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25" r:id="rId2"/>
    <p:sldId id="336" r:id="rId3"/>
    <p:sldId id="326" r:id="rId4"/>
    <p:sldId id="327" r:id="rId5"/>
    <p:sldId id="328" r:id="rId6"/>
    <p:sldId id="329" r:id="rId7"/>
    <p:sldId id="330" r:id="rId8"/>
    <p:sldId id="337" r:id="rId9"/>
    <p:sldId id="331" r:id="rId10"/>
    <p:sldId id="332" r:id="rId11"/>
    <p:sldId id="333" r:id="rId12"/>
    <p:sldId id="334" r:id="rId13"/>
    <p:sldId id="335" r:id="rId1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ding style" id="{44B51025-43F4-4FC2-B8A0-FCEBADE2BE95}">
          <p14:sldIdLst>
            <p14:sldId id="325"/>
            <p14:sldId id="336"/>
            <p14:sldId id="326"/>
            <p14:sldId id="327"/>
            <p14:sldId id="328"/>
            <p14:sldId id="329"/>
            <p14:sldId id="330"/>
            <p14:sldId id="337"/>
            <p14:sldId id="331"/>
            <p14:sldId id="332"/>
            <p14:sldId id="333"/>
            <p14:sldId id="334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60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2017-08-30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507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30/08/2017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30/08/2017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30/08/2017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30/08/2017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30/08/2017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30/08/2017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30/08/2017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30/08/2017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30/08/2017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30/08/2017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30/08/2017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30/08/2017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lint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&amp;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modules: content, overall functionality</a:t>
            </a:r>
          </a:p>
          <a:p>
            <a:pPr lvl="1"/>
            <a:r>
              <a:rPr lang="en-US" dirty="0" smtClean="0"/>
              <a:t>functions/methods: semantics, arguments, return type, exceptions</a:t>
            </a:r>
          </a:p>
          <a:p>
            <a:pPr lvl="1"/>
            <a:r>
              <a:rPr lang="en-US" dirty="0" smtClean="0"/>
              <a:t>classes: semantics, high level functionality</a:t>
            </a:r>
          </a:p>
          <a:p>
            <a:pPr lvl="1"/>
            <a:r>
              <a:rPr lang="en-US" dirty="0" smtClean="0"/>
              <a:t>constants: semantics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 smtClean="0"/>
              <a:t>(for many languages)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7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doctest</a:t>
            </a:r>
            <a:endParaRPr lang="en-US" dirty="0" smtClean="0"/>
          </a:p>
          <a:p>
            <a:pPr lvl="1"/>
            <a:r>
              <a:rPr lang="en-US" dirty="0" err="1" smtClean="0"/>
              <a:t>unittest</a:t>
            </a:r>
            <a:endParaRPr lang="en-US" dirty="0" smtClean="0"/>
          </a:p>
          <a:p>
            <a:pPr lvl="1"/>
            <a:r>
              <a:rPr lang="en-US" dirty="0" smtClean="0"/>
              <a:t>nose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1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Control System</a:t>
            </a:r>
          </a:p>
          <a:p>
            <a:pPr lvl="1"/>
            <a:r>
              <a:rPr lang="en-US" dirty="0" smtClean="0"/>
              <a:t>issue tracking</a:t>
            </a:r>
          </a:p>
          <a:p>
            <a:pPr lvl="1"/>
            <a:r>
              <a:rPr lang="en-US" dirty="0" smtClean="0"/>
              <a:t>"backup"</a:t>
            </a:r>
          </a:p>
          <a:p>
            <a:r>
              <a:rPr lang="en-US" dirty="0" smtClean="0"/>
              <a:t>Wiki, OneNote, Google Keep</a:t>
            </a:r>
          </a:p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</a:p>
          <a:p>
            <a:r>
              <a:rPr lang="en-US" dirty="0" smtClean="0"/>
              <a:t>Diagrams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77246" y="2275604"/>
            <a:ext cx="12593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e.g., </a:t>
            </a:r>
            <a:r>
              <a:rPr lang="en-US" sz="2800" dirty="0" err="1" smtClean="0"/>
              <a:t>git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4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PEP8 style guide</a:t>
            </a:r>
            <a:br>
              <a:rPr lang="en-US" dirty="0" smtClean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://www.python.org/dev/peps/pep-0008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</a:t>
            </a:r>
            <a:r>
              <a:rPr lang="en-US" dirty="0" smtClean="0"/>
              <a:t>2013</a:t>
            </a:r>
          </a:p>
          <a:p>
            <a:r>
              <a:rPr lang="en-US" dirty="0" smtClean="0"/>
              <a:t>GitHub</a:t>
            </a:r>
            <a:br>
              <a:rPr lang="en-US" dirty="0" smtClean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://github.com</a:t>
            </a:r>
            <a:r>
              <a:rPr lang="en-US" sz="2400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7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013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</a:t>
            </a:r>
            <a:r>
              <a:rPr lang="en-US" altLang="nl-BE" dirty="0" smtClean="0"/>
              <a:t>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</a:t>
              </a:r>
              <a:r>
                <a:rPr lang="en-US" altLang="nl-BE" sz="1800" dirty="0" smtClean="0">
                  <a:latin typeface="Times New Roman" pitchFamily="18" charset="0"/>
                </a:rPr>
                <a:t>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3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</a:t>
            </a:r>
            <a:r>
              <a:rPr lang="en-US" dirty="0" smtClean="0"/>
              <a:t>style standards</a:t>
            </a:r>
          </a:p>
          <a:p>
            <a:r>
              <a:rPr lang="en-US" dirty="0" smtClean="0"/>
              <a:t>Use language </a:t>
            </a:r>
            <a:r>
              <a:rPr lang="en-US" dirty="0" smtClean="0"/>
              <a:t>idioms</a:t>
            </a:r>
            <a:endParaRPr lang="en-US" dirty="0" smtClean="0"/>
          </a:p>
          <a:p>
            <a:r>
              <a:rPr lang="en-US" dirty="0" smtClean="0"/>
              <a:t>Comments &amp; documentation</a:t>
            </a:r>
          </a:p>
          <a:p>
            <a:r>
              <a:rPr lang="en-US" dirty="0" smtClean="0"/>
              <a:t>Provide examples/tests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616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8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</a:t>
            </a:r>
            <a:r>
              <a:rPr lang="en-US" dirty="0" smtClean="0"/>
              <a:t>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</a:t>
            </a:r>
            <a:r>
              <a:rPr lang="en-US" dirty="0" smtClean="0"/>
              <a:t>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</a:t>
            </a:r>
            <a:r>
              <a:rPr lang="en-US" dirty="0" smtClean="0"/>
              <a:t>bottom-up development</a:t>
            </a:r>
            <a:endParaRPr lang="en-US" dirty="0" smtClean="0"/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94018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0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821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</a:t>
            </a:r>
            <a:r>
              <a:rPr lang="en-US" dirty="0" smtClean="0"/>
              <a:t>writing Python, don't write C</a:t>
            </a:r>
          </a:p>
          <a:p>
            <a:r>
              <a:rPr lang="en-US" dirty="0" smtClean="0"/>
              <a:t>Example</a:t>
            </a:r>
            <a:endParaRPr lang="en-US" dirty="0" smtClean="0"/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3927" y="4438853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0853" y="5951021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3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3717</TotalTime>
  <Words>404</Words>
  <Application>Microsoft Office PowerPoint</Application>
  <PresentationFormat>On-screen Show (4:3)</PresentationFormat>
  <Paragraphs>132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Symbol</vt:lpstr>
      <vt:lpstr>Times New Roman</vt:lpstr>
      <vt:lpstr>Office Theme</vt:lpstr>
      <vt:lpstr>Equation</vt:lpstr>
      <vt:lpstr>Coding style</vt:lpstr>
      <vt:lpstr>Motivation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idioms</vt:lpstr>
      <vt:lpstr>Documents &amp; comments</vt:lpstr>
      <vt:lpstr>Examples</vt:lpstr>
      <vt:lpstr>Collaboration tools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Lunchbox session: Debugging serial code</dc:title>
  <dc:creator>Geert Jan Bex</dc:creator>
  <cp:lastModifiedBy>Geert Jan Bex</cp:lastModifiedBy>
  <cp:revision>94</cp:revision>
  <dcterms:created xsi:type="dcterms:W3CDTF">2013-01-10T10:35:33Z</dcterms:created>
  <dcterms:modified xsi:type="dcterms:W3CDTF">2017-08-30T19:15:05Z</dcterms:modified>
</cp:coreProperties>
</file>