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89" d="100"/>
          <a:sy n="89" d="100"/>
        </p:scale>
        <p:origin x="113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2016-02-23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2016-02-23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2016-02-23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2016-02-23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2016-02-23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53455</TotalTime>
  <Words>18376</Words>
  <Application>Microsoft Office PowerPoint</Application>
  <PresentationFormat>On-screen Show (4:3)</PresentationFormat>
  <Paragraphs>4527</Paragraphs>
  <Slides>376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87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628</cp:revision>
  <cp:lastPrinted>2013-05-30T07:55:36Z</cp:lastPrinted>
  <dcterms:created xsi:type="dcterms:W3CDTF">2013-02-08T06:04:20Z</dcterms:created>
  <dcterms:modified xsi:type="dcterms:W3CDTF">2016-02-23T09:21:47Z</dcterms:modified>
</cp:coreProperties>
</file>