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5544"/>
        <c:axId val="279405936"/>
      </c:scatterChart>
      <c:valAx>
        <c:axId val="2794055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79405936"/>
        <c:crosses val="autoZero"/>
        <c:crossBetween val="midCat"/>
        <c:majorUnit val="4"/>
        <c:minorUnit val="4"/>
      </c:valAx>
      <c:valAx>
        <c:axId val="2794059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55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7504"/>
        <c:axId val="279407896"/>
      </c:scatterChart>
      <c:valAx>
        <c:axId val="2794075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79407896"/>
        <c:crosses val="autoZero"/>
        <c:crossBetween val="midCat"/>
        <c:majorUnit val="4"/>
        <c:minorUnit val="4"/>
      </c:valAx>
      <c:valAx>
        <c:axId val="2794078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750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8680"/>
        <c:axId val="352043168"/>
      </c:scatterChart>
      <c:valAx>
        <c:axId val="279408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3168"/>
        <c:crosses val="autoZero"/>
        <c:crossBetween val="midCat"/>
        <c:minorUnit val="4"/>
      </c:valAx>
      <c:valAx>
        <c:axId val="3520431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868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6696"/>
        <c:axId val="352044344"/>
      </c:scatterChart>
      <c:valAx>
        <c:axId val="352046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4344"/>
        <c:crosses val="autoZero"/>
        <c:crossBetween val="midCat"/>
        <c:majorUnit val="4"/>
      </c:valAx>
      <c:valAx>
        <c:axId val="35204434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66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7480"/>
        <c:axId val="352047872"/>
      </c:scatterChart>
      <c:valAx>
        <c:axId val="3520474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7872"/>
        <c:crosses val="autoZero"/>
        <c:crossBetween val="midCat"/>
        <c:majorUnit val="4"/>
        <c:minorUnit val="4"/>
      </c:valAx>
      <c:valAx>
        <c:axId val="35204787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7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97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250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Office Theme</vt:lpstr>
      <vt:lpstr>Microsoft Equation 3.0</vt:lpstr>
      <vt:lpstr>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23</cp:revision>
  <dcterms:created xsi:type="dcterms:W3CDTF">2014-09-30T05:33:26Z</dcterms:created>
  <dcterms:modified xsi:type="dcterms:W3CDTF">2016-06-14T06:49:36Z</dcterms:modified>
</cp:coreProperties>
</file>