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98" r:id="rId34"/>
    <p:sldId id="284" r:id="rId35"/>
    <p:sldId id="283" r:id="rId36"/>
    <p:sldId id="285" r:id="rId37"/>
    <p:sldId id="299" r:id="rId38"/>
    <p:sldId id="292" r:id="rId39"/>
    <p:sldId id="293" r:id="rId40"/>
    <p:sldId id="286" r:id="rId41"/>
    <p:sldId id="287" r:id="rId42"/>
    <p:sldId id="289" r:id="rId43"/>
    <p:sldId id="288" r:id="rId44"/>
    <p:sldId id="301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taStructures" TargetMode="External"/><Relationship Id="rId2" Type="http://schemas.openxmlformats.org/officeDocument/2006/relationships/hyperlink" Target="https://github.com/gjbex/training-material/tree/master/CPlusPlus/ST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training-material/tree/master/Fortran/LinkedList" TargetMode="External"/><Relationship Id="rId5" Type="http://schemas.openxmlformats.org/officeDocument/2006/relationships/hyperlink" Target="https://github.com/gjbex/training-material/tree/master/Fortran/OOProgramming" TargetMode="External"/><Relationship Id="rId4" Type="http://schemas.openxmlformats.org/officeDocument/2006/relationships/hyperlink" Target="https://github.com/gjbex/training-material/tree/master/Java/DataStructu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list('one', 'two', 'three')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in enumerate(keys):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++value;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Stack&lt;Integer&gt;();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8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Queue&lt;Integer&gt; q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654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samples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++:</a:t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github.com/gjbex/training-material/tree/master/CPlusPlus/STL</a:t>
            </a:r>
            <a:r>
              <a:rPr lang="en-US" sz="1600" dirty="0" smtClean="0"/>
              <a:t> </a:t>
            </a:r>
            <a:endParaRPr lang="en-US" sz="1800" dirty="0" smtClean="0"/>
          </a:p>
          <a:p>
            <a:pPr lvl="1"/>
            <a:r>
              <a:rPr lang="en-US" dirty="0"/>
              <a:t>Python: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github.com/gjbex/training-material/tree/master/Python/DataStructures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/>
              <a:t>Java: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github.com/gjbex/training-material/tree/master/Java/DataStructures</a:t>
            </a:r>
            <a:r>
              <a:rPr lang="en-US" sz="1600" dirty="0" smtClean="0"/>
              <a:t> </a:t>
            </a:r>
          </a:p>
          <a:p>
            <a:pPr lvl="1"/>
            <a:r>
              <a:rPr lang="en-US" dirty="0"/>
              <a:t>Fortran: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github.com/gjbex/training-material/tree/master/Fortran/OOProgramming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github.com/gjbex/training-material/tree/master/Fortran/LinkedList</a:t>
            </a:r>
            <a:r>
              <a:rPr lang="en-US" sz="1600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12420</TotalTime>
  <Words>2156</Words>
  <Application>Microsoft Office PowerPoint</Application>
  <PresentationFormat>On-screen Show (4:3)</PresentationFormat>
  <Paragraphs>533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Stack examples</vt:lpstr>
      <vt:lpstr>Queue</vt:lpstr>
      <vt:lpstr>Queue ADT</vt:lpstr>
      <vt:lpstr>Queue examples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102</cp:revision>
  <dcterms:created xsi:type="dcterms:W3CDTF">2016-08-11T15:43:59Z</dcterms:created>
  <dcterms:modified xsi:type="dcterms:W3CDTF">2016-11-29T22:21:10Z</dcterms:modified>
</cp:coreProperties>
</file>