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2016-07-01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</a:t>
            </a:r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(record['Count'])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</TotalTime>
  <Words>495</Words>
  <Application>Microsoft Office PowerPoint</Application>
  <PresentationFormat>On-screen Show (4:3)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Writing sequences</vt:lpstr>
      <vt:lpstr>Databases</vt:lpstr>
      <vt:lpstr>Entrez</vt:lpstr>
      <vt:lpstr>Querying Nucleotides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38</cp:revision>
  <dcterms:created xsi:type="dcterms:W3CDTF">2016-06-16T05:43:08Z</dcterms:created>
  <dcterms:modified xsi:type="dcterms:W3CDTF">2016-07-01T15:13:00Z</dcterms:modified>
</cp:coreProperties>
</file>