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338" r:id="rId4"/>
    <p:sldId id="323" r:id="rId5"/>
    <p:sldId id="258" r:id="rId6"/>
    <p:sldId id="304" r:id="rId7"/>
    <p:sldId id="305" r:id="rId8"/>
    <p:sldId id="334" r:id="rId9"/>
    <p:sldId id="322" r:id="rId10"/>
    <p:sldId id="330" r:id="rId11"/>
    <p:sldId id="329" r:id="rId12"/>
    <p:sldId id="324" r:id="rId13"/>
    <p:sldId id="32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31" r:id="rId31"/>
    <p:sldId id="333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302" r:id="rId49"/>
    <p:sldId id="276" r:id="rId50"/>
    <p:sldId id="277" r:id="rId51"/>
    <p:sldId id="278" r:id="rId52"/>
    <p:sldId id="301" r:id="rId53"/>
    <p:sldId id="279" r:id="rId54"/>
    <p:sldId id="280" r:id="rId55"/>
    <p:sldId id="281" r:id="rId56"/>
    <p:sldId id="335" r:id="rId57"/>
    <p:sldId id="282" r:id="rId58"/>
    <p:sldId id="283" r:id="rId59"/>
    <p:sldId id="284" r:id="rId60"/>
    <p:sldId id="303" r:id="rId61"/>
    <p:sldId id="336" r:id="rId62"/>
    <p:sldId id="286" r:id="rId63"/>
    <p:sldId id="287" r:id="rId64"/>
    <p:sldId id="288" r:id="rId65"/>
    <p:sldId id="289" r:id="rId66"/>
    <p:sldId id="290" r:id="rId67"/>
    <p:sldId id="291" r:id="rId68"/>
    <p:sldId id="292" r:id="rId69"/>
    <p:sldId id="293" r:id="rId70"/>
    <p:sldId id="294" r:id="rId71"/>
    <p:sldId id="295" r:id="rId72"/>
    <p:sldId id="296" r:id="rId73"/>
    <p:sldId id="297" r:id="rId74"/>
    <p:sldId id="327" r:id="rId75"/>
    <p:sldId id="328" r:id="rId76"/>
    <p:sldId id="299" r:id="rId77"/>
    <p:sldId id="300" r:id="rId78"/>
    <p:sldId id="332" r:id="rId79"/>
    <p:sldId id="337" r:id="rId80"/>
    <p:sldId id="298" r:id="rId8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23"/>
          </p14:sldIdLst>
        </p14:section>
        <p14:section name="Avoid bugs" id="{FACA5C6C-5DF7-48AC-82BF-9EA489C011DA}">
          <p14:sldIdLst>
            <p14:sldId id="258"/>
          </p14:sldIdLst>
        </p14:section>
        <p14:section name="Compilers" id="{717123CE-37C4-4258-B0BB-83C0F356218F}">
          <p14:sldIdLst>
            <p14:sldId id="304"/>
            <p14:sldId id="305"/>
            <p14:sldId id="334"/>
            <p14:sldId id="322"/>
            <p14:sldId id="330"/>
            <p14:sldId id="329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82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6095037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http://creativecommons.org/publicdomain/zero/1.0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intent(in/out/</a:t>
            </a:r>
            <a:r>
              <a:rPr lang="en-US" dirty="0" err="1" smtClean="0"/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 &amp; language features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variable/function names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 by the </a:t>
            </a:r>
            <a:r>
              <a:rPr lang="en-US" dirty="0" err="1" smtClean="0"/>
              <a:t>callee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caller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Switch compilers</a:t>
            </a:r>
          </a:p>
          <a:p>
            <a:pPr lvl="1"/>
            <a:r>
              <a:rPr lang="en-US" dirty="0" smtClean="0"/>
              <a:t>Check whether you get warnings/errors with any compiler you have, fix them</a:t>
            </a:r>
          </a:p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-Wall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 Intel: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–w3</a:t>
            </a: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5911</Words>
  <Application>Microsoft Office PowerPoint</Application>
  <PresentationFormat>On-screen Show (4:3)</PresentationFormat>
  <Paragraphs>1137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Brush Script MT</vt:lpstr>
      <vt:lpstr>Calibri</vt:lpstr>
      <vt:lpstr>Courier New</vt:lpstr>
      <vt:lpstr>Symbol</vt:lpstr>
      <vt:lpstr>Office Theme</vt:lpstr>
      <vt:lpstr>Debugging techniques</vt:lpstr>
      <vt:lpstr>Introduction</vt:lpstr>
      <vt:lpstr>Motivation</vt:lpstr>
      <vt:lpstr>Bugs</vt:lpstr>
      <vt:lpstr>Avoid bugs</vt:lpstr>
      <vt:lpstr>Compilers &amp; settings, static checkers</vt:lpstr>
      <vt:lpstr>Compilers: general</vt:lpstr>
      <vt:lpstr>Floating point model</vt:lpstr>
      <vt:lpstr>Fortran language &amp; compiler</vt:lpstr>
      <vt:lpstr>Fortran 2003+</vt:lpstr>
      <vt:lpstr>C/C++ language &amp; compiler</vt:lpstr>
      <vt:lpstr>Python</vt:lpstr>
      <vt:lpstr>Defensive programming &amp; language features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58</cp:revision>
  <dcterms:created xsi:type="dcterms:W3CDTF">2013-01-10T10:35:33Z</dcterms:created>
  <dcterms:modified xsi:type="dcterms:W3CDTF">2017-08-22T13:02:22Z</dcterms:modified>
</cp:coreProperties>
</file>