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17" r:id="rId22"/>
    <p:sldId id="281" r:id="rId23"/>
    <p:sldId id="302" r:id="rId24"/>
    <p:sldId id="306" r:id="rId25"/>
    <p:sldId id="262" r:id="rId26"/>
    <p:sldId id="260" r:id="rId27"/>
    <p:sldId id="278" r:id="rId28"/>
    <p:sldId id="279" r:id="rId29"/>
    <p:sldId id="303" r:id="rId30"/>
    <p:sldId id="308" r:id="rId31"/>
    <p:sldId id="282" r:id="rId32"/>
    <p:sldId id="296" r:id="rId33"/>
    <p:sldId id="283" r:id="rId34"/>
    <p:sldId id="295" r:id="rId35"/>
    <p:sldId id="285" r:id="rId36"/>
    <p:sldId id="284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11" r:id="rId45"/>
    <p:sldId id="294" r:id="rId46"/>
    <p:sldId id="297" r:id="rId47"/>
    <p:sldId id="304" r:id="rId48"/>
    <p:sldId id="305" r:id="rId49"/>
    <p:sldId id="312" r:id="rId50"/>
    <p:sldId id="307" r:id="rId51"/>
    <p:sldId id="309" r:id="rId52"/>
    <p:sldId id="314" r:id="rId53"/>
    <p:sldId id="315" r:id="rId54"/>
    <p:sldId id="316" r:id="rId55"/>
    <p:sldId id="300" r:id="rId56"/>
    <p:sldId id="301" r:id="rId57"/>
    <p:sldId id="299" r:id="rId58"/>
    <p:sldId id="310" r:id="rId59"/>
    <p:sldId id="313" r:id="rId6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29/04/2017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</a:t>
            </a:r>
            <a:r>
              <a:rPr lang="en-US" dirty="0" smtClean="0"/>
              <a:t>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</a:t>
            </a:r>
            <a:r>
              <a:rPr lang="en-US" dirty="0" smtClean="0"/>
              <a:t>for directories </a:t>
            </a:r>
            <a:r>
              <a:rPr lang="en-US" dirty="0" smtClean="0"/>
              <a:t>and entire repo as well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198455"/>
            <a:ext cx="5379999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Introduced 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declared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679303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3081283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620168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179409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in repo to current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4632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14464" y="3653649"/>
            <a:ext cx="3727243" cy="835407"/>
            <a:chOff x="2804120" y="4690361"/>
            <a:chExt cx="3727243" cy="835407"/>
          </a:xfrm>
        </p:grpSpPr>
        <p:sp>
          <p:nvSpPr>
            <p:cNvPr id="9" name="Rectangle 8"/>
            <p:cNvSpPr/>
            <p:nvPr/>
          </p:nvSpPr>
          <p:spPr>
            <a:xfrm>
              <a:off x="2804120" y="521786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>
              <a:off x="3974670" y="4921194"/>
              <a:ext cx="1056667" cy="450624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</a:t>
              </a:r>
              <a:r>
                <a:rPr lang="en-US" sz="2400" dirty="0" smtClean="0">
                  <a:solidFill>
                    <a:srgbClr val="0070C0"/>
                  </a:solidFill>
                </a:rPr>
                <a:t>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3423705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80263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139075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8065" y="5367489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3423705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</a:t>
            </a:r>
            <a:r>
              <a:rPr lang="en-US" dirty="0" err="1" smtClean="0"/>
              <a:t>on-premise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2783</Words>
  <Application>Microsoft Office PowerPoint</Application>
  <PresentationFormat>On-screen Show (4:3)</PresentationFormat>
  <Paragraphs>671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Who, When &amp; Why, oh why?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94</cp:revision>
  <dcterms:created xsi:type="dcterms:W3CDTF">2014-11-10T15:16:11Z</dcterms:created>
  <dcterms:modified xsi:type="dcterms:W3CDTF">2017-04-29T23:32:54Z</dcterms:modified>
</cp:coreProperties>
</file>