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85" r:id="rId71"/>
    <p:sldId id="286" r:id="rId72"/>
    <p:sldId id="287" r:id="rId73"/>
    <p:sldId id="288" r:id="rId74"/>
    <p:sldId id="289" r:id="rId75"/>
    <p:sldId id="290" r:id="rId76"/>
    <p:sldId id="291" r:id="rId77"/>
    <p:sldId id="292" r:id="rId78"/>
    <p:sldId id="293" r:id="rId79"/>
    <p:sldId id="294" r:id="rId80"/>
    <p:sldId id="295" r:id="rId81"/>
    <p:sldId id="296" r:id="rId82"/>
    <p:sldId id="297" r:id="rId83"/>
    <p:sldId id="298" r:id="rId84"/>
    <p:sldId id="299" r:id="rId85"/>
    <p:sldId id="300" r:id="rId86"/>
    <p:sldId id="301" r:id="rId87"/>
    <p:sldId id="302" r:id="rId88"/>
    <p:sldId id="303" r:id="rId89"/>
    <p:sldId id="304" r:id="rId90"/>
    <p:sldId id="305" r:id="rId91"/>
    <p:sldId id="306" r:id="rId92"/>
    <p:sldId id="307" r:id="rId93"/>
    <p:sldId id="308" r:id="rId94"/>
    <p:sldId id="309" r:id="rId95"/>
    <p:sldId id="310" r:id="rId96"/>
    <p:sldId id="311" r:id="rId97"/>
    <p:sldId id="312" r:id="rId98"/>
    <p:sldId id="313" r:id="rId99"/>
    <p:sldId id="314" r:id="rId100"/>
    <p:sldId id="315" r:id="rId101"/>
    <p:sldId id="316" r:id="rId102"/>
    <p:sldId id="317" r:id="rId103"/>
    <p:sldId id="318" r:id="rId104"/>
    <p:sldId id="319" r:id="rId105"/>
    <p:sldId id="320" r:id="rId106"/>
    <p:sldId id="321" r:id="rId107"/>
    <p:sldId id="322" r:id="rId108"/>
    <p:sldId id="323" r:id="rId109"/>
    <p:sldId id="324" r:id="rId110"/>
    <p:sldId id="325" r:id="rId111"/>
    <p:sldId id="326" r:id="rId112"/>
    <p:sldId id="327" r:id="rId113"/>
    <p:sldId id="328" r:id="rId114"/>
    <p:sldId id="329" r:id="rId115"/>
    <p:sldId id="330" r:id="rId116"/>
    <p:sldId id="331" r:id="rId117"/>
    <p:sldId id="332" r:id="rId118"/>
    <p:sldId id="333" r:id="rId119"/>
    <p:sldId id="334" r:id="rId120"/>
    <p:sldId id="335" r:id="rId121"/>
    <p:sldId id="336" r:id="rId122"/>
    <p:sldId id="337" r:id="rId123"/>
    <p:sldId id="338" r:id="rId124"/>
    <p:sldId id="339" r:id="rId125"/>
    <p:sldId id="340" r:id="rId126"/>
    <p:sldId id="341" r:id="rId127"/>
    <p:sldId id="342" r:id="rId128"/>
    <p:sldId id="343" r:id="rId129"/>
    <p:sldId id="344" r:id="rId130"/>
    <p:sldId id="345" r:id="rId131"/>
    <p:sldId id="346" r:id="rId132"/>
    <p:sldId id="347" r:id="rId133"/>
    <p:sldId id="348" r:id="rId134"/>
    <p:sldId id="349" r:id="rId135"/>
    <p:sldId id="350" r:id="rId136"/>
    <p:sldId id="351" r:id="rId137"/>
    <p:sldId id="352" r:id="rId138"/>
    <p:sldId id="353" r:id="rId139"/>
    <p:sldId id="354" r:id="rId140"/>
    <p:sldId id="355" r:id="rId141"/>
    <p:sldId id="356" r:id="rId142"/>
    <p:sldId id="357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165760"/>
        <c:axId val="173146496"/>
      </c:scatterChart>
      <c:valAx>
        <c:axId val="17216576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73146496"/>
        <c:crosses val="autoZero"/>
        <c:crossBetween val="midCat"/>
        <c:majorUnit val="4"/>
      </c:valAx>
      <c:valAx>
        <c:axId val="173146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165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161856"/>
        <c:axId val="173175936"/>
      </c:scatterChart>
      <c:valAx>
        <c:axId val="17316185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73175936"/>
        <c:crosses val="autoZero"/>
        <c:crossBetween val="midCat"/>
        <c:majorUnit val="4"/>
      </c:valAx>
      <c:valAx>
        <c:axId val="17317593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7316185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779840"/>
        <c:axId val="175781376"/>
      </c:scatterChart>
      <c:valAx>
        <c:axId val="17577984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75781376"/>
        <c:crosses val="autoZero"/>
        <c:crossBetween val="midCat"/>
        <c:majorUnit val="4"/>
      </c:valAx>
      <c:valAx>
        <c:axId val="17578137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779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805184"/>
        <c:axId val="175806720"/>
      </c:scatterChart>
      <c:valAx>
        <c:axId val="17580518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75806720"/>
        <c:crosses val="autoZero"/>
        <c:crossBetween val="midCat"/>
        <c:majorUnit val="4"/>
      </c:valAx>
      <c:valAx>
        <c:axId val="17580672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7580518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678784"/>
        <c:axId val="174680704"/>
      </c:scatterChart>
      <c:valAx>
        <c:axId val="17467878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74680704"/>
        <c:crosses val="autoZero"/>
        <c:crossBetween val="midCat"/>
      </c:valAx>
      <c:valAx>
        <c:axId val="174680704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7467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2/05/2016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59747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1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3100133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1809" y="3107244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1444134"/>
            <a:ext cx="3387310" cy="616714"/>
            <a:chOff x="5580112" y="1444134"/>
            <a:chExt cx="3387310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956376" y="1444134"/>
              <a:ext cx="101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459702" cy="616714"/>
            <a:chOff x="5580112" y="1444134"/>
            <a:chExt cx="3459702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144413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2" y="2524254"/>
            <a:ext cx="3515215" cy="1048762"/>
            <a:chOff x="5580112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1" cy="616714"/>
              <a:chOff x="5580112" y="1444134"/>
              <a:chExt cx="3512281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956376" y="1444134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2" y="2956302"/>
              <a:ext cx="3334732" cy="616714"/>
              <a:chOff x="5580112" y="1444134"/>
              <a:chExt cx="3334732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956376" y="1444134"/>
                <a:ext cx="95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6" y="3676382"/>
            <a:ext cx="4285628" cy="801380"/>
            <a:chOff x="4932040" y="2524254"/>
            <a:chExt cx="4285628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2524254"/>
              <a:ext cx="4285628" cy="544706"/>
              <a:chOff x="4929106" y="1444134"/>
              <a:chExt cx="4285628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6" y="1444134"/>
                <a:ext cx="12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412364" cy="369332"/>
              <a:chOff x="5721194" y="1444134"/>
              <a:chExt cx="34123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4489437"/>
            <a:ext cx="4257030" cy="801380"/>
            <a:chOff x="4932040" y="2524254"/>
            <a:chExt cx="4257030" cy="80138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2040" y="2524254"/>
              <a:ext cx="4257030" cy="544706"/>
              <a:chOff x="4929106" y="1444134"/>
              <a:chExt cx="4257030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44134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388062" cy="369332"/>
              <a:chOff x="5721194" y="1444134"/>
              <a:chExt cx="3388062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15745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638800" y="6248400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257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162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</a:t>
            </a:r>
            <a:r>
              <a:rPr lang="en-US" dirty="0" smtClean="0"/>
              <a:t>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1541691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3717032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3925505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1340768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5013176"/>
            <a:ext cx="4320413" cy="1754326"/>
            <a:chOff x="691677" y="1412776"/>
            <a:chExt cx="4320413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43204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0719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653136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/>
              <a:t>shutdown():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costly!</a:t>
            </a:r>
          </a:p>
          <a:p>
            <a:pPr lvl="1"/>
            <a:r>
              <a:rPr lang="en-US" dirty="0" smtClean="0"/>
              <a:t>Computational task should warrant it</a:t>
            </a:r>
          </a:p>
          <a:p>
            <a:r>
              <a:rPr lang="en-US" dirty="0" smtClean="0"/>
              <a:t>Locking takes time!</a:t>
            </a:r>
          </a:p>
          <a:p>
            <a:pPr lvl="1"/>
            <a:r>
              <a:rPr lang="en-US" dirty="0" smtClean="0"/>
              <a:t>Share as little as possible</a:t>
            </a:r>
          </a:p>
          <a:p>
            <a:r>
              <a:rPr lang="en-US" dirty="0" smtClean="0"/>
              <a:t>Best for coarse grained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7162</Words>
  <Application>Microsoft Office PowerPoint</Application>
  <PresentationFormat>On-screen Show (4:3)</PresentationFormat>
  <Paragraphs>1950</Paragraphs>
  <Slides>165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66" baseType="lpstr">
      <vt:lpstr>Office Theme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  <vt:lpstr>Concurrent execution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Caveats</vt:lpstr>
      <vt:lpstr>Considerations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20</cp:revision>
  <dcterms:created xsi:type="dcterms:W3CDTF">2016-03-16T14:21:03Z</dcterms:created>
  <dcterms:modified xsi:type="dcterms:W3CDTF">2016-05-02T13:57:04Z</dcterms:modified>
</cp:coreProperties>
</file>