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286F1-78EA-4A32-8D12-1F28CCE43A8D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D822-3532-4288-A765-5C2355C1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3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8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AD2A-13EC-46C7-9287-3CACAC3798D5}" type="datetime1">
              <a:rPr lang="en-US" smtClean="0"/>
              <a:t>2017-02-06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6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06E8-3793-4EB5-8012-97A6BFC78375}" type="datetime1">
              <a:rPr lang="en-US" smtClean="0"/>
              <a:t>2017-02-06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B9-2650-4E82-9375-3AD81E2FC1C9}" type="datetime1">
              <a:rPr lang="en-US" smtClean="0"/>
              <a:t>2017-02-06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2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3CEC-9565-4823-A6C8-B34B815EB4CE}" type="datetime1">
              <a:rPr lang="en-US" smtClean="0"/>
              <a:t>2017-02-06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6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1CD9-EE9A-4CFE-A7E1-729B5C9F077D}" type="datetime1">
              <a:rPr lang="en-US" smtClean="0"/>
              <a:t>2017-02-06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7943-CAAB-4232-A550-28565CC8A736}" type="datetime1">
              <a:rPr lang="en-US" smtClean="0"/>
              <a:t>2017-02-06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1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22B3-9CAA-48F4-B0A5-AAC29DCE38BB}" type="datetime1">
              <a:rPr lang="en-US" smtClean="0"/>
              <a:t>2017-02-06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A515-885F-453F-9DB6-FB7EBDD5269C}" type="datetime1">
              <a:rPr lang="en-US" smtClean="0"/>
              <a:t>2017-02-06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2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C002-0A7D-4B38-A829-C7867DEAC314}" type="datetime1">
              <a:rPr lang="en-US" smtClean="0"/>
              <a:t>2017-02-06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0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AE77-813F-4EB7-92DB-CEFC7AEFB117}" type="datetime1">
              <a:rPr lang="en-US" smtClean="0"/>
              <a:t>2017-02-06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0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A7DD-E8A7-4B8B-A1C0-3939B552071F}" type="datetime1">
              <a:rPr lang="en-US" smtClean="0"/>
              <a:t>2017-02-06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4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3A26-7F7C-417D-882D-6FCBBDE254C3}" type="datetime1">
              <a:rPr lang="en-US" smtClean="0"/>
              <a:t>2017-02-06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4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2560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</a:t>
            </a:r>
            <a:r>
              <a:rPr lang="en-US" dirty="0" smtClean="0"/>
              <a:t>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</a:t>
            </a:r>
            <a:r>
              <a:rPr lang="en-US" dirty="0" smtClean="0"/>
              <a:t>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/>
                <a:t>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5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536877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405022" cy="1323439"/>
            <a:chOff x="-1469923" y="3344860"/>
            <a:chExt cx="7405022" cy="1323439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2155398" cy="13234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signature: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 </a:t>
              </a:r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 </a:t>
              </a:r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 </a:t>
              </a:r>
              <a:r>
                <a:rPr lang="en-US" sz="2000" dirty="0" smtClean="0">
                  <a:solidFill>
                    <a:srgbClr val="C00000"/>
                  </a:solidFill>
                </a:rPr>
                <a:t>argument types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4006580"/>
              <a:ext cx="1193817" cy="2338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473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323</Words>
  <Application>Microsoft Office PowerPoint</Application>
  <PresentationFormat>On-screen Show (4:3)</PresentationFormat>
  <Paragraphs>94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Symbol</vt:lpstr>
      <vt:lpstr>Office Theme</vt:lpstr>
      <vt:lpstr>Essential C++</vt:lpstr>
      <vt:lpstr>Introduction</vt:lpstr>
      <vt:lpstr>Why C++?</vt:lpstr>
      <vt:lpstr>Some history</vt:lpstr>
      <vt:lpstr>Typographical conventions</vt:lpstr>
      <vt:lpstr>Basic language features</vt:lpstr>
      <vt:lpstr>Hello world</vt:lpstr>
      <vt:lpstr>Anatomy of hello world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</dc:title>
  <dc:creator>Geert Jan Bex</dc:creator>
  <cp:lastModifiedBy>Geert Jan Bex</cp:lastModifiedBy>
  <cp:revision>10</cp:revision>
  <dcterms:created xsi:type="dcterms:W3CDTF">2017-02-06T05:43:50Z</dcterms:created>
  <dcterms:modified xsi:type="dcterms:W3CDTF">2017-02-06T06:53:46Z</dcterms:modified>
</cp:coreProperties>
</file>