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98" r:id="rId26"/>
    <p:sldId id="359" r:id="rId27"/>
    <p:sldId id="394" r:id="rId28"/>
    <p:sldId id="357" r:id="rId29"/>
    <p:sldId id="358" r:id="rId30"/>
    <p:sldId id="396" r:id="rId31"/>
    <p:sldId id="393" r:id="rId32"/>
    <p:sldId id="397" r:id="rId33"/>
    <p:sldId id="399" r:id="rId34"/>
    <p:sldId id="400" r:id="rId35"/>
    <p:sldId id="401" r:id="rId36"/>
    <p:sldId id="360" r:id="rId37"/>
    <p:sldId id="361" r:id="rId38"/>
    <p:sldId id="304" r:id="rId39"/>
    <p:sldId id="305" r:id="rId40"/>
    <p:sldId id="341" r:id="rId41"/>
    <p:sldId id="342" r:id="rId42"/>
    <p:sldId id="343" r:id="rId43"/>
    <p:sldId id="322" r:id="rId44"/>
    <p:sldId id="334" r:id="rId45"/>
    <p:sldId id="324" r:id="rId46"/>
    <p:sldId id="325" r:id="rId47"/>
    <p:sldId id="306" r:id="rId48"/>
    <p:sldId id="307" r:id="rId49"/>
    <p:sldId id="308" r:id="rId50"/>
    <p:sldId id="309" r:id="rId51"/>
    <p:sldId id="310" r:id="rId52"/>
    <p:sldId id="311" r:id="rId53"/>
    <p:sldId id="376" r:id="rId54"/>
    <p:sldId id="312" r:id="rId55"/>
    <p:sldId id="313" r:id="rId56"/>
    <p:sldId id="378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67" r:id="rId66"/>
    <p:sldId id="368" r:id="rId67"/>
    <p:sldId id="369" r:id="rId68"/>
    <p:sldId id="371" r:id="rId69"/>
    <p:sldId id="370" r:id="rId70"/>
    <p:sldId id="372" r:id="rId71"/>
    <p:sldId id="373" r:id="rId72"/>
    <p:sldId id="385" r:id="rId73"/>
    <p:sldId id="386" r:id="rId74"/>
    <p:sldId id="387" r:id="rId75"/>
    <p:sldId id="388" r:id="rId76"/>
    <p:sldId id="389" r:id="rId77"/>
    <p:sldId id="390" r:id="rId78"/>
    <p:sldId id="392" r:id="rId79"/>
    <p:sldId id="391" r:id="rId80"/>
    <p:sldId id="374" r:id="rId81"/>
    <p:sldId id="375" r:id="rId82"/>
    <p:sldId id="380" r:id="rId83"/>
    <p:sldId id="379" r:id="rId84"/>
    <p:sldId id="381" r:id="rId85"/>
    <p:sldId id="382" r:id="rId86"/>
    <p:sldId id="383" r:id="rId87"/>
    <p:sldId id="384" r:id="rId88"/>
    <p:sldId id="333" r:id="rId89"/>
    <p:sldId id="260" r:id="rId90"/>
    <p:sldId id="261" r:id="rId91"/>
    <p:sldId id="262" r:id="rId92"/>
    <p:sldId id="263" r:id="rId93"/>
    <p:sldId id="264" r:id="rId94"/>
    <p:sldId id="265" r:id="rId95"/>
    <p:sldId id="266" r:id="rId96"/>
    <p:sldId id="267" r:id="rId97"/>
    <p:sldId id="268" r:id="rId98"/>
    <p:sldId id="269" r:id="rId99"/>
    <p:sldId id="270" r:id="rId100"/>
    <p:sldId id="271" r:id="rId101"/>
    <p:sldId id="272" r:id="rId102"/>
    <p:sldId id="273" r:id="rId103"/>
    <p:sldId id="274" r:id="rId104"/>
    <p:sldId id="275" r:id="rId105"/>
    <p:sldId id="302" r:id="rId106"/>
    <p:sldId id="276" r:id="rId107"/>
    <p:sldId id="277" r:id="rId108"/>
    <p:sldId id="278" r:id="rId109"/>
    <p:sldId id="301" r:id="rId110"/>
    <p:sldId id="279" r:id="rId111"/>
    <p:sldId id="280" r:id="rId112"/>
    <p:sldId id="281" r:id="rId113"/>
    <p:sldId id="335" r:id="rId114"/>
    <p:sldId id="282" r:id="rId115"/>
    <p:sldId id="283" r:id="rId116"/>
    <p:sldId id="284" r:id="rId117"/>
    <p:sldId id="303" r:id="rId118"/>
    <p:sldId id="336" r:id="rId119"/>
    <p:sldId id="286" r:id="rId120"/>
    <p:sldId id="287" r:id="rId121"/>
    <p:sldId id="288" r:id="rId122"/>
    <p:sldId id="289" r:id="rId123"/>
    <p:sldId id="290" r:id="rId124"/>
    <p:sldId id="291" r:id="rId125"/>
    <p:sldId id="292" r:id="rId126"/>
    <p:sldId id="293" r:id="rId127"/>
    <p:sldId id="294" r:id="rId128"/>
    <p:sldId id="295" r:id="rId129"/>
    <p:sldId id="296" r:id="rId130"/>
    <p:sldId id="297" r:id="rId131"/>
    <p:sldId id="327" r:id="rId132"/>
    <p:sldId id="328" r:id="rId133"/>
    <p:sldId id="299" r:id="rId134"/>
    <p:sldId id="300" r:id="rId135"/>
    <p:sldId id="332" r:id="rId136"/>
    <p:sldId id="337" r:id="rId137"/>
    <p:sldId id="298" r:id="rId13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7/09/2017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7/09/2017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7/09/2017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7/09/2017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7/09/2017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</a:t>
            </a:r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</a:t>
            </a:r>
            <a:r>
              <a:rPr lang="en-US" dirty="0" smtClean="0"/>
              <a:t>documentation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Things </a:t>
            </a:r>
            <a:r>
              <a:rPr lang="en-US" dirty="0" smtClean="0"/>
              <a:t>to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Application Programming Interface (API)</a:t>
            </a:r>
            <a:endParaRPr lang="en-US" dirty="0" smtClean="0"/>
          </a:p>
          <a:p>
            <a:pPr lvl="2"/>
            <a:r>
              <a:rPr lang="en-US" dirty="0" smtClean="0"/>
              <a:t>modules: content, overall </a:t>
            </a:r>
            <a:r>
              <a:rPr lang="en-US" dirty="0" smtClean="0"/>
              <a:t>functionality</a:t>
            </a:r>
          </a:p>
          <a:p>
            <a:pPr lvl="2"/>
            <a:r>
              <a:rPr lang="en-US" dirty="0" smtClean="0"/>
              <a:t>classes/user defined types</a:t>
            </a:r>
            <a:endParaRPr lang="en-US" dirty="0" smtClean="0"/>
          </a:p>
          <a:p>
            <a:pPr lvl="2"/>
            <a:r>
              <a:rPr lang="en-US" dirty="0" smtClean="0"/>
              <a:t>methods/functions</a:t>
            </a:r>
            <a:endParaRPr lang="en-US" dirty="0" smtClean="0"/>
          </a:p>
          <a:p>
            <a:pPr lvl="2"/>
            <a:r>
              <a:rPr lang="en-US" dirty="0" smtClean="0"/>
              <a:t>constants</a:t>
            </a:r>
            <a:r>
              <a:rPr lang="en-US" dirty="0" smtClean="0"/>
              <a:t>: semantics, units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user interface: </a:t>
            </a:r>
            <a:r>
              <a:rPr lang="en-US" dirty="0" err="1" smtClean="0"/>
              <a:t>mkdocs</a:t>
            </a:r>
            <a:endParaRPr lang="en-US" dirty="0" smtClean="0"/>
          </a:p>
          <a:p>
            <a:pPr lvl="1"/>
            <a:r>
              <a:rPr lang="en-US" dirty="0" smtClean="0"/>
              <a:t>API for </a:t>
            </a:r>
            <a:r>
              <a:rPr lang="en-US" dirty="0" smtClean="0"/>
              <a:t>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Python API </a:t>
            </a:r>
            <a:r>
              <a:rPr lang="en-US" dirty="0" smtClean="0"/>
              <a:t>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</a:t>
            </a:r>
            <a:r>
              <a:rPr lang="en-US" dirty="0" smtClean="0"/>
              <a:t>invariants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endCxn id="10" idx="0"/>
              </p:cNvCxnSpPr>
              <p:nvPr/>
            </p:nvCxnSpPr>
            <p:spPr>
              <a:xfrm>
                <a:off x="6876256" y="6534636"/>
                <a:ext cx="1116124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8680</Words>
  <Application>Microsoft Office PowerPoint</Application>
  <PresentationFormat>On-screen Show (4:3)</PresentationFormat>
  <Paragraphs>1966</Paragraphs>
  <Slides>137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6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180</cp:revision>
  <dcterms:created xsi:type="dcterms:W3CDTF">2013-01-10T10:35:33Z</dcterms:created>
  <dcterms:modified xsi:type="dcterms:W3CDTF">2017-09-07T12:03:17Z</dcterms:modified>
</cp:coreProperties>
</file>