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2016-06-08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2016-06-08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faq/howto_faq.html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matplotlib</a:t>
            </a:r>
            <a:r>
              <a:rPr lang="en-US" dirty="0"/>
              <a:t> How-To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matplotlib.org/faq/howto_faq.html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340768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2512949"/>
            <a:ext cx="159370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s1 &amp;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3140968"/>
            <a:ext cx="159370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s1 |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3717032"/>
            <a:ext cx="159370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s2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4798313"/>
            <a:ext cx="159370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 s2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56733</TotalTime>
  <Words>19302</Words>
  <Application>Microsoft Office PowerPoint</Application>
  <PresentationFormat>On-screen Show (4:3)</PresentationFormat>
  <Paragraphs>4756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697</cp:revision>
  <cp:lastPrinted>2013-05-30T07:55:36Z</cp:lastPrinted>
  <dcterms:created xsi:type="dcterms:W3CDTF">2013-02-08T06:04:20Z</dcterms:created>
  <dcterms:modified xsi:type="dcterms:W3CDTF">2016-06-08T06:44:32Z</dcterms:modified>
</cp:coreProperties>
</file>