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3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  <p:sldId id="396" r:id="rId140"/>
    <p:sldId id="397" r:id="rId141"/>
    <p:sldId id="398" r:id="rId142"/>
    <p:sldId id="399" r:id="rId143"/>
    <p:sldId id="400" r:id="rId144"/>
    <p:sldId id="401" r:id="rId145"/>
    <p:sldId id="402" r:id="rId146"/>
    <p:sldId id="403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  <p:sldId id="417" r:id="rId160"/>
    <p:sldId id="418" r:id="rId161"/>
    <p:sldId id="420" r:id="rId162"/>
    <p:sldId id="421" r:id="rId163"/>
    <p:sldId id="422" r:id="rId164"/>
    <p:sldId id="423" r:id="rId165"/>
    <p:sldId id="424" r:id="rId166"/>
    <p:sldId id="425" r:id="rId167"/>
    <p:sldId id="426" r:id="rId168"/>
    <p:sldId id="427" r:id="rId169"/>
    <p:sldId id="428" r:id="rId170"/>
    <p:sldId id="429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37" r:id="rId179"/>
    <p:sldId id="438" r:id="rId180"/>
    <p:sldId id="439" r:id="rId181"/>
    <p:sldId id="440" r:id="rId182"/>
    <p:sldId id="441" r:id="rId183"/>
    <p:sldId id="442" r:id="rId184"/>
    <p:sldId id="443" r:id="rId185"/>
    <p:sldId id="444" r:id="rId186"/>
    <p:sldId id="445" r:id="rId187"/>
    <p:sldId id="446" r:id="rId188"/>
    <p:sldId id="448" r:id="rId189"/>
    <p:sldId id="449" r:id="rId190"/>
    <p:sldId id="451" r:id="rId191"/>
    <p:sldId id="450" r:id="rId1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viewProps" Target="view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512DE-47A6-4584-ADE2-15D26CE3A2AF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wmf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CPlusPlus/Boost" TargetMode="Externa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122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2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3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0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1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2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(v1a.cbegin(),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github.com/gjbex/training-material/tree/master/CPlusPlus/Boost</a:t>
            </a:r>
            <a:r>
              <a:rPr lang="en-US" sz="18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/>
                <a:gridCol w="993059"/>
                <a:gridCol w="1396180"/>
                <a:gridCol w="1848465"/>
                <a:gridCol w="2812640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</a:t>
            </a:r>
            <a:r>
              <a:rPr lang="en-US" sz="2400" dirty="0" err="1" smtClean="0"/>
              <a:t>columnwise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Boost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4450"/>
            <a:ext cx="304308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n--;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4850" y="2344450"/>
            <a:ext cx="4098208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3973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249145"/>
            <a:chOff x="5468585" y="4012192"/>
            <a:chExt cx="3575505" cy="1249145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1624" y="4131458"/>
              <a:ext cx="3372466" cy="1129879"/>
              <a:chOff x="-1153713" y="2382913"/>
              <a:chExt cx="3372466" cy="112987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804906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53713" y="2382913"/>
                <a:ext cx="773190" cy="77593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92876" y="4012315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3533625"/>
            <a:ext cx="53450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1358" y="443310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11358" y="4972099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11358" y="541087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11358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5524841" y="3083113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</a:t>
            </a:r>
            <a:r>
              <a:rPr lang="en-US" dirty="0" err="1" smtClean="0"/>
              <a:t>inadvertedly</a:t>
            </a:r>
            <a:endParaRPr lang="en-US" dirty="0" smtClean="0"/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41058" y="3630768"/>
            <a:ext cx="4719484" cy="535046"/>
            <a:chOff x="-2160766" y="3441725"/>
            <a:chExt cx="4719484" cy="5350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2160766" y="3641780"/>
              <a:ext cx="2360344" cy="334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560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= -O2  -g  -Wall  -std=c++14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rm -f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10726</Words>
  <Application>Microsoft Office PowerPoint</Application>
  <PresentationFormat>On-screen Show (4:3)</PresentationFormat>
  <Paragraphs>2662</Paragraphs>
  <Slides>191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191</vt:i4>
      </vt:variant>
    </vt:vector>
  </HeadingPairs>
  <TitlesOfParts>
    <vt:vector size="202" baseType="lpstr">
      <vt:lpstr>Arial</vt:lpstr>
      <vt:lpstr>Calibri</vt:lpstr>
      <vt:lpstr>Calibri Light</vt:lpstr>
      <vt:lpstr>Courier New</vt:lpstr>
      <vt:lpstr>Edwardian Script ITC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Make files</vt:lpstr>
      <vt:lpstr>Make file</vt:lpstr>
      <vt:lpstr>Make rule</vt:lpstr>
      <vt:lpstr>More rules</vt:lpstr>
      <vt:lpstr>Using make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What was left out/added?</vt:lpstr>
      <vt:lpstr>Conclusions</vt:lpstr>
      <vt:lpstr>Conclusions</vt:lpstr>
      <vt:lpstr>Additional topics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12</cp:revision>
  <dcterms:created xsi:type="dcterms:W3CDTF">2017-02-14T13:57:03Z</dcterms:created>
  <dcterms:modified xsi:type="dcterms:W3CDTF">2017-04-17T18:42:12Z</dcterms:modified>
</cp:coreProperties>
</file>