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876A982-808C-4987-A71A-7C65A5BDFF57}">
          <p14:sldIdLst>
            <p14:sldId id="256"/>
            <p14:sldId id="257"/>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B80000"/>
    <a:srgbClr val="C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k Abdullah" userId="c7c118d92f11fcda" providerId="LiveId" clId="{A14346B4-D317-4C94-AD6E-4C215E21E5D6}"/>
    <pc:docChg chg="modSld">
      <pc:chgData name="Shaik Abdullah" userId="c7c118d92f11fcda" providerId="LiveId" clId="{A14346B4-D317-4C94-AD6E-4C215E21E5D6}" dt="2024-05-27T00:07:52.402" v="33"/>
      <pc:docMkLst>
        <pc:docMk/>
      </pc:docMkLst>
      <pc:sldChg chg="modSp mod setBg">
        <pc:chgData name="Shaik Abdullah" userId="c7c118d92f11fcda" providerId="LiveId" clId="{A14346B4-D317-4C94-AD6E-4C215E21E5D6}" dt="2024-05-27T00:06:59.472" v="21" actId="207"/>
        <pc:sldMkLst>
          <pc:docMk/>
          <pc:sldMk cId="1307638514" sldId="256"/>
        </pc:sldMkLst>
        <pc:spChg chg="mod">
          <ac:chgData name="Shaik Abdullah" userId="c7c118d92f11fcda" providerId="LiveId" clId="{A14346B4-D317-4C94-AD6E-4C215E21E5D6}" dt="2024-05-27T00:06:59.472" v="21" actId="207"/>
          <ac:spMkLst>
            <pc:docMk/>
            <pc:sldMk cId="1307638514" sldId="256"/>
            <ac:spMk id="12" creationId="{A8D5BD77-CE09-235D-4EAC-8AC49961A303}"/>
          </ac:spMkLst>
        </pc:spChg>
        <pc:spChg chg="mod">
          <ac:chgData name="Shaik Abdullah" userId="c7c118d92f11fcda" providerId="LiveId" clId="{A14346B4-D317-4C94-AD6E-4C215E21E5D6}" dt="2024-05-27T00:06:45.313" v="18" actId="207"/>
          <ac:spMkLst>
            <pc:docMk/>
            <pc:sldMk cId="1307638514" sldId="256"/>
            <ac:spMk id="13" creationId="{4391503F-9368-CAC6-F926-1868151E30F9}"/>
          </ac:spMkLst>
        </pc:spChg>
      </pc:sldChg>
      <pc:sldChg chg="setBg">
        <pc:chgData name="Shaik Abdullah" userId="c7c118d92f11fcda" providerId="LiveId" clId="{A14346B4-D317-4C94-AD6E-4C215E21E5D6}" dt="2024-05-27T00:07:52.402" v="33"/>
        <pc:sldMkLst>
          <pc:docMk/>
          <pc:sldMk cId="4016336840" sldId="257"/>
        </pc:sldMkLst>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6.png"/></Relationships>
</file>

<file path=ppt/diagrams/_rels/data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ata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ata4.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ata5.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ata6.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6.png"/></Relationships>
</file>

<file path=ppt/diagrams/_rels/drawing2.xml.rels><?xml version="1.0" encoding="UTF-8" standalone="yes"?>
<Relationships xmlns="http://schemas.openxmlformats.org/package/2006/relationships"><Relationship Id="rId2" Type="http://schemas.openxmlformats.org/officeDocument/2006/relationships/image" Target="../media/image9.svg"/><Relationship Id="rId1" Type="http://schemas.openxmlformats.org/officeDocument/2006/relationships/image" Target="../media/image8.png"/></Relationships>
</file>

<file path=ppt/diagrams/_rels/drawing3.xml.rels><?xml version="1.0" encoding="UTF-8" standalone="yes"?>
<Relationships xmlns="http://schemas.openxmlformats.org/package/2006/relationships"><Relationship Id="rId2" Type="http://schemas.openxmlformats.org/officeDocument/2006/relationships/image" Target="../media/image11.svg"/><Relationship Id="rId1" Type="http://schemas.openxmlformats.org/officeDocument/2006/relationships/image" Target="../media/image10.png"/></Relationships>
</file>

<file path=ppt/diagrams/_rels/drawing4.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5.xml.rels><?xml version="1.0" encoding="UTF-8" standalone="yes"?>
<Relationships xmlns="http://schemas.openxmlformats.org/package/2006/relationships"><Relationship Id="rId2" Type="http://schemas.openxmlformats.org/officeDocument/2006/relationships/image" Target="../media/image17.svg"/><Relationship Id="rId1" Type="http://schemas.openxmlformats.org/officeDocument/2006/relationships/image" Target="../media/image16.png"/></Relationships>
</file>

<file path=ppt/diagrams/_rels/drawing6.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6C7584-3523-4D3F-AEAA-2A6CBCF06AC0}" type="doc">
      <dgm:prSet loTypeId="urn:microsoft.com/office/officeart/2005/8/layout/vList3" loCatId="list" qsTypeId="urn:microsoft.com/office/officeart/2005/8/quickstyle/simple3" qsCatId="simple" csTypeId="urn:microsoft.com/office/officeart/2005/8/colors/accent1_2" csCatId="accent1" phldr="1"/>
      <dgm:spPr/>
      <dgm:t>
        <a:bodyPr/>
        <a:lstStyle/>
        <a:p>
          <a:endParaRPr lang="en-IN"/>
        </a:p>
      </dgm:t>
    </dgm:pt>
    <dgm:pt modelId="{5429786A-69B9-4065-B508-FC2783B99A46}">
      <dgm:prSet/>
      <dgm:spPr>
        <a:solidFill>
          <a:schemeClr val="accent1">
            <a:lumMod val="50000"/>
          </a:schemeClr>
        </a:solidFill>
      </dgm:spPr>
      <dgm:t>
        <a:bodyPr/>
        <a:lstStyle/>
        <a:p>
          <a:r>
            <a:rPr lang="en-IN" dirty="0">
              <a:solidFill>
                <a:schemeClr val="bg1"/>
              </a:solidFill>
              <a:latin typeface="Impact" panose="020B0806030902050204" pitchFamily="34" charset="0"/>
            </a:rPr>
            <a:t>Abstract</a:t>
          </a:r>
        </a:p>
      </dgm:t>
    </dgm:pt>
    <dgm:pt modelId="{609E9579-2159-41E5-9C53-76A7B9A59451}" type="parTrans" cxnId="{5673C752-3BE7-4D69-86BA-BECD946BCD22}">
      <dgm:prSet/>
      <dgm:spPr/>
      <dgm:t>
        <a:bodyPr/>
        <a:lstStyle/>
        <a:p>
          <a:endParaRPr lang="en-IN"/>
        </a:p>
      </dgm:t>
    </dgm:pt>
    <dgm:pt modelId="{D02A1EC4-587B-49B3-BEF6-941E1036BF5E}" type="sibTrans" cxnId="{5673C752-3BE7-4D69-86BA-BECD946BCD22}">
      <dgm:prSet/>
      <dgm:spPr/>
      <dgm:t>
        <a:bodyPr/>
        <a:lstStyle/>
        <a:p>
          <a:endParaRPr lang="en-IN"/>
        </a:p>
      </dgm:t>
    </dgm:pt>
    <dgm:pt modelId="{E34E601F-41A6-49F5-8596-CEBC17D32882}" type="pres">
      <dgm:prSet presAssocID="{0B6C7584-3523-4D3F-AEAA-2A6CBCF06AC0}" presName="linearFlow" presStyleCnt="0">
        <dgm:presLayoutVars>
          <dgm:dir/>
          <dgm:resizeHandles val="exact"/>
        </dgm:presLayoutVars>
      </dgm:prSet>
      <dgm:spPr/>
    </dgm:pt>
    <dgm:pt modelId="{027A9147-9E14-4A84-BAF7-7F80035E78BC}" type="pres">
      <dgm:prSet presAssocID="{5429786A-69B9-4065-B508-FC2783B99A46}" presName="composite" presStyleCnt="0"/>
      <dgm:spPr/>
    </dgm:pt>
    <dgm:pt modelId="{232E5199-B4D1-46D5-9683-840C15949B8F}" type="pres">
      <dgm:prSet presAssocID="{5429786A-69B9-4065-B508-FC2783B99A46}" presName="imgShp" presStyleLbl="fgImgPlace1" presStyleIdx="0" presStyleCnt="1"/>
      <dgm:spPr>
        <a:blipFill>
          <a:blip xmlns:r="http://schemas.openxmlformats.org/officeDocument/2006/relationships" r:embed="rId1"/>
          <a:srcRect/>
          <a:stretch>
            <a:fillRect l="-17000" r="-17000"/>
          </a:stretch>
        </a:blipFill>
      </dgm:spPr>
    </dgm:pt>
    <dgm:pt modelId="{E30A7088-2088-4E4E-B0AA-85CE82211050}" type="pres">
      <dgm:prSet presAssocID="{5429786A-69B9-4065-B508-FC2783B99A46}" presName="txShp" presStyleLbl="node1" presStyleIdx="0" presStyleCnt="1">
        <dgm:presLayoutVars>
          <dgm:bulletEnabled val="1"/>
        </dgm:presLayoutVars>
      </dgm:prSet>
      <dgm:spPr/>
    </dgm:pt>
  </dgm:ptLst>
  <dgm:cxnLst>
    <dgm:cxn modelId="{2548833B-E7DD-481C-8381-CB45794F362F}" type="presOf" srcId="{0B6C7584-3523-4D3F-AEAA-2A6CBCF06AC0}" destId="{E34E601F-41A6-49F5-8596-CEBC17D32882}" srcOrd="0" destOrd="0" presId="urn:microsoft.com/office/officeart/2005/8/layout/vList3"/>
    <dgm:cxn modelId="{5673C752-3BE7-4D69-86BA-BECD946BCD22}" srcId="{0B6C7584-3523-4D3F-AEAA-2A6CBCF06AC0}" destId="{5429786A-69B9-4065-B508-FC2783B99A46}" srcOrd="0" destOrd="0" parTransId="{609E9579-2159-41E5-9C53-76A7B9A59451}" sibTransId="{D02A1EC4-587B-49B3-BEF6-941E1036BF5E}"/>
    <dgm:cxn modelId="{E0C4468C-557A-4AA6-8931-8F54B207011E}" type="presOf" srcId="{5429786A-69B9-4065-B508-FC2783B99A46}" destId="{E30A7088-2088-4E4E-B0AA-85CE82211050}" srcOrd="0" destOrd="0" presId="urn:microsoft.com/office/officeart/2005/8/layout/vList3"/>
    <dgm:cxn modelId="{79493906-44D3-4956-8273-69D4A9675875}" type="presParOf" srcId="{E34E601F-41A6-49F5-8596-CEBC17D32882}" destId="{027A9147-9E14-4A84-BAF7-7F80035E78BC}" srcOrd="0" destOrd="0" presId="urn:microsoft.com/office/officeart/2005/8/layout/vList3"/>
    <dgm:cxn modelId="{1A29E9DA-EC0D-4A8A-AC73-97ADC24174A9}" type="presParOf" srcId="{027A9147-9E14-4A84-BAF7-7F80035E78BC}" destId="{232E5199-B4D1-46D5-9683-840C15949B8F}" srcOrd="0" destOrd="0" presId="urn:microsoft.com/office/officeart/2005/8/layout/vList3"/>
    <dgm:cxn modelId="{2E6D76A5-08FF-4624-95A0-9170671F59EB}" type="presParOf" srcId="{027A9147-9E14-4A84-BAF7-7F80035E78BC}" destId="{E30A7088-2088-4E4E-B0AA-85CE82211050}"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A23019-CA47-4EB8-AF86-73BC6620040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AFFB4AD2-7BA8-4103-AF74-8482A8CFC602}">
      <dgm:prSet custT="1"/>
      <dgm:spPr>
        <a:solidFill>
          <a:schemeClr val="accent1">
            <a:lumMod val="50000"/>
          </a:schemeClr>
        </a:solidFill>
      </dgm:spPr>
      <dgm:t>
        <a:bodyPr/>
        <a:lstStyle/>
        <a:p>
          <a:r>
            <a:rPr lang="en-IN" sz="4500" dirty="0">
              <a:latin typeface="Impact" panose="020B0806030902050204" pitchFamily="34" charset="0"/>
            </a:rPr>
            <a:t>Introduction</a:t>
          </a:r>
        </a:p>
      </dgm:t>
    </dgm:pt>
    <dgm:pt modelId="{A5A4F820-2ACE-49D9-9A85-88E3DE238308}" type="parTrans" cxnId="{F4F86611-37F7-4EE9-9B94-CF0505F585EB}">
      <dgm:prSet/>
      <dgm:spPr/>
      <dgm:t>
        <a:bodyPr/>
        <a:lstStyle/>
        <a:p>
          <a:endParaRPr lang="en-IN"/>
        </a:p>
      </dgm:t>
    </dgm:pt>
    <dgm:pt modelId="{A9257360-34B3-4F80-A5D2-E0B5FC8F3453}" type="sibTrans" cxnId="{F4F86611-37F7-4EE9-9B94-CF0505F585EB}">
      <dgm:prSet/>
      <dgm:spPr/>
      <dgm:t>
        <a:bodyPr/>
        <a:lstStyle/>
        <a:p>
          <a:endParaRPr lang="en-IN"/>
        </a:p>
      </dgm:t>
    </dgm:pt>
    <dgm:pt modelId="{D27A96B7-FC88-4BFF-AEBF-D344236A8017}" type="pres">
      <dgm:prSet presAssocID="{8DA23019-CA47-4EB8-AF86-73BC66200406}" presName="linearFlow" presStyleCnt="0">
        <dgm:presLayoutVars>
          <dgm:dir/>
          <dgm:resizeHandles val="exact"/>
        </dgm:presLayoutVars>
      </dgm:prSet>
      <dgm:spPr/>
    </dgm:pt>
    <dgm:pt modelId="{8FAC581F-35CE-42A7-A0A1-CD3A744CE5B1}" type="pres">
      <dgm:prSet presAssocID="{AFFB4AD2-7BA8-4103-AF74-8482A8CFC602}" presName="composite" presStyleCnt="0"/>
      <dgm:spPr/>
    </dgm:pt>
    <dgm:pt modelId="{71B2F2F4-498F-4AA5-BEA7-49804E10E47A}" type="pres">
      <dgm:prSet presAssocID="{AFFB4AD2-7BA8-4103-AF74-8482A8CFC602}" presName="imgShp"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cument"/>
        </a:ext>
      </dgm:extLst>
    </dgm:pt>
    <dgm:pt modelId="{48348B6E-BF20-42A4-A1FA-3429365BCC70}" type="pres">
      <dgm:prSet presAssocID="{AFFB4AD2-7BA8-4103-AF74-8482A8CFC602}" presName="txShp" presStyleLbl="node1" presStyleIdx="0" presStyleCnt="1">
        <dgm:presLayoutVars>
          <dgm:bulletEnabled val="1"/>
        </dgm:presLayoutVars>
      </dgm:prSet>
      <dgm:spPr/>
    </dgm:pt>
  </dgm:ptLst>
  <dgm:cxnLst>
    <dgm:cxn modelId="{F4F86611-37F7-4EE9-9B94-CF0505F585EB}" srcId="{8DA23019-CA47-4EB8-AF86-73BC66200406}" destId="{AFFB4AD2-7BA8-4103-AF74-8482A8CFC602}" srcOrd="0" destOrd="0" parTransId="{A5A4F820-2ACE-49D9-9A85-88E3DE238308}" sibTransId="{A9257360-34B3-4F80-A5D2-E0B5FC8F3453}"/>
    <dgm:cxn modelId="{AB168470-31A3-4F98-BF68-A6D09F14D66B}" type="presOf" srcId="{AFFB4AD2-7BA8-4103-AF74-8482A8CFC602}" destId="{48348B6E-BF20-42A4-A1FA-3429365BCC70}" srcOrd="0" destOrd="0" presId="urn:microsoft.com/office/officeart/2005/8/layout/vList3"/>
    <dgm:cxn modelId="{114DD2C6-EA7F-4214-BF26-6BCBA7E162EA}" type="presOf" srcId="{8DA23019-CA47-4EB8-AF86-73BC66200406}" destId="{D27A96B7-FC88-4BFF-AEBF-D344236A8017}" srcOrd="0" destOrd="0" presId="urn:microsoft.com/office/officeart/2005/8/layout/vList3"/>
    <dgm:cxn modelId="{190816AA-B4EF-4983-851E-78268323AC3C}" type="presParOf" srcId="{D27A96B7-FC88-4BFF-AEBF-D344236A8017}" destId="{8FAC581F-35CE-42A7-A0A1-CD3A744CE5B1}" srcOrd="0" destOrd="0" presId="urn:microsoft.com/office/officeart/2005/8/layout/vList3"/>
    <dgm:cxn modelId="{72EEAFE9-73C9-401C-9696-A0BF38284A0D}" type="presParOf" srcId="{8FAC581F-35CE-42A7-A0A1-CD3A744CE5B1}" destId="{71B2F2F4-498F-4AA5-BEA7-49804E10E47A}" srcOrd="0" destOrd="0" presId="urn:microsoft.com/office/officeart/2005/8/layout/vList3"/>
    <dgm:cxn modelId="{1E39EFA3-D612-46E3-A193-A62F15D5F5D5}" type="presParOf" srcId="{8FAC581F-35CE-42A7-A0A1-CD3A744CE5B1}" destId="{48348B6E-BF20-42A4-A1FA-3429365BCC70}" srcOrd="1" destOrd="0" presId="urn:microsoft.com/office/officeart/2005/8/layout/vLis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26E222D-A047-4FB2-9731-F607410835B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879B6DD4-6C9F-4F7A-A7C7-D874A99D85F6}">
      <dgm:prSet custT="1"/>
      <dgm:spPr>
        <a:solidFill>
          <a:schemeClr val="accent1">
            <a:lumMod val="50000"/>
          </a:schemeClr>
        </a:solidFill>
      </dgm:spPr>
      <dgm:t>
        <a:bodyPr/>
        <a:lstStyle/>
        <a:p>
          <a:r>
            <a:rPr lang="en-IN" sz="4500" dirty="0">
              <a:latin typeface="Impact" panose="020B0806030902050204" pitchFamily="34" charset="0"/>
            </a:rPr>
            <a:t>Existing System</a:t>
          </a:r>
        </a:p>
      </dgm:t>
    </dgm:pt>
    <dgm:pt modelId="{E7389124-B757-4CB3-8E38-9E463488AEA5}" type="parTrans" cxnId="{396C5489-0A4E-4C26-B1D5-61E2762A3299}">
      <dgm:prSet/>
      <dgm:spPr/>
      <dgm:t>
        <a:bodyPr/>
        <a:lstStyle/>
        <a:p>
          <a:endParaRPr lang="en-IN"/>
        </a:p>
      </dgm:t>
    </dgm:pt>
    <dgm:pt modelId="{54DC73E1-914E-43F7-A0C3-FC04CDC020E2}" type="sibTrans" cxnId="{396C5489-0A4E-4C26-B1D5-61E2762A3299}">
      <dgm:prSet/>
      <dgm:spPr/>
      <dgm:t>
        <a:bodyPr/>
        <a:lstStyle/>
        <a:p>
          <a:endParaRPr lang="en-IN"/>
        </a:p>
      </dgm:t>
    </dgm:pt>
    <dgm:pt modelId="{C3336D2B-40DE-4D25-96E4-19E36CDA7947}" type="pres">
      <dgm:prSet presAssocID="{226E222D-A047-4FB2-9731-F607410835B0}" presName="linearFlow" presStyleCnt="0">
        <dgm:presLayoutVars>
          <dgm:dir/>
          <dgm:resizeHandles val="exact"/>
        </dgm:presLayoutVars>
      </dgm:prSet>
      <dgm:spPr/>
    </dgm:pt>
    <dgm:pt modelId="{7DF6865B-94C1-4EFF-BB94-DCC72BE3AAE3}" type="pres">
      <dgm:prSet presAssocID="{879B6DD4-6C9F-4F7A-A7C7-D874A99D85F6}" presName="composite" presStyleCnt="0"/>
      <dgm:spPr/>
    </dgm:pt>
    <dgm:pt modelId="{00778CE9-3FCE-4DEA-8D68-DD3217AC0E2B}" type="pres">
      <dgm:prSet presAssocID="{879B6DD4-6C9F-4F7A-A7C7-D874A99D85F6}" presName="imgShp"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Browser window"/>
        </a:ext>
      </dgm:extLst>
    </dgm:pt>
    <dgm:pt modelId="{34B6471E-413C-4BDF-AF0D-475BC41A62E7}" type="pres">
      <dgm:prSet presAssocID="{879B6DD4-6C9F-4F7A-A7C7-D874A99D85F6}" presName="txShp" presStyleLbl="node1" presStyleIdx="0" presStyleCnt="1" custLinFactNeighborX="-166" custLinFactNeighborY="-19269">
        <dgm:presLayoutVars>
          <dgm:bulletEnabled val="1"/>
        </dgm:presLayoutVars>
      </dgm:prSet>
      <dgm:spPr/>
    </dgm:pt>
  </dgm:ptLst>
  <dgm:cxnLst>
    <dgm:cxn modelId="{DC09CF71-BE47-49A4-889A-576FE0ED0820}" type="presOf" srcId="{226E222D-A047-4FB2-9731-F607410835B0}" destId="{C3336D2B-40DE-4D25-96E4-19E36CDA7947}" srcOrd="0" destOrd="0" presId="urn:microsoft.com/office/officeart/2005/8/layout/vList3"/>
    <dgm:cxn modelId="{396C5489-0A4E-4C26-B1D5-61E2762A3299}" srcId="{226E222D-A047-4FB2-9731-F607410835B0}" destId="{879B6DD4-6C9F-4F7A-A7C7-D874A99D85F6}" srcOrd="0" destOrd="0" parTransId="{E7389124-B757-4CB3-8E38-9E463488AEA5}" sibTransId="{54DC73E1-914E-43F7-A0C3-FC04CDC020E2}"/>
    <dgm:cxn modelId="{56D842A7-BACB-4E86-BEF5-C078D2F56A6A}" type="presOf" srcId="{879B6DD4-6C9F-4F7A-A7C7-D874A99D85F6}" destId="{34B6471E-413C-4BDF-AF0D-475BC41A62E7}" srcOrd="0" destOrd="0" presId="urn:microsoft.com/office/officeart/2005/8/layout/vList3"/>
    <dgm:cxn modelId="{B3F6C194-828E-44FF-94FC-9734D7FB1A14}" type="presParOf" srcId="{C3336D2B-40DE-4D25-96E4-19E36CDA7947}" destId="{7DF6865B-94C1-4EFF-BB94-DCC72BE3AAE3}" srcOrd="0" destOrd="0" presId="urn:microsoft.com/office/officeart/2005/8/layout/vList3"/>
    <dgm:cxn modelId="{0B1CD3C4-0DB7-4076-A5D7-2D7ACE012381}" type="presParOf" srcId="{7DF6865B-94C1-4EFF-BB94-DCC72BE3AAE3}" destId="{00778CE9-3FCE-4DEA-8D68-DD3217AC0E2B}" srcOrd="0" destOrd="0" presId="urn:microsoft.com/office/officeart/2005/8/layout/vList3"/>
    <dgm:cxn modelId="{95B41453-665A-4120-8B9B-C74574399F5D}" type="presParOf" srcId="{7DF6865B-94C1-4EFF-BB94-DCC72BE3AAE3}" destId="{34B6471E-413C-4BDF-AF0D-475BC41A62E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DA23019-CA47-4EB8-AF86-73BC6620040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AFFB4AD2-7BA8-4103-AF74-8482A8CFC602}">
      <dgm:prSet custT="1"/>
      <dgm:spPr>
        <a:solidFill>
          <a:schemeClr val="accent1">
            <a:lumMod val="50000"/>
          </a:schemeClr>
        </a:solidFill>
      </dgm:spPr>
      <dgm:t>
        <a:bodyPr/>
        <a:lstStyle/>
        <a:p>
          <a:r>
            <a:rPr lang="en-IN" sz="4500" dirty="0">
              <a:latin typeface="Impact" panose="020B0806030902050204" pitchFamily="34" charset="0"/>
            </a:rPr>
            <a:t>Proposed System</a:t>
          </a:r>
        </a:p>
      </dgm:t>
    </dgm:pt>
    <dgm:pt modelId="{A5A4F820-2ACE-49D9-9A85-88E3DE238308}" type="parTrans" cxnId="{F4F86611-37F7-4EE9-9B94-CF0505F585EB}">
      <dgm:prSet/>
      <dgm:spPr/>
      <dgm:t>
        <a:bodyPr/>
        <a:lstStyle/>
        <a:p>
          <a:endParaRPr lang="en-IN"/>
        </a:p>
      </dgm:t>
    </dgm:pt>
    <dgm:pt modelId="{A9257360-34B3-4F80-A5D2-E0B5FC8F3453}" type="sibTrans" cxnId="{F4F86611-37F7-4EE9-9B94-CF0505F585EB}">
      <dgm:prSet/>
      <dgm:spPr/>
      <dgm:t>
        <a:bodyPr/>
        <a:lstStyle/>
        <a:p>
          <a:endParaRPr lang="en-IN"/>
        </a:p>
      </dgm:t>
    </dgm:pt>
    <dgm:pt modelId="{D27A96B7-FC88-4BFF-AEBF-D344236A8017}" type="pres">
      <dgm:prSet presAssocID="{8DA23019-CA47-4EB8-AF86-73BC66200406}" presName="linearFlow" presStyleCnt="0">
        <dgm:presLayoutVars>
          <dgm:dir/>
          <dgm:resizeHandles val="exact"/>
        </dgm:presLayoutVars>
      </dgm:prSet>
      <dgm:spPr/>
    </dgm:pt>
    <dgm:pt modelId="{8FAC581F-35CE-42A7-A0A1-CD3A744CE5B1}" type="pres">
      <dgm:prSet presAssocID="{AFFB4AD2-7BA8-4103-AF74-8482A8CFC602}" presName="composite" presStyleCnt="0"/>
      <dgm:spPr/>
    </dgm:pt>
    <dgm:pt modelId="{71B2F2F4-498F-4AA5-BEA7-49804E10E47A}" type="pres">
      <dgm:prSet presAssocID="{AFFB4AD2-7BA8-4103-AF74-8482A8CFC602}" presName="imgShp"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uter"/>
        </a:ext>
      </dgm:extLst>
    </dgm:pt>
    <dgm:pt modelId="{48348B6E-BF20-42A4-A1FA-3429365BCC70}" type="pres">
      <dgm:prSet presAssocID="{AFFB4AD2-7BA8-4103-AF74-8482A8CFC602}" presName="txShp" presStyleLbl="node1" presStyleIdx="0" presStyleCnt="1">
        <dgm:presLayoutVars>
          <dgm:bulletEnabled val="1"/>
        </dgm:presLayoutVars>
      </dgm:prSet>
      <dgm:spPr/>
    </dgm:pt>
  </dgm:ptLst>
  <dgm:cxnLst>
    <dgm:cxn modelId="{F4F86611-37F7-4EE9-9B94-CF0505F585EB}" srcId="{8DA23019-CA47-4EB8-AF86-73BC66200406}" destId="{AFFB4AD2-7BA8-4103-AF74-8482A8CFC602}" srcOrd="0" destOrd="0" parTransId="{A5A4F820-2ACE-49D9-9A85-88E3DE238308}" sibTransId="{A9257360-34B3-4F80-A5D2-E0B5FC8F3453}"/>
    <dgm:cxn modelId="{AB168470-31A3-4F98-BF68-A6D09F14D66B}" type="presOf" srcId="{AFFB4AD2-7BA8-4103-AF74-8482A8CFC602}" destId="{48348B6E-BF20-42A4-A1FA-3429365BCC70}" srcOrd="0" destOrd="0" presId="urn:microsoft.com/office/officeart/2005/8/layout/vList3"/>
    <dgm:cxn modelId="{114DD2C6-EA7F-4214-BF26-6BCBA7E162EA}" type="presOf" srcId="{8DA23019-CA47-4EB8-AF86-73BC66200406}" destId="{D27A96B7-FC88-4BFF-AEBF-D344236A8017}" srcOrd="0" destOrd="0" presId="urn:microsoft.com/office/officeart/2005/8/layout/vList3"/>
    <dgm:cxn modelId="{190816AA-B4EF-4983-851E-78268323AC3C}" type="presParOf" srcId="{D27A96B7-FC88-4BFF-AEBF-D344236A8017}" destId="{8FAC581F-35CE-42A7-A0A1-CD3A744CE5B1}" srcOrd="0" destOrd="0" presId="urn:microsoft.com/office/officeart/2005/8/layout/vList3"/>
    <dgm:cxn modelId="{72EEAFE9-73C9-401C-9696-A0BF38284A0D}" type="presParOf" srcId="{8FAC581F-35CE-42A7-A0A1-CD3A744CE5B1}" destId="{71B2F2F4-498F-4AA5-BEA7-49804E10E47A}" srcOrd="0" destOrd="0" presId="urn:microsoft.com/office/officeart/2005/8/layout/vList3"/>
    <dgm:cxn modelId="{1E39EFA3-D612-46E3-A193-A62F15D5F5D5}" type="presParOf" srcId="{8FAC581F-35CE-42A7-A0A1-CD3A744CE5B1}" destId="{48348B6E-BF20-42A4-A1FA-3429365BCC7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26E222D-A047-4FB2-9731-F607410835B0}"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879B6DD4-6C9F-4F7A-A7C7-D874A99D85F6}">
      <dgm:prSet custT="1"/>
      <dgm:spPr>
        <a:solidFill>
          <a:schemeClr val="accent1">
            <a:lumMod val="50000"/>
          </a:schemeClr>
        </a:solidFill>
      </dgm:spPr>
      <dgm:t>
        <a:bodyPr/>
        <a:lstStyle/>
        <a:p>
          <a:r>
            <a:rPr lang="en-IN" sz="4500" dirty="0">
              <a:latin typeface="Impact" panose="020B0806030902050204" pitchFamily="34" charset="0"/>
            </a:rPr>
            <a:t>System Requirements</a:t>
          </a:r>
        </a:p>
      </dgm:t>
    </dgm:pt>
    <dgm:pt modelId="{E7389124-B757-4CB3-8E38-9E463488AEA5}" type="parTrans" cxnId="{396C5489-0A4E-4C26-B1D5-61E2762A3299}">
      <dgm:prSet/>
      <dgm:spPr/>
      <dgm:t>
        <a:bodyPr/>
        <a:lstStyle/>
        <a:p>
          <a:endParaRPr lang="en-IN"/>
        </a:p>
      </dgm:t>
    </dgm:pt>
    <dgm:pt modelId="{54DC73E1-914E-43F7-A0C3-FC04CDC020E2}" type="sibTrans" cxnId="{396C5489-0A4E-4C26-B1D5-61E2762A3299}">
      <dgm:prSet/>
      <dgm:spPr/>
      <dgm:t>
        <a:bodyPr/>
        <a:lstStyle/>
        <a:p>
          <a:endParaRPr lang="en-IN"/>
        </a:p>
      </dgm:t>
    </dgm:pt>
    <dgm:pt modelId="{C3336D2B-40DE-4D25-96E4-19E36CDA7947}" type="pres">
      <dgm:prSet presAssocID="{226E222D-A047-4FB2-9731-F607410835B0}" presName="linearFlow" presStyleCnt="0">
        <dgm:presLayoutVars>
          <dgm:dir/>
          <dgm:resizeHandles val="exact"/>
        </dgm:presLayoutVars>
      </dgm:prSet>
      <dgm:spPr/>
    </dgm:pt>
    <dgm:pt modelId="{7DF6865B-94C1-4EFF-BB94-DCC72BE3AAE3}" type="pres">
      <dgm:prSet presAssocID="{879B6DD4-6C9F-4F7A-A7C7-D874A99D85F6}" presName="composite" presStyleCnt="0"/>
      <dgm:spPr/>
    </dgm:pt>
    <dgm:pt modelId="{00778CE9-3FCE-4DEA-8D68-DD3217AC0E2B}" type="pres">
      <dgm:prSet presAssocID="{879B6DD4-6C9F-4F7A-A7C7-D874A99D85F6}" presName="imgShp"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Processor"/>
        </a:ext>
      </dgm:extLst>
    </dgm:pt>
    <dgm:pt modelId="{34B6471E-413C-4BDF-AF0D-475BC41A62E7}" type="pres">
      <dgm:prSet presAssocID="{879B6DD4-6C9F-4F7A-A7C7-D874A99D85F6}" presName="txShp" presStyleLbl="node1" presStyleIdx="0" presStyleCnt="1" custScaleX="109674" custLinFactNeighborX="-166" custLinFactNeighborY="-19269">
        <dgm:presLayoutVars>
          <dgm:bulletEnabled val="1"/>
        </dgm:presLayoutVars>
      </dgm:prSet>
      <dgm:spPr/>
    </dgm:pt>
  </dgm:ptLst>
  <dgm:cxnLst>
    <dgm:cxn modelId="{DC09CF71-BE47-49A4-889A-576FE0ED0820}" type="presOf" srcId="{226E222D-A047-4FB2-9731-F607410835B0}" destId="{C3336D2B-40DE-4D25-96E4-19E36CDA7947}" srcOrd="0" destOrd="0" presId="urn:microsoft.com/office/officeart/2005/8/layout/vList3"/>
    <dgm:cxn modelId="{396C5489-0A4E-4C26-B1D5-61E2762A3299}" srcId="{226E222D-A047-4FB2-9731-F607410835B0}" destId="{879B6DD4-6C9F-4F7A-A7C7-D874A99D85F6}" srcOrd="0" destOrd="0" parTransId="{E7389124-B757-4CB3-8E38-9E463488AEA5}" sibTransId="{54DC73E1-914E-43F7-A0C3-FC04CDC020E2}"/>
    <dgm:cxn modelId="{56D842A7-BACB-4E86-BEF5-C078D2F56A6A}" type="presOf" srcId="{879B6DD4-6C9F-4F7A-A7C7-D874A99D85F6}" destId="{34B6471E-413C-4BDF-AF0D-475BC41A62E7}" srcOrd="0" destOrd="0" presId="urn:microsoft.com/office/officeart/2005/8/layout/vList3"/>
    <dgm:cxn modelId="{B3F6C194-828E-44FF-94FC-9734D7FB1A14}" type="presParOf" srcId="{C3336D2B-40DE-4D25-96E4-19E36CDA7947}" destId="{7DF6865B-94C1-4EFF-BB94-DCC72BE3AAE3}" srcOrd="0" destOrd="0" presId="urn:microsoft.com/office/officeart/2005/8/layout/vList3"/>
    <dgm:cxn modelId="{0B1CD3C4-0DB7-4076-A5D7-2D7ACE012381}" type="presParOf" srcId="{7DF6865B-94C1-4EFF-BB94-DCC72BE3AAE3}" destId="{00778CE9-3FCE-4DEA-8D68-DD3217AC0E2B}" srcOrd="0" destOrd="0" presId="urn:microsoft.com/office/officeart/2005/8/layout/vList3"/>
    <dgm:cxn modelId="{95B41453-665A-4120-8B9B-C74574399F5D}" type="presParOf" srcId="{7DF6865B-94C1-4EFF-BB94-DCC72BE3AAE3}" destId="{34B6471E-413C-4BDF-AF0D-475BC41A62E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DA23019-CA47-4EB8-AF86-73BC66200406}"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AFFB4AD2-7BA8-4103-AF74-8482A8CFC602}">
      <dgm:prSet custT="1"/>
      <dgm:spPr>
        <a:solidFill>
          <a:schemeClr val="accent1">
            <a:lumMod val="50000"/>
          </a:schemeClr>
        </a:solidFill>
      </dgm:spPr>
      <dgm:t>
        <a:bodyPr/>
        <a:lstStyle/>
        <a:p>
          <a:r>
            <a:rPr lang="en-IN" sz="4500" dirty="0">
              <a:latin typeface="Impact" panose="020B0806030902050204" pitchFamily="34" charset="0"/>
            </a:rPr>
            <a:t>System Requirements</a:t>
          </a:r>
        </a:p>
      </dgm:t>
    </dgm:pt>
    <dgm:pt modelId="{A5A4F820-2ACE-49D9-9A85-88E3DE238308}" type="parTrans" cxnId="{F4F86611-37F7-4EE9-9B94-CF0505F585EB}">
      <dgm:prSet/>
      <dgm:spPr/>
      <dgm:t>
        <a:bodyPr/>
        <a:lstStyle/>
        <a:p>
          <a:endParaRPr lang="en-IN"/>
        </a:p>
      </dgm:t>
    </dgm:pt>
    <dgm:pt modelId="{A9257360-34B3-4F80-A5D2-E0B5FC8F3453}" type="sibTrans" cxnId="{F4F86611-37F7-4EE9-9B94-CF0505F585EB}">
      <dgm:prSet/>
      <dgm:spPr/>
      <dgm:t>
        <a:bodyPr/>
        <a:lstStyle/>
        <a:p>
          <a:endParaRPr lang="en-IN"/>
        </a:p>
      </dgm:t>
    </dgm:pt>
    <dgm:pt modelId="{D27A96B7-FC88-4BFF-AEBF-D344236A8017}" type="pres">
      <dgm:prSet presAssocID="{8DA23019-CA47-4EB8-AF86-73BC66200406}" presName="linearFlow" presStyleCnt="0">
        <dgm:presLayoutVars>
          <dgm:dir/>
          <dgm:resizeHandles val="exact"/>
        </dgm:presLayoutVars>
      </dgm:prSet>
      <dgm:spPr/>
    </dgm:pt>
    <dgm:pt modelId="{8FAC581F-35CE-42A7-A0A1-CD3A744CE5B1}" type="pres">
      <dgm:prSet presAssocID="{AFFB4AD2-7BA8-4103-AF74-8482A8CFC602}" presName="composite" presStyleCnt="0"/>
      <dgm:spPr/>
    </dgm:pt>
    <dgm:pt modelId="{71B2F2F4-498F-4AA5-BEA7-49804E10E47A}" type="pres">
      <dgm:prSet presAssocID="{AFFB4AD2-7BA8-4103-AF74-8482A8CFC602}" presName="imgShp" presStyleLbl="fgImgPlace1" presStyleIdx="0" presStyleCnt="1"/>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Computer"/>
        </a:ext>
      </dgm:extLst>
    </dgm:pt>
    <dgm:pt modelId="{48348B6E-BF20-42A4-A1FA-3429365BCC70}" type="pres">
      <dgm:prSet presAssocID="{AFFB4AD2-7BA8-4103-AF74-8482A8CFC602}" presName="txShp" presStyleLbl="node1" presStyleIdx="0" presStyleCnt="1" custScaleX="108328">
        <dgm:presLayoutVars>
          <dgm:bulletEnabled val="1"/>
        </dgm:presLayoutVars>
      </dgm:prSet>
      <dgm:spPr/>
    </dgm:pt>
  </dgm:ptLst>
  <dgm:cxnLst>
    <dgm:cxn modelId="{F4F86611-37F7-4EE9-9B94-CF0505F585EB}" srcId="{8DA23019-CA47-4EB8-AF86-73BC66200406}" destId="{AFFB4AD2-7BA8-4103-AF74-8482A8CFC602}" srcOrd="0" destOrd="0" parTransId="{A5A4F820-2ACE-49D9-9A85-88E3DE238308}" sibTransId="{A9257360-34B3-4F80-A5D2-E0B5FC8F3453}"/>
    <dgm:cxn modelId="{AB168470-31A3-4F98-BF68-A6D09F14D66B}" type="presOf" srcId="{AFFB4AD2-7BA8-4103-AF74-8482A8CFC602}" destId="{48348B6E-BF20-42A4-A1FA-3429365BCC70}" srcOrd="0" destOrd="0" presId="urn:microsoft.com/office/officeart/2005/8/layout/vList3"/>
    <dgm:cxn modelId="{114DD2C6-EA7F-4214-BF26-6BCBA7E162EA}" type="presOf" srcId="{8DA23019-CA47-4EB8-AF86-73BC66200406}" destId="{D27A96B7-FC88-4BFF-AEBF-D344236A8017}" srcOrd="0" destOrd="0" presId="urn:microsoft.com/office/officeart/2005/8/layout/vList3"/>
    <dgm:cxn modelId="{190816AA-B4EF-4983-851E-78268323AC3C}" type="presParOf" srcId="{D27A96B7-FC88-4BFF-AEBF-D344236A8017}" destId="{8FAC581F-35CE-42A7-A0A1-CD3A744CE5B1}" srcOrd="0" destOrd="0" presId="urn:microsoft.com/office/officeart/2005/8/layout/vList3"/>
    <dgm:cxn modelId="{72EEAFE9-73C9-401C-9696-A0BF38284A0D}" type="presParOf" srcId="{8FAC581F-35CE-42A7-A0A1-CD3A744CE5B1}" destId="{71B2F2F4-498F-4AA5-BEA7-49804E10E47A}" srcOrd="0" destOrd="0" presId="urn:microsoft.com/office/officeart/2005/8/layout/vList3"/>
    <dgm:cxn modelId="{1E39EFA3-D612-46E3-A193-A62F15D5F5D5}" type="presParOf" srcId="{8FAC581F-35CE-42A7-A0A1-CD3A744CE5B1}" destId="{48348B6E-BF20-42A4-A1FA-3429365BCC70}"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0A7088-2088-4E4E-B0AA-85CE82211050}">
      <dsp:nvSpPr>
        <dsp:cNvPr id="0" name=""/>
        <dsp:cNvSpPr/>
      </dsp:nvSpPr>
      <dsp:spPr>
        <a:xfrm rot="10800000">
          <a:off x="1802832" y="0"/>
          <a:ext cx="6177937" cy="986943"/>
        </a:xfrm>
        <a:prstGeom prst="homePlate">
          <a:avLst/>
        </a:prstGeom>
        <a:solidFill>
          <a:schemeClr val="accent1">
            <a:lumMod val="5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35214"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solidFill>
                <a:schemeClr val="bg1"/>
              </a:solidFill>
              <a:latin typeface="Impact" panose="020B0806030902050204" pitchFamily="34" charset="0"/>
            </a:rPr>
            <a:t>Abstract</a:t>
          </a:r>
        </a:p>
      </dsp:txBody>
      <dsp:txXfrm rot="10800000">
        <a:off x="2049568" y="0"/>
        <a:ext cx="5931201" cy="986943"/>
      </dsp:txXfrm>
    </dsp:sp>
    <dsp:sp modelId="{232E5199-B4D1-46D5-9683-840C15949B8F}">
      <dsp:nvSpPr>
        <dsp:cNvPr id="0" name=""/>
        <dsp:cNvSpPr/>
      </dsp:nvSpPr>
      <dsp:spPr>
        <a:xfrm>
          <a:off x="1309361" y="0"/>
          <a:ext cx="986943" cy="986943"/>
        </a:xfrm>
        <a:prstGeom prst="ellipse">
          <a:avLst/>
        </a:prstGeom>
        <a:blipFill>
          <a:blip xmlns:r="http://schemas.openxmlformats.org/officeDocument/2006/relationships" r:embed="rId1"/>
          <a:srcRect/>
          <a:stretch>
            <a:fillRect l="-17000" r="-17000"/>
          </a:stretch>
        </a:blipFill>
        <a:ln w="6350" cap="flat" cmpd="sng" algn="ctr">
          <a:solidFill>
            <a:schemeClr val="lt1">
              <a:hueOff val="0"/>
              <a:satOff val="0"/>
              <a:lumOff val="0"/>
              <a:alphaOff val="0"/>
            </a:schemeClr>
          </a:solidFill>
          <a:prstDash val="solid"/>
          <a:miter lim="800000"/>
        </a:ln>
        <a:effectLst/>
      </dsp:spPr>
      <dsp:style>
        <a:lnRef idx="1">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48B6E-BF20-42A4-A1FA-3429365BCC70}">
      <dsp:nvSpPr>
        <dsp:cNvPr id="0" name=""/>
        <dsp:cNvSpPr/>
      </dsp:nvSpPr>
      <dsp:spPr>
        <a:xfrm rot="10800000">
          <a:off x="1807768" y="0"/>
          <a:ext cx="6091985" cy="1093286"/>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109"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latin typeface="Impact" panose="020B0806030902050204" pitchFamily="34" charset="0"/>
            </a:rPr>
            <a:t>Introduction</a:t>
          </a:r>
        </a:p>
      </dsp:txBody>
      <dsp:txXfrm rot="10800000">
        <a:off x="2081089" y="0"/>
        <a:ext cx="5818664" cy="1093286"/>
      </dsp:txXfrm>
    </dsp:sp>
    <dsp:sp modelId="{71B2F2F4-498F-4AA5-BEA7-49804E10E47A}">
      <dsp:nvSpPr>
        <dsp:cNvPr id="0" name=""/>
        <dsp:cNvSpPr/>
      </dsp:nvSpPr>
      <dsp:spPr>
        <a:xfrm>
          <a:off x="1261125" y="0"/>
          <a:ext cx="1093286" cy="109328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6471E-413C-4BDF-AF0D-475BC41A62E7}">
      <dsp:nvSpPr>
        <dsp:cNvPr id="0" name=""/>
        <dsp:cNvSpPr/>
      </dsp:nvSpPr>
      <dsp:spPr>
        <a:xfrm rot="10800000">
          <a:off x="1722774" y="0"/>
          <a:ext cx="5815849" cy="1070136"/>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900"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latin typeface="Impact" panose="020B0806030902050204" pitchFamily="34" charset="0"/>
            </a:rPr>
            <a:t>Existing System</a:t>
          </a:r>
        </a:p>
      </dsp:txBody>
      <dsp:txXfrm rot="10800000">
        <a:off x="1990308" y="0"/>
        <a:ext cx="5548315" cy="1070136"/>
      </dsp:txXfrm>
    </dsp:sp>
    <dsp:sp modelId="{00778CE9-3FCE-4DEA-8D68-DD3217AC0E2B}">
      <dsp:nvSpPr>
        <dsp:cNvPr id="0" name=""/>
        <dsp:cNvSpPr/>
      </dsp:nvSpPr>
      <dsp:spPr>
        <a:xfrm>
          <a:off x="1197360" y="0"/>
          <a:ext cx="1070136" cy="107013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48B6E-BF20-42A4-A1FA-3429365BCC70}">
      <dsp:nvSpPr>
        <dsp:cNvPr id="0" name=""/>
        <dsp:cNvSpPr/>
      </dsp:nvSpPr>
      <dsp:spPr>
        <a:xfrm rot="10800000">
          <a:off x="1807768" y="0"/>
          <a:ext cx="6091985" cy="1093286"/>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2109"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latin typeface="Impact" panose="020B0806030902050204" pitchFamily="34" charset="0"/>
            </a:rPr>
            <a:t>Proposed System</a:t>
          </a:r>
        </a:p>
      </dsp:txBody>
      <dsp:txXfrm rot="10800000">
        <a:off x="2081089" y="0"/>
        <a:ext cx="5818664" cy="1093286"/>
      </dsp:txXfrm>
    </dsp:sp>
    <dsp:sp modelId="{71B2F2F4-498F-4AA5-BEA7-49804E10E47A}">
      <dsp:nvSpPr>
        <dsp:cNvPr id="0" name=""/>
        <dsp:cNvSpPr/>
      </dsp:nvSpPr>
      <dsp:spPr>
        <a:xfrm>
          <a:off x="1261125" y="0"/>
          <a:ext cx="1093286" cy="1093286"/>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6471E-413C-4BDF-AF0D-475BC41A62E7}">
      <dsp:nvSpPr>
        <dsp:cNvPr id="0" name=""/>
        <dsp:cNvSpPr/>
      </dsp:nvSpPr>
      <dsp:spPr>
        <a:xfrm rot="10800000">
          <a:off x="1300543" y="0"/>
          <a:ext cx="6378474" cy="1069090"/>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1439"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latin typeface="Impact" panose="020B0806030902050204" pitchFamily="34" charset="0"/>
            </a:rPr>
            <a:t>System Requirements</a:t>
          </a:r>
        </a:p>
      </dsp:txBody>
      <dsp:txXfrm rot="10800000">
        <a:off x="1567815" y="0"/>
        <a:ext cx="6111202" cy="1069090"/>
      </dsp:txXfrm>
    </dsp:sp>
    <dsp:sp modelId="{00778CE9-3FCE-4DEA-8D68-DD3217AC0E2B}">
      <dsp:nvSpPr>
        <dsp:cNvPr id="0" name=""/>
        <dsp:cNvSpPr/>
      </dsp:nvSpPr>
      <dsp:spPr>
        <a:xfrm>
          <a:off x="1056965" y="522"/>
          <a:ext cx="1069090" cy="1069090"/>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348B6E-BF20-42A4-A1FA-3429365BCC70}">
      <dsp:nvSpPr>
        <dsp:cNvPr id="0" name=""/>
        <dsp:cNvSpPr/>
      </dsp:nvSpPr>
      <dsp:spPr>
        <a:xfrm rot="10800000">
          <a:off x="1426996" y="533"/>
          <a:ext cx="6599325" cy="1092218"/>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81638" tIns="171450" rIns="320040" bIns="171450" numCol="1" spcCol="1270" anchor="ctr" anchorCtr="0">
          <a:noAutofit/>
        </a:bodyPr>
        <a:lstStyle/>
        <a:p>
          <a:pPr marL="0" lvl="0" indent="0" algn="ctr" defTabSz="2000250">
            <a:lnSpc>
              <a:spcPct val="90000"/>
            </a:lnSpc>
            <a:spcBef>
              <a:spcPct val="0"/>
            </a:spcBef>
            <a:spcAft>
              <a:spcPct val="35000"/>
            </a:spcAft>
            <a:buNone/>
          </a:pPr>
          <a:r>
            <a:rPr lang="en-IN" sz="4500" kern="1200" dirty="0">
              <a:latin typeface="Impact" panose="020B0806030902050204" pitchFamily="34" charset="0"/>
            </a:rPr>
            <a:t>System Requirements</a:t>
          </a:r>
        </a:p>
      </dsp:txBody>
      <dsp:txXfrm rot="10800000">
        <a:off x="1700050" y="533"/>
        <a:ext cx="6326271" cy="1092218"/>
      </dsp:txXfrm>
    </dsp:sp>
    <dsp:sp modelId="{71B2F2F4-498F-4AA5-BEA7-49804E10E47A}">
      <dsp:nvSpPr>
        <dsp:cNvPr id="0" name=""/>
        <dsp:cNvSpPr/>
      </dsp:nvSpPr>
      <dsp:spPr>
        <a:xfrm>
          <a:off x="1134557" y="533"/>
          <a:ext cx="1092218" cy="1092218"/>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13DD8-BB95-E30D-D690-AEA05611A4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BE1C68-5610-5119-F745-5CE841741E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AFBEB02-5B40-E71E-E3F6-771FC85D60CB}"/>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5" name="Footer Placeholder 4">
            <a:extLst>
              <a:ext uri="{FF2B5EF4-FFF2-40B4-BE49-F238E27FC236}">
                <a16:creationId xmlns:a16="http://schemas.microsoft.com/office/drawing/2014/main" id="{FDFE2CED-B190-700E-9A60-F323DB3457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91035E-8DB2-86A2-2D97-2F9D805DA397}"/>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986614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A058-5212-56F6-2473-E2CB65633C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0CE183-8688-E43D-0303-6E826705DA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94B635-078F-7BCC-FF9B-D409F0A1FD85}"/>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5" name="Footer Placeholder 4">
            <a:extLst>
              <a:ext uri="{FF2B5EF4-FFF2-40B4-BE49-F238E27FC236}">
                <a16:creationId xmlns:a16="http://schemas.microsoft.com/office/drawing/2014/main" id="{B7E0FA99-CBB0-8FB6-EB8A-6C8E873410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61678C-A3E6-C3A3-B645-414B31FC14CE}"/>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2555439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F57357-B63C-D5B5-6330-D14BCB898C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DBFA5C-68E1-3913-F6DD-27238921D8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291362-8070-0E23-4AD6-3CFFF4AC4655}"/>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5" name="Footer Placeholder 4">
            <a:extLst>
              <a:ext uri="{FF2B5EF4-FFF2-40B4-BE49-F238E27FC236}">
                <a16:creationId xmlns:a16="http://schemas.microsoft.com/office/drawing/2014/main" id="{485009BD-8DB0-BEE9-880C-73E8C32D78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FE0812-AFFB-7C1B-1005-8E9A9B5F32A6}"/>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3429401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C51EC-7983-63A8-AC9D-A2FEA33267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57BDA59-F795-1CBA-B734-BBE2738E1B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B3F351-E4D7-4C98-6535-C8EF3199CD97}"/>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5" name="Footer Placeholder 4">
            <a:extLst>
              <a:ext uri="{FF2B5EF4-FFF2-40B4-BE49-F238E27FC236}">
                <a16:creationId xmlns:a16="http://schemas.microsoft.com/office/drawing/2014/main" id="{DDF590F8-F297-89D3-CC64-966C08200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EEBE70-7E51-6265-3346-D13888A80270}"/>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3095003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9FED-C69E-1F44-7DB4-05222CECA1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5D55F55-EA95-5050-CFD9-55B3988976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7B288E-5EF9-E867-4415-60A49C439C1E}"/>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5" name="Footer Placeholder 4">
            <a:extLst>
              <a:ext uri="{FF2B5EF4-FFF2-40B4-BE49-F238E27FC236}">
                <a16:creationId xmlns:a16="http://schemas.microsoft.com/office/drawing/2014/main" id="{3C5B9BE8-1DD5-D3B1-F6A8-309FBBE28C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745CCC-B563-3C12-B30E-734858C76907}"/>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2888583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03AC5-F49A-5218-FBC6-CEBA751F92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508164-797D-F0F0-9DE9-857137DB81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788563-0541-C2BE-78B6-88B498101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6F87DCC-5311-2159-FAF4-E15F5C8B575D}"/>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6" name="Footer Placeholder 5">
            <a:extLst>
              <a:ext uri="{FF2B5EF4-FFF2-40B4-BE49-F238E27FC236}">
                <a16:creationId xmlns:a16="http://schemas.microsoft.com/office/drawing/2014/main" id="{9D9C0DF0-9B32-E166-C098-767C3A6A84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DCF3E7-6514-A4E9-C942-263FA809DD65}"/>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44872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2A79-4DFF-5029-845B-DD66FBCDAFA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789A918-716D-BBE1-1FD3-9632874607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7E59F8-543D-F37C-A82C-3E29B27B1D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BFAAF5-EFFB-0EB7-78A2-586B833B6E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C3E6AE-80AA-844C-AFAF-71CC8F5930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E0DBC1-BB3B-FED2-C661-40AED6580752}"/>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8" name="Footer Placeholder 7">
            <a:extLst>
              <a:ext uri="{FF2B5EF4-FFF2-40B4-BE49-F238E27FC236}">
                <a16:creationId xmlns:a16="http://schemas.microsoft.com/office/drawing/2014/main" id="{3535ED17-44C5-4D6B-367E-496389F9983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14BB54-9C8B-6E43-A4B9-DA13BB0AA34D}"/>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38728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D3AF0-DEB3-DBEE-F004-2C3DEDBE43E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84C0750-50E1-2B27-17B5-73114291D55C}"/>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4" name="Footer Placeholder 3">
            <a:extLst>
              <a:ext uri="{FF2B5EF4-FFF2-40B4-BE49-F238E27FC236}">
                <a16:creationId xmlns:a16="http://schemas.microsoft.com/office/drawing/2014/main" id="{CED56991-DFA1-EBFD-43CC-5B8B8DC0D5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F31CC4-E55F-7C31-36EC-B69EF2D8D86B}"/>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3087646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0F3340-B852-2FCF-F7F3-C872B7342C69}"/>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3" name="Footer Placeholder 2">
            <a:extLst>
              <a:ext uri="{FF2B5EF4-FFF2-40B4-BE49-F238E27FC236}">
                <a16:creationId xmlns:a16="http://schemas.microsoft.com/office/drawing/2014/main" id="{EE68C4EB-F68E-694B-E30E-B74DBFB8B7F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2EC8EB-BF38-93C8-05C1-D59AF295C6E3}"/>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598030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0E724-E0FE-030E-7AF8-FDE5BD81A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46B90C5-8168-1084-AA7E-6122C58608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F93828-0EC2-C4F9-0D24-6D3B64510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804940-C0DD-3E42-41EF-A8DCDCF4DAA5}"/>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6" name="Footer Placeholder 5">
            <a:extLst>
              <a:ext uri="{FF2B5EF4-FFF2-40B4-BE49-F238E27FC236}">
                <a16:creationId xmlns:a16="http://schemas.microsoft.com/office/drawing/2014/main" id="{D9F302A6-E97F-C2EC-71A3-973397CC83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D06236-1663-34B0-8F92-5BBCCBCB6147}"/>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416073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661F3-47D2-C8CA-9873-55C7F8C005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5B10977-6E08-DDA0-B6E9-ECE6E6F8A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AF1121-1FBD-832E-4402-9DD3044F3A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8E1377-3C39-0AEC-2961-383C72357E7D}"/>
              </a:ext>
            </a:extLst>
          </p:cNvPr>
          <p:cNvSpPr>
            <a:spLocks noGrp="1"/>
          </p:cNvSpPr>
          <p:nvPr>
            <p:ph type="dt" sz="half" idx="10"/>
          </p:nvPr>
        </p:nvSpPr>
        <p:spPr/>
        <p:txBody>
          <a:bodyPr/>
          <a:lstStyle/>
          <a:p>
            <a:fld id="{7AA6AEA4-506B-4E2F-86B2-1ABA171C700F}" type="datetimeFigureOut">
              <a:rPr lang="en-IN" smtClean="0"/>
              <a:t>27-05-2024</a:t>
            </a:fld>
            <a:endParaRPr lang="en-IN"/>
          </a:p>
        </p:txBody>
      </p:sp>
      <p:sp>
        <p:nvSpPr>
          <p:cNvPr id="6" name="Footer Placeholder 5">
            <a:extLst>
              <a:ext uri="{FF2B5EF4-FFF2-40B4-BE49-F238E27FC236}">
                <a16:creationId xmlns:a16="http://schemas.microsoft.com/office/drawing/2014/main" id="{C037F689-9CAD-6196-2120-9ED30EFDCB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7D8089-106D-1512-264B-A6B8256C7191}"/>
              </a:ext>
            </a:extLst>
          </p:cNvPr>
          <p:cNvSpPr>
            <a:spLocks noGrp="1"/>
          </p:cNvSpPr>
          <p:nvPr>
            <p:ph type="sldNum" sz="quarter" idx="12"/>
          </p:nvPr>
        </p:nvSpPr>
        <p:spPr/>
        <p:txBody>
          <a:bodyPr/>
          <a:lstStyle/>
          <a:p>
            <a:fld id="{B2375551-20AD-425B-A5F4-BC75073F4946}" type="slidenum">
              <a:rPr lang="en-IN" smtClean="0"/>
              <a:t>‹#›</a:t>
            </a:fld>
            <a:endParaRPr lang="en-IN"/>
          </a:p>
        </p:txBody>
      </p:sp>
    </p:spTree>
    <p:extLst>
      <p:ext uri="{BB962C8B-B14F-4D97-AF65-F5344CB8AC3E}">
        <p14:creationId xmlns:p14="http://schemas.microsoft.com/office/powerpoint/2010/main" val="2642957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16146-4BE8-BA75-F0B5-740105106B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2E3355C-5927-D091-60F6-610D49FF02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1145C4-2A03-5C8D-93C5-AE33BE8DD8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6AEA4-506B-4E2F-86B2-1ABA171C700F}" type="datetimeFigureOut">
              <a:rPr lang="en-IN" smtClean="0"/>
              <a:t>27-05-2024</a:t>
            </a:fld>
            <a:endParaRPr lang="en-IN"/>
          </a:p>
        </p:txBody>
      </p:sp>
      <p:sp>
        <p:nvSpPr>
          <p:cNvPr id="5" name="Footer Placeholder 4">
            <a:extLst>
              <a:ext uri="{FF2B5EF4-FFF2-40B4-BE49-F238E27FC236}">
                <a16:creationId xmlns:a16="http://schemas.microsoft.com/office/drawing/2014/main" id="{49E6A631-C1CB-6E32-8D4C-AEB347962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2F3ACF2-03FF-646D-5FCA-0A4B9D45F4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375551-20AD-425B-A5F4-BC75073F4946}" type="slidenum">
              <a:rPr lang="en-IN" smtClean="0"/>
              <a:t>‹#›</a:t>
            </a:fld>
            <a:endParaRPr lang="en-IN"/>
          </a:p>
        </p:txBody>
      </p:sp>
    </p:spTree>
    <p:extLst>
      <p:ext uri="{BB962C8B-B14F-4D97-AF65-F5344CB8AC3E}">
        <p14:creationId xmlns:p14="http://schemas.microsoft.com/office/powerpoint/2010/main" val="178066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edtech4beginners.com/2019/10/13/guest-post-how-to-learn-computer-science-at-a-summer-school/"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 Target="slide4.xml"/><Relationship Id="rId7" Type="http://schemas.openxmlformats.org/officeDocument/2006/relationships/image" Target="../media/image3.png"/><Relationship Id="rId2" Type="http://schemas.openxmlformats.org/officeDocument/2006/relationships/slide" Target="slide3.xml"/><Relationship Id="rId1" Type="http://schemas.openxmlformats.org/officeDocument/2006/relationships/slideLayout" Target="../slideLayouts/slideLayout1.xml"/><Relationship Id="rId6" Type="http://schemas.openxmlformats.org/officeDocument/2006/relationships/slide" Target="slide7.xml"/><Relationship Id="rId5" Type="http://schemas.openxmlformats.org/officeDocument/2006/relationships/slide" Target="slide6.xml"/><Relationship Id="rId4" Type="http://schemas.openxmlformats.org/officeDocument/2006/relationships/slide" Target="slide5.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pixabay.com/de/illustrations/mieten-rekrutierung-job-arbeitgeber-1977803/" TargetMode="External"/><Relationship Id="rId7" Type="http://schemas.openxmlformats.org/officeDocument/2006/relationships/diagramColors" Target="../diagrams/colors1.xm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www.pickpik.com/pc-computer-apple-screen-cup-of-coffee-desktop-computer-3818" TargetMode="External"/><Relationship Id="rId7" Type="http://schemas.openxmlformats.org/officeDocument/2006/relationships/diagramColors" Target="../diagrams/colors2.xml"/><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hyperlink" Target="https://www.freepik.com/free-photo/retro-computer-technology-with-monitor-hardware_34134896.htm" TargetMode="External"/><Relationship Id="rId3" Type="http://schemas.openxmlformats.org/officeDocument/2006/relationships/diagramLayout" Target="../diagrams/layout3.xml"/><Relationship Id="rId7" Type="http://schemas.openxmlformats.org/officeDocument/2006/relationships/image" Target="../media/image12.jp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8" Type="http://schemas.openxmlformats.org/officeDocument/2006/relationships/hyperlink" Target="https://www.pexels.com/photo/computers-data-center-server-room-servers-270518/" TargetMode="External"/><Relationship Id="rId3" Type="http://schemas.openxmlformats.org/officeDocument/2006/relationships/diagramLayout" Target="../diagrams/layout4.xml"/><Relationship Id="rId7" Type="http://schemas.openxmlformats.org/officeDocument/2006/relationships/image" Target="../media/image15.jpe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8" Type="http://schemas.openxmlformats.org/officeDocument/2006/relationships/hyperlink" Target="https://www.freepik.com/premium-ai-image/computer-hardware_51462257.htm" TargetMode="External"/><Relationship Id="rId3" Type="http://schemas.openxmlformats.org/officeDocument/2006/relationships/diagramLayout" Target="../diagrams/layout5.xml"/><Relationship Id="rId7" Type="http://schemas.openxmlformats.org/officeDocument/2006/relationships/image" Target="../media/image18.jp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8" Type="http://schemas.openxmlformats.org/officeDocument/2006/relationships/hyperlink" Target="https://www.pexels.com/photo/computers-data-center-server-room-servers-270518/" TargetMode="External"/><Relationship Id="rId3" Type="http://schemas.openxmlformats.org/officeDocument/2006/relationships/diagramLayout" Target="../diagrams/layout6.xml"/><Relationship Id="rId7" Type="http://schemas.openxmlformats.org/officeDocument/2006/relationships/image" Target="../media/image15.jpe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narVert">
          <a:fgClr>
            <a:schemeClr val="accent5">
              <a:lumMod val="40000"/>
              <a:lumOff val="60000"/>
            </a:schemeClr>
          </a:fgClr>
          <a:bgClr>
            <a:schemeClr val="bg1"/>
          </a:bgClr>
        </a:patt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5838FA-C692-56FB-0C70-C2A2C11A12C6}"/>
              </a:ext>
            </a:extLst>
          </p:cNvPr>
          <p:cNvSpPr/>
          <p:nvPr/>
        </p:nvSpPr>
        <p:spPr>
          <a:xfrm>
            <a:off x="0" y="5081286"/>
            <a:ext cx="12192000" cy="1776714"/>
          </a:xfrm>
          <a:prstGeom prst="rect">
            <a:avLst/>
          </a:prstGeom>
          <a:solidFill>
            <a:srgbClr val="C00000">
              <a:alpha val="8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 </a:t>
            </a:r>
          </a:p>
        </p:txBody>
      </p:sp>
      <p:cxnSp>
        <p:nvCxnSpPr>
          <p:cNvPr id="10" name="Straight Connector 9">
            <a:extLst>
              <a:ext uri="{FF2B5EF4-FFF2-40B4-BE49-F238E27FC236}">
                <a16:creationId xmlns:a16="http://schemas.microsoft.com/office/drawing/2014/main" id="{4D1D0888-D685-B2C5-F96D-9F12B2570F3B}"/>
              </a:ext>
            </a:extLst>
          </p:cNvPr>
          <p:cNvCxnSpPr>
            <a:stCxn id="8" idx="0"/>
            <a:endCxn id="8" idx="2"/>
          </p:cNvCxnSpPr>
          <p:nvPr/>
        </p:nvCxnSpPr>
        <p:spPr>
          <a:xfrm>
            <a:off x="6096000" y="5081286"/>
            <a:ext cx="0" cy="1776714"/>
          </a:xfrm>
          <a:prstGeom prst="line">
            <a:avLst/>
          </a:prstGeom>
          <a:ln>
            <a:solidFill>
              <a:schemeClr val="tx1">
                <a:lumMod val="95000"/>
                <a:lumOff val="5000"/>
              </a:schemeClr>
            </a:solidFill>
          </a:ln>
        </p:spPr>
        <p:style>
          <a:lnRef idx="1">
            <a:schemeClr val="accent4"/>
          </a:lnRef>
          <a:fillRef idx="0">
            <a:schemeClr val="accent4"/>
          </a:fillRef>
          <a:effectRef idx="0">
            <a:schemeClr val="accent4"/>
          </a:effectRef>
          <a:fontRef idx="minor">
            <a:schemeClr val="tx1"/>
          </a:fontRef>
        </p:style>
      </p:cxnSp>
      <p:sp>
        <p:nvSpPr>
          <p:cNvPr id="11" name="TextBox 10">
            <a:extLst>
              <a:ext uri="{FF2B5EF4-FFF2-40B4-BE49-F238E27FC236}">
                <a16:creationId xmlns:a16="http://schemas.microsoft.com/office/drawing/2014/main" id="{4C39EACB-22B6-C1E3-44FE-9DD0A83149DB}"/>
              </a:ext>
            </a:extLst>
          </p:cNvPr>
          <p:cNvSpPr txBox="1"/>
          <p:nvPr/>
        </p:nvSpPr>
        <p:spPr>
          <a:xfrm>
            <a:off x="517002" y="965592"/>
            <a:ext cx="5578998" cy="3416320"/>
          </a:xfrm>
          <a:prstGeom prst="rect">
            <a:avLst/>
          </a:prstGeom>
          <a:noFill/>
        </p:spPr>
        <p:txBody>
          <a:bodyPr wrap="square" rtlCol="0">
            <a:spAutoFit/>
          </a:bodyPr>
          <a:lstStyle/>
          <a:p>
            <a:r>
              <a:rPr lang="en-GB" sz="5400" dirty="0">
                <a:solidFill>
                  <a:schemeClr val="accent1">
                    <a:lumMod val="50000"/>
                  </a:schemeClr>
                </a:solidFill>
                <a:latin typeface="Impact" panose="020B0806030902050204" pitchFamily="34" charset="0"/>
              </a:rPr>
              <a:t>Hiring and Recruitment Process Using Machine Learning</a:t>
            </a:r>
            <a:endParaRPr lang="en-IN" sz="5400" dirty="0">
              <a:solidFill>
                <a:schemeClr val="accent1">
                  <a:lumMod val="50000"/>
                </a:schemeClr>
              </a:solidFill>
              <a:latin typeface="Impact" panose="020B0806030902050204" pitchFamily="34" charset="0"/>
            </a:endParaRPr>
          </a:p>
        </p:txBody>
      </p:sp>
      <p:sp>
        <p:nvSpPr>
          <p:cNvPr id="12" name="TextBox 11">
            <a:extLst>
              <a:ext uri="{FF2B5EF4-FFF2-40B4-BE49-F238E27FC236}">
                <a16:creationId xmlns:a16="http://schemas.microsoft.com/office/drawing/2014/main" id="{A8D5BD77-CE09-235D-4EAC-8AC49961A303}"/>
              </a:ext>
            </a:extLst>
          </p:cNvPr>
          <p:cNvSpPr txBox="1"/>
          <p:nvPr/>
        </p:nvSpPr>
        <p:spPr>
          <a:xfrm>
            <a:off x="0" y="5231757"/>
            <a:ext cx="5177742" cy="1754326"/>
          </a:xfrm>
          <a:prstGeom prst="rect">
            <a:avLst/>
          </a:prstGeom>
          <a:noFill/>
        </p:spPr>
        <p:txBody>
          <a:bodyPr wrap="square" rtlCol="0">
            <a:spAutoFit/>
          </a:bodyPr>
          <a:lstStyle/>
          <a:p>
            <a:pPr algn="l"/>
            <a:r>
              <a:rPr lang="en-IN" b="1" dirty="0">
                <a:solidFill>
                  <a:srgbClr val="003754"/>
                </a:solidFill>
                <a:effectLst/>
                <a:latin typeface="SuperscriptNumbersFontFix"/>
              </a:rPr>
              <a:t>Presented by :</a:t>
            </a:r>
          </a:p>
          <a:p>
            <a:pPr algn="l"/>
            <a:endParaRPr lang="en-IN" dirty="0">
              <a:effectLst/>
            </a:endParaRPr>
          </a:p>
          <a:p>
            <a:pPr algn="l"/>
            <a:r>
              <a:rPr lang="en-IN" b="1" dirty="0">
                <a:solidFill>
                  <a:schemeClr val="bg1"/>
                </a:solidFill>
                <a:effectLst/>
                <a:latin typeface="SuperscriptNumbersFontFix"/>
              </a:rPr>
              <a:t>160920748102</a:t>
            </a:r>
            <a:r>
              <a:rPr lang="en-IN" b="1" dirty="0">
                <a:effectLst/>
                <a:latin typeface="SuperscriptNumbersFontFix"/>
              </a:rPr>
              <a:t> - </a:t>
            </a:r>
            <a:r>
              <a:rPr lang="en-IN" dirty="0">
                <a:solidFill>
                  <a:schemeClr val="accent4">
                    <a:lumMod val="60000"/>
                    <a:lumOff val="40000"/>
                  </a:schemeClr>
                </a:solidFill>
                <a:effectLst/>
                <a:latin typeface="SuperscriptNumbersFontFix"/>
              </a:rPr>
              <a:t>Mohammed Waleed Zarrar</a:t>
            </a:r>
            <a:endParaRPr lang="en-IN" dirty="0">
              <a:solidFill>
                <a:schemeClr val="accent4">
                  <a:lumMod val="60000"/>
                  <a:lumOff val="40000"/>
                </a:schemeClr>
              </a:solidFill>
              <a:effectLst/>
            </a:endParaRPr>
          </a:p>
          <a:p>
            <a:pPr algn="l"/>
            <a:r>
              <a:rPr lang="en-IN" b="1" dirty="0">
                <a:solidFill>
                  <a:schemeClr val="bg1"/>
                </a:solidFill>
                <a:effectLst/>
              </a:rPr>
              <a:t>160920748116 </a:t>
            </a:r>
            <a:r>
              <a:rPr lang="en-IN" b="1" dirty="0">
                <a:effectLst/>
              </a:rPr>
              <a:t>- </a:t>
            </a:r>
            <a:r>
              <a:rPr lang="en-IN" dirty="0">
                <a:solidFill>
                  <a:schemeClr val="accent4">
                    <a:lumMod val="60000"/>
                    <a:lumOff val="40000"/>
                  </a:schemeClr>
                </a:solidFill>
                <a:effectLst/>
              </a:rPr>
              <a:t>Shaik Abdullah</a:t>
            </a:r>
          </a:p>
          <a:p>
            <a:pPr algn="l"/>
            <a:r>
              <a:rPr lang="en-IN" b="1" dirty="0">
                <a:solidFill>
                  <a:schemeClr val="bg1"/>
                </a:solidFill>
                <a:effectLst/>
              </a:rPr>
              <a:t>160920748119</a:t>
            </a:r>
            <a:r>
              <a:rPr lang="en-IN" b="1" dirty="0">
                <a:effectLst/>
              </a:rPr>
              <a:t> - </a:t>
            </a:r>
            <a:r>
              <a:rPr lang="en-IN" dirty="0">
                <a:solidFill>
                  <a:schemeClr val="accent4">
                    <a:lumMod val="60000"/>
                    <a:lumOff val="40000"/>
                  </a:schemeClr>
                </a:solidFill>
                <a:effectLst/>
              </a:rPr>
              <a:t>Syed Zameer Ahmed</a:t>
            </a:r>
          </a:p>
          <a:p>
            <a:endParaRPr lang="en-IN" dirty="0"/>
          </a:p>
        </p:txBody>
      </p:sp>
      <p:sp>
        <p:nvSpPr>
          <p:cNvPr id="13" name="TextBox 12">
            <a:extLst>
              <a:ext uri="{FF2B5EF4-FFF2-40B4-BE49-F238E27FC236}">
                <a16:creationId xmlns:a16="http://schemas.microsoft.com/office/drawing/2014/main" id="{4391503F-9368-CAC6-F926-1868151E30F9}"/>
              </a:ext>
            </a:extLst>
          </p:cNvPr>
          <p:cNvSpPr txBox="1"/>
          <p:nvPr/>
        </p:nvSpPr>
        <p:spPr>
          <a:xfrm>
            <a:off x="6805918" y="5769588"/>
            <a:ext cx="4363652" cy="400110"/>
          </a:xfrm>
          <a:prstGeom prst="rect">
            <a:avLst/>
          </a:prstGeom>
          <a:noFill/>
        </p:spPr>
        <p:txBody>
          <a:bodyPr wrap="square" rtlCol="0">
            <a:spAutoFit/>
          </a:bodyPr>
          <a:lstStyle/>
          <a:p>
            <a:r>
              <a:rPr lang="en-GB" sz="2000" b="1" dirty="0">
                <a:solidFill>
                  <a:schemeClr val="accent4">
                    <a:lumMod val="60000"/>
                    <a:lumOff val="40000"/>
                  </a:schemeClr>
                </a:solidFill>
              </a:rPr>
              <a:t>Under the guidance of :</a:t>
            </a:r>
            <a:r>
              <a:rPr lang="en-GB" sz="2000" dirty="0"/>
              <a:t> </a:t>
            </a:r>
            <a:r>
              <a:rPr lang="en-GB" sz="2000" b="1" dirty="0">
                <a:solidFill>
                  <a:schemeClr val="bg1"/>
                </a:solidFill>
              </a:rPr>
              <a:t>Syed </a:t>
            </a:r>
            <a:r>
              <a:rPr lang="en-GB" sz="2000" b="1" dirty="0" err="1">
                <a:solidFill>
                  <a:schemeClr val="bg1"/>
                </a:solidFill>
              </a:rPr>
              <a:t>Mujahed</a:t>
            </a:r>
            <a:r>
              <a:rPr lang="en-GB" sz="2000" b="1" dirty="0">
                <a:solidFill>
                  <a:schemeClr val="bg1"/>
                </a:solidFill>
              </a:rPr>
              <a:t> </a:t>
            </a:r>
            <a:endParaRPr lang="en-IN" sz="2000" b="1" dirty="0">
              <a:solidFill>
                <a:schemeClr val="bg1"/>
              </a:solidFill>
            </a:endParaRPr>
          </a:p>
        </p:txBody>
      </p:sp>
      <p:pic>
        <p:nvPicPr>
          <p:cNvPr id="16" name="Picture 15">
            <a:extLst>
              <a:ext uri="{FF2B5EF4-FFF2-40B4-BE49-F238E27FC236}">
                <a16:creationId xmlns:a16="http://schemas.microsoft.com/office/drawing/2014/main" id="{DB48063D-0F5F-F838-D055-3A647DA293C3}"/>
              </a:ext>
            </a:extLst>
          </p:cNvPr>
          <p:cNvPicPr>
            <a:picLocks noChangeAspect="1"/>
          </p:cNvPicPr>
          <p:nvPr/>
        </p:nvPicPr>
        <p:blipFill rotWithShape="1">
          <a:blip r:embed="rId2">
            <a:extLst>
              <a:ext uri="{28A0092B-C50C-407E-A947-70E740481C1C}">
                <a14:useLocalDpi xmlns:a14="http://schemas.microsoft.com/office/drawing/2010/main" val="0"/>
              </a:ext>
            </a:extLst>
          </a:blip>
          <a:srcRect t="61535"/>
          <a:stretch/>
        </p:blipFill>
        <p:spPr>
          <a:xfrm>
            <a:off x="5914662" y="18257"/>
            <a:ext cx="6277337" cy="1098968"/>
          </a:xfrm>
          <a:prstGeom prst="rect">
            <a:avLst/>
          </a:prstGeom>
        </p:spPr>
      </p:pic>
      <p:pic>
        <p:nvPicPr>
          <p:cNvPr id="18" name="Picture 17">
            <a:extLst>
              <a:ext uri="{FF2B5EF4-FFF2-40B4-BE49-F238E27FC236}">
                <a16:creationId xmlns:a16="http://schemas.microsoft.com/office/drawing/2014/main" id="{EDB999C3-CE2D-867D-6B3D-179630762D9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61531" y="1805527"/>
            <a:ext cx="3572373" cy="2010055"/>
          </a:xfrm>
          <a:prstGeom prst="round2SameRect">
            <a:avLst/>
          </a:prstGeom>
        </p:spPr>
      </p:pic>
    </p:spTree>
    <p:extLst>
      <p:ext uri="{BB962C8B-B14F-4D97-AF65-F5344CB8AC3E}">
        <p14:creationId xmlns:p14="http://schemas.microsoft.com/office/powerpoint/2010/main" val="130763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5">
              <a:lumMod val="75000"/>
            </a:schemeClr>
          </a:fgClr>
          <a:bgClr>
            <a:schemeClr val="bg1"/>
          </a:bgClr>
        </a:patt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0D1F10-72A2-B4FC-43F6-B1C5A58C1842}"/>
              </a:ext>
            </a:extLst>
          </p:cNvPr>
          <p:cNvSpPr txBox="1"/>
          <p:nvPr/>
        </p:nvSpPr>
        <p:spPr>
          <a:xfrm>
            <a:off x="4862630" y="112573"/>
            <a:ext cx="2457090" cy="707886"/>
          </a:xfrm>
          <a:prstGeom prst="rect">
            <a:avLst/>
          </a:prstGeom>
          <a:noFill/>
        </p:spPr>
        <p:txBody>
          <a:bodyPr wrap="square" rtlCol="0">
            <a:spAutoFit/>
          </a:bodyPr>
          <a:lstStyle/>
          <a:p>
            <a:r>
              <a:rPr lang="en-IN" sz="4000" dirty="0">
                <a:solidFill>
                  <a:schemeClr val="accent1">
                    <a:lumMod val="50000"/>
                  </a:schemeClr>
                </a:solidFill>
                <a:latin typeface="Impact" panose="020B0806030902050204" pitchFamily="34" charset="0"/>
              </a:rPr>
              <a:t>OVERVIEW</a:t>
            </a:r>
          </a:p>
        </p:txBody>
      </p:sp>
      <p:grpSp>
        <p:nvGrpSpPr>
          <p:cNvPr id="32" name="Group 31">
            <a:extLst>
              <a:ext uri="{FF2B5EF4-FFF2-40B4-BE49-F238E27FC236}">
                <a16:creationId xmlns:a16="http://schemas.microsoft.com/office/drawing/2014/main" id="{F1B7796D-313E-9286-D4E0-D35F8A8F0B53}"/>
              </a:ext>
            </a:extLst>
          </p:cNvPr>
          <p:cNvGrpSpPr/>
          <p:nvPr/>
        </p:nvGrpSpPr>
        <p:grpSpPr>
          <a:xfrm>
            <a:off x="1258744" y="1565476"/>
            <a:ext cx="9664861" cy="4514126"/>
            <a:chOff x="1258744" y="1310833"/>
            <a:chExt cx="9664861" cy="4514126"/>
          </a:xfrm>
        </p:grpSpPr>
        <p:sp>
          <p:nvSpPr>
            <p:cNvPr id="24" name="Rectangle: Rounded Corners 23">
              <a:extLst>
                <a:ext uri="{FF2B5EF4-FFF2-40B4-BE49-F238E27FC236}">
                  <a16:creationId xmlns:a16="http://schemas.microsoft.com/office/drawing/2014/main" id="{2E7856C9-AFD8-3B03-9700-FF2F47DEEA83}"/>
                </a:ext>
              </a:extLst>
            </p:cNvPr>
            <p:cNvSpPr/>
            <p:nvPr/>
          </p:nvSpPr>
          <p:spPr>
            <a:xfrm>
              <a:off x="1258744" y="1310833"/>
              <a:ext cx="9664861" cy="4514126"/>
            </a:xfrm>
            <a:prstGeom prst="roundRect">
              <a:avLst/>
            </a:prstGeom>
            <a:solidFill>
              <a:srgbClr val="B80000">
                <a:alpha val="80000"/>
              </a:srgbClr>
            </a:solidFill>
            <a:effectLst>
              <a:outerShdw blurRad="152400" dist="317500" dir="5400000" sx="90000" sy="-19000" rotWithShape="0">
                <a:prstClr val="black">
                  <a:alpha val="1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hlinkClick r:id="rId2" action="ppaction://hlinksldjump"/>
              <a:extLst>
                <a:ext uri="{FF2B5EF4-FFF2-40B4-BE49-F238E27FC236}">
                  <a16:creationId xmlns:a16="http://schemas.microsoft.com/office/drawing/2014/main" id="{240CF564-A82A-D28D-0990-C7AA44AFF24F}"/>
                </a:ext>
              </a:extLst>
            </p:cNvPr>
            <p:cNvSpPr/>
            <p:nvPr/>
          </p:nvSpPr>
          <p:spPr>
            <a:xfrm>
              <a:off x="1837476" y="1525065"/>
              <a:ext cx="2176041" cy="148156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hlinkClick r:id="rId3" action="ppaction://hlinksldjump"/>
              <a:extLst>
                <a:ext uri="{FF2B5EF4-FFF2-40B4-BE49-F238E27FC236}">
                  <a16:creationId xmlns:a16="http://schemas.microsoft.com/office/drawing/2014/main" id="{DC985FC1-8815-6B14-2641-549B8B4F9544}"/>
                </a:ext>
              </a:extLst>
            </p:cNvPr>
            <p:cNvSpPr/>
            <p:nvPr/>
          </p:nvSpPr>
          <p:spPr>
            <a:xfrm>
              <a:off x="5008941" y="1525065"/>
              <a:ext cx="2176041" cy="148156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8CC966E0-AA92-C56D-FA06-B2355406570B}"/>
                </a:ext>
              </a:extLst>
            </p:cNvPr>
            <p:cNvSpPr/>
            <p:nvPr/>
          </p:nvSpPr>
          <p:spPr>
            <a:xfrm>
              <a:off x="8174617" y="1525065"/>
              <a:ext cx="2176041" cy="148156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hlinkClick r:id="rId4" action="ppaction://hlinksldjump"/>
              <a:extLst>
                <a:ext uri="{FF2B5EF4-FFF2-40B4-BE49-F238E27FC236}">
                  <a16:creationId xmlns:a16="http://schemas.microsoft.com/office/drawing/2014/main" id="{5D10A421-D982-07D5-D851-8EE45127E0A9}"/>
                </a:ext>
              </a:extLst>
            </p:cNvPr>
            <p:cNvSpPr/>
            <p:nvPr/>
          </p:nvSpPr>
          <p:spPr>
            <a:xfrm>
              <a:off x="1854839" y="3790709"/>
              <a:ext cx="2176041" cy="148156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hlinkClick r:id="rId5" action="ppaction://hlinksldjump"/>
              <a:extLst>
                <a:ext uri="{FF2B5EF4-FFF2-40B4-BE49-F238E27FC236}">
                  <a16:creationId xmlns:a16="http://schemas.microsoft.com/office/drawing/2014/main" id="{4AC3E954-FA99-B3D4-AB27-2280BAA250AD}"/>
                </a:ext>
              </a:extLst>
            </p:cNvPr>
            <p:cNvSpPr/>
            <p:nvPr/>
          </p:nvSpPr>
          <p:spPr>
            <a:xfrm>
              <a:off x="5008940" y="3790709"/>
              <a:ext cx="2176041" cy="148156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hlinkClick r:id="rId6" action="ppaction://hlinksldjump"/>
              <a:extLst>
                <a:ext uri="{FF2B5EF4-FFF2-40B4-BE49-F238E27FC236}">
                  <a16:creationId xmlns:a16="http://schemas.microsoft.com/office/drawing/2014/main" id="{2B4F06CE-BCC6-F4E3-CE8D-6B0DDEBD8F87}"/>
                </a:ext>
              </a:extLst>
            </p:cNvPr>
            <p:cNvSpPr/>
            <p:nvPr/>
          </p:nvSpPr>
          <p:spPr>
            <a:xfrm>
              <a:off x="8174617" y="3790709"/>
              <a:ext cx="2176041" cy="1481560"/>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F9878BAB-D9C6-D96D-70BC-DF8E2DBC801E}"/>
                </a:ext>
              </a:extLst>
            </p:cNvPr>
            <p:cNvSpPr txBox="1"/>
            <p:nvPr/>
          </p:nvSpPr>
          <p:spPr>
            <a:xfrm>
              <a:off x="2377631" y="2081179"/>
              <a:ext cx="1022430" cy="375548"/>
            </a:xfrm>
            <a:prstGeom prst="rect">
              <a:avLst/>
            </a:prstGeom>
            <a:noFill/>
          </p:spPr>
          <p:txBody>
            <a:bodyPr wrap="square" rtlCol="0">
              <a:spAutoFit/>
            </a:bodyPr>
            <a:lstStyle/>
            <a:p>
              <a:r>
                <a:rPr lang="en-IN" b="1" dirty="0">
                  <a:solidFill>
                    <a:schemeClr val="bg1"/>
                  </a:solidFill>
                </a:rPr>
                <a:t>Abstract</a:t>
              </a:r>
            </a:p>
          </p:txBody>
        </p:sp>
        <p:sp>
          <p:nvSpPr>
            <p:cNvPr id="19" name="TextBox 18">
              <a:extLst>
                <a:ext uri="{FF2B5EF4-FFF2-40B4-BE49-F238E27FC236}">
                  <a16:creationId xmlns:a16="http://schemas.microsoft.com/office/drawing/2014/main" id="{B25DD00B-C292-4389-6846-13D75A520EC4}"/>
                </a:ext>
              </a:extLst>
            </p:cNvPr>
            <p:cNvSpPr txBox="1"/>
            <p:nvPr/>
          </p:nvSpPr>
          <p:spPr>
            <a:xfrm>
              <a:off x="5402480" y="2087395"/>
              <a:ext cx="1388962" cy="369332"/>
            </a:xfrm>
            <a:prstGeom prst="rect">
              <a:avLst/>
            </a:prstGeom>
            <a:noFill/>
          </p:spPr>
          <p:txBody>
            <a:bodyPr wrap="square" rtlCol="0">
              <a:spAutoFit/>
            </a:bodyPr>
            <a:lstStyle/>
            <a:p>
              <a:r>
                <a:rPr lang="en-IN" b="1" dirty="0">
                  <a:solidFill>
                    <a:schemeClr val="bg1"/>
                  </a:solidFill>
                </a:rPr>
                <a:t>Introduction</a:t>
              </a:r>
            </a:p>
          </p:txBody>
        </p:sp>
        <p:sp>
          <p:nvSpPr>
            <p:cNvPr id="20" name="TextBox 19">
              <a:extLst>
                <a:ext uri="{FF2B5EF4-FFF2-40B4-BE49-F238E27FC236}">
                  <a16:creationId xmlns:a16="http://schemas.microsoft.com/office/drawing/2014/main" id="{3CAB5195-FEC1-D685-1F8A-F0CF7EEC806C}"/>
                </a:ext>
              </a:extLst>
            </p:cNvPr>
            <p:cNvSpPr txBox="1"/>
            <p:nvPr/>
          </p:nvSpPr>
          <p:spPr>
            <a:xfrm>
              <a:off x="8284576" y="2087395"/>
              <a:ext cx="1956122" cy="369332"/>
            </a:xfrm>
            <a:prstGeom prst="rect">
              <a:avLst/>
            </a:prstGeom>
            <a:noFill/>
          </p:spPr>
          <p:txBody>
            <a:bodyPr wrap="square" rtlCol="0">
              <a:spAutoFit/>
            </a:bodyPr>
            <a:lstStyle/>
            <a:p>
              <a:r>
                <a:rPr lang="en-IN" b="1" dirty="0">
                  <a:solidFill>
                    <a:schemeClr val="bg1"/>
                  </a:solidFill>
                </a:rPr>
                <a:t>Survey &amp; Analysis</a:t>
              </a:r>
            </a:p>
          </p:txBody>
        </p:sp>
        <p:sp>
          <p:nvSpPr>
            <p:cNvPr id="21" name="TextBox 20">
              <a:extLst>
                <a:ext uri="{FF2B5EF4-FFF2-40B4-BE49-F238E27FC236}">
                  <a16:creationId xmlns:a16="http://schemas.microsoft.com/office/drawing/2014/main" id="{DC2841E3-FED3-D0CA-5814-CCBC9B09D1CA}"/>
                </a:ext>
              </a:extLst>
            </p:cNvPr>
            <p:cNvSpPr txBox="1"/>
            <p:nvPr/>
          </p:nvSpPr>
          <p:spPr>
            <a:xfrm>
              <a:off x="2132630" y="4346823"/>
              <a:ext cx="1695693" cy="369332"/>
            </a:xfrm>
            <a:prstGeom prst="rect">
              <a:avLst/>
            </a:prstGeom>
            <a:noFill/>
          </p:spPr>
          <p:txBody>
            <a:bodyPr wrap="square" rtlCol="0">
              <a:spAutoFit/>
            </a:bodyPr>
            <a:lstStyle/>
            <a:p>
              <a:r>
                <a:rPr lang="en-IN" b="1" dirty="0">
                  <a:solidFill>
                    <a:schemeClr val="bg1"/>
                  </a:solidFill>
                </a:rPr>
                <a:t>Existing System</a:t>
              </a:r>
            </a:p>
          </p:txBody>
        </p:sp>
        <p:sp>
          <p:nvSpPr>
            <p:cNvPr id="22" name="TextBox 21">
              <a:extLst>
                <a:ext uri="{FF2B5EF4-FFF2-40B4-BE49-F238E27FC236}">
                  <a16:creationId xmlns:a16="http://schemas.microsoft.com/office/drawing/2014/main" id="{6D9D163B-6214-7157-0D25-E2F201722BCB}"/>
                </a:ext>
              </a:extLst>
            </p:cNvPr>
            <p:cNvSpPr txBox="1"/>
            <p:nvPr/>
          </p:nvSpPr>
          <p:spPr>
            <a:xfrm>
              <a:off x="5211496" y="4346823"/>
              <a:ext cx="1869314" cy="369332"/>
            </a:xfrm>
            <a:prstGeom prst="rect">
              <a:avLst/>
            </a:prstGeom>
            <a:noFill/>
          </p:spPr>
          <p:txBody>
            <a:bodyPr wrap="square" rtlCol="0">
              <a:spAutoFit/>
            </a:bodyPr>
            <a:lstStyle/>
            <a:p>
              <a:r>
                <a:rPr lang="en-IN" b="1" dirty="0">
                  <a:solidFill>
                    <a:schemeClr val="bg1"/>
                  </a:solidFill>
                </a:rPr>
                <a:t>Proposed System</a:t>
              </a:r>
            </a:p>
          </p:txBody>
        </p:sp>
        <p:sp>
          <p:nvSpPr>
            <p:cNvPr id="23" name="TextBox 22">
              <a:extLst>
                <a:ext uri="{FF2B5EF4-FFF2-40B4-BE49-F238E27FC236}">
                  <a16:creationId xmlns:a16="http://schemas.microsoft.com/office/drawing/2014/main" id="{6F45BD32-0A45-80C0-645D-72B2BD37D464}"/>
                </a:ext>
              </a:extLst>
            </p:cNvPr>
            <p:cNvSpPr txBox="1"/>
            <p:nvPr/>
          </p:nvSpPr>
          <p:spPr>
            <a:xfrm>
              <a:off x="8469771" y="4346823"/>
              <a:ext cx="1585732" cy="369332"/>
            </a:xfrm>
            <a:prstGeom prst="rect">
              <a:avLst/>
            </a:prstGeom>
            <a:noFill/>
          </p:spPr>
          <p:txBody>
            <a:bodyPr wrap="square" rtlCol="0">
              <a:spAutoFit/>
            </a:bodyPr>
            <a:lstStyle/>
            <a:p>
              <a:r>
                <a:rPr lang="en-IN" b="1" dirty="0">
                  <a:solidFill>
                    <a:schemeClr val="bg1"/>
                  </a:solidFill>
                </a:rPr>
                <a:t>Requirements</a:t>
              </a:r>
            </a:p>
          </p:txBody>
        </p:sp>
      </p:grpSp>
      <p:pic>
        <p:nvPicPr>
          <p:cNvPr id="31" name="Graphic 30" descr="List">
            <a:extLst>
              <a:ext uri="{FF2B5EF4-FFF2-40B4-BE49-F238E27FC236}">
                <a16:creationId xmlns:a16="http://schemas.microsoft.com/office/drawing/2014/main" id="{736CDFAC-5714-B55E-905D-473DF884EF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246278" y="141118"/>
            <a:ext cx="616352" cy="616352"/>
          </a:xfrm>
          <a:prstGeom prst="rect">
            <a:avLst/>
          </a:prstGeom>
        </p:spPr>
      </p:pic>
    </p:spTree>
    <p:extLst>
      <p:ext uri="{BB962C8B-B14F-4D97-AF65-F5344CB8AC3E}">
        <p14:creationId xmlns:p14="http://schemas.microsoft.com/office/powerpoint/2010/main" val="401633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shadeToTitle="1">
        <a:pattFill prst="openDmnd">
          <a:fgClr>
            <a:schemeClr val="accent5">
              <a:lumMod val="40000"/>
              <a:lumOff val="60000"/>
            </a:schemeClr>
          </a:fgClr>
          <a:bgClr>
            <a:schemeClr val="bg1"/>
          </a:bgClr>
        </a:patt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3A85003-1141-9A45-E05F-209C1D808BA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153154" y="0"/>
            <a:ext cx="5038846" cy="6858000"/>
          </a:xfrm>
          <a:prstGeom prst="roundRect">
            <a:avLst/>
          </a:prstGeom>
        </p:spPr>
      </p:pic>
      <p:sp>
        <p:nvSpPr>
          <p:cNvPr id="10" name="Rectangle 9">
            <a:extLst>
              <a:ext uri="{FF2B5EF4-FFF2-40B4-BE49-F238E27FC236}">
                <a16:creationId xmlns:a16="http://schemas.microsoft.com/office/drawing/2014/main" id="{9E812D39-BF6C-7EB6-A46D-8E9E72B180F7}"/>
              </a:ext>
            </a:extLst>
          </p:cNvPr>
          <p:cNvSpPr/>
          <p:nvPr/>
        </p:nvSpPr>
        <p:spPr>
          <a:xfrm>
            <a:off x="7153154" y="0"/>
            <a:ext cx="5038846" cy="6858000"/>
          </a:xfrm>
          <a:prstGeom prst="rect">
            <a:avLst/>
          </a:prstGeom>
          <a:solidFill>
            <a:srgbClr val="C00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Diagram 3">
            <a:extLst>
              <a:ext uri="{FF2B5EF4-FFF2-40B4-BE49-F238E27FC236}">
                <a16:creationId xmlns:a16="http://schemas.microsoft.com/office/drawing/2014/main" id="{3FB17747-B8FC-5ABE-9364-8143F3F073FA}"/>
              </a:ext>
            </a:extLst>
          </p:cNvPr>
          <p:cNvGraphicFramePr/>
          <p:nvPr>
            <p:extLst>
              <p:ext uri="{D42A27DB-BD31-4B8C-83A1-F6EECF244321}">
                <p14:modId xmlns:p14="http://schemas.microsoft.com/office/powerpoint/2010/main" val="33628913"/>
              </p:ext>
            </p:extLst>
          </p:nvPr>
        </p:nvGraphicFramePr>
        <p:xfrm>
          <a:off x="-1265740" y="437471"/>
          <a:ext cx="9290131" cy="9869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ontent Placeholder 2">
            <a:extLst>
              <a:ext uri="{FF2B5EF4-FFF2-40B4-BE49-F238E27FC236}">
                <a16:creationId xmlns:a16="http://schemas.microsoft.com/office/drawing/2014/main" id="{05684EA5-8A02-F797-929B-B3500746C149}"/>
              </a:ext>
            </a:extLst>
          </p:cNvPr>
          <p:cNvSpPr>
            <a:spLocks noGrp="1"/>
          </p:cNvSpPr>
          <p:nvPr>
            <p:ph idx="1"/>
          </p:nvPr>
        </p:nvSpPr>
        <p:spPr>
          <a:xfrm>
            <a:off x="1193156" y="1944547"/>
            <a:ext cx="4902844" cy="4334719"/>
          </a:xfrm>
          <a:ln>
            <a:solidFill>
              <a:schemeClr val="bg1"/>
            </a:solidFill>
          </a:ln>
        </p:spPr>
        <p:txBody>
          <a:bodyPr>
            <a:normAutofit lnSpcReduction="10000"/>
          </a:bodyPr>
          <a:lstStyle/>
          <a:p>
            <a:pPr marL="0" indent="0">
              <a:buNone/>
            </a:pPr>
            <a:r>
              <a:rPr lang="en-GB" sz="2400" dirty="0">
                <a:latin typeface="+mj-lt"/>
              </a:rPr>
              <a:t>In today’s competitive world, it is a very complicated process to hire candidates with manual verification of resumes. This work is an experimental method for ranking of hiring resumes because manually ranking is quite a complicated job for the hiring team, as it takes more time to go through each of the candidates resumes. </a:t>
            </a:r>
          </a:p>
          <a:p>
            <a:pPr marL="0" indent="0">
              <a:buNone/>
            </a:pPr>
            <a:r>
              <a:rPr lang="en-GB" sz="2400" dirty="0">
                <a:latin typeface="+mj-lt"/>
              </a:rPr>
              <a:t>If the resumes are high in number then man power will also increase for the same task. To rectify these problems a new solution has been proposed. </a:t>
            </a:r>
          </a:p>
        </p:txBody>
      </p:sp>
    </p:spTree>
    <p:extLst>
      <p:ext uri="{BB962C8B-B14F-4D97-AF65-F5344CB8AC3E}">
        <p14:creationId xmlns:p14="http://schemas.microsoft.com/office/powerpoint/2010/main" val="3822531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25">
          <a:fgClr>
            <a:schemeClr val="accent5">
              <a:lumMod val="40000"/>
              <a:lumOff val="60000"/>
            </a:schemeClr>
          </a:fgClr>
          <a:bgClr>
            <a:schemeClr val="bg1"/>
          </a:bgClr>
        </a:patt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86D0DD-9F20-4C15-5E05-4C8A94B9746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8085" y="0"/>
            <a:ext cx="4195100" cy="6858000"/>
          </a:xfrm>
          <a:prstGeom prst="rect">
            <a:avLst/>
          </a:prstGeom>
        </p:spPr>
      </p:pic>
      <p:sp>
        <p:nvSpPr>
          <p:cNvPr id="4" name="Rectangle 3">
            <a:extLst>
              <a:ext uri="{FF2B5EF4-FFF2-40B4-BE49-F238E27FC236}">
                <a16:creationId xmlns:a16="http://schemas.microsoft.com/office/drawing/2014/main" id="{F33BB402-25E8-8D8B-E012-EC08798098B8}"/>
              </a:ext>
            </a:extLst>
          </p:cNvPr>
          <p:cNvSpPr/>
          <p:nvPr/>
        </p:nvSpPr>
        <p:spPr>
          <a:xfrm>
            <a:off x="0" y="0"/>
            <a:ext cx="4213185" cy="6858000"/>
          </a:xfrm>
          <a:prstGeom prst="rect">
            <a:avLst/>
          </a:prstGeom>
          <a:solidFill>
            <a:srgbClr val="C80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5" name="Diagram 4">
            <a:extLst>
              <a:ext uri="{FF2B5EF4-FFF2-40B4-BE49-F238E27FC236}">
                <a16:creationId xmlns:a16="http://schemas.microsoft.com/office/drawing/2014/main" id="{25C7933B-AE16-0F2D-85B2-EE22BCCAEC97}"/>
              </a:ext>
            </a:extLst>
          </p:cNvPr>
          <p:cNvGraphicFramePr/>
          <p:nvPr>
            <p:extLst>
              <p:ext uri="{D42A27DB-BD31-4B8C-83A1-F6EECF244321}">
                <p14:modId xmlns:p14="http://schemas.microsoft.com/office/powerpoint/2010/main" val="985976548"/>
              </p:ext>
            </p:extLst>
          </p:nvPr>
        </p:nvGraphicFramePr>
        <p:xfrm>
          <a:off x="3398377" y="165179"/>
          <a:ext cx="9160880" cy="10932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Content Placeholder 2">
            <a:extLst>
              <a:ext uri="{FF2B5EF4-FFF2-40B4-BE49-F238E27FC236}">
                <a16:creationId xmlns:a16="http://schemas.microsoft.com/office/drawing/2014/main" id="{DD3BFEE7-A230-8A8F-9DB4-233B1480F624}"/>
              </a:ext>
            </a:extLst>
          </p:cNvPr>
          <p:cNvSpPr>
            <a:spLocks noGrp="1"/>
          </p:cNvSpPr>
          <p:nvPr>
            <p:ph idx="1"/>
          </p:nvPr>
        </p:nvSpPr>
        <p:spPr>
          <a:xfrm>
            <a:off x="4304335" y="1339488"/>
            <a:ext cx="7727066" cy="5825241"/>
          </a:xfrm>
        </p:spPr>
        <p:txBody>
          <a:bodyPr>
            <a:normAutofit/>
          </a:bodyPr>
          <a:lstStyle/>
          <a:p>
            <a:r>
              <a:rPr lang="en-GB" sz="2400" dirty="0">
                <a:latin typeface="+mj-lt"/>
              </a:rPr>
              <a:t>In order to make this whole hiring process more effective, an application for processing the resumes using machine learning is proposed. This work uses methods such as optimizing the candidates’ performance in the preferred skill mentioned in the resume and also ranking method to display the selected candidates based on their overall performance according to the skill requirement of the company’s required job position.</a:t>
            </a:r>
          </a:p>
          <a:p>
            <a:r>
              <a:rPr lang="en-GB" sz="2400" dirty="0">
                <a:latin typeface="+mj-lt"/>
              </a:rPr>
              <a:t>In order to verify whether the information given by the user it will check the course completion certificate for the preferred skills given by the user. To check the details in resume, optimizing the user skills and ranking the candidates, machine learning algorithm is used. The whole idea is implemented using python language and the results are sure to make the recruitment process efficient.</a:t>
            </a:r>
          </a:p>
        </p:txBody>
      </p:sp>
    </p:spTree>
    <p:extLst>
      <p:ext uri="{BB962C8B-B14F-4D97-AF65-F5344CB8AC3E}">
        <p14:creationId xmlns:p14="http://schemas.microsoft.com/office/powerpoint/2010/main" val="1413603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diagBrick">
          <a:fgClr>
            <a:schemeClr val="accent5">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8988709-EA08-BE9B-7A15-ED466BA79A03}"/>
              </a:ext>
            </a:extLst>
          </p:cNvPr>
          <p:cNvGraphicFramePr/>
          <p:nvPr>
            <p:extLst>
              <p:ext uri="{D42A27DB-BD31-4B8C-83A1-F6EECF244321}">
                <p14:modId xmlns:p14="http://schemas.microsoft.com/office/powerpoint/2010/main" val="391093535"/>
              </p:ext>
            </p:extLst>
          </p:nvPr>
        </p:nvGraphicFramePr>
        <p:xfrm>
          <a:off x="-1060048" y="203080"/>
          <a:ext cx="8745638" cy="1070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a:extLst>
              <a:ext uri="{FF2B5EF4-FFF2-40B4-BE49-F238E27FC236}">
                <a16:creationId xmlns:a16="http://schemas.microsoft.com/office/drawing/2014/main" id="{3B19D86E-32BC-93DF-0A54-000824D1C9CF}"/>
              </a:ext>
            </a:extLst>
          </p:cNvPr>
          <p:cNvSpPr>
            <a:spLocks noGrp="1"/>
          </p:cNvSpPr>
          <p:nvPr>
            <p:ph idx="1"/>
          </p:nvPr>
        </p:nvSpPr>
        <p:spPr>
          <a:xfrm>
            <a:off x="97420" y="1597306"/>
            <a:ext cx="7588170" cy="5057614"/>
          </a:xfrm>
        </p:spPr>
        <p:txBody>
          <a:bodyPr>
            <a:normAutofit fontScale="85000" lnSpcReduction="10000"/>
          </a:bodyPr>
          <a:lstStyle/>
          <a:p>
            <a:r>
              <a:rPr lang="en-GB" sz="2400" dirty="0">
                <a:latin typeface="+mj-lt"/>
              </a:rPr>
              <a:t>Traditional hiring processes rely heavily on manual screening of resumes, interviews, and subjective evaluations by human recruiters, with some assistance from Applicant Tracking Systems (ATS) for initial parsing. This approach is time-consuming, prone to biases, and difficult to scale, particularly with high volumes of applicants. The absence of automated, data-driven methodologies can lead to inefficiencies in identifying the best candidates swiftly. To address these challenges, there's a growing interest in leveraging machine learning solutions to streamline and enhance the hiring process.</a:t>
            </a:r>
          </a:p>
          <a:p>
            <a:endParaRPr lang="en-GB" sz="2400" dirty="0">
              <a:latin typeface="+mj-lt"/>
            </a:endParaRPr>
          </a:p>
          <a:p>
            <a:r>
              <a:rPr lang="en-GB" sz="2400" b="1" dirty="0">
                <a:latin typeface="+mj-lt"/>
              </a:rPr>
              <a:t>Disadvantages : </a:t>
            </a:r>
          </a:p>
          <a:p>
            <a:r>
              <a:rPr lang="en-GB" sz="2400" dirty="0">
                <a:latin typeface="+mj-lt"/>
              </a:rPr>
              <a:t>1. Traditional hiring processes are time-consuming due to manual resume review, interview scheduling, and candidate assessment, leading to delays, especially with high application volumes.</a:t>
            </a:r>
          </a:p>
          <a:p>
            <a:r>
              <a:rPr lang="en-GB" sz="2400" dirty="0">
                <a:latin typeface="+mj-lt"/>
              </a:rPr>
              <a:t>2. Manual recruitment entails significant costs for job advertising, interviews, and recruiter time. Implementing automated, data-driven solutions offers potential long-term cost savings.</a:t>
            </a:r>
          </a:p>
        </p:txBody>
      </p:sp>
      <p:pic>
        <p:nvPicPr>
          <p:cNvPr id="7" name="Picture 6">
            <a:extLst>
              <a:ext uri="{FF2B5EF4-FFF2-40B4-BE49-F238E27FC236}">
                <a16:creationId xmlns:a16="http://schemas.microsoft.com/office/drawing/2014/main" id="{52D8AFE4-6F23-A1C4-8DAC-A8E089D6170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7812911" y="0"/>
            <a:ext cx="4379088" cy="6858000"/>
          </a:xfrm>
          <a:prstGeom prst="rect">
            <a:avLst/>
          </a:prstGeom>
        </p:spPr>
      </p:pic>
      <p:sp>
        <p:nvSpPr>
          <p:cNvPr id="5" name="Rectangle 4">
            <a:extLst>
              <a:ext uri="{FF2B5EF4-FFF2-40B4-BE49-F238E27FC236}">
                <a16:creationId xmlns:a16="http://schemas.microsoft.com/office/drawing/2014/main" id="{90A0560E-0E94-CFCA-7884-F8D79C999CE2}"/>
              </a:ext>
            </a:extLst>
          </p:cNvPr>
          <p:cNvSpPr/>
          <p:nvPr/>
        </p:nvSpPr>
        <p:spPr>
          <a:xfrm>
            <a:off x="7812910" y="0"/>
            <a:ext cx="4379089" cy="6858000"/>
          </a:xfrm>
          <a:prstGeom prst="rect">
            <a:avLst/>
          </a:prstGeom>
          <a:solidFill>
            <a:srgbClr val="C00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50054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hingle">
          <a:fgClr>
            <a:schemeClr val="accent5">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5C7933B-AE16-0F2D-85B2-EE22BCCAEC97}"/>
              </a:ext>
            </a:extLst>
          </p:cNvPr>
          <p:cNvGraphicFramePr/>
          <p:nvPr>
            <p:extLst>
              <p:ext uri="{D42A27DB-BD31-4B8C-83A1-F6EECF244321}">
                <p14:modId xmlns:p14="http://schemas.microsoft.com/office/powerpoint/2010/main" val="966569331"/>
              </p:ext>
            </p:extLst>
          </p:nvPr>
        </p:nvGraphicFramePr>
        <p:xfrm>
          <a:off x="3421527" y="107305"/>
          <a:ext cx="9160880" cy="1093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490BC227-8E25-DB27-31A7-E9DCDD25578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 y="0"/>
            <a:ext cx="4190035" cy="6858000"/>
          </a:xfrm>
          <a:prstGeom prst="rect">
            <a:avLst/>
          </a:prstGeom>
        </p:spPr>
      </p:pic>
      <p:sp>
        <p:nvSpPr>
          <p:cNvPr id="3" name="Content Placeholder 2">
            <a:extLst>
              <a:ext uri="{FF2B5EF4-FFF2-40B4-BE49-F238E27FC236}">
                <a16:creationId xmlns:a16="http://schemas.microsoft.com/office/drawing/2014/main" id="{DD3BFEE7-A230-8A8F-9DB4-233B1480F624}"/>
              </a:ext>
            </a:extLst>
          </p:cNvPr>
          <p:cNvSpPr>
            <a:spLocks noGrp="1"/>
          </p:cNvSpPr>
          <p:nvPr>
            <p:ph idx="1"/>
          </p:nvPr>
        </p:nvSpPr>
        <p:spPr>
          <a:xfrm>
            <a:off x="4304335" y="1339488"/>
            <a:ext cx="7727066" cy="5825241"/>
          </a:xfrm>
        </p:spPr>
        <p:txBody>
          <a:bodyPr>
            <a:normAutofit fontScale="85000" lnSpcReduction="20000"/>
          </a:bodyPr>
          <a:lstStyle/>
          <a:p>
            <a:r>
              <a:rPr lang="en-GB" sz="2400" dirty="0">
                <a:latin typeface="+mj-lt"/>
              </a:rPr>
              <a:t>1. The proposed hiring process harnesses machine learning to automate resume screening and predict candidate success, enabling efficient filtering of applicants and informed decision-making for recruiters.</a:t>
            </a:r>
          </a:p>
          <a:p>
            <a:r>
              <a:rPr lang="en-GB" sz="2400" dirty="0">
                <a:latin typeface="+mj-lt"/>
              </a:rPr>
              <a:t>2. Leveraging advanced technologies like Natural Language Processing (NLP) and predictive analytics, the system ensures fair evaluations, transparent algorithms, and scalable operations, offering a cost-effective, data-driven, and candidate-friendly alternative to traditional hiring methods.</a:t>
            </a:r>
          </a:p>
          <a:p>
            <a:endParaRPr lang="en-GB" sz="2400" dirty="0">
              <a:latin typeface="+mj-lt"/>
            </a:endParaRPr>
          </a:p>
          <a:p>
            <a:r>
              <a:rPr lang="en-GB" sz="2400" b="1" dirty="0">
                <a:latin typeface="+mj-lt"/>
              </a:rPr>
              <a:t>Advantages</a:t>
            </a:r>
            <a:r>
              <a:rPr lang="en-GB" sz="2400" dirty="0">
                <a:latin typeface="+mj-lt"/>
              </a:rPr>
              <a:t> : </a:t>
            </a:r>
          </a:p>
          <a:p>
            <a:r>
              <a:rPr lang="en-GB" sz="2400" dirty="0">
                <a:latin typeface="+mj-lt"/>
              </a:rPr>
              <a:t>1. Automated resume screening powered by machine learning reduces time and effort in manual reviews, expediting candidate identification and streamlining recruitment.</a:t>
            </a:r>
          </a:p>
          <a:p>
            <a:r>
              <a:rPr lang="en-GB" sz="2400" dirty="0">
                <a:latin typeface="+mj-lt"/>
              </a:rPr>
              <a:t>2. Machine learning ensures objective decision-making, mitigating human biases present in traditional hiring processes, and evaluating candidates based on predefined criteria for enhanced fairness.</a:t>
            </a:r>
          </a:p>
          <a:p>
            <a:r>
              <a:rPr lang="en-GB" sz="2400" dirty="0">
                <a:latin typeface="+mj-lt"/>
              </a:rPr>
              <a:t>3. Transparency is ensured in the decision-making process through machine learning algorithms, allowing recruiters to understand candidate ranking and selection, while enabling audits for fairness and compliance.</a:t>
            </a:r>
          </a:p>
        </p:txBody>
      </p:sp>
      <p:sp>
        <p:nvSpPr>
          <p:cNvPr id="2" name="Rectangle 1">
            <a:extLst>
              <a:ext uri="{FF2B5EF4-FFF2-40B4-BE49-F238E27FC236}">
                <a16:creationId xmlns:a16="http://schemas.microsoft.com/office/drawing/2014/main" id="{6EBBE6AB-7C51-3D1B-B797-5E2CD7F3CFC1}"/>
              </a:ext>
            </a:extLst>
          </p:cNvPr>
          <p:cNvSpPr/>
          <p:nvPr/>
        </p:nvSpPr>
        <p:spPr>
          <a:xfrm>
            <a:off x="0" y="0"/>
            <a:ext cx="4190035" cy="6858000"/>
          </a:xfrm>
          <a:prstGeom prst="rect">
            <a:avLst/>
          </a:prstGeom>
          <a:solidFill>
            <a:srgbClr val="C00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11222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diagBrick">
          <a:fgClr>
            <a:schemeClr val="accent5">
              <a:lumMod val="20000"/>
              <a:lumOff val="80000"/>
            </a:schemeClr>
          </a:fgClr>
          <a:bgClr>
            <a:schemeClr val="bg1"/>
          </a:bgClr>
        </a:patt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8988709-EA08-BE9B-7A15-ED466BA79A03}"/>
              </a:ext>
            </a:extLst>
          </p:cNvPr>
          <p:cNvGraphicFramePr/>
          <p:nvPr>
            <p:extLst>
              <p:ext uri="{D42A27DB-BD31-4B8C-83A1-F6EECF244321}">
                <p14:modId xmlns:p14="http://schemas.microsoft.com/office/powerpoint/2010/main" val="3329394137"/>
              </p:ext>
            </p:extLst>
          </p:nvPr>
        </p:nvGraphicFramePr>
        <p:xfrm>
          <a:off x="-759106" y="203080"/>
          <a:ext cx="8745638" cy="1070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52D8AFE4-6F23-A1C4-8DAC-A8E089D6170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rcRect/>
          <a:stretch/>
        </p:blipFill>
        <p:spPr>
          <a:xfrm>
            <a:off x="7812911" y="0"/>
            <a:ext cx="4379088" cy="6858000"/>
          </a:xfrm>
          <a:prstGeom prst="rect">
            <a:avLst/>
          </a:prstGeom>
        </p:spPr>
      </p:pic>
      <p:sp>
        <p:nvSpPr>
          <p:cNvPr id="5" name="Rectangle 4">
            <a:extLst>
              <a:ext uri="{FF2B5EF4-FFF2-40B4-BE49-F238E27FC236}">
                <a16:creationId xmlns:a16="http://schemas.microsoft.com/office/drawing/2014/main" id="{90A0560E-0E94-CFCA-7884-F8D79C999CE2}"/>
              </a:ext>
            </a:extLst>
          </p:cNvPr>
          <p:cNvSpPr/>
          <p:nvPr/>
        </p:nvSpPr>
        <p:spPr>
          <a:xfrm>
            <a:off x="7812910" y="0"/>
            <a:ext cx="4379089" cy="6858000"/>
          </a:xfrm>
          <a:prstGeom prst="rect">
            <a:avLst/>
          </a:prstGeom>
          <a:solidFill>
            <a:srgbClr val="C00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 name="Table 1">
            <a:extLst>
              <a:ext uri="{FF2B5EF4-FFF2-40B4-BE49-F238E27FC236}">
                <a16:creationId xmlns:a16="http://schemas.microsoft.com/office/drawing/2014/main" id="{B0FA956D-08A7-C952-A068-B49E2BBC444A}"/>
              </a:ext>
            </a:extLst>
          </p:cNvPr>
          <p:cNvGraphicFramePr>
            <a:graphicFrameLocks noGrp="1"/>
          </p:cNvGraphicFramePr>
          <p:nvPr>
            <p:extLst>
              <p:ext uri="{D42A27DB-BD31-4B8C-83A1-F6EECF244321}">
                <p14:modId xmlns:p14="http://schemas.microsoft.com/office/powerpoint/2010/main" val="3068290517"/>
              </p:ext>
            </p:extLst>
          </p:nvPr>
        </p:nvGraphicFramePr>
        <p:xfrm>
          <a:off x="255928" y="1967695"/>
          <a:ext cx="7394938" cy="3634452"/>
        </p:xfrm>
        <a:graphic>
          <a:graphicData uri="http://schemas.openxmlformats.org/drawingml/2006/table">
            <a:tbl>
              <a:tblPr firstRow="1" bandRow="1">
                <a:tableStyleId>{5A111915-BE36-4E01-A7E5-04B1672EAD32}</a:tableStyleId>
              </a:tblPr>
              <a:tblGrid>
                <a:gridCol w="3697469">
                  <a:extLst>
                    <a:ext uri="{9D8B030D-6E8A-4147-A177-3AD203B41FA5}">
                      <a16:colId xmlns:a16="http://schemas.microsoft.com/office/drawing/2014/main" val="113569329"/>
                    </a:ext>
                  </a:extLst>
                </a:gridCol>
                <a:gridCol w="3697469">
                  <a:extLst>
                    <a:ext uri="{9D8B030D-6E8A-4147-A177-3AD203B41FA5}">
                      <a16:colId xmlns:a16="http://schemas.microsoft.com/office/drawing/2014/main" val="1221649454"/>
                    </a:ext>
                  </a:extLst>
                </a:gridCol>
              </a:tblGrid>
              <a:tr h="605742">
                <a:tc>
                  <a:txBody>
                    <a:bodyPr/>
                    <a:lstStyle/>
                    <a:p>
                      <a:r>
                        <a:rPr lang="en-IN" dirty="0"/>
                        <a:t>Hardware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2177641"/>
                  </a:ext>
                </a:extLst>
              </a:tr>
              <a:tr h="605742">
                <a:tc>
                  <a:txBody>
                    <a:bodyPr/>
                    <a:lstStyle/>
                    <a:p>
                      <a:r>
                        <a:rPr lang="en-IN" dirty="0"/>
                        <a:t>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Intel i3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1487819"/>
                  </a:ext>
                </a:extLst>
              </a:tr>
              <a:tr h="605742">
                <a:tc>
                  <a:txBody>
                    <a:bodyPr/>
                    <a:lstStyle/>
                    <a:p>
                      <a:r>
                        <a:rPr lang="en-IN" dirty="0"/>
                        <a:t>Hard Disk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 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4339525"/>
                  </a:ext>
                </a:extLst>
              </a:tr>
              <a:tr h="605742">
                <a:tc>
                  <a:txBody>
                    <a:bodyPr/>
                    <a:lstStyle/>
                    <a:p>
                      <a:r>
                        <a:rPr lang="en-IN" dirty="0"/>
                        <a:t>Monitor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14’ Colour Monitor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9820585"/>
                  </a:ext>
                </a:extLst>
              </a:tr>
              <a:tr h="605742">
                <a:tc>
                  <a:txBody>
                    <a:bodyPr/>
                    <a:lstStyle/>
                    <a:p>
                      <a:r>
                        <a:rPr lang="en-IN" dirty="0"/>
                        <a:t>Mouse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Optical Mouse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566668"/>
                  </a:ext>
                </a:extLst>
              </a:tr>
              <a:tr h="605742">
                <a:tc>
                  <a:txBody>
                    <a:bodyPr/>
                    <a:lstStyle/>
                    <a:p>
                      <a:r>
                        <a:rPr lang="en-IN" dirty="0"/>
                        <a:t>Ram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4 GB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5350421"/>
                  </a:ext>
                </a:extLst>
              </a:tr>
            </a:tbl>
          </a:graphicData>
        </a:graphic>
      </p:graphicFrame>
    </p:spTree>
    <p:extLst>
      <p:ext uri="{BB962C8B-B14F-4D97-AF65-F5344CB8AC3E}">
        <p14:creationId xmlns:p14="http://schemas.microsoft.com/office/powerpoint/2010/main" val="789434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dashHorz">
          <a:fgClr>
            <a:schemeClr val="accent5">
              <a:lumMod val="40000"/>
              <a:lumOff val="60000"/>
            </a:schemeClr>
          </a:fgClr>
          <a:bgClr>
            <a:schemeClr val="bg1"/>
          </a:bgClr>
        </a:pattFill>
        <a:effectLst/>
      </p:bgPr>
    </p:bg>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5C7933B-AE16-0F2D-85B2-EE22BCCAEC97}"/>
              </a:ext>
            </a:extLst>
          </p:cNvPr>
          <p:cNvGraphicFramePr/>
          <p:nvPr>
            <p:extLst>
              <p:ext uri="{D42A27DB-BD31-4B8C-83A1-F6EECF244321}">
                <p14:modId xmlns:p14="http://schemas.microsoft.com/office/powerpoint/2010/main" val="297842748"/>
              </p:ext>
            </p:extLst>
          </p:nvPr>
        </p:nvGraphicFramePr>
        <p:xfrm>
          <a:off x="3587428" y="142029"/>
          <a:ext cx="9160880" cy="10932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490BC227-8E25-DB27-31A7-E9DCDD255782}"/>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 y="0"/>
            <a:ext cx="4190035" cy="6858000"/>
          </a:xfrm>
          <a:prstGeom prst="rect">
            <a:avLst/>
          </a:prstGeom>
        </p:spPr>
      </p:pic>
      <p:sp>
        <p:nvSpPr>
          <p:cNvPr id="2" name="Rectangle 1">
            <a:extLst>
              <a:ext uri="{FF2B5EF4-FFF2-40B4-BE49-F238E27FC236}">
                <a16:creationId xmlns:a16="http://schemas.microsoft.com/office/drawing/2014/main" id="{6EBBE6AB-7C51-3D1B-B797-5E2CD7F3CFC1}"/>
              </a:ext>
            </a:extLst>
          </p:cNvPr>
          <p:cNvSpPr/>
          <p:nvPr/>
        </p:nvSpPr>
        <p:spPr>
          <a:xfrm>
            <a:off x="0" y="0"/>
            <a:ext cx="4190035" cy="6858000"/>
          </a:xfrm>
          <a:prstGeom prst="rect">
            <a:avLst/>
          </a:prstGeom>
          <a:solidFill>
            <a:srgbClr val="C00000">
              <a:alpha val="6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Table 3">
            <a:extLst>
              <a:ext uri="{FF2B5EF4-FFF2-40B4-BE49-F238E27FC236}">
                <a16:creationId xmlns:a16="http://schemas.microsoft.com/office/drawing/2014/main" id="{491B2123-49FE-B4D5-D576-F8B58BD1086E}"/>
              </a:ext>
            </a:extLst>
          </p:cNvPr>
          <p:cNvGraphicFramePr>
            <a:graphicFrameLocks noGrp="1"/>
          </p:cNvGraphicFramePr>
          <p:nvPr>
            <p:extLst>
              <p:ext uri="{D42A27DB-BD31-4B8C-83A1-F6EECF244321}">
                <p14:modId xmlns:p14="http://schemas.microsoft.com/office/powerpoint/2010/main" val="198855994"/>
              </p:ext>
            </p:extLst>
          </p:nvPr>
        </p:nvGraphicFramePr>
        <p:xfrm>
          <a:off x="4363656" y="1794075"/>
          <a:ext cx="7702312" cy="3333510"/>
        </p:xfrm>
        <a:graphic>
          <a:graphicData uri="http://schemas.openxmlformats.org/drawingml/2006/table">
            <a:tbl>
              <a:tblPr firstRow="1" bandRow="1">
                <a:tableStyleId>{5A111915-BE36-4E01-A7E5-04B1672EAD32}</a:tableStyleId>
              </a:tblPr>
              <a:tblGrid>
                <a:gridCol w="3851156">
                  <a:extLst>
                    <a:ext uri="{9D8B030D-6E8A-4147-A177-3AD203B41FA5}">
                      <a16:colId xmlns:a16="http://schemas.microsoft.com/office/drawing/2014/main" val="3644923851"/>
                    </a:ext>
                  </a:extLst>
                </a:gridCol>
                <a:gridCol w="3851156">
                  <a:extLst>
                    <a:ext uri="{9D8B030D-6E8A-4147-A177-3AD203B41FA5}">
                      <a16:colId xmlns:a16="http://schemas.microsoft.com/office/drawing/2014/main" val="4257674381"/>
                    </a:ext>
                  </a:extLst>
                </a:gridCol>
              </a:tblGrid>
              <a:tr h="555585">
                <a:tc>
                  <a:txBody>
                    <a:bodyPr/>
                    <a:lstStyle/>
                    <a:p>
                      <a:r>
                        <a:rPr lang="en-IN" dirty="0"/>
                        <a:t>Software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814230"/>
                  </a:ext>
                </a:extLst>
              </a:tr>
              <a:tr h="555585">
                <a:tc>
                  <a:txBody>
                    <a:bodyPr/>
                    <a:lstStyle/>
                    <a:p>
                      <a:r>
                        <a:rPr lang="en-IN" dirty="0"/>
                        <a:t>Operating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Windows 10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9714366"/>
                  </a:ext>
                </a:extLst>
              </a:tr>
              <a:tr h="555585">
                <a:tc>
                  <a:txBody>
                    <a:bodyPr/>
                    <a:lstStyle/>
                    <a:p>
                      <a:r>
                        <a:rPr lang="en-IN" dirty="0"/>
                        <a:t>Coding Language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Python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8199481"/>
                  </a:ext>
                </a:extLst>
              </a:tr>
              <a:tr h="555585">
                <a:tc>
                  <a:txBody>
                    <a:bodyPr/>
                    <a:lstStyle/>
                    <a:p>
                      <a:r>
                        <a:rPr lang="en-IN" dirty="0"/>
                        <a:t>Front – 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Html, CSS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150542"/>
                  </a:ext>
                </a:extLst>
              </a:tr>
              <a:tr h="555585">
                <a:tc>
                  <a:txBody>
                    <a:bodyPr/>
                    <a:lstStyle/>
                    <a:p>
                      <a:r>
                        <a:rPr lang="en-IN" dirty="0"/>
                        <a:t>Designing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Html, CSS, JavaScript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8458446"/>
                  </a:ext>
                </a:extLst>
              </a:tr>
              <a:tr h="555585">
                <a:tc>
                  <a:txBody>
                    <a:bodyPr/>
                    <a:lstStyle/>
                    <a:p>
                      <a:r>
                        <a:rPr lang="en-IN" dirty="0"/>
                        <a:t>Database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SQLite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9139599"/>
                  </a:ext>
                </a:extLst>
              </a:tr>
            </a:tbl>
          </a:graphicData>
        </a:graphic>
      </p:graphicFrame>
    </p:spTree>
    <p:extLst>
      <p:ext uri="{BB962C8B-B14F-4D97-AF65-F5344CB8AC3E}">
        <p14:creationId xmlns:p14="http://schemas.microsoft.com/office/powerpoint/2010/main" val="252547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pattFill prst="pct10">
          <a:fgClr>
            <a:srgbClr val="C0000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4790-BABA-8C36-361A-A75D8E44EDEC}"/>
              </a:ext>
            </a:extLst>
          </p:cNvPr>
          <p:cNvSpPr>
            <a:spLocks noGrp="1"/>
          </p:cNvSpPr>
          <p:nvPr>
            <p:ph type="title"/>
          </p:nvPr>
        </p:nvSpPr>
        <p:spPr>
          <a:xfrm>
            <a:off x="4107324" y="2766218"/>
            <a:ext cx="3977351" cy="1325563"/>
          </a:xfrm>
        </p:spPr>
        <p:txBody>
          <a:bodyPr>
            <a:noAutofit/>
          </a:bodyPr>
          <a:lstStyle/>
          <a:p>
            <a:r>
              <a:rPr lang="en-IN" sz="6600" dirty="0">
                <a:latin typeface="Impact" panose="020B0806030902050204" pitchFamily="34" charset="0"/>
              </a:rPr>
              <a:t>THANK YOU </a:t>
            </a:r>
          </a:p>
        </p:txBody>
      </p:sp>
    </p:spTree>
    <p:extLst>
      <p:ext uri="{BB962C8B-B14F-4D97-AF65-F5344CB8AC3E}">
        <p14:creationId xmlns:p14="http://schemas.microsoft.com/office/powerpoint/2010/main" val="1782919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164</TotalTime>
  <Words>634</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Impact</vt:lpstr>
      <vt:lpstr>SuperscriptNumbersFontFix</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Abdullah</dc:creator>
  <cp:lastModifiedBy>Shaik Abdullah</cp:lastModifiedBy>
  <cp:revision>2</cp:revision>
  <dcterms:created xsi:type="dcterms:W3CDTF">2024-04-29T19:34:29Z</dcterms:created>
  <dcterms:modified xsi:type="dcterms:W3CDTF">2024-05-27T00:08:04Z</dcterms:modified>
</cp:coreProperties>
</file>