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94" r:id="rId3"/>
    <p:sldId id="257" r:id="rId4"/>
    <p:sldId id="258" r:id="rId5"/>
    <p:sldId id="266" r:id="rId6"/>
    <p:sldId id="295" r:id="rId7"/>
    <p:sldId id="296" r:id="rId8"/>
    <p:sldId id="275" r:id="rId9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1"/>
      <p:bold r:id="rId12"/>
      <p:italic r:id="rId13"/>
      <p:boldItalic r:id="rId14"/>
    </p:embeddedFont>
    <p:embeddedFont>
      <p:font typeface="Fira Sans SemiBold" panose="020B06030500000200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9A2EF9-B695-4F1F-A258-BC4350E0912C}">
  <a:tblStyle styleId="{9E9A2EF9-B695-4F1F-A258-BC4350E091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1584" autoAdjust="0"/>
  </p:normalViewPr>
  <p:slideViewPr>
    <p:cSldViewPr snapToGrid="0">
      <p:cViewPr varScale="1">
        <p:scale>
          <a:sx n="78" d="100"/>
          <a:sy n="78" d="100"/>
        </p:scale>
        <p:origin x="16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5b0734d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5b0734d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5dc5aa615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5dc5aa615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00470a36f_0_3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00470a36f_0_3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00470a36f_0_3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00470a36f_0_3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4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00470a36f_0_3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00470a36f_0_3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508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f00470a36f_0_1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f00470a36f_0_1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4152894" y="1512250"/>
            <a:ext cx="4114800" cy="15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4152894" y="3153950"/>
            <a:ext cx="4114800" cy="40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PM_FakeStore_ITI/Video/FakeStore_API_PostMan_Newman.mp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bdAlhakimHawaf/FakeStoreAPI_ITI.git" TargetMode="External"/><Relationship Id="rId4" Type="http://schemas.openxmlformats.org/officeDocument/2006/relationships/hyperlink" Target="../RA_FakeStore_ITI/Video/RestAssured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3A2FA-5471-716F-4E6E-60409215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05" y="1339044"/>
            <a:ext cx="2823820" cy="2465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0C507-CB4E-850E-9629-C685E9944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325" y="1699700"/>
            <a:ext cx="4327347" cy="872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788D-DAB9-0557-DDBD-5C5DE57D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" y="396191"/>
            <a:ext cx="8229600" cy="841800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6FFB82-606B-FFF4-5B3A-21DC477231A5}"/>
              </a:ext>
            </a:extLst>
          </p:cNvPr>
          <p:cNvSpPr txBox="1">
            <a:spLocks/>
          </p:cNvSpPr>
          <p:nvPr/>
        </p:nvSpPr>
        <p:spPr>
          <a:xfrm>
            <a:off x="2080053" y="1729949"/>
            <a:ext cx="6198973" cy="21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US" sz="2400" dirty="0"/>
              <a:t>Abd Alhakim Hawaf</a:t>
            </a:r>
            <a:br>
              <a:rPr lang="en-US" sz="2400" dirty="0"/>
            </a:br>
            <a:br>
              <a:rPr lang="en-US" sz="2400" dirty="0"/>
            </a:br>
            <a:r>
              <a:rPr lang="en-US" sz="1400" dirty="0"/>
              <a:t>Software Tester Shifting from Mechanical Engineering</a:t>
            </a:r>
          </a:p>
          <a:p>
            <a:pPr algn="l"/>
            <a:r>
              <a:rPr lang="en-US" sz="1400" dirty="0"/>
              <a:t>ISTQB® (CTFL | CTFL-AT)</a:t>
            </a:r>
          </a:p>
          <a:p>
            <a:pPr algn="l"/>
            <a:r>
              <a:rPr lang="en-US" sz="1400" dirty="0"/>
              <a:t>Information Technology Institute (ITI) Trainee – Ministry Of Communications and Information Technology (MCIT)</a:t>
            </a:r>
          </a:p>
          <a:p>
            <a:pPr algn="r"/>
            <a:r>
              <a:rPr lang="pt-BR" sz="1400" dirty="0"/>
              <a:t>CAIRO, NEW CAPITAL                                                                                                                                                                                                 NOV -2023 – MAR-2024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BA7C5-20B5-9864-8A71-A6440DAA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1" y="1758523"/>
            <a:ext cx="1036208" cy="1495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612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6"/>
          <p:cNvGrpSpPr/>
          <p:nvPr/>
        </p:nvGrpSpPr>
        <p:grpSpPr>
          <a:xfrm>
            <a:off x="3941814" y="1299844"/>
            <a:ext cx="4996589" cy="1590033"/>
            <a:chOff x="3244737" y="1621125"/>
            <a:chExt cx="4791614" cy="854318"/>
          </a:xfrm>
        </p:grpSpPr>
        <p:sp>
          <p:nvSpPr>
            <p:cNvPr id="83" name="Google Shape;83;p16"/>
            <p:cNvSpPr txBox="1"/>
            <p:nvPr/>
          </p:nvSpPr>
          <p:spPr>
            <a:xfrm>
              <a:off x="4981751" y="1621125"/>
              <a:ext cx="305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API</a:t>
              </a:r>
              <a:endParaRPr sz="1800" dirty="0">
                <a:solidFill>
                  <a:schemeClr val="tx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4981751" y="1844237"/>
              <a:ext cx="3054600" cy="631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(Application Programming Interface) enables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communication and data exchange between two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separate software systems. A software system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implementing an API contains functions/sub routines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which can be executed by another software system</a:t>
              </a:r>
            </a:p>
          </p:txBody>
        </p:sp>
        <p:sp>
          <p:nvSpPr>
            <p:cNvPr id="85" name="Google Shape;85;p16"/>
            <p:cNvSpPr/>
            <p:nvPr/>
          </p:nvSpPr>
          <p:spPr>
            <a:xfrm flipH="1">
              <a:off x="4286265" y="1867986"/>
              <a:ext cx="600600" cy="294782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86" name="Google Shape;86;p16"/>
            <p:cNvCxnSpPr>
              <a:cxnSpLocks/>
              <a:stCxn id="87" idx="3"/>
              <a:endCxn id="85" idx="3"/>
            </p:cNvCxnSpPr>
            <p:nvPr/>
          </p:nvCxnSpPr>
          <p:spPr>
            <a:xfrm flipV="1">
              <a:off x="3413037" y="2015377"/>
              <a:ext cx="873227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16"/>
            <p:cNvSpPr/>
            <p:nvPr/>
          </p:nvSpPr>
          <p:spPr>
            <a:xfrm>
              <a:off x="3244737" y="1931228"/>
              <a:ext cx="168300" cy="168300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6"/>
          <p:cNvSpPr txBox="1"/>
          <p:nvPr/>
        </p:nvSpPr>
        <p:spPr>
          <a:xfrm>
            <a:off x="2002319" y="243676"/>
            <a:ext cx="5249085" cy="56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600" dirty="0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What Is an API</a:t>
            </a:r>
            <a:endParaRPr sz="2600" dirty="0">
              <a:solidFill>
                <a:schemeClr val="dk1"/>
              </a:solidFill>
              <a:latin typeface="Fira Sans Extra Condensed SemiBold"/>
              <a:sym typeface="Fira Sans Extra Condensed SemiBold"/>
            </a:endParaRPr>
          </a:p>
        </p:txBody>
      </p:sp>
      <p:grpSp>
        <p:nvGrpSpPr>
          <p:cNvPr id="202" name="Google Shape;202;p16"/>
          <p:cNvGrpSpPr/>
          <p:nvPr/>
        </p:nvGrpSpPr>
        <p:grpSpPr>
          <a:xfrm>
            <a:off x="4424384" y="3914723"/>
            <a:ext cx="295232" cy="331442"/>
            <a:chOff x="4194046" y="3115288"/>
            <a:chExt cx="218399" cy="245204"/>
          </a:xfrm>
        </p:grpSpPr>
        <p:sp>
          <p:nvSpPr>
            <p:cNvPr id="203" name="Google Shape;203;p16"/>
            <p:cNvSpPr/>
            <p:nvPr/>
          </p:nvSpPr>
          <p:spPr>
            <a:xfrm>
              <a:off x="4314168" y="3267450"/>
              <a:ext cx="98277" cy="93041"/>
            </a:xfrm>
            <a:custGeom>
              <a:avLst/>
              <a:gdLst/>
              <a:ahLst/>
              <a:cxnLst/>
              <a:rect l="l" t="t" r="r" b="b"/>
              <a:pathLst>
                <a:path w="5331" h="5047" extrusionOk="0">
                  <a:moveTo>
                    <a:pt x="2507" y="1"/>
                  </a:moveTo>
                  <a:lnTo>
                    <a:pt x="1" y="5047"/>
                  </a:lnTo>
                  <a:lnTo>
                    <a:pt x="5331" y="5047"/>
                  </a:lnTo>
                  <a:cubicBezTo>
                    <a:pt x="5331" y="2992"/>
                    <a:pt x="4262" y="1070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194046" y="3267450"/>
              <a:ext cx="98590" cy="93041"/>
            </a:xfrm>
            <a:custGeom>
              <a:avLst/>
              <a:gdLst/>
              <a:ahLst/>
              <a:cxnLst/>
              <a:rect l="l" t="t" r="r" b="b"/>
              <a:pathLst>
                <a:path w="5348" h="5047" extrusionOk="0">
                  <a:moveTo>
                    <a:pt x="2824" y="1"/>
                  </a:moveTo>
                  <a:cubicBezTo>
                    <a:pt x="1070" y="1070"/>
                    <a:pt x="1" y="2975"/>
                    <a:pt x="1" y="5047"/>
                  </a:cubicBezTo>
                  <a:lnTo>
                    <a:pt x="5347" y="5047"/>
                  </a:lnTo>
                  <a:lnTo>
                    <a:pt x="28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240244" y="3115288"/>
              <a:ext cx="126003" cy="126003"/>
            </a:xfrm>
            <a:custGeom>
              <a:avLst/>
              <a:gdLst/>
              <a:ahLst/>
              <a:cxnLst/>
              <a:rect l="l" t="t" r="r" b="b"/>
              <a:pathLst>
                <a:path w="6835" h="6835" extrusionOk="0">
                  <a:moveTo>
                    <a:pt x="3409" y="1"/>
                  </a:moveTo>
                  <a:cubicBezTo>
                    <a:pt x="1521" y="1"/>
                    <a:pt x="1" y="1538"/>
                    <a:pt x="1" y="3426"/>
                  </a:cubicBezTo>
                  <a:cubicBezTo>
                    <a:pt x="1" y="5314"/>
                    <a:pt x="1521" y="6835"/>
                    <a:pt x="3409" y="6835"/>
                  </a:cubicBezTo>
                  <a:cubicBezTo>
                    <a:pt x="5298" y="6835"/>
                    <a:pt x="6835" y="5314"/>
                    <a:pt x="6835" y="3426"/>
                  </a:cubicBezTo>
                  <a:cubicBezTo>
                    <a:pt x="6835" y="1538"/>
                    <a:pt x="5298" y="1"/>
                    <a:pt x="3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263361" y="3255449"/>
              <a:ext cx="79787" cy="83179"/>
            </a:xfrm>
            <a:custGeom>
              <a:avLst/>
              <a:gdLst/>
              <a:ahLst/>
              <a:cxnLst/>
              <a:rect l="l" t="t" r="r" b="b"/>
              <a:pathLst>
                <a:path w="4328" h="4512" extrusionOk="0">
                  <a:moveTo>
                    <a:pt x="551" y="0"/>
                  </a:moveTo>
                  <a:cubicBezTo>
                    <a:pt x="351" y="50"/>
                    <a:pt x="167" y="100"/>
                    <a:pt x="0" y="184"/>
                  </a:cubicBezTo>
                  <a:lnTo>
                    <a:pt x="2155" y="4511"/>
                  </a:lnTo>
                  <a:lnTo>
                    <a:pt x="4328" y="184"/>
                  </a:lnTo>
                  <a:cubicBezTo>
                    <a:pt x="4144" y="100"/>
                    <a:pt x="3960" y="50"/>
                    <a:pt x="3776" y="0"/>
                  </a:cubicBezTo>
                  <a:cubicBezTo>
                    <a:pt x="3258" y="184"/>
                    <a:pt x="2724" y="301"/>
                    <a:pt x="2155" y="301"/>
                  </a:cubicBezTo>
                  <a:cubicBezTo>
                    <a:pt x="1604" y="301"/>
                    <a:pt x="1053" y="201"/>
                    <a:pt x="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60A45B4-232D-FC41-65CE-C08E1139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53" y="1903270"/>
            <a:ext cx="473360" cy="26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F95BD0-96E0-A38E-071F-8B0871A91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18" y="1333968"/>
            <a:ext cx="3481575" cy="13992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11070-409B-FAED-FAB3-1E68B23A79A9}"/>
              </a:ext>
            </a:extLst>
          </p:cNvPr>
          <p:cNvSpPr txBox="1"/>
          <p:nvPr/>
        </p:nvSpPr>
        <p:spPr>
          <a:xfrm>
            <a:off x="5753134" y="3595180"/>
            <a:ext cx="4572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Make sure that they are functional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Performance &amp; speed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Security</a:t>
            </a:r>
          </a:p>
        </p:txBody>
      </p:sp>
      <p:grpSp>
        <p:nvGrpSpPr>
          <p:cNvPr id="19" name="Google Shape;82;p16">
            <a:extLst>
              <a:ext uri="{FF2B5EF4-FFF2-40B4-BE49-F238E27FC236}">
                <a16:creationId xmlns:a16="http://schemas.microsoft.com/office/drawing/2014/main" id="{C96D6523-2B15-1F21-3E4D-CD3742ACDA1C}"/>
              </a:ext>
            </a:extLst>
          </p:cNvPr>
          <p:cNvGrpSpPr/>
          <p:nvPr/>
        </p:nvGrpSpPr>
        <p:grpSpPr>
          <a:xfrm>
            <a:off x="3933572" y="3046277"/>
            <a:ext cx="4996588" cy="1008091"/>
            <a:chOff x="3244737" y="1621125"/>
            <a:chExt cx="4791614" cy="541643"/>
          </a:xfrm>
        </p:grpSpPr>
        <p:sp>
          <p:nvSpPr>
            <p:cNvPr id="20" name="Google Shape;83;p16">
              <a:extLst>
                <a:ext uri="{FF2B5EF4-FFF2-40B4-BE49-F238E27FC236}">
                  <a16:creationId xmlns:a16="http://schemas.microsoft.com/office/drawing/2014/main" id="{95856377-E463-9491-5766-65B28711BB59}"/>
                </a:ext>
              </a:extLst>
            </p:cNvPr>
            <p:cNvSpPr txBox="1"/>
            <p:nvPr/>
          </p:nvSpPr>
          <p:spPr>
            <a:xfrm>
              <a:off x="4981751" y="1621125"/>
              <a:ext cx="305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API Testing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" name="Google Shape;85;p16">
              <a:extLst>
                <a:ext uri="{FF2B5EF4-FFF2-40B4-BE49-F238E27FC236}">
                  <a16:creationId xmlns:a16="http://schemas.microsoft.com/office/drawing/2014/main" id="{9BB68632-6FF1-E625-801C-2EDCDDC70E04}"/>
                </a:ext>
              </a:extLst>
            </p:cNvPr>
            <p:cNvSpPr/>
            <p:nvPr/>
          </p:nvSpPr>
          <p:spPr>
            <a:xfrm flipH="1">
              <a:off x="4286265" y="1867986"/>
              <a:ext cx="600600" cy="2947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3" name="Google Shape;86;p16">
              <a:extLst>
                <a:ext uri="{FF2B5EF4-FFF2-40B4-BE49-F238E27FC236}">
                  <a16:creationId xmlns:a16="http://schemas.microsoft.com/office/drawing/2014/main" id="{1C65F81F-11ED-BA9A-5B67-D2B1285E1577}"/>
                </a:ext>
              </a:extLst>
            </p:cNvPr>
            <p:cNvCxnSpPr>
              <a:cxnSpLocks/>
              <a:stCxn id="24" idx="3"/>
              <a:endCxn id="22" idx="3"/>
            </p:cNvCxnSpPr>
            <p:nvPr/>
          </p:nvCxnSpPr>
          <p:spPr>
            <a:xfrm flipV="1">
              <a:off x="3413037" y="2015377"/>
              <a:ext cx="873227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87;p16">
              <a:extLst>
                <a:ext uri="{FF2B5EF4-FFF2-40B4-BE49-F238E27FC236}">
                  <a16:creationId xmlns:a16="http://schemas.microsoft.com/office/drawing/2014/main" id="{2F353153-6455-A644-E3E8-2DB0A2EB556F}"/>
                </a:ext>
              </a:extLst>
            </p:cNvPr>
            <p:cNvSpPr/>
            <p:nvPr/>
          </p:nvSpPr>
          <p:spPr>
            <a:xfrm>
              <a:off x="3244737" y="1931228"/>
              <a:ext cx="168300" cy="16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2F06F02-4156-494C-00F2-C1133E4BB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444" y="3603459"/>
            <a:ext cx="358446" cy="3531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5CDD590-1697-FEB2-BC4E-BB96F5D437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13"/>
          <a:stretch/>
        </p:blipFill>
        <p:spPr>
          <a:xfrm>
            <a:off x="2427836" y="2889877"/>
            <a:ext cx="1760860" cy="18264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7"/>
          <p:cNvGrpSpPr/>
          <p:nvPr/>
        </p:nvGrpSpPr>
        <p:grpSpPr>
          <a:xfrm>
            <a:off x="558361" y="2625102"/>
            <a:ext cx="3316489" cy="651247"/>
            <a:chOff x="558711" y="1715078"/>
            <a:chExt cx="3316489" cy="651247"/>
          </a:xfrm>
        </p:grpSpPr>
        <p:sp>
          <p:nvSpPr>
            <p:cNvPr id="212" name="Google Shape;212;p17"/>
            <p:cNvSpPr txBox="1"/>
            <p:nvPr/>
          </p:nvSpPr>
          <p:spPr>
            <a:xfrm flipH="1">
              <a:off x="1223788" y="1758512"/>
              <a:ext cx="2651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E-commerce</a:t>
              </a:r>
            </a:p>
          </p:txBody>
        </p:sp>
        <p:sp>
          <p:nvSpPr>
            <p:cNvPr id="213" name="Google Shape;213;p17"/>
            <p:cNvSpPr txBox="1"/>
            <p:nvPr/>
          </p:nvSpPr>
          <p:spPr>
            <a:xfrm flipH="1">
              <a:off x="1224100" y="1970625"/>
              <a:ext cx="26511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58711" y="1715078"/>
              <a:ext cx="600600" cy="600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7"/>
          <p:cNvGrpSpPr/>
          <p:nvPr/>
        </p:nvGrpSpPr>
        <p:grpSpPr>
          <a:xfrm>
            <a:off x="558361" y="1648796"/>
            <a:ext cx="3316489" cy="651251"/>
            <a:chOff x="558711" y="2642933"/>
            <a:chExt cx="3316489" cy="651251"/>
          </a:xfrm>
        </p:grpSpPr>
        <p:sp>
          <p:nvSpPr>
            <p:cNvPr id="216" name="Google Shape;216;p17"/>
            <p:cNvSpPr txBox="1"/>
            <p:nvPr/>
          </p:nvSpPr>
          <p:spPr>
            <a:xfrm flipH="1">
              <a:off x="1223788" y="2680069"/>
              <a:ext cx="2651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Rest API</a:t>
              </a:r>
            </a:p>
          </p:txBody>
        </p:sp>
        <p:sp>
          <p:nvSpPr>
            <p:cNvPr id="217" name="Google Shape;217;p17"/>
            <p:cNvSpPr txBox="1"/>
            <p:nvPr/>
          </p:nvSpPr>
          <p:spPr>
            <a:xfrm flipH="1">
              <a:off x="1224100" y="2898484"/>
              <a:ext cx="26511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58711" y="2642933"/>
              <a:ext cx="600600" cy="600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558711" y="3570788"/>
            <a:ext cx="3593159" cy="651256"/>
            <a:chOff x="558711" y="3570788"/>
            <a:chExt cx="3593159" cy="651256"/>
          </a:xfrm>
        </p:grpSpPr>
        <p:sp>
          <p:nvSpPr>
            <p:cNvPr id="220" name="Google Shape;220;p17"/>
            <p:cNvSpPr txBox="1"/>
            <p:nvPr/>
          </p:nvSpPr>
          <p:spPr>
            <a:xfrm flipH="1">
              <a:off x="1219612" y="3624561"/>
              <a:ext cx="2932258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Shopping website prototype</a:t>
              </a:r>
            </a:p>
          </p:txBody>
        </p:sp>
        <p:sp>
          <p:nvSpPr>
            <p:cNvPr id="221" name="Google Shape;221;p17"/>
            <p:cNvSpPr txBox="1"/>
            <p:nvPr/>
          </p:nvSpPr>
          <p:spPr>
            <a:xfrm flipH="1">
              <a:off x="1223750" y="3826344"/>
              <a:ext cx="26511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558711" y="3570788"/>
              <a:ext cx="600600" cy="600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is My Project</a:t>
            </a:r>
            <a:endParaRPr dirty="0"/>
          </a:p>
        </p:txBody>
      </p:sp>
      <p:sp>
        <p:nvSpPr>
          <p:cNvPr id="224" name="Google Shape;224;p1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Fake Store API Testing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675490" y="2823907"/>
            <a:ext cx="366342" cy="202990"/>
            <a:chOff x="903075" y="2730000"/>
            <a:chExt cx="475275" cy="263350"/>
          </a:xfrm>
        </p:grpSpPr>
        <p:sp>
          <p:nvSpPr>
            <p:cNvPr id="235" name="Google Shape;235;p17"/>
            <p:cNvSpPr/>
            <p:nvPr/>
          </p:nvSpPr>
          <p:spPr>
            <a:xfrm>
              <a:off x="986725" y="2807325"/>
              <a:ext cx="308000" cy="108800"/>
            </a:xfrm>
            <a:custGeom>
              <a:avLst/>
              <a:gdLst/>
              <a:ahLst/>
              <a:cxnLst/>
              <a:rect l="l" t="t" r="r" b="b"/>
              <a:pathLst>
                <a:path w="12320" h="4352" extrusionOk="0">
                  <a:moveTo>
                    <a:pt x="6161" y="482"/>
                  </a:moveTo>
                  <a:cubicBezTo>
                    <a:pt x="6845" y="482"/>
                    <a:pt x="7462" y="894"/>
                    <a:pt x="7724" y="1527"/>
                  </a:cubicBezTo>
                  <a:cubicBezTo>
                    <a:pt x="7986" y="2159"/>
                    <a:pt x="7838" y="2888"/>
                    <a:pt x="7357" y="3370"/>
                  </a:cubicBezTo>
                  <a:cubicBezTo>
                    <a:pt x="7032" y="3694"/>
                    <a:pt x="6599" y="3866"/>
                    <a:pt x="6158" y="3866"/>
                  </a:cubicBezTo>
                  <a:cubicBezTo>
                    <a:pt x="5940" y="3866"/>
                    <a:pt x="5720" y="3824"/>
                    <a:pt x="5511" y="3737"/>
                  </a:cubicBezTo>
                  <a:cubicBezTo>
                    <a:pt x="4881" y="3475"/>
                    <a:pt x="4469" y="2858"/>
                    <a:pt x="4469" y="2174"/>
                  </a:cubicBezTo>
                  <a:cubicBezTo>
                    <a:pt x="4469" y="1241"/>
                    <a:pt x="5225" y="482"/>
                    <a:pt x="6161" y="482"/>
                  </a:cubicBezTo>
                  <a:close/>
                  <a:moveTo>
                    <a:pt x="1418" y="0"/>
                  </a:moveTo>
                  <a:cubicBezTo>
                    <a:pt x="1220" y="684"/>
                    <a:pt x="684" y="1220"/>
                    <a:pt x="0" y="1415"/>
                  </a:cubicBezTo>
                  <a:lnTo>
                    <a:pt x="0" y="2933"/>
                  </a:lnTo>
                  <a:cubicBezTo>
                    <a:pt x="684" y="3129"/>
                    <a:pt x="1220" y="3665"/>
                    <a:pt x="1418" y="4351"/>
                  </a:cubicBezTo>
                  <a:lnTo>
                    <a:pt x="10904" y="4351"/>
                  </a:lnTo>
                  <a:cubicBezTo>
                    <a:pt x="11100" y="3665"/>
                    <a:pt x="11636" y="3129"/>
                    <a:pt x="12319" y="2933"/>
                  </a:cubicBezTo>
                  <a:lnTo>
                    <a:pt x="12319" y="1415"/>
                  </a:lnTo>
                  <a:cubicBezTo>
                    <a:pt x="11636" y="1220"/>
                    <a:pt x="11100" y="684"/>
                    <a:pt x="10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1126675" y="2847600"/>
              <a:ext cx="28100" cy="28175"/>
            </a:xfrm>
            <a:custGeom>
              <a:avLst/>
              <a:gdLst/>
              <a:ahLst/>
              <a:cxnLst/>
              <a:rect l="l" t="t" r="r" b="b"/>
              <a:pathLst>
                <a:path w="1124" h="1127" extrusionOk="0">
                  <a:moveTo>
                    <a:pt x="563" y="0"/>
                  </a:moveTo>
                  <a:cubicBezTo>
                    <a:pt x="250" y="0"/>
                    <a:pt x="0" y="253"/>
                    <a:pt x="0" y="563"/>
                  </a:cubicBezTo>
                  <a:cubicBezTo>
                    <a:pt x="0" y="873"/>
                    <a:pt x="250" y="1126"/>
                    <a:pt x="563" y="1126"/>
                  </a:cubicBezTo>
                  <a:cubicBezTo>
                    <a:pt x="873" y="1126"/>
                    <a:pt x="1123" y="873"/>
                    <a:pt x="1123" y="563"/>
                  </a:cubicBezTo>
                  <a:cubicBezTo>
                    <a:pt x="1123" y="253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903075" y="2730000"/>
              <a:ext cx="475275" cy="263350"/>
            </a:xfrm>
            <a:custGeom>
              <a:avLst/>
              <a:gdLst/>
              <a:ahLst/>
              <a:cxnLst/>
              <a:rect l="l" t="t" r="r" b="b"/>
              <a:pathLst>
                <a:path w="19011" h="10534" extrusionOk="0">
                  <a:moveTo>
                    <a:pt x="14735" y="1964"/>
                  </a:moveTo>
                  <a:cubicBezTo>
                    <a:pt x="15045" y="1964"/>
                    <a:pt x="15298" y="2217"/>
                    <a:pt x="15298" y="2530"/>
                  </a:cubicBezTo>
                  <a:cubicBezTo>
                    <a:pt x="15298" y="3042"/>
                    <a:pt x="15716" y="3460"/>
                    <a:pt x="16231" y="3460"/>
                  </a:cubicBezTo>
                  <a:cubicBezTo>
                    <a:pt x="16541" y="3460"/>
                    <a:pt x="16794" y="3713"/>
                    <a:pt x="16794" y="4026"/>
                  </a:cubicBezTo>
                  <a:lnTo>
                    <a:pt x="16794" y="6511"/>
                  </a:lnTo>
                  <a:cubicBezTo>
                    <a:pt x="16794" y="6821"/>
                    <a:pt x="16541" y="7074"/>
                    <a:pt x="16231" y="7074"/>
                  </a:cubicBezTo>
                  <a:cubicBezTo>
                    <a:pt x="15716" y="7074"/>
                    <a:pt x="15298" y="7492"/>
                    <a:pt x="15298" y="8007"/>
                  </a:cubicBezTo>
                  <a:cubicBezTo>
                    <a:pt x="15298" y="8318"/>
                    <a:pt x="15045" y="8570"/>
                    <a:pt x="14735" y="8570"/>
                  </a:cubicBezTo>
                  <a:lnTo>
                    <a:pt x="4277" y="8570"/>
                  </a:lnTo>
                  <a:cubicBezTo>
                    <a:pt x="3966" y="8570"/>
                    <a:pt x="3714" y="8318"/>
                    <a:pt x="3714" y="8007"/>
                  </a:cubicBezTo>
                  <a:cubicBezTo>
                    <a:pt x="3714" y="7492"/>
                    <a:pt x="3295" y="7074"/>
                    <a:pt x="2783" y="7074"/>
                  </a:cubicBezTo>
                  <a:cubicBezTo>
                    <a:pt x="2470" y="7074"/>
                    <a:pt x="2217" y="6821"/>
                    <a:pt x="2217" y="6511"/>
                  </a:cubicBezTo>
                  <a:lnTo>
                    <a:pt x="2217" y="4026"/>
                  </a:lnTo>
                  <a:cubicBezTo>
                    <a:pt x="2217" y="3713"/>
                    <a:pt x="2470" y="3460"/>
                    <a:pt x="2783" y="3460"/>
                  </a:cubicBezTo>
                  <a:cubicBezTo>
                    <a:pt x="3295" y="3460"/>
                    <a:pt x="3714" y="3042"/>
                    <a:pt x="3714" y="2530"/>
                  </a:cubicBezTo>
                  <a:cubicBezTo>
                    <a:pt x="3714" y="2217"/>
                    <a:pt x="3966" y="1964"/>
                    <a:pt x="4277" y="1964"/>
                  </a:cubicBezTo>
                  <a:close/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lnTo>
                    <a:pt x="1" y="9968"/>
                  </a:lnTo>
                  <a:cubicBezTo>
                    <a:pt x="1" y="10281"/>
                    <a:pt x="254" y="10534"/>
                    <a:pt x="567" y="10534"/>
                  </a:cubicBezTo>
                  <a:lnTo>
                    <a:pt x="18445" y="10534"/>
                  </a:lnTo>
                  <a:cubicBezTo>
                    <a:pt x="18758" y="10534"/>
                    <a:pt x="19011" y="10281"/>
                    <a:pt x="19011" y="9968"/>
                  </a:cubicBezTo>
                  <a:lnTo>
                    <a:pt x="19011" y="567"/>
                  </a:lnTo>
                  <a:cubicBezTo>
                    <a:pt x="19011" y="253"/>
                    <a:pt x="18758" y="0"/>
                    <a:pt x="18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238;p17"/>
          <p:cNvGrpSpPr/>
          <p:nvPr/>
        </p:nvGrpSpPr>
        <p:grpSpPr>
          <a:xfrm>
            <a:off x="739745" y="3701461"/>
            <a:ext cx="238531" cy="339253"/>
            <a:chOff x="3342725" y="2620775"/>
            <a:chExt cx="338775" cy="481825"/>
          </a:xfrm>
        </p:grpSpPr>
        <p:sp>
          <p:nvSpPr>
            <p:cNvPr id="239" name="Google Shape;239;p17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2" name="Google Shape;242;p17"/>
          <p:cNvGrpSpPr/>
          <p:nvPr/>
        </p:nvGrpSpPr>
        <p:grpSpPr>
          <a:xfrm>
            <a:off x="675479" y="1817863"/>
            <a:ext cx="366364" cy="262465"/>
            <a:chOff x="-60621600" y="4145650"/>
            <a:chExt cx="316650" cy="226850"/>
          </a:xfrm>
        </p:grpSpPr>
        <p:sp>
          <p:nvSpPr>
            <p:cNvPr id="243" name="Google Shape;243;p17"/>
            <p:cNvSpPr/>
            <p:nvPr/>
          </p:nvSpPr>
          <p:spPr>
            <a:xfrm>
              <a:off x="-60463275" y="4249600"/>
              <a:ext cx="61450" cy="60675"/>
            </a:xfrm>
            <a:custGeom>
              <a:avLst/>
              <a:gdLst/>
              <a:ahLst/>
              <a:cxnLst/>
              <a:rect l="l" t="t" r="r" b="b"/>
              <a:pathLst>
                <a:path w="2458" h="2427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-60526300" y="4249600"/>
              <a:ext cx="48075" cy="60675"/>
            </a:xfrm>
            <a:custGeom>
              <a:avLst/>
              <a:gdLst/>
              <a:ahLst/>
              <a:cxnLst/>
              <a:rect l="l" t="t" r="r" b="b"/>
              <a:pathLst>
                <a:path w="1923" h="2427" extrusionOk="0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-60621600" y="4145650"/>
              <a:ext cx="316650" cy="226850"/>
            </a:xfrm>
            <a:custGeom>
              <a:avLst/>
              <a:gdLst/>
              <a:ahLst/>
              <a:cxnLst/>
              <a:rect l="l" t="t" r="r" b="b"/>
              <a:pathLst>
                <a:path w="12666" h="9074" extrusionOk="0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671231-1569-A6AF-DFB2-454B40C9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51" y="1417392"/>
            <a:ext cx="3639058" cy="3334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5"/>
          <p:cNvSpPr txBox="1"/>
          <p:nvPr/>
        </p:nvSpPr>
        <p:spPr>
          <a:xfrm>
            <a:off x="1980950" y="232752"/>
            <a:ext cx="5129100" cy="78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Methodology Of Testing</a:t>
            </a:r>
            <a:endParaRPr sz="2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B1230-DBA8-FD1B-D0C8-8B3205694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138"/>
          <a:stretch/>
        </p:blipFill>
        <p:spPr>
          <a:xfrm>
            <a:off x="4995037" y="3104119"/>
            <a:ext cx="2845240" cy="69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B3F56-DC18-F3FA-FFF0-5A9A09F44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916"/>
          <a:stretch/>
        </p:blipFill>
        <p:spPr>
          <a:xfrm>
            <a:off x="1037967" y="2880777"/>
            <a:ext cx="2845238" cy="925858"/>
          </a:xfrm>
          <a:prstGeom prst="rect">
            <a:avLst/>
          </a:prstGeom>
        </p:spPr>
      </p:pic>
      <p:sp>
        <p:nvSpPr>
          <p:cNvPr id="8" name="Google Shape;9188;p74">
            <a:extLst>
              <a:ext uri="{FF2B5EF4-FFF2-40B4-BE49-F238E27FC236}">
                <a16:creationId xmlns:a16="http://schemas.microsoft.com/office/drawing/2014/main" id="{9546ADCD-531D-1356-D62E-A447D1C7FEF7}"/>
              </a:ext>
            </a:extLst>
          </p:cNvPr>
          <p:cNvSpPr/>
          <p:nvPr/>
        </p:nvSpPr>
        <p:spPr>
          <a:xfrm>
            <a:off x="813233" y="2317249"/>
            <a:ext cx="224734" cy="265647"/>
          </a:xfrm>
          <a:custGeom>
            <a:avLst/>
            <a:gdLst/>
            <a:ahLst/>
            <a:cxnLst/>
            <a:rect l="l" t="t" r="r" b="b"/>
            <a:pathLst>
              <a:path w="19787" h="19396" extrusionOk="0">
                <a:moveTo>
                  <a:pt x="16583" y="1203"/>
                </a:moveTo>
                <a:cubicBezTo>
                  <a:pt x="17017" y="1203"/>
                  <a:pt x="17451" y="1370"/>
                  <a:pt x="17782" y="1702"/>
                </a:cubicBezTo>
                <a:cubicBezTo>
                  <a:pt x="18446" y="2363"/>
                  <a:pt x="18446" y="3438"/>
                  <a:pt x="17782" y="4102"/>
                </a:cubicBezTo>
                <a:lnTo>
                  <a:pt x="16565" y="5319"/>
                </a:lnTo>
                <a:lnTo>
                  <a:pt x="14165" y="2918"/>
                </a:lnTo>
                <a:lnTo>
                  <a:pt x="15382" y="1702"/>
                </a:lnTo>
                <a:cubicBezTo>
                  <a:pt x="15714" y="1370"/>
                  <a:pt x="16149" y="1203"/>
                  <a:pt x="16583" y="1203"/>
                </a:cubicBezTo>
                <a:close/>
                <a:moveTo>
                  <a:pt x="13362" y="3719"/>
                </a:moveTo>
                <a:lnTo>
                  <a:pt x="14162" y="4519"/>
                </a:lnTo>
                <a:lnTo>
                  <a:pt x="4587" y="14096"/>
                </a:lnTo>
                <a:cubicBezTo>
                  <a:pt x="4255" y="13861"/>
                  <a:pt x="3884" y="13692"/>
                  <a:pt x="3488" y="13595"/>
                </a:cubicBezTo>
                <a:lnTo>
                  <a:pt x="13310" y="3770"/>
                </a:lnTo>
                <a:lnTo>
                  <a:pt x="13362" y="3719"/>
                </a:lnTo>
                <a:close/>
                <a:moveTo>
                  <a:pt x="14965" y="5322"/>
                </a:moveTo>
                <a:lnTo>
                  <a:pt x="15765" y="6122"/>
                </a:lnTo>
                <a:lnTo>
                  <a:pt x="15714" y="6173"/>
                </a:lnTo>
                <a:lnTo>
                  <a:pt x="5888" y="15996"/>
                </a:lnTo>
                <a:cubicBezTo>
                  <a:pt x="5792" y="15600"/>
                  <a:pt x="5623" y="15229"/>
                  <a:pt x="5387" y="14897"/>
                </a:cubicBezTo>
                <a:lnTo>
                  <a:pt x="14965" y="5322"/>
                </a:lnTo>
                <a:close/>
                <a:moveTo>
                  <a:pt x="2704" y="14631"/>
                </a:moveTo>
                <a:cubicBezTo>
                  <a:pt x="3925" y="14631"/>
                  <a:pt x="4911" y="15655"/>
                  <a:pt x="4850" y="16889"/>
                </a:cubicBezTo>
                <a:lnTo>
                  <a:pt x="3736" y="17249"/>
                </a:lnTo>
                <a:cubicBezTo>
                  <a:pt x="3449" y="16572"/>
                  <a:pt x="2911" y="16035"/>
                  <a:pt x="2235" y="15748"/>
                </a:cubicBezTo>
                <a:lnTo>
                  <a:pt x="2594" y="14634"/>
                </a:lnTo>
                <a:cubicBezTo>
                  <a:pt x="2631" y="14632"/>
                  <a:pt x="2667" y="14631"/>
                  <a:pt x="2704" y="14631"/>
                </a:cubicBezTo>
                <a:close/>
                <a:moveTo>
                  <a:pt x="1888" y="16835"/>
                </a:moveTo>
                <a:cubicBezTo>
                  <a:pt x="2217" y="17001"/>
                  <a:pt x="2483" y="17267"/>
                  <a:pt x="2649" y="17596"/>
                </a:cubicBezTo>
                <a:lnTo>
                  <a:pt x="1528" y="17955"/>
                </a:lnTo>
                <a:lnTo>
                  <a:pt x="1888" y="16835"/>
                </a:lnTo>
                <a:close/>
                <a:moveTo>
                  <a:pt x="16654" y="1"/>
                </a:moveTo>
                <a:cubicBezTo>
                  <a:pt x="15897" y="1"/>
                  <a:pt x="15141" y="302"/>
                  <a:pt x="14581" y="901"/>
                </a:cubicBezTo>
                <a:lnTo>
                  <a:pt x="11710" y="3770"/>
                </a:lnTo>
                <a:lnTo>
                  <a:pt x="1882" y="13601"/>
                </a:lnTo>
                <a:cubicBezTo>
                  <a:pt x="1861" y="13619"/>
                  <a:pt x="1842" y="13641"/>
                  <a:pt x="1827" y="13662"/>
                </a:cubicBezTo>
                <a:lnTo>
                  <a:pt x="1809" y="13677"/>
                </a:lnTo>
                <a:lnTo>
                  <a:pt x="1788" y="13695"/>
                </a:lnTo>
                <a:cubicBezTo>
                  <a:pt x="1782" y="13701"/>
                  <a:pt x="1773" y="13707"/>
                  <a:pt x="1767" y="13716"/>
                </a:cubicBezTo>
                <a:cubicBezTo>
                  <a:pt x="1761" y="13722"/>
                  <a:pt x="1755" y="13725"/>
                  <a:pt x="1752" y="13731"/>
                </a:cubicBezTo>
                <a:cubicBezTo>
                  <a:pt x="1746" y="13737"/>
                  <a:pt x="1737" y="13746"/>
                  <a:pt x="1728" y="13755"/>
                </a:cubicBezTo>
                <a:lnTo>
                  <a:pt x="1716" y="13773"/>
                </a:lnTo>
                <a:cubicBezTo>
                  <a:pt x="1710" y="13782"/>
                  <a:pt x="1704" y="13789"/>
                  <a:pt x="1698" y="13801"/>
                </a:cubicBezTo>
                <a:cubicBezTo>
                  <a:pt x="1688" y="13810"/>
                  <a:pt x="1688" y="13813"/>
                  <a:pt x="1685" y="13819"/>
                </a:cubicBezTo>
                <a:cubicBezTo>
                  <a:pt x="1679" y="13825"/>
                  <a:pt x="1673" y="13837"/>
                  <a:pt x="1667" y="13846"/>
                </a:cubicBezTo>
                <a:cubicBezTo>
                  <a:pt x="1661" y="13855"/>
                  <a:pt x="1658" y="13861"/>
                  <a:pt x="1655" y="13870"/>
                </a:cubicBezTo>
                <a:cubicBezTo>
                  <a:pt x="1652" y="13879"/>
                  <a:pt x="1646" y="13885"/>
                  <a:pt x="1643" y="13894"/>
                </a:cubicBezTo>
                <a:cubicBezTo>
                  <a:pt x="1640" y="13903"/>
                  <a:pt x="1634" y="13918"/>
                  <a:pt x="1631" y="13933"/>
                </a:cubicBezTo>
                <a:cubicBezTo>
                  <a:pt x="1631" y="13936"/>
                  <a:pt x="1625" y="13939"/>
                  <a:pt x="1625" y="13943"/>
                </a:cubicBezTo>
                <a:lnTo>
                  <a:pt x="1625" y="13949"/>
                </a:lnTo>
                <a:cubicBezTo>
                  <a:pt x="1625" y="13949"/>
                  <a:pt x="1625" y="13952"/>
                  <a:pt x="1625" y="13952"/>
                </a:cubicBezTo>
                <a:lnTo>
                  <a:pt x="118" y="18656"/>
                </a:lnTo>
                <a:cubicBezTo>
                  <a:pt x="1" y="19021"/>
                  <a:pt x="272" y="19393"/>
                  <a:pt x="656" y="19396"/>
                </a:cubicBezTo>
                <a:cubicBezTo>
                  <a:pt x="713" y="19396"/>
                  <a:pt x="771" y="19387"/>
                  <a:pt x="828" y="19368"/>
                </a:cubicBezTo>
                <a:lnTo>
                  <a:pt x="5538" y="17859"/>
                </a:lnTo>
                <a:lnTo>
                  <a:pt x="5547" y="17856"/>
                </a:lnTo>
                <a:cubicBezTo>
                  <a:pt x="5559" y="17853"/>
                  <a:pt x="5571" y="17847"/>
                  <a:pt x="5584" y="17844"/>
                </a:cubicBezTo>
                <a:lnTo>
                  <a:pt x="5599" y="17838"/>
                </a:lnTo>
                <a:cubicBezTo>
                  <a:pt x="5611" y="17832"/>
                  <a:pt x="5623" y="17826"/>
                  <a:pt x="5635" y="17819"/>
                </a:cubicBezTo>
                <a:cubicBezTo>
                  <a:pt x="5650" y="17810"/>
                  <a:pt x="5653" y="17810"/>
                  <a:pt x="5659" y="17804"/>
                </a:cubicBezTo>
                <a:cubicBezTo>
                  <a:pt x="5668" y="17798"/>
                  <a:pt x="5680" y="17792"/>
                  <a:pt x="5689" y="17786"/>
                </a:cubicBezTo>
                <a:cubicBezTo>
                  <a:pt x="5698" y="17780"/>
                  <a:pt x="5701" y="17777"/>
                  <a:pt x="5710" y="17771"/>
                </a:cubicBezTo>
                <a:lnTo>
                  <a:pt x="5728" y="17756"/>
                </a:lnTo>
                <a:lnTo>
                  <a:pt x="5750" y="17738"/>
                </a:lnTo>
                <a:cubicBezTo>
                  <a:pt x="5756" y="17732"/>
                  <a:pt x="5762" y="17726"/>
                  <a:pt x="5768" y="17720"/>
                </a:cubicBezTo>
                <a:cubicBezTo>
                  <a:pt x="5774" y="17714"/>
                  <a:pt x="5780" y="17708"/>
                  <a:pt x="5783" y="17702"/>
                </a:cubicBezTo>
                <a:lnTo>
                  <a:pt x="5798" y="17687"/>
                </a:lnTo>
                <a:cubicBezTo>
                  <a:pt x="5810" y="17678"/>
                  <a:pt x="5819" y="17669"/>
                  <a:pt x="5828" y="17659"/>
                </a:cubicBezTo>
                <a:lnTo>
                  <a:pt x="15714" y="7777"/>
                </a:lnTo>
                <a:lnTo>
                  <a:pt x="18582" y="4902"/>
                </a:lnTo>
                <a:cubicBezTo>
                  <a:pt x="19754" y="3809"/>
                  <a:pt x="19787" y="1961"/>
                  <a:pt x="18655" y="829"/>
                </a:cubicBezTo>
                <a:cubicBezTo>
                  <a:pt x="18102" y="276"/>
                  <a:pt x="17378" y="1"/>
                  <a:pt x="166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9" name="Google Shape;765;p25">
            <a:extLst>
              <a:ext uri="{FF2B5EF4-FFF2-40B4-BE49-F238E27FC236}">
                <a16:creationId xmlns:a16="http://schemas.microsoft.com/office/drawing/2014/main" id="{766940C0-2C1B-DE99-D94D-062BEFC9B2CF}"/>
              </a:ext>
            </a:extLst>
          </p:cNvPr>
          <p:cNvSpPr txBox="1"/>
          <p:nvPr/>
        </p:nvSpPr>
        <p:spPr>
          <a:xfrm>
            <a:off x="1037967" y="2093907"/>
            <a:ext cx="2498030" cy="78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Manual Testing Using 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" name="Google Shape;765;p25">
            <a:extLst>
              <a:ext uri="{FF2B5EF4-FFF2-40B4-BE49-F238E27FC236}">
                <a16:creationId xmlns:a16="http://schemas.microsoft.com/office/drawing/2014/main" id="{A345D5E0-1025-F9B4-D106-476E09133C62}"/>
              </a:ext>
            </a:extLst>
          </p:cNvPr>
          <p:cNvSpPr txBox="1"/>
          <p:nvPr/>
        </p:nvSpPr>
        <p:spPr>
          <a:xfrm>
            <a:off x="5342247" y="2122737"/>
            <a:ext cx="2845238" cy="78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Automation Testing Using 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" name="Google Shape;9146;p74">
            <a:extLst>
              <a:ext uri="{FF2B5EF4-FFF2-40B4-BE49-F238E27FC236}">
                <a16:creationId xmlns:a16="http://schemas.microsoft.com/office/drawing/2014/main" id="{7ED48C2B-1779-92C5-CCF7-CDD58D9F9EBE}"/>
              </a:ext>
            </a:extLst>
          </p:cNvPr>
          <p:cNvSpPr/>
          <p:nvPr/>
        </p:nvSpPr>
        <p:spPr>
          <a:xfrm>
            <a:off x="5111930" y="2317249"/>
            <a:ext cx="279052" cy="340186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3" name="Google Shape;765;p25">
            <a:extLst>
              <a:ext uri="{FF2B5EF4-FFF2-40B4-BE49-F238E27FC236}">
                <a16:creationId xmlns:a16="http://schemas.microsoft.com/office/drawing/2014/main" id="{CA3F4C9E-A147-D008-2837-FC54BBDC2827}"/>
              </a:ext>
            </a:extLst>
          </p:cNvPr>
          <p:cNvSpPr txBox="1"/>
          <p:nvPr/>
        </p:nvSpPr>
        <p:spPr>
          <a:xfrm>
            <a:off x="551943" y="1006744"/>
            <a:ext cx="2858521" cy="78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1-Rest APIs Tools:-</a:t>
            </a:r>
            <a:endParaRPr sz="24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ABF408-857F-2EEC-D724-137853E4A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692" y="3977044"/>
            <a:ext cx="1336505" cy="5335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03A01-5B33-B8D4-6744-BB7EDC5A0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43" y="3822115"/>
            <a:ext cx="924054" cy="819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059750-61A8-81AD-B283-13B34F7118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65" b="10162"/>
          <a:stretch/>
        </p:blipFill>
        <p:spPr>
          <a:xfrm>
            <a:off x="1980950" y="4067035"/>
            <a:ext cx="1737049" cy="4435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5"/>
          <p:cNvSpPr txBox="1"/>
          <p:nvPr/>
        </p:nvSpPr>
        <p:spPr>
          <a:xfrm>
            <a:off x="1980950" y="232752"/>
            <a:ext cx="5129100" cy="78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Methodology Of Testing</a:t>
            </a:r>
            <a:endParaRPr sz="2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" name="Google Shape;765;p25">
            <a:extLst>
              <a:ext uri="{FF2B5EF4-FFF2-40B4-BE49-F238E27FC236}">
                <a16:creationId xmlns:a16="http://schemas.microsoft.com/office/drawing/2014/main" id="{CA3F4C9E-A147-D008-2837-FC54BBDC2827}"/>
              </a:ext>
            </a:extLst>
          </p:cNvPr>
          <p:cNvSpPr txBox="1"/>
          <p:nvPr/>
        </p:nvSpPr>
        <p:spPr>
          <a:xfrm>
            <a:off x="551943" y="1006744"/>
            <a:ext cx="2512533" cy="78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2-Used Methods:-</a:t>
            </a:r>
            <a:endParaRPr sz="24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2249B-6A36-6092-693A-BE5A896D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922" y="1631841"/>
            <a:ext cx="5271155" cy="3278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E5BD9-E61D-5926-66D4-B40F46754CF2}"/>
              </a:ext>
            </a:extLst>
          </p:cNvPr>
          <p:cNvSpPr txBox="1"/>
          <p:nvPr/>
        </p:nvSpPr>
        <p:spPr>
          <a:xfrm>
            <a:off x="345990" y="446101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Create/Read/Update/Delete (CRUD Operations)</a:t>
            </a:r>
          </a:p>
        </p:txBody>
      </p:sp>
    </p:spTree>
    <p:extLst>
      <p:ext uri="{BB962C8B-B14F-4D97-AF65-F5344CB8AC3E}">
        <p14:creationId xmlns:p14="http://schemas.microsoft.com/office/powerpoint/2010/main" val="21923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5"/>
          <p:cNvSpPr txBox="1"/>
          <p:nvPr/>
        </p:nvSpPr>
        <p:spPr>
          <a:xfrm>
            <a:off x="1980950" y="232752"/>
            <a:ext cx="5129100" cy="78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Methodology Of Testing</a:t>
            </a:r>
            <a:endParaRPr sz="2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" name="Google Shape;765;p25">
            <a:extLst>
              <a:ext uri="{FF2B5EF4-FFF2-40B4-BE49-F238E27FC236}">
                <a16:creationId xmlns:a16="http://schemas.microsoft.com/office/drawing/2014/main" id="{CA3F4C9E-A147-D008-2837-FC54BBDC2827}"/>
              </a:ext>
            </a:extLst>
          </p:cNvPr>
          <p:cNvSpPr txBox="1"/>
          <p:nvPr/>
        </p:nvSpPr>
        <p:spPr>
          <a:xfrm>
            <a:off x="551943" y="1253882"/>
            <a:ext cx="3118014" cy="78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3-Functional Testing:-</a:t>
            </a:r>
            <a:endParaRPr sz="24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574F0-88EF-CAE9-4233-366181402331}"/>
              </a:ext>
            </a:extLst>
          </p:cNvPr>
          <p:cNvSpPr txBox="1"/>
          <p:nvPr/>
        </p:nvSpPr>
        <p:spPr>
          <a:xfrm>
            <a:off x="551943" y="2795889"/>
            <a:ext cx="541225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200+ means the request has succeeded.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300+ means the request is redirected to another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400+ means an error that originates from the client has occurred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500+ means an error that originates from the server has occurred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88578-8860-B518-43DD-F2205D7046E9}"/>
              </a:ext>
            </a:extLst>
          </p:cNvPr>
          <p:cNvSpPr txBox="1"/>
          <p:nvPr/>
        </p:nvSpPr>
        <p:spPr>
          <a:xfrm>
            <a:off x="3678202" y="120104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1800" b="1" dirty="0">
                <a:latin typeface="Calibri" panose="020F0502020204030204" pitchFamily="34" charset="0"/>
              </a:rPr>
              <a:t>HTTP status codes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UcPeriod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Response time</a:t>
            </a:r>
            <a:endParaRPr lang="en-US" sz="11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accuracy</a:t>
            </a:r>
          </a:p>
        </p:txBody>
      </p:sp>
      <p:sp>
        <p:nvSpPr>
          <p:cNvPr id="8" name="Google Shape;765;p25">
            <a:extLst>
              <a:ext uri="{FF2B5EF4-FFF2-40B4-BE49-F238E27FC236}">
                <a16:creationId xmlns:a16="http://schemas.microsoft.com/office/drawing/2014/main" id="{5FE0FA99-DC5D-1485-E6B2-DF0B09C3C429}"/>
              </a:ext>
            </a:extLst>
          </p:cNvPr>
          <p:cNvSpPr txBox="1"/>
          <p:nvPr/>
        </p:nvSpPr>
        <p:spPr>
          <a:xfrm>
            <a:off x="560188" y="2402454"/>
            <a:ext cx="3118014" cy="78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Status Code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8C1A2B-4E82-C702-BEA7-4B55EEC8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47" y="1131707"/>
            <a:ext cx="2925799" cy="18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8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Demonstration</a:t>
            </a:r>
            <a:r>
              <a:rPr lang="en" dirty="0"/>
              <a:t> </a:t>
            </a:r>
            <a:endParaRPr dirty="0"/>
          </a:p>
        </p:txBody>
      </p:sp>
      <p:cxnSp>
        <p:nvCxnSpPr>
          <p:cNvPr id="1382" name="Google Shape;1382;p34"/>
          <p:cNvCxnSpPr/>
          <p:nvPr/>
        </p:nvCxnSpPr>
        <p:spPr>
          <a:xfrm>
            <a:off x="589950" y="2940525"/>
            <a:ext cx="7964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3" name="Google Shape;1383;p34"/>
          <p:cNvGrpSpPr/>
          <p:nvPr/>
        </p:nvGrpSpPr>
        <p:grpSpPr>
          <a:xfrm>
            <a:off x="401191" y="1269015"/>
            <a:ext cx="2124978" cy="1778690"/>
            <a:chOff x="1273433" y="1245985"/>
            <a:chExt cx="2124978" cy="1778690"/>
          </a:xfrm>
        </p:grpSpPr>
        <p:sp>
          <p:nvSpPr>
            <p:cNvPr id="1384" name="Google Shape;1384;p34"/>
            <p:cNvSpPr txBox="1"/>
            <p:nvPr/>
          </p:nvSpPr>
          <p:spPr>
            <a:xfrm>
              <a:off x="1273433" y="1245985"/>
              <a:ext cx="2124978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PostMan Code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5" name="Google Shape;1385;p34"/>
            <p:cNvSpPr txBox="1"/>
            <p:nvPr/>
          </p:nvSpPr>
          <p:spPr>
            <a:xfrm>
              <a:off x="1284744" y="1456957"/>
              <a:ext cx="1799065" cy="405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GitHub: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1608277" y="2209212"/>
              <a:ext cx="1152000" cy="420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100127" y="2856375"/>
              <a:ext cx="168300" cy="168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4"/>
          <p:cNvGrpSpPr/>
          <p:nvPr/>
        </p:nvGrpSpPr>
        <p:grpSpPr>
          <a:xfrm>
            <a:off x="1834207" y="2853728"/>
            <a:ext cx="1781365" cy="1300261"/>
            <a:chOff x="333495" y="2856375"/>
            <a:chExt cx="1781365" cy="1300261"/>
          </a:xfrm>
        </p:grpSpPr>
        <p:sp>
          <p:nvSpPr>
            <p:cNvPr id="1389" name="Google Shape;1389;p34"/>
            <p:cNvSpPr txBox="1"/>
            <p:nvPr/>
          </p:nvSpPr>
          <p:spPr>
            <a:xfrm>
              <a:off x="333495" y="3625124"/>
              <a:ext cx="1781365" cy="531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RestAssured Code</a:t>
              </a:r>
              <a:endParaRPr sz="18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648178" y="3251540"/>
              <a:ext cx="1152000" cy="420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1140028" y="2856375"/>
              <a:ext cx="168300" cy="168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4"/>
          <p:cNvGrpSpPr/>
          <p:nvPr/>
        </p:nvGrpSpPr>
        <p:grpSpPr>
          <a:xfrm>
            <a:off x="3040752" y="1276050"/>
            <a:ext cx="2295528" cy="1737703"/>
            <a:chOff x="3024322" y="1286972"/>
            <a:chExt cx="2295528" cy="1737703"/>
          </a:xfrm>
        </p:grpSpPr>
        <p:sp>
          <p:nvSpPr>
            <p:cNvPr id="1394" name="Google Shape;1394;p34"/>
            <p:cNvSpPr txBox="1"/>
            <p:nvPr/>
          </p:nvSpPr>
          <p:spPr>
            <a:xfrm>
              <a:off x="3024322" y="1286972"/>
              <a:ext cx="2295528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PostMan Video</a:t>
              </a:r>
              <a:endParaRPr sz="1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95" name="Google Shape;1395;p34"/>
            <p:cNvSpPr txBox="1"/>
            <p:nvPr/>
          </p:nvSpPr>
          <p:spPr>
            <a:xfrm>
              <a:off x="3188098" y="1567191"/>
              <a:ext cx="1933733" cy="332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  <a:hlinkClick r:id="rId3" action="ppaction://hlinkfile"/>
                </a:rPr>
                <a:t>Video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3528474" y="2209212"/>
              <a:ext cx="1152000" cy="420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4020324" y="2856375"/>
              <a:ext cx="168300" cy="168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34"/>
          <p:cNvGrpSpPr/>
          <p:nvPr/>
        </p:nvGrpSpPr>
        <p:grpSpPr>
          <a:xfrm>
            <a:off x="4526612" y="2844450"/>
            <a:ext cx="1867800" cy="1526694"/>
            <a:chOff x="4152868" y="2856375"/>
            <a:chExt cx="1867800" cy="1526694"/>
          </a:xfrm>
        </p:grpSpPr>
        <p:sp>
          <p:nvSpPr>
            <p:cNvPr id="1404" name="Google Shape;1404;p34"/>
            <p:cNvSpPr txBox="1"/>
            <p:nvPr/>
          </p:nvSpPr>
          <p:spPr>
            <a:xfrm>
              <a:off x="4152868" y="3750264"/>
              <a:ext cx="1867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RestAssured Video</a:t>
              </a:r>
              <a:endParaRPr sz="18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05" name="Google Shape;1405;p34"/>
            <p:cNvSpPr txBox="1"/>
            <p:nvPr/>
          </p:nvSpPr>
          <p:spPr>
            <a:xfrm>
              <a:off x="4300323" y="4092887"/>
              <a:ext cx="1528500" cy="290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  <a:hlinkClick r:id="rId4" action="ppaction://hlinkfile"/>
                </a:rPr>
                <a:t>Video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4488573" y="3251540"/>
              <a:ext cx="1152000" cy="420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4980423" y="2856375"/>
              <a:ext cx="168300" cy="168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8" name="Google Shape;1408;p34"/>
          <p:cNvGrpSpPr/>
          <p:nvPr/>
        </p:nvGrpSpPr>
        <p:grpSpPr>
          <a:xfrm>
            <a:off x="6717150" y="1166400"/>
            <a:ext cx="1867800" cy="3522000"/>
            <a:chOff x="6717150" y="1166400"/>
            <a:chExt cx="1867800" cy="3522000"/>
          </a:xfrm>
        </p:grpSpPr>
        <p:sp>
          <p:nvSpPr>
            <p:cNvPr id="1409" name="Google Shape;1409;p34"/>
            <p:cNvSpPr/>
            <p:nvPr/>
          </p:nvSpPr>
          <p:spPr>
            <a:xfrm>
              <a:off x="6717150" y="1166400"/>
              <a:ext cx="1867800" cy="3522000"/>
            </a:xfrm>
            <a:prstGeom prst="roundRect">
              <a:avLst>
                <a:gd name="adj" fmla="val 814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6830100" y="1276050"/>
              <a:ext cx="1641900" cy="3075000"/>
            </a:xfrm>
            <a:prstGeom prst="roundRect">
              <a:avLst>
                <a:gd name="adj" fmla="val 450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3" name="Google Shape;1413;p34"/>
            <p:cNvGrpSpPr/>
            <p:nvPr/>
          </p:nvGrpSpPr>
          <p:grpSpPr>
            <a:xfrm>
              <a:off x="6958904" y="1419634"/>
              <a:ext cx="192397" cy="90272"/>
              <a:chOff x="7060804" y="1394556"/>
              <a:chExt cx="201000" cy="90281"/>
            </a:xfrm>
          </p:grpSpPr>
          <p:cxnSp>
            <p:nvCxnSpPr>
              <p:cNvPr id="1414" name="Google Shape;1414;p34"/>
              <p:cNvCxnSpPr/>
              <p:nvPr/>
            </p:nvCxnSpPr>
            <p:spPr>
              <a:xfrm>
                <a:off x="7060804" y="1484837"/>
                <a:ext cx="201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34"/>
              <p:cNvCxnSpPr/>
              <p:nvPr/>
            </p:nvCxnSpPr>
            <p:spPr>
              <a:xfrm>
                <a:off x="7060804" y="1439696"/>
                <a:ext cx="201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34"/>
              <p:cNvCxnSpPr/>
              <p:nvPr/>
            </p:nvCxnSpPr>
            <p:spPr>
              <a:xfrm>
                <a:off x="7060804" y="1394556"/>
                <a:ext cx="201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17" name="Google Shape;1417;p34"/>
            <p:cNvSpPr/>
            <p:nvPr/>
          </p:nvSpPr>
          <p:spPr>
            <a:xfrm>
              <a:off x="7566903" y="4437150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34"/>
          <p:cNvGrpSpPr/>
          <p:nvPr/>
        </p:nvGrpSpPr>
        <p:grpSpPr>
          <a:xfrm>
            <a:off x="6958903" y="1638499"/>
            <a:ext cx="1384200" cy="420300"/>
            <a:chOff x="6958903" y="1638499"/>
            <a:chExt cx="1384200" cy="420300"/>
          </a:xfrm>
        </p:grpSpPr>
        <p:sp>
          <p:nvSpPr>
            <p:cNvPr id="1419" name="Google Shape;1419;p34"/>
            <p:cNvSpPr/>
            <p:nvPr/>
          </p:nvSpPr>
          <p:spPr>
            <a:xfrm>
              <a:off x="6958903" y="1638499"/>
              <a:ext cx="1384200" cy="42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6958903" y="1638499"/>
              <a:ext cx="1245900" cy="420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1" name="Google Shape;1421;p34"/>
          <p:cNvGrpSpPr/>
          <p:nvPr/>
        </p:nvGrpSpPr>
        <p:grpSpPr>
          <a:xfrm>
            <a:off x="6958903" y="2177991"/>
            <a:ext cx="1384200" cy="420300"/>
            <a:chOff x="6958903" y="2177991"/>
            <a:chExt cx="1384200" cy="420300"/>
          </a:xfrm>
        </p:grpSpPr>
        <p:sp>
          <p:nvSpPr>
            <p:cNvPr id="1422" name="Google Shape;1422;p34"/>
            <p:cNvSpPr/>
            <p:nvPr/>
          </p:nvSpPr>
          <p:spPr>
            <a:xfrm>
              <a:off x="6958903" y="2177991"/>
              <a:ext cx="1384200" cy="42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6958903" y="2177991"/>
              <a:ext cx="1107300" cy="420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4" name="Google Shape;1424;p34"/>
          <p:cNvGrpSpPr/>
          <p:nvPr/>
        </p:nvGrpSpPr>
        <p:grpSpPr>
          <a:xfrm>
            <a:off x="6958903" y="2717483"/>
            <a:ext cx="1384200" cy="420300"/>
            <a:chOff x="6958903" y="2717483"/>
            <a:chExt cx="1384200" cy="420300"/>
          </a:xfrm>
        </p:grpSpPr>
        <p:sp>
          <p:nvSpPr>
            <p:cNvPr id="1425" name="Google Shape;1425;p34"/>
            <p:cNvSpPr/>
            <p:nvPr/>
          </p:nvSpPr>
          <p:spPr>
            <a:xfrm>
              <a:off x="6958903" y="2717483"/>
              <a:ext cx="1384200" cy="42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6958903" y="2717483"/>
              <a:ext cx="969000" cy="420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7" name="Google Shape;1427;p34"/>
          <p:cNvGrpSpPr/>
          <p:nvPr/>
        </p:nvGrpSpPr>
        <p:grpSpPr>
          <a:xfrm>
            <a:off x="6958903" y="3256975"/>
            <a:ext cx="1384200" cy="420300"/>
            <a:chOff x="6958903" y="3256975"/>
            <a:chExt cx="1384200" cy="420300"/>
          </a:xfrm>
        </p:grpSpPr>
        <p:sp>
          <p:nvSpPr>
            <p:cNvPr id="1428" name="Google Shape;1428;p34"/>
            <p:cNvSpPr/>
            <p:nvPr/>
          </p:nvSpPr>
          <p:spPr>
            <a:xfrm>
              <a:off x="6958903" y="3256975"/>
              <a:ext cx="1384200" cy="42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6958903" y="3256975"/>
              <a:ext cx="830400" cy="420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30" name="Google Shape;1430;p34"/>
          <p:cNvGrpSpPr/>
          <p:nvPr/>
        </p:nvGrpSpPr>
        <p:grpSpPr>
          <a:xfrm>
            <a:off x="6958903" y="3796467"/>
            <a:ext cx="1384200" cy="420300"/>
            <a:chOff x="6958903" y="3796467"/>
            <a:chExt cx="1384200" cy="420300"/>
          </a:xfrm>
        </p:grpSpPr>
        <p:sp>
          <p:nvSpPr>
            <p:cNvPr id="1431" name="Google Shape;1431;p34"/>
            <p:cNvSpPr/>
            <p:nvPr/>
          </p:nvSpPr>
          <p:spPr>
            <a:xfrm>
              <a:off x="6958903" y="3796467"/>
              <a:ext cx="1384200" cy="42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6958903" y="3796467"/>
              <a:ext cx="692100" cy="420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" name="Google Shape;1385;p34">
            <a:extLst>
              <a:ext uri="{FF2B5EF4-FFF2-40B4-BE49-F238E27FC236}">
                <a16:creationId xmlns:a16="http://schemas.microsoft.com/office/drawing/2014/main" id="{52871F3B-DC33-2423-2F03-C2052C483C70}"/>
              </a:ext>
            </a:extLst>
          </p:cNvPr>
          <p:cNvSpPr txBox="1"/>
          <p:nvPr/>
        </p:nvSpPr>
        <p:spPr>
          <a:xfrm>
            <a:off x="1812311" y="4014012"/>
            <a:ext cx="1799065" cy="40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GitHub: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395;p34">
            <a:extLst>
              <a:ext uri="{FF2B5EF4-FFF2-40B4-BE49-F238E27FC236}">
                <a16:creationId xmlns:a16="http://schemas.microsoft.com/office/drawing/2014/main" id="{13AE5185-1160-3C36-F8EB-53661677E653}"/>
              </a:ext>
            </a:extLst>
          </p:cNvPr>
          <p:cNvSpPr txBox="1"/>
          <p:nvPr/>
        </p:nvSpPr>
        <p:spPr>
          <a:xfrm>
            <a:off x="76216" y="1809508"/>
            <a:ext cx="2827621" cy="33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https://github.com/AbdAlhakimHawaf/FakeStoreAPI_ITI.git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395;p34">
            <a:extLst>
              <a:ext uri="{FF2B5EF4-FFF2-40B4-BE49-F238E27FC236}">
                <a16:creationId xmlns:a16="http://schemas.microsoft.com/office/drawing/2014/main" id="{E98199DE-7719-AA56-306C-71587CF3DA80}"/>
              </a:ext>
            </a:extLst>
          </p:cNvPr>
          <p:cNvSpPr txBox="1"/>
          <p:nvPr/>
        </p:nvSpPr>
        <p:spPr>
          <a:xfrm>
            <a:off x="1227885" y="4331772"/>
            <a:ext cx="2827621" cy="33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https://github.com/AbdAlhakimHawaf/FakeStoreAPI_ITI.git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 Wallet Infographics by Slidesgo">
  <a:themeElements>
    <a:clrScheme name="Simple Light">
      <a:dk1>
        <a:srgbClr val="000000"/>
      </a:dk1>
      <a:lt1>
        <a:srgbClr val="FFFFFF"/>
      </a:lt1>
      <a:dk2>
        <a:srgbClr val="3EAEC9"/>
      </a:dk2>
      <a:lt2>
        <a:srgbClr val="E25D4B"/>
      </a:lt2>
      <a:accent1>
        <a:srgbClr val="5BB56A"/>
      </a:accent1>
      <a:accent2>
        <a:srgbClr val="F0C936"/>
      </a:accent2>
      <a:accent3>
        <a:srgbClr val="276372"/>
      </a:accent3>
      <a:accent4>
        <a:srgbClr val="318C3A"/>
      </a:accent4>
      <a:accent5>
        <a:srgbClr val="E2EDF0"/>
      </a:accent5>
      <a:accent6>
        <a:srgbClr val="FFF59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247</Words>
  <Application>Microsoft Office PowerPoint</Application>
  <PresentationFormat>On-screen Show (16:9)</PresentationFormat>
  <Paragraphs>56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Roboto</vt:lpstr>
      <vt:lpstr>Calibri</vt:lpstr>
      <vt:lpstr>Fira Sans Extra Condensed SemiBold</vt:lpstr>
      <vt:lpstr>Fira Sans SemiBold</vt:lpstr>
      <vt:lpstr>Digital Wallet Infographics by Slidesgo</vt:lpstr>
      <vt:lpstr>PowerPoint Presentation</vt:lpstr>
      <vt:lpstr>Who am I?</vt:lpstr>
      <vt:lpstr>PowerPoint Presentation</vt:lpstr>
      <vt:lpstr>What is My Project</vt:lpstr>
      <vt:lpstr>PowerPoint Presentation</vt:lpstr>
      <vt:lpstr>PowerPoint Presentation</vt:lpstr>
      <vt:lpstr>PowerPoint Presentation</vt:lpstr>
      <vt:lpstr>Demonstration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</dc:title>
  <cp:lastModifiedBy>Abd Alhakim Hawaf Abd Alhakim</cp:lastModifiedBy>
  <cp:revision>6</cp:revision>
  <dcterms:modified xsi:type="dcterms:W3CDTF">2024-03-27T23:23:33Z</dcterms:modified>
</cp:coreProperties>
</file>