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Lexend" panose="020B0604020202020204" charset="0"/>
      <p:regular r:id="rId8"/>
      <p:bold r:id="rId9"/>
    </p:embeddedFon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104f6f4ac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b104f6f4ac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104f6f4ac_1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104f6f4ac_1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104f6f4ac_1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104f6f4ac_1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104f6f4ac_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b104f6f4ac_2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104f6f4ac_2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b104f6f4ac_2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tapitutorial.com/httpstatuscodes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446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620" dirty="0"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5" y="443238"/>
            <a:ext cx="3179595" cy="18857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329175" y="731825"/>
            <a:ext cx="845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9900FF"/>
                </a:highlight>
              </a:rPr>
              <a:t>PHP</a:t>
            </a:r>
            <a:endParaRPr sz="1600">
              <a:highlight>
                <a:srgbClr val="9900FF"/>
              </a:highlight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399650" y="1162925"/>
            <a:ext cx="2862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E599"/>
                </a:highlight>
              </a:rPr>
              <a:t> hypertext preprocessor</a:t>
            </a:r>
            <a:endParaRPr sz="1700">
              <a:highlight>
                <a:srgbClr val="FFE599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399650" y="1532475"/>
            <a:ext cx="3302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E599"/>
                </a:highlight>
              </a:rPr>
              <a:t> Personal home page</a:t>
            </a:r>
            <a:endParaRPr sz="1700">
              <a:highlight>
                <a:srgbClr val="FFE599"/>
              </a:highlight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300" y="471401"/>
            <a:ext cx="3302699" cy="1829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5" y="2329026"/>
            <a:ext cx="2910570" cy="24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231375" y="4455050"/>
            <a:ext cx="487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https://www.restapitutorial.com/httpstatuscodes.html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6000" y="2348425"/>
            <a:ext cx="5998000" cy="18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80375" y="78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80375" y="771525"/>
            <a:ext cx="2531700" cy="30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 b="1"/>
              <a:t>php:</a:t>
            </a:r>
            <a:r>
              <a:rPr lang="en" sz="55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Hypertext Preprocessor</a:t>
            </a:r>
            <a:endParaRPr sz="55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287"/>
              <a:buFont typeface="Arial"/>
              <a:buNone/>
            </a:pPr>
            <a:endParaRPr sz="43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985"/>
              <a:buFont typeface="Arial"/>
              <a:buNone/>
            </a:pPr>
            <a:r>
              <a:rPr lang="en" sz="35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Advantages of PHP :</a:t>
            </a:r>
            <a:endParaRPr sz="35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985"/>
              <a:buFont typeface="Arial"/>
              <a:buNone/>
            </a:pPr>
            <a:r>
              <a:rPr lang="en" sz="35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Large choice of available specialists</a:t>
            </a:r>
            <a:endParaRPr sz="35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985"/>
              <a:buFont typeface="Arial"/>
              <a:buNone/>
            </a:pPr>
            <a:r>
              <a:rPr lang="en" sz="35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Plentiful documentation</a:t>
            </a:r>
            <a:endParaRPr sz="35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985"/>
              <a:buFont typeface="Arial"/>
              <a:buNone/>
            </a:pPr>
            <a:r>
              <a:rPr lang="en" sz="35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Improved loading speed</a:t>
            </a:r>
            <a:endParaRPr sz="35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985"/>
              <a:buFont typeface="Arial"/>
              <a:buNone/>
            </a:pPr>
            <a:r>
              <a:rPr lang="en" sz="35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Wide selection of databases</a:t>
            </a:r>
            <a:endParaRPr sz="35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985"/>
              <a:buFont typeface="Arial"/>
              <a:buNone/>
            </a:pPr>
            <a:r>
              <a:rPr lang="en" sz="35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Inexpensive open-source software</a:t>
            </a:r>
            <a:endParaRPr sz="35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985"/>
              <a:buFont typeface="Arial"/>
              <a:buNone/>
            </a:pPr>
            <a:r>
              <a:rPr lang="en" sz="35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Cheaper hosting services</a:t>
            </a:r>
            <a:endParaRPr sz="35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985"/>
              <a:buFont typeface="Arial"/>
              <a:buNone/>
            </a:pPr>
            <a:r>
              <a:rPr lang="en" sz="35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Excellent combinability with HTML</a:t>
            </a:r>
            <a:endParaRPr sz="35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985"/>
              <a:buFont typeface="Arial"/>
              <a:buNone/>
            </a:pPr>
            <a:r>
              <a:rPr lang="en" sz="35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Good flexibility</a:t>
            </a:r>
            <a:endParaRPr sz="35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985"/>
              <a:buFont typeface="Arial"/>
              <a:buNone/>
            </a:pPr>
            <a:r>
              <a:rPr lang="en" sz="355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Compatibility with cloud services</a:t>
            </a:r>
            <a:endParaRPr sz="35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848"/>
              <a:buFont typeface="Arial"/>
              <a:buNone/>
            </a:pPr>
            <a:endParaRPr sz="39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50" b="1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325" y="0"/>
            <a:ext cx="6009675" cy="18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4075" y="1979025"/>
            <a:ext cx="3785950" cy="26077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2324300" y="1848450"/>
            <a:ext cx="32814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مجموعة كبيرة من المتخصصين المتاحين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وثائق وفيرة 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تحسين سرعة التحميل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مجموعة واسعة من قواعد البيانات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برامج مفتوحة المصدر غير مكلفة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خدمات استضافة أرخص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قابلية دمج ممتازة مع HTML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مرونة جيدة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التوافق مع الخدمات السحابية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425" y="1017725"/>
            <a:ext cx="4243325" cy="41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025" y="1112101"/>
            <a:ext cx="2981600" cy="28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7475" y="2919275"/>
            <a:ext cx="2040625" cy="20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69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/>
              <a:t>PHP</a:t>
            </a:r>
            <a:endParaRPr sz="2620" b="1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025" y="595663"/>
            <a:ext cx="4135276" cy="246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25" y="732000"/>
            <a:ext cx="25622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160625" y="3178975"/>
            <a:ext cx="2152200" cy="1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PHP Syntax</a:t>
            </a:r>
            <a:endParaRPr sz="155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&lt;?php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PHP code goes here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825" y="2781638"/>
            <a:ext cx="2233238" cy="2120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775"/>
            <a:ext cx="679250" cy="6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9775"/>
            <a:ext cx="8520600" cy="486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9900FF"/>
              </a:solidFill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9900FF"/>
              </a:solidFill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9900FF"/>
              </a:solidFill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PHP stands for Hypertext Preprocessor( which was changed from the initial name of “Personal Home Page”).</a:t>
            </a:r>
            <a:endParaRPr sz="3400" b="1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Most popular server-side scripting language.</a:t>
            </a:r>
            <a:endParaRPr sz="3400" b="1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PHP is mainly used in conjunction with HTML code,web content management system, web template systems.</a:t>
            </a:r>
            <a:endParaRPr sz="3400" b="1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The PHP language is processed by the server or the Common Gateway Interface(CGI).</a:t>
            </a:r>
            <a:endParaRPr sz="3400" b="1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In 1996, the code got a complete makeover and  turned into a programming language from a suite of tools.</a:t>
            </a:r>
            <a:endParaRPr sz="3400" b="1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400" b="1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566" b="1">
                <a:solidFill>
                  <a:srgbClr val="000000"/>
                </a:solidFill>
              </a:rPr>
              <a:t>                                    Why do we use php?</a:t>
            </a:r>
            <a:endParaRPr sz="1450" b="1">
              <a:solidFill>
                <a:srgbClr val="9900FF"/>
              </a:solidFill>
              <a:highlight>
                <a:srgbClr val="FFFFFF"/>
              </a:highlight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550" y="0"/>
            <a:ext cx="1267450" cy="12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On-screen Show (16:9)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Courier New</vt:lpstr>
      <vt:lpstr>Lexend</vt:lpstr>
      <vt:lpstr>Arial</vt:lpstr>
      <vt:lpstr>Verdana</vt:lpstr>
      <vt:lpstr>Simple Light</vt:lpstr>
      <vt:lpstr>PowerPoint Presentation</vt:lpstr>
      <vt:lpstr>PowerPoint Presentation</vt:lpstr>
      <vt:lpstr>PowerPoint Presentation</vt:lpstr>
      <vt:lpstr>PHP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ZYTOON Ahmad O-JO/CCD</cp:lastModifiedBy>
  <cp:revision>1</cp:revision>
  <dcterms:modified xsi:type="dcterms:W3CDTF">2023-11-28T07:23:10Z</dcterms:modified>
</cp:coreProperties>
</file>