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png"/>
  <Override PartName="/ppt/media/image13.jpg" ContentType="image/png"/>
  <Override PartName="/ppt/media/image14.jpg" ContentType="image/png"/>
  <Override PartName="/ppt/media/image15.jpg" ContentType="image/png"/>
  <Override PartName="/ppt/media/image16.jpg" ContentType="image/png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90" r:id="rId6"/>
    <p:sldId id="279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3980379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18EE-D082-48AE-83AE-A2846FDA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4) Advantages of Linked List.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87F7B-221C-3150-DA32-C12CA3794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</a:t>
            </a:r>
            <a:r>
              <a:rPr lang="en-US" b="1" dirty="0"/>
              <a:t> Flexibility</a:t>
            </a:r>
            <a:r>
              <a:rPr lang="en-US" dirty="0"/>
              <a:t>: </a:t>
            </a:r>
          </a:p>
          <a:p>
            <a:pPr marL="450000" lvl="1" indent="0">
              <a:buNone/>
            </a:pPr>
            <a:r>
              <a:rPr lang="en-US" dirty="0"/>
              <a:t>	Elements can be easily added or removed without the need to shift other elements, as is 		the case with arrays.</a:t>
            </a:r>
          </a:p>
          <a:p>
            <a:endParaRPr lang="en-US" dirty="0"/>
          </a:p>
          <a:p>
            <a:r>
              <a:rPr lang="en-US" dirty="0"/>
              <a:t>2) Efficiency:</a:t>
            </a:r>
            <a:r>
              <a:rPr lang="ar-JO" dirty="0"/>
              <a:t>  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	Insertion and deletion operations can be faster in some cases compared to arrays, 	especially for large lists.</a:t>
            </a:r>
          </a:p>
        </p:txBody>
      </p:sp>
    </p:spTree>
    <p:extLst>
      <p:ext uri="{BB962C8B-B14F-4D97-AF65-F5344CB8AC3E}">
        <p14:creationId xmlns:p14="http://schemas.microsoft.com/office/powerpoint/2010/main" val="22897098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BC96-FA65-F267-3A5B-62174410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5) Disadvantages of Linked List.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EBA4-DD65-89DD-010C-5C07183F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</a:t>
            </a:r>
            <a:r>
              <a:rPr lang="en-US" b="1" dirty="0"/>
              <a:t> Memory Consumption</a:t>
            </a:r>
            <a:r>
              <a:rPr lang="en-US" dirty="0"/>
              <a:t>:</a:t>
            </a:r>
          </a:p>
          <a:p>
            <a:pPr marL="450000" lvl="1" indent="0">
              <a:buNone/>
            </a:pPr>
            <a:r>
              <a:rPr lang="en-US" dirty="0"/>
              <a:t>	Each node contains an extra pointer (or two in doubly linked lists), which increases memory usage.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2)</a:t>
            </a:r>
            <a:r>
              <a:rPr lang="en-US" b="1" dirty="0"/>
              <a:t> </a:t>
            </a:r>
            <a:r>
              <a:rPr lang="en-US" dirty="0"/>
              <a:t>Access Time:</a:t>
            </a:r>
          </a:p>
          <a:p>
            <a:pPr marL="450000" lvl="1" indent="0">
              <a:buNone/>
            </a:pPr>
            <a:r>
              <a:rPr lang="en-US" dirty="0"/>
              <a:t>	Accessing a specific element requires traversing all preceding elements, making search operations less efficient compared to arrays.</a:t>
            </a:r>
          </a:p>
        </p:txBody>
      </p:sp>
    </p:spTree>
    <p:extLst>
      <p:ext uri="{BB962C8B-B14F-4D97-AF65-F5344CB8AC3E}">
        <p14:creationId xmlns:p14="http://schemas.microsoft.com/office/powerpoint/2010/main" val="27493528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A0CBF-553E-9DB7-9B90-83E5CDB73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773" y="356502"/>
            <a:ext cx="9374819" cy="6144995"/>
          </a:xfrm>
        </p:spPr>
      </p:pic>
    </p:spTree>
    <p:extLst>
      <p:ext uri="{BB962C8B-B14F-4D97-AF65-F5344CB8AC3E}">
        <p14:creationId xmlns:p14="http://schemas.microsoft.com/office/powerpoint/2010/main" val="30197092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6265647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1732449"/>
            <a:ext cx="4986707" cy="3097003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800" dirty="0"/>
              <a:t>1) What is a Linked List?</a:t>
            </a:r>
          </a:p>
          <a:p>
            <a:pPr marL="36900" lvl="0" indent="0">
              <a:buNone/>
            </a:pPr>
            <a:r>
              <a:rPr lang="en-US" sz="2800" dirty="0"/>
              <a:t>2) Types of Linked List.</a:t>
            </a:r>
          </a:p>
          <a:p>
            <a:pPr marL="36900" lvl="0" indent="0">
              <a:buNone/>
            </a:pPr>
            <a:r>
              <a:rPr lang="en-US" sz="2800" dirty="0"/>
              <a:t>3) Operations on Linked List.</a:t>
            </a:r>
          </a:p>
          <a:p>
            <a:pPr marL="36900" lvl="0" indent="0">
              <a:buNone/>
            </a:pPr>
            <a:r>
              <a:rPr lang="en-US" sz="2800" dirty="0"/>
              <a:t>4) Advantages of Linked List.</a:t>
            </a:r>
          </a:p>
          <a:p>
            <a:pPr marL="36900" indent="0">
              <a:buNone/>
            </a:pPr>
            <a:r>
              <a:rPr lang="en-US" sz="2800" dirty="0"/>
              <a:t>5) Disadvantages of Linked List.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391-511F-8554-D62B-FC7265C4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1946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1) What is a Linked List?</a:t>
            </a:r>
            <a:br>
              <a:rPr lang="en-US" sz="48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3E7D4-E73B-F8BF-91FC-1E202DEB6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3748618"/>
            <a:ext cx="10353675" cy="26786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AB1291-25D5-C9CE-AA9C-011CFF728787}"/>
              </a:ext>
            </a:extLst>
          </p:cNvPr>
          <p:cNvSpPr txBox="1"/>
          <p:nvPr/>
        </p:nvSpPr>
        <p:spPr>
          <a:xfrm>
            <a:off x="1154647" y="1256005"/>
            <a:ext cx="9871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Is a data structure used to store a sequence of elements. Each element in the list is called a "node," and each node contains two main parts: the data value and a pointer (Link).</a:t>
            </a:r>
          </a:p>
          <a:p>
            <a:endParaRPr lang="en-US" sz="2400" dirty="0">
              <a:solidFill>
                <a:schemeClr val="tx2"/>
              </a:solidFill>
              <a:latin typeface="Goudy Old Style (Headings)"/>
            </a:endParaRPr>
          </a:p>
          <a:p>
            <a:r>
              <a:rPr lang="en-US" sz="2400" dirty="0">
                <a:solidFill>
                  <a:schemeClr val="tx2"/>
                </a:solidFill>
                <a:latin typeface="Goudy Old Style (Headings)"/>
              </a:rPr>
              <a:t>Pointer : </a:t>
            </a:r>
            <a:r>
              <a:rPr lang="en-US" sz="2400" dirty="0">
                <a:solidFill>
                  <a:schemeClr val="tx2"/>
                </a:solidFill>
              </a:rPr>
              <a:t>is a crucial component of each node that is used to reference the next node in the sequence. </a:t>
            </a:r>
            <a:endParaRPr lang="en-US" sz="2400" dirty="0">
              <a:solidFill>
                <a:schemeClr val="tx2"/>
              </a:solidFill>
              <a:latin typeface="Goudy Old Style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0425180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212E-130C-D138-3A9E-715D5DDC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7456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2) Types of Linked List.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AEAB-0EBD-36AD-80F4-647DB7DB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9199"/>
            <a:ext cx="10353762" cy="4315472"/>
          </a:xfrm>
        </p:spPr>
        <p:txBody>
          <a:bodyPr>
            <a:normAutofit/>
          </a:bodyPr>
          <a:lstStyle/>
          <a:p>
            <a:r>
              <a:rPr lang="en-US" dirty="0"/>
              <a:t>There are two main types of linked lists:</a:t>
            </a:r>
            <a:endParaRPr lang="en-US" b="1" dirty="0"/>
          </a:p>
          <a:p>
            <a:pPr marL="450000" lvl="1" indent="0">
              <a:buNone/>
            </a:pPr>
            <a:r>
              <a:rPr lang="en-US" sz="2300" b="1" dirty="0"/>
              <a:t>1. Singly Linked List</a:t>
            </a:r>
            <a:r>
              <a:rPr lang="en-US" sz="2300" dirty="0"/>
              <a:t>:</a:t>
            </a:r>
          </a:p>
          <a:p>
            <a:pPr marL="450000" lvl="1" indent="0">
              <a:buNone/>
            </a:pPr>
            <a:r>
              <a:rPr lang="en-US" sz="2300" dirty="0"/>
              <a:t>		=&gt; </a:t>
            </a:r>
            <a:r>
              <a:rPr lang="en-US" sz="2000" dirty="0"/>
              <a:t>Each node contains a data value and a pointer to the next node.</a:t>
            </a:r>
            <a:endParaRPr lang="en-US" sz="2300" dirty="0"/>
          </a:p>
          <a:p>
            <a:pPr marL="450000" lvl="1" indent="0">
              <a:buNone/>
            </a:pPr>
            <a:r>
              <a:rPr lang="en-US" sz="2300" dirty="0"/>
              <a:t>		=&gt; </a:t>
            </a:r>
            <a:r>
              <a:rPr lang="en-US" sz="2000" dirty="0"/>
              <a:t>The last node contains a pointer to ‘null’ , indicating the end of the list.</a:t>
            </a:r>
            <a:endParaRPr lang="en-US" sz="23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2D1709-32FD-F971-ABF5-E9644ADF5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13" y="4011680"/>
            <a:ext cx="8584707" cy="23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D0A123-CE88-084C-291A-8223DEE8A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37" y="4011423"/>
            <a:ext cx="8478839" cy="233849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124935-38A8-9CDB-085F-07576D4D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820" y="1804756"/>
            <a:ext cx="9084256" cy="190450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/>
              <a:t>2.</a:t>
            </a:r>
            <a:r>
              <a:rPr lang="en-US" sz="2400" b="1" dirty="0"/>
              <a:t> Doubly Linked List</a:t>
            </a:r>
            <a:r>
              <a:rPr lang="en-US" sz="2400" dirty="0"/>
              <a:t>:</a:t>
            </a:r>
          </a:p>
          <a:p>
            <a:pPr marL="450000" lvl="1" indent="0">
              <a:buNone/>
            </a:pPr>
            <a:r>
              <a:rPr lang="en-US" sz="2300" dirty="0"/>
              <a:t>		=&gt; </a:t>
            </a:r>
            <a:r>
              <a:rPr lang="en-US" sz="2000" dirty="0"/>
              <a:t>Each node contains a data value and a pointer to the next node.</a:t>
            </a:r>
            <a:endParaRPr lang="en-US" sz="2300" dirty="0"/>
          </a:p>
          <a:p>
            <a:pPr marL="450000" lvl="1" indent="0">
              <a:buNone/>
            </a:pPr>
            <a:r>
              <a:rPr lang="en-US" sz="2300" dirty="0"/>
              <a:t>		=&gt; </a:t>
            </a:r>
            <a:r>
              <a:rPr lang="en-US" sz="2000" dirty="0"/>
              <a:t>The last node contains a pointer to ‘null’ , indicating the end of the list.</a:t>
            </a:r>
            <a:endParaRPr lang="en-US" sz="23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EA3183-6F96-8C57-CB2F-89BC98A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7456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2) Types of Linked List.</a:t>
            </a:r>
            <a:br>
              <a:rPr lang="en-US" sz="4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206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4A26-CD0D-A0F1-D718-334261D9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3) Operations on Linked List.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F7B0C-7556-255A-5127-51101F653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9300"/>
            <a:ext cx="10353762" cy="449302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  1) Insertion: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At the Beginning: Add a new node at the start of the list.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At the End: Add a new node at the end of the list.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After a Given Node: Insert a new node after a specified node.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E15107-E21E-85C9-7335-C7DE94D2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9" y="3825812"/>
            <a:ext cx="3764933" cy="2537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D5682-23D8-DE67-368B-D85F3C0DF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59" y="3825812"/>
            <a:ext cx="3764932" cy="2537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94AED2-3A13-BD75-03D3-F1B31E719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789" y="3825813"/>
            <a:ext cx="3764932" cy="253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65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23D5-5567-61B9-A112-0FB5E16F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18478"/>
            <a:ext cx="10353762" cy="1257300"/>
          </a:xfrm>
        </p:spPr>
        <p:txBody>
          <a:bodyPr>
            <a:noAutofit/>
          </a:bodyPr>
          <a:lstStyle/>
          <a:p>
            <a:r>
              <a:rPr lang="en-US" sz="4300" dirty="0"/>
              <a:t>3) Operations on Linked List.</a:t>
            </a:r>
            <a:br>
              <a:rPr lang="en-US" sz="4300" dirty="0"/>
            </a:br>
            <a:endParaRPr lang="en-US" sz="4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45B7-A8D1-DA54-1858-187BCDA4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  2) Deletion: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From the Beginning</a:t>
            </a:r>
            <a:r>
              <a:rPr lang="en-US" dirty="0"/>
              <a:t>: Remove the node from the start of the list.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From the End</a:t>
            </a:r>
            <a:r>
              <a:rPr lang="en-US" dirty="0"/>
              <a:t>: Remove the node from the end of the list.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After a Given Node</a:t>
            </a:r>
            <a:r>
              <a:rPr lang="en-US" dirty="0"/>
              <a:t>: Remove the node after a specified node.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655A8-2BC6-5856-0970-4E2CC34C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8" y="3870664"/>
            <a:ext cx="3744820" cy="2547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86D21-854C-641C-1A8A-520212331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66" y="3870664"/>
            <a:ext cx="3744820" cy="2556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16B534-A676-BAF3-5A1B-5EFF721D9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544" y="3870665"/>
            <a:ext cx="3744820" cy="253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928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8470-156A-AF83-3AE7-E5DC5E0F3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10813607" cy="3714749"/>
          </a:xfrm>
        </p:spPr>
        <p:txBody>
          <a:bodyPr/>
          <a:lstStyle/>
          <a:p>
            <a:pPr marL="36900" indent="0">
              <a:buNone/>
            </a:pPr>
            <a:r>
              <a:rPr lang="en-US" b="1" dirty="0"/>
              <a:t>3) Traversal/Display</a:t>
            </a:r>
            <a:r>
              <a:rPr lang="en-US" dirty="0"/>
              <a:t>: Traverse through the linked list to access each element sequentially.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4) </a:t>
            </a:r>
            <a:r>
              <a:rPr lang="en-US" b="1" dirty="0"/>
              <a:t>Search</a:t>
            </a:r>
            <a:r>
              <a:rPr lang="en-US" dirty="0"/>
              <a:t>: Search for an element in the linked list.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5)</a:t>
            </a:r>
            <a:r>
              <a:rPr lang="en-US" b="1" dirty="0"/>
              <a:t> Update</a:t>
            </a:r>
            <a:r>
              <a:rPr lang="en-US" dirty="0"/>
              <a:t>: Update the value of an existing node.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8DA775-D69F-0330-D2D9-24B4BECF36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10353675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300" dirty="0"/>
              <a:t>3) Operations on Linked List.</a:t>
            </a:r>
            <a:br>
              <a:rPr lang="en-US" sz="4300" dirty="0"/>
            </a:b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217207426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506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Goudy Old Style</vt:lpstr>
      <vt:lpstr>Goudy Old Style (Headings)</vt:lpstr>
      <vt:lpstr>Wingdings</vt:lpstr>
      <vt:lpstr>Wingdings 2</vt:lpstr>
      <vt:lpstr>SlateVTI</vt:lpstr>
      <vt:lpstr>Linked List</vt:lpstr>
      <vt:lpstr>PowerPoint Presentation</vt:lpstr>
      <vt:lpstr>PowerPoint Presentation</vt:lpstr>
      <vt:lpstr>1) What is a Linked List? </vt:lpstr>
      <vt:lpstr>2) Types of Linked List. </vt:lpstr>
      <vt:lpstr>2) Types of Linked List. </vt:lpstr>
      <vt:lpstr>3) Operations on Linked List. </vt:lpstr>
      <vt:lpstr>3) Operations on Linked List. </vt:lpstr>
      <vt:lpstr>3) Operations on Linked List. </vt:lpstr>
      <vt:lpstr>4) Advantages of Linked List. </vt:lpstr>
      <vt:lpstr>5) Disadvantages of Linked List.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Abood AlQadi</dc:creator>
  <cp:lastModifiedBy>Abood AlQadi</cp:lastModifiedBy>
  <cp:revision>2</cp:revision>
  <dcterms:created xsi:type="dcterms:W3CDTF">2024-07-09T01:08:01Z</dcterms:created>
  <dcterms:modified xsi:type="dcterms:W3CDTF">2024-07-09T09:00:05Z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