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9144000" cy="51435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Source Sans Pro" panose="020B0503030403020204" pitchFamily="34" charset="0"/>
      <p:regular r:id="rId16"/>
    </p:embeddedFont>
    <p:embeddedFont>
      <p:font typeface="Titillium Web" panose="00000500000000000000" pitchFamily="2" charset="0"/>
      <p:regular r:id="rId17"/>
      <p:bold r:id="rId18"/>
      <p:italic r:id="rId19"/>
      <p:boldItalic r:id="rId20"/>
    </p:embeddedFont>
    <p:embeddedFont>
      <p:font typeface="Ubuntu-medium" panose="020B0604020202020204" charset="0"/>
      <p:regular r:id="rId21"/>
    </p:embeddedFont>
  </p:embeddedFontLst>
  <p:custDataLst>
    <p:tags r:id="rId22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987" autoAdjust="0"/>
  </p:normalViewPr>
  <p:slideViewPr>
    <p:cSldViewPr>
      <p:cViewPr varScale="1">
        <p:scale>
          <a:sx n="98" d="100"/>
          <a:sy n="98" d="100"/>
        </p:scale>
        <p:origin x="108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23/1/2024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E3611F1F-4A27-46EA-9B26-5E02B1355E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DF5D22-3B4E-44EA-B2D0-83D1E8FD5DA7}"/>
              </a:ext>
            </a:extLst>
          </p:cNvPr>
          <p:cNvSpPr/>
          <p:nvPr/>
        </p:nvSpPr>
        <p:spPr>
          <a:xfrm flipH="1">
            <a:off x="-17389" y="-14386"/>
            <a:ext cx="3281975" cy="1432307"/>
          </a:xfrm>
          <a:custGeom>
            <a:avLst/>
            <a:gdLst/>
            <a:ahLst/>
            <a:cxnLst/>
            <a:rect l="0" t="0" r="r" b="b"/>
            <a:pathLst>
              <a:path w="3281975" h="1432307">
                <a:moveTo>
                  <a:pt x="0" y="0"/>
                </a:moveTo>
                <a:lnTo>
                  <a:pt x="1324904" y="1342688"/>
                </a:lnTo>
                <a:lnTo>
                  <a:pt x="1413336" y="1432307"/>
                </a:lnTo>
                <a:lnTo>
                  <a:pt x="1526147" y="1380196"/>
                </a:lnTo>
                <a:lnTo>
                  <a:pt x="3281975" y="569129"/>
                </a:lnTo>
                <a:lnTo>
                  <a:pt x="328197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/>
              </a:defRPr>
            </a:pPr>
            <a:endParaRPr lang="en-US" sz="18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Rectangle: Rounded Corners 2">
            <a:extLst>
              <a:ext uri="{C46E4637-26DD-481A-9489-7AEE6240A4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8671821-74B2-44F9-8C5C-0D05893E0207}"/>
              </a:ext>
            </a:extLst>
          </p:cNvPr>
          <p:cNvSpPr/>
          <p:nvPr/>
        </p:nvSpPr>
        <p:spPr>
          <a:xfrm rot="-18900000" flipH="1">
            <a:off x="559465" y="-287884"/>
            <a:ext cx="67370" cy="54047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4" name="Rectangle: Rounded Corners 3">
            <a:extLst>
              <a:ext uri="{DA51D00C-5292-48C5-93C6-8807FA4EB65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026EDF-0833-4459-B2E4-0FCE8A0BAB53}"/>
              </a:ext>
            </a:extLst>
          </p:cNvPr>
          <p:cNvSpPr/>
          <p:nvPr/>
        </p:nvSpPr>
        <p:spPr>
          <a:xfrm rot="-18900000" flipH="1">
            <a:off x="1071318" y="-363795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Rectangle: Rounded Corners 4">
            <a:extLst>
              <a:ext uri="{B0DE3AE4-08C5-4941-84E9-6A8F2DF518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E85AE6-2853-49FA-A39D-1DA9E4A0E10B}"/>
              </a:ext>
            </a:extLst>
          </p:cNvPr>
          <p:cNvSpPr/>
          <p:nvPr/>
        </p:nvSpPr>
        <p:spPr>
          <a:xfrm rot="-18900000">
            <a:off x="2890985" y="-506192"/>
            <a:ext cx="100608" cy="150689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6" name="Rectangle: Rounded Corners 5">
            <a:extLst>
              <a:ext uri="{A656933C-6306-479C-B974-11F8A1E7B5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096F68-319C-4BE4-BCBD-1DB39F89F3DF}"/>
              </a:ext>
            </a:extLst>
          </p:cNvPr>
          <p:cNvSpPr/>
          <p:nvPr/>
        </p:nvSpPr>
        <p:spPr>
          <a:xfrm rot="-18900000" flipH="1">
            <a:off x="2445922" y="-476831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7" name="Rectangle: Rounded Corners 6">
            <a:extLst>
              <a:ext uri="{63CFD048-57A6-428E-AEAB-82195864DF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2DA049-5DA1-4190-BBE0-D0335432172A}"/>
              </a:ext>
            </a:extLst>
          </p:cNvPr>
          <p:cNvSpPr/>
          <p:nvPr/>
        </p:nvSpPr>
        <p:spPr>
          <a:xfrm rot="-18900000">
            <a:off x="3270345" y="-267411"/>
            <a:ext cx="33536" cy="6763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8" name="Freeform: Shape 7">
            <a:extLst>
              <a:ext uri="{7E6B5F77-F406-4067-B165-53D5361694C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539260-8DE9-43F8-9A36-FEBFDEA51E8D}"/>
              </a:ext>
            </a:extLst>
          </p:cNvPr>
          <p:cNvSpPr/>
          <p:nvPr/>
        </p:nvSpPr>
        <p:spPr>
          <a:xfrm rot="2700000" flipH="1">
            <a:off x="7995716" y="-353361"/>
            <a:ext cx="60365" cy="917774"/>
          </a:xfrm>
          <a:custGeom>
            <a:avLst/>
            <a:gdLst/>
            <a:ahLst/>
            <a:cxnLst/>
            <a:rect l="0" t="0" r="r" b="b"/>
            <a:pathLst>
              <a:path w="60365" h="917775">
                <a:moveTo>
                  <a:pt x="30183" y="0"/>
                </a:moveTo>
                <a:lnTo>
                  <a:pt x="30183" y="0"/>
                </a:lnTo>
                <a:cubicBezTo>
                  <a:pt x="46852" y="0"/>
                  <a:pt x="60365" y="13513"/>
                  <a:pt x="60365" y="30183"/>
                </a:cubicBezTo>
                <a:lnTo>
                  <a:pt x="60365" y="887592"/>
                </a:lnTo>
                <a:cubicBezTo>
                  <a:pt x="60365" y="904262"/>
                  <a:pt x="46852" y="917775"/>
                  <a:pt x="30183" y="917775"/>
                </a:cubicBezTo>
                <a:lnTo>
                  <a:pt x="30183" y="917775"/>
                </a:lnTo>
                <a:cubicBezTo>
                  <a:pt x="13513" y="917775"/>
                  <a:pt x="0" y="904262"/>
                  <a:pt x="0" y="887592"/>
                </a:cubicBezTo>
                <a:lnTo>
                  <a:pt x="0" y="30183"/>
                </a:lnTo>
                <a:close/>
              </a:path>
            </a:pathLst>
          </a:cu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000000"/>
              </a:solidFill>
              <a:latin typeface="Titillium Web"/>
            </a:endParaRPr>
          </a:p>
        </p:txBody>
      </p:sp>
      <p:sp>
        <p:nvSpPr>
          <p:cNvPr id="9" name="Rectangle: Rounded Corners 8">
            <a:extLst>
              <a:ext uri="{8A2D91E2-2FBC-4D8B-B20F-3775CF88099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81AD45-2CB3-4F17-B693-86F84EB5419C}"/>
              </a:ext>
            </a:extLst>
          </p:cNvPr>
          <p:cNvSpPr/>
          <p:nvPr/>
        </p:nvSpPr>
        <p:spPr>
          <a:xfrm rot="2700000" flipH="1">
            <a:off x="4875785" y="1079736"/>
            <a:ext cx="60365" cy="917774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0" name="Rectangle: Rounded Corners 9">
            <a:extLst>
              <a:ext uri="{3B249678-2EC1-445F-8D94-7FDDA8D19AC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C68058-B30D-4CE9-88FD-5630D45A6B65}"/>
              </a:ext>
            </a:extLst>
          </p:cNvPr>
          <p:cNvSpPr/>
          <p:nvPr/>
        </p:nvSpPr>
        <p:spPr>
          <a:xfrm rot="2700000" flipH="1">
            <a:off x="6270150" y="4570391"/>
            <a:ext cx="60365" cy="917774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1" name="Rectangle: Rounded Corners 10">
            <a:extLst>
              <a:ext uri="{25D385DB-B207-4893-81B3-5097D9FD915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CD2B1E-4183-4DF0-898E-CC8EB069B45D}"/>
              </a:ext>
            </a:extLst>
          </p:cNvPr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2" name="Title 1">
            <a:extLst>
              <a:ext uri="{9F6D547A-23C1-4B7A-AB7B-65F13C2D5F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8D40EC-D046-4C89-8FBC-1F24F280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77" y="1968236"/>
            <a:ext cx="7362570" cy="1582471"/>
          </a:xfrm>
          <a:prstGeom prst="rect">
            <a:avLst/>
          </a:prstGeom>
        </p:spPr>
        <p:txBody>
          <a:bodyPr rtlCol="0"/>
          <a:lstStyle>
            <a:lvl1pPr lvl="0">
              <a:defRPr lang="en-US" sz="4800" b="1" dirty="0">
                <a:latin typeface="Ubuntu-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>
            <a:extLst>
              <a:ext uri="{D06B9B11-C6B4-4C57-A93C-D25E7E91B5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99335F8-D0D2-4FD9-B1D8-2C22485FA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477" y="3558141"/>
            <a:ext cx="7362570" cy="449157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Slide Number Placeholder 5">
            <a:extLst>
              <a:ext uri="{219FB9CE-1240-4F5B-A38D-F1DB7358EA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195A01-589F-49A3-A783-A238D2DE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5" name="Footer Placeholder 4">
            <a:extLst>
              <a:ext uri="{3E1222E2-5215-41D9-849B-98CFC1EA6AC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179EA5-1AA2-49BB-9387-FE627312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6" name="Date Placeholder 3">
            <a:extLst>
              <a:ext uri="{FFE7E23F-E0A3-4B8A-AC60-1B8C5B352A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67FB5A-BEA5-483E-B90B-4CB57BD5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26971560-64AB-4DAB-AEF9-5F04F1621F1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20BAD89C-1EF4-46E4-9890-CA26EB97DCA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984F12A-6CB4-4E65-8133-B1E090D84573}"/>
              </a:ext>
            </a:extLst>
          </p:cNvPr>
          <p:cNvGrpSpPr>
            <a:grpSpLocks noChangeAspect="1"/>
          </p:cNvGrpSpPr>
          <p:nvPr/>
        </p:nvGrpSpPr>
        <p:grpSpPr>
          <a:xfrm>
            <a:off x="219075" y="85725"/>
            <a:ext cx="2954852" cy="2637357"/>
            <a:chOff x="219075" y="85725"/>
            <a:chExt cx="2954852" cy="2637357"/>
          </a:xfrm>
        </p:grpSpPr>
        <p:sp>
          <p:nvSpPr>
            <p:cNvPr id="3" name="Diamond 2">
              <a:extLst>
                <a:ext uri="{A805C0C2-E83B-4C6F-ABDC-D3F64DBD890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97CF6E-A98F-4A46-9C81-2DB57AD22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69" y="85725"/>
              <a:ext cx="2637357" cy="2637357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968094E0-DFEF-4D6E-99CD-62B49ACA190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731AD0-1839-474C-918F-EAC10C126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075" y="85725"/>
              <a:ext cx="2637357" cy="2637357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B7FD0F44-B38E-44D1-A1B0-4D9C6DDD687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7BA23D-685A-4821-9E96-9C97A0CF9393}"/>
              </a:ext>
            </a:extLst>
          </p:cNvPr>
          <p:cNvGrpSpPr>
            <a:grpSpLocks noChangeAspect="1"/>
          </p:cNvGrpSpPr>
          <p:nvPr/>
        </p:nvGrpSpPr>
        <p:grpSpPr>
          <a:xfrm>
            <a:off x="3067050" y="1257300"/>
            <a:ext cx="3019134" cy="2700263"/>
            <a:chOff x="3067050" y="1257300"/>
            <a:chExt cx="3019134" cy="2700263"/>
          </a:xfrm>
        </p:grpSpPr>
        <p:sp>
          <p:nvSpPr>
            <p:cNvPr id="6" name="Diamond 5">
              <a:extLst>
                <a:ext uri="{8A0C6738-13C0-4352-99B7-21A06325D85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DAE50B-E385-4E9F-B15A-9A98A01EB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5920" y="1257300"/>
              <a:ext cx="2700263" cy="2700263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076CEC0F-1D37-4966-BB52-04DF70892EE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4D110B-673D-4161-947B-8271F68AB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7050" y="1257300"/>
              <a:ext cx="2700263" cy="2700263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B47189BF-A15F-47A1-B771-8060CC124D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FEB664-8375-4F9B-8BB4-E64425D6C1F5}"/>
              </a:ext>
            </a:extLst>
          </p:cNvPr>
          <p:cNvGrpSpPr>
            <a:grpSpLocks noChangeAspect="1"/>
          </p:cNvGrpSpPr>
          <p:nvPr/>
        </p:nvGrpSpPr>
        <p:grpSpPr>
          <a:xfrm>
            <a:off x="6115050" y="180975"/>
            <a:ext cx="2813658" cy="2532582"/>
            <a:chOff x="6115050" y="180975"/>
            <a:chExt cx="2813658" cy="2532582"/>
          </a:xfrm>
        </p:grpSpPr>
        <p:sp>
          <p:nvSpPr>
            <p:cNvPr id="9" name="Diamond 8">
              <a:extLst>
                <a:ext uri="{19395A18-660B-4062-BE44-C6B9459E515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977A46-6CC0-4F5C-AAF1-04053A328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6125" y="180975"/>
              <a:ext cx="2532582" cy="2532582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6FA3C626-ED8B-458C-BE72-9CD22BAA7BD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2B3FB1A-7557-4C39-B285-82226FD18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5050" y="180975"/>
              <a:ext cx="2532582" cy="2532582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: Rounded Corners 10">
            <a:extLst>
              <a:ext uri="{78B58084-6E2D-4D9A-A6D4-AA0E4682E5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E5CA6A-4FD0-4876-AB5E-2E0C871C6AE6}"/>
              </a:ext>
            </a:extLst>
          </p:cNvPr>
          <p:cNvSpPr/>
          <p:nvPr/>
        </p:nvSpPr>
        <p:spPr>
          <a:xfrm rot="2700000">
            <a:off x="4847677" y="-262066"/>
            <a:ext cx="57570" cy="905648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2" name="Rectangle: Rounded Corners 11">
            <a:extLst>
              <a:ext uri="{AA6F36CC-FF37-46AD-8357-DD467952B13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4849DD-AD2B-4C79-8BA1-F2C83C85CF18}"/>
              </a:ext>
            </a:extLst>
          </p:cNvPr>
          <p:cNvSpPr/>
          <p:nvPr/>
        </p:nvSpPr>
        <p:spPr>
          <a:xfrm rot="2700000">
            <a:off x="7333663" y="4576317"/>
            <a:ext cx="57570" cy="905648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3" name="Picture Placeholder 2">
            <a:extLst>
              <a:ext uri="{27D1BE74-37A1-45BD-82B5-7C935B7983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09534D-F420-4783-B7D9-965C6584C9F1}"/>
              </a:ext>
            </a:extLst>
          </p:cNvPr>
          <p:cNvSpPr>
            <a:spLocks noGrp="1" noChangeAspect="1"/>
          </p:cNvSpPr>
          <p:nvPr>
            <p:ph type="pic"/>
          </p:nvPr>
        </p:nvSpPr>
        <p:spPr>
          <a:xfrm>
            <a:off x="409575" y="123825"/>
            <a:ext cx="2571750" cy="257175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30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731BDB20-5B0E-45A0-8304-CAECB4379A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26A3A77-43FA-487E-A4D5-9268CD3E8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950" y="2890588"/>
            <a:ext cx="1905000" cy="66675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>
            <a:extLst>
              <a:ext uri="{FB4C5BE8-60C0-442A-BADE-763D7DD253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F8FA801-BFF1-4F45-8FA7-B0BD07BA007A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3238500" y="1276350"/>
            <a:ext cx="2667000" cy="26670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30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Content Placeholder 2">
            <a:extLst>
              <a:ext uri="{530BE965-3C4E-45CC-A82D-2328FEE655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4273B3-2BB7-4F67-AB78-5046C61D69F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595687" y="533400"/>
            <a:ext cx="1905000" cy="66675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2">
            <a:extLst>
              <a:ext uri="{902DDA62-A58D-42B9-8B6D-F2AF18912D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1D10E9C-E94E-44F0-A82C-D8C5E21A46EA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334125" y="257175"/>
            <a:ext cx="2381250" cy="238125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30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Content Placeholder 2">
            <a:extLst>
              <a:ext uri="{6D331D22-7BCC-41ED-B3DF-2E4BCB623C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FC358B-4299-41E7-844F-C7CB16433362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572250" y="2819400"/>
            <a:ext cx="1905000" cy="66675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>
            <a:extLst>
              <a:ext uri="{F73898F0-0F3E-476F-BA39-F96BBBA125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2A6764-3E12-47E1-86E8-1E115BD2EA1C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14351" y="3963486"/>
            <a:ext cx="7480300" cy="704850"/>
          </a:xfrm>
          <a:prstGeom prst="rect">
            <a:avLst/>
          </a:prstGeom>
        </p:spPr>
        <p:txBody>
          <a:bodyPr vert="horz" rtlCol="0" anchor="t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lide Number Placeholder 4">
            <a:extLst>
              <a:ext uri="{0F90E9E6-6CC4-4F47-B5C7-57AF3A17110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F45E6C-733B-4DF5-8C76-FF68D137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21" name="Footer Placeholder 3">
            <a:extLst>
              <a:ext uri="{196E0B16-5747-464A-9845-76170CB534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F0E8F0E-C3F9-4221-9361-940E91A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22" name="Date Placeholder 1">
            <a:extLst>
              <a:ext uri="{038BC65C-21F3-4360-BB68-76EE4F21661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7E39077-AC0B-417F-B52F-622FDBAA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7B437277-D0C9-46CB-B407-4F56D7A2203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7697714-FDDF-4A94-BB52-09A023F93E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9CFEFC-CF9F-4651-9D33-FD99A7664EF5}"/>
              </a:ext>
            </a:extLst>
          </p:cNvPr>
          <p:cNvGrpSpPr>
            <a:grpSpLocks noChangeAspect="1"/>
          </p:cNvGrpSpPr>
          <p:nvPr/>
        </p:nvGrpSpPr>
        <p:grpSpPr>
          <a:xfrm>
            <a:off x="1502736" y="2534045"/>
            <a:ext cx="2289755" cy="2047919"/>
            <a:chOff x="1502736" y="2534045"/>
            <a:chExt cx="2289755" cy="2047919"/>
          </a:xfrm>
        </p:grpSpPr>
        <p:sp>
          <p:nvSpPr>
            <p:cNvPr id="3" name="Diamond 2">
              <a:extLst>
                <a:ext uri="{FF100560-3F1E-4743-923F-2432D6B77F7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212CB22-983F-44F3-B6D9-DFF207D22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572" y="2534045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E66515E5-0D92-4F79-84B5-9CAC75C29EF8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BE1698-9F31-4B44-971C-C17E8F6FE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2736" y="2534045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C8A3D0FA-EA54-4301-9FA9-230F5BB4BE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C66653-E53F-4785-B244-24CD31CAB9CE}"/>
              </a:ext>
            </a:extLst>
          </p:cNvPr>
          <p:cNvGrpSpPr>
            <a:grpSpLocks noChangeAspect="1"/>
          </p:cNvGrpSpPr>
          <p:nvPr/>
        </p:nvGrpSpPr>
        <p:grpSpPr>
          <a:xfrm>
            <a:off x="3941097" y="2477093"/>
            <a:ext cx="2289755" cy="2047919"/>
            <a:chOff x="3941097" y="2477093"/>
            <a:chExt cx="2289755" cy="2047919"/>
          </a:xfrm>
        </p:grpSpPr>
        <p:sp>
          <p:nvSpPr>
            <p:cNvPr id="6" name="Diamond 5">
              <a:extLst>
                <a:ext uri="{1FA0729D-8391-42CA-B26D-A080C4A8BCF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D05F38B-4E3C-4D49-9D83-85A0288B9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2933" y="2477093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6804AD93-A14F-4247-A889-8C88A0A104C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2FD75F-2034-4B10-836E-F0FB10744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1097" y="2477093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A206AC2D-B4E2-432D-996F-F2723FD679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9C3619-1F90-4D00-A8BA-C06F93D0C709}"/>
              </a:ext>
            </a:extLst>
          </p:cNvPr>
          <p:cNvGrpSpPr>
            <a:grpSpLocks noChangeAspect="1"/>
          </p:cNvGrpSpPr>
          <p:nvPr/>
        </p:nvGrpSpPr>
        <p:grpSpPr>
          <a:xfrm>
            <a:off x="2692966" y="1248170"/>
            <a:ext cx="2289755" cy="2047919"/>
            <a:chOff x="2692966" y="1248170"/>
            <a:chExt cx="2289755" cy="2047919"/>
          </a:xfrm>
        </p:grpSpPr>
        <p:sp>
          <p:nvSpPr>
            <p:cNvPr id="9" name="Diamond 8">
              <a:extLst>
                <a:ext uri="{4030D3C6-AC33-4340-B80A-691E751466C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BB70E3-4234-4F3A-B86B-1A8263BC2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4802" y="1248170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968DDE59-DEFD-4B4F-9CAE-FDB1041753A9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72DE22-C22A-46FF-94C1-BF57D3C30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2966" y="1248170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3887E878-5787-477F-8030-23C349CE2E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AEA76D-E969-4662-B767-CA65C8DC2938}"/>
              </a:ext>
            </a:extLst>
          </p:cNvPr>
          <p:cNvGrpSpPr>
            <a:grpSpLocks noChangeAspect="1"/>
          </p:cNvGrpSpPr>
          <p:nvPr/>
        </p:nvGrpSpPr>
        <p:grpSpPr>
          <a:xfrm>
            <a:off x="5266100" y="1266904"/>
            <a:ext cx="2290545" cy="2048626"/>
            <a:chOff x="5266100" y="1266904"/>
            <a:chExt cx="2290545" cy="2048626"/>
          </a:xfrm>
        </p:grpSpPr>
        <p:sp>
          <p:nvSpPr>
            <p:cNvPr id="12" name="Diamond 11">
              <a:extLst>
                <a:ext uri="{400C6EEE-97E7-4500-9DCD-EE0CDFE54F8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670D427-78E7-42C9-9997-6E5487B0A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8019" y="1266904"/>
              <a:ext cx="2048626" cy="2048626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0EDA9C53-FE84-4228-AD29-B7E3A26D1AA8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8A1BBF-5326-4908-8E34-4CAF8F782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6100" y="1266904"/>
              <a:ext cx="2048626" cy="2048626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: Rounded Corners 13">
            <a:extLst>
              <a:ext uri="{F3820E88-73D6-41DD-865C-2FFCB622F0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364787-C2F3-4BF2-B259-6C75900C5280}"/>
              </a:ext>
            </a:extLst>
          </p:cNvPr>
          <p:cNvSpPr/>
          <p:nvPr/>
        </p:nvSpPr>
        <p:spPr>
          <a:xfrm rot="-18900000">
            <a:off x="8436998" y="-178187"/>
            <a:ext cx="48358" cy="97522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5" name="Rectangle: Rounded Corners 14">
            <a:extLst>
              <a:ext uri="{38AE6368-4F78-4AE9-8575-1119978AED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1097A0-CEAC-46B9-92E8-F828633F9471}"/>
              </a:ext>
            </a:extLst>
          </p:cNvPr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6" name="Rectangle: Rounded Corners 15">
            <a:extLst>
              <a:ext uri="{BA3A6A1C-A9DD-4CA4-AFDB-5EE2C893B1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DC086F-A492-49F3-9882-F953D6AF17EA}"/>
              </a:ext>
            </a:extLst>
          </p:cNvPr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7" name="Rectangle: Rounded Corners 16">
            <a:extLst>
              <a:ext uri="{841B70B5-E55A-4838-8064-520B348A9B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F4F82D-A313-4598-AC0C-A8AA0B95751B}"/>
              </a:ext>
            </a:extLst>
          </p:cNvPr>
          <p:cNvSpPr/>
          <p:nvPr/>
        </p:nvSpPr>
        <p:spPr>
          <a:xfrm rot="2700000" flipH="1">
            <a:off x="1025472" y="1497887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8" name="Title 1">
            <a:extLst>
              <a:ext uri="{D6568770-F1B9-4893-AB8F-6576D99872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2A9C81-8B9C-4987-A1EB-735F5FCE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399282"/>
            <a:ext cx="7524750" cy="639377"/>
          </a:xfrm>
        </p:spPr>
        <p:txBody>
          <a:bodyPr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Picture Placeholder 2">
            <a:extLst>
              <a:ext uri="{52095993-3EB6-4FDE-971C-2DEDA7CED9F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5D51B12-99B0-4BB9-B8CA-4D5A0D189C0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2788216" y="1229120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>
            <a:extLst>
              <a:ext uri="{017A8CB8-1A65-491E-8168-03DAF17748F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07154D-DC3C-4DA0-9AB8-E7F472720B55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1607511" y="2514995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24932A9-8DC8-45FC-8543-480DD410AF9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E22EDB-72D1-4702-9C18-38074BFA4956}"/>
              </a:ext>
            </a:extLst>
          </p:cNvPr>
          <p:cNvSpPr>
            <a:spLocks noGrp="1" noChangeAspect="1"/>
          </p:cNvSpPr>
          <p:nvPr>
            <p:ph type="pic" idx="3"/>
          </p:nvPr>
        </p:nvSpPr>
        <p:spPr>
          <a:xfrm>
            <a:off x="4045872" y="2458043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">
            <a:extLst>
              <a:ext uri="{65BB4C0A-7B6E-44E2-9B69-48CE44FB060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2496CD-EFD5-4A90-ACCD-8315D47B3BDC}"/>
              </a:ext>
            </a:extLst>
          </p:cNvPr>
          <p:cNvSpPr>
            <a:spLocks noGrp="1" noChangeAspect="1"/>
          </p:cNvSpPr>
          <p:nvPr>
            <p:ph type="pic" idx="4"/>
          </p:nvPr>
        </p:nvSpPr>
        <p:spPr>
          <a:xfrm>
            <a:off x="5370875" y="1247854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Slide Number Placeholder 4">
            <a:extLst>
              <a:ext uri="{80CE2E87-FAA3-4702-97B6-420F6AE17F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F5E591-1B1E-4436-8F61-0F3BA4A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24" name="Footer Placeholder 3">
            <a:extLst>
              <a:ext uri="{669D1C2E-010E-4476-92B5-32F8A1B86F5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39CD85-9A6A-43D9-99DF-88874DDB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25" name="Date Placeholder 1">
            <a:extLst>
              <a:ext uri="{AE4139AA-044B-4850-A3F4-7EC6DB2FB7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5942C7-EB92-4CB3-B1CE-9478988E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ED5E548F-8694-4ADC-BB20-3AAE1068E79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E5ADE458-3320-4D68-B354-B85611587D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45929D-1508-4B98-9CAB-2D2983362E17}"/>
              </a:ext>
            </a:extLst>
          </p:cNvPr>
          <p:cNvSpPr/>
          <p:nvPr/>
        </p:nvSpPr>
        <p:spPr>
          <a:xfrm flipH="1">
            <a:off x="-39095" y="-3363"/>
            <a:ext cx="5271887" cy="2294106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Rectangle: Rounded Corners 2">
            <a:extLst>
              <a:ext uri="{BED9DEE6-3E54-41F3-829A-8D8C2C325C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567ABA-4888-4E09-BB14-8B4F1AA28860}"/>
              </a:ext>
            </a:extLst>
          </p:cNvPr>
          <p:cNvSpPr/>
          <p:nvPr/>
        </p:nvSpPr>
        <p:spPr>
          <a:xfrm rot="-18900000" flipH="1">
            <a:off x="3711517" y="-327595"/>
            <a:ext cx="107906" cy="86567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4" name="Rectangle: Rounded Corners 3">
            <a:extLst>
              <a:ext uri="{E1588979-8E8D-415F-A381-5B66F0C75F2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94A342E-7DBE-4AE3-A930-97D96D70CA93}"/>
              </a:ext>
            </a:extLst>
          </p:cNvPr>
          <p:cNvSpPr/>
          <p:nvPr/>
        </p:nvSpPr>
        <p:spPr>
          <a:xfrm rot="-18900000">
            <a:off x="5170808" y="-450929"/>
            <a:ext cx="53714" cy="10832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Diamond 4">
            <a:extLst>
              <a:ext uri="{D0D93ED7-ADE5-4427-8397-AF48A5CD78A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C0DAEA-44C3-40A2-9926-91F748F7E974}"/>
              </a:ext>
            </a:extLst>
          </p:cNvPr>
          <p:cNvSpPr>
            <a:spLocks noChangeAspect="1"/>
          </p:cNvSpPr>
          <p:nvPr/>
        </p:nvSpPr>
        <p:spPr>
          <a:xfrm>
            <a:off x="370733" y="419100"/>
            <a:ext cx="4267348" cy="4267348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Diamond 5">
            <a:extLst>
              <a:ext uri="{09DD3562-E283-44EE-A4EA-C7E9F951F1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72F1F9-B33F-4F8B-A8CD-7A94F990ECF6}"/>
              </a:ext>
            </a:extLst>
          </p:cNvPr>
          <p:cNvSpPr>
            <a:spLocks noChangeAspect="1"/>
          </p:cNvSpPr>
          <p:nvPr/>
        </p:nvSpPr>
        <p:spPr>
          <a:xfrm>
            <a:off x="119210" y="419100"/>
            <a:ext cx="4267348" cy="4267348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8C8687BD-B2E7-4250-83AA-332CAB0757F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B5CF82-6B95-4FBF-AC8B-55825AF0418A}"/>
              </a:ext>
            </a:extLst>
          </p:cNvPr>
          <p:cNvSpPr/>
          <p:nvPr/>
        </p:nvSpPr>
        <p:spPr>
          <a:xfrm rot="2700000">
            <a:off x="8060536" y="253420"/>
            <a:ext cx="44156" cy="671335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Rectangle: Rounded Corners 7">
            <a:extLst>
              <a:ext uri="{7398A5D3-F1E3-415B-A39F-8A63FB5239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8083F5-393F-47CE-95F0-022545057B7A}"/>
              </a:ext>
            </a:extLst>
          </p:cNvPr>
          <p:cNvSpPr/>
          <p:nvPr/>
        </p:nvSpPr>
        <p:spPr>
          <a:xfrm rot="2700000">
            <a:off x="4220282" y="4736001"/>
            <a:ext cx="40243" cy="611849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9" name="Title 7">
            <a:extLst>
              <a:ext uri="{24053D62-FDA7-4106-87DC-77A78B7AD6B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597768-562F-4893-83B3-BC460F4ED4C0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237789" y="409575"/>
            <a:ext cx="4278017" cy="4282571"/>
          </a:xfrm>
          <a:prstGeom prst="diamond">
            <a:avLst/>
          </a:prstGeom>
          <a:solidFill>
            <a:schemeClr val="bg1"/>
          </a:solidFill>
          <a:ln w="28575" cap="flat">
            <a:noFill/>
            <a:prstDash val="solid"/>
            <a:round/>
          </a:ln>
          <a:effectLst>
            <a:outerShdw blurRad="101600" dir="2700000">
              <a:srgbClr val="3F3F3F">
                <a:alpha val="27999"/>
              </a:srgbClr>
            </a:outerShdw>
          </a:effectLst>
        </p:spPr>
        <p:txBody>
          <a:bodyPr vert="horz" rtlCol="0" anchor="ctr"/>
          <a:lstStyle>
            <a:lvl1pPr lvl="0" algn="ctr">
              <a:defRPr lang="en-US" sz="2800" b="0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477EDA26-2C06-45C0-A6CE-15D7BA6AAAA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F37931-984F-4482-B9ED-84000DA0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651" y="678562"/>
            <a:ext cx="3984556" cy="383225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4">
            <a:extLst>
              <a:ext uri="{01225BFC-F493-4934-B1E4-B2BF25ED1E3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328024-5F75-40D6-BEDE-2F4ED2AA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3">
            <a:extLst>
              <a:ext uri="{C80DFE56-72E0-4C85-9977-F7D344A30F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E2B093-20E1-42AF-AF29-9A04828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>
            <a:extLst>
              <a:ext uri="{416C961A-4B7F-4676-9722-58C8BF5E484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C870EF-9497-40B3-8797-19322CC1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0B518E6F-94EA-4693-A7B2-4919A96413E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3B567C22-2D1C-443F-91A4-DF08743C87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9BF88C-ED36-4B50-A27D-70A7BDF5F8DD}"/>
              </a:ext>
            </a:extLst>
          </p:cNvPr>
          <p:cNvSpPr/>
          <p:nvPr/>
        </p:nvSpPr>
        <p:spPr>
          <a:xfrm rot="-18900000" flipH="1" flipV="1">
            <a:off x="6492785" y="4276401"/>
            <a:ext cx="89976" cy="134764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Rectangle: Rounded Corners 2">
            <a:extLst>
              <a:ext uri="{A9432562-FB1F-4598-988F-BC01C505DB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37A228-868E-4418-AA7F-84650FEA0E4E}"/>
              </a:ext>
            </a:extLst>
          </p:cNvPr>
          <p:cNvSpPr/>
          <p:nvPr/>
        </p:nvSpPr>
        <p:spPr>
          <a:xfrm rot="-18900000" flipV="1">
            <a:off x="7600272" y="4758033"/>
            <a:ext cx="53985" cy="82078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4" name="Rectangle: Rounded Corners 3">
            <a:extLst>
              <a:ext uri="{D54C48E1-ABBB-47BF-A667-D604965BFB1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CD7AB8-60B6-4DEF-BF63-F330D2382AD2}"/>
              </a:ext>
            </a:extLst>
          </p:cNvPr>
          <p:cNvSpPr/>
          <p:nvPr/>
        </p:nvSpPr>
        <p:spPr>
          <a:xfrm rot="-18900000" flipH="1" flipV="1">
            <a:off x="6213499" y="4805659"/>
            <a:ext cx="29992" cy="60484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7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Rectangle: Rounded Corners 4">
            <a:extLst>
              <a:ext uri="{9087097B-A7C9-43F6-8066-DD0B930DD68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1289E3-CEA7-4C8C-A413-F6F8BFE39291}"/>
              </a:ext>
            </a:extLst>
          </p:cNvPr>
          <p:cNvSpPr/>
          <p:nvPr/>
        </p:nvSpPr>
        <p:spPr>
          <a:xfrm rot="2700000">
            <a:off x="2028583" y="4420667"/>
            <a:ext cx="66513" cy="969942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Rectangle: Rounded Corners 5">
            <a:extLst>
              <a:ext uri="{F599E8ED-C4CE-42F3-8D60-1CC4C14838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146E38-C7CB-4CAB-8935-C61577ED33AD}"/>
              </a:ext>
            </a:extLst>
          </p:cNvPr>
          <p:cNvSpPr/>
          <p:nvPr/>
        </p:nvSpPr>
        <p:spPr>
          <a:xfrm rot="2700000" flipH="1">
            <a:off x="7704126" y="-353486"/>
            <a:ext cx="84958" cy="1323265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Freeform: Shape 6">
            <a:extLst>
              <a:ext uri="{80D054B7-2436-4082-A525-89D39E28462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797C71-981B-440E-A25A-1FEC6B0D6A31}"/>
              </a:ext>
            </a:extLst>
          </p:cNvPr>
          <p:cNvSpPr/>
          <p:nvPr/>
        </p:nvSpPr>
        <p:spPr>
          <a:xfrm flipV="1">
            <a:off x="6240160" y="3903273"/>
            <a:ext cx="2943622" cy="1280942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10800000"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8" name="Text Placeholder 2">
            <a:extLst>
              <a:ext uri="{A44314BF-BAEE-40BF-8FB9-E3C177C2CE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A0DC63-D4B4-48CC-A3EA-96768E8D5F1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200" y="2164551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27E55F91-05ED-447A-B1F5-A23486D51D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0D06A8-AFFC-40D6-BCDF-713823EBD493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828675" y="2708578"/>
            <a:ext cx="7490282" cy="1090829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b="1" dirty="0">
                <a:latin typeface="Ubuntu-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7DAF1EC4-5F7E-4A19-9816-52E6F8649B0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466FFD-49B2-42A5-B6F4-7C3B1EBC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1" name="Footer Placeholder 4">
            <a:extLst>
              <a:ext uri="{3229A75A-D938-4F33-B307-10D276F2B75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E839CD-8971-40F2-AB9F-0853D275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Date Placeholder 3">
            <a:extLst>
              <a:ext uri="{62A687DC-18A3-4F5F-B8B0-9BAB555C89B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5BD564-5C4D-4737-A14A-208D4AF7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F2AA8BE3-92C5-41CE-8234-66DB898F4E1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46496557-58B8-44F3-95A3-958AE5BD6C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929B23-D883-4026-8D6A-7DE27A64D0F1}"/>
              </a:ext>
            </a:extLst>
          </p:cNvPr>
          <p:cNvSpPr/>
          <p:nvPr/>
        </p:nvSpPr>
        <p:spPr>
          <a:xfrm rot="2700000" flipH="1">
            <a:off x="1354440" y="-872623"/>
            <a:ext cx="106198" cy="1654081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3" name="Rectangle: Rounded Corners 2">
            <a:extLst>
              <a:ext uri="{6D87E389-96B8-4CC3-ABC6-EAC235CF510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38D2887-AFC0-412F-83A1-351BA91C941B}"/>
              </a:ext>
            </a:extLst>
          </p:cNvPr>
          <p:cNvSpPr/>
          <p:nvPr/>
        </p:nvSpPr>
        <p:spPr>
          <a:xfrm rot="2700000">
            <a:off x="7077326" y="-44462"/>
            <a:ext cx="46950" cy="68466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Rectangle: Rounded Corners 3">
            <a:extLst>
              <a:ext uri="{A077283C-A1EA-4D5F-A580-A8341B445B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C9C5D3-2872-4658-8C20-9DA1C1B77389}"/>
              </a:ext>
            </a:extLst>
          </p:cNvPr>
          <p:cNvSpPr/>
          <p:nvPr/>
        </p:nvSpPr>
        <p:spPr>
          <a:xfrm rot="2700000" flipH="1">
            <a:off x="4018232" y="4567222"/>
            <a:ext cx="52540" cy="961791"/>
          </a:xfrm>
          <a:prstGeom prst="roundRect">
            <a:avLst>
              <a:gd name="adj" fmla="val 50000"/>
            </a:avLst>
          </a:prstGeom>
          <a:solidFill>
            <a:schemeClr val="accent3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Title 1">
            <a:extLst>
              <a:ext uri="{99B8EC07-B4CA-41C5-A497-C6309E55A3C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28E1F6-380F-48D3-95A9-F3D2F331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4273D3D5-9844-4F43-B42E-D893A47E22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206152-E83C-44AB-9DFF-25F5102F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68" y="1352550"/>
            <a:ext cx="3619500" cy="3042431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A315A761-EDF8-465A-9638-2CD9B9850A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2E187B-CCF2-4D84-947E-274B7B21B0A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14875" y="1352550"/>
            <a:ext cx="3619500" cy="3042431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>
            <a:extLst>
              <a:ext uri="{52D69C8B-D34A-477C-86B6-03D1B51E40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2789CA4-A97A-4B3C-885A-2497766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5">
            <a:extLst>
              <a:ext uri="{2A538AB3-5883-40EC-B277-CC97316B539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68F110-C09E-4ACD-BF78-7E8B605A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4">
            <a:extLst>
              <a:ext uri="{A5C189E5-A308-4FE2-AE59-D17865EC6F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11D322-E039-4904-8AB3-DBB4ECA9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F90831D6-FEC1-424A-9E39-B6862E8E907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BDA0D7B0-F996-4DEE-ACBD-12D850DA4D0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7B61ABF-B818-4570-A5AA-ABEF509A9A1C}"/>
              </a:ext>
            </a:extLst>
          </p:cNvPr>
          <p:cNvSpPr/>
          <p:nvPr/>
        </p:nvSpPr>
        <p:spPr>
          <a:xfrm rot="2700000" flipH="1">
            <a:off x="7704126" y="-353486"/>
            <a:ext cx="84958" cy="132326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3" name="Rectangle: Rounded Corners 2">
            <a:extLst>
              <a:ext uri="{F9961DC4-A708-44F9-9386-35A3F90CCC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BB8E79-A74F-4CC7-A5CC-C8EB4B549F19}"/>
              </a:ext>
            </a:extLst>
          </p:cNvPr>
          <p:cNvSpPr/>
          <p:nvPr/>
        </p:nvSpPr>
        <p:spPr>
          <a:xfrm rot="2700000">
            <a:off x="2028583" y="4420667"/>
            <a:ext cx="66513" cy="969942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Rectangle: Rounded Corners 3">
            <a:extLst>
              <a:ext uri="{ED2BE47F-C2C1-44D7-9C12-5ED0A7D8A7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24C9A2-2369-40BE-8935-384AD5730688}"/>
              </a:ext>
            </a:extLst>
          </p:cNvPr>
          <p:cNvSpPr/>
          <p:nvPr/>
        </p:nvSpPr>
        <p:spPr>
          <a:xfrm rot="-18900000" flipV="1">
            <a:off x="7600272" y="4758033"/>
            <a:ext cx="53985" cy="82078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Title 1">
            <a:extLst>
              <a:ext uri="{C4239CB6-A2C1-4437-A150-E3D75F0FE9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F20CE01-5AF5-4A43-A53F-E451FA13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0F02D65C-39DF-4AC7-B391-89F5831772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AB734B-B869-4C1E-87F2-91151A675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1358670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1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>
            <a:extLst>
              <a:ext uri="{ED7A7EF1-84B2-43B0-B4DF-08443A95B89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CF9557-E12F-4319-87A9-FAAC408F54F8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00100" y="1965696"/>
            <a:ext cx="3619500" cy="2528517"/>
          </a:xfrm>
        </p:spPr>
        <p:txBody>
          <a:bodyPr rtlCol="0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>
            <a:extLst>
              <a:ext uri="{67114F5B-5D9D-4AF3-97C6-6174F5ADE2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F6F45F4-D700-4EF7-8203-0B6C025B04A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714875" y="1358670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AAA9C2F-CFED-4635-BEDD-9828D5F31B9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756B45-D676-4FB7-BEA6-4D2DB9002218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14875" y="1965696"/>
            <a:ext cx="3619500" cy="252851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6">
            <a:extLst>
              <a:ext uri="{02439E49-F7B5-4459-ADB2-FDD6A327C6D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753E3A-F3A2-4085-B28D-41646EFC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1" name="Footer Placeholder 5">
            <a:extLst>
              <a:ext uri="{76A4946F-C16E-49ED-83FD-F8F51134CE4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26EA17-5966-4FD0-ACEB-928E113A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2" name="Date Placeholder 4">
            <a:extLst>
              <a:ext uri="{F3C09B32-C661-4E8C-A45F-714D6989B0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AEB539-6B72-49BD-A405-6D9311F9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2515C4EB-9A71-42EC-9959-D4B81EF3287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3C45EE40-3122-40E8-A5EC-D740215CCA2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750651-9863-46C5-BFC7-96B3182595FB}"/>
              </a:ext>
            </a:extLst>
          </p:cNvPr>
          <p:cNvSpPr/>
          <p:nvPr/>
        </p:nvSpPr>
        <p:spPr>
          <a:xfrm flipH="1">
            <a:off x="-41095" y="-50470"/>
            <a:ext cx="4746188" cy="2065343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Rectangle: Rounded Corners 2">
            <a:extLst>
              <a:ext uri="{7FC84ADF-9372-408A-9974-778DA9337C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072B6B-FAD8-46D0-B737-7CC73FABBC5F}"/>
              </a:ext>
            </a:extLst>
          </p:cNvPr>
          <p:cNvSpPr/>
          <p:nvPr/>
        </p:nvSpPr>
        <p:spPr>
          <a:xfrm rot="-18900000" flipH="1">
            <a:off x="1217558" y="-331020"/>
            <a:ext cx="97146" cy="77935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2000"/>
                  <a:lumMod val="60000"/>
                  <a:lumOff val="40000"/>
                </a:schemeClr>
              </a:gs>
              <a:gs pos="0">
                <a:schemeClr val="accent3">
                  <a:alpha val="100000"/>
                </a:schemeClr>
              </a:gs>
            </a:gsLst>
            <a:lin ang="64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Rectangle: Rounded Corners 3">
            <a:extLst>
              <a:ext uri="{E1D6E50A-6A3F-4F31-A212-D9A4CD6A746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82AF24-3013-4194-827E-EF1F811F59F8}"/>
              </a:ext>
            </a:extLst>
          </p:cNvPr>
          <p:cNvSpPr/>
          <p:nvPr/>
        </p:nvSpPr>
        <p:spPr>
          <a:xfrm rot="-18900000">
            <a:off x="6729612" y="258144"/>
            <a:ext cx="48358" cy="97522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Diamond 4">
            <a:extLst>
              <a:ext uri="{4334596E-E2EA-48CC-BED7-F061679044E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C302B8-FBB8-4753-B7C6-C78C1601BDBD}"/>
              </a:ext>
            </a:extLst>
          </p:cNvPr>
          <p:cNvSpPr>
            <a:spLocks noChangeAspect="1"/>
          </p:cNvSpPr>
          <p:nvPr/>
        </p:nvSpPr>
        <p:spPr>
          <a:xfrm>
            <a:off x="1584140" y="142875"/>
            <a:ext cx="4951827" cy="4951827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Diamond 5">
            <a:extLst>
              <a:ext uri="{1A684798-BA1F-425E-858B-63F9777242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897886-B309-407F-BEDC-8C5470C36E13}"/>
              </a:ext>
            </a:extLst>
          </p:cNvPr>
          <p:cNvSpPr>
            <a:spLocks noChangeAspect="1"/>
          </p:cNvSpPr>
          <p:nvPr/>
        </p:nvSpPr>
        <p:spPr>
          <a:xfrm>
            <a:off x="1322499" y="133350"/>
            <a:ext cx="4951827" cy="4951827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4E2446BB-F34B-4E7A-8A31-5FE0F7ED483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9DDBE76-F1A1-4AEA-A6FB-06DFB57DE009}"/>
              </a:ext>
            </a:extLst>
          </p:cNvPr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Rectangle: Rounded Corners 7">
            <a:extLst>
              <a:ext uri="{C7646D82-E07C-458F-ABBF-A4B930D4A0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145081-8102-4582-90C5-786EAAFA35FF}"/>
              </a:ext>
            </a:extLst>
          </p:cNvPr>
          <p:cNvSpPr/>
          <p:nvPr/>
        </p:nvSpPr>
        <p:spPr>
          <a:xfrm rot="2700000" flipH="1">
            <a:off x="8958277" y="2369375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9" name="Rectangle: Rounded Corners 8">
            <a:extLst>
              <a:ext uri="{C72ADB85-E9DB-4A97-8806-AD51CD6C5AD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323647-86E8-4429-A788-6BA8A7EDBF2A}"/>
              </a:ext>
            </a:extLst>
          </p:cNvPr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0" name="Title 1">
            <a:extLst>
              <a:ext uri="{25DD5663-A80B-443C-ACEC-2CBA00B117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C5465F6-7149-4942-9332-0FE309C6E1C5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452939" y="133350"/>
            <a:ext cx="4950089" cy="4954636"/>
          </a:xfrm>
          <a:prstGeom prst="diamond">
            <a:avLst/>
          </a:prstGeom>
          <a:solidFill>
            <a:schemeClr val="bg1">
              <a:alpha val="100000"/>
            </a:schemeClr>
          </a:solidFill>
          <a:effectLst>
            <a:outerShdw blurRad="101600" dir="2700000">
              <a:srgbClr val="3F3F3F">
                <a:alpha val="7999"/>
              </a:srgbClr>
            </a:outerShdw>
          </a:effectLst>
        </p:spPr>
        <p:txBody>
          <a:bodyPr vert="horz" rtlCol="0" anchor="ctr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3">
            <a:extLst>
              <a:ext uri="{2E8344B9-065B-4526-B1AF-956E13E421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B67F16-A042-43FF-A1D9-AED3C4C1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2">
            <a:extLst>
              <a:ext uri="{CD08BA88-3270-4208-8AFC-72591B1DDA6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2EA160-213C-4763-B3CB-F94C6706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>
            <a:extLst>
              <a:ext uri="{46B9EA0D-310A-4A9E-806A-2CC004DFEE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799C6B-4E57-4B2D-9643-C0C2878E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04146FE2-C5A5-4649-9ABA-D870DA6E23C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A939F427-2F58-41EE-8BBB-24D2CDA4FBB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C686E7-7C32-40FB-B381-8E6997D4AE5A}"/>
              </a:ext>
            </a:extLst>
          </p:cNvPr>
          <p:cNvSpPr/>
          <p:nvPr/>
        </p:nvSpPr>
        <p:spPr>
          <a:xfrm rot="2700000" flipH="1">
            <a:off x="948007" y="-457701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2000"/>
                </a:schemeClr>
              </a:gs>
              <a:gs pos="0">
                <a:schemeClr val="accent3">
                  <a:alpha val="22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3" name="Rectangle: Rounded Corners 2">
            <a:extLst>
              <a:ext uri="{FF4F9AEE-EA90-4E6B-8981-B3330E4B2CA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2F230E-9E63-4A21-A182-53DF4719CD1F}"/>
              </a:ext>
            </a:extLst>
          </p:cNvPr>
          <p:cNvSpPr/>
          <p:nvPr/>
        </p:nvSpPr>
        <p:spPr>
          <a:xfrm rot="2700000" flipH="1">
            <a:off x="68191" y="4249378"/>
            <a:ext cx="36330" cy="55236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Rectangle: Rounded Corners 3">
            <a:extLst>
              <a:ext uri="{602AE8BC-2301-41B4-91A7-3B4384BA88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FA6DD4A-3BAE-40AE-8F63-D2BDEAEE2A4D}"/>
              </a:ext>
            </a:extLst>
          </p:cNvPr>
          <p:cNvSpPr/>
          <p:nvPr/>
        </p:nvSpPr>
        <p:spPr>
          <a:xfrm rot="2700000" flipH="1">
            <a:off x="4310394" y="3441234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Rectangle: Rounded Corners 4">
            <a:extLst>
              <a:ext uri="{45D0FAE7-2D08-41C2-BAE1-B094721C1D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B9233D-C462-4CF3-AC2D-A9A94C037DFC}"/>
              </a:ext>
            </a:extLst>
          </p:cNvPr>
          <p:cNvSpPr/>
          <p:nvPr/>
        </p:nvSpPr>
        <p:spPr>
          <a:xfrm rot="2700000" flipH="1">
            <a:off x="2904632" y="1174097"/>
            <a:ext cx="58688" cy="892281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Rectangle: Rounded Corners 5">
            <a:extLst>
              <a:ext uri="{4CB516C6-DAE1-469D-9688-B49EB8FE78C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F05A22-FC96-40D0-ABCE-E9C4C17FCBB8}"/>
              </a:ext>
            </a:extLst>
          </p:cNvPr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2000"/>
                </a:schemeClr>
              </a:gs>
              <a:gs pos="0">
                <a:schemeClr val="accent3">
                  <a:alpha val="22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Rectangle: Rounded Corners 6">
            <a:extLst>
              <a:ext uri="{7E03C031-39E6-4E43-ADB6-107E77309E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3366ADD-67CD-418B-A3C2-964A28FC9630}"/>
              </a:ext>
            </a:extLst>
          </p:cNvPr>
          <p:cNvSpPr/>
          <p:nvPr/>
        </p:nvSpPr>
        <p:spPr>
          <a:xfrm rot="2700000" flipH="1">
            <a:off x="8152802" y="-209884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Slide Number Placeholder 3">
            <a:extLst>
              <a:ext uri="{7DB54A05-FBFF-4841-A5CB-D84B1D151A8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A33B13-F6F1-4A75-9ACD-A6B6530D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2">
            <a:extLst>
              <a:ext uri="{1144D5BC-566C-4135-B797-2975443668D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53B56D-5D67-418A-8B4B-B85401D1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1">
            <a:extLst>
              <a:ext uri="{FCA7BC36-D5A3-4184-BE4B-6F4171273DB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3521A0F-BFF5-442B-94B1-CDFA95EB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7E5484C4-5A87-4482-856C-86063C741CE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C2EA4C25-94CB-4E91-9ADC-8C6079ADDC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99F4BE-4BAC-46AE-B3EC-73E9F719C72E}"/>
              </a:ext>
            </a:extLst>
          </p:cNvPr>
          <p:cNvSpPr>
            <a:spLocks noChangeAspect="1"/>
          </p:cNvSpPr>
          <p:nvPr/>
        </p:nvSpPr>
        <p:spPr>
          <a:xfrm>
            <a:off x="4658931" y="526483"/>
            <a:ext cx="4191000" cy="4191000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iamond 2">
            <a:extLst>
              <a:ext uri="{9802FBD0-2998-47CC-9A7D-A40D08A95B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55FB9A-198C-46E5-A978-54A0221D67E7}"/>
              </a:ext>
            </a:extLst>
          </p:cNvPr>
          <p:cNvSpPr>
            <a:spLocks noChangeAspect="1"/>
          </p:cNvSpPr>
          <p:nvPr/>
        </p:nvSpPr>
        <p:spPr>
          <a:xfrm>
            <a:off x="4847850" y="535178"/>
            <a:ext cx="4191000" cy="4191000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A8215459-CCBC-4838-BCB2-1A8DB2C512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35956D5-0CD9-4E2E-A44F-F2BB209F72F5}"/>
              </a:ext>
            </a:extLst>
          </p:cNvPr>
          <p:cNvSpPr/>
          <p:nvPr/>
        </p:nvSpPr>
        <p:spPr>
          <a:xfrm rot="-18900000">
            <a:off x="5667238" y="-472237"/>
            <a:ext cx="48358" cy="97522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" name="Rectangle: Rounded Corners 4">
            <a:extLst>
              <a:ext uri="{93772D84-53F5-468D-8D59-3B85E60B65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EB7F41-CB8A-4F5D-B7C8-1710BCBDFFD7}"/>
              </a:ext>
            </a:extLst>
          </p:cNvPr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Rectangle: Rounded Corners 5">
            <a:extLst>
              <a:ext uri="{10A62011-84D3-4A42-8763-6EEA3FF398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5106D5-3E97-4289-851E-EA38783EE340}"/>
              </a:ext>
            </a:extLst>
          </p:cNvPr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Rectangle: Rounded Corners 6">
            <a:extLst>
              <a:ext uri="{2076FEA7-7A76-4090-90A3-794D6C85E72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A69443-F316-45A3-9923-64F59B6C3C22}"/>
              </a:ext>
            </a:extLst>
          </p:cNvPr>
          <p:cNvSpPr/>
          <p:nvPr/>
        </p:nvSpPr>
        <p:spPr>
          <a:xfrm rot="2700000" flipH="1">
            <a:off x="9091074" y="1240603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Title 1">
            <a:extLst>
              <a:ext uri="{6E478FED-AFBC-4D87-B9EC-FAF534CE75B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54CD96-8D5D-4175-8663-96953850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1253"/>
            <a:ext cx="4154932" cy="1277040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CB42E19A-8FDD-45EE-A0AD-414C3ECF0AC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7A2CB70-00D8-48A6-BA35-7ADEFDD7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1" y="1541976"/>
            <a:ext cx="4152900" cy="2852039"/>
          </a:xfrm>
          <a:prstGeom prst="rect">
            <a:avLst/>
          </a:prstGeom>
          <a:noFill/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9542497E-D725-4BED-80F1-C265151E154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9A7E7C-AE05-4DDA-A235-09355BED701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42821" y="628650"/>
            <a:ext cx="4007109" cy="4000390"/>
          </a:xfrm>
          <a:prstGeom prst="diamond">
            <a:avLst/>
          </a:prstGeom>
          <a:solidFill>
            <a:schemeClr val="bg1"/>
          </a:solidFill>
        </p:spPr>
        <p:txBody>
          <a:bodyPr vert="horz" lIns="91440" tIns="93600" rIns="91440" bIns="45720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3">
            <a:extLst>
              <a:ext uri="{C7691F03-638A-4A26-9AC2-7AD6CCFE01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B5D9F6-72B5-4079-8D0F-2B3722CD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2">
            <a:extLst>
              <a:ext uri="{9D0E027A-69FE-449E-81DE-69EA22308E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6D34BC-BAC5-4654-A180-16EC4627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>
            <a:extLst>
              <a:ext uri="{B9FDB631-17DA-4182-A3B9-9E2CAA88775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35853AF-C5C6-40EE-9ABD-D7EC3E93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006B7489-42AA-47EF-BAB2-5EE5A8F33EF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6149B3ED-BF2F-4A8C-A480-A154A7FDA19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7D9369-C000-4CA0-A288-53769DAEE054}"/>
              </a:ext>
            </a:extLst>
          </p:cNvPr>
          <p:cNvSpPr/>
          <p:nvPr/>
        </p:nvSpPr>
        <p:spPr>
          <a:xfrm flipH="1" flipV="1">
            <a:off x="-42273" y="3334145"/>
            <a:ext cx="4291749" cy="1867591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10800000"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3" name="Rectangle: Rounded Corners 2">
            <a:extLst>
              <a:ext uri="{8E0499B5-4EBF-4299-80DC-F4D9FBC11F9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95A1E5-E7A4-4E75-9FE1-25BB56C54B76}"/>
              </a:ext>
            </a:extLst>
          </p:cNvPr>
          <p:cNvSpPr/>
          <p:nvPr/>
        </p:nvSpPr>
        <p:spPr>
          <a:xfrm rot="18900000" flipH="1" flipV="1">
            <a:off x="709889" y="4853619"/>
            <a:ext cx="87844" cy="704732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8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4" name="Rectangle: Rounded Corners 3">
            <a:extLst>
              <a:ext uri="{11B16666-5AAB-42D2-9442-CA2C0C5CF69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D04E18-24BE-4C6D-8F8F-9A1CDAAAAF2F}"/>
              </a:ext>
            </a:extLst>
          </p:cNvPr>
          <p:cNvSpPr/>
          <p:nvPr/>
        </p:nvSpPr>
        <p:spPr>
          <a:xfrm rot="18900000" flipH="1" flipV="1">
            <a:off x="1377297" y="4460641"/>
            <a:ext cx="78710" cy="1196690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5" name="Rectangle: Rounded Corners 4">
            <a:extLst>
              <a:ext uri="{405119D8-AE40-46B1-B7DE-04A014A35C3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8367B6-5AE5-4E89-B729-1ED4BD626C86}"/>
              </a:ext>
            </a:extLst>
          </p:cNvPr>
          <p:cNvSpPr/>
          <p:nvPr/>
        </p:nvSpPr>
        <p:spPr>
          <a:xfrm rot="18900000" flipV="1">
            <a:off x="3749967" y="3878158"/>
            <a:ext cx="131184" cy="196484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6" name="Rectangle: Rounded Corners 5">
            <a:extLst>
              <a:ext uri="{73ADBE13-EE1E-4711-8835-81AE1A0E95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74B04F-A72E-4077-8C65-7513E8F35F28}"/>
              </a:ext>
            </a:extLst>
          </p:cNvPr>
          <p:cNvSpPr/>
          <p:nvPr/>
        </p:nvSpPr>
        <p:spPr>
          <a:xfrm rot="18900000" flipH="1" flipV="1">
            <a:off x="3169650" y="4608029"/>
            <a:ext cx="78710" cy="1196690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60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7" name="Rectangle: Rounded Corners 6">
            <a:extLst>
              <a:ext uri="{A515A256-42CE-4AAF-87F8-A154104B4F3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CF174C-57B8-4622-A368-D74D6699A1AC}"/>
              </a:ext>
            </a:extLst>
          </p:cNvPr>
          <p:cNvSpPr/>
          <p:nvPr/>
        </p:nvSpPr>
        <p:spPr>
          <a:xfrm rot="18900000" flipV="1">
            <a:off x="4244617" y="4649807"/>
            <a:ext cx="43728" cy="881848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55000"/>
                </a:schemeClr>
              </a:gs>
              <a:gs pos="0">
                <a:schemeClr val="accent3">
                  <a:alpha val="48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8" name="Diamond 7">
            <a:extLst>
              <a:ext uri="{EC83556D-B78C-4B92-B497-4D7FC5AC5B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C9D005-5D24-4CFC-91BF-20699B385156}"/>
              </a:ext>
            </a:extLst>
          </p:cNvPr>
          <p:cNvSpPr>
            <a:spLocks noChangeAspect="1"/>
          </p:cNvSpPr>
          <p:nvPr/>
        </p:nvSpPr>
        <p:spPr>
          <a:xfrm>
            <a:off x="512987" y="962025"/>
            <a:ext cx="3837269" cy="3837269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Diamond 8">
            <a:extLst>
              <a:ext uri="{8715129E-4593-43F3-8818-65E0024290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C5F902-764D-4268-A0A6-9BDD48A1D16F}"/>
              </a:ext>
            </a:extLst>
          </p:cNvPr>
          <p:cNvSpPr>
            <a:spLocks noChangeAspect="1"/>
          </p:cNvSpPr>
          <p:nvPr/>
        </p:nvSpPr>
        <p:spPr>
          <a:xfrm>
            <a:off x="251029" y="962025"/>
            <a:ext cx="3837269" cy="3837269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9C3707BB-54B9-4907-BF22-EA8B65238B6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DDEAC2-4703-43E8-98C7-266FCE9F4FF3}"/>
              </a:ext>
            </a:extLst>
          </p:cNvPr>
          <p:cNvSpPr/>
          <p:nvPr/>
        </p:nvSpPr>
        <p:spPr>
          <a:xfrm rot="2700000" flipH="1">
            <a:off x="8152802" y="-209884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/>
            </a:endParaRPr>
          </a:p>
        </p:txBody>
      </p:sp>
      <p:sp>
        <p:nvSpPr>
          <p:cNvPr id="11" name="Title 1">
            <a:extLst>
              <a:ext uri="{D737D6AD-7411-431D-8F01-7EE18F8913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68E030-8568-4F42-AA19-9EDC135C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336892"/>
            <a:ext cx="4103511" cy="1016189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DF9D0437-7EBA-4956-99DA-52D34FB08D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5F4F9C-5461-4E8E-9735-232418E1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5390" y="1446730"/>
            <a:ext cx="4103511" cy="3161333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>
            <a:extLst>
              <a:ext uri="{73F64642-05E7-4ED9-BD67-8DAEC05B84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92D49D-97A2-4393-88DA-654681C257F0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384766" y="952500"/>
            <a:ext cx="3837826" cy="3841302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24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Slide Number Placeholder 4">
            <a:extLst>
              <a:ext uri="{2DFFB2F3-2955-4A91-85E5-69112ED7A1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936DF8-D565-4593-821C-49896BF9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5" name="Footer Placeholder 3">
            <a:extLst>
              <a:ext uri="{47ADABCD-9356-448E-AD4E-58175A970B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BED429-EE4D-46A3-B204-FFDF1635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6" name="Date Placeholder 1">
            <a:extLst>
              <a:ext uri="{1502C572-7790-4E1D-A82C-E82DBF782C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7777FA-F4CF-48D1-936A-65A05D04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B1AF2D9F-BBEA-4D55-BAFE-B8D625804C9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9F2D6C9E-506F-4BEE-8E27-7833BCCA327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5C3EC0-41CA-46F9-A466-38DED318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399282"/>
            <a:ext cx="7524750" cy="796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7E6264F4-9948-40FF-8A81-2BE37285F5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CBFCD1-1AF4-409D-8C89-902F082A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625" y="1399681"/>
            <a:ext cx="7524750" cy="3093118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00527012-4F2A-4794-A7B2-7D39FC00DD1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4A96FF-B2C1-4FE3-815A-841F20451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00774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F673AA85-0125-409F-8F58-824228537B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2FA318E-044F-46E0-B170-B641C8D10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5DCC4A16-0055-43ED-82A3-A069B6A4D8C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1D1A42-B128-47D8-AA57-375D925F6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625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Ubuntu-medium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Source Sans Pro"/>
        <a:buChar char="⇢"/>
        <a:defRPr lang="en-US" sz="1800" b="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6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E2AED85-B352-4B28-AD9B-26F7DA844C3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2FB8F0-9EDC-4081-B2A5-0CD144D2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Analysis Journey</a:t>
            </a:r>
          </a:p>
        </p:txBody>
      </p:sp>
      <p:sp>
        <p:nvSpPr>
          <p:cNvPr id="3" name="Subtitle 2">
            <a:extLst>
              <a:ext uri="{1D53BD2E-B414-44B4-944D-B2E174EABD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D4944B-3F88-4DF5-9199-E00E0CEDE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By: AbdEl-Rhman Asharf</a:t>
            </a:r>
          </a:p>
        </p:txBody>
      </p:sp>
    </p:spTree>
    <p:extLst>
      <p:ext uri="{E64E7979-66E5-4F88-B38B-D783EB92EE0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91DC539-65C4-400D-81BD-C7C4173CDA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2539D4-B505-4B0D-A879-4C12184F6CFE}"/>
              </a:ext>
            </a:extLst>
          </p:cNvPr>
          <p:cNvSpPr>
            <a:spLocks noGrp="1" noChangeAspect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Steps</a:t>
            </a:r>
          </a:p>
        </p:txBody>
      </p:sp>
      <p:sp>
        <p:nvSpPr>
          <p:cNvPr id="3" name="Content Placeholder 2">
            <a:extLst>
              <a:ext uri="{49AA57B9-9DE8-464C-8399-68AB7BAFC5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B15752A-9703-407E-992D-A1F87D19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Ask - Define the Problem.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Process - Cleaning and transform Data.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Analyze - Finding Patterns, Relationships, and Trends.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Share - Communicating Insights.</a:t>
            </a:r>
          </a:p>
        </p:txBody>
      </p:sp>
    </p:spTree>
    <p:extLst>
      <p:ext uri="{8DFCE8D4-F9EE-43F8-B906-AF8975539BB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BB9C9BE3-DEA2-485C-866F-FF876DFE8D1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FCA4726-D0E5-4428-BCB1-EF27EE721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67" y="1352550"/>
            <a:ext cx="7621352" cy="671398"/>
          </a:xfrm>
        </p:spPr>
        <p:txBody>
          <a:bodyPr rtlCol="0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phase, I would define the problem and the goal of the task</a:t>
            </a:r>
          </a:p>
        </p:txBody>
      </p:sp>
      <p:sp>
        <p:nvSpPr>
          <p:cNvPr id="3" name="Content Placeholder 2">
            <a:extLst>
              <a:ext uri="{638E9A48-C59E-4D92-A6CD-EBC8208B14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59A7E6-E987-4B13-9783-62AB9B95AD51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09625" y="2310688"/>
            <a:ext cx="7333954" cy="2007222"/>
          </a:xfrm>
        </p:spPr>
        <p:txBody>
          <a:bodyPr rtlCol="0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task is to clean, analyze, transform data, and build a dashboard using Excel, SQL Server, SSIS, and Power BI.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used in this task is a sales data set collected monthly about retail invoice data.</a:t>
            </a:r>
          </a:p>
        </p:txBody>
      </p:sp>
      <p:sp>
        <p:nvSpPr>
          <p:cNvPr id="4" name="TextBox 3">
            <a:extLst>
              <a:ext uri="{ECFD3220-D342-4DDF-8C95-C5189953F8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093AC4-6820-473B-A34E-F2C51A4ECB82}"/>
              </a:ext>
            </a:extLst>
          </p:cNvPr>
          <p:cNvSpPr txBox="1"/>
          <p:nvPr/>
        </p:nvSpPr>
        <p:spPr>
          <a:xfrm>
            <a:off x="0" y="274545"/>
            <a:ext cx="2865653" cy="711733"/>
          </a:xfrm>
          <a:prstGeom prst="homePlate">
            <a:avLst/>
          </a:prstGeom>
          <a:solidFill>
            <a:srgbClr val="9AC0C3"/>
          </a:solidFill>
        </p:spPr>
        <p:txBody>
          <a:bodyPr vert="horz" lIns="95250" tIns="47625" rIns="95250" bIns="47625" rtlCol="0" anchor="ctr">
            <a:spAutoFit/>
          </a:bodyPr>
          <a:lstStyle>
            <a:defPPr>
              <a:defRPr lang="en-US"/>
            </a:defPPr>
            <a:lvl1pPr algn="ctr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Ask</a:t>
            </a:r>
          </a:p>
        </p:txBody>
      </p:sp>
    </p:spTree>
    <p:extLst>
      <p:ext uri="{9C1AABB7-2338-470A-8B93-E3F763D47AD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36AAD60D-56CF-4025-B15E-A539920C28A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BE8336-242B-498F-AFFB-D4158FE8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67" y="1352550"/>
            <a:ext cx="7447664" cy="739435"/>
          </a:xfrm>
        </p:spPr>
        <p:txBody>
          <a:bodyPr rtlCol="0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phase, I cleaned and transformed the data using Excel, SQL Server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B49452A2-DA40-4551-83EC-838FC732B1F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416852-61DB-4077-BE5A-69CC0D580A55}"/>
              </a:ext>
            </a:extLst>
          </p:cNvPr>
          <p:cNvSpPr txBox="1"/>
          <p:nvPr/>
        </p:nvSpPr>
        <p:spPr>
          <a:xfrm>
            <a:off x="0" y="343896"/>
            <a:ext cx="2770232" cy="711733"/>
          </a:xfrm>
          <a:prstGeom prst="homePlate">
            <a:avLst/>
          </a:prstGeom>
          <a:solidFill>
            <a:srgbClr val="9AC0C3"/>
          </a:solidFill>
        </p:spPr>
        <p:txBody>
          <a:bodyPr vert="horz" lIns="95250" tIns="47625" rIns="95250" bIns="47625" rtlCol="0" anchor="ctr">
            <a:spAutoFit/>
          </a:bodyPr>
          <a:lstStyle>
            <a:defPPr>
              <a:defRPr lang="en-US"/>
            </a:defPPr>
            <a:lvl1pPr algn="ctr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Process</a:t>
            </a:r>
          </a:p>
        </p:txBody>
      </p:sp>
      <p:sp>
        <p:nvSpPr>
          <p:cNvPr id="4" name="TextBox 3">
            <a:extLst>
              <a:ext uri="{1AB97972-559E-4111-878E-93F3042E51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B4CB85-13E1-468C-93DE-576897A8E5E7}"/>
              </a:ext>
            </a:extLst>
          </p:cNvPr>
          <p:cNvSpPr txBox="1">
            <a:spLocks noGrp="1"/>
          </p:cNvSpPr>
          <p:nvPr/>
        </p:nvSpPr>
        <p:spPr>
          <a:xfrm>
            <a:off x="1085297" y="2403214"/>
            <a:ext cx="7249077" cy="1850974"/>
          </a:xfrm>
          <a:prstGeom prst="rect">
            <a:avLst/>
          </a:prstGeom>
          <a:ln w="0">
            <a:noFill/>
            <a:round/>
          </a:ln>
          <a:effectLst/>
        </p:spPr>
        <p:txBody>
          <a:bodyPr vert="horz" lIns="91440" tIns="93600" rIns="91440" bIns="45720" numCol="1" spcCol="0" rtlCol="0" anchor="t">
            <a:normAutofit/>
          </a:bodyPr>
          <a:lstStyle>
            <a:lvl1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Char char="⇢"/>
              <a:def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/>
              </a:defRPr>
            </a:lvl1pPr>
            <a:lvl2pPr marL="74295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lang="en-US" sz="16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2pPr>
            <a:lvl3pPr marL="11430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lang="en-US" sz="14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3pPr>
            <a:lvl4pPr marL="16002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lang="en-US" sz="12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4pPr>
            <a:lvl5pPr marL="205740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lang="en-US" sz="11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5pPr>
            <a:lvl6pPr marL="2514600" lvl="5" indent="-22860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lang="en-US" sz="11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6pPr>
            <a:lvl7pPr marL="2971800" lvl="6" indent="-22860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lang="en-US" sz="11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7pPr>
            <a:lvl8pPr marL="3429000" lvl="7" indent="-22860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lang="en-US" sz="11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8pPr>
            <a:lvl9pPr marL="3886200" lvl="8" indent="-22860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lang="en-US" sz="11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9pPr>
          </a:lstStyle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Char char="⇢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Excel: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clean the sales data using power query and add the lookups sheet for each ID.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Char char="⇢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and </a:t>
            </a:r>
            <a:r>
              <a:rPr lang="en-US" sz="1800" b="1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SSIS: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create the stare schema and the </a:t>
            </a:r>
            <a:r>
              <a:rPr lang="en-US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pipleline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populate the cleaned data into the database.</a:t>
            </a:r>
          </a:p>
        </p:txBody>
      </p:sp>
    </p:spTree>
    <p:extLst>
      <p:ext uri="{1286164C-8861-42B3-B4C7-DAD235BC3DB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8A94ED4F-CEA0-4126-8A89-2FC9D462F12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6E4DFE-6840-4E2B-8774-2B9F8356FC22}"/>
              </a:ext>
            </a:extLst>
          </p:cNvPr>
          <p:cNvSpPr txBox="1">
            <a:spLocks noGrp="1"/>
          </p:cNvSpPr>
          <p:nvPr/>
        </p:nvSpPr>
        <p:spPr>
          <a:xfrm>
            <a:off x="575262" y="1158916"/>
            <a:ext cx="3837826" cy="3841302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4" name="TextBox 3">
            <a:extLst>
              <a:ext uri="{A813D7DF-534E-4E38-90A2-31A0D7FB63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619F0DD-70B9-4186-88E4-03F7D9EE9AB2}"/>
              </a:ext>
            </a:extLst>
          </p:cNvPr>
          <p:cNvSpPr txBox="1"/>
          <p:nvPr/>
        </p:nvSpPr>
        <p:spPr>
          <a:xfrm>
            <a:off x="217570" y="444693"/>
            <a:ext cx="3995137" cy="588623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SSIS Pipelines</a:t>
            </a:r>
          </a:p>
        </p:txBody>
      </p:sp>
      <p:pic>
        <p:nvPicPr>
          <p:cNvPr id="8" name="Content Placeholder 7" descr="SSIS Package">
            <a:extLst>
              <a:ext uri="{FF2B5EF4-FFF2-40B4-BE49-F238E27FC236}">
                <a16:creationId xmlns:a16="http://schemas.microsoft.com/office/drawing/2014/main" id="{9E68FAD8-8962-7058-F24A-796C49DF3089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62" y="1316042"/>
            <a:ext cx="7999203" cy="2855908"/>
          </a:xfrm>
        </p:spPr>
      </p:pic>
    </p:spTree>
    <p:extLst>
      <p:ext uri="{3D5A4D2D-B6D1-4EB5-B63C-39EE8CE677B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211F782-1705-469A-B581-86D8E960D9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734CB8B-C261-4BAB-B827-E48B459F01FE}"/>
              </a:ext>
            </a:extLst>
          </p:cNvPr>
          <p:cNvSpPr txBox="1">
            <a:spLocks noGrp="1"/>
          </p:cNvSpPr>
          <p:nvPr/>
        </p:nvSpPr>
        <p:spPr>
          <a:xfrm>
            <a:off x="575262" y="1158916"/>
            <a:ext cx="3837826" cy="3841302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4" name="Title 1">
            <a:extLst>
              <a:ext uri="{89F86A30-7ED7-41B0-AC76-7E65680B63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138F78-E31F-4F3C-A8F4-C2DC750B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53" y="301666"/>
            <a:ext cx="3603460" cy="678942"/>
          </a:xfrm>
        </p:spPr>
        <p:txBody>
          <a:bodyPr rtlCol="0"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8" name="Content Placeholder 7" descr="Star Schema">
            <a:extLst>
              <a:ext uri="{FF2B5EF4-FFF2-40B4-BE49-F238E27FC236}">
                <a16:creationId xmlns:a16="http://schemas.microsoft.com/office/drawing/2014/main" id="{AE6CB389-7772-B319-E2A8-9E6E1A0DA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1276350"/>
            <a:ext cx="7972782" cy="3200400"/>
          </a:xfrm>
        </p:spPr>
      </p:pic>
    </p:spTree>
    <p:extLst>
      <p:ext uri="{0539F2E7-C0C5-4C74-BAE1-A6A00282CF8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9445F5D2-D413-4ECB-8F9A-FEC3AAC1A2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03CF97-D1FF-4FEA-ABAF-DF58F856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52550"/>
            <a:ext cx="7800973" cy="838200"/>
          </a:xfrm>
        </p:spPr>
        <p:txBody>
          <a:bodyPr vert="horz" rtlCol="0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phase, I would communicate the findings and recommendations to the stakeholders using Power BI.</a:t>
            </a:r>
          </a:p>
        </p:txBody>
      </p:sp>
      <p:sp>
        <p:nvSpPr>
          <p:cNvPr id="3" name="TextBox 2">
            <a:extLst>
              <a:ext uri="{06E1B016-DD10-4252-B5B0-E9DBEA2213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8E1F77-2D07-4DC9-83F3-91BC8930AAF2}"/>
              </a:ext>
            </a:extLst>
          </p:cNvPr>
          <p:cNvSpPr txBox="1"/>
          <p:nvPr/>
        </p:nvSpPr>
        <p:spPr>
          <a:xfrm>
            <a:off x="0" y="343896"/>
            <a:ext cx="2770232" cy="711733"/>
          </a:xfrm>
          <a:prstGeom prst="homePlate">
            <a:avLst/>
          </a:prstGeom>
          <a:solidFill>
            <a:srgbClr val="9AC0C3"/>
          </a:solidFill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</a:p>
        </p:txBody>
      </p:sp>
      <p:sp>
        <p:nvSpPr>
          <p:cNvPr id="4" name="TextBox 3">
            <a:extLst>
              <a:ext uri="{5DE67661-6D69-49E6-995C-A02B403006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117E18-92E3-4DAA-B298-73539E4CEF46}"/>
              </a:ext>
            </a:extLst>
          </p:cNvPr>
          <p:cNvSpPr txBox="1">
            <a:spLocks noGrp="1"/>
          </p:cNvSpPr>
          <p:nvPr/>
        </p:nvSpPr>
        <p:spPr>
          <a:xfrm>
            <a:off x="1085297" y="2403214"/>
            <a:ext cx="7249077" cy="1850974"/>
          </a:xfrm>
          <a:prstGeom prst="rect">
            <a:avLst/>
          </a:prstGeom>
          <a:ln w="0">
            <a:noFill/>
            <a:round/>
          </a:ln>
          <a:effectLst/>
        </p:spPr>
        <p:txBody>
          <a:bodyPr vert="horz" lIns="91440" tIns="93600" rIns="91440" bIns="45720" numCol="1" spcCol="0" rtlCol="0" anchor="t">
            <a:normAutofit/>
          </a:bodyPr>
          <a:lstStyle>
            <a:lvl1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Char char="⇢"/>
              <a:def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/>
              </a:defRPr>
            </a:lvl1pPr>
            <a:lvl2pPr marL="74295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lang="en-US" sz="16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2pPr>
            <a:lvl3pPr marL="11430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lang="en-US" sz="14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3pPr>
            <a:lvl4pPr marL="16002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lang="en-US" sz="12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4pPr>
            <a:lvl5pPr marL="205740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lang="en-US" sz="11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5pPr>
            <a:lvl6pPr marL="2514600" lvl="5" indent="-22860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lang="en-US" sz="11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6pPr>
            <a:lvl7pPr marL="2971800" lvl="6" indent="-22860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lang="en-US" sz="11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7pPr>
            <a:lvl8pPr marL="3429000" lvl="7" indent="-22860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lang="en-US" sz="11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8pPr>
            <a:lvl9pPr marL="3886200" lvl="8" indent="-22860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lang="en-US" sz="1100" b="0" i="0" dirty="0">
                <a:solidFill>
                  <a:schemeClr val="bg1">
                    <a:lumMod val="50000"/>
                  </a:schemeClr>
                </a:solidFill>
                <a:latin typeface="Titillium Web"/>
              </a:defRPr>
            </a:lvl9pPr>
          </a:lstStyle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Char char="⇢"/>
            </a:pP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/>
              </a:rPr>
              <a:t>Power BI: 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/>
              </a:rPr>
              <a:t>to connect to the data warehouse and create a descriptive dashboard.</a:t>
            </a:r>
          </a:p>
        </p:txBody>
      </p:sp>
    </p:spTree>
    <p:extLst>
      <p:ext uri="{2437AE38-3BE4-4A27-8953-17EA3A6CC90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0250824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D436156-EC25-5DFA-F6A0-1A0A0AB501A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8409811"/>
                  </p:ext>
                </p:extLst>
              </p:nvPr>
            </p:nvGraphicFramePr>
            <p:xfrm>
              <a:off x="228600" y="285750"/>
              <a:ext cx="8686800" cy="44958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3D436156-EC25-5DFA-F6A0-1A0A0AB501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00" y="285750"/>
                <a:ext cx="8686800" cy="44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95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>
            <a:extLst>
              <a:ext uri="{FF2B5EF4-FFF2-40B4-BE49-F238E27FC236}">
                <a16:creationId xmlns:a16="http://schemas.microsoft.com/office/drawing/2014/main" id="{DA30C1BC-A84B-DA1B-F651-7650E87A1A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7625" y="1123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9C2BD20-2158-9773-E065-2B9D1B900BC5}"/>
              </a:ext>
            </a:extLst>
          </p:cNvPr>
          <p:cNvSpPr/>
          <p:nvPr/>
        </p:nvSpPr>
        <p:spPr>
          <a:xfrm>
            <a:off x="2400300" y="1428750"/>
            <a:ext cx="4343400" cy="2286000"/>
          </a:xfrm>
          <a:prstGeom prst="round2DiagRect">
            <a:avLst/>
          </a:prstGeom>
          <a:gradFill flip="none" rotWithShape="1">
            <a:gsLst>
              <a:gs pos="0">
                <a:srgbClr val="9AC0C3">
                  <a:tint val="66000"/>
                  <a:satMod val="160000"/>
                </a:srgbClr>
              </a:gs>
              <a:gs pos="50000">
                <a:srgbClr val="9AC0C3">
                  <a:tint val="44500"/>
                  <a:satMod val="160000"/>
                </a:srgbClr>
              </a:gs>
              <a:gs pos="100000">
                <a:srgbClr val="9AC0C3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lstStyle/>
          <a:p>
            <a:pPr algn="ctr"/>
            <a:r>
              <a:rPr lang="en-US" sz="4400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GB" sz="4400" dirty="0">
              <a:ln w="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56044"/>
      </p:ext>
      <p:ext uri="{2437AE38-3BE4-4A27-8953-17EA3A6CC90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0250824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Ubuntu-medi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2:0:0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kes">
  <a:themeElements>
    <a:clrScheme name="Bold">
      <a:dk1>
        <a:srgbClr val="000000"/>
      </a:dk1>
      <a:lt1>
        <a:srgbClr val="FFFFFF"/>
      </a:lt1>
      <a:dk2>
        <a:srgbClr val="213437"/>
      </a:dk2>
      <a:lt2>
        <a:srgbClr val="EAE8DF"/>
      </a:lt2>
      <a:accent1>
        <a:srgbClr val="91CC4B"/>
      </a:accent1>
      <a:accent2>
        <a:srgbClr val="85D1DD"/>
      </a:accent2>
      <a:accent3>
        <a:srgbClr val="EA7E62"/>
      </a:accent3>
      <a:accent4>
        <a:srgbClr val="F0D059"/>
      </a:accent4>
      <a:accent5>
        <a:srgbClr val="F4A247"/>
      </a:accent5>
      <a:accent6>
        <a:srgbClr val="A27384"/>
      </a:accent6>
      <a:hlink>
        <a:srgbClr val="85D1DD"/>
      </a:hlink>
      <a:folHlink>
        <a:srgbClr val="A27384"/>
      </a:folHlink>
    </a:clrScheme>
    <a:fontScheme name="Strokes">
      <a:majorFont>
        <a:latin typeface="Ubuntu"/>
        <a:ea typeface=""/>
        <a:cs typeface=""/>
      </a:majorFont>
      <a:minorFont>
        <a:latin typeface="Titillium Web"/>
        <a:ea typeface=""/>
        <a:cs typeface=""/>
      </a:minorFont>
    </a:fontScheme>
    <a:fmtScheme name="Strok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solidFill>
            <a:schemeClr val="phClr">
              <a:lumMod val="75000"/>
            </a:schemeClr>
          </a:solidFill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1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none"/>
      </a:style>
    </a:spDef>
  </a:objectDefaults>
  <a:extraClrSchemeLst/>
</a:theme>
</file>

<file path=ppt/theme/theme2.xml><?xml version="1.0" encoding="utf-8"?>
<a:theme xmlns:a="http://schemas.openxmlformats.org/drawingml/2006/main" name="Strokes">
  <a:themeElements>
    <a:clrScheme name="Bold">
      <a:dk1>
        <a:srgbClr val="000000"/>
      </a:dk1>
      <a:lt1>
        <a:srgbClr val="FFFFFF"/>
      </a:lt1>
      <a:dk2>
        <a:srgbClr val="213437"/>
      </a:dk2>
      <a:lt2>
        <a:srgbClr val="EAE8DF"/>
      </a:lt2>
      <a:accent1>
        <a:srgbClr val="91CC4B"/>
      </a:accent1>
      <a:accent2>
        <a:srgbClr val="85D1DD"/>
      </a:accent2>
      <a:accent3>
        <a:srgbClr val="EA7E62"/>
      </a:accent3>
      <a:accent4>
        <a:srgbClr val="F0D059"/>
      </a:accent4>
      <a:accent5>
        <a:srgbClr val="F4A247"/>
      </a:accent5>
      <a:accent6>
        <a:srgbClr val="A27384"/>
      </a:accent6>
      <a:hlink>
        <a:srgbClr val="85D1DD"/>
      </a:hlink>
      <a:folHlink>
        <a:srgbClr val="A27384"/>
      </a:folHlink>
    </a:clrScheme>
    <a:fontScheme name="Strokes">
      <a:majorFont>
        <a:latin typeface="Ubuntu"/>
        <a:ea typeface=""/>
        <a:cs typeface=""/>
      </a:majorFont>
      <a:minorFont>
        <a:latin typeface="Titillium Web"/>
        <a:ea typeface=""/>
        <a:cs typeface=""/>
      </a:minorFont>
    </a:fontScheme>
    <a:fmtScheme name="Strok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solidFill>
            <a:schemeClr val="phClr">
              <a:lumMod val="75000"/>
            </a:schemeClr>
          </a:solidFill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1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none"/>
      </a:style>
    </a:spDef>
  </a:objectDefaults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DB9873E8-7026-4CC4-8455-50880D75D2F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AF1BEE6-F8CD-4AF0-BE66-1F5476F7A9EA&quot;"/>
    <we:property name="embedUrl" value="&quot;/reportEmbed?reportId=21c8e495-0a26-42db-add6-98b1b15ce99b&amp;config=eyJjbHVzdGVyVXJsIjoiaHR0cHM6Ly9XQUJJLVNPVVRILUFGUklDQS1OT1JUSC1BLVBSSU1BUlktcmVkaXJlY3QuYW5hbHlzaXMud2luZG93cy5uZXQiLCJlbWJlZEZlYXR1cmVzIjp7InVzYWdlTWV0cmljc1ZOZXh0Ijp0cnVlLCJkaXNhYmxlQW5ndWxhckpTQm9vdHN0cmFwUmVwb3J0RW1iZWQiOnRydWV9fQ%3D%3D&amp;disableSensitivityBanner=true&quot;"/>
    <we:property name="bookmark" value="&quot;H4sIAAAAAAAAA51SwW7jIBD9lYpztLKJsaHH3euqqrZVL1UPAwwRW2IQJlHayP++gx2pWvWQqhfMPGbeezOeM7N+SgHe7mCP7Jb9jPF1D/n1pmUbNv6PceRCobXcdFa5od8qXbNiKj6OE7s9swJ5h+XJTwcIlZDA55cNgxDuYVcjB2HCDUuYpzhC8O+4JtNTyQecNwxPKcQMlfKhQMFKe6R0islK+2NLimCKP+IDmrKifzDFXC6xRNHJRks+oHK9RMcHQzXT+rrYvJ5fRRdjv+JYwI9koGKoTC9UI/ueu651VjZ8qPjkx124tPJR+/iW6vgStX4HR7+DEnOdl/5LypVvnqlhi6Q6GM3Rqq41YiuUucrp90T6mQvEwKWGtuF6GGzbgUF+lavgqeh4+swmrdoqTuNBbqEXnVGN+K6zTrVWNJJO7drOOKXBfY9roftA2B5p5+olHsqUqON7GCl+PrOUIy1a8bj+u1OC0aK93HP9/vYF8yr8BOFQNZcNZYsIefE64FcL5vmlHv8AXnLYGFIDAAA=&quot;"/>
    <we:property name="datasetId" value="&quot;ff306388-da42-4cf3-b4ce-02802936ada8&quot;"/>
    <we:property name="pageName" value="&quot;ReportSection8e5480b827e9f68ef27c&quot;"/>
    <we:property name="reportUrl" value="&quot;/groups/me/reports/21c8e495-0a26-42db-add6-98b1b15ce99b/ReportSection8e5480b827e9f68ef27c&quot;"/>
    <we:property name="reportName" value="&quot;Bingo Sales Report&quot;"/>
    <we:property name="reportState" value="&quot;CONNECTED&quot;"/>
    <we:property name="pageDisplayName" value="&quot;Home&quot;"/>
    <we:property name="backgroundColor" value="&quot;#FFFFFF&quot;"/>
    <we:property name="initialStateBookmark" value="&quot;H4sIAAAAAAAAA51STU/jMBD9KyufK5S4+bC5AeLUpSBYcUFoNbYnlbdubDluVbbKf99xUokDh664OJ7nmffeTObEjB2Cg4817JBds1vvtzuI2x8lW7D+jD0+rh5unle/1zcP9wT7kKzvB3Z9YgniBtOrHfbgMgOBb+8LBs49wSZHHbgBFyxgHHwPzv7FOZmeUtzjuGB4DM5HyJQvCRJm2gOlU0za5dWSFEEne8AX1GlGnzH4mM6xwLoShRK8Rdk1AjveaqoZ5tfJ5uX8LDoZu/N9AtuTgYyh1E0tC9E0vKvKzoiCtxkfbL9x51Y+a399hDyvQK2v4WA3kHzM81J/SDnzjSM1bJBUW604GlmVul7WUl/ktDsi/coFdcuFgrLgqm1NWYFGfpEr4TEpf/zKJoxcSk7jQW6gqSsti/q7zipZmroQdKqurHQnFXTf45roPhG2Q9q5fPH7NATq+Al6it9OLERPi5Yszv/uGKA3aM73mL8/bcI4C7+C22fNaUPZJEJerHL4vwXj+J6Pf78w8GxDAwAA&quot;"/>
    <we:property name="isFooterCollapsed" value="true"/>
    <we:property name="isFiltersActionButtonVisible" value="true"/>
    <we:property name="reportEmbeddedTime" value="&quot;2024-01-23T19:27:05.848Z&quot;"/>
    <we:property name="creatorTenantId" value="&quot;d1f45039-2a44-4007-ad5b-376125b47d5b&quot;"/>
    <we:property name="creatorUserId" value="&quot;10032002DD00EF61&quot;"/>
    <we:property name="creatorSessionId" value="&quot;811da91d-71ec-4fe7-87d1-3afaf21255a6&quot;"/>
    <we:property name="design" value="{&quot;border&quot;:{&quot;isActive&quot;:false,&quot;color&quot;:&quot;#808080&quot;,&quot;width&quot;:1,&quot;transparency&quot;:0,&quot;dash&quot;:&quot;solid&quot;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199</Words>
  <Application>Microsoft Office PowerPoint</Application>
  <PresentationFormat>On-screen Show (16:9)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Ubuntu-medium</vt:lpstr>
      <vt:lpstr>Source Sans Pro</vt:lpstr>
      <vt:lpstr>Titillium Web</vt:lpstr>
      <vt:lpstr>Roboto</vt:lpstr>
      <vt:lpstr>Strokes</vt:lpstr>
      <vt:lpstr>Data Analysis Journey</vt:lpstr>
      <vt:lpstr>Main Steps</vt:lpstr>
      <vt:lpstr>PowerPoint Presentation</vt:lpstr>
      <vt:lpstr>PowerPoint Presentation</vt:lpstr>
      <vt:lpstr>PowerPoint Presentation</vt:lpstr>
      <vt:lpstr>Star Schema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AbdEl-Rhman Ashraf</cp:lastModifiedBy>
  <cp:revision>3</cp:revision>
  <dcterms:created xsi:type="dcterms:W3CDTF">2023-12-13T13:36:45Z</dcterms:created>
  <dcterms:modified xsi:type="dcterms:W3CDTF">2024-01-23T19:29:14Z</dcterms:modified>
</cp:coreProperties>
</file>