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63"/>
    <a:srgbClr val="FF5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B934D-7C59-4784-8FEB-4AD49F13DF69}" type="datetimeFigureOut">
              <a:rPr lang="en-US" smtClean="0"/>
              <a:t>6/7/2020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B0DF-2036-47A9-9A46-49720CAAD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486916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>
                    <a:lumMod val="75000"/>
                  </a:schemeClr>
                </a:solidFill>
                <a:latin typeface="Futura Md BT" pitchFamily="34" charset="0"/>
              </a:rPr>
              <a:t>Week-2 Review 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Futura Md B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365104"/>
            <a:ext cx="1472208" cy="62292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>
                <a:solidFill>
                  <a:srgbClr val="FF5B8E"/>
                </a:solidFill>
                <a:latin typeface="Futura Md BT" pitchFamily="34" charset="0"/>
              </a:rPr>
              <a:t>F.O.T.A</a:t>
            </a:r>
          </a:p>
          <a:p>
            <a:r>
              <a:rPr lang="en-US" sz="2400" dirty="0" smtClean="0">
                <a:solidFill>
                  <a:srgbClr val="FF5B8E"/>
                </a:solidFill>
                <a:latin typeface="Futura Md BT" pitchFamily="34" charset="0"/>
              </a:rPr>
              <a:t>Team IV</a:t>
            </a:r>
            <a:endParaRPr lang="en-US" sz="2400" dirty="0">
              <a:solidFill>
                <a:srgbClr val="FF5B8E"/>
              </a:solidFill>
              <a:latin typeface="Futura Md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24744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Members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34282"/>
            <a:ext cx="843528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Ahmed Adel </a:t>
            </a:r>
            <a:r>
              <a:rPr lang="en-US" dirty="0" err="1" smtClean="0">
                <a:solidFill>
                  <a:schemeClr val="bg1"/>
                </a:solidFill>
              </a:rPr>
              <a:t>Qandeel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Amr </a:t>
            </a:r>
            <a:r>
              <a:rPr lang="en-US" dirty="0" err="1" smtClean="0">
                <a:solidFill>
                  <a:schemeClr val="bg1"/>
                </a:solidFill>
              </a:rPr>
              <a:t>Ibraheem</a:t>
            </a:r>
            <a:r>
              <a:rPr lang="en-US" dirty="0" smtClean="0">
                <a:solidFill>
                  <a:schemeClr val="bg1"/>
                </a:solidFill>
              </a:rPr>
              <a:t> El-</a:t>
            </a:r>
            <a:r>
              <a:rPr lang="en-US" dirty="0" err="1" smtClean="0">
                <a:solidFill>
                  <a:schemeClr val="bg1"/>
                </a:solidFill>
              </a:rPr>
              <a:t>Nobe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Marcelle Samir Isaac.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Marina </a:t>
            </a:r>
            <a:r>
              <a:rPr lang="en-US" dirty="0" err="1" smtClean="0">
                <a:solidFill>
                  <a:schemeClr val="bg1"/>
                </a:solidFill>
              </a:rPr>
              <a:t>Medhat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Zekry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Mohanad Fawzy Sallam.</a:t>
            </a:r>
          </a:p>
          <a:p>
            <a:pPr marL="0" indent="0" algn="justLow">
              <a:buNone/>
            </a:pPr>
            <a:r>
              <a:rPr lang="en-US" dirty="0" smtClean="0">
                <a:solidFill>
                  <a:schemeClr val="bg1"/>
                </a:solidFill>
              </a:rPr>
              <a:t>Mostafa Nader El-</a:t>
            </a:r>
            <a:r>
              <a:rPr lang="en-US" dirty="0" err="1" smtClean="0">
                <a:solidFill>
                  <a:schemeClr val="bg1"/>
                </a:solidFill>
              </a:rPr>
              <a:t>Tourkey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475656" y="112474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537320" y="2234282"/>
            <a:ext cx="843528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/>
            <a:r>
              <a:rPr lang="en-US" dirty="0" smtClean="0">
                <a:solidFill>
                  <a:schemeClr val="bg1"/>
                </a:solidFill>
              </a:rPr>
              <a:t>Week 2 Review.</a:t>
            </a:r>
          </a:p>
          <a:p>
            <a:pPr algn="justLow"/>
            <a:r>
              <a:rPr lang="en-US" dirty="0" smtClean="0">
                <a:solidFill>
                  <a:schemeClr val="bg1"/>
                </a:solidFill>
              </a:rPr>
              <a:t>Week2 Demo.</a:t>
            </a:r>
          </a:p>
          <a:p>
            <a:pPr algn="justLow"/>
            <a:r>
              <a:rPr lang="en-US" dirty="0" smtClean="0">
                <a:solidFill>
                  <a:schemeClr val="bg1"/>
                </a:solidFill>
              </a:rPr>
              <a:t>Test system.</a:t>
            </a:r>
          </a:p>
          <a:p>
            <a:pPr algn="justLow"/>
            <a:r>
              <a:rPr lang="en-US" dirty="0" smtClean="0">
                <a:solidFill>
                  <a:schemeClr val="bg1"/>
                </a:solidFill>
              </a:rPr>
              <a:t>Next Week: UDS search + next week plan.</a:t>
            </a:r>
            <a:endParaRPr lang="en-US" dirty="0" smtClean="0">
              <a:solidFill>
                <a:schemeClr val="bg1"/>
              </a:solidFill>
            </a:endParaRP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6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Expected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4282"/>
            <a:ext cx="8435280" cy="4525963"/>
          </a:xfrm>
        </p:spPr>
        <p:txBody>
          <a:bodyPr>
            <a:normAutofit lnSpcReduction="10000"/>
          </a:bodyPr>
          <a:lstStyle/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Return status to the PC Application.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PC Application error handling.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Bootloader update flashing implementation.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Raspberry pi screen to interact with user (GUI).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Use XML instead of .txt file.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Documentation for flashing protocol, JSON keys and server types.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Search about UDS protocol.</a:t>
            </a:r>
          </a:p>
          <a:p>
            <a:pPr algn="justLow"/>
            <a:endParaRPr lang="en-US" dirty="0">
              <a:solidFill>
                <a:schemeClr val="bg1"/>
              </a:solidFill>
            </a:endParaRP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65312" y="6206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Achieved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465312" y="1946250"/>
            <a:ext cx="7571184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Return status to the PC Application.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PC Application error handling.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 Bootloader update flashing implementation.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Raspberry pi screen to interact with user (GUI).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Use XML instead of .txt file.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Documentation for flashing protocol, JSON keys and server types.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</a:rPr>
              <a:t>Search about UDS protocol.</a:t>
            </a:r>
          </a:p>
          <a:p>
            <a:pPr algn="justLow"/>
            <a:endParaRPr lang="en-US" dirty="0" smtClean="0">
              <a:solidFill>
                <a:schemeClr val="bg1"/>
              </a:solidFill>
            </a:endParaRPr>
          </a:p>
          <a:p>
            <a:pPr algn="justLow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628800"/>
            <a:ext cx="602053" cy="602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783" y="2186071"/>
            <a:ext cx="602053" cy="60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3" y="3177759"/>
            <a:ext cx="602053" cy="602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23" y="2681915"/>
            <a:ext cx="602053" cy="6020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69" y="4169447"/>
            <a:ext cx="602053" cy="602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34" y="4626373"/>
            <a:ext cx="602053" cy="6020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2" y="5507165"/>
            <a:ext cx="602053" cy="602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158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Futura Md BT</vt:lpstr>
      <vt:lpstr>Wingdings</vt:lpstr>
      <vt:lpstr>Тема Office</vt:lpstr>
      <vt:lpstr>Week-2 Review </vt:lpstr>
      <vt:lpstr>Team Members</vt:lpstr>
      <vt:lpstr>PowerPoint Presentation</vt:lpstr>
      <vt:lpstr>Expected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1</dc:creator>
  <cp:lastModifiedBy>toshiba</cp:lastModifiedBy>
  <cp:revision>8</cp:revision>
  <dcterms:created xsi:type="dcterms:W3CDTF">2013-08-13T10:06:05Z</dcterms:created>
  <dcterms:modified xsi:type="dcterms:W3CDTF">2020-06-07T05:00:28Z</dcterms:modified>
</cp:coreProperties>
</file>