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4E4E-DDB7-4084-A52E-D60CA2CEA96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70DD-D320-4688-85B1-E68EDD779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5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4E4E-DDB7-4084-A52E-D60CA2CEA96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70DD-D320-4688-85B1-E68EDD779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9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4E4E-DDB7-4084-A52E-D60CA2CEA96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70DD-D320-4688-85B1-E68EDD779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2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4E4E-DDB7-4084-A52E-D60CA2CEA96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70DD-D320-4688-85B1-E68EDD779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4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4E4E-DDB7-4084-A52E-D60CA2CEA96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70DD-D320-4688-85B1-E68EDD779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8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4E4E-DDB7-4084-A52E-D60CA2CEA96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70DD-D320-4688-85B1-E68EDD779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9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4E4E-DDB7-4084-A52E-D60CA2CEA96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70DD-D320-4688-85B1-E68EDD779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0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4E4E-DDB7-4084-A52E-D60CA2CEA96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70DD-D320-4688-85B1-E68EDD779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49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4E4E-DDB7-4084-A52E-D60CA2CEA96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70DD-D320-4688-85B1-E68EDD779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0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4E4E-DDB7-4084-A52E-D60CA2CEA96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70DD-D320-4688-85B1-E68EDD779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5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4E4E-DDB7-4084-A52E-D60CA2CEA96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70DD-D320-4688-85B1-E68EDD779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6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24E4E-DDB7-4084-A52E-D60CA2CEA96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070DD-D320-4688-85B1-E68EDD779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3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7063" y="731518"/>
            <a:ext cx="9144000" cy="1302341"/>
          </a:xfrm>
        </p:spPr>
        <p:txBody>
          <a:bodyPr/>
          <a:lstStyle/>
          <a:p>
            <a:r>
              <a:rPr lang="en-US" dirty="0" smtClean="0"/>
              <a:t>Vuejs-D02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337" y="2543312"/>
            <a:ext cx="11939452" cy="3426414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 err="1" smtClean="0"/>
              <a:t>PartOne</a:t>
            </a:r>
            <a:r>
              <a:rPr lang="en-US" dirty="0" smtClean="0"/>
              <a:t>: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- calling for methods , </a:t>
            </a:r>
            <a:r>
              <a:rPr lang="en-US" dirty="0" err="1" smtClean="0"/>
              <a:t>registeration</a:t>
            </a:r>
            <a:r>
              <a:rPr lang="en-US" dirty="0" smtClean="0"/>
              <a:t> for events : () , call without ()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- $event=&gt; event object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- computed property : </a:t>
            </a:r>
            <a:r>
              <a:rPr lang="en-US" dirty="0" err="1" smtClean="0"/>
              <a:t>vs</a:t>
            </a:r>
            <a:r>
              <a:rPr lang="en-US" dirty="0" smtClean="0"/>
              <a:t> reactive </a:t>
            </a:r>
            <a:r>
              <a:rPr lang="en-US" dirty="0" err="1" smtClean="0"/>
              <a:t>proeprties</a:t>
            </a:r>
            <a:r>
              <a:rPr lang="en-US" dirty="0" smtClean="0"/>
              <a:t> , </a:t>
            </a:r>
            <a:r>
              <a:rPr lang="en-US" dirty="0" err="1" smtClean="0"/>
              <a:t>vs</a:t>
            </a:r>
            <a:r>
              <a:rPr lang="en-US" dirty="0" smtClean="0"/>
              <a:t> methods : call method inside {{}}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- computed property : as method , object (set , get =&gt; validate values before assigning for one of reactive properties)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- life cycle hooks : </a:t>
            </a:r>
            <a:r>
              <a:rPr lang="en-US" dirty="0" err="1" smtClean="0"/>
              <a:t>beforeCcreate</a:t>
            </a:r>
            <a:r>
              <a:rPr lang="en-US" dirty="0" smtClean="0"/>
              <a:t> , created , </a:t>
            </a:r>
            <a:r>
              <a:rPr lang="en-US" dirty="0" err="1" smtClean="0"/>
              <a:t>beforemount</a:t>
            </a:r>
            <a:r>
              <a:rPr lang="en-US" dirty="0" smtClean="0"/>
              <a:t> , mounted , </a:t>
            </a:r>
            <a:r>
              <a:rPr lang="en-US" dirty="0" err="1" smtClean="0"/>
              <a:t>beforeUpdate</a:t>
            </a:r>
            <a:r>
              <a:rPr lang="en-US" dirty="0" smtClean="0"/>
              <a:t> , updated , </a:t>
            </a:r>
            <a:r>
              <a:rPr lang="en-US" dirty="0" err="1" smtClean="0"/>
              <a:t>beforeUnmount</a:t>
            </a:r>
            <a:r>
              <a:rPr lang="en-US" dirty="0" smtClean="0"/>
              <a:t> , </a:t>
            </a:r>
            <a:r>
              <a:rPr lang="en-US" dirty="0" err="1" smtClean="0"/>
              <a:t>unmounted</a:t>
            </a:r>
            <a:endParaRPr lang="en-US" dirty="0" smtClean="0"/>
          </a:p>
          <a:p>
            <a:pPr algn="l"/>
            <a:r>
              <a:rPr lang="en-US" dirty="0"/>
              <a:t>	</a:t>
            </a:r>
            <a:r>
              <a:rPr lang="en-US" dirty="0" smtClean="0"/>
              <a:t>- template : “template ”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- v-cloak : incase late for mount process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- form binding : demo </a:t>
            </a:r>
          </a:p>
          <a:p>
            <a:pPr algn="l"/>
            <a:r>
              <a:rPr lang="en-US" dirty="0" err="1" smtClean="0"/>
              <a:t>Parttwo</a:t>
            </a:r>
            <a:r>
              <a:rPr lang="en-US" dirty="0" smtClean="0"/>
              <a:t> : </a:t>
            </a:r>
          </a:p>
          <a:p>
            <a:pPr algn="l"/>
            <a:r>
              <a:rPr lang="en-US" dirty="0"/>
              <a:t>	</a:t>
            </a:r>
            <a:r>
              <a:rPr lang="en-US" dirty="0" err="1" smtClean="0"/>
              <a:t>vue</a:t>
            </a:r>
            <a:r>
              <a:rPr lang="en-US" dirty="0" smtClean="0"/>
              <a:t>-cli : build </a:t>
            </a:r>
            <a:r>
              <a:rPr lang="en-US" dirty="0" err="1" smtClean="0"/>
              <a:t>prject</a:t>
            </a:r>
            <a:r>
              <a:rPr lang="en-US" dirty="0" smtClean="0"/>
              <a:t> using structure for </a:t>
            </a:r>
            <a:r>
              <a:rPr lang="en-US" dirty="0" err="1" smtClean="0"/>
              <a:t>vue</a:t>
            </a:r>
            <a:r>
              <a:rPr lang="en-US" dirty="0" smtClean="0"/>
              <a:t> projects : components , SFC : .</a:t>
            </a:r>
            <a:r>
              <a:rPr lang="en-US" dirty="0" err="1" smtClean="0"/>
              <a:t>vue</a:t>
            </a:r>
            <a:r>
              <a:rPr lang="en-US" dirty="0" smtClean="0"/>
              <a:t> (3 parts , template , style , script (</a:t>
            </a:r>
            <a:r>
              <a:rPr lang="en-US" dirty="0" err="1" smtClean="0"/>
              <a:t>instane</a:t>
            </a:r>
            <a:r>
              <a:rPr lang="en-US" dirty="0" smtClean="0"/>
              <a:t> for this module ))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- build parent component (contains set of components ) : how to include component </a:t>
            </a:r>
            <a:r>
              <a:rPr lang="en-US" dirty="0" err="1" smtClean="0"/>
              <a:t>nside</a:t>
            </a:r>
            <a:r>
              <a:rPr lang="en-US" dirty="0" smtClean="0"/>
              <a:t> another one : SPA</a:t>
            </a:r>
          </a:p>
          <a:p>
            <a:pPr algn="l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70850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042" y="73850"/>
            <a:ext cx="10515600" cy="1325563"/>
          </a:xfrm>
        </p:spPr>
        <p:txBody>
          <a:bodyPr/>
          <a:lstStyle/>
          <a:p>
            <a:r>
              <a:rPr lang="en-US" dirty="0" smtClean="0"/>
              <a:t>Tasks : 1 form binding : with </a:t>
            </a:r>
            <a:r>
              <a:rPr lang="en-US" dirty="0" err="1" smtClean="0"/>
              <a:t>bs</a:t>
            </a:r>
            <a:r>
              <a:rPr lang="en-US" dirty="0" smtClean="0"/>
              <a:t> validation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9413"/>
            <a:ext cx="10898121" cy="54585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888274" y="1345474"/>
            <a:ext cx="1371600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tasktwo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96251" y="5081451"/>
            <a:ext cx="2066109" cy="339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11262360" y="3971109"/>
            <a:ext cx="828835" cy="1280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091195" y="3004457"/>
            <a:ext cx="1533365" cy="147732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Open modal dialog </a:t>
            </a:r>
            <a:r>
              <a:rPr lang="en-US" dirty="0" err="1" smtClean="0"/>
              <a:t>bs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Receive name , city 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92000" y="4128706"/>
            <a:ext cx="779417" cy="338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023013" y="4128705"/>
            <a:ext cx="779417" cy="338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 flipH="1">
            <a:off x="13167360" y="4467496"/>
            <a:ext cx="245362" cy="613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2446069" y="4467496"/>
            <a:ext cx="729238" cy="613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493258" y="5081451"/>
            <a:ext cx="1232107" cy="62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dismisser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0907486" y="731520"/>
            <a:ext cx="1437778" cy="35665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007202" y="195308"/>
            <a:ext cx="18034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Push for new object in students array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901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three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Demo one for lecture one : </a:t>
            </a:r>
          </a:p>
          <a:p>
            <a:pPr marL="0" indent="0">
              <a:buNone/>
            </a:pPr>
            <a:r>
              <a:rPr lang="en-US" dirty="0" smtClean="0"/>
              <a:t>Online shopping demo : </a:t>
            </a:r>
          </a:p>
          <a:p>
            <a:pPr marL="0" indent="0">
              <a:buNone/>
            </a:pPr>
            <a:r>
              <a:rPr lang="en-US" dirty="0" smtClean="0"/>
              <a:t>- Create it as one component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0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Computed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Define as method and we use it as property inside template </a:t>
            </a:r>
          </a:p>
          <a:p>
            <a:pPr>
              <a:buFontTx/>
              <a:buChar char="-"/>
            </a:pPr>
            <a:r>
              <a:rPr lang="en-US" dirty="0" smtClean="0"/>
              <a:t>define it within computed clause in </a:t>
            </a:r>
            <a:r>
              <a:rPr lang="en-US" dirty="0" err="1" smtClean="0"/>
              <a:t>vue</a:t>
            </a:r>
            <a:r>
              <a:rPr lang="en-US" dirty="0" smtClean="0"/>
              <a:t> instance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78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Vue</a:t>
            </a:r>
            <a:r>
              <a:rPr lang="en-US" dirty="0" smtClean="0"/>
              <a:t> instance hook </a:t>
            </a:r>
            <a:br>
              <a:rPr lang="en-US" dirty="0" smtClean="0"/>
            </a:br>
            <a:r>
              <a:rPr lang="en-US" dirty="0" smtClean="0"/>
              <a:t>life cycle hooks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beforeCreate</a:t>
            </a:r>
            <a:r>
              <a:rPr lang="en-US" b="1" dirty="0" smtClean="0"/>
              <a:t>(): </a:t>
            </a:r>
            <a:r>
              <a:rPr lang="en-US" dirty="0" smtClean="0"/>
              <a:t>observation events and properties , never to use this hook for assigning any value any property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Created </a:t>
            </a:r>
            <a:r>
              <a:rPr lang="en-US" dirty="0" smtClean="0"/>
              <a:t>: you can here assign values for reactive properties</a:t>
            </a:r>
          </a:p>
          <a:p>
            <a:pPr marL="0" indent="0">
              <a:buNone/>
            </a:pPr>
            <a:r>
              <a:rPr lang="en-US" b="1" dirty="0" err="1"/>
              <a:t>Beforemount</a:t>
            </a:r>
            <a:r>
              <a:rPr lang="en-US" dirty="0" smtClean="0"/>
              <a:t> : compilation for template &lt;p&gt;{{message}}&lt;/p&gt; =&gt; &lt;p&gt;</a:t>
            </a:r>
            <a:r>
              <a:rPr lang="en-US" dirty="0" err="1" smtClean="0"/>
              <a:t>helloworld</a:t>
            </a:r>
            <a:r>
              <a:rPr lang="en-US" dirty="0" smtClean="0"/>
              <a:t>&lt;/p&gt; in memory </a:t>
            </a:r>
          </a:p>
          <a:p>
            <a:pPr marL="0" indent="0">
              <a:buNone/>
            </a:pPr>
            <a:r>
              <a:rPr lang="en-US" b="1" dirty="0"/>
              <a:t>Mounted</a:t>
            </a:r>
            <a:r>
              <a:rPr lang="en-US" dirty="0" smtClean="0"/>
              <a:t> :  render : html page</a:t>
            </a:r>
          </a:p>
          <a:p>
            <a:pPr marL="0" indent="0">
              <a:buNone/>
            </a:pPr>
            <a:r>
              <a:rPr lang="en-US" dirty="0" err="1" smtClean="0"/>
              <a:t>Beforeupdate</a:t>
            </a:r>
            <a:r>
              <a:rPr lang="en-US" dirty="0" smtClean="0"/>
              <a:t> : </a:t>
            </a:r>
          </a:p>
          <a:p>
            <a:pPr marL="0" indent="0">
              <a:buNone/>
            </a:pPr>
            <a:r>
              <a:rPr lang="en-US" b="1" dirty="0"/>
              <a:t>Updated</a:t>
            </a:r>
            <a:r>
              <a:rPr lang="en-US" dirty="0" smtClean="0"/>
              <a:t> : </a:t>
            </a:r>
          </a:p>
          <a:p>
            <a:pPr marL="0" indent="0">
              <a:buNone/>
            </a:pPr>
            <a:r>
              <a:rPr lang="en-US" b="1" dirty="0" err="1"/>
              <a:t>beforeDestroy</a:t>
            </a:r>
            <a:r>
              <a:rPr lang="en-US" dirty="0" smtClean="0"/>
              <a:t> =&gt; vue2.0 =&gt; </a:t>
            </a:r>
            <a:r>
              <a:rPr lang="en-US" b="1" dirty="0" err="1"/>
              <a:t>beforeUnmout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Destroyed</a:t>
            </a:r>
            <a:r>
              <a:rPr lang="en-US" dirty="0" smtClean="0"/>
              <a:t> =&gt; vue2.0=&gt; </a:t>
            </a:r>
            <a:r>
              <a:rPr lang="en-US" b="1" dirty="0" err="1"/>
              <a:t>unmounted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7506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: loaded from any source : 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Display this data in form controls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23268" y="365125"/>
            <a:ext cx="4441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Categories:[“”,””,””]</a:t>
            </a:r>
          </a:p>
          <a:p>
            <a:r>
              <a:rPr lang="en-US" dirty="0" smtClean="0"/>
              <a:t>Checkbox</a:t>
            </a:r>
          </a:p>
          <a:p>
            <a:r>
              <a:rPr lang="en-US" dirty="0" smtClean="0"/>
              <a:t>Select , option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2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P02 : </a:t>
            </a:r>
            <a:r>
              <a:rPr lang="en-US" dirty="0" err="1" smtClean="0"/>
              <a:t>vue</a:t>
            </a:r>
            <a:r>
              <a:rPr lang="en-US" dirty="0" smtClean="0"/>
              <a:t> cli : command line 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project </a:t>
            </a:r>
            <a:r>
              <a:rPr lang="en-US" dirty="0" err="1" smtClean="0"/>
              <a:t>vuejs</a:t>
            </a:r>
            <a:r>
              <a:rPr lang="en-US" dirty="0" smtClean="0"/>
              <a:t> with </a:t>
            </a:r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r>
              <a:rPr lang="en-US" dirty="0" smtClean="0"/>
              <a:t> structure : components , entry point control main component : mounting within html page , </a:t>
            </a:r>
          </a:p>
          <a:p>
            <a:pPr marL="0" indent="0">
              <a:buNone/>
            </a:pPr>
            <a:r>
              <a:rPr lang="en-US" dirty="0" smtClean="0"/>
              <a:t>….</a:t>
            </a:r>
          </a:p>
          <a:p>
            <a:pPr marL="0" indent="0">
              <a:buNone/>
            </a:pPr>
            <a:r>
              <a:rPr lang="en-US" dirty="0" smtClean="0"/>
              <a:t>Routing </a:t>
            </a:r>
          </a:p>
          <a:p>
            <a:pPr marL="0" indent="0">
              <a:buNone/>
            </a:pPr>
            <a:r>
              <a:rPr lang="en-US" dirty="0" smtClean="0"/>
              <a:t>……….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35440" y="2638697"/>
            <a:ext cx="2573383" cy="2063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Single page application</a:t>
            </a:r>
          </a:p>
          <a:p>
            <a:pPr algn="ctr"/>
            <a:r>
              <a:rPr lang="en-US" dirty="0" smtClean="0"/>
              <a:t>Spa</a:t>
            </a:r>
          </a:p>
          <a:p>
            <a:pPr algn="ctr"/>
            <a:r>
              <a:rPr lang="en-US" dirty="0" smtClean="0"/>
              <a:t>One html page :</a:t>
            </a:r>
          </a:p>
          <a:p>
            <a:pPr algn="ctr"/>
            <a:r>
              <a:rPr lang="en-US" dirty="0" smtClean="0"/>
              <a:t>Display all content ,</a:t>
            </a:r>
          </a:p>
          <a:p>
            <a:pPr algn="ctr"/>
            <a:r>
              <a:rPr lang="en-US" dirty="0" smtClean="0"/>
              <a:t>Component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Vue</a:t>
            </a:r>
            <a:r>
              <a:rPr lang="en-US" dirty="0" smtClean="0"/>
              <a:t>-cli steps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1- </a:t>
            </a:r>
            <a:r>
              <a:rPr lang="en-US" dirty="0" err="1" smtClean="0"/>
              <a:t>npm</a:t>
            </a:r>
            <a:r>
              <a:rPr lang="en-US" dirty="0" smtClean="0"/>
              <a:t> I –g @</a:t>
            </a:r>
            <a:r>
              <a:rPr lang="en-US" dirty="0" err="1" smtClean="0"/>
              <a:t>vue</a:t>
            </a:r>
            <a:r>
              <a:rPr lang="en-US" dirty="0" smtClean="0"/>
              <a:t>/cli</a:t>
            </a:r>
          </a:p>
          <a:p>
            <a:pPr marL="0" indent="0">
              <a:buNone/>
            </a:pPr>
            <a:r>
              <a:rPr lang="en-US" dirty="0" smtClean="0"/>
              <a:t>2- available in your terminal use </a:t>
            </a:r>
            <a:r>
              <a:rPr lang="en-US" dirty="0" err="1" smtClean="0"/>
              <a:t>vue</a:t>
            </a:r>
            <a:r>
              <a:rPr lang="en-US" dirty="0" smtClean="0"/>
              <a:t> command : create project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terminal : </a:t>
            </a:r>
            <a:r>
              <a:rPr lang="en-US" dirty="0" err="1" smtClean="0"/>
              <a:t>vue</a:t>
            </a:r>
            <a:r>
              <a:rPr lang="en-US" dirty="0" smtClean="0"/>
              <a:t> create project name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 ask you about presets : options : </a:t>
            </a:r>
          </a:p>
          <a:p>
            <a:pPr marL="0" indent="0">
              <a:buNone/>
            </a:pPr>
            <a:r>
              <a:rPr lang="en-US" dirty="0" smtClean="0"/>
              <a:t>3- structure : public , </a:t>
            </a:r>
            <a:r>
              <a:rPr lang="en-US" dirty="0" err="1" smtClean="0"/>
              <a:t>src</a:t>
            </a:r>
            <a:r>
              <a:rPr lang="en-US" dirty="0" smtClean="0"/>
              <a:t> (assets , components , main.js(entry point 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031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create component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File.vue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Any component : constructed from 3 parts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template : html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script : logic : instance , data , method ,…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style : applied for this component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67851" y="966651"/>
            <a:ext cx="2103120" cy="1619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Single file component : </a:t>
            </a:r>
          </a:p>
          <a:p>
            <a:pPr algn="ctr"/>
            <a:r>
              <a:rPr lang="en-US" dirty="0" smtClean="0"/>
              <a:t>SFC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.</a:t>
            </a:r>
            <a:r>
              <a:rPr lang="en-US" dirty="0" err="1" smtClean="0"/>
              <a:t>vue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1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want to replace </a:t>
            </a:r>
            <a:r>
              <a:rPr lang="en-US" dirty="0" err="1" smtClean="0"/>
              <a:t>app.vue</a:t>
            </a:r>
            <a:r>
              <a:rPr lang="en-US" dirty="0" smtClean="0"/>
              <a:t> with our component </a:t>
            </a:r>
            <a:r>
              <a:rPr lang="en-US" dirty="0" err="1" smtClean="0"/>
              <a:t>wrappercomponent</a:t>
            </a:r>
            <a:r>
              <a:rPr lang="en-US" dirty="0" smtClean="0"/>
              <a:t> (root component | </a:t>
            </a:r>
            <a:r>
              <a:rPr lang="en-US" dirty="0" err="1" smtClean="0"/>
              <a:t>maincomponent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7383" y="2351314"/>
            <a:ext cx="11560628" cy="4362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2442754"/>
            <a:ext cx="11247120" cy="96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headercomponent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4137" y="5643154"/>
            <a:ext cx="11247120" cy="96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footercomponent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4137" y="3574868"/>
            <a:ext cx="3853543" cy="1902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linkscomponent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37463" y="3574867"/>
            <a:ext cx="6966857" cy="1902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bodyscomponent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-927463" y="1110343"/>
            <a:ext cx="1214846" cy="1240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1240971" y="1894114"/>
            <a:ext cx="1240971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wrappercomponent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5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use component x inside component y</a:t>
            </a:r>
            <a:br>
              <a:rPr lang="en-US" dirty="0" smtClean="0"/>
            </a:br>
            <a:r>
              <a:rPr lang="en-US" dirty="0" err="1" smtClean="0"/>
              <a:t>y</a:t>
            </a:r>
            <a:r>
              <a:rPr lang="en-US" dirty="0" smtClean="0"/>
              <a:t> will host x (parent is y) , x is child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Steps :</a:t>
            </a:r>
          </a:p>
          <a:p>
            <a:pPr marL="0" indent="0">
              <a:buNone/>
            </a:pPr>
            <a:r>
              <a:rPr lang="en-US" dirty="0" smtClean="0"/>
              <a:t>1- import child component inside parent component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import x inside y</a:t>
            </a:r>
          </a:p>
          <a:p>
            <a:pPr marL="0" indent="0">
              <a:buNone/>
            </a:pPr>
            <a:r>
              <a:rPr lang="en-US" dirty="0" smtClean="0"/>
              <a:t>2- </a:t>
            </a:r>
            <a:r>
              <a:rPr lang="en-US" dirty="0" err="1" smtClean="0"/>
              <a:t>regiter</a:t>
            </a:r>
            <a:r>
              <a:rPr lang="en-US" dirty="0" smtClean="0"/>
              <a:t> child component  inside parent component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using components option inside parent instance </a:t>
            </a:r>
          </a:p>
          <a:p>
            <a:pPr marL="0" indent="0">
              <a:buNone/>
            </a:pPr>
            <a:r>
              <a:rPr lang="en-US" dirty="0" smtClean="0"/>
              <a:t>3- use child component inside parent as html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15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281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Vuejs-D02</vt:lpstr>
      <vt:lpstr>Computed property</vt:lpstr>
      <vt:lpstr>Vue instance hook  life cycle hooks</vt:lpstr>
      <vt:lpstr>Data : loaded from any source : static</vt:lpstr>
      <vt:lpstr>P02 : vue cli : command line interface </vt:lpstr>
      <vt:lpstr>Vue-cli steps </vt:lpstr>
      <vt:lpstr>To create component </vt:lpstr>
      <vt:lpstr>We want to replace app.vue with our component wrappercomponent (root component | maincomponent)</vt:lpstr>
      <vt:lpstr>To use component x inside component y y will host x (parent is y) , x is child component</vt:lpstr>
      <vt:lpstr>Tasks : 1 form binding : with bs validation</vt:lpstr>
      <vt:lpstr>Task three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Vuejs-D02</dc:title>
  <dc:creator>Microsoft account</dc:creator>
  <cp:lastModifiedBy>Microsoft account</cp:lastModifiedBy>
  <cp:revision>7</cp:revision>
  <dcterms:created xsi:type="dcterms:W3CDTF">2023-05-04T15:14:10Z</dcterms:created>
  <dcterms:modified xsi:type="dcterms:W3CDTF">2023-05-04T18:27:52Z</dcterms:modified>
</cp:coreProperties>
</file>