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7D85-4E05-49ED-AACF-DE60C5E7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3202B-14E6-445A-BE6C-73A31447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20C5-8666-440F-90A4-8E54A7C5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6490-7868-4C4D-9A94-AA10D66D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DF58-F15A-42E4-A5FF-DC311DDB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196E-6CE4-4F38-A441-C9B9821B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7A26-41E7-469F-A961-0A41C797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19A6-99CA-473F-B8E6-553ECB6D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5BD2-72D1-42E2-BB23-1A8ADE1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A732-BAB8-47E1-B2D3-3338D8C5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0D57B-4D37-4F0E-981B-D51E78BB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0934-924C-4042-A7A0-43181D6B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FB05-8053-4FEF-8BEE-33CA4CC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2EC-62B5-4F40-8F95-15E46429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3A83-E1FF-4D42-88E6-9FC6D48C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D2A7-BFB9-4625-95AC-C58CC9F5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B58A-FFF4-4E07-AFFB-2856BFA6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F63A-C8A7-4A23-9CD1-61F3D781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CF14-3D19-4F3B-B298-7C878AF0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A71C-CA41-4ACD-8237-CCD57012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504B-82AE-4872-B29E-B2A5E746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A6B1-A0E0-499B-A4DB-3F732AAB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E14D-0ABE-418B-9648-8CD30A26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A465-E2EC-40D3-A5AC-8B6616A2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89F1-EA9C-4CE1-B266-D9E75ED3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0146-C923-4429-9BAC-17FF018C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7108-090C-488C-BF4F-0BB240F72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02AC-9B70-441A-932E-7884D08E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73789-3560-4613-A700-3A721A25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EF0CA-EE56-48AA-899C-3FB04ED3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A784-5704-4BA8-983A-0B2198A3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6C81-2D05-44C7-BF9A-4A0BDCD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7400-F3DE-456D-9798-E577814D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C4A20-2B3C-4452-9D7B-A8179F9D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BEBA6-52BE-48D2-BD85-7C5F4B265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52B88-83E0-4008-93BE-558F92EC7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F363-4ABF-4526-B844-5916E2D5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12FEE-3D90-45F0-85D3-3575A16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CA561-98FE-46DC-932C-FB4D5D1C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1A28-DC9E-4513-B190-60C85640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1B930-85D2-490B-9BE6-8DFB88A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076E-C99E-4723-8F91-F413F8A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8B0FB-8E0E-4DB7-96C6-BDEDF400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16EE2-1F0D-4D01-AF51-D21B300D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8E907-615B-42FF-86FC-B27479EF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A069F-517D-40BA-BC9F-6F8653E5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700B-161F-4721-BC1D-5DE15EB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57C6-5608-4548-B9CC-B76EB78D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46AA-B23F-4C1B-8577-D7CA8413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F2554-B174-42EA-AD4B-9C6D0618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8C4E-B009-48B5-B490-AF3C5B4C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47BB-B084-4E8F-9151-F2DE8C75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350-5C48-4F32-89B0-666CFEC0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CB8B9-0E32-43E7-A11F-DB7B7FA94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2CE3-893F-4B93-BF1A-37945DF1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BF19-33FD-4720-8F44-6D52487A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F0A7D-E7DE-4155-844A-B01DAE01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4308-C094-43FF-92B4-4DBCFB55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A57FD-98E8-4A97-89B7-E9F135A1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71C-8D04-41DA-87F8-1EDFA8AB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0556-4C18-4051-BC30-D053CAE4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B330-A960-42CA-B343-40656321394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2C4E-83F9-477A-B3C3-2C4E3EEC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1D28-5DB2-441C-A118-6D3C7055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D93A-81CD-48BC-9876-423D0CA3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00514-9BAE-43DB-BAB1-4EBE9317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69" y="0"/>
            <a:ext cx="1225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9329C-F9E9-4109-9B02-ABCD5FE5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506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4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1D07E-2757-4CF6-9D9C-D5B5CCA6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4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87845-48C4-4376-8D09-83EE8EAD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57" y="0"/>
            <a:ext cx="12265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95F19-DEDC-4F01-B8F3-5C13F09C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15" y="0"/>
            <a:ext cx="12253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58234-17A9-4C03-985A-DE9175A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57654" cy="67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27335-FD1A-4E35-9AE5-78780173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09" y="0"/>
            <a:ext cx="12228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B02E0-BFBA-405B-80A0-65B7DC8F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8"/>
            <a:ext cx="12192000" cy="68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E6CC7B-1FFE-49AA-90CD-B1ADB7B6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CEA71D-1EC2-4406-AAD4-AD88FC35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21" y="0"/>
            <a:ext cx="1222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D7DD8-CD84-499E-92C5-BCF8B49A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0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1D555-4E16-4392-9915-9F03641D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39"/>
            <a:ext cx="12192000" cy="68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Amer</dc:creator>
  <cp:lastModifiedBy>Abdulrahman Amer</cp:lastModifiedBy>
  <cp:revision>2</cp:revision>
  <dcterms:created xsi:type="dcterms:W3CDTF">2024-03-15T00:54:02Z</dcterms:created>
  <dcterms:modified xsi:type="dcterms:W3CDTF">2024-03-15T01:10:25Z</dcterms:modified>
</cp:coreProperties>
</file>