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6" r:id="rId8"/>
    <p:sldId id="262" r:id="rId9"/>
    <p:sldId id="263" r:id="rId10"/>
    <p:sldId id="264" r:id="rId11"/>
    <p:sldId id="265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2D51-1CD9-4959-A6B5-DFC8926747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869-129C-49A2-901F-8D7FDAAE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9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2D51-1CD9-4959-A6B5-DFC8926747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869-129C-49A2-901F-8D7FDAAE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5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2D51-1CD9-4959-A6B5-DFC8926747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869-129C-49A2-901F-8D7FDAAE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2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2D51-1CD9-4959-A6B5-DFC8926747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869-129C-49A2-901F-8D7FDAAE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2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2D51-1CD9-4959-A6B5-DFC8926747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869-129C-49A2-901F-8D7FDAAE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2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2D51-1CD9-4959-A6B5-DFC8926747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869-129C-49A2-901F-8D7FDAAE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2D51-1CD9-4959-A6B5-DFC8926747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869-129C-49A2-901F-8D7FDAAE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6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2D51-1CD9-4959-A6B5-DFC8926747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869-129C-49A2-901F-8D7FDAAE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2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2D51-1CD9-4959-A6B5-DFC8926747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869-129C-49A2-901F-8D7FDAAE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2D51-1CD9-4959-A6B5-DFC8926747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869-129C-49A2-901F-8D7FDAAE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0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2D51-1CD9-4959-A6B5-DFC8926747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869-129C-49A2-901F-8D7FDAAE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4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2D51-1CD9-4959-A6B5-DFC8926747B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DB869-129C-49A2-901F-8D7FDAAE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22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4087-CD6E-4694-80A9-9366B0F91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CA9D8-A5A3-4BE2-A132-02CE67793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D73AB-595B-42AC-A2FA-F0217A459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961" y="-48734"/>
            <a:ext cx="12279922" cy="695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6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5BC8D0-CC3E-48AC-A4CF-A98CEF39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1261760"/>
            <a:ext cx="10250330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2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1FDCD9-0FF4-4518-B0ED-71C6145A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0" y="251969"/>
            <a:ext cx="10955279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1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744484-DDD1-47BA-BC5E-A7CAC1533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24" y="121337"/>
            <a:ext cx="9926145" cy="38159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5BDB4F-1CDD-471C-B839-52C863EDA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25" y="3998825"/>
            <a:ext cx="9926144" cy="28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6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0A78CA-EB0E-4415-8AE8-8DAD1BECF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98" y="1290339"/>
            <a:ext cx="1042180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5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8DE80F-4B45-4CB8-9B31-A6C0F37FF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55279" cy="47822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118956-860A-4E0D-9369-C9EFE1041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40" b="8619"/>
          <a:stretch/>
        </p:blipFill>
        <p:spPr>
          <a:xfrm>
            <a:off x="405244" y="4545623"/>
            <a:ext cx="10488489" cy="23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5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F41D8-18B3-43FB-A62B-CCB05A076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" y="1309391"/>
            <a:ext cx="10736173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A06F4F-2309-4DD2-8137-7FC8D03AC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4" y="1485629"/>
            <a:ext cx="10402752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4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904A59-2E4C-4F97-945B-D4CE29BC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31" y="249725"/>
            <a:ext cx="10717823" cy="63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FFEFDF-0FD6-48AC-8FC5-76AC3AE0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" y="590154"/>
            <a:ext cx="10840963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9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01E897-A909-463F-8945-1F7DFA1E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927964"/>
            <a:ext cx="10764752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2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18BDFE-A1A6-4362-B197-CFFC8F74B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" y="61546"/>
            <a:ext cx="10849708" cy="32860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DB8DDB-40B4-4A47-B264-F921796BE1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7"/>
          <a:stretch/>
        </p:blipFill>
        <p:spPr>
          <a:xfrm>
            <a:off x="360486" y="3191608"/>
            <a:ext cx="10981591" cy="366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2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2E8220-B00A-4151-AEE3-B74B4B9B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9" y="1285576"/>
            <a:ext cx="1050754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4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D40DE5-6D7D-4CBA-B597-8912AB4D8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2" y="399627"/>
            <a:ext cx="11069595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8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Abdulrahman Amer</dc:creator>
  <cp:lastModifiedBy>Abdulrahman  Amer</cp:lastModifiedBy>
  <cp:revision>5</cp:revision>
  <dcterms:created xsi:type="dcterms:W3CDTF">2024-03-14T23:13:34Z</dcterms:created>
  <dcterms:modified xsi:type="dcterms:W3CDTF">2024-03-15T00:09:07Z</dcterms:modified>
</cp:coreProperties>
</file>