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r>
              <a:rPr lang="en-US" dirty="0" smtClean="0"/>
              <a:t> </a:t>
            </a:r>
            <a:r>
              <a:rPr lang="en-US" dirty="0" smtClean="0"/>
              <a:t>– Step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Typescript is a super of JavaScript. 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offers all of JavaScript’s features, and an additional layer on top of these: </a:t>
            </a:r>
            <a:r>
              <a:rPr lang="en-US" dirty="0" err="1"/>
              <a:t>TypeScript’s</a:t>
            </a:r>
            <a:r>
              <a:rPr lang="en-US" dirty="0"/>
              <a:t> type system</a:t>
            </a:r>
            <a:r>
              <a:rPr lang="en-US" dirty="0" smtClean="0"/>
              <a:t>.</a:t>
            </a:r>
            <a:r>
              <a:rPr lang="en-US" dirty="0"/>
              <a:t> It support data types. </a:t>
            </a:r>
            <a:endParaRPr lang="en-US" dirty="0" smtClean="0"/>
          </a:p>
          <a:p>
            <a:r>
              <a:rPr lang="en-US" dirty="0" smtClean="0"/>
              <a:t>Typescript support all features of oops concept. </a:t>
            </a:r>
          </a:p>
          <a:p>
            <a:r>
              <a:rPr lang="en-US" dirty="0" smtClean="0"/>
              <a:t>Browser typescript can’t understand. </a:t>
            </a:r>
          </a:p>
          <a:p>
            <a:r>
              <a:rPr lang="en-US" dirty="0" smtClean="0"/>
              <a:t>We need to convert </a:t>
            </a:r>
            <a:r>
              <a:rPr lang="en-US" dirty="0" err="1" smtClean="0"/>
              <a:t>ts</a:t>
            </a:r>
            <a:r>
              <a:rPr lang="en-US" dirty="0" smtClean="0"/>
              <a:t> to </a:t>
            </a:r>
            <a:r>
              <a:rPr lang="en-US" dirty="0" err="1" smtClean="0"/>
              <a:t>js</a:t>
            </a:r>
            <a:r>
              <a:rPr lang="en-US" dirty="0" smtClean="0"/>
              <a:t> using typescript </a:t>
            </a:r>
            <a:r>
              <a:rPr lang="en-US" dirty="0" err="1" smtClean="0"/>
              <a:t>transpiler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7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typescript </a:t>
            </a:r>
            <a:r>
              <a:rPr lang="en-US" dirty="0" err="1" smtClean="0"/>
              <a:t>transpiler</a:t>
            </a:r>
            <a:r>
              <a:rPr lang="en-US" dirty="0" smtClean="0"/>
              <a:t> we need to run the command as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389" y="2583851"/>
            <a:ext cx="531922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7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typescript program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552" y="2046594"/>
            <a:ext cx="9182896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0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ts</a:t>
            </a:r>
            <a:r>
              <a:rPr lang="en-US" dirty="0" smtClean="0"/>
              <a:t> to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805" y="3170642"/>
            <a:ext cx="634038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js</a:t>
            </a:r>
            <a:r>
              <a:rPr lang="en-US" dirty="0" smtClean="0"/>
              <a:t> file converted using 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932284"/>
            <a:ext cx="9000000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js</a:t>
            </a:r>
            <a:r>
              <a:rPr lang="en-US" dirty="0" smtClean="0"/>
              <a:t> file using node command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702" y="2564799"/>
            <a:ext cx="6416596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Typescript – Step 8</vt:lpstr>
      <vt:lpstr>Typescript </vt:lpstr>
      <vt:lpstr>Enable typescript transpiler we need to run the command as </vt:lpstr>
      <vt:lpstr>Sample typescript program </vt:lpstr>
      <vt:lpstr>Convert ts to js </vt:lpstr>
      <vt:lpstr>Sample js file converted using tsc </vt:lpstr>
      <vt:lpstr>Running js file using node command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17</cp:revision>
  <dcterms:created xsi:type="dcterms:W3CDTF">2022-12-24T05:17:27Z</dcterms:created>
  <dcterms:modified xsi:type="dcterms:W3CDTF">2023-01-05T07:05:34Z</dcterms:modified>
</cp:coreProperties>
</file>