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7" r:id="rId11"/>
    <p:sldId id="274" r:id="rId12"/>
    <p:sldId id="27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framework – Step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smtClean="0"/>
              <a:t>in 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err="1" smtClean="0">
                <a:sym typeface="Wingdings" panose="05000000000000000000" pitchFamily="2" charset="2"/>
              </a:rPr>
              <a:t>appapp.component.ts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38" y="2438400"/>
            <a:ext cx="9266723" cy="399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0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dit in html page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rc</a:t>
            </a:r>
            <a:r>
              <a:rPr lang="en-US" dirty="0" smtClean="0">
                <a:sym typeface="Wingdings" panose="05000000000000000000" pitchFamily="2" charset="2"/>
              </a:rPr>
              <a:t> appapp.component.html page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7782"/>
            <a:ext cx="9617273" cy="374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0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smtClean="0"/>
              <a:t>in </a:t>
            </a:r>
            <a:r>
              <a:rPr lang="en-US" dirty="0" err="1" smtClean="0"/>
              <a:t>css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Src</a:t>
            </a:r>
            <a:r>
              <a:rPr lang="en-US" dirty="0" smtClean="0">
                <a:sym typeface="Wingdings" panose="05000000000000000000" pitchFamily="2" charset="2"/>
              </a:rPr>
              <a:t>appapp.component.css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53" y="2436907"/>
            <a:ext cx="8169348" cy="387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1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204"/>
            <a:ext cx="12192000" cy="548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4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framework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is open source web framework which help to develop the SPA application. </a:t>
            </a:r>
          </a:p>
          <a:p>
            <a:r>
              <a:rPr lang="en-US" dirty="0" smtClean="0"/>
              <a:t>Angular is a part of google company. </a:t>
            </a:r>
          </a:p>
          <a:p>
            <a:r>
              <a:rPr lang="en-US" dirty="0" smtClean="0"/>
              <a:t>Angular use html, </a:t>
            </a:r>
            <a:r>
              <a:rPr lang="en-US" dirty="0" err="1" smtClean="0"/>
              <a:t>css</a:t>
            </a:r>
            <a:r>
              <a:rPr lang="en-US" dirty="0" smtClean="0"/>
              <a:t> and typescript. </a:t>
            </a:r>
          </a:p>
          <a:p>
            <a:r>
              <a:rPr lang="en-US" dirty="0" smtClean="0"/>
              <a:t>Angular is component base architecture framework. </a:t>
            </a:r>
          </a:p>
          <a:p>
            <a:r>
              <a:rPr lang="en-US" dirty="0" smtClean="0"/>
              <a:t>To create the angular project we need to use google provide angular cli.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473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enable angular-cli using the command as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068" y="2298076"/>
            <a:ext cx="8801863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angular cli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261" y="1825625"/>
            <a:ext cx="67174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1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the angular project using command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106" y="2507644"/>
            <a:ext cx="10249788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4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project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509" y="1825625"/>
            <a:ext cx="70180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2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project structure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670" y="1825625"/>
            <a:ext cx="29606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1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the angular sample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run the commands as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g serve </a:t>
            </a:r>
          </a:p>
          <a:p>
            <a:pPr lvl="1"/>
            <a:r>
              <a:rPr lang="en-US" dirty="0" smtClean="0"/>
              <a:t>It will run on default port number 4200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3241965"/>
            <a:ext cx="9005454" cy="269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6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angular project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307" y="1825625"/>
            <a:ext cx="66393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4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136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Angular framework – Step 8</vt:lpstr>
      <vt:lpstr>Angular framework  </vt:lpstr>
      <vt:lpstr>To enable angular-cli using the command as </vt:lpstr>
      <vt:lpstr>Verify angular cli </vt:lpstr>
      <vt:lpstr>To create the angular project using command </vt:lpstr>
      <vt:lpstr>Sample project </vt:lpstr>
      <vt:lpstr>Angular project structure </vt:lpstr>
      <vt:lpstr>To run the angular sample project </vt:lpstr>
      <vt:lpstr>Sample angular project </vt:lpstr>
      <vt:lpstr>Edit in ts page</vt:lpstr>
      <vt:lpstr>Edit in html page  </vt:lpstr>
      <vt:lpstr>Edit in css page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27</cp:revision>
  <dcterms:created xsi:type="dcterms:W3CDTF">2022-12-24T05:17:27Z</dcterms:created>
  <dcterms:modified xsi:type="dcterms:W3CDTF">2023-01-05T07:29:55Z</dcterms:modified>
</cp:coreProperties>
</file>