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4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6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9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0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4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3D1F-E826-4A5E-B0BB-2A6427322F4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33D1F-E826-4A5E-B0BB-2A6427322F4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278B-8B97-4AF4-8B29-1ED28F88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8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Html/html5 – Step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mark up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use to create the web page. </a:t>
            </a:r>
          </a:p>
          <a:p>
            <a:r>
              <a:rPr lang="en-US" dirty="0" smtClean="0"/>
              <a:t>The web page can be static and dynamic. </a:t>
            </a:r>
          </a:p>
          <a:p>
            <a:r>
              <a:rPr lang="en-US" dirty="0" smtClean="0"/>
              <a:t>HTML provided lot of pre defined tags or elements which help to create the web page. </a:t>
            </a:r>
          </a:p>
          <a:p>
            <a:r>
              <a:rPr lang="en-US" dirty="0" smtClean="0"/>
              <a:t>HTML version start from 1.0, 2.0, 3.0, 4.0 and 5.0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3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Head </a:t>
            </a:r>
          </a:p>
          <a:p>
            <a:r>
              <a:rPr lang="en-US" dirty="0" smtClean="0"/>
              <a:t>Body </a:t>
            </a:r>
          </a:p>
          <a:p>
            <a:r>
              <a:rPr lang="en-US" dirty="0" smtClean="0"/>
              <a:t>P </a:t>
            </a:r>
          </a:p>
          <a:p>
            <a:r>
              <a:rPr lang="en-US" dirty="0" smtClean="0"/>
              <a:t>heading </a:t>
            </a:r>
          </a:p>
          <a:p>
            <a:r>
              <a:rPr lang="en-US" dirty="0" smtClean="0"/>
              <a:t>Hyper link 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Table </a:t>
            </a:r>
          </a:p>
          <a:p>
            <a:r>
              <a:rPr lang="en-US" dirty="0" smtClean="0"/>
              <a:t>Forms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0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index.html page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206" y="2187577"/>
            <a:ext cx="8847587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be create all required web pages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 : which contains landing page with menu options </a:t>
            </a:r>
          </a:p>
          <a:p>
            <a:pPr lvl="1"/>
            <a:r>
              <a:rPr lang="en-US" dirty="0" smtClean="0"/>
              <a:t>Login form, </a:t>
            </a:r>
            <a:r>
              <a:rPr lang="en-US" dirty="0" err="1" smtClean="0"/>
              <a:t>signUp</a:t>
            </a:r>
            <a:r>
              <a:rPr lang="en-US" dirty="0" smtClean="0"/>
              <a:t> page, about us, contact us, offer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managerDashboard.html :</a:t>
            </a:r>
          </a:p>
          <a:p>
            <a:pPr lvl="1"/>
            <a:r>
              <a:rPr lang="en-US" dirty="0" smtClean="0"/>
              <a:t>This page contains menu options as View All customer details, approved or reject to create account, lock account, search account details using emailed or phone number or </a:t>
            </a:r>
            <a:r>
              <a:rPr lang="en-US" dirty="0" err="1" smtClean="0"/>
              <a:t>accno</a:t>
            </a:r>
            <a:r>
              <a:rPr lang="en-US" smtClean="0"/>
              <a:t> number. </a:t>
            </a:r>
            <a:endParaRPr lang="en-US" dirty="0" smtClean="0"/>
          </a:p>
          <a:p>
            <a:r>
              <a:rPr lang="en-US" dirty="0" smtClean="0"/>
              <a:t>customerDashboard.html : </a:t>
            </a:r>
          </a:p>
          <a:p>
            <a:pPr lvl="1"/>
            <a:r>
              <a:rPr lang="en-US" dirty="0" smtClean="0"/>
              <a:t>View account details, transfer amount, check balance, withdraw, deposit, ask special interest base upon condition etc. </a:t>
            </a:r>
          </a:p>
        </p:txBody>
      </p:sp>
    </p:spTree>
    <p:extLst>
      <p:ext uri="{BB962C8B-B14F-4D97-AF65-F5344CB8AC3E}">
        <p14:creationId xmlns:p14="http://schemas.microsoft.com/office/powerpoint/2010/main" val="71838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</a:t>
            </a:r>
            <a:r>
              <a:rPr lang="en-US" dirty="0" smtClean="0"/>
              <a:t>html/html5 </a:t>
            </a:r>
            <a:r>
              <a:rPr lang="en-US" dirty="0" smtClean="0"/>
              <a:t>we expect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91" y="1807153"/>
            <a:ext cx="10515600" cy="4351338"/>
          </a:xfrm>
        </p:spPr>
        <p:txBody>
          <a:bodyPr/>
          <a:lstStyle/>
          <a:p>
            <a:r>
              <a:rPr lang="en-US" dirty="0" smtClean="0"/>
              <a:t>We expect all participants must be created all required html pages base upon user storied written using agile. </a:t>
            </a:r>
          </a:p>
          <a:p>
            <a:r>
              <a:rPr lang="en-US" dirty="0" smtClean="0"/>
              <a:t>All html pages connect using hyperlink or button.</a:t>
            </a:r>
          </a:p>
          <a:p>
            <a:r>
              <a:rPr lang="en-US" dirty="0" smtClean="0"/>
              <a:t>Forms require for all html pages base upon type of web page. </a:t>
            </a:r>
          </a:p>
          <a:p>
            <a:r>
              <a:rPr lang="en-US" smtClean="0"/>
              <a:t>Display static data on web pages.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1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Html/html5 – Step 3</vt:lpstr>
      <vt:lpstr>Hypertext mark up language </vt:lpstr>
      <vt:lpstr>Html tags </vt:lpstr>
      <vt:lpstr>Simple index.html page </vt:lpstr>
      <vt:lpstr>Must be create all required web pages </vt:lpstr>
      <vt:lpstr>End of the html/html5 we expect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Html/html5 - Step</dc:title>
  <dc:creator>LENOVO</dc:creator>
  <cp:lastModifiedBy>LENOVO</cp:lastModifiedBy>
  <cp:revision>6</cp:revision>
  <dcterms:created xsi:type="dcterms:W3CDTF">2022-12-23T18:15:07Z</dcterms:created>
  <dcterms:modified xsi:type="dcterms:W3CDTF">2022-12-24T18:15:11Z</dcterms:modified>
</cp:coreProperties>
</file>