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mine/jasmine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using Jasmine and Karma </a:t>
            </a:r>
            <a:r>
              <a:rPr lang="en-US" dirty="0" smtClean="0"/>
              <a:t>– Step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include both pages in SpecRunner.html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836" y="1825625"/>
            <a:ext cx="7752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SpecRunner.html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53" y="2050405"/>
            <a:ext cx="962489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9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angular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internally use jasmine testing framework to test angular component, service, model classes. </a:t>
            </a:r>
          </a:p>
          <a:p>
            <a:r>
              <a:rPr lang="en-US" dirty="0" smtClean="0"/>
              <a:t>Angular provided all configuration details when we download all dependencies. </a:t>
            </a:r>
          </a:p>
          <a:p>
            <a:r>
              <a:rPr lang="en-US" dirty="0" smtClean="0"/>
              <a:t>Angular use karma test runner tool to check result. </a:t>
            </a:r>
          </a:p>
          <a:p>
            <a:r>
              <a:rPr lang="en-US" dirty="0" smtClean="0"/>
              <a:t>Angular provided testing utilities classes to check angular component, service and model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8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project as normal angular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18" y="1825625"/>
            <a:ext cx="8665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testing file present in angular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err="1" smtClean="0">
                <a:sym typeface="Wingdings" panose="05000000000000000000" pitchFamily="2" charset="2"/>
              </a:rPr>
              <a:t>appapp.component.spec.ts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This file contains sample test case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127" cy="991466"/>
          </a:xfrm>
        </p:spPr>
        <p:txBody>
          <a:bodyPr/>
          <a:lstStyle/>
          <a:p>
            <a:r>
              <a:rPr lang="en-US" dirty="0" smtClean="0"/>
              <a:t>We need to use the command as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test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481842"/>
            <a:ext cx="12192000" cy="27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0"/>
            <a:ext cx="9004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is use to find the defect or bugs or error in the application. </a:t>
            </a:r>
          </a:p>
          <a:p>
            <a:r>
              <a:rPr lang="en-US" dirty="0"/>
              <a:t>Tests are the best way to prevent software defects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types of testing </a:t>
            </a:r>
          </a:p>
          <a:p>
            <a:pPr lvl="1"/>
            <a:r>
              <a:rPr lang="en-US" dirty="0" smtClean="0"/>
              <a:t>Black box testing : </a:t>
            </a:r>
            <a:r>
              <a:rPr lang="en-US" dirty="0"/>
              <a:t>Black box testing </a:t>
            </a:r>
            <a:r>
              <a:rPr lang="en-US" b="1" dirty="0"/>
              <a:t>involves testing a system with no prior knowledge of its internal workings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White box testing : </a:t>
            </a:r>
            <a:r>
              <a:rPr lang="en-US" dirty="0"/>
              <a:t>White box testing techniques </a:t>
            </a:r>
            <a:r>
              <a:rPr lang="en-US" b="1" dirty="0"/>
              <a:t>analyze the internal structures the used data structures, internal design, code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 </a:t>
            </a:r>
            <a:r>
              <a:rPr lang="en-US" b="1" dirty="0"/>
              <a:t>a software development process in which the smallest testable parts of an application, called </a:t>
            </a:r>
            <a:r>
              <a:rPr lang="en-US" b="1" dirty="0" smtClean="0"/>
              <a:t>units</a:t>
            </a:r>
          </a:p>
          <a:p>
            <a:r>
              <a:rPr lang="en-US" b="1" dirty="0"/>
              <a:t>Unit Testing</a:t>
            </a:r>
            <a:r>
              <a:rPr lang="en-US" dirty="0"/>
              <a:t> is a type of software testing where individual units or components of a software are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 </a:t>
            </a:r>
            <a:r>
              <a:rPr lang="en-US" b="1" dirty="0"/>
              <a:t>an open-source and most popular JavaScript library testing framework to test any kind of JavaScript application</a:t>
            </a:r>
            <a:r>
              <a:rPr lang="en-US" dirty="0" smtClean="0"/>
              <a:t>.</a:t>
            </a:r>
          </a:p>
          <a:p>
            <a:r>
              <a:rPr lang="en-US" b="1" dirty="0"/>
              <a:t>Jasmine</a:t>
            </a:r>
            <a:r>
              <a:rPr lang="en-US" dirty="0"/>
              <a:t> is a behavior-driven development framework for </a:t>
            </a:r>
            <a:r>
              <a:rPr lang="en-US" b="1" dirty="0"/>
              <a:t>testing</a:t>
            </a:r>
            <a:r>
              <a:rPr lang="en-US" dirty="0"/>
              <a:t> JavaScript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Jasmine provided test suite, test case and assertion to test plain JavaScript code or JavaScript library or framework. </a:t>
            </a:r>
          </a:p>
        </p:txBody>
      </p:sp>
    </p:spTree>
    <p:extLst>
      <p:ext uri="{BB962C8B-B14F-4D97-AF65-F5344CB8AC3E}">
        <p14:creationId xmlns:p14="http://schemas.microsoft.com/office/powerpoint/2010/main" val="21504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is test runner for testing framework. </a:t>
            </a:r>
          </a:p>
          <a:p>
            <a:r>
              <a:rPr lang="en-US" dirty="0"/>
              <a:t>Karma is essentially </a:t>
            </a:r>
            <a:r>
              <a:rPr lang="en-US" b="1" dirty="0"/>
              <a:t>a tool which spawns a web server that executes source code against test code for each of the browsers connected</a:t>
            </a:r>
            <a:r>
              <a:rPr lang="en-US" dirty="0" smtClean="0"/>
              <a:t>.</a:t>
            </a:r>
          </a:p>
          <a:p>
            <a:r>
              <a:rPr lang="en-US" dirty="0"/>
              <a:t>he results of each test against each browser are examined and displayed via the command line to the developer such that they can see which browsers and tests passed or failed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plain JavaScript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download jasmine configuration details. </a:t>
            </a:r>
          </a:p>
          <a:p>
            <a:r>
              <a:rPr lang="en-US" dirty="0" smtClean="0"/>
              <a:t>Jasmine official website provide sample jasmine configuration details which we can download from the below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github.com/jasmine/jasmine/releases</a:t>
            </a:r>
            <a:endParaRPr lang="en-US" dirty="0" smtClean="0"/>
          </a:p>
          <a:p>
            <a:r>
              <a:rPr lang="en-US" dirty="0" smtClean="0"/>
              <a:t>Open downloaded sample project from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Extract this project and write simple JavaScript function to test the code using jasmine.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sample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507" y="1825625"/>
            <a:ext cx="3746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create sample </a:t>
            </a:r>
            <a:r>
              <a:rPr lang="en-US" dirty="0" err="1" smtClean="0"/>
              <a:t>js</a:t>
            </a:r>
            <a:r>
              <a:rPr lang="en-US" dirty="0" smtClean="0"/>
              <a:t> file with simple function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550" y="1825625"/>
            <a:ext cx="5826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774" y="1825625"/>
            <a:ext cx="7518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Testing using Jasmine and Karma – Step 10</vt:lpstr>
      <vt:lpstr>Testing </vt:lpstr>
      <vt:lpstr>Unit testing </vt:lpstr>
      <vt:lpstr>Jasmine </vt:lpstr>
      <vt:lpstr>Karma </vt:lpstr>
      <vt:lpstr>Testing plain JavaScript function </vt:lpstr>
      <vt:lpstr>Jasmine sample project structure </vt:lpstr>
      <vt:lpstr>Now create sample js file with simple function </vt:lpstr>
      <vt:lpstr>Sample test case </vt:lpstr>
      <vt:lpstr>Now include both pages in SpecRunner.html page </vt:lpstr>
      <vt:lpstr>Running SpecRunner.html page </vt:lpstr>
      <vt:lpstr>Testing with angular framework </vt:lpstr>
      <vt:lpstr>Create the project as normal angular project</vt:lpstr>
      <vt:lpstr>Sample testing file present in angular project </vt:lpstr>
      <vt:lpstr>PowerPoint Presentation</vt:lpstr>
      <vt:lpstr>To run the test case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55</cp:revision>
  <dcterms:created xsi:type="dcterms:W3CDTF">2022-12-24T05:17:27Z</dcterms:created>
  <dcterms:modified xsi:type="dcterms:W3CDTF">2023-01-05T09:27:06Z</dcterms:modified>
</cp:coreProperties>
</file>