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audio/mp3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The_Quick_Brown_Fox_Jumps_Over_The_Lazy_Dog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3048" y="6163056"/>
            <a:ext cx="1527048" cy="694944"/>
          </a:xfrm>
          <a:prstGeom prst="rect">
            <a:avLst/>
          </a:prstGeom>
        </p:spPr>
      </p:pic>
      <p:pic>
        <p:nvPicPr>
          <p:cNvPr id="3" name="Picture 2" descr="The_Quick_Brown_Fox_Jumps_Over_The_Lazy_Do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00200"/>
            <a:ext cx="82296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