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png" ContentType="image/png"/>
  <Override PartName="/ppt/media/image4.png" ContentType="image/png"/>
  <Override PartName="/ppt/media/image5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080000"/>
            <a:ext cx="9071280" cy="17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  <a:ea typeface="Arial"/>
              </a:rPr>
              <a:t>Cleaning of Null Values </a:t>
            </a:r>
            <a:endParaRPr b="0" lang="en-US" sz="586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3168000"/>
            <a:ext cx="9071280" cy="36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Whats Types of Null Values ?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There 3 Types of Null Values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1000"/>
          </a:bodyPr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There are ordinary Null values 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Structure Null values  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Values and outliers 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Structure null values  like → ? , . , - , $ , % , units and other symbols 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outlier value : its vertical far value , or value that be so far about other values like this :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5,10,15,100,35,500,100000 , here we found that 100000 be outlier value .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23360" y="121320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How Cleaning Null Values 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23360" y="268092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300" spc="-1" strike="noStrike">
              <a:latin typeface="Arial"/>
            </a:endParaRPr>
          </a:p>
          <a:p>
            <a:pPr marL="432000" indent="-28692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there are many ways to clean the data :</a:t>
            </a:r>
            <a:endParaRPr b="0" lang="en-US" sz="1300" spc="-1" strike="noStrike">
              <a:latin typeface="Arial"/>
            </a:endParaRPr>
          </a:p>
          <a:p>
            <a:pPr marL="457200" indent="-310680">
              <a:lnSpc>
                <a:spcPct val="15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like fill the null values in Speific feature with zero or one or </a:t>
            </a:r>
            <a:endParaRPr b="0" lang="en-US" sz="1300" spc="-1" strike="noStrike">
              <a:latin typeface="Arial"/>
            </a:endParaRPr>
          </a:p>
          <a:p>
            <a:pPr marL="457200" indent="-310680">
              <a:lnSpc>
                <a:spcPct val="15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. using method simple-Imputer and select the strategy for the data.</a:t>
            </a:r>
            <a:endParaRPr b="0" lang="en-US" sz="1300" spc="-1" strike="noStrike">
              <a:latin typeface="Arial"/>
            </a:endParaRPr>
          </a:p>
          <a:p>
            <a:pPr marL="432000" indent="-232200">
              <a:lnSpc>
                <a:spcPct val="115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 lvl="1" marL="914400" indent="-31068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.  Strategy different by different type of feature :</a:t>
            </a:r>
            <a:endParaRPr b="0" lang="en-US" sz="1300" spc="-1" strike="noStrike">
              <a:latin typeface="Arial"/>
            </a:endParaRPr>
          </a:p>
          <a:p>
            <a:pPr lvl="1" marL="914400" indent="-31068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.  if Numerical data: then i use mean or mode strategy.</a:t>
            </a:r>
            <a:endParaRPr b="0" lang="en-US" sz="1300" spc="-1" strike="noStrike">
              <a:latin typeface="Arial"/>
            </a:endParaRPr>
          </a:p>
          <a:p>
            <a:pPr lvl="1" marL="914400" indent="-31068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. if Categorical data: then use mode strategy.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we also can use dropna() to drop the null values.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82" name="Google Shape;131;p29" descr=""/>
          <p:cNvPicPr/>
          <p:nvPr/>
        </p:nvPicPr>
        <p:blipFill>
          <a:blip r:embed="rId1"/>
          <a:stretch/>
        </p:blipFill>
        <p:spPr>
          <a:xfrm>
            <a:off x="5863680" y="2377440"/>
            <a:ext cx="3920400" cy="486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5760" y="36576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How detect outliers &amp; Get Grid from it 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57200" y="166392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7000"/>
          </a:bodyPr>
          <a:p>
            <a:pPr marL="432000" indent="-303120">
              <a:lnSpc>
                <a:spcPct val="15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here are many methods to detect the outlier such Z-Score method &amp; Quantile method (upper limit ,lower limit ,IQR).</a:t>
            </a:r>
            <a:endParaRPr b="0" lang="en-US" sz="3200" spc="-1" strike="noStrike">
              <a:latin typeface="Arial"/>
            </a:endParaRPr>
          </a:p>
          <a:p>
            <a:pPr marL="432000" indent="-30312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Decide on a strategy to handle outliers, such as removing them, capping them, or imputing them with a more reasonable value.</a:t>
            </a:r>
            <a:endParaRPr b="0" lang="en-US" sz="3200" spc="-1" strike="noStrike">
              <a:latin typeface="Arial"/>
            </a:endParaRPr>
          </a:p>
          <a:p>
            <a:pPr marL="432000" indent="-30312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Example:Human heart rate curve</a:t>
            </a:r>
            <a:endParaRPr b="0" lang="en-US" sz="3200" spc="-1" strike="noStrike">
              <a:latin typeface="Arial"/>
            </a:endParaRPr>
          </a:p>
          <a:p>
            <a:pPr marL="432000" indent="-2322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432000" indent="-2322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85" name="Google Shape;138;p30" descr=""/>
          <p:cNvPicPr/>
          <p:nvPr/>
        </p:nvPicPr>
        <p:blipFill>
          <a:blip r:embed="rId1"/>
          <a:stretch/>
        </p:blipFill>
        <p:spPr>
          <a:xfrm>
            <a:off x="274320" y="5669280"/>
            <a:ext cx="9418320" cy="164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</a:t>
            </a:r>
            <a:r>
              <a:rPr b="0" lang="en-US" sz="37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Arial"/>
                <a:ea typeface="Arial"/>
              </a:rPr>
              <a:t>Cleaning Types of Null Values 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Google Shape;145;p31" descr=""/>
          <p:cNvPicPr/>
          <p:nvPr/>
        </p:nvPicPr>
        <p:blipFill>
          <a:blip r:embed="rId1"/>
          <a:stretch/>
        </p:blipFill>
        <p:spPr>
          <a:xfrm>
            <a:off x="504000" y="1769040"/>
            <a:ext cx="9015120" cy="479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2024-08-20T14:55:17Z</dcterms:modified>
  <cp:revision>1</cp:revision>
  <dc:subject/>
  <dc:title/>
</cp:coreProperties>
</file>