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ink/ink1.xml" ContentType="application/inkml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ink/ink2.xml" ContentType="application/inkml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80" r:id="rId8"/>
    <p:sldId id="272" r:id="rId9"/>
    <p:sldId id="265" r:id="rId10"/>
    <p:sldId id="278" r:id="rId11"/>
    <p:sldId id="274" r:id="rId12"/>
    <p:sldId id="267" r:id="rId13"/>
    <p:sldId id="269" r:id="rId14"/>
    <p:sldId id="270" r:id="rId15"/>
    <p:sldId id="275" r:id="rId16"/>
    <p:sldId id="276" r:id="rId17"/>
    <p:sldId id="281" r:id="rId18"/>
    <p:sldId id="282" r:id="rId19"/>
    <p:sldId id="277" r:id="rId20"/>
    <p:sldId id="27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DA5A0-9E55-4E8B-A094-72954F4E58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1CBC1B-B0F0-4AD9-863F-A0573F5A05E4}">
      <dgm:prSet/>
      <dgm:spPr/>
      <dgm:t>
        <a:bodyPr/>
        <a:lstStyle/>
        <a:p>
          <a:r>
            <a:rPr lang="en-US" dirty="0"/>
            <a:t>1. Used pandas library to load the CSV file.</a:t>
          </a:r>
        </a:p>
      </dgm:t>
    </dgm:pt>
    <dgm:pt modelId="{0D60509E-CB9F-4F97-8DD7-F6601A286E71}" type="parTrans" cxnId="{586E9D84-8C3E-424C-80F7-276AD50A4DA1}">
      <dgm:prSet/>
      <dgm:spPr/>
      <dgm:t>
        <a:bodyPr/>
        <a:lstStyle/>
        <a:p>
          <a:endParaRPr lang="en-US"/>
        </a:p>
      </dgm:t>
    </dgm:pt>
    <dgm:pt modelId="{970F49D6-2C96-4E00-9AC7-730AEF18551B}" type="sibTrans" cxnId="{586E9D84-8C3E-424C-80F7-276AD50A4DA1}">
      <dgm:prSet/>
      <dgm:spPr/>
      <dgm:t>
        <a:bodyPr/>
        <a:lstStyle/>
        <a:p>
          <a:endParaRPr lang="en-US"/>
        </a:p>
      </dgm:t>
    </dgm:pt>
    <dgm:pt modelId="{9CEBBA9F-2AE2-4269-9920-178344B13637}">
      <dgm:prSet/>
      <dgm:spPr/>
      <dgm:t>
        <a:bodyPr/>
        <a:lstStyle/>
        <a:p>
          <a:r>
            <a:rPr lang="en-US"/>
            <a:t>2. Displayed the top rows to verify successful data reading and readiness for analysis.</a:t>
          </a:r>
        </a:p>
      </dgm:t>
    </dgm:pt>
    <dgm:pt modelId="{BF273D50-673F-4F7B-90DB-989326A511A7}" type="parTrans" cxnId="{6FE05ADE-DBF9-4E4A-B520-5E09DF1E8166}">
      <dgm:prSet/>
      <dgm:spPr/>
      <dgm:t>
        <a:bodyPr/>
        <a:lstStyle/>
        <a:p>
          <a:endParaRPr lang="en-US"/>
        </a:p>
      </dgm:t>
    </dgm:pt>
    <dgm:pt modelId="{777B7530-3698-4EC8-80F8-71E1D1D630C1}" type="sibTrans" cxnId="{6FE05ADE-DBF9-4E4A-B520-5E09DF1E8166}">
      <dgm:prSet/>
      <dgm:spPr/>
      <dgm:t>
        <a:bodyPr/>
        <a:lstStyle/>
        <a:p>
          <a:endParaRPr lang="en-US"/>
        </a:p>
      </dgm:t>
    </dgm:pt>
    <dgm:pt modelId="{E2E24791-6966-430F-9693-82E7488527CC}">
      <dgm:prSet/>
      <dgm:spPr/>
      <dgm:t>
        <a:bodyPr/>
        <a:lstStyle/>
        <a:p>
          <a:r>
            <a:rPr lang="en-US"/>
            <a:t>3. Noticed single quotes in highlighted values, which might impact data quality, so decided it would be best to remove them.</a:t>
          </a:r>
        </a:p>
      </dgm:t>
    </dgm:pt>
    <dgm:pt modelId="{F65C3E7A-65F4-4C1B-A298-6D7B9574CA05}" type="parTrans" cxnId="{5A1D1EEB-7F55-41E5-945D-7CE8F576F330}">
      <dgm:prSet/>
      <dgm:spPr/>
      <dgm:t>
        <a:bodyPr/>
        <a:lstStyle/>
        <a:p>
          <a:endParaRPr lang="en-US"/>
        </a:p>
      </dgm:t>
    </dgm:pt>
    <dgm:pt modelId="{6635E6D3-EBFA-44A5-8DCC-A41225B1FDD6}" type="sibTrans" cxnId="{5A1D1EEB-7F55-41E5-945D-7CE8F576F330}">
      <dgm:prSet/>
      <dgm:spPr/>
      <dgm:t>
        <a:bodyPr/>
        <a:lstStyle/>
        <a:p>
          <a:endParaRPr lang="en-US"/>
        </a:p>
      </dgm:t>
    </dgm:pt>
    <dgm:pt modelId="{7B6C7544-0ABD-49A6-B427-6C74717EC476}" type="pres">
      <dgm:prSet presAssocID="{3DEDA5A0-9E55-4E8B-A094-72954F4E589C}" presName="linear" presStyleCnt="0">
        <dgm:presLayoutVars>
          <dgm:animLvl val="lvl"/>
          <dgm:resizeHandles val="exact"/>
        </dgm:presLayoutVars>
      </dgm:prSet>
      <dgm:spPr/>
    </dgm:pt>
    <dgm:pt modelId="{C62F376A-070C-459E-A5FD-C9B5CFD11F13}" type="pres">
      <dgm:prSet presAssocID="{191CBC1B-B0F0-4AD9-863F-A0573F5A05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055792-2EAE-4163-900C-BB11D24021D9}" type="pres">
      <dgm:prSet presAssocID="{970F49D6-2C96-4E00-9AC7-730AEF18551B}" presName="spacer" presStyleCnt="0"/>
      <dgm:spPr/>
    </dgm:pt>
    <dgm:pt modelId="{FC65B3A2-7925-4E8C-8FE9-AE569721DCB2}" type="pres">
      <dgm:prSet presAssocID="{9CEBBA9F-2AE2-4269-9920-178344B136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488272-58BF-4EB1-B6BD-9929D149518B}" type="pres">
      <dgm:prSet presAssocID="{777B7530-3698-4EC8-80F8-71E1D1D630C1}" presName="spacer" presStyleCnt="0"/>
      <dgm:spPr/>
    </dgm:pt>
    <dgm:pt modelId="{21E4E5C1-8342-4260-9335-DFF8939DE19B}" type="pres">
      <dgm:prSet presAssocID="{E2E24791-6966-430F-9693-82E7488527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95FC80-01C0-4904-ABE7-61075986FA64}" type="presOf" srcId="{191CBC1B-B0F0-4AD9-863F-A0573F5A05E4}" destId="{C62F376A-070C-459E-A5FD-C9B5CFD11F13}" srcOrd="0" destOrd="0" presId="urn:microsoft.com/office/officeart/2005/8/layout/vList2"/>
    <dgm:cxn modelId="{586E9D84-8C3E-424C-80F7-276AD50A4DA1}" srcId="{3DEDA5A0-9E55-4E8B-A094-72954F4E589C}" destId="{191CBC1B-B0F0-4AD9-863F-A0573F5A05E4}" srcOrd="0" destOrd="0" parTransId="{0D60509E-CB9F-4F97-8DD7-F6601A286E71}" sibTransId="{970F49D6-2C96-4E00-9AC7-730AEF18551B}"/>
    <dgm:cxn modelId="{FA3FF586-AE14-4FAF-BD98-3A7907DE27C7}" type="presOf" srcId="{9CEBBA9F-2AE2-4269-9920-178344B13637}" destId="{FC65B3A2-7925-4E8C-8FE9-AE569721DCB2}" srcOrd="0" destOrd="0" presId="urn:microsoft.com/office/officeart/2005/8/layout/vList2"/>
    <dgm:cxn modelId="{426E5BC4-D3C0-41C5-86F6-8906EC21C888}" type="presOf" srcId="{E2E24791-6966-430F-9693-82E7488527CC}" destId="{21E4E5C1-8342-4260-9335-DFF8939DE19B}" srcOrd="0" destOrd="0" presId="urn:microsoft.com/office/officeart/2005/8/layout/vList2"/>
    <dgm:cxn modelId="{5B27F2D6-D2CF-406E-830A-4B69803A7C9C}" type="presOf" srcId="{3DEDA5A0-9E55-4E8B-A094-72954F4E589C}" destId="{7B6C7544-0ABD-49A6-B427-6C74717EC476}" srcOrd="0" destOrd="0" presId="urn:microsoft.com/office/officeart/2005/8/layout/vList2"/>
    <dgm:cxn modelId="{6FE05ADE-DBF9-4E4A-B520-5E09DF1E8166}" srcId="{3DEDA5A0-9E55-4E8B-A094-72954F4E589C}" destId="{9CEBBA9F-2AE2-4269-9920-178344B13637}" srcOrd="1" destOrd="0" parTransId="{BF273D50-673F-4F7B-90DB-989326A511A7}" sibTransId="{777B7530-3698-4EC8-80F8-71E1D1D630C1}"/>
    <dgm:cxn modelId="{5A1D1EEB-7F55-41E5-945D-7CE8F576F330}" srcId="{3DEDA5A0-9E55-4E8B-A094-72954F4E589C}" destId="{E2E24791-6966-430F-9693-82E7488527CC}" srcOrd="2" destOrd="0" parTransId="{F65C3E7A-65F4-4C1B-A298-6D7B9574CA05}" sibTransId="{6635E6D3-EBFA-44A5-8DCC-A41225B1FDD6}"/>
    <dgm:cxn modelId="{5C7F7818-8204-40F0-AD19-7653A8310D43}" type="presParOf" srcId="{7B6C7544-0ABD-49A6-B427-6C74717EC476}" destId="{C62F376A-070C-459E-A5FD-C9B5CFD11F13}" srcOrd="0" destOrd="0" presId="urn:microsoft.com/office/officeart/2005/8/layout/vList2"/>
    <dgm:cxn modelId="{AA8CD1AC-1BBC-48EB-AC04-EC2C06614090}" type="presParOf" srcId="{7B6C7544-0ABD-49A6-B427-6C74717EC476}" destId="{EA055792-2EAE-4163-900C-BB11D24021D9}" srcOrd="1" destOrd="0" presId="urn:microsoft.com/office/officeart/2005/8/layout/vList2"/>
    <dgm:cxn modelId="{E83428A4-BC88-49A9-B0C9-E3BD2073A54D}" type="presParOf" srcId="{7B6C7544-0ABD-49A6-B427-6C74717EC476}" destId="{FC65B3A2-7925-4E8C-8FE9-AE569721DCB2}" srcOrd="2" destOrd="0" presId="urn:microsoft.com/office/officeart/2005/8/layout/vList2"/>
    <dgm:cxn modelId="{009F4054-15E1-4C18-8FC5-F7CBAF8744AA}" type="presParOf" srcId="{7B6C7544-0ABD-49A6-B427-6C74717EC476}" destId="{AC488272-58BF-4EB1-B6BD-9929D149518B}" srcOrd="3" destOrd="0" presId="urn:microsoft.com/office/officeart/2005/8/layout/vList2"/>
    <dgm:cxn modelId="{1C013CA4-F624-485F-838F-6E66B3202A7B}" type="presParOf" srcId="{7B6C7544-0ABD-49A6-B427-6C74717EC476}" destId="{21E4E5C1-8342-4260-9335-DFF8939DE1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540ED0-1327-4855-BCFA-85771E9832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B7070-8677-4773-8C74-66C438FCB7B5}">
      <dgm:prSet/>
      <dgm:spPr/>
      <dgm:t>
        <a:bodyPr/>
        <a:lstStyle/>
        <a:p>
          <a:r>
            <a:rPr lang="en-US" dirty="0"/>
            <a:t>Pie chart showing the proportion of fraudulent transactions by each age category to identify what are most common ages in the fraudulent transactions.</a:t>
          </a:r>
        </a:p>
      </dgm:t>
    </dgm:pt>
    <dgm:pt modelId="{8474EB8E-6EB4-4137-A15A-0382C1C26D90}" type="parTrans" cxnId="{ED04498E-4489-457D-97BB-FDD358D66E66}">
      <dgm:prSet/>
      <dgm:spPr/>
      <dgm:t>
        <a:bodyPr/>
        <a:lstStyle/>
        <a:p>
          <a:endParaRPr lang="en-US"/>
        </a:p>
      </dgm:t>
    </dgm:pt>
    <dgm:pt modelId="{66382EBC-1722-409F-9383-15928191634E}" type="sibTrans" cxnId="{ED04498E-4489-457D-97BB-FDD358D66E66}">
      <dgm:prSet/>
      <dgm:spPr/>
      <dgm:t>
        <a:bodyPr/>
        <a:lstStyle/>
        <a:p>
          <a:endParaRPr lang="en-US"/>
        </a:p>
      </dgm:t>
    </dgm:pt>
    <dgm:pt modelId="{B6F4DBF4-98EF-4763-967D-D6D9D57AAE20}">
      <dgm:prSet/>
      <dgm:spPr/>
      <dgm:t>
        <a:bodyPr/>
        <a:lstStyle/>
        <a:p>
          <a:endParaRPr lang="en-US" dirty="0"/>
        </a:p>
      </dgm:t>
    </dgm:pt>
    <dgm:pt modelId="{8C3A257C-68CA-4C75-8594-A0BBFF69244A}" type="parTrans" cxnId="{EC5A0780-8993-4C18-9A49-0D1AAB566F52}">
      <dgm:prSet/>
      <dgm:spPr/>
      <dgm:t>
        <a:bodyPr/>
        <a:lstStyle/>
        <a:p>
          <a:endParaRPr lang="en-US"/>
        </a:p>
      </dgm:t>
    </dgm:pt>
    <dgm:pt modelId="{18D519FE-FDAB-4EAC-BE41-8FEB61713C61}" type="sibTrans" cxnId="{EC5A0780-8993-4C18-9A49-0D1AAB566F52}">
      <dgm:prSet/>
      <dgm:spPr/>
      <dgm:t>
        <a:bodyPr/>
        <a:lstStyle/>
        <a:p>
          <a:endParaRPr lang="en-US"/>
        </a:p>
      </dgm:t>
    </dgm:pt>
    <dgm:pt modelId="{ADDA585E-19E5-4004-B7AD-C724901209B2}" type="pres">
      <dgm:prSet presAssocID="{39540ED0-1327-4855-BCFA-85771E98325C}" presName="linear" presStyleCnt="0">
        <dgm:presLayoutVars>
          <dgm:animLvl val="lvl"/>
          <dgm:resizeHandles val="exact"/>
        </dgm:presLayoutVars>
      </dgm:prSet>
      <dgm:spPr/>
    </dgm:pt>
    <dgm:pt modelId="{484020C2-5EB7-42B9-A36E-CE0BE66CB9F7}" type="pres">
      <dgm:prSet presAssocID="{06DB7070-8677-4773-8C74-66C438FCB7B5}" presName="parentText" presStyleLbl="node1" presStyleIdx="0" presStyleCnt="1" custLinFactNeighborX="-586" custLinFactNeighborY="-62247">
        <dgm:presLayoutVars>
          <dgm:chMax val="0"/>
          <dgm:bulletEnabled val="1"/>
        </dgm:presLayoutVars>
      </dgm:prSet>
      <dgm:spPr/>
    </dgm:pt>
    <dgm:pt modelId="{7DE127AA-B9C4-4145-B794-5CE5DD39294A}" type="pres">
      <dgm:prSet presAssocID="{06DB7070-8677-4773-8C74-66C438FCB7B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9A85B06-646A-4A3E-BD84-B750A2ABBA30}" type="presOf" srcId="{06DB7070-8677-4773-8C74-66C438FCB7B5}" destId="{484020C2-5EB7-42B9-A36E-CE0BE66CB9F7}" srcOrd="0" destOrd="0" presId="urn:microsoft.com/office/officeart/2005/8/layout/vList2"/>
    <dgm:cxn modelId="{1DC3A83A-3709-4F60-9F3E-D1505197D5A4}" type="presOf" srcId="{B6F4DBF4-98EF-4763-967D-D6D9D57AAE20}" destId="{7DE127AA-B9C4-4145-B794-5CE5DD39294A}" srcOrd="0" destOrd="0" presId="urn:microsoft.com/office/officeart/2005/8/layout/vList2"/>
    <dgm:cxn modelId="{C37BC63D-DE1C-4005-9C7F-2B88408DD339}" type="presOf" srcId="{39540ED0-1327-4855-BCFA-85771E98325C}" destId="{ADDA585E-19E5-4004-B7AD-C724901209B2}" srcOrd="0" destOrd="0" presId="urn:microsoft.com/office/officeart/2005/8/layout/vList2"/>
    <dgm:cxn modelId="{EC5A0780-8993-4C18-9A49-0D1AAB566F52}" srcId="{06DB7070-8677-4773-8C74-66C438FCB7B5}" destId="{B6F4DBF4-98EF-4763-967D-D6D9D57AAE20}" srcOrd="0" destOrd="0" parTransId="{8C3A257C-68CA-4C75-8594-A0BBFF69244A}" sibTransId="{18D519FE-FDAB-4EAC-BE41-8FEB61713C61}"/>
    <dgm:cxn modelId="{ED04498E-4489-457D-97BB-FDD358D66E66}" srcId="{39540ED0-1327-4855-BCFA-85771E98325C}" destId="{06DB7070-8677-4773-8C74-66C438FCB7B5}" srcOrd="0" destOrd="0" parTransId="{8474EB8E-6EB4-4137-A15A-0382C1C26D90}" sibTransId="{66382EBC-1722-409F-9383-15928191634E}"/>
    <dgm:cxn modelId="{39E76315-5790-4537-8CBC-94D69258992F}" type="presParOf" srcId="{ADDA585E-19E5-4004-B7AD-C724901209B2}" destId="{484020C2-5EB7-42B9-A36E-CE0BE66CB9F7}" srcOrd="0" destOrd="0" presId="urn:microsoft.com/office/officeart/2005/8/layout/vList2"/>
    <dgm:cxn modelId="{65D4AC1C-B468-449B-9768-20CD70454386}" type="presParOf" srcId="{ADDA585E-19E5-4004-B7AD-C724901209B2}" destId="{7DE127AA-B9C4-4145-B794-5CE5DD3929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E299C7-3687-43C1-8995-ED271C500B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76B42-5E96-4006-90F9-6785C904DF87}">
      <dgm:prSet/>
      <dgm:spPr/>
      <dgm:t>
        <a:bodyPr/>
        <a:lstStyle/>
        <a:p>
          <a:r>
            <a:rPr lang="en-US" dirty="0"/>
            <a:t> Using Boxplot to check for potential outliers in the data</a:t>
          </a:r>
        </a:p>
      </dgm:t>
    </dgm:pt>
    <dgm:pt modelId="{01ABCE4B-71BF-4DF0-9309-CC927CD60C44}" type="parTrans" cxnId="{C5DDAA37-C3A2-42E0-9574-CDBA83C78F0A}">
      <dgm:prSet/>
      <dgm:spPr/>
      <dgm:t>
        <a:bodyPr/>
        <a:lstStyle/>
        <a:p>
          <a:endParaRPr lang="en-US"/>
        </a:p>
      </dgm:t>
    </dgm:pt>
    <dgm:pt modelId="{1A127834-AFB5-4BAE-B022-DB460A8FD01A}" type="sibTrans" cxnId="{C5DDAA37-C3A2-42E0-9574-CDBA83C78F0A}">
      <dgm:prSet/>
      <dgm:spPr/>
      <dgm:t>
        <a:bodyPr/>
        <a:lstStyle/>
        <a:p>
          <a:endParaRPr lang="en-US"/>
        </a:p>
      </dgm:t>
    </dgm:pt>
    <dgm:pt modelId="{D2887DF4-5339-475C-9E98-1302863D1050}" type="pres">
      <dgm:prSet presAssocID="{50E299C7-3687-43C1-8995-ED271C500BDB}" presName="linear" presStyleCnt="0">
        <dgm:presLayoutVars>
          <dgm:animLvl val="lvl"/>
          <dgm:resizeHandles val="exact"/>
        </dgm:presLayoutVars>
      </dgm:prSet>
      <dgm:spPr/>
    </dgm:pt>
    <dgm:pt modelId="{1755DC11-A012-48E8-9D0B-28EFB2AF12B2}" type="pres">
      <dgm:prSet presAssocID="{69976B42-5E96-4006-90F9-6785C904DF8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5DDAA37-C3A2-42E0-9574-CDBA83C78F0A}" srcId="{50E299C7-3687-43C1-8995-ED271C500BDB}" destId="{69976B42-5E96-4006-90F9-6785C904DF87}" srcOrd="0" destOrd="0" parTransId="{01ABCE4B-71BF-4DF0-9309-CC927CD60C44}" sibTransId="{1A127834-AFB5-4BAE-B022-DB460A8FD01A}"/>
    <dgm:cxn modelId="{93E07E5F-0603-4779-9163-7C872E73C24C}" type="presOf" srcId="{50E299C7-3687-43C1-8995-ED271C500BDB}" destId="{D2887DF4-5339-475C-9E98-1302863D1050}" srcOrd="0" destOrd="0" presId="urn:microsoft.com/office/officeart/2005/8/layout/vList2"/>
    <dgm:cxn modelId="{F353F6FC-64C8-462D-9B5B-6D1514E33EA5}" type="presOf" srcId="{69976B42-5E96-4006-90F9-6785C904DF87}" destId="{1755DC11-A012-48E8-9D0B-28EFB2AF12B2}" srcOrd="0" destOrd="0" presId="urn:microsoft.com/office/officeart/2005/8/layout/vList2"/>
    <dgm:cxn modelId="{C9A28F87-DC55-4C57-8874-D58AD0FF823D}" type="presParOf" srcId="{D2887DF4-5339-475C-9E98-1302863D1050}" destId="{1755DC11-A012-48E8-9D0B-28EFB2AF12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1F1FC5-A07C-4871-900D-1C4225C414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61B57-F35A-4F68-B13B-6177D712FB38}">
      <dgm:prSet/>
      <dgm:spPr/>
      <dgm:t>
        <a:bodyPr/>
        <a:lstStyle/>
        <a:p>
          <a:r>
            <a:rPr lang="en-US"/>
            <a:t>1- Created new relevant features from step (hour of day)</a:t>
          </a:r>
        </a:p>
      </dgm:t>
    </dgm:pt>
    <dgm:pt modelId="{F45AA7E8-1E8E-44EF-B61E-E94AD9570800}" type="parTrans" cxnId="{E05B25C0-D8B6-4F8F-9EF4-E019BF80C4FD}">
      <dgm:prSet/>
      <dgm:spPr/>
      <dgm:t>
        <a:bodyPr/>
        <a:lstStyle/>
        <a:p>
          <a:endParaRPr lang="en-US"/>
        </a:p>
      </dgm:t>
    </dgm:pt>
    <dgm:pt modelId="{272F68AF-0161-4FFB-8B29-B8A09B9684DF}" type="sibTrans" cxnId="{E05B25C0-D8B6-4F8F-9EF4-E019BF80C4FD}">
      <dgm:prSet/>
      <dgm:spPr/>
      <dgm:t>
        <a:bodyPr/>
        <a:lstStyle/>
        <a:p>
          <a:endParaRPr lang="en-US"/>
        </a:p>
      </dgm:t>
    </dgm:pt>
    <dgm:pt modelId="{75486518-6737-4959-98A8-08D6CB6BB349}">
      <dgm:prSet/>
      <dgm:spPr/>
      <dgm:t>
        <a:bodyPr/>
        <a:lstStyle/>
        <a:p>
          <a:r>
            <a:rPr lang="en-US"/>
            <a:t>2- Used MinMaxScaler from sklearn.preprocessing library to normalize the numerical feature.</a:t>
          </a:r>
        </a:p>
      </dgm:t>
    </dgm:pt>
    <dgm:pt modelId="{D1A7ECE0-FF8C-4F37-AD65-6690C967DCD8}" type="parTrans" cxnId="{AF19AF24-9438-443F-84FE-349C9D75C53E}">
      <dgm:prSet/>
      <dgm:spPr/>
      <dgm:t>
        <a:bodyPr/>
        <a:lstStyle/>
        <a:p>
          <a:endParaRPr lang="en-US"/>
        </a:p>
      </dgm:t>
    </dgm:pt>
    <dgm:pt modelId="{F2A5849D-E4E7-4531-9209-9C694B0A5CC2}" type="sibTrans" cxnId="{AF19AF24-9438-443F-84FE-349C9D75C53E}">
      <dgm:prSet/>
      <dgm:spPr/>
      <dgm:t>
        <a:bodyPr/>
        <a:lstStyle/>
        <a:p>
          <a:endParaRPr lang="en-US"/>
        </a:p>
      </dgm:t>
    </dgm:pt>
    <dgm:pt modelId="{76475110-6345-4ABD-8F01-E9F3C7F9B871}">
      <dgm:prSet/>
      <dgm:spPr/>
      <dgm:t>
        <a:bodyPr/>
        <a:lstStyle/>
        <a:p>
          <a:r>
            <a:rPr lang="en-US" dirty="0"/>
            <a:t>3- Displayed the first few rows of the updated </a:t>
          </a:r>
          <a:r>
            <a:rPr lang="en-US" dirty="0" err="1"/>
            <a:t>dataframe</a:t>
          </a:r>
          <a:r>
            <a:rPr lang="en-US" dirty="0"/>
            <a:t> to verify changes.</a:t>
          </a:r>
        </a:p>
      </dgm:t>
    </dgm:pt>
    <dgm:pt modelId="{99949192-6440-4F4A-BE87-0D29F03A8F23}" type="parTrans" cxnId="{1B0BD150-CE78-4EBB-A802-EDAA69D4A99E}">
      <dgm:prSet/>
      <dgm:spPr/>
      <dgm:t>
        <a:bodyPr/>
        <a:lstStyle/>
        <a:p>
          <a:endParaRPr lang="en-US"/>
        </a:p>
      </dgm:t>
    </dgm:pt>
    <dgm:pt modelId="{627698BF-6841-4680-BFC5-77C1A48AE828}" type="sibTrans" cxnId="{1B0BD150-CE78-4EBB-A802-EDAA69D4A99E}">
      <dgm:prSet/>
      <dgm:spPr/>
      <dgm:t>
        <a:bodyPr/>
        <a:lstStyle/>
        <a:p>
          <a:endParaRPr lang="en-US"/>
        </a:p>
      </dgm:t>
    </dgm:pt>
    <dgm:pt modelId="{1AA2C1A8-2CCF-4B70-B2BC-E642E533F5B2}" type="pres">
      <dgm:prSet presAssocID="{CF1F1FC5-A07C-4871-900D-1C4225C4140A}" presName="linear" presStyleCnt="0">
        <dgm:presLayoutVars>
          <dgm:animLvl val="lvl"/>
          <dgm:resizeHandles val="exact"/>
        </dgm:presLayoutVars>
      </dgm:prSet>
      <dgm:spPr/>
    </dgm:pt>
    <dgm:pt modelId="{2DD728A3-961F-46D3-BD2C-6A7F24E2FF0D}" type="pres">
      <dgm:prSet presAssocID="{D5361B57-F35A-4F68-B13B-6177D712FB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F782122-3C8F-44EC-9B31-25E5E803865D}" type="pres">
      <dgm:prSet presAssocID="{272F68AF-0161-4FFB-8B29-B8A09B9684DF}" presName="spacer" presStyleCnt="0"/>
      <dgm:spPr/>
    </dgm:pt>
    <dgm:pt modelId="{88864101-8028-4093-93BB-6A5FEA90E67F}" type="pres">
      <dgm:prSet presAssocID="{75486518-6737-4959-98A8-08D6CB6BB3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0E39F4-8D37-4F15-AC45-BCD6C3214AC5}" type="pres">
      <dgm:prSet presAssocID="{F2A5849D-E4E7-4531-9209-9C694B0A5CC2}" presName="spacer" presStyleCnt="0"/>
      <dgm:spPr/>
    </dgm:pt>
    <dgm:pt modelId="{F247DAA0-BB52-417D-B464-8E7060C2505D}" type="pres">
      <dgm:prSet presAssocID="{76475110-6345-4ABD-8F01-E9F3C7F9B8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009B1C-C720-40FE-8F14-D220754EA17F}" type="presOf" srcId="{75486518-6737-4959-98A8-08D6CB6BB349}" destId="{88864101-8028-4093-93BB-6A5FEA90E67F}" srcOrd="0" destOrd="0" presId="urn:microsoft.com/office/officeart/2005/8/layout/vList2"/>
    <dgm:cxn modelId="{AF19AF24-9438-443F-84FE-349C9D75C53E}" srcId="{CF1F1FC5-A07C-4871-900D-1C4225C4140A}" destId="{75486518-6737-4959-98A8-08D6CB6BB349}" srcOrd="1" destOrd="0" parTransId="{D1A7ECE0-FF8C-4F37-AD65-6690C967DCD8}" sibTransId="{F2A5849D-E4E7-4531-9209-9C694B0A5CC2}"/>
    <dgm:cxn modelId="{4FBEC248-876F-4D9C-8BA8-377ED4A013E2}" type="presOf" srcId="{76475110-6345-4ABD-8F01-E9F3C7F9B871}" destId="{F247DAA0-BB52-417D-B464-8E7060C2505D}" srcOrd="0" destOrd="0" presId="urn:microsoft.com/office/officeart/2005/8/layout/vList2"/>
    <dgm:cxn modelId="{1B0BD150-CE78-4EBB-A802-EDAA69D4A99E}" srcId="{CF1F1FC5-A07C-4871-900D-1C4225C4140A}" destId="{76475110-6345-4ABD-8F01-E9F3C7F9B871}" srcOrd="2" destOrd="0" parTransId="{99949192-6440-4F4A-BE87-0D29F03A8F23}" sibTransId="{627698BF-6841-4680-BFC5-77C1A48AE828}"/>
    <dgm:cxn modelId="{E05B25C0-D8B6-4F8F-9EF4-E019BF80C4FD}" srcId="{CF1F1FC5-A07C-4871-900D-1C4225C4140A}" destId="{D5361B57-F35A-4F68-B13B-6177D712FB38}" srcOrd="0" destOrd="0" parTransId="{F45AA7E8-1E8E-44EF-B61E-E94AD9570800}" sibTransId="{272F68AF-0161-4FFB-8B29-B8A09B9684DF}"/>
    <dgm:cxn modelId="{B02450C1-B5D2-42DA-9014-262D0F93C24D}" type="presOf" srcId="{D5361B57-F35A-4F68-B13B-6177D712FB38}" destId="{2DD728A3-961F-46D3-BD2C-6A7F24E2FF0D}" srcOrd="0" destOrd="0" presId="urn:microsoft.com/office/officeart/2005/8/layout/vList2"/>
    <dgm:cxn modelId="{357187E3-F50B-4F32-8781-C889DF342954}" type="presOf" srcId="{CF1F1FC5-A07C-4871-900D-1C4225C4140A}" destId="{1AA2C1A8-2CCF-4B70-B2BC-E642E533F5B2}" srcOrd="0" destOrd="0" presId="urn:microsoft.com/office/officeart/2005/8/layout/vList2"/>
    <dgm:cxn modelId="{B56B01B3-0941-4137-9955-9142BF5CCBA7}" type="presParOf" srcId="{1AA2C1A8-2CCF-4B70-B2BC-E642E533F5B2}" destId="{2DD728A3-961F-46D3-BD2C-6A7F24E2FF0D}" srcOrd="0" destOrd="0" presId="urn:microsoft.com/office/officeart/2005/8/layout/vList2"/>
    <dgm:cxn modelId="{EC9DBCDC-A053-4645-9032-6057DADB3E1A}" type="presParOf" srcId="{1AA2C1A8-2CCF-4B70-B2BC-E642E533F5B2}" destId="{AF782122-3C8F-44EC-9B31-25E5E803865D}" srcOrd="1" destOrd="0" presId="urn:microsoft.com/office/officeart/2005/8/layout/vList2"/>
    <dgm:cxn modelId="{C02D7405-838B-4EB5-9877-20F521354D1F}" type="presParOf" srcId="{1AA2C1A8-2CCF-4B70-B2BC-E642E533F5B2}" destId="{88864101-8028-4093-93BB-6A5FEA90E67F}" srcOrd="2" destOrd="0" presId="urn:microsoft.com/office/officeart/2005/8/layout/vList2"/>
    <dgm:cxn modelId="{4B1253A7-A6FD-4CBA-9C21-8E6AC4CB115D}" type="presParOf" srcId="{1AA2C1A8-2CCF-4B70-B2BC-E642E533F5B2}" destId="{740E39F4-8D37-4F15-AC45-BCD6C3214AC5}" srcOrd="3" destOrd="0" presId="urn:microsoft.com/office/officeart/2005/8/layout/vList2"/>
    <dgm:cxn modelId="{8F3DC114-7582-4BAB-9C29-A7789E0D6E49}" type="presParOf" srcId="{1AA2C1A8-2CCF-4B70-B2BC-E642E533F5B2}" destId="{F247DAA0-BB52-417D-B464-8E7060C250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EAE145-E5EB-4ADF-A259-8199A284FD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7DE53A-FE1A-4C02-A954-C71433DE384B}">
      <dgm:prSet/>
      <dgm:spPr/>
      <dgm:t>
        <a:bodyPr/>
        <a:lstStyle/>
        <a:p>
          <a:r>
            <a:rPr lang="en-US"/>
            <a:t>1- Imported the models that will be evaluated.</a:t>
          </a:r>
        </a:p>
      </dgm:t>
    </dgm:pt>
    <dgm:pt modelId="{B8793066-BE70-4EC6-8069-C469292004D0}" type="parTrans" cxnId="{54557AA2-889E-4B11-A00E-945956088BD6}">
      <dgm:prSet/>
      <dgm:spPr/>
      <dgm:t>
        <a:bodyPr/>
        <a:lstStyle/>
        <a:p>
          <a:endParaRPr lang="en-US"/>
        </a:p>
      </dgm:t>
    </dgm:pt>
    <dgm:pt modelId="{4D5D211F-3ADB-440B-B554-ED061954B044}" type="sibTrans" cxnId="{54557AA2-889E-4B11-A00E-945956088BD6}">
      <dgm:prSet/>
      <dgm:spPr/>
      <dgm:t>
        <a:bodyPr/>
        <a:lstStyle/>
        <a:p>
          <a:endParaRPr lang="en-US"/>
        </a:p>
      </dgm:t>
    </dgm:pt>
    <dgm:pt modelId="{02F3E1D0-610E-47D8-A868-FA93743FA7E9}">
      <dgm:prSet/>
      <dgm:spPr/>
      <dgm:t>
        <a:bodyPr/>
        <a:lstStyle/>
        <a:p>
          <a:r>
            <a:rPr lang="en-US" dirty="0"/>
            <a:t>2- Defined the models.</a:t>
          </a:r>
        </a:p>
      </dgm:t>
    </dgm:pt>
    <dgm:pt modelId="{564BCAE0-ECEF-4B64-B5F8-BBC81D9AE76C}" type="parTrans" cxnId="{93620A59-45BF-44D5-A363-53A055B81329}">
      <dgm:prSet/>
      <dgm:spPr/>
      <dgm:t>
        <a:bodyPr/>
        <a:lstStyle/>
        <a:p>
          <a:endParaRPr lang="en-US"/>
        </a:p>
      </dgm:t>
    </dgm:pt>
    <dgm:pt modelId="{E0F503D9-394A-4D1D-BF74-6812456E2B2A}" type="sibTrans" cxnId="{93620A59-45BF-44D5-A363-53A055B81329}">
      <dgm:prSet/>
      <dgm:spPr/>
      <dgm:t>
        <a:bodyPr/>
        <a:lstStyle/>
        <a:p>
          <a:endParaRPr lang="en-US"/>
        </a:p>
      </dgm:t>
    </dgm:pt>
    <dgm:pt modelId="{4D397BC0-A788-469B-A369-5AAA8AA39FE0}">
      <dgm:prSet/>
      <dgm:spPr/>
      <dgm:t>
        <a:bodyPr/>
        <a:lstStyle/>
        <a:p>
          <a:r>
            <a:rPr lang="en-US"/>
            <a:t>3- F1-score is a suitable metric for imbalance dataset.</a:t>
          </a:r>
        </a:p>
      </dgm:t>
    </dgm:pt>
    <dgm:pt modelId="{0826674C-35D3-41C7-8806-DD2735E92889}" type="parTrans" cxnId="{445EEDE3-8C95-4671-A5EA-0F31B64E77ED}">
      <dgm:prSet/>
      <dgm:spPr/>
      <dgm:t>
        <a:bodyPr/>
        <a:lstStyle/>
        <a:p>
          <a:endParaRPr lang="en-US"/>
        </a:p>
      </dgm:t>
    </dgm:pt>
    <dgm:pt modelId="{649224FB-A6F3-4225-A529-FFD404DD81CE}" type="sibTrans" cxnId="{445EEDE3-8C95-4671-A5EA-0F31B64E77ED}">
      <dgm:prSet/>
      <dgm:spPr/>
      <dgm:t>
        <a:bodyPr/>
        <a:lstStyle/>
        <a:p>
          <a:endParaRPr lang="en-US"/>
        </a:p>
      </dgm:t>
    </dgm:pt>
    <dgm:pt modelId="{D370717A-D15C-4CE4-AEF0-CD8582E939A8}">
      <dgm:prSet/>
      <dgm:spPr/>
      <dgm:t>
        <a:bodyPr/>
        <a:lstStyle/>
        <a:p>
          <a:r>
            <a:rPr lang="en-US"/>
            <a:t>4- Evaluated models using cross-validation.</a:t>
          </a:r>
        </a:p>
      </dgm:t>
    </dgm:pt>
    <dgm:pt modelId="{0E9EA56A-359F-45E3-8684-AD906DA2EBD6}" type="parTrans" cxnId="{F69E4A06-73A0-4633-BB10-5901CA80D8E7}">
      <dgm:prSet/>
      <dgm:spPr/>
      <dgm:t>
        <a:bodyPr/>
        <a:lstStyle/>
        <a:p>
          <a:endParaRPr lang="en-US"/>
        </a:p>
      </dgm:t>
    </dgm:pt>
    <dgm:pt modelId="{B1E19DDE-FC82-4E52-97A2-8BC44DFC615A}" type="sibTrans" cxnId="{F69E4A06-73A0-4633-BB10-5901CA80D8E7}">
      <dgm:prSet/>
      <dgm:spPr/>
      <dgm:t>
        <a:bodyPr/>
        <a:lstStyle/>
        <a:p>
          <a:endParaRPr lang="en-US"/>
        </a:p>
      </dgm:t>
    </dgm:pt>
    <dgm:pt modelId="{FDBDDE05-DDCA-4013-A141-54F25C439944}">
      <dgm:prSet/>
      <dgm:spPr/>
      <dgm:t>
        <a:bodyPr/>
        <a:lstStyle/>
        <a:p>
          <a:r>
            <a:rPr lang="en-US" dirty="0"/>
            <a:t>5- Displayed the results as below the code.</a:t>
          </a:r>
        </a:p>
      </dgm:t>
    </dgm:pt>
    <dgm:pt modelId="{803D8E1E-C2DE-40B4-9E72-60B24D7AEE49}" type="parTrans" cxnId="{7EDAE454-1928-4AD0-82FD-071616221E95}">
      <dgm:prSet/>
      <dgm:spPr/>
      <dgm:t>
        <a:bodyPr/>
        <a:lstStyle/>
        <a:p>
          <a:endParaRPr lang="en-US"/>
        </a:p>
      </dgm:t>
    </dgm:pt>
    <dgm:pt modelId="{99E95D26-2CF4-48BF-9776-55BCF341C614}" type="sibTrans" cxnId="{7EDAE454-1928-4AD0-82FD-071616221E95}">
      <dgm:prSet/>
      <dgm:spPr/>
      <dgm:t>
        <a:bodyPr/>
        <a:lstStyle/>
        <a:p>
          <a:endParaRPr lang="en-US"/>
        </a:p>
      </dgm:t>
    </dgm:pt>
    <dgm:pt modelId="{0AEBC6A8-55AB-45AF-B1A9-6B2E46897EAC}">
      <dgm:prSet/>
      <dgm:spPr/>
      <dgm:t>
        <a:bodyPr/>
        <a:lstStyle/>
        <a:p>
          <a:r>
            <a:rPr lang="en-US" b="1"/>
            <a:t>*</a:t>
          </a:r>
          <a:r>
            <a:rPr lang="en-US"/>
            <a:t> </a:t>
          </a:r>
          <a:r>
            <a:rPr lang="en-US" b="0" i="0"/>
            <a:t>F1-scores provide an indication of each model's performance in terms of both precision and recall, with higher scores indicating better performance.</a:t>
          </a:r>
          <a:endParaRPr lang="en-US"/>
        </a:p>
      </dgm:t>
    </dgm:pt>
    <dgm:pt modelId="{725871D0-8E42-4526-BE12-0C75105A8CA8}" type="parTrans" cxnId="{783C4ECC-7086-4803-BDAE-A53C7DF216B7}">
      <dgm:prSet/>
      <dgm:spPr/>
      <dgm:t>
        <a:bodyPr/>
        <a:lstStyle/>
        <a:p>
          <a:endParaRPr lang="en-US"/>
        </a:p>
      </dgm:t>
    </dgm:pt>
    <dgm:pt modelId="{58C99D6C-4BB1-4D97-AC27-B0D7A58016D7}" type="sibTrans" cxnId="{783C4ECC-7086-4803-BDAE-A53C7DF216B7}">
      <dgm:prSet/>
      <dgm:spPr/>
      <dgm:t>
        <a:bodyPr/>
        <a:lstStyle/>
        <a:p>
          <a:endParaRPr lang="en-US"/>
        </a:p>
      </dgm:t>
    </dgm:pt>
    <dgm:pt modelId="{19268607-DE0E-41F8-82B3-710081285179}" type="pres">
      <dgm:prSet presAssocID="{66EAE145-E5EB-4ADF-A259-8199A284FD0E}" presName="linear" presStyleCnt="0">
        <dgm:presLayoutVars>
          <dgm:animLvl val="lvl"/>
          <dgm:resizeHandles val="exact"/>
        </dgm:presLayoutVars>
      </dgm:prSet>
      <dgm:spPr/>
    </dgm:pt>
    <dgm:pt modelId="{48AE8854-8429-4E1D-828C-30D742AAD8DC}" type="pres">
      <dgm:prSet presAssocID="{E27DE53A-FE1A-4C02-A954-C71433DE38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5B85D95-E987-4510-934A-38808EFD3505}" type="pres">
      <dgm:prSet presAssocID="{4D5D211F-3ADB-440B-B554-ED061954B044}" presName="spacer" presStyleCnt="0"/>
      <dgm:spPr/>
    </dgm:pt>
    <dgm:pt modelId="{8F782FA7-9131-4F90-B96D-B044254A7985}" type="pres">
      <dgm:prSet presAssocID="{02F3E1D0-610E-47D8-A868-FA93743FA7E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44175AD-08DB-4DB5-A687-5C0F993ED8A3}" type="pres">
      <dgm:prSet presAssocID="{E0F503D9-394A-4D1D-BF74-6812456E2B2A}" presName="spacer" presStyleCnt="0"/>
      <dgm:spPr/>
    </dgm:pt>
    <dgm:pt modelId="{86E74353-BFAD-4395-852E-93DE2D328338}" type="pres">
      <dgm:prSet presAssocID="{4D397BC0-A788-469B-A369-5AAA8AA39FE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8FB4F4E-DD54-4ED3-8697-81BA181A6F27}" type="pres">
      <dgm:prSet presAssocID="{649224FB-A6F3-4225-A529-FFD404DD81CE}" presName="spacer" presStyleCnt="0"/>
      <dgm:spPr/>
    </dgm:pt>
    <dgm:pt modelId="{9D0BD4B4-5556-4395-BBEB-1A04652892F6}" type="pres">
      <dgm:prSet presAssocID="{D370717A-D15C-4CE4-AEF0-CD8582E939A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C3B9A79-14E4-49F5-B6A6-367AF181A145}" type="pres">
      <dgm:prSet presAssocID="{B1E19DDE-FC82-4E52-97A2-8BC44DFC615A}" presName="spacer" presStyleCnt="0"/>
      <dgm:spPr/>
    </dgm:pt>
    <dgm:pt modelId="{D9217988-4346-4A00-962B-31DF9ED12665}" type="pres">
      <dgm:prSet presAssocID="{FDBDDE05-DDCA-4013-A141-54F25C43994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7473B7-2AB4-4E83-931A-2CDAE44D9166}" type="pres">
      <dgm:prSet presAssocID="{99E95D26-2CF4-48BF-9776-55BCF341C614}" presName="spacer" presStyleCnt="0"/>
      <dgm:spPr/>
    </dgm:pt>
    <dgm:pt modelId="{676A8A50-37B4-4512-ACE5-1CBEFB091694}" type="pres">
      <dgm:prSet presAssocID="{0AEBC6A8-55AB-45AF-B1A9-6B2E46897EA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69E4A06-73A0-4633-BB10-5901CA80D8E7}" srcId="{66EAE145-E5EB-4ADF-A259-8199A284FD0E}" destId="{D370717A-D15C-4CE4-AEF0-CD8582E939A8}" srcOrd="3" destOrd="0" parTransId="{0E9EA56A-359F-45E3-8684-AD906DA2EBD6}" sibTransId="{B1E19DDE-FC82-4E52-97A2-8BC44DFC615A}"/>
    <dgm:cxn modelId="{AAC2840F-7E5A-4377-A25F-03BAEC289481}" type="presOf" srcId="{E27DE53A-FE1A-4C02-A954-C71433DE384B}" destId="{48AE8854-8429-4E1D-828C-30D742AAD8DC}" srcOrd="0" destOrd="0" presId="urn:microsoft.com/office/officeart/2005/8/layout/vList2"/>
    <dgm:cxn modelId="{55175713-A386-4B9A-BA14-AAD83DF26FA9}" type="presOf" srcId="{4D397BC0-A788-469B-A369-5AAA8AA39FE0}" destId="{86E74353-BFAD-4395-852E-93DE2D328338}" srcOrd="0" destOrd="0" presId="urn:microsoft.com/office/officeart/2005/8/layout/vList2"/>
    <dgm:cxn modelId="{7C55F82E-57F0-4CB0-8A3E-A9B45E15E091}" type="presOf" srcId="{66EAE145-E5EB-4ADF-A259-8199A284FD0E}" destId="{19268607-DE0E-41F8-82B3-710081285179}" srcOrd="0" destOrd="0" presId="urn:microsoft.com/office/officeart/2005/8/layout/vList2"/>
    <dgm:cxn modelId="{9029C944-E73A-47E0-AE85-7A013657E3C5}" type="presOf" srcId="{D370717A-D15C-4CE4-AEF0-CD8582E939A8}" destId="{9D0BD4B4-5556-4395-BBEB-1A04652892F6}" srcOrd="0" destOrd="0" presId="urn:microsoft.com/office/officeart/2005/8/layout/vList2"/>
    <dgm:cxn modelId="{7EDAE454-1928-4AD0-82FD-071616221E95}" srcId="{66EAE145-E5EB-4ADF-A259-8199A284FD0E}" destId="{FDBDDE05-DDCA-4013-A141-54F25C439944}" srcOrd="4" destOrd="0" parTransId="{803D8E1E-C2DE-40B4-9E72-60B24D7AEE49}" sibTransId="{99E95D26-2CF4-48BF-9776-55BCF341C614}"/>
    <dgm:cxn modelId="{93620A59-45BF-44D5-A363-53A055B81329}" srcId="{66EAE145-E5EB-4ADF-A259-8199A284FD0E}" destId="{02F3E1D0-610E-47D8-A868-FA93743FA7E9}" srcOrd="1" destOrd="0" parTransId="{564BCAE0-ECEF-4B64-B5F8-BBC81D9AE76C}" sibTransId="{E0F503D9-394A-4D1D-BF74-6812456E2B2A}"/>
    <dgm:cxn modelId="{54557AA2-889E-4B11-A00E-945956088BD6}" srcId="{66EAE145-E5EB-4ADF-A259-8199A284FD0E}" destId="{E27DE53A-FE1A-4C02-A954-C71433DE384B}" srcOrd="0" destOrd="0" parTransId="{B8793066-BE70-4EC6-8069-C469292004D0}" sibTransId="{4D5D211F-3ADB-440B-B554-ED061954B044}"/>
    <dgm:cxn modelId="{ACBCF3C6-2785-4669-9957-FB39CCCE9410}" type="presOf" srcId="{0AEBC6A8-55AB-45AF-B1A9-6B2E46897EAC}" destId="{676A8A50-37B4-4512-ACE5-1CBEFB091694}" srcOrd="0" destOrd="0" presId="urn:microsoft.com/office/officeart/2005/8/layout/vList2"/>
    <dgm:cxn modelId="{783C4ECC-7086-4803-BDAE-A53C7DF216B7}" srcId="{66EAE145-E5EB-4ADF-A259-8199A284FD0E}" destId="{0AEBC6A8-55AB-45AF-B1A9-6B2E46897EAC}" srcOrd="5" destOrd="0" parTransId="{725871D0-8E42-4526-BE12-0C75105A8CA8}" sibTransId="{58C99D6C-4BB1-4D97-AC27-B0D7A58016D7}"/>
    <dgm:cxn modelId="{0D1869D4-105C-41D5-AB9F-BE12E752313F}" type="presOf" srcId="{FDBDDE05-DDCA-4013-A141-54F25C439944}" destId="{D9217988-4346-4A00-962B-31DF9ED12665}" srcOrd="0" destOrd="0" presId="urn:microsoft.com/office/officeart/2005/8/layout/vList2"/>
    <dgm:cxn modelId="{445EEDE3-8C95-4671-A5EA-0F31B64E77ED}" srcId="{66EAE145-E5EB-4ADF-A259-8199A284FD0E}" destId="{4D397BC0-A788-469B-A369-5AAA8AA39FE0}" srcOrd="2" destOrd="0" parTransId="{0826674C-35D3-41C7-8806-DD2735E92889}" sibTransId="{649224FB-A6F3-4225-A529-FFD404DD81CE}"/>
    <dgm:cxn modelId="{927D3EF4-9180-47E3-B1B0-E75922617448}" type="presOf" srcId="{02F3E1D0-610E-47D8-A868-FA93743FA7E9}" destId="{8F782FA7-9131-4F90-B96D-B044254A7985}" srcOrd="0" destOrd="0" presId="urn:microsoft.com/office/officeart/2005/8/layout/vList2"/>
    <dgm:cxn modelId="{C9C0B825-22A9-4D12-B027-CB697B6A781C}" type="presParOf" srcId="{19268607-DE0E-41F8-82B3-710081285179}" destId="{48AE8854-8429-4E1D-828C-30D742AAD8DC}" srcOrd="0" destOrd="0" presId="urn:microsoft.com/office/officeart/2005/8/layout/vList2"/>
    <dgm:cxn modelId="{558D8E54-DC8E-414D-A3DE-C1D6A03BB518}" type="presParOf" srcId="{19268607-DE0E-41F8-82B3-710081285179}" destId="{75B85D95-E987-4510-934A-38808EFD3505}" srcOrd="1" destOrd="0" presId="urn:microsoft.com/office/officeart/2005/8/layout/vList2"/>
    <dgm:cxn modelId="{78307316-4F4F-4792-977F-8A6A5EFF2D04}" type="presParOf" srcId="{19268607-DE0E-41F8-82B3-710081285179}" destId="{8F782FA7-9131-4F90-B96D-B044254A7985}" srcOrd="2" destOrd="0" presId="urn:microsoft.com/office/officeart/2005/8/layout/vList2"/>
    <dgm:cxn modelId="{A044BE2C-4B85-4B20-8EC3-C24401486080}" type="presParOf" srcId="{19268607-DE0E-41F8-82B3-710081285179}" destId="{E44175AD-08DB-4DB5-A687-5C0F993ED8A3}" srcOrd="3" destOrd="0" presId="urn:microsoft.com/office/officeart/2005/8/layout/vList2"/>
    <dgm:cxn modelId="{B797D329-8430-4E57-8A90-8F2920F5ABC1}" type="presParOf" srcId="{19268607-DE0E-41F8-82B3-710081285179}" destId="{86E74353-BFAD-4395-852E-93DE2D328338}" srcOrd="4" destOrd="0" presId="urn:microsoft.com/office/officeart/2005/8/layout/vList2"/>
    <dgm:cxn modelId="{8A7255ED-2DF0-4304-A1C7-52EEFEB6312B}" type="presParOf" srcId="{19268607-DE0E-41F8-82B3-710081285179}" destId="{98FB4F4E-DD54-4ED3-8697-81BA181A6F27}" srcOrd="5" destOrd="0" presId="urn:microsoft.com/office/officeart/2005/8/layout/vList2"/>
    <dgm:cxn modelId="{D49D68A8-9BAC-4454-B910-D75033D112C6}" type="presParOf" srcId="{19268607-DE0E-41F8-82B3-710081285179}" destId="{9D0BD4B4-5556-4395-BBEB-1A04652892F6}" srcOrd="6" destOrd="0" presId="urn:microsoft.com/office/officeart/2005/8/layout/vList2"/>
    <dgm:cxn modelId="{4997CE25-FCD0-4A37-9037-DA4EEE2CB853}" type="presParOf" srcId="{19268607-DE0E-41F8-82B3-710081285179}" destId="{CC3B9A79-14E4-49F5-B6A6-367AF181A145}" srcOrd="7" destOrd="0" presId="urn:microsoft.com/office/officeart/2005/8/layout/vList2"/>
    <dgm:cxn modelId="{0390E10D-FF5A-49C8-A4C2-0C23307FEB4C}" type="presParOf" srcId="{19268607-DE0E-41F8-82B3-710081285179}" destId="{D9217988-4346-4A00-962B-31DF9ED12665}" srcOrd="8" destOrd="0" presId="urn:microsoft.com/office/officeart/2005/8/layout/vList2"/>
    <dgm:cxn modelId="{04DD87D7-BE6D-454E-A8C0-33F85F2EE7B4}" type="presParOf" srcId="{19268607-DE0E-41F8-82B3-710081285179}" destId="{7B7473B7-2AB4-4E83-931A-2CDAE44D9166}" srcOrd="9" destOrd="0" presId="urn:microsoft.com/office/officeart/2005/8/layout/vList2"/>
    <dgm:cxn modelId="{58284A0F-B74E-41B0-938E-BEBD5993254B}" type="presParOf" srcId="{19268607-DE0E-41F8-82B3-710081285179}" destId="{676A8A50-37B4-4512-ACE5-1CBEFB09169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B6EE27-3EE1-4BAF-8D7B-CF93528A1B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EC19-FC3C-41C7-9F95-8F471D4A749E}">
      <dgm:prSet/>
      <dgm:spPr/>
      <dgm:t>
        <a:bodyPr/>
        <a:lstStyle/>
        <a:p>
          <a:r>
            <a:rPr lang="en-US"/>
            <a:t>1- Evaluating models on test data (20% of all data).</a:t>
          </a:r>
        </a:p>
      </dgm:t>
    </dgm:pt>
    <dgm:pt modelId="{2603581C-58A2-4B08-946E-BB018807EE09}" type="parTrans" cxnId="{A0D278CB-8ABE-45C0-84EB-DBBBB73F786E}">
      <dgm:prSet/>
      <dgm:spPr/>
      <dgm:t>
        <a:bodyPr/>
        <a:lstStyle/>
        <a:p>
          <a:endParaRPr lang="en-US"/>
        </a:p>
      </dgm:t>
    </dgm:pt>
    <dgm:pt modelId="{64514044-0386-488A-ABD1-DA945C69C296}" type="sibTrans" cxnId="{A0D278CB-8ABE-45C0-84EB-DBBBB73F786E}">
      <dgm:prSet/>
      <dgm:spPr/>
      <dgm:t>
        <a:bodyPr/>
        <a:lstStyle/>
        <a:p>
          <a:endParaRPr lang="en-US"/>
        </a:p>
      </dgm:t>
    </dgm:pt>
    <dgm:pt modelId="{F8C26C6C-E086-469B-A195-EDB9EB48F48B}">
      <dgm:prSet/>
      <dgm:spPr/>
      <dgm:t>
        <a:bodyPr/>
        <a:lstStyle/>
        <a:p>
          <a:r>
            <a:rPr lang="en-US"/>
            <a:t>2- Fit the model to the training data.</a:t>
          </a:r>
        </a:p>
      </dgm:t>
    </dgm:pt>
    <dgm:pt modelId="{A946E78B-56E5-483E-ADA4-C401395ED085}" type="parTrans" cxnId="{A8BA63A2-2AB1-4095-9A25-E0EA20D0D786}">
      <dgm:prSet/>
      <dgm:spPr/>
      <dgm:t>
        <a:bodyPr/>
        <a:lstStyle/>
        <a:p>
          <a:endParaRPr lang="en-US"/>
        </a:p>
      </dgm:t>
    </dgm:pt>
    <dgm:pt modelId="{F7E3F918-2FAF-402E-B21B-6CF8723F5203}" type="sibTrans" cxnId="{A8BA63A2-2AB1-4095-9A25-E0EA20D0D786}">
      <dgm:prSet/>
      <dgm:spPr/>
      <dgm:t>
        <a:bodyPr/>
        <a:lstStyle/>
        <a:p>
          <a:endParaRPr lang="en-US"/>
        </a:p>
      </dgm:t>
    </dgm:pt>
    <dgm:pt modelId="{2F0DA8CC-C60F-4E2D-B57A-604100BFA84B}">
      <dgm:prSet/>
      <dgm:spPr/>
      <dgm:t>
        <a:bodyPr/>
        <a:lstStyle/>
        <a:p>
          <a:r>
            <a:rPr lang="en-US"/>
            <a:t>3- Predict the target variable for the test data.</a:t>
          </a:r>
        </a:p>
      </dgm:t>
    </dgm:pt>
    <dgm:pt modelId="{B2087B1C-BD0D-461A-8850-B1A916A9BC2E}" type="parTrans" cxnId="{3F98C57C-0DFA-4762-8C1A-A4F8D5074466}">
      <dgm:prSet/>
      <dgm:spPr/>
      <dgm:t>
        <a:bodyPr/>
        <a:lstStyle/>
        <a:p>
          <a:endParaRPr lang="en-US"/>
        </a:p>
      </dgm:t>
    </dgm:pt>
    <dgm:pt modelId="{A9A3FB08-9D57-4520-862C-FB11E5781BD2}" type="sibTrans" cxnId="{3F98C57C-0DFA-4762-8C1A-A4F8D5074466}">
      <dgm:prSet/>
      <dgm:spPr/>
      <dgm:t>
        <a:bodyPr/>
        <a:lstStyle/>
        <a:p>
          <a:endParaRPr lang="en-US"/>
        </a:p>
      </dgm:t>
    </dgm:pt>
    <dgm:pt modelId="{116DB7AA-AC86-45D1-A7FA-C4D92E169619}">
      <dgm:prSet/>
      <dgm:spPr/>
      <dgm:t>
        <a:bodyPr/>
        <a:lstStyle/>
        <a:p>
          <a:r>
            <a:rPr lang="en-US" dirty="0"/>
            <a:t>4- Calculated the F1-score.</a:t>
          </a:r>
        </a:p>
      </dgm:t>
    </dgm:pt>
    <dgm:pt modelId="{D5945C7A-65EF-4BBC-A9B5-E19CBC08655B}" type="parTrans" cxnId="{35551F91-B174-460E-B5AA-E8952613DC7C}">
      <dgm:prSet/>
      <dgm:spPr/>
      <dgm:t>
        <a:bodyPr/>
        <a:lstStyle/>
        <a:p>
          <a:endParaRPr lang="en-US"/>
        </a:p>
      </dgm:t>
    </dgm:pt>
    <dgm:pt modelId="{1CF264C9-862A-4A95-96F0-FA772E1498A4}" type="sibTrans" cxnId="{35551F91-B174-460E-B5AA-E8952613DC7C}">
      <dgm:prSet/>
      <dgm:spPr/>
      <dgm:t>
        <a:bodyPr/>
        <a:lstStyle/>
        <a:p>
          <a:endParaRPr lang="en-US"/>
        </a:p>
      </dgm:t>
    </dgm:pt>
    <dgm:pt modelId="{29F1422D-F4B7-43EA-A4C1-2657C9114338}">
      <dgm:prSet/>
      <dgm:spPr/>
      <dgm:t>
        <a:bodyPr/>
        <a:lstStyle/>
        <a:p>
          <a:r>
            <a:rPr lang="en-US" dirty="0"/>
            <a:t>5- Compared the models performance.</a:t>
          </a:r>
        </a:p>
      </dgm:t>
    </dgm:pt>
    <dgm:pt modelId="{267DF184-F8ED-4CBE-B4C3-07C93483B2AD}" type="parTrans" cxnId="{565B9DC1-80A9-44D3-ABF7-EC442EDDB5E5}">
      <dgm:prSet/>
      <dgm:spPr/>
      <dgm:t>
        <a:bodyPr/>
        <a:lstStyle/>
        <a:p>
          <a:endParaRPr lang="en-US"/>
        </a:p>
      </dgm:t>
    </dgm:pt>
    <dgm:pt modelId="{0D1A8818-795B-48DA-BA23-8A5858364E80}" type="sibTrans" cxnId="{565B9DC1-80A9-44D3-ABF7-EC442EDDB5E5}">
      <dgm:prSet/>
      <dgm:spPr/>
      <dgm:t>
        <a:bodyPr/>
        <a:lstStyle/>
        <a:p>
          <a:endParaRPr lang="en-US"/>
        </a:p>
      </dgm:t>
    </dgm:pt>
    <dgm:pt modelId="{A58935F8-44D4-4C1F-8516-20EC0D3F1031}">
      <dgm:prSet/>
      <dgm:spPr/>
      <dgm:t>
        <a:bodyPr/>
        <a:lstStyle/>
        <a:p>
          <a:r>
            <a:rPr lang="en-US" dirty="0"/>
            <a:t>6- Displayed models performance.</a:t>
          </a:r>
        </a:p>
      </dgm:t>
    </dgm:pt>
    <dgm:pt modelId="{7D90C650-C95C-44A5-831C-65D84DEB8F0E}" type="parTrans" cxnId="{DAA2947E-1CAC-463F-A8A3-01B0FEBD59EE}">
      <dgm:prSet/>
      <dgm:spPr/>
      <dgm:t>
        <a:bodyPr/>
        <a:lstStyle/>
        <a:p>
          <a:endParaRPr lang="en-US"/>
        </a:p>
      </dgm:t>
    </dgm:pt>
    <dgm:pt modelId="{26A4B957-3001-4CBB-84AC-4F408668C615}" type="sibTrans" cxnId="{DAA2947E-1CAC-463F-A8A3-01B0FEBD59EE}">
      <dgm:prSet/>
      <dgm:spPr/>
      <dgm:t>
        <a:bodyPr/>
        <a:lstStyle/>
        <a:p>
          <a:endParaRPr lang="en-US"/>
        </a:p>
      </dgm:t>
    </dgm:pt>
    <dgm:pt modelId="{8CEC8D63-5A2D-4172-ABC5-34A7DF74994A}" type="pres">
      <dgm:prSet presAssocID="{A9B6EE27-3EE1-4BAF-8D7B-CF93528A1B5F}" presName="linear" presStyleCnt="0">
        <dgm:presLayoutVars>
          <dgm:animLvl val="lvl"/>
          <dgm:resizeHandles val="exact"/>
        </dgm:presLayoutVars>
      </dgm:prSet>
      <dgm:spPr/>
    </dgm:pt>
    <dgm:pt modelId="{AC5FD619-CF61-4160-A1B0-51DB46CBC9A7}" type="pres">
      <dgm:prSet presAssocID="{37EAEC19-FC3C-41C7-9F95-8F471D4A749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873F4D-347C-4061-8C21-1A1972DC32C2}" type="pres">
      <dgm:prSet presAssocID="{64514044-0386-488A-ABD1-DA945C69C296}" presName="spacer" presStyleCnt="0"/>
      <dgm:spPr/>
    </dgm:pt>
    <dgm:pt modelId="{8756791F-9BCA-44BE-915F-8A320E7D5F67}" type="pres">
      <dgm:prSet presAssocID="{F8C26C6C-E086-469B-A195-EDB9EB48F4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336A36D-DCBE-40B3-864F-376FECE58DBE}" type="pres">
      <dgm:prSet presAssocID="{F7E3F918-2FAF-402E-B21B-6CF8723F5203}" presName="spacer" presStyleCnt="0"/>
      <dgm:spPr/>
    </dgm:pt>
    <dgm:pt modelId="{E75596BC-884E-4804-9030-3E7B42780BF5}" type="pres">
      <dgm:prSet presAssocID="{2F0DA8CC-C60F-4E2D-B57A-604100BFA84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9CCF36E-F291-44A9-9DF4-9E8472F32254}" type="pres">
      <dgm:prSet presAssocID="{A9A3FB08-9D57-4520-862C-FB11E5781BD2}" presName="spacer" presStyleCnt="0"/>
      <dgm:spPr/>
    </dgm:pt>
    <dgm:pt modelId="{A630FBD1-E8FC-4FC7-B957-0FA2D40D77A3}" type="pres">
      <dgm:prSet presAssocID="{116DB7AA-AC86-45D1-A7FA-C4D92E16961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D79E13F-9015-46C4-A4BC-D76EC5A5B4E6}" type="pres">
      <dgm:prSet presAssocID="{1CF264C9-862A-4A95-96F0-FA772E1498A4}" presName="spacer" presStyleCnt="0"/>
      <dgm:spPr/>
    </dgm:pt>
    <dgm:pt modelId="{32520B69-B990-454E-B920-3E6F98A766F5}" type="pres">
      <dgm:prSet presAssocID="{29F1422D-F4B7-43EA-A4C1-2657C91143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2CC80E6-7EEB-48E3-9204-0176E33C3D59}" type="pres">
      <dgm:prSet presAssocID="{0D1A8818-795B-48DA-BA23-8A5858364E80}" presName="spacer" presStyleCnt="0"/>
      <dgm:spPr/>
    </dgm:pt>
    <dgm:pt modelId="{1FC70E52-4E5C-4AD3-85A7-F53FA648B0DD}" type="pres">
      <dgm:prSet presAssocID="{A58935F8-44D4-4C1F-8516-20EC0D3F103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1C4232C-915D-4D8C-B388-0065F02DCEC4}" type="presOf" srcId="{A58935F8-44D4-4C1F-8516-20EC0D3F1031}" destId="{1FC70E52-4E5C-4AD3-85A7-F53FA648B0DD}" srcOrd="0" destOrd="0" presId="urn:microsoft.com/office/officeart/2005/8/layout/vList2"/>
    <dgm:cxn modelId="{0274C971-E5F1-4BD3-88D2-795EA2D33606}" type="presOf" srcId="{2F0DA8CC-C60F-4E2D-B57A-604100BFA84B}" destId="{E75596BC-884E-4804-9030-3E7B42780BF5}" srcOrd="0" destOrd="0" presId="urn:microsoft.com/office/officeart/2005/8/layout/vList2"/>
    <dgm:cxn modelId="{7475F079-E6E8-4449-BDAC-BCE7D5188079}" type="presOf" srcId="{29F1422D-F4B7-43EA-A4C1-2657C9114338}" destId="{32520B69-B990-454E-B920-3E6F98A766F5}" srcOrd="0" destOrd="0" presId="urn:microsoft.com/office/officeart/2005/8/layout/vList2"/>
    <dgm:cxn modelId="{3F98C57C-0DFA-4762-8C1A-A4F8D5074466}" srcId="{A9B6EE27-3EE1-4BAF-8D7B-CF93528A1B5F}" destId="{2F0DA8CC-C60F-4E2D-B57A-604100BFA84B}" srcOrd="2" destOrd="0" parTransId="{B2087B1C-BD0D-461A-8850-B1A916A9BC2E}" sibTransId="{A9A3FB08-9D57-4520-862C-FB11E5781BD2}"/>
    <dgm:cxn modelId="{DAA2947E-1CAC-463F-A8A3-01B0FEBD59EE}" srcId="{A9B6EE27-3EE1-4BAF-8D7B-CF93528A1B5F}" destId="{A58935F8-44D4-4C1F-8516-20EC0D3F1031}" srcOrd="5" destOrd="0" parTransId="{7D90C650-C95C-44A5-831C-65D84DEB8F0E}" sibTransId="{26A4B957-3001-4CBB-84AC-4F408668C615}"/>
    <dgm:cxn modelId="{417E9181-C62E-456B-8887-7DCB79BE9E18}" type="presOf" srcId="{F8C26C6C-E086-469B-A195-EDB9EB48F48B}" destId="{8756791F-9BCA-44BE-915F-8A320E7D5F67}" srcOrd="0" destOrd="0" presId="urn:microsoft.com/office/officeart/2005/8/layout/vList2"/>
    <dgm:cxn modelId="{35551F91-B174-460E-B5AA-E8952613DC7C}" srcId="{A9B6EE27-3EE1-4BAF-8D7B-CF93528A1B5F}" destId="{116DB7AA-AC86-45D1-A7FA-C4D92E169619}" srcOrd="3" destOrd="0" parTransId="{D5945C7A-65EF-4BBC-A9B5-E19CBC08655B}" sibTransId="{1CF264C9-862A-4A95-96F0-FA772E1498A4}"/>
    <dgm:cxn modelId="{A8BA63A2-2AB1-4095-9A25-E0EA20D0D786}" srcId="{A9B6EE27-3EE1-4BAF-8D7B-CF93528A1B5F}" destId="{F8C26C6C-E086-469B-A195-EDB9EB48F48B}" srcOrd="1" destOrd="0" parTransId="{A946E78B-56E5-483E-ADA4-C401395ED085}" sibTransId="{F7E3F918-2FAF-402E-B21B-6CF8723F5203}"/>
    <dgm:cxn modelId="{1827EEB7-61D3-4570-96F4-0A09C2013B7E}" type="presOf" srcId="{37EAEC19-FC3C-41C7-9F95-8F471D4A749E}" destId="{AC5FD619-CF61-4160-A1B0-51DB46CBC9A7}" srcOrd="0" destOrd="0" presId="urn:microsoft.com/office/officeart/2005/8/layout/vList2"/>
    <dgm:cxn modelId="{565B9DC1-80A9-44D3-ABF7-EC442EDDB5E5}" srcId="{A9B6EE27-3EE1-4BAF-8D7B-CF93528A1B5F}" destId="{29F1422D-F4B7-43EA-A4C1-2657C9114338}" srcOrd="4" destOrd="0" parTransId="{267DF184-F8ED-4CBE-B4C3-07C93483B2AD}" sibTransId="{0D1A8818-795B-48DA-BA23-8A5858364E80}"/>
    <dgm:cxn modelId="{A0D278CB-8ABE-45C0-84EB-DBBBB73F786E}" srcId="{A9B6EE27-3EE1-4BAF-8D7B-CF93528A1B5F}" destId="{37EAEC19-FC3C-41C7-9F95-8F471D4A749E}" srcOrd="0" destOrd="0" parTransId="{2603581C-58A2-4B08-946E-BB018807EE09}" sibTransId="{64514044-0386-488A-ABD1-DA945C69C296}"/>
    <dgm:cxn modelId="{8EFC39D2-043A-4FA5-87F7-3870C6DB6CE8}" type="presOf" srcId="{116DB7AA-AC86-45D1-A7FA-C4D92E169619}" destId="{A630FBD1-E8FC-4FC7-B957-0FA2D40D77A3}" srcOrd="0" destOrd="0" presId="urn:microsoft.com/office/officeart/2005/8/layout/vList2"/>
    <dgm:cxn modelId="{36ABD2DB-CC62-4CC4-BDD1-6B65877BDF2F}" type="presOf" srcId="{A9B6EE27-3EE1-4BAF-8D7B-CF93528A1B5F}" destId="{8CEC8D63-5A2D-4172-ABC5-34A7DF74994A}" srcOrd="0" destOrd="0" presId="urn:microsoft.com/office/officeart/2005/8/layout/vList2"/>
    <dgm:cxn modelId="{19D492BB-B5AB-4B74-A3E7-2C499CA4BEB2}" type="presParOf" srcId="{8CEC8D63-5A2D-4172-ABC5-34A7DF74994A}" destId="{AC5FD619-CF61-4160-A1B0-51DB46CBC9A7}" srcOrd="0" destOrd="0" presId="urn:microsoft.com/office/officeart/2005/8/layout/vList2"/>
    <dgm:cxn modelId="{84897537-8743-40EE-8AE9-42875285DBE4}" type="presParOf" srcId="{8CEC8D63-5A2D-4172-ABC5-34A7DF74994A}" destId="{38873F4D-347C-4061-8C21-1A1972DC32C2}" srcOrd="1" destOrd="0" presId="urn:microsoft.com/office/officeart/2005/8/layout/vList2"/>
    <dgm:cxn modelId="{17F963DF-7153-4D74-BC0D-6C6EC494AEAC}" type="presParOf" srcId="{8CEC8D63-5A2D-4172-ABC5-34A7DF74994A}" destId="{8756791F-9BCA-44BE-915F-8A320E7D5F67}" srcOrd="2" destOrd="0" presId="urn:microsoft.com/office/officeart/2005/8/layout/vList2"/>
    <dgm:cxn modelId="{6B53D942-EBDB-4816-ABEB-4634C31C3E8C}" type="presParOf" srcId="{8CEC8D63-5A2D-4172-ABC5-34A7DF74994A}" destId="{1336A36D-DCBE-40B3-864F-376FECE58DBE}" srcOrd="3" destOrd="0" presId="urn:microsoft.com/office/officeart/2005/8/layout/vList2"/>
    <dgm:cxn modelId="{60C195D3-3915-42CF-8DAF-07D49BDDC087}" type="presParOf" srcId="{8CEC8D63-5A2D-4172-ABC5-34A7DF74994A}" destId="{E75596BC-884E-4804-9030-3E7B42780BF5}" srcOrd="4" destOrd="0" presId="urn:microsoft.com/office/officeart/2005/8/layout/vList2"/>
    <dgm:cxn modelId="{2F9D9D89-D3ED-4258-96DF-9EAB9E1159C2}" type="presParOf" srcId="{8CEC8D63-5A2D-4172-ABC5-34A7DF74994A}" destId="{99CCF36E-F291-44A9-9DF4-9E8472F32254}" srcOrd="5" destOrd="0" presId="urn:microsoft.com/office/officeart/2005/8/layout/vList2"/>
    <dgm:cxn modelId="{28872004-8937-483B-948F-D56266DACDC3}" type="presParOf" srcId="{8CEC8D63-5A2D-4172-ABC5-34A7DF74994A}" destId="{A630FBD1-E8FC-4FC7-B957-0FA2D40D77A3}" srcOrd="6" destOrd="0" presId="urn:microsoft.com/office/officeart/2005/8/layout/vList2"/>
    <dgm:cxn modelId="{11783FC8-FF41-4D95-86AF-5137D0A535BF}" type="presParOf" srcId="{8CEC8D63-5A2D-4172-ABC5-34A7DF74994A}" destId="{DD79E13F-9015-46C4-A4BC-D76EC5A5B4E6}" srcOrd="7" destOrd="0" presId="urn:microsoft.com/office/officeart/2005/8/layout/vList2"/>
    <dgm:cxn modelId="{945F57C2-5E07-48D0-99CF-D41D6BA3D2F4}" type="presParOf" srcId="{8CEC8D63-5A2D-4172-ABC5-34A7DF74994A}" destId="{32520B69-B990-454E-B920-3E6F98A766F5}" srcOrd="8" destOrd="0" presId="urn:microsoft.com/office/officeart/2005/8/layout/vList2"/>
    <dgm:cxn modelId="{BBC7B1C5-1461-403D-A7D6-1E1AD5523A8D}" type="presParOf" srcId="{8CEC8D63-5A2D-4172-ABC5-34A7DF74994A}" destId="{52CC80E6-7EEB-48E3-9204-0176E33C3D59}" srcOrd="9" destOrd="0" presId="urn:microsoft.com/office/officeart/2005/8/layout/vList2"/>
    <dgm:cxn modelId="{495C669C-F019-45EB-B7DE-641248DBC51B}" type="presParOf" srcId="{8CEC8D63-5A2D-4172-ABC5-34A7DF74994A}" destId="{1FC70E52-4E5C-4AD3-85A7-F53FA648B0D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183693A-90C9-4786-9FB3-4F7E3EAADE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3A9F2-76D0-447F-BB40-5A13AC6D4169}">
      <dgm:prSet/>
      <dgm:spPr/>
      <dgm:t>
        <a:bodyPr/>
        <a:lstStyle/>
        <a:p>
          <a:r>
            <a:rPr lang="en-US"/>
            <a:t>1- Fit the MLPClassifier model to the training data.</a:t>
          </a:r>
        </a:p>
      </dgm:t>
    </dgm:pt>
    <dgm:pt modelId="{FA751392-E2EC-4A60-980B-62DABD98C791}" type="parTrans" cxnId="{15D30348-3FCA-45E5-9D03-997941016573}">
      <dgm:prSet/>
      <dgm:spPr/>
      <dgm:t>
        <a:bodyPr/>
        <a:lstStyle/>
        <a:p>
          <a:endParaRPr lang="en-US"/>
        </a:p>
      </dgm:t>
    </dgm:pt>
    <dgm:pt modelId="{61BB2577-7DD4-4A25-885C-348A55533D7B}" type="sibTrans" cxnId="{15D30348-3FCA-45E5-9D03-997941016573}">
      <dgm:prSet/>
      <dgm:spPr/>
      <dgm:t>
        <a:bodyPr/>
        <a:lstStyle/>
        <a:p>
          <a:endParaRPr lang="en-US"/>
        </a:p>
      </dgm:t>
    </dgm:pt>
    <dgm:pt modelId="{CFFC2360-B277-40D7-AE1C-5686B49D2B16}">
      <dgm:prSet/>
      <dgm:spPr/>
      <dgm:t>
        <a:bodyPr/>
        <a:lstStyle/>
        <a:p>
          <a:r>
            <a:rPr lang="en-US"/>
            <a:t>2- Calculated permutation importances.</a:t>
          </a:r>
        </a:p>
      </dgm:t>
    </dgm:pt>
    <dgm:pt modelId="{08339E39-8753-459B-805A-B0F941337E4D}" type="parTrans" cxnId="{00ADCB7A-41C6-4436-A3B3-07F9AA971AAB}">
      <dgm:prSet/>
      <dgm:spPr/>
      <dgm:t>
        <a:bodyPr/>
        <a:lstStyle/>
        <a:p>
          <a:endParaRPr lang="en-US"/>
        </a:p>
      </dgm:t>
    </dgm:pt>
    <dgm:pt modelId="{958A971E-1DAD-46D4-B81A-2877F22920A3}" type="sibTrans" cxnId="{00ADCB7A-41C6-4436-A3B3-07F9AA971AAB}">
      <dgm:prSet/>
      <dgm:spPr/>
      <dgm:t>
        <a:bodyPr/>
        <a:lstStyle/>
        <a:p>
          <a:endParaRPr lang="en-US"/>
        </a:p>
      </dgm:t>
    </dgm:pt>
    <dgm:pt modelId="{16AD6101-2E5F-4F3D-8009-1CB4C64B82B5}">
      <dgm:prSet/>
      <dgm:spPr/>
      <dgm:t>
        <a:bodyPr/>
        <a:lstStyle/>
        <a:p>
          <a:r>
            <a:rPr lang="en-US"/>
            <a:t>3- Get feature importances.</a:t>
          </a:r>
        </a:p>
      </dgm:t>
    </dgm:pt>
    <dgm:pt modelId="{FD3A81FA-8A27-4FCD-806F-B215AD83FEA1}" type="parTrans" cxnId="{B665B2CA-7C9B-4A65-8BC5-0707B1682894}">
      <dgm:prSet/>
      <dgm:spPr/>
      <dgm:t>
        <a:bodyPr/>
        <a:lstStyle/>
        <a:p>
          <a:endParaRPr lang="en-US"/>
        </a:p>
      </dgm:t>
    </dgm:pt>
    <dgm:pt modelId="{D6BF8E64-AC73-41CC-8DCC-712047E67FBC}" type="sibTrans" cxnId="{B665B2CA-7C9B-4A65-8BC5-0707B1682894}">
      <dgm:prSet/>
      <dgm:spPr/>
      <dgm:t>
        <a:bodyPr/>
        <a:lstStyle/>
        <a:p>
          <a:endParaRPr lang="en-US"/>
        </a:p>
      </dgm:t>
    </dgm:pt>
    <dgm:pt modelId="{682B4BBE-0F0B-460F-98F3-CE56B4FDE4E4}">
      <dgm:prSet/>
      <dgm:spPr/>
      <dgm:t>
        <a:bodyPr/>
        <a:lstStyle/>
        <a:p>
          <a:r>
            <a:rPr lang="en-US"/>
            <a:t>4- Created a Data Frame to store feature names and their importance scores.</a:t>
          </a:r>
        </a:p>
      </dgm:t>
    </dgm:pt>
    <dgm:pt modelId="{502D29C2-9A2A-420C-8D50-11027515F967}" type="parTrans" cxnId="{D227654C-BA64-4296-94D4-0971B697C20A}">
      <dgm:prSet/>
      <dgm:spPr/>
      <dgm:t>
        <a:bodyPr/>
        <a:lstStyle/>
        <a:p>
          <a:endParaRPr lang="en-US"/>
        </a:p>
      </dgm:t>
    </dgm:pt>
    <dgm:pt modelId="{A531440C-6852-4027-87D1-F3CF864011E9}" type="sibTrans" cxnId="{D227654C-BA64-4296-94D4-0971B697C20A}">
      <dgm:prSet/>
      <dgm:spPr/>
      <dgm:t>
        <a:bodyPr/>
        <a:lstStyle/>
        <a:p>
          <a:endParaRPr lang="en-US"/>
        </a:p>
      </dgm:t>
    </dgm:pt>
    <dgm:pt modelId="{23F581A6-502F-4734-8DBD-22BA30097A36}">
      <dgm:prSet/>
      <dgm:spPr/>
      <dgm:t>
        <a:bodyPr/>
        <a:lstStyle/>
        <a:p>
          <a:r>
            <a:rPr lang="en-US"/>
            <a:t>5- Sorted features by importance scores in descending order.</a:t>
          </a:r>
        </a:p>
      </dgm:t>
    </dgm:pt>
    <dgm:pt modelId="{5EA16898-8309-4510-ACA0-4C87EF06BD90}" type="parTrans" cxnId="{04355F72-FAC7-4CB3-8A45-0AE387BD8567}">
      <dgm:prSet/>
      <dgm:spPr/>
      <dgm:t>
        <a:bodyPr/>
        <a:lstStyle/>
        <a:p>
          <a:endParaRPr lang="en-US"/>
        </a:p>
      </dgm:t>
    </dgm:pt>
    <dgm:pt modelId="{8B95011A-204B-43D2-BE99-2CFAF662869E}" type="sibTrans" cxnId="{04355F72-FAC7-4CB3-8A45-0AE387BD8567}">
      <dgm:prSet/>
      <dgm:spPr/>
      <dgm:t>
        <a:bodyPr/>
        <a:lstStyle/>
        <a:p>
          <a:endParaRPr lang="en-US"/>
        </a:p>
      </dgm:t>
    </dgm:pt>
    <dgm:pt modelId="{D619ED17-14F1-4F95-BD12-9475BC5489A3}">
      <dgm:prSet/>
      <dgm:spPr/>
      <dgm:t>
        <a:bodyPr/>
        <a:lstStyle/>
        <a:p>
          <a:r>
            <a:rPr lang="en-US"/>
            <a:t>6- Visualize feature importance.</a:t>
          </a:r>
        </a:p>
      </dgm:t>
    </dgm:pt>
    <dgm:pt modelId="{0DEDED0B-E4C1-4031-82D7-47F2FD87E1E7}" type="parTrans" cxnId="{9F1570FA-D423-4AAC-8F55-EDA2680A7A37}">
      <dgm:prSet/>
      <dgm:spPr/>
      <dgm:t>
        <a:bodyPr/>
        <a:lstStyle/>
        <a:p>
          <a:endParaRPr lang="en-US"/>
        </a:p>
      </dgm:t>
    </dgm:pt>
    <dgm:pt modelId="{F3AA70BE-7F93-4A06-9456-85A4F1A27896}" type="sibTrans" cxnId="{9F1570FA-D423-4AAC-8F55-EDA2680A7A37}">
      <dgm:prSet/>
      <dgm:spPr/>
      <dgm:t>
        <a:bodyPr/>
        <a:lstStyle/>
        <a:p>
          <a:endParaRPr lang="en-US"/>
        </a:p>
      </dgm:t>
    </dgm:pt>
    <dgm:pt modelId="{00C75555-1915-481B-A01F-1A8A3C55374A}">
      <dgm:prSet/>
      <dgm:spPr/>
      <dgm:t>
        <a:bodyPr/>
        <a:lstStyle/>
        <a:p>
          <a:r>
            <a:rPr lang="en-US" dirty="0"/>
            <a:t>7- Identified top 10 key features.</a:t>
          </a:r>
        </a:p>
      </dgm:t>
    </dgm:pt>
    <dgm:pt modelId="{FC67A824-39E8-4DD6-A571-D36FBF676EF8}" type="parTrans" cxnId="{A0C364B4-8256-4D6B-B6CB-4511330DDA5D}">
      <dgm:prSet/>
      <dgm:spPr/>
      <dgm:t>
        <a:bodyPr/>
        <a:lstStyle/>
        <a:p>
          <a:endParaRPr lang="en-US"/>
        </a:p>
      </dgm:t>
    </dgm:pt>
    <dgm:pt modelId="{06BE81D0-6BA9-4B40-9598-B9FEBF2B6B65}" type="sibTrans" cxnId="{A0C364B4-8256-4D6B-B6CB-4511330DDA5D}">
      <dgm:prSet/>
      <dgm:spPr/>
      <dgm:t>
        <a:bodyPr/>
        <a:lstStyle/>
        <a:p>
          <a:endParaRPr lang="en-US"/>
        </a:p>
      </dgm:t>
    </dgm:pt>
    <dgm:pt modelId="{933D4C5E-1922-4698-AF18-07451F034045}" type="pres">
      <dgm:prSet presAssocID="{C183693A-90C9-4786-9FB3-4F7E3EAADE73}" presName="linear" presStyleCnt="0">
        <dgm:presLayoutVars>
          <dgm:animLvl val="lvl"/>
          <dgm:resizeHandles val="exact"/>
        </dgm:presLayoutVars>
      </dgm:prSet>
      <dgm:spPr/>
    </dgm:pt>
    <dgm:pt modelId="{E62176DB-D8EA-453A-A730-42BFD948FB95}" type="pres">
      <dgm:prSet presAssocID="{CCD3A9F2-76D0-447F-BB40-5A13AC6D416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5DDFEFE-EA2C-46A9-AEF8-04331C6009B8}" type="pres">
      <dgm:prSet presAssocID="{61BB2577-7DD4-4A25-885C-348A55533D7B}" presName="spacer" presStyleCnt="0"/>
      <dgm:spPr/>
    </dgm:pt>
    <dgm:pt modelId="{F1E7B0E3-3E84-453C-91D5-4267ECF28BCA}" type="pres">
      <dgm:prSet presAssocID="{CFFC2360-B277-40D7-AE1C-5686B49D2B1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073B007-6061-4E58-B241-F3B7A41F51A3}" type="pres">
      <dgm:prSet presAssocID="{958A971E-1DAD-46D4-B81A-2877F22920A3}" presName="spacer" presStyleCnt="0"/>
      <dgm:spPr/>
    </dgm:pt>
    <dgm:pt modelId="{0AACAAB3-235F-4FF2-ADEE-BEC3CFEED9E9}" type="pres">
      <dgm:prSet presAssocID="{16AD6101-2E5F-4F3D-8009-1CB4C64B82B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FAC846A-828B-4276-B049-A9624EBE8612}" type="pres">
      <dgm:prSet presAssocID="{D6BF8E64-AC73-41CC-8DCC-712047E67FBC}" presName="spacer" presStyleCnt="0"/>
      <dgm:spPr/>
    </dgm:pt>
    <dgm:pt modelId="{4EB2D61B-E4DA-49A8-A57D-4EF60F5603F6}" type="pres">
      <dgm:prSet presAssocID="{682B4BBE-0F0B-460F-98F3-CE56B4FDE4E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40ED10D-E0AA-43F2-B526-A20BDDF20068}" type="pres">
      <dgm:prSet presAssocID="{A531440C-6852-4027-87D1-F3CF864011E9}" presName="spacer" presStyleCnt="0"/>
      <dgm:spPr/>
    </dgm:pt>
    <dgm:pt modelId="{302DD364-97F3-4824-90C9-1BCEF4C45D30}" type="pres">
      <dgm:prSet presAssocID="{23F581A6-502F-4734-8DBD-22BA30097A3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CEDC672-7865-4920-BC76-469304FBAAAE}" type="pres">
      <dgm:prSet presAssocID="{8B95011A-204B-43D2-BE99-2CFAF662869E}" presName="spacer" presStyleCnt="0"/>
      <dgm:spPr/>
    </dgm:pt>
    <dgm:pt modelId="{F05E7821-5A2A-4496-9038-A6A8B060B976}" type="pres">
      <dgm:prSet presAssocID="{D619ED17-14F1-4F95-BD12-9475BC5489A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FF20B05-D60B-45F8-9FDF-31A4191CF016}" type="pres">
      <dgm:prSet presAssocID="{F3AA70BE-7F93-4A06-9456-85A4F1A27896}" presName="spacer" presStyleCnt="0"/>
      <dgm:spPr/>
    </dgm:pt>
    <dgm:pt modelId="{1AA0408D-A27B-44DC-B4BE-EB68DE309EE4}" type="pres">
      <dgm:prSet presAssocID="{00C75555-1915-481B-A01F-1A8A3C55374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DAF9010-AE7D-4D6C-B12E-D2D263F8EA71}" type="presOf" srcId="{16AD6101-2E5F-4F3D-8009-1CB4C64B82B5}" destId="{0AACAAB3-235F-4FF2-ADEE-BEC3CFEED9E9}" srcOrd="0" destOrd="0" presId="urn:microsoft.com/office/officeart/2005/8/layout/vList2"/>
    <dgm:cxn modelId="{DA29131F-400E-462F-8970-1E3168E17948}" type="presOf" srcId="{00C75555-1915-481B-A01F-1A8A3C55374A}" destId="{1AA0408D-A27B-44DC-B4BE-EB68DE309EE4}" srcOrd="0" destOrd="0" presId="urn:microsoft.com/office/officeart/2005/8/layout/vList2"/>
    <dgm:cxn modelId="{B7F23223-C2C2-4C0B-9625-DD441F1D5A76}" type="presOf" srcId="{682B4BBE-0F0B-460F-98F3-CE56B4FDE4E4}" destId="{4EB2D61B-E4DA-49A8-A57D-4EF60F5603F6}" srcOrd="0" destOrd="0" presId="urn:microsoft.com/office/officeart/2005/8/layout/vList2"/>
    <dgm:cxn modelId="{2E80B427-0F42-4C7B-B766-C58491E429BC}" type="presOf" srcId="{CCD3A9F2-76D0-447F-BB40-5A13AC6D4169}" destId="{E62176DB-D8EA-453A-A730-42BFD948FB95}" srcOrd="0" destOrd="0" presId="urn:microsoft.com/office/officeart/2005/8/layout/vList2"/>
    <dgm:cxn modelId="{2D21223B-F1F9-465A-90A3-AE1D1E297526}" type="presOf" srcId="{23F581A6-502F-4734-8DBD-22BA30097A36}" destId="{302DD364-97F3-4824-90C9-1BCEF4C45D30}" srcOrd="0" destOrd="0" presId="urn:microsoft.com/office/officeart/2005/8/layout/vList2"/>
    <dgm:cxn modelId="{15D30348-3FCA-45E5-9D03-997941016573}" srcId="{C183693A-90C9-4786-9FB3-4F7E3EAADE73}" destId="{CCD3A9F2-76D0-447F-BB40-5A13AC6D4169}" srcOrd="0" destOrd="0" parTransId="{FA751392-E2EC-4A60-980B-62DABD98C791}" sibTransId="{61BB2577-7DD4-4A25-885C-348A55533D7B}"/>
    <dgm:cxn modelId="{D227654C-BA64-4296-94D4-0971B697C20A}" srcId="{C183693A-90C9-4786-9FB3-4F7E3EAADE73}" destId="{682B4BBE-0F0B-460F-98F3-CE56B4FDE4E4}" srcOrd="3" destOrd="0" parTransId="{502D29C2-9A2A-420C-8D50-11027515F967}" sibTransId="{A531440C-6852-4027-87D1-F3CF864011E9}"/>
    <dgm:cxn modelId="{04355F72-FAC7-4CB3-8A45-0AE387BD8567}" srcId="{C183693A-90C9-4786-9FB3-4F7E3EAADE73}" destId="{23F581A6-502F-4734-8DBD-22BA30097A36}" srcOrd="4" destOrd="0" parTransId="{5EA16898-8309-4510-ACA0-4C87EF06BD90}" sibTransId="{8B95011A-204B-43D2-BE99-2CFAF662869E}"/>
    <dgm:cxn modelId="{00ADCB7A-41C6-4436-A3B3-07F9AA971AAB}" srcId="{C183693A-90C9-4786-9FB3-4F7E3EAADE73}" destId="{CFFC2360-B277-40D7-AE1C-5686B49D2B16}" srcOrd="1" destOrd="0" parTransId="{08339E39-8753-459B-805A-B0F941337E4D}" sibTransId="{958A971E-1DAD-46D4-B81A-2877F22920A3}"/>
    <dgm:cxn modelId="{E853188A-C122-48B3-B995-FFF631E6086F}" type="presOf" srcId="{CFFC2360-B277-40D7-AE1C-5686B49D2B16}" destId="{F1E7B0E3-3E84-453C-91D5-4267ECF28BCA}" srcOrd="0" destOrd="0" presId="urn:microsoft.com/office/officeart/2005/8/layout/vList2"/>
    <dgm:cxn modelId="{A0C364B4-8256-4D6B-B6CB-4511330DDA5D}" srcId="{C183693A-90C9-4786-9FB3-4F7E3EAADE73}" destId="{00C75555-1915-481B-A01F-1A8A3C55374A}" srcOrd="6" destOrd="0" parTransId="{FC67A824-39E8-4DD6-A571-D36FBF676EF8}" sibTransId="{06BE81D0-6BA9-4B40-9598-B9FEBF2B6B65}"/>
    <dgm:cxn modelId="{B665B2CA-7C9B-4A65-8BC5-0707B1682894}" srcId="{C183693A-90C9-4786-9FB3-4F7E3EAADE73}" destId="{16AD6101-2E5F-4F3D-8009-1CB4C64B82B5}" srcOrd="2" destOrd="0" parTransId="{FD3A81FA-8A27-4FCD-806F-B215AD83FEA1}" sibTransId="{D6BF8E64-AC73-41CC-8DCC-712047E67FBC}"/>
    <dgm:cxn modelId="{6A0FEFCC-74E6-4605-A065-7A7C239233EC}" type="presOf" srcId="{C183693A-90C9-4786-9FB3-4F7E3EAADE73}" destId="{933D4C5E-1922-4698-AF18-07451F034045}" srcOrd="0" destOrd="0" presId="urn:microsoft.com/office/officeart/2005/8/layout/vList2"/>
    <dgm:cxn modelId="{E9533ADF-3AEE-4A5E-9D39-1F64A1211128}" type="presOf" srcId="{D619ED17-14F1-4F95-BD12-9475BC5489A3}" destId="{F05E7821-5A2A-4496-9038-A6A8B060B976}" srcOrd="0" destOrd="0" presId="urn:microsoft.com/office/officeart/2005/8/layout/vList2"/>
    <dgm:cxn modelId="{9F1570FA-D423-4AAC-8F55-EDA2680A7A37}" srcId="{C183693A-90C9-4786-9FB3-4F7E3EAADE73}" destId="{D619ED17-14F1-4F95-BD12-9475BC5489A3}" srcOrd="5" destOrd="0" parTransId="{0DEDED0B-E4C1-4031-82D7-47F2FD87E1E7}" sibTransId="{F3AA70BE-7F93-4A06-9456-85A4F1A27896}"/>
    <dgm:cxn modelId="{3CE86089-192D-4540-88BF-FABCF1F6057D}" type="presParOf" srcId="{933D4C5E-1922-4698-AF18-07451F034045}" destId="{E62176DB-D8EA-453A-A730-42BFD948FB95}" srcOrd="0" destOrd="0" presId="urn:microsoft.com/office/officeart/2005/8/layout/vList2"/>
    <dgm:cxn modelId="{F3CCB069-753F-4415-B941-E8E9BDDBEE00}" type="presParOf" srcId="{933D4C5E-1922-4698-AF18-07451F034045}" destId="{F5DDFEFE-EA2C-46A9-AEF8-04331C6009B8}" srcOrd="1" destOrd="0" presId="urn:microsoft.com/office/officeart/2005/8/layout/vList2"/>
    <dgm:cxn modelId="{B5F077A7-8920-4B9F-B995-102E10D676E0}" type="presParOf" srcId="{933D4C5E-1922-4698-AF18-07451F034045}" destId="{F1E7B0E3-3E84-453C-91D5-4267ECF28BCA}" srcOrd="2" destOrd="0" presId="urn:microsoft.com/office/officeart/2005/8/layout/vList2"/>
    <dgm:cxn modelId="{1C4D5596-6E18-4CDA-8B41-4551A3D3FE7F}" type="presParOf" srcId="{933D4C5E-1922-4698-AF18-07451F034045}" destId="{0073B007-6061-4E58-B241-F3B7A41F51A3}" srcOrd="3" destOrd="0" presId="urn:microsoft.com/office/officeart/2005/8/layout/vList2"/>
    <dgm:cxn modelId="{643E1D3B-B2A5-4B5F-B0A5-51A5F75F2E99}" type="presParOf" srcId="{933D4C5E-1922-4698-AF18-07451F034045}" destId="{0AACAAB3-235F-4FF2-ADEE-BEC3CFEED9E9}" srcOrd="4" destOrd="0" presId="urn:microsoft.com/office/officeart/2005/8/layout/vList2"/>
    <dgm:cxn modelId="{4FFF6D77-F12F-4747-8BEB-7E848DD5CB06}" type="presParOf" srcId="{933D4C5E-1922-4698-AF18-07451F034045}" destId="{3FAC846A-828B-4276-B049-A9624EBE8612}" srcOrd="5" destOrd="0" presId="urn:microsoft.com/office/officeart/2005/8/layout/vList2"/>
    <dgm:cxn modelId="{1224DB0B-9EA3-4EC3-81BA-E2D7DF122472}" type="presParOf" srcId="{933D4C5E-1922-4698-AF18-07451F034045}" destId="{4EB2D61B-E4DA-49A8-A57D-4EF60F5603F6}" srcOrd="6" destOrd="0" presId="urn:microsoft.com/office/officeart/2005/8/layout/vList2"/>
    <dgm:cxn modelId="{05592738-0E67-456E-AB59-C4EF341A3393}" type="presParOf" srcId="{933D4C5E-1922-4698-AF18-07451F034045}" destId="{740ED10D-E0AA-43F2-B526-A20BDDF20068}" srcOrd="7" destOrd="0" presId="urn:microsoft.com/office/officeart/2005/8/layout/vList2"/>
    <dgm:cxn modelId="{B369EC0F-7D07-4747-94F2-C09F3091E547}" type="presParOf" srcId="{933D4C5E-1922-4698-AF18-07451F034045}" destId="{302DD364-97F3-4824-90C9-1BCEF4C45D30}" srcOrd="8" destOrd="0" presId="urn:microsoft.com/office/officeart/2005/8/layout/vList2"/>
    <dgm:cxn modelId="{CD48F68C-1BA0-4217-97DC-17687C8D6224}" type="presParOf" srcId="{933D4C5E-1922-4698-AF18-07451F034045}" destId="{7CEDC672-7865-4920-BC76-469304FBAAAE}" srcOrd="9" destOrd="0" presId="urn:microsoft.com/office/officeart/2005/8/layout/vList2"/>
    <dgm:cxn modelId="{B3266C8F-4E5A-4507-8171-82921214778E}" type="presParOf" srcId="{933D4C5E-1922-4698-AF18-07451F034045}" destId="{F05E7821-5A2A-4496-9038-A6A8B060B976}" srcOrd="10" destOrd="0" presId="urn:microsoft.com/office/officeart/2005/8/layout/vList2"/>
    <dgm:cxn modelId="{017ACD58-EDE1-42B6-9A5E-B29637B5EF12}" type="presParOf" srcId="{933D4C5E-1922-4698-AF18-07451F034045}" destId="{2FF20B05-D60B-45F8-9FDF-31A4191CF016}" srcOrd="11" destOrd="0" presId="urn:microsoft.com/office/officeart/2005/8/layout/vList2"/>
    <dgm:cxn modelId="{0B2A7272-7918-4173-8F7A-19B2BED6D8F0}" type="presParOf" srcId="{933D4C5E-1922-4698-AF18-07451F034045}" destId="{1AA0408D-A27B-44DC-B4BE-EB68DE309E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183693A-90C9-4786-9FB3-4F7E3EAADE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C2360-B277-40D7-AE1C-5686B49D2B16}">
      <dgm:prSet/>
      <dgm:spPr/>
      <dgm:t>
        <a:bodyPr/>
        <a:lstStyle/>
        <a:p>
          <a:r>
            <a:rPr lang="en-US" dirty="0"/>
            <a:t>1- Sat random seed 42 </a:t>
          </a:r>
          <a:r>
            <a:rPr lang="en-US" b="0" i="0" dirty="0"/>
            <a:t>for reproducibility and 50,000 rows randomly</a:t>
          </a:r>
          <a:r>
            <a:rPr lang="en-US" dirty="0"/>
            <a:t>.</a:t>
          </a:r>
        </a:p>
      </dgm:t>
    </dgm:pt>
    <dgm:pt modelId="{08339E39-8753-459B-805A-B0F941337E4D}" type="parTrans" cxnId="{00ADCB7A-41C6-4436-A3B3-07F9AA971AAB}">
      <dgm:prSet/>
      <dgm:spPr/>
      <dgm:t>
        <a:bodyPr/>
        <a:lstStyle/>
        <a:p>
          <a:endParaRPr lang="en-US"/>
        </a:p>
      </dgm:t>
    </dgm:pt>
    <dgm:pt modelId="{958A971E-1DAD-46D4-B81A-2877F22920A3}" type="sibTrans" cxnId="{00ADCB7A-41C6-4436-A3B3-07F9AA971AAB}">
      <dgm:prSet/>
      <dgm:spPr/>
      <dgm:t>
        <a:bodyPr/>
        <a:lstStyle/>
        <a:p>
          <a:endParaRPr lang="en-US"/>
        </a:p>
      </dgm:t>
    </dgm:pt>
    <dgm:pt modelId="{16AD6101-2E5F-4F3D-8009-1CB4C64B82B5}">
      <dgm:prSet/>
      <dgm:spPr/>
      <dgm:t>
        <a:bodyPr/>
        <a:lstStyle/>
        <a:p>
          <a:r>
            <a:rPr lang="en-US" dirty="0"/>
            <a:t>2- </a:t>
          </a:r>
          <a:r>
            <a:rPr lang="en-US" b="0" i="0" dirty="0"/>
            <a:t>Converted categorical data and handled missing values.</a:t>
          </a:r>
          <a:endParaRPr lang="en-US" dirty="0"/>
        </a:p>
      </dgm:t>
    </dgm:pt>
    <dgm:pt modelId="{FD3A81FA-8A27-4FCD-806F-B215AD83FEA1}" type="parTrans" cxnId="{B665B2CA-7C9B-4A65-8BC5-0707B1682894}">
      <dgm:prSet/>
      <dgm:spPr/>
      <dgm:t>
        <a:bodyPr/>
        <a:lstStyle/>
        <a:p>
          <a:endParaRPr lang="en-US"/>
        </a:p>
      </dgm:t>
    </dgm:pt>
    <dgm:pt modelId="{D6BF8E64-AC73-41CC-8DCC-712047E67FBC}" type="sibTrans" cxnId="{B665B2CA-7C9B-4A65-8BC5-0707B1682894}">
      <dgm:prSet/>
      <dgm:spPr/>
      <dgm:t>
        <a:bodyPr/>
        <a:lstStyle/>
        <a:p>
          <a:endParaRPr lang="en-US"/>
        </a:p>
      </dgm:t>
    </dgm:pt>
    <dgm:pt modelId="{682B4BBE-0F0B-460F-98F3-CE56B4FDE4E4}">
      <dgm:prSet/>
      <dgm:spPr/>
      <dgm:t>
        <a:bodyPr/>
        <a:lstStyle/>
        <a:p>
          <a:r>
            <a:rPr lang="en-US" dirty="0"/>
            <a:t>3- </a:t>
          </a:r>
          <a:r>
            <a:rPr lang="en-US" b="0" i="0" dirty="0"/>
            <a:t>Splatted the data into features and target (excluded customer and merchant as they are identifiers).</a:t>
          </a:r>
          <a:endParaRPr lang="en-US" dirty="0"/>
        </a:p>
      </dgm:t>
    </dgm:pt>
    <dgm:pt modelId="{502D29C2-9A2A-420C-8D50-11027515F967}" type="parTrans" cxnId="{D227654C-BA64-4296-94D4-0971B697C20A}">
      <dgm:prSet/>
      <dgm:spPr/>
      <dgm:t>
        <a:bodyPr/>
        <a:lstStyle/>
        <a:p>
          <a:endParaRPr lang="en-US"/>
        </a:p>
      </dgm:t>
    </dgm:pt>
    <dgm:pt modelId="{A531440C-6852-4027-87D1-F3CF864011E9}" type="sibTrans" cxnId="{D227654C-BA64-4296-94D4-0971B697C20A}">
      <dgm:prSet/>
      <dgm:spPr/>
      <dgm:t>
        <a:bodyPr/>
        <a:lstStyle/>
        <a:p>
          <a:endParaRPr lang="en-US"/>
        </a:p>
      </dgm:t>
    </dgm:pt>
    <dgm:pt modelId="{23F581A6-502F-4734-8DBD-22BA30097A36}">
      <dgm:prSet/>
      <dgm:spPr/>
      <dgm:t>
        <a:bodyPr/>
        <a:lstStyle/>
        <a:p>
          <a:r>
            <a:rPr lang="en-US" dirty="0"/>
            <a:t>4- </a:t>
          </a:r>
          <a:r>
            <a:rPr lang="en-US" b="0" i="0" dirty="0"/>
            <a:t>Splatted the data into training and testing sets.</a:t>
          </a:r>
          <a:endParaRPr lang="en-US" dirty="0"/>
        </a:p>
      </dgm:t>
    </dgm:pt>
    <dgm:pt modelId="{5EA16898-8309-4510-ACA0-4C87EF06BD90}" type="parTrans" cxnId="{04355F72-FAC7-4CB3-8A45-0AE387BD8567}">
      <dgm:prSet/>
      <dgm:spPr/>
      <dgm:t>
        <a:bodyPr/>
        <a:lstStyle/>
        <a:p>
          <a:endParaRPr lang="en-US"/>
        </a:p>
      </dgm:t>
    </dgm:pt>
    <dgm:pt modelId="{8B95011A-204B-43D2-BE99-2CFAF662869E}" type="sibTrans" cxnId="{04355F72-FAC7-4CB3-8A45-0AE387BD8567}">
      <dgm:prSet/>
      <dgm:spPr/>
      <dgm:t>
        <a:bodyPr/>
        <a:lstStyle/>
        <a:p>
          <a:endParaRPr lang="en-US"/>
        </a:p>
      </dgm:t>
    </dgm:pt>
    <dgm:pt modelId="{D619ED17-14F1-4F95-BD12-9475BC5489A3}">
      <dgm:prSet/>
      <dgm:spPr/>
      <dgm:t>
        <a:bodyPr/>
        <a:lstStyle/>
        <a:p>
          <a:r>
            <a:rPr lang="en-US" dirty="0"/>
            <a:t>5- </a:t>
          </a:r>
          <a:r>
            <a:rPr lang="en-US" b="0" i="0" dirty="0"/>
            <a:t>Applied SMOTE class imbalance technique to the sampled data.</a:t>
          </a:r>
          <a:endParaRPr lang="en-US" dirty="0"/>
        </a:p>
      </dgm:t>
    </dgm:pt>
    <dgm:pt modelId="{0DEDED0B-E4C1-4031-82D7-47F2FD87E1E7}" type="parTrans" cxnId="{9F1570FA-D423-4AAC-8F55-EDA2680A7A37}">
      <dgm:prSet/>
      <dgm:spPr/>
      <dgm:t>
        <a:bodyPr/>
        <a:lstStyle/>
        <a:p>
          <a:endParaRPr lang="en-US"/>
        </a:p>
      </dgm:t>
    </dgm:pt>
    <dgm:pt modelId="{F3AA70BE-7F93-4A06-9456-85A4F1A27896}" type="sibTrans" cxnId="{9F1570FA-D423-4AAC-8F55-EDA2680A7A37}">
      <dgm:prSet/>
      <dgm:spPr/>
      <dgm:t>
        <a:bodyPr/>
        <a:lstStyle/>
        <a:p>
          <a:endParaRPr lang="en-US"/>
        </a:p>
      </dgm:t>
    </dgm:pt>
    <dgm:pt modelId="{00C75555-1915-481B-A01F-1A8A3C55374A}">
      <dgm:prSet/>
      <dgm:spPr/>
      <dgm:t>
        <a:bodyPr/>
        <a:lstStyle/>
        <a:p>
          <a:r>
            <a:rPr lang="en-US" dirty="0"/>
            <a:t>6- </a:t>
          </a:r>
          <a:r>
            <a:rPr lang="en-US" b="0" i="0" dirty="0"/>
            <a:t>Trained the models with the resampled data.</a:t>
          </a:r>
        </a:p>
      </dgm:t>
    </dgm:pt>
    <dgm:pt modelId="{FC67A824-39E8-4DD6-A571-D36FBF676EF8}" type="parTrans" cxnId="{A0C364B4-8256-4D6B-B6CB-4511330DDA5D}">
      <dgm:prSet/>
      <dgm:spPr/>
      <dgm:t>
        <a:bodyPr/>
        <a:lstStyle/>
        <a:p>
          <a:endParaRPr lang="en-US"/>
        </a:p>
      </dgm:t>
    </dgm:pt>
    <dgm:pt modelId="{06BE81D0-6BA9-4B40-9598-B9FEBF2B6B65}" type="sibTrans" cxnId="{A0C364B4-8256-4D6B-B6CB-4511330DDA5D}">
      <dgm:prSet/>
      <dgm:spPr/>
      <dgm:t>
        <a:bodyPr/>
        <a:lstStyle/>
        <a:p>
          <a:endParaRPr lang="en-US"/>
        </a:p>
      </dgm:t>
    </dgm:pt>
    <dgm:pt modelId="{0F253500-1E9C-4370-B57C-A4A7B9C37A32}">
      <dgm:prSet/>
      <dgm:spPr/>
      <dgm:t>
        <a:bodyPr/>
        <a:lstStyle/>
        <a:p>
          <a:r>
            <a:rPr lang="en-US" b="0" i="0" dirty="0"/>
            <a:t>7- Displayed the models scores.</a:t>
          </a:r>
        </a:p>
      </dgm:t>
    </dgm:pt>
    <dgm:pt modelId="{BB7EA32E-1F9B-4758-A5C2-08FA7FE35746}" type="parTrans" cxnId="{0DB5D385-9ACF-452C-9205-FE326CF79749}">
      <dgm:prSet/>
      <dgm:spPr/>
      <dgm:t>
        <a:bodyPr/>
        <a:lstStyle/>
        <a:p>
          <a:endParaRPr lang="en-US"/>
        </a:p>
      </dgm:t>
    </dgm:pt>
    <dgm:pt modelId="{917A6900-1BE4-4E3A-9C53-8AFCA12E9049}" type="sibTrans" cxnId="{0DB5D385-9ACF-452C-9205-FE326CF79749}">
      <dgm:prSet/>
      <dgm:spPr/>
      <dgm:t>
        <a:bodyPr/>
        <a:lstStyle/>
        <a:p>
          <a:endParaRPr lang="en-US"/>
        </a:p>
      </dgm:t>
    </dgm:pt>
    <dgm:pt modelId="{EB5E9353-B4FA-4B94-893E-135484B16790}">
      <dgm:prSet/>
      <dgm:spPr/>
      <dgm:t>
        <a:bodyPr/>
        <a:lstStyle/>
        <a:p>
          <a:r>
            <a:rPr lang="en-US" b="0" i="0" dirty="0"/>
            <a:t>8- Evaluated the models on the test data.</a:t>
          </a:r>
        </a:p>
      </dgm:t>
    </dgm:pt>
    <dgm:pt modelId="{3EBEBC48-2DCC-46E3-B084-5FE9D8198DEA}" type="parTrans" cxnId="{080F40F8-87C2-41B1-94C9-966383B17897}">
      <dgm:prSet/>
      <dgm:spPr/>
      <dgm:t>
        <a:bodyPr/>
        <a:lstStyle/>
        <a:p>
          <a:endParaRPr lang="en-US"/>
        </a:p>
      </dgm:t>
    </dgm:pt>
    <dgm:pt modelId="{3F1AC781-E60B-4C76-885F-285B7A8D3A1B}" type="sibTrans" cxnId="{080F40F8-87C2-41B1-94C9-966383B17897}">
      <dgm:prSet/>
      <dgm:spPr/>
      <dgm:t>
        <a:bodyPr/>
        <a:lstStyle/>
        <a:p>
          <a:endParaRPr lang="en-US"/>
        </a:p>
      </dgm:t>
    </dgm:pt>
    <dgm:pt modelId="{DA8835C2-D58C-489A-B5A1-41E5CE0BE0B6}">
      <dgm:prSet/>
      <dgm:spPr/>
      <dgm:t>
        <a:bodyPr/>
        <a:lstStyle/>
        <a:p>
          <a:r>
            <a:rPr lang="en-US" b="0" i="0" dirty="0"/>
            <a:t>9- Determined the best model and its score.</a:t>
          </a:r>
        </a:p>
      </dgm:t>
    </dgm:pt>
    <dgm:pt modelId="{CFE43C64-742F-4B48-A0C9-B60D9AE1B9F5}" type="parTrans" cxnId="{9B25D03D-6A66-4866-A788-1452F6B47188}">
      <dgm:prSet/>
      <dgm:spPr/>
      <dgm:t>
        <a:bodyPr/>
        <a:lstStyle/>
        <a:p>
          <a:endParaRPr lang="en-US"/>
        </a:p>
      </dgm:t>
    </dgm:pt>
    <dgm:pt modelId="{12A1F032-CAEA-4FF5-A07E-4C7A0B2A5C6C}" type="sibTrans" cxnId="{9B25D03D-6A66-4866-A788-1452F6B47188}">
      <dgm:prSet/>
      <dgm:spPr/>
      <dgm:t>
        <a:bodyPr/>
        <a:lstStyle/>
        <a:p>
          <a:endParaRPr lang="en-US"/>
        </a:p>
      </dgm:t>
    </dgm:pt>
    <dgm:pt modelId="{44D0BA4A-D9B4-416D-8DEB-4FA608EBD4DB}">
      <dgm:prSet/>
      <dgm:spPr/>
      <dgm:t>
        <a:bodyPr/>
        <a:lstStyle/>
        <a:p>
          <a:r>
            <a:rPr lang="en-US" b="0" i="0" dirty="0"/>
            <a:t>10- Displayed the best performing model and its F1-score.</a:t>
          </a:r>
        </a:p>
      </dgm:t>
    </dgm:pt>
    <dgm:pt modelId="{3AA33AD5-5333-4D3C-AA55-9EBA7CE5FCF3}" type="parTrans" cxnId="{823CB03F-524A-423F-841C-5820B399B35D}">
      <dgm:prSet/>
      <dgm:spPr/>
      <dgm:t>
        <a:bodyPr/>
        <a:lstStyle/>
        <a:p>
          <a:endParaRPr lang="en-US"/>
        </a:p>
      </dgm:t>
    </dgm:pt>
    <dgm:pt modelId="{4E6116C2-1D10-43C4-BEC8-EAC43A035750}" type="sibTrans" cxnId="{823CB03F-524A-423F-841C-5820B399B35D}">
      <dgm:prSet/>
      <dgm:spPr/>
      <dgm:t>
        <a:bodyPr/>
        <a:lstStyle/>
        <a:p>
          <a:endParaRPr lang="en-US"/>
        </a:p>
      </dgm:t>
    </dgm:pt>
    <dgm:pt modelId="{933D4C5E-1922-4698-AF18-07451F034045}" type="pres">
      <dgm:prSet presAssocID="{C183693A-90C9-4786-9FB3-4F7E3EAADE73}" presName="linear" presStyleCnt="0">
        <dgm:presLayoutVars>
          <dgm:animLvl val="lvl"/>
          <dgm:resizeHandles val="exact"/>
        </dgm:presLayoutVars>
      </dgm:prSet>
      <dgm:spPr/>
    </dgm:pt>
    <dgm:pt modelId="{F1E7B0E3-3E84-453C-91D5-4267ECF28BCA}" type="pres">
      <dgm:prSet presAssocID="{CFFC2360-B277-40D7-AE1C-5686B49D2B16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0073B007-6061-4E58-B241-F3B7A41F51A3}" type="pres">
      <dgm:prSet presAssocID="{958A971E-1DAD-46D4-B81A-2877F22920A3}" presName="spacer" presStyleCnt="0"/>
      <dgm:spPr/>
    </dgm:pt>
    <dgm:pt modelId="{0AACAAB3-235F-4FF2-ADEE-BEC3CFEED9E9}" type="pres">
      <dgm:prSet presAssocID="{16AD6101-2E5F-4F3D-8009-1CB4C64B82B5}" presName="parentText" presStyleLbl="node1" presStyleIdx="1" presStyleCnt="10" custLinFactNeighborX="-1053" custLinFactNeighborY="-1281">
        <dgm:presLayoutVars>
          <dgm:chMax val="0"/>
          <dgm:bulletEnabled val="1"/>
        </dgm:presLayoutVars>
      </dgm:prSet>
      <dgm:spPr/>
    </dgm:pt>
    <dgm:pt modelId="{3FAC846A-828B-4276-B049-A9624EBE8612}" type="pres">
      <dgm:prSet presAssocID="{D6BF8E64-AC73-41CC-8DCC-712047E67FBC}" presName="spacer" presStyleCnt="0"/>
      <dgm:spPr/>
    </dgm:pt>
    <dgm:pt modelId="{4EB2D61B-E4DA-49A8-A57D-4EF60F5603F6}" type="pres">
      <dgm:prSet presAssocID="{682B4BBE-0F0B-460F-98F3-CE56B4FDE4E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40ED10D-E0AA-43F2-B526-A20BDDF20068}" type="pres">
      <dgm:prSet presAssocID="{A531440C-6852-4027-87D1-F3CF864011E9}" presName="spacer" presStyleCnt="0"/>
      <dgm:spPr/>
    </dgm:pt>
    <dgm:pt modelId="{302DD364-97F3-4824-90C9-1BCEF4C45D30}" type="pres">
      <dgm:prSet presAssocID="{23F581A6-502F-4734-8DBD-22BA30097A36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CEDC672-7865-4920-BC76-469304FBAAAE}" type="pres">
      <dgm:prSet presAssocID="{8B95011A-204B-43D2-BE99-2CFAF662869E}" presName="spacer" presStyleCnt="0"/>
      <dgm:spPr/>
    </dgm:pt>
    <dgm:pt modelId="{F05E7821-5A2A-4496-9038-A6A8B060B976}" type="pres">
      <dgm:prSet presAssocID="{D619ED17-14F1-4F95-BD12-9475BC5489A3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2FF20B05-D60B-45F8-9FDF-31A4191CF016}" type="pres">
      <dgm:prSet presAssocID="{F3AA70BE-7F93-4A06-9456-85A4F1A27896}" presName="spacer" presStyleCnt="0"/>
      <dgm:spPr/>
    </dgm:pt>
    <dgm:pt modelId="{1AA0408D-A27B-44DC-B4BE-EB68DE309EE4}" type="pres">
      <dgm:prSet presAssocID="{00C75555-1915-481B-A01F-1A8A3C55374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CD1DD2AB-1B5B-4168-AD59-59FBA5613072}" type="pres">
      <dgm:prSet presAssocID="{06BE81D0-6BA9-4B40-9598-B9FEBF2B6B65}" presName="spacer" presStyleCnt="0"/>
      <dgm:spPr/>
    </dgm:pt>
    <dgm:pt modelId="{9AC691ED-A5D9-4CE7-BAA6-E5799043BDD6}" type="pres">
      <dgm:prSet presAssocID="{0F253500-1E9C-4370-B57C-A4A7B9C37A32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B4EFCFB4-61A9-4609-9A11-4D56BC8BCF87}" type="pres">
      <dgm:prSet presAssocID="{917A6900-1BE4-4E3A-9C53-8AFCA12E9049}" presName="spacer" presStyleCnt="0"/>
      <dgm:spPr/>
    </dgm:pt>
    <dgm:pt modelId="{57E42658-B76F-4EE4-8901-33E9712DF85B}" type="pres">
      <dgm:prSet presAssocID="{EB5E9353-B4FA-4B94-893E-135484B1679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40C26932-7E1F-4142-9DE5-783028963B3E}" type="pres">
      <dgm:prSet presAssocID="{3F1AC781-E60B-4C76-885F-285B7A8D3A1B}" presName="spacer" presStyleCnt="0"/>
      <dgm:spPr/>
    </dgm:pt>
    <dgm:pt modelId="{F574D67E-6DE3-4EF3-AEDE-3C18DADFF722}" type="pres">
      <dgm:prSet presAssocID="{DA8835C2-D58C-489A-B5A1-41E5CE0BE0B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77C4742C-2C3C-4068-8578-9F7464198B5E}" type="pres">
      <dgm:prSet presAssocID="{12A1F032-CAEA-4FF5-A07E-4C7A0B2A5C6C}" presName="spacer" presStyleCnt="0"/>
      <dgm:spPr/>
    </dgm:pt>
    <dgm:pt modelId="{2AE5BBC7-4FE8-4EAD-87F3-76BB3CD42476}" type="pres">
      <dgm:prSet presAssocID="{44D0BA4A-D9B4-416D-8DEB-4FA608EBD4DB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BDAF9010-AE7D-4D6C-B12E-D2D263F8EA71}" type="presOf" srcId="{16AD6101-2E5F-4F3D-8009-1CB4C64B82B5}" destId="{0AACAAB3-235F-4FF2-ADEE-BEC3CFEED9E9}" srcOrd="0" destOrd="0" presId="urn:microsoft.com/office/officeart/2005/8/layout/vList2"/>
    <dgm:cxn modelId="{DA29131F-400E-462F-8970-1E3168E17948}" type="presOf" srcId="{00C75555-1915-481B-A01F-1A8A3C55374A}" destId="{1AA0408D-A27B-44DC-B4BE-EB68DE309EE4}" srcOrd="0" destOrd="0" presId="urn:microsoft.com/office/officeart/2005/8/layout/vList2"/>
    <dgm:cxn modelId="{B7F23223-C2C2-4C0B-9625-DD441F1D5A76}" type="presOf" srcId="{682B4BBE-0F0B-460F-98F3-CE56B4FDE4E4}" destId="{4EB2D61B-E4DA-49A8-A57D-4EF60F5603F6}" srcOrd="0" destOrd="0" presId="urn:microsoft.com/office/officeart/2005/8/layout/vList2"/>
    <dgm:cxn modelId="{E25B3C23-3476-4890-9298-1414361CD234}" type="presOf" srcId="{EB5E9353-B4FA-4B94-893E-135484B16790}" destId="{57E42658-B76F-4EE4-8901-33E9712DF85B}" srcOrd="0" destOrd="0" presId="urn:microsoft.com/office/officeart/2005/8/layout/vList2"/>
    <dgm:cxn modelId="{2D21223B-F1F9-465A-90A3-AE1D1E297526}" type="presOf" srcId="{23F581A6-502F-4734-8DBD-22BA30097A36}" destId="{302DD364-97F3-4824-90C9-1BCEF4C45D30}" srcOrd="0" destOrd="0" presId="urn:microsoft.com/office/officeart/2005/8/layout/vList2"/>
    <dgm:cxn modelId="{9B25D03D-6A66-4866-A788-1452F6B47188}" srcId="{C183693A-90C9-4786-9FB3-4F7E3EAADE73}" destId="{DA8835C2-D58C-489A-B5A1-41E5CE0BE0B6}" srcOrd="8" destOrd="0" parTransId="{CFE43C64-742F-4B48-A0C9-B60D9AE1B9F5}" sibTransId="{12A1F032-CAEA-4FF5-A07E-4C7A0B2A5C6C}"/>
    <dgm:cxn modelId="{823CB03F-524A-423F-841C-5820B399B35D}" srcId="{C183693A-90C9-4786-9FB3-4F7E3EAADE73}" destId="{44D0BA4A-D9B4-416D-8DEB-4FA608EBD4DB}" srcOrd="9" destOrd="0" parTransId="{3AA33AD5-5333-4D3C-AA55-9EBA7CE5FCF3}" sibTransId="{4E6116C2-1D10-43C4-BEC8-EAC43A035750}"/>
    <dgm:cxn modelId="{F8376041-0809-43F9-A7BC-1C074D43A2F7}" type="presOf" srcId="{44D0BA4A-D9B4-416D-8DEB-4FA608EBD4DB}" destId="{2AE5BBC7-4FE8-4EAD-87F3-76BB3CD42476}" srcOrd="0" destOrd="0" presId="urn:microsoft.com/office/officeart/2005/8/layout/vList2"/>
    <dgm:cxn modelId="{1E6FB56B-A62D-49E4-9707-54852942AE63}" type="presOf" srcId="{DA8835C2-D58C-489A-B5A1-41E5CE0BE0B6}" destId="{F574D67E-6DE3-4EF3-AEDE-3C18DADFF722}" srcOrd="0" destOrd="0" presId="urn:microsoft.com/office/officeart/2005/8/layout/vList2"/>
    <dgm:cxn modelId="{D227654C-BA64-4296-94D4-0971B697C20A}" srcId="{C183693A-90C9-4786-9FB3-4F7E3EAADE73}" destId="{682B4BBE-0F0B-460F-98F3-CE56B4FDE4E4}" srcOrd="2" destOrd="0" parTransId="{502D29C2-9A2A-420C-8D50-11027515F967}" sibTransId="{A531440C-6852-4027-87D1-F3CF864011E9}"/>
    <dgm:cxn modelId="{04355F72-FAC7-4CB3-8A45-0AE387BD8567}" srcId="{C183693A-90C9-4786-9FB3-4F7E3EAADE73}" destId="{23F581A6-502F-4734-8DBD-22BA30097A36}" srcOrd="3" destOrd="0" parTransId="{5EA16898-8309-4510-ACA0-4C87EF06BD90}" sibTransId="{8B95011A-204B-43D2-BE99-2CFAF662869E}"/>
    <dgm:cxn modelId="{00ADCB7A-41C6-4436-A3B3-07F9AA971AAB}" srcId="{C183693A-90C9-4786-9FB3-4F7E3EAADE73}" destId="{CFFC2360-B277-40D7-AE1C-5686B49D2B16}" srcOrd="0" destOrd="0" parTransId="{08339E39-8753-459B-805A-B0F941337E4D}" sibTransId="{958A971E-1DAD-46D4-B81A-2877F22920A3}"/>
    <dgm:cxn modelId="{0DB5D385-9ACF-452C-9205-FE326CF79749}" srcId="{C183693A-90C9-4786-9FB3-4F7E3EAADE73}" destId="{0F253500-1E9C-4370-B57C-A4A7B9C37A32}" srcOrd="6" destOrd="0" parTransId="{BB7EA32E-1F9B-4758-A5C2-08FA7FE35746}" sibTransId="{917A6900-1BE4-4E3A-9C53-8AFCA12E9049}"/>
    <dgm:cxn modelId="{E853188A-C122-48B3-B995-FFF631E6086F}" type="presOf" srcId="{CFFC2360-B277-40D7-AE1C-5686B49D2B16}" destId="{F1E7B0E3-3E84-453C-91D5-4267ECF28BCA}" srcOrd="0" destOrd="0" presId="urn:microsoft.com/office/officeart/2005/8/layout/vList2"/>
    <dgm:cxn modelId="{A0C364B4-8256-4D6B-B6CB-4511330DDA5D}" srcId="{C183693A-90C9-4786-9FB3-4F7E3EAADE73}" destId="{00C75555-1915-481B-A01F-1A8A3C55374A}" srcOrd="5" destOrd="0" parTransId="{FC67A824-39E8-4DD6-A571-D36FBF676EF8}" sibTransId="{06BE81D0-6BA9-4B40-9598-B9FEBF2B6B65}"/>
    <dgm:cxn modelId="{B665B2CA-7C9B-4A65-8BC5-0707B1682894}" srcId="{C183693A-90C9-4786-9FB3-4F7E3EAADE73}" destId="{16AD6101-2E5F-4F3D-8009-1CB4C64B82B5}" srcOrd="1" destOrd="0" parTransId="{FD3A81FA-8A27-4FCD-806F-B215AD83FEA1}" sibTransId="{D6BF8E64-AC73-41CC-8DCC-712047E67FBC}"/>
    <dgm:cxn modelId="{6A0FEFCC-74E6-4605-A065-7A7C239233EC}" type="presOf" srcId="{C183693A-90C9-4786-9FB3-4F7E3EAADE73}" destId="{933D4C5E-1922-4698-AF18-07451F034045}" srcOrd="0" destOrd="0" presId="urn:microsoft.com/office/officeart/2005/8/layout/vList2"/>
    <dgm:cxn modelId="{E9533ADF-3AEE-4A5E-9D39-1F64A1211128}" type="presOf" srcId="{D619ED17-14F1-4F95-BD12-9475BC5489A3}" destId="{F05E7821-5A2A-4496-9038-A6A8B060B976}" srcOrd="0" destOrd="0" presId="urn:microsoft.com/office/officeart/2005/8/layout/vList2"/>
    <dgm:cxn modelId="{F25127E3-ED86-45B4-AD68-4EF8FE14A4E7}" type="presOf" srcId="{0F253500-1E9C-4370-B57C-A4A7B9C37A32}" destId="{9AC691ED-A5D9-4CE7-BAA6-E5799043BDD6}" srcOrd="0" destOrd="0" presId="urn:microsoft.com/office/officeart/2005/8/layout/vList2"/>
    <dgm:cxn modelId="{080F40F8-87C2-41B1-94C9-966383B17897}" srcId="{C183693A-90C9-4786-9FB3-4F7E3EAADE73}" destId="{EB5E9353-B4FA-4B94-893E-135484B16790}" srcOrd="7" destOrd="0" parTransId="{3EBEBC48-2DCC-46E3-B084-5FE9D8198DEA}" sibTransId="{3F1AC781-E60B-4C76-885F-285B7A8D3A1B}"/>
    <dgm:cxn modelId="{9F1570FA-D423-4AAC-8F55-EDA2680A7A37}" srcId="{C183693A-90C9-4786-9FB3-4F7E3EAADE73}" destId="{D619ED17-14F1-4F95-BD12-9475BC5489A3}" srcOrd="4" destOrd="0" parTransId="{0DEDED0B-E4C1-4031-82D7-47F2FD87E1E7}" sibTransId="{F3AA70BE-7F93-4A06-9456-85A4F1A27896}"/>
    <dgm:cxn modelId="{B5F077A7-8920-4B9F-B995-102E10D676E0}" type="presParOf" srcId="{933D4C5E-1922-4698-AF18-07451F034045}" destId="{F1E7B0E3-3E84-453C-91D5-4267ECF28BCA}" srcOrd="0" destOrd="0" presId="urn:microsoft.com/office/officeart/2005/8/layout/vList2"/>
    <dgm:cxn modelId="{1C4D5596-6E18-4CDA-8B41-4551A3D3FE7F}" type="presParOf" srcId="{933D4C5E-1922-4698-AF18-07451F034045}" destId="{0073B007-6061-4E58-B241-F3B7A41F51A3}" srcOrd="1" destOrd="0" presId="urn:microsoft.com/office/officeart/2005/8/layout/vList2"/>
    <dgm:cxn modelId="{643E1D3B-B2A5-4B5F-B0A5-51A5F75F2E99}" type="presParOf" srcId="{933D4C5E-1922-4698-AF18-07451F034045}" destId="{0AACAAB3-235F-4FF2-ADEE-BEC3CFEED9E9}" srcOrd="2" destOrd="0" presId="urn:microsoft.com/office/officeart/2005/8/layout/vList2"/>
    <dgm:cxn modelId="{4FFF6D77-F12F-4747-8BEB-7E848DD5CB06}" type="presParOf" srcId="{933D4C5E-1922-4698-AF18-07451F034045}" destId="{3FAC846A-828B-4276-B049-A9624EBE8612}" srcOrd="3" destOrd="0" presId="urn:microsoft.com/office/officeart/2005/8/layout/vList2"/>
    <dgm:cxn modelId="{1224DB0B-9EA3-4EC3-81BA-E2D7DF122472}" type="presParOf" srcId="{933D4C5E-1922-4698-AF18-07451F034045}" destId="{4EB2D61B-E4DA-49A8-A57D-4EF60F5603F6}" srcOrd="4" destOrd="0" presId="urn:microsoft.com/office/officeart/2005/8/layout/vList2"/>
    <dgm:cxn modelId="{05592738-0E67-456E-AB59-C4EF341A3393}" type="presParOf" srcId="{933D4C5E-1922-4698-AF18-07451F034045}" destId="{740ED10D-E0AA-43F2-B526-A20BDDF20068}" srcOrd="5" destOrd="0" presId="urn:microsoft.com/office/officeart/2005/8/layout/vList2"/>
    <dgm:cxn modelId="{B369EC0F-7D07-4747-94F2-C09F3091E547}" type="presParOf" srcId="{933D4C5E-1922-4698-AF18-07451F034045}" destId="{302DD364-97F3-4824-90C9-1BCEF4C45D30}" srcOrd="6" destOrd="0" presId="urn:microsoft.com/office/officeart/2005/8/layout/vList2"/>
    <dgm:cxn modelId="{CD48F68C-1BA0-4217-97DC-17687C8D6224}" type="presParOf" srcId="{933D4C5E-1922-4698-AF18-07451F034045}" destId="{7CEDC672-7865-4920-BC76-469304FBAAAE}" srcOrd="7" destOrd="0" presId="urn:microsoft.com/office/officeart/2005/8/layout/vList2"/>
    <dgm:cxn modelId="{B3266C8F-4E5A-4507-8171-82921214778E}" type="presParOf" srcId="{933D4C5E-1922-4698-AF18-07451F034045}" destId="{F05E7821-5A2A-4496-9038-A6A8B060B976}" srcOrd="8" destOrd="0" presId="urn:microsoft.com/office/officeart/2005/8/layout/vList2"/>
    <dgm:cxn modelId="{017ACD58-EDE1-42B6-9A5E-B29637B5EF12}" type="presParOf" srcId="{933D4C5E-1922-4698-AF18-07451F034045}" destId="{2FF20B05-D60B-45F8-9FDF-31A4191CF016}" srcOrd="9" destOrd="0" presId="urn:microsoft.com/office/officeart/2005/8/layout/vList2"/>
    <dgm:cxn modelId="{0B2A7272-7918-4173-8F7A-19B2BED6D8F0}" type="presParOf" srcId="{933D4C5E-1922-4698-AF18-07451F034045}" destId="{1AA0408D-A27B-44DC-B4BE-EB68DE309EE4}" srcOrd="10" destOrd="0" presId="urn:microsoft.com/office/officeart/2005/8/layout/vList2"/>
    <dgm:cxn modelId="{FE752240-637C-45B3-9E44-F7CE2F85024C}" type="presParOf" srcId="{933D4C5E-1922-4698-AF18-07451F034045}" destId="{CD1DD2AB-1B5B-4168-AD59-59FBA5613072}" srcOrd="11" destOrd="0" presId="urn:microsoft.com/office/officeart/2005/8/layout/vList2"/>
    <dgm:cxn modelId="{6E137B8B-AF94-4839-A2F5-A00F5E03B5DD}" type="presParOf" srcId="{933D4C5E-1922-4698-AF18-07451F034045}" destId="{9AC691ED-A5D9-4CE7-BAA6-E5799043BDD6}" srcOrd="12" destOrd="0" presId="urn:microsoft.com/office/officeart/2005/8/layout/vList2"/>
    <dgm:cxn modelId="{BB8D1354-FCDC-4188-9339-7818B3AFF0B3}" type="presParOf" srcId="{933D4C5E-1922-4698-AF18-07451F034045}" destId="{B4EFCFB4-61A9-4609-9A11-4D56BC8BCF87}" srcOrd="13" destOrd="0" presId="urn:microsoft.com/office/officeart/2005/8/layout/vList2"/>
    <dgm:cxn modelId="{20DAD689-4BFB-4B52-9BFE-311681727645}" type="presParOf" srcId="{933D4C5E-1922-4698-AF18-07451F034045}" destId="{57E42658-B76F-4EE4-8901-33E9712DF85B}" srcOrd="14" destOrd="0" presId="urn:microsoft.com/office/officeart/2005/8/layout/vList2"/>
    <dgm:cxn modelId="{A0B83ED6-188C-40D4-8465-839C379F29A0}" type="presParOf" srcId="{933D4C5E-1922-4698-AF18-07451F034045}" destId="{40C26932-7E1F-4142-9DE5-783028963B3E}" srcOrd="15" destOrd="0" presId="urn:microsoft.com/office/officeart/2005/8/layout/vList2"/>
    <dgm:cxn modelId="{B6DB58E2-4B0D-464A-ACB6-9AB4F1FD2000}" type="presParOf" srcId="{933D4C5E-1922-4698-AF18-07451F034045}" destId="{F574D67E-6DE3-4EF3-AEDE-3C18DADFF722}" srcOrd="16" destOrd="0" presId="urn:microsoft.com/office/officeart/2005/8/layout/vList2"/>
    <dgm:cxn modelId="{E18FD007-4C10-4C1F-8D5F-433E32C169AD}" type="presParOf" srcId="{933D4C5E-1922-4698-AF18-07451F034045}" destId="{77C4742C-2C3C-4068-8578-9F7464198B5E}" srcOrd="17" destOrd="0" presId="urn:microsoft.com/office/officeart/2005/8/layout/vList2"/>
    <dgm:cxn modelId="{FF4C47CE-AB75-4F20-B142-D16E23DCB406}" type="presParOf" srcId="{933D4C5E-1922-4698-AF18-07451F034045}" destId="{2AE5BBC7-4FE8-4EAD-87F3-76BB3CD42476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183693A-90C9-4786-9FB3-4F7E3EAADE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C2360-B277-40D7-AE1C-5686B49D2B16}">
      <dgm:prSet/>
      <dgm:spPr/>
      <dgm:t>
        <a:bodyPr/>
        <a:lstStyle/>
        <a:p>
          <a:r>
            <a:rPr lang="en-US" dirty="0"/>
            <a:t>1- </a:t>
          </a:r>
          <a:r>
            <a:rPr lang="en-US" b="0" i="0" dirty="0"/>
            <a:t>Defined the hyperparameter grid.</a:t>
          </a:r>
          <a:endParaRPr lang="en-US" dirty="0"/>
        </a:p>
      </dgm:t>
    </dgm:pt>
    <dgm:pt modelId="{08339E39-8753-459B-805A-B0F941337E4D}" type="parTrans" cxnId="{00ADCB7A-41C6-4436-A3B3-07F9AA971AAB}">
      <dgm:prSet/>
      <dgm:spPr/>
      <dgm:t>
        <a:bodyPr/>
        <a:lstStyle/>
        <a:p>
          <a:endParaRPr lang="en-US"/>
        </a:p>
      </dgm:t>
    </dgm:pt>
    <dgm:pt modelId="{958A971E-1DAD-46D4-B81A-2877F22920A3}" type="sibTrans" cxnId="{00ADCB7A-41C6-4436-A3B3-07F9AA971AAB}">
      <dgm:prSet/>
      <dgm:spPr/>
      <dgm:t>
        <a:bodyPr/>
        <a:lstStyle/>
        <a:p>
          <a:endParaRPr lang="en-US"/>
        </a:p>
      </dgm:t>
    </dgm:pt>
    <dgm:pt modelId="{16AD6101-2E5F-4F3D-8009-1CB4C64B82B5}">
      <dgm:prSet/>
      <dgm:spPr/>
      <dgm:t>
        <a:bodyPr/>
        <a:lstStyle/>
        <a:p>
          <a:r>
            <a:rPr lang="en-US" dirty="0"/>
            <a:t>2- </a:t>
          </a:r>
          <a:r>
            <a:rPr lang="en-US" b="0" i="0" dirty="0"/>
            <a:t>Initialize the Random Forest model.</a:t>
          </a:r>
          <a:endParaRPr lang="en-US" dirty="0"/>
        </a:p>
      </dgm:t>
    </dgm:pt>
    <dgm:pt modelId="{FD3A81FA-8A27-4FCD-806F-B215AD83FEA1}" type="parTrans" cxnId="{B665B2CA-7C9B-4A65-8BC5-0707B1682894}">
      <dgm:prSet/>
      <dgm:spPr/>
      <dgm:t>
        <a:bodyPr/>
        <a:lstStyle/>
        <a:p>
          <a:endParaRPr lang="en-US"/>
        </a:p>
      </dgm:t>
    </dgm:pt>
    <dgm:pt modelId="{D6BF8E64-AC73-41CC-8DCC-712047E67FBC}" type="sibTrans" cxnId="{B665B2CA-7C9B-4A65-8BC5-0707B1682894}">
      <dgm:prSet/>
      <dgm:spPr/>
      <dgm:t>
        <a:bodyPr/>
        <a:lstStyle/>
        <a:p>
          <a:endParaRPr lang="en-US"/>
        </a:p>
      </dgm:t>
    </dgm:pt>
    <dgm:pt modelId="{23F581A6-502F-4734-8DBD-22BA30097A36}">
      <dgm:prSet/>
      <dgm:spPr/>
      <dgm:t>
        <a:bodyPr/>
        <a:lstStyle/>
        <a:p>
          <a:r>
            <a:rPr lang="en-US" dirty="0"/>
            <a:t>4- </a:t>
          </a:r>
          <a:r>
            <a:rPr lang="en-US" b="0" i="0" dirty="0"/>
            <a:t>Fitted the </a:t>
          </a:r>
          <a:r>
            <a:rPr lang="en-US" b="0" i="0" dirty="0" err="1"/>
            <a:t>GridSearchCV</a:t>
          </a:r>
          <a:r>
            <a:rPr lang="en-US" b="0" i="0" dirty="0"/>
            <a:t> object to the training data.</a:t>
          </a:r>
          <a:endParaRPr lang="en-US" dirty="0"/>
        </a:p>
      </dgm:t>
    </dgm:pt>
    <dgm:pt modelId="{5EA16898-8309-4510-ACA0-4C87EF06BD90}" type="parTrans" cxnId="{04355F72-FAC7-4CB3-8A45-0AE387BD8567}">
      <dgm:prSet/>
      <dgm:spPr/>
      <dgm:t>
        <a:bodyPr/>
        <a:lstStyle/>
        <a:p>
          <a:endParaRPr lang="en-US"/>
        </a:p>
      </dgm:t>
    </dgm:pt>
    <dgm:pt modelId="{8B95011A-204B-43D2-BE99-2CFAF662869E}" type="sibTrans" cxnId="{04355F72-FAC7-4CB3-8A45-0AE387BD8567}">
      <dgm:prSet/>
      <dgm:spPr/>
      <dgm:t>
        <a:bodyPr/>
        <a:lstStyle/>
        <a:p>
          <a:endParaRPr lang="en-US"/>
        </a:p>
      </dgm:t>
    </dgm:pt>
    <dgm:pt modelId="{D619ED17-14F1-4F95-BD12-9475BC5489A3}">
      <dgm:prSet/>
      <dgm:spPr/>
      <dgm:t>
        <a:bodyPr/>
        <a:lstStyle/>
        <a:p>
          <a:r>
            <a:rPr lang="en-US" dirty="0"/>
            <a:t>5- </a:t>
          </a:r>
          <a:r>
            <a:rPr lang="en-US" b="0" i="0" dirty="0"/>
            <a:t>Got the best model and hyperparameters.</a:t>
          </a:r>
          <a:endParaRPr lang="en-US" dirty="0"/>
        </a:p>
      </dgm:t>
    </dgm:pt>
    <dgm:pt modelId="{0DEDED0B-E4C1-4031-82D7-47F2FD87E1E7}" type="parTrans" cxnId="{9F1570FA-D423-4AAC-8F55-EDA2680A7A37}">
      <dgm:prSet/>
      <dgm:spPr/>
      <dgm:t>
        <a:bodyPr/>
        <a:lstStyle/>
        <a:p>
          <a:endParaRPr lang="en-US"/>
        </a:p>
      </dgm:t>
    </dgm:pt>
    <dgm:pt modelId="{F3AA70BE-7F93-4A06-9456-85A4F1A27896}" type="sibTrans" cxnId="{9F1570FA-D423-4AAC-8F55-EDA2680A7A37}">
      <dgm:prSet/>
      <dgm:spPr/>
      <dgm:t>
        <a:bodyPr/>
        <a:lstStyle/>
        <a:p>
          <a:endParaRPr lang="en-US"/>
        </a:p>
      </dgm:t>
    </dgm:pt>
    <dgm:pt modelId="{00C75555-1915-481B-A01F-1A8A3C55374A}">
      <dgm:prSet/>
      <dgm:spPr/>
      <dgm:t>
        <a:bodyPr/>
        <a:lstStyle/>
        <a:p>
          <a:r>
            <a:rPr lang="en-US" dirty="0"/>
            <a:t>6- </a:t>
          </a:r>
          <a:r>
            <a:rPr lang="en-US" b="0" i="0" dirty="0"/>
            <a:t>Displayed the best hyperparameters.</a:t>
          </a:r>
        </a:p>
      </dgm:t>
    </dgm:pt>
    <dgm:pt modelId="{FC67A824-39E8-4DD6-A571-D36FBF676EF8}" type="parTrans" cxnId="{A0C364B4-8256-4D6B-B6CB-4511330DDA5D}">
      <dgm:prSet/>
      <dgm:spPr/>
      <dgm:t>
        <a:bodyPr/>
        <a:lstStyle/>
        <a:p>
          <a:endParaRPr lang="en-US"/>
        </a:p>
      </dgm:t>
    </dgm:pt>
    <dgm:pt modelId="{06BE81D0-6BA9-4B40-9598-B9FEBF2B6B65}" type="sibTrans" cxnId="{A0C364B4-8256-4D6B-B6CB-4511330DDA5D}">
      <dgm:prSet/>
      <dgm:spPr/>
      <dgm:t>
        <a:bodyPr/>
        <a:lstStyle/>
        <a:p>
          <a:endParaRPr lang="en-US"/>
        </a:p>
      </dgm:t>
    </dgm:pt>
    <dgm:pt modelId="{0F253500-1E9C-4370-B57C-A4A7B9C37A32}">
      <dgm:prSet/>
      <dgm:spPr/>
      <dgm:t>
        <a:bodyPr/>
        <a:lstStyle/>
        <a:p>
          <a:r>
            <a:rPr lang="en-US" b="0" i="0" dirty="0"/>
            <a:t>7- Evaluated the best model on the test data.</a:t>
          </a:r>
        </a:p>
      </dgm:t>
    </dgm:pt>
    <dgm:pt modelId="{BB7EA32E-1F9B-4758-A5C2-08FA7FE35746}" type="parTrans" cxnId="{0DB5D385-9ACF-452C-9205-FE326CF79749}">
      <dgm:prSet/>
      <dgm:spPr/>
      <dgm:t>
        <a:bodyPr/>
        <a:lstStyle/>
        <a:p>
          <a:endParaRPr lang="en-US"/>
        </a:p>
      </dgm:t>
    </dgm:pt>
    <dgm:pt modelId="{917A6900-1BE4-4E3A-9C53-8AFCA12E9049}" type="sibTrans" cxnId="{0DB5D385-9ACF-452C-9205-FE326CF79749}">
      <dgm:prSet/>
      <dgm:spPr/>
      <dgm:t>
        <a:bodyPr/>
        <a:lstStyle/>
        <a:p>
          <a:endParaRPr lang="en-US"/>
        </a:p>
      </dgm:t>
    </dgm:pt>
    <dgm:pt modelId="{EB5E9353-B4FA-4B94-893E-135484B16790}">
      <dgm:prSet/>
      <dgm:spPr/>
      <dgm:t>
        <a:bodyPr/>
        <a:lstStyle/>
        <a:p>
          <a:r>
            <a:rPr lang="en-US" b="0" i="0" dirty="0"/>
            <a:t>8- Displayed the F1-score of the best model.</a:t>
          </a:r>
        </a:p>
      </dgm:t>
    </dgm:pt>
    <dgm:pt modelId="{3EBEBC48-2DCC-46E3-B084-5FE9D8198DEA}" type="parTrans" cxnId="{080F40F8-87C2-41B1-94C9-966383B17897}">
      <dgm:prSet/>
      <dgm:spPr/>
      <dgm:t>
        <a:bodyPr/>
        <a:lstStyle/>
        <a:p>
          <a:endParaRPr lang="en-US"/>
        </a:p>
      </dgm:t>
    </dgm:pt>
    <dgm:pt modelId="{3F1AC781-E60B-4C76-885F-285B7A8D3A1B}" type="sibTrans" cxnId="{080F40F8-87C2-41B1-94C9-966383B17897}">
      <dgm:prSet/>
      <dgm:spPr/>
      <dgm:t>
        <a:bodyPr/>
        <a:lstStyle/>
        <a:p>
          <a:endParaRPr lang="en-US"/>
        </a:p>
      </dgm:t>
    </dgm:pt>
    <dgm:pt modelId="{CF451B63-7566-4EB4-B274-D8BE6AC32B3D}">
      <dgm:prSet/>
      <dgm:spPr/>
      <dgm:t>
        <a:bodyPr/>
        <a:lstStyle/>
        <a:p>
          <a:r>
            <a:rPr lang="en-US" dirty="0"/>
            <a:t>3- </a:t>
          </a:r>
          <a:r>
            <a:rPr lang="en-US" b="0" i="0" dirty="0"/>
            <a:t>Create a </a:t>
          </a:r>
          <a:r>
            <a:rPr lang="en-US" b="0" i="0" dirty="0" err="1"/>
            <a:t>GridSearchCV</a:t>
          </a:r>
          <a:r>
            <a:rPr lang="en-US" b="0" i="0" dirty="0"/>
            <a:t> object.</a:t>
          </a:r>
          <a:endParaRPr lang="en-US" dirty="0"/>
        </a:p>
      </dgm:t>
    </dgm:pt>
    <dgm:pt modelId="{86FDCE0E-22B2-4FBD-903E-43075DF6178D}" type="parTrans" cxnId="{99AA6D63-1CD2-411F-BFE2-682B1F7DAA31}">
      <dgm:prSet/>
      <dgm:spPr/>
      <dgm:t>
        <a:bodyPr/>
        <a:lstStyle/>
        <a:p>
          <a:endParaRPr lang="en-US"/>
        </a:p>
      </dgm:t>
    </dgm:pt>
    <dgm:pt modelId="{8954ED13-6144-4EEF-9760-9B1196E5090A}" type="sibTrans" cxnId="{99AA6D63-1CD2-411F-BFE2-682B1F7DAA31}">
      <dgm:prSet/>
      <dgm:spPr/>
      <dgm:t>
        <a:bodyPr/>
        <a:lstStyle/>
        <a:p>
          <a:endParaRPr lang="en-US"/>
        </a:p>
      </dgm:t>
    </dgm:pt>
    <dgm:pt modelId="{933D4C5E-1922-4698-AF18-07451F034045}" type="pres">
      <dgm:prSet presAssocID="{C183693A-90C9-4786-9FB3-4F7E3EAADE73}" presName="linear" presStyleCnt="0">
        <dgm:presLayoutVars>
          <dgm:animLvl val="lvl"/>
          <dgm:resizeHandles val="exact"/>
        </dgm:presLayoutVars>
      </dgm:prSet>
      <dgm:spPr/>
    </dgm:pt>
    <dgm:pt modelId="{F1E7B0E3-3E84-453C-91D5-4267ECF28BCA}" type="pres">
      <dgm:prSet presAssocID="{CFFC2360-B277-40D7-AE1C-5686B49D2B1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073B007-6061-4E58-B241-F3B7A41F51A3}" type="pres">
      <dgm:prSet presAssocID="{958A971E-1DAD-46D4-B81A-2877F22920A3}" presName="spacer" presStyleCnt="0"/>
      <dgm:spPr/>
    </dgm:pt>
    <dgm:pt modelId="{0AACAAB3-235F-4FF2-ADEE-BEC3CFEED9E9}" type="pres">
      <dgm:prSet presAssocID="{16AD6101-2E5F-4F3D-8009-1CB4C64B82B5}" presName="parentText" presStyleLbl="node1" presStyleIdx="1" presStyleCnt="8" custLinFactNeighborX="-1053" custLinFactNeighborY="-1281">
        <dgm:presLayoutVars>
          <dgm:chMax val="0"/>
          <dgm:bulletEnabled val="1"/>
        </dgm:presLayoutVars>
      </dgm:prSet>
      <dgm:spPr/>
    </dgm:pt>
    <dgm:pt modelId="{3FAC846A-828B-4276-B049-A9624EBE8612}" type="pres">
      <dgm:prSet presAssocID="{D6BF8E64-AC73-41CC-8DCC-712047E67FBC}" presName="spacer" presStyleCnt="0"/>
      <dgm:spPr/>
    </dgm:pt>
    <dgm:pt modelId="{BD78F00F-46B3-4A22-82A6-23D0BAAE1795}" type="pres">
      <dgm:prSet presAssocID="{CF451B63-7566-4EB4-B274-D8BE6AC32B3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0B3A9FB-08AD-4E6F-A84D-FF7E427B7AFF}" type="pres">
      <dgm:prSet presAssocID="{8954ED13-6144-4EEF-9760-9B1196E5090A}" presName="spacer" presStyleCnt="0"/>
      <dgm:spPr/>
    </dgm:pt>
    <dgm:pt modelId="{302DD364-97F3-4824-90C9-1BCEF4C45D30}" type="pres">
      <dgm:prSet presAssocID="{23F581A6-502F-4734-8DBD-22BA30097A3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CEDC672-7865-4920-BC76-469304FBAAAE}" type="pres">
      <dgm:prSet presAssocID="{8B95011A-204B-43D2-BE99-2CFAF662869E}" presName="spacer" presStyleCnt="0"/>
      <dgm:spPr/>
    </dgm:pt>
    <dgm:pt modelId="{F05E7821-5A2A-4496-9038-A6A8B060B976}" type="pres">
      <dgm:prSet presAssocID="{D619ED17-14F1-4F95-BD12-9475BC5489A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F20B05-D60B-45F8-9FDF-31A4191CF016}" type="pres">
      <dgm:prSet presAssocID="{F3AA70BE-7F93-4A06-9456-85A4F1A27896}" presName="spacer" presStyleCnt="0"/>
      <dgm:spPr/>
    </dgm:pt>
    <dgm:pt modelId="{1AA0408D-A27B-44DC-B4BE-EB68DE309EE4}" type="pres">
      <dgm:prSet presAssocID="{00C75555-1915-481B-A01F-1A8A3C55374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D1DD2AB-1B5B-4168-AD59-59FBA5613072}" type="pres">
      <dgm:prSet presAssocID="{06BE81D0-6BA9-4B40-9598-B9FEBF2B6B65}" presName="spacer" presStyleCnt="0"/>
      <dgm:spPr/>
    </dgm:pt>
    <dgm:pt modelId="{9AC691ED-A5D9-4CE7-BAA6-E5799043BDD6}" type="pres">
      <dgm:prSet presAssocID="{0F253500-1E9C-4370-B57C-A4A7B9C37A3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4EFCFB4-61A9-4609-9A11-4D56BC8BCF87}" type="pres">
      <dgm:prSet presAssocID="{917A6900-1BE4-4E3A-9C53-8AFCA12E9049}" presName="spacer" presStyleCnt="0"/>
      <dgm:spPr/>
    </dgm:pt>
    <dgm:pt modelId="{57E42658-B76F-4EE4-8901-33E9712DF85B}" type="pres">
      <dgm:prSet presAssocID="{EB5E9353-B4FA-4B94-893E-135484B1679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43A9700-599E-40C3-8776-1CFF4E2C306F}" type="presOf" srcId="{CF451B63-7566-4EB4-B274-D8BE6AC32B3D}" destId="{BD78F00F-46B3-4A22-82A6-23D0BAAE1795}" srcOrd="0" destOrd="0" presId="urn:microsoft.com/office/officeart/2005/8/layout/vList2"/>
    <dgm:cxn modelId="{BDAF9010-AE7D-4D6C-B12E-D2D263F8EA71}" type="presOf" srcId="{16AD6101-2E5F-4F3D-8009-1CB4C64B82B5}" destId="{0AACAAB3-235F-4FF2-ADEE-BEC3CFEED9E9}" srcOrd="0" destOrd="0" presId="urn:microsoft.com/office/officeart/2005/8/layout/vList2"/>
    <dgm:cxn modelId="{DA29131F-400E-462F-8970-1E3168E17948}" type="presOf" srcId="{00C75555-1915-481B-A01F-1A8A3C55374A}" destId="{1AA0408D-A27B-44DC-B4BE-EB68DE309EE4}" srcOrd="0" destOrd="0" presId="urn:microsoft.com/office/officeart/2005/8/layout/vList2"/>
    <dgm:cxn modelId="{E25B3C23-3476-4890-9298-1414361CD234}" type="presOf" srcId="{EB5E9353-B4FA-4B94-893E-135484B16790}" destId="{57E42658-B76F-4EE4-8901-33E9712DF85B}" srcOrd="0" destOrd="0" presId="urn:microsoft.com/office/officeart/2005/8/layout/vList2"/>
    <dgm:cxn modelId="{2D21223B-F1F9-465A-90A3-AE1D1E297526}" type="presOf" srcId="{23F581A6-502F-4734-8DBD-22BA30097A36}" destId="{302DD364-97F3-4824-90C9-1BCEF4C45D30}" srcOrd="0" destOrd="0" presId="urn:microsoft.com/office/officeart/2005/8/layout/vList2"/>
    <dgm:cxn modelId="{99AA6D63-1CD2-411F-BFE2-682B1F7DAA31}" srcId="{C183693A-90C9-4786-9FB3-4F7E3EAADE73}" destId="{CF451B63-7566-4EB4-B274-D8BE6AC32B3D}" srcOrd="2" destOrd="0" parTransId="{86FDCE0E-22B2-4FBD-903E-43075DF6178D}" sibTransId="{8954ED13-6144-4EEF-9760-9B1196E5090A}"/>
    <dgm:cxn modelId="{04355F72-FAC7-4CB3-8A45-0AE387BD8567}" srcId="{C183693A-90C9-4786-9FB3-4F7E3EAADE73}" destId="{23F581A6-502F-4734-8DBD-22BA30097A36}" srcOrd="3" destOrd="0" parTransId="{5EA16898-8309-4510-ACA0-4C87EF06BD90}" sibTransId="{8B95011A-204B-43D2-BE99-2CFAF662869E}"/>
    <dgm:cxn modelId="{00ADCB7A-41C6-4436-A3B3-07F9AA971AAB}" srcId="{C183693A-90C9-4786-9FB3-4F7E3EAADE73}" destId="{CFFC2360-B277-40D7-AE1C-5686B49D2B16}" srcOrd="0" destOrd="0" parTransId="{08339E39-8753-459B-805A-B0F941337E4D}" sibTransId="{958A971E-1DAD-46D4-B81A-2877F22920A3}"/>
    <dgm:cxn modelId="{0DB5D385-9ACF-452C-9205-FE326CF79749}" srcId="{C183693A-90C9-4786-9FB3-4F7E3EAADE73}" destId="{0F253500-1E9C-4370-B57C-A4A7B9C37A32}" srcOrd="6" destOrd="0" parTransId="{BB7EA32E-1F9B-4758-A5C2-08FA7FE35746}" sibTransId="{917A6900-1BE4-4E3A-9C53-8AFCA12E9049}"/>
    <dgm:cxn modelId="{E853188A-C122-48B3-B995-FFF631E6086F}" type="presOf" srcId="{CFFC2360-B277-40D7-AE1C-5686B49D2B16}" destId="{F1E7B0E3-3E84-453C-91D5-4267ECF28BCA}" srcOrd="0" destOrd="0" presId="urn:microsoft.com/office/officeart/2005/8/layout/vList2"/>
    <dgm:cxn modelId="{A0C364B4-8256-4D6B-B6CB-4511330DDA5D}" srcId="{C183693A-90C9-4786-9FB3-4F7E3EAADE73}" destId="{00C75555-1915-481B-A01F-1A8A3C55374A}" srcOrd="5" destOrd="0" parTransId="{FC67A824-39E8-4DD6-A571-D36FBF676EF8}" sibTransId="{06BE81D0-6BA9-4B40-9598-B9FEBF2B6B65}"/>
    <dgm:cxn modelId="{B665B2CA-7C9B-4A65-8BC5-0707B1682894}" srcId="{C183693A-90C9-4786-9FB3-4F7E3EAADE73}" destId="{16AD6101-2E5F-4F3D-8009-1CB4C64B82B5}" srcOrd="1" destOrd="0" parTransId="{FD3A81FA-8A27-4FCD-806F-B215AD83FEA1}" sibTransId="{D6BF8E64-AC73-41CC-8DCC-712047E67FBC}"/>
    <dgm:cxn modelId="{6A0FEFCC-74E6-4605-A065-7A7C239233EC}" type="presOf" srcId="{C183693A-90C9-4786-9FB3-4F7E3EAADE73}" destId="{933D4C5E-1922-4698-AF18-07451F034045}" srcOrd="0" destOrd="0" presId="urn:microsoft.com/office/officeart/2005/8/layout/vList2"/>
    <dgm:cxn modelId="{E9533ADF-3AEE-4A5E-9D39-1F64A1211128}" type="presOf" srcId="{D619ED17-14F1-4F95-BD12-9475BC5489A3}" destId="{F05E7821-5A2A-4496-9038-A6A8B060B976}" srcOrd="0" destOrd="0" presId="urn:microsoft.com/office/officeart/2005/8/layout/vList2"/>
    <dgm:cxn modelId="{F25127E3-ED86-45B4-AD68-4EF8FE14A4E7}" type="presOf" srcId="{0F253500-1E9C-4370-B57C-A4A7B9C37A32}" destId="{9AC691ED-A5D9-4CE7-BAA6-E5799043BDD6}" srcOrd="0" destOrd="0" presId="urn:microsoft.com/office/officeart/2005/8/layout/vList2"/>
    <dgm:cxn modelId="{080F40F8-87C2-41B1-94C9-966383B17897}" srcId="{C183693A-90C9-4786-9FB3-4F7E3EAADE73}" destId="{EB5E9353-B4FA-4B94-893E-135484B16790}" srcOrd="7" destOrd="0" parTransId="{3EBEBC48-2DCC-46E3-B084-5FE9D8198DEA}" sibTransId="{3F1AC781-E60B-4C76-885F-285B7A8D3A1B}"/>
    <dgm:cxn modelId="{9F1570FA-D423-4AAC-8F55-EDA2680A7A37}" srcId="{C183693A-90C9-4786-9FB3-4F7E3EAADE73}" destId="{D619ED17-14F1-4F95-BD12-9475BC5489A3}" srcOrd="4" destOrd="0" parTransId="{0DEDED0B-E4C1-4031-82D7-47F2FD87E1E7}" sibTransId="{F3AA70BE-7F93-4A06-9456-85A4F1A27896}"/>
    <dgm:cxn modelId="{B5F077A7-8920-4B9F-B995-102E10D676E0}" type="presParOf" srcId="{933D4C5E-1922-4698-AF18-07451F034045}" destId="{F1E7B0E3-3E84-453C-91D5-4267ECF28BCA}" srcOrd="0" destOrd="0" presId="urn:microsoft.com/office/officeart/2005/8/layout/vList2"/>
    <dgm:cxn modelId="{1C4D5596-6E18-4CDA-8B41-4551A3D3FE7F}" type="presParOf" srcId="{933D4C5E-1922-4698-AF18-07451F034045}" destId="{0073B007-6061-4E58-B241-F3B7A41F51A3}" srcOrd="1" destOrd="0" presId="urn:microsoft.com/office/officeart/2005/8/layout/vList2"/>
    <dgm:cxn modelId="{643E1D3B-B2A5-4B5F-B0A5-51A5F75F2E99}" type="presParOf" srcId="{933D4C5E-1922-4698-AF18-07451F034045}" destId="{0AACAAB3-235F-4FF2-ADEE-BEC3CFEED9E9}" srcOrd="2" destOrd="0" presId="urn:microsoft.com/office/officeart/2005/8/layout/vList2"/>
    <dgm:cxn modelId="{4FFF6D77-F12F-4747-8BEB-7E848DD5CB06}" type="presParOf" srcId="{933D4C5E-1922-4698-AF18-07451F034045}" destId="{3FAC846A-828B-4276-B049-A9624EBE8612}" srcOrd="3" destOrd="0" presId="urn:microsoft.com/office/officeart/2005/8/layout/vList2"/>
    <dgm:cxn modelId="{B7C27240-F7AB-470E-B824-47F7AC3C42F4}" type="presParOf" srcId="{933D4C5E-1922-4698-AF18-07451F034045}" destId="{BD78F00F-46B3-4A22-82A6-23D0BAAE1795}" srcOrd="4" destOrd="0" presId="urn:microsoft.com/office/officeart/2005/8/layout/vList2"/>
    <dgm:cxn modelId="{7D6DA757-E6CF-4317-AD33-4715C27B5A51}" type="presParOf" srcId="{933D4C5E-1922-4698-AF18-07451F034045}" destId="{E0B3A9FB-08AD-4E6F-A84D-FF7E427B7AFF}" srcOrd="5" destOrd="0" presId="urn:microsoft.com/office/officeart/2005/8/layout/vList2"/>
    <dgm:cxn modelId="{B369EC0F-7D07-4747-94F2-C09F3091E547}" type="presParOf" srcId="{933D4C5E-1922-4698-AF18-07451F034045}" destId="{302DD364-97F3-4824-90C9-1BCEF4C45D30}" srcOrd="6" destOrd="0" presId="urn:microsoft.com/office/officeart/2005/8/layout/vList2"/>
    <dgm:cxn modelId="{CD48F68C-1BA0-4217-97DC-17687C8D6224}" type="presParOf" srcId="{933D4C5E-1922-4698-AF18-07451F034045}" destId="{7CEDC672-7865-4920-BC76-469304FBAAAE}" srcOrd="7" destOrd="0" presId="urn:microsoft.com/office/officeart/2005/8/layout/vList2"/>
    <dgm:cxn modelId="{B3266C8F-4E5A-4507-8171-82921214778E}" type="presParOf" srcId="{933D4C5E-1922-4698-AF18-07451F034045}" destId="{F05E7821-5A2A-4496-9038-A6A8B060B976}" srcOrd="8" destOrd="0" presId="urn:microsoft.com/office/officeart/2005/8/layout/vList2"/>
    <dgm:cxn modelId="{017ACD58-EDE1-42B6-9A5E-B29637B5EF12}" type="presParOf" srcId="{933D4C5E-1922-4698-AF18-07451F034045}" destId="{2FF20B05-D60B-45F8-9FDF-31A4191CF016}" srcOrd="9" destOrd="0" presId="urn:microsoft.com/office/officeart/2005/8/layout/vList2"/>
    <dgm:cxn modelId="{0B2A7272-7918-4173-8F7A-19B2BED6D8F0}" type="presParOf" srcId="{933D4C5E-1922-4698-AF18-07451F034045}" destId="{1AA0408D-A27B-44DC-B4BE-EB68DE309EE4}" srcOrd="10" destOrd="0" presId="urn:microsoft.com/office/officeart/2005/8/layout/vList2"/>
    <dgm:cxn modelId="{FE752240-637C-45B3-9E44-F7CE2F85024C}" type="presParOf" srcId="{933D4C5E-1922-4698-AF18-07451F034045}" destId="{CD1DD2AB-1B5B-4168-AD59-59FBA5613072}" srcOrd="11" destOrd="0" presId="urn:microsoft.com/office/officeart/2005/8/layout/vList2"/>
    <dgm:cxn modelId="{6E137B8B-AF94-4839-A2F5-A00F5E03B5DD}" type="presParOf" srcId="{933D4C5E-1922-4698-AF18-07451F034045}" destId="{9AC691ED-A5D9-4CE7-BAA6-E5799043BDD6}" srcOrd="12" destOrd="0" presId="urn:microsoft.com/office/officeart/2005/8/layout/vList2"/>
    <dgm:cxn modelId="{BB8D1354-FCDC-4188-9339-7818B3AFF0B3}" type="presParOf" srcId="{933D4C5E-1922-4698-AF18-07451F034045}" destId="{B4EFCFB4-61A9-4609-9A11-4D56BC8BCF87}" srcOrd="13" destOrd="0" presId="urn:microsoft.com/office/officeart/2005/8/layout/vList2"/>
    <dgm:cxn modelId="{20DAD689-4BFB-4B52-9BFE-311681727645}" type="presParOf" srcId="{933D4C5E-1922-4698-AF18-07451F034045}" destId="{57E42658-B76F-4EE4-8901-33E9712DF85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03743-9FCD-4B9F-ABF2-356C2C82C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54E68B-5E5E-4200-B10F-055CEDCD48D0}">
      <dgm:prSet/>
      <dgm:spPr/>
      <dgm:t>
        <a:bodyPr/>
        <a:lstStyle/>
        <a:p>
          <a:r>
            <a:rPr lang="en-US"/>
            <a:t>- Describe function for better data understanding (count,mean,min,max , …)</a:t>
          </a:r>
        </a:p>
      </dgm:t>
    </dgm:pt>
    <dgm:pt modelId="{0EB9357A-BCC3-426D-AFA4-A7DAA290FF75}" type="parTrans" cxnId="{FE3A0EEB-27A1-44DF-B73F-4630F34D17E9}">
      <dgm:prSet/>
      <dgm:spPr/>
      <dgm:t>
        <a:bodyPr/>
        <a:lstStyle/>
        <a:p>
          <a:endParaRPr lang="en-US"/>
        </a:p>
      </dgm:t>
    </dgm:pt>
    <dgm:pt modelId="{6B1475C7-4747-4D97-A2F9-55CE9696D67F}" type="sibTrans" cxnId="{FE3A0EEB-27A1-44DF-B73F-4630F34D17E9}">
      <dgm:prSet/>
      <dgm:spPr/>
      <dgm:t>
        <a:bodyPr/>
        <a:lstStyle/>
        <a:p>
          <a:endParaRPr lang="en-US"/>
        </a:p>
      </dgm:t>
    </dgm:pt>
    <dgm:pt modelId="{DD64E1D5-CCD3-48AE-AEAA-39FEA34DD70F}" type="pres">
      <dgm:prSet presAssocID="{B3503743-9FCD-4B9F-ABF2-356C2C82CD34}" presName="linear" presStyleCnt="0">
        <dgm:presLayoutVars>
          <dgm:animLvl val="lvl"/>
          <dgm:resizeHandles val="exact"/>
        </dgm:presLayoutVars>
      </dgm:prSet>
      <dgm:spPr/>
    </dgm:pt>
    <dgm:pt modelId="{4CF383E4-6E7A-43EB-8A89-D78D55ABF819}" type="pres">
      <dgm:prSet presAssocID="{EE54E68B-5E5E-4200-B10F-055CEDCD48D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A124B3C-0C60-4A1D-9CBE-3C39153CF8F2}" type="presOf" srcId="{B3503743-9FCD-4B9F-ABF2-356C2C82CD34}" destId="{DD64E1D5-CCD3-48AE-AEAA-39FEA34DD70F}" srcOrd="0" destOrd="0" presId="urn:microsoft.com/office/officeart/2005/8/layout/vList2"/>
    <dgm:cxn modelId="{6E3D3F79-4C0C-4304-98B5-27D9C1CAC1CE}" type="presOf" srcId="{EE54E68B-5E5E-4200-B10F-055CEDCD48D0}" destId="{4CF383E4-6E7A-43EB-8A89-D78D55ABF819}" srcOrd="0" destOrd="0" presId="urn:microsoft.com/office/officeart/2005/8/layout/vList2"/>
    <dgm:cxn modelId="{FE3A0EEB-27A1-44DF-B73F-4630F34D17E9}" srcId="{B3503743-9FCD-4B9F-ABF2-356C2C82CD34}" destId="{EE54E68B-5E5E-4200-B10F-055CEDCD48D0}" srcOrd="0" destOrd="0" parTransId="{0EB9357A-BCC3-426D-AFA4-A7DAA290FF75}" sibTransId="{6B1475C7-4747-4D97-A2F9-55CE9696D67F}"/>
    <dgm:cxn modelId="{29C5CD96-10AF-4992-BE60-EC44360A6CD7}" type="presParOf" srcId="{DD64E1D5-CCD3-48AE-AEAA-39FEA34DD70F}" destId="{4CF383E4-6E7A-43EB-8A89-D78D55ABF8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1E142C-57DB-47C7-9846-8F067D84E4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8C102A-CDAB-4242-841E-80790F3E2A1E}">
      <dgm:prSet/>
      <dgm:spPr/>
      <dgm:t>
        <a:bodyPr/>
        <a:lstStyle/>
        <a:p>
          <a:r>
            <a:rPr lang="en-US" dirty="0"/>
            <a:t>- Checking columns data types.</a:t>
          </a:r>
        </a:p>
      </dgm:t>
    </dgm:pt>
    <dgm:pt modelId="{DD73499A-AE44-4DA6-871E-635C41E68A06}" type="parTrans" cxnId="{170093F1-314F-45E4-9B5E-0C00B21C43F6}">
      <dgm:prSet/>
      <dgm:spPr/>
      <dgm:t>
        <a:bodyPr/>
        <a:lstStyle/>
        <a:p>
          <a:endParaRPr lang="en-US"/>
        </a:p>
      </dgm:t>
    </dgm:pt>
    <dgm:pt modelId="{D7FB4029-9C7E-4FC4-A837-146820C49FE8}" type="sibTrans" cxnId="{170093F1-314F-45E4-9B5E-0C00B21C43F6}">
      <dgm:prSet/>
      <dgm:spPr/>
      <dgm:t>
        <a:bodyPr/>
        <a:lstStyle/>
        <a:p>
          <a:endParaRPr lang="en-US"/>
        </a:p>
      </dgm:t>
    </dgm:pt>
    <dgm:pt modelId="{0536E24C-138A-4FB1-A70D-29A02053E79A}" type="pres">
      <dgm:prSet presAssocID="{6C1E142C-57DB-47C7-9846-8F067D84E440}" presName="linear" presStyleCnt="0">
        <dgm:presLayoutVars>
          <dgm:animLvl val="lvl"/>
          <dgm:resizeHandles val="exact"/>
        </dgm:presLayoutVars>
      </dgm:prSet>
      <dgm:spPr/>
    </dgm:pt>
    <dgm:pt modelId="{A9D0FCCB-7D58-408C-A932-4F179B3480AA}" type="pres">
      <dgm:prSet presAssocID="{CC8C102A-CDAB-4242-841E-80790F3E2A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F0B2531-C1FD-400C-8690-A98EDE52A0DD}" type="presOf" srcId="{6C1E142C-57DB-47C7-9846-8F067D84E440}" destId="{0536E24C-138A-4FB1-A70D-29A02053E79A}" srcOrd="0" destOrd="0" presId="urn:microsoft.com/office/officeart/2005/8/layout/vList2"/>
    <dgm:cxn modelId="{28491A97-7736-4BF1-BB9C-CF30BBD368D5}" type="presOf" srcId="{CC8C102A-CDAB-4242-841E-80790F3E2A1E}" destId="{A9D0FCCB-7D58-408C-A932-4F179B3480AA}" srcOrd="0" destOrd="0" presId="urn:microsoft.com/office/officeart/2005/8/layout/vList2"/>
    <dgm:cxn modelId="{170093F1-314F-45E4-9B5E-0C00B21C43F6}" srcId="{6C1E142C-57DB-47C7-9846-8F067D84E440}" destId="{CC8C102A-CDAB-4242-841E-80790F3E2A1E}" srcOrd="0" destOrd="0" parTransId="{DD73499A-AE44-4DA6-871E-635C41E68A06}" sibTransId="{D7FB4029-9C7E-4FC4-A837-146820C49FE8}"/>
    <dgm:cxn modelId="{FCAFD903-F5EF-4B8A-A139-CA819A657D1A}" type="presParOf" srcId="{0536E24C-138A-4FB1-A70D-29A02053E79A}" destId="{A9D0FCCB-7D58-408C-A932-4F179B3480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A4B835-6261-414B-BC67-E8B8F0E4E1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2C073B-E76E-4A5A-BB05-95AB1FC4D51C}">
      <dgm:prSet/>
      <dgm:spPr/>
      <dgm:t>
        <a:bodyPr/>
        <a:lstStyle/>
        <a:p>
          <a:r>
            <a:rPr lang="en-US"/>
            <a:t>1. Handling missing values ‘U’ in [Age] column as they doesn’t exceed 5% of total values.</a:t>
          </a:r>
        </a:p>
      </dgm:t>
    </dgm:pt>
    <dgm:pt modelId="{1B68B091-D170-4E9E-A765-9809612F7339}" type="parTrans" cxnId="{51F02C5F-E24C-432D-AB8A-89B693E8CC52}">
      <dgm:prSet/>
      <dgm:spPr/>
      <dgm:t>
        <a:bodyPr/>
        <a:lstStyle/>
        <a:p>
          <a:endParaRPr lang="en-US"/>
        </a:p>
      </dgm:t>
    </dgm:pt>
    <dgm:pt modelId="{E93C5E7A-B939-476B-8EA6-5C3B1160F722}" type="sibTrans" cxnId="{51F02C5F-E24C-432D-AB8A-89B693E8CC52}">
      <dgm:prSet/>
      <dgm:spPr/>
      <dgm:t>
        <a:bodyPr/>
        <a:lstStyle/>
        <a:p>
          <a:endParaRPr lang="en-US"/>
        </a:p>
      </dgm:t>
    </dgm:pt>
    <dgm:pt modelId="{F44461F9-051D-4176-B374-F61E932247C7}">
      <dgm:prSet/>
      <dgm:spPr/>
      <dgm:t>
        <a:bodyPr/>
        <a:lstStyle/>
        <a:p>
          <a:r>
            <a:rPr lang="en-US" dirty="0"/>
            <a:t>2. Replace 'U' with Nan for easier handling</a:t>
          </a:r>
        </a:p>
      </dgm:t>
    </dgm:pt>
    <dgm:pt modelId="{8B1ADE55-5E6B-4573-9FCC-4F9F64C34B9E}" type="parTrans" cxnId="{5C0B9117-9DE1-435B-A38A-7F1023F1F06C}">
      <dgm:prSet/>
      <dgm:spPr/>
      <dgm:t>
        <a:bodyPr/>
        <a:lstStyle/>
        <a:p>
          <a:endParaRPr lang="en-US"/>
        </a:p>
      </dgm:t>
    </dgm:pt>
    <dgm:pt modelId="{29BC418A-B328-4A77-B273-E53EBE7D1D22}" type="sibTrans" cxnId="{5C0B9117-9DE1-435B-A38A-7F1023F1F06C}">
      <dgm:prSet/>
      <dgm:spPr/>
      <dgm:t>
        <a:bodyPr/>
        <a:lstStyle/>
        <a:p>
          <a:endParaRPr lang="en-US"/>
        </a:p>
      </dgm:t>
    </dgm:pt>
    <dgm:pt modelId="{0C20E01D-D6E1-4122-A513-51722D2F249D}">
      <dgm:prSet/>
      <dgm:spPr/>
      <dgm:t>
        <a:bodyPr/>
        <a:lstStyle/>
        <a:p>
          <a:r>
            <a:rPr lang="en-US"/>
            <a:t>3. Convert [Age] column to integer as integer allows for Nan values</a:t>
          </a:r>
        </a:p>
      </dgm:t>
    </dgm:pt>
    <dgm:pt modelId="{737155A3-CEC2-460C-8244-05AAB15D2C84}" type="parTrans" cxnId="{A7A234C2-9890-4863-B5BE-3E3C74D514E6}">
      <dgm:prSet/>
      <dgm:spPr/>
      <dgm:t>
        <a:bodyPr/>
        <a:lstStyle/>
        <a:p>
          <a:endParaRPr lang="en-US"/>
        </a:p>
      </dgm:t>
    </dgm:pt>
    <dgm:pt modelId="{497B4C95-0FB6-4A03-8D2E-02D8BB984612}" type="sibTrans" cxnId="{A7A234C2-9890-4863-B5BE-3E3C74D514E6}">
      <dgm:prSet/>
      <dgm:spPr/>
      <dgm:t>
        <a:bodyPr/>
        <a:lstStyle/>
        <a:p>
          <a:endParaRPr lang="en-US"/>
        </a:p>
      </dgm:t>
    </dgm:pt>
    <dgm:pt modelId="{92D31689-EFC0-422C-B9E4-5437389E10C0}">
      <dgm:prSet/>
      <dgm:spPr/>
      <dgm:t>
        <a:bodyPr/>
        <a:lstStyle/>
        <a:p>
          <a:r>
            <a:rPr lang="en-US"/>
            <a:t>4- Calculate the mean of the 'age' column and round it to the nearest integer as the data is normally distributed.</a:t>
          </a:r>
        </a:p>
      </dgm:t>
    </dgm:pt>
    <dgm:pt modelId="{5C97B431-4D42-4800-AAD1-A0796043844E}" type="parTrans" cxnId="{AE148E73-7D03-4A6C-AB70-8D3DCCE9C803}">
      <dgm:prSet/>
      <dgm:spPr/>
      <dgm:t>
        <a:bodyPr/>
        <a:lstStyle/>
        <a:p>
          <a:endParaRPr lang="en-US"/>
        </a:p>
      </dgm:t>
    </dgm:pt>
    <dgm:pt modelId="{EF583A08-21D1-4DF3-9952-A68F271EEFA8}" type="sibTrans" cxnId="{AE148E73-7D03-4A6C-AB70-8D3DCCE9C803}">
      <dgm:prSet/>
      <dgm:spPr/>
      <dgm:t>
        <a:bodyPr/>
        <a:lstStyle/>
        <a:p>
          <a:endParaRPr lang="en-US"/>
        </a:p>
      </dgm:t>
    </dgm:pt>
    <dgm:pt modelId="{95894BB8-A341-4CAF-B1AF-6A1C1E5A2F87}">
      <dgm:prSet/>
      <dgm:spPr/>
      <dgm:t>
        <a:bodyPr/>
        <a:lstStyle/>
        <a:p>
          <a:r>
            <a:rPr lang="en-US" dirty="0"/>
            <a:t>5 - Replace unknown values with the rounded mean.</a:t>
          </a:r>
        </a:p>
      </dgm:t>
    </dgm:pt>
    <dgm:pt modelId="{DF16F827-5105-4E95-BE52-CA82E4B5B959}" type="parTrans" cxnId="{A5032EF2-A9B6-46B6-BE62-48218194E758}">
      <dgm:prSet/>
      <dgm:spPr/>
      <dgm:t>
        <a:bodyPr/>
        <a:lstStyle/>
        <a:p>
          <a:endParaRPr lang="en-US"/>
        </a:p>
      </dgm:t>
    </dgm:pt>
    <dgm:pt modelId="{54EDFEDF-BD63-4145-8340-209470EBD130}" type="sibTrans" cxnId="{A5032EF2-A9B6-46B6-BE62-48218194E758}">
      <dgm:prSet/>
      <dgm:spPr/>
      <dgm:t>
        <a:bodyPr/>
        <a:lstStyle/>
        <a:p>
          <a:endParaRPr lang="en-US"/>
        </a:p>
      </dgm:t>
    </dgm:pt>
    <dgm:pt modelId="{E64D7B10-CE6E-4C2A-BB49-1810904F6D3B}" type="pres">
      <dgm:prSet presAssocID="{44A4B835-6261-414B-BC67-E8B8F0E4E1A8}" presName="linear" presStyleCnt="0">
        <dgm:presLayoutVars>
          <dgm:animLvl val="lvl"/>
          <dgm:resizeHandles val="exact"/>
        </dgm:presLayoutVars>
      </dgm:prSet>
      <dgm:spPr/>
    </dgm:pt>
    <dgm:pt modelId="{41471C65-02EB-495D-93BC-1323364CBFC4}" type="pres">
      <dgm:prSet presAssocID="{D32C073B-E76E-4A5A-BB05-95AB1FC4D5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B593CD-319E-4E2F-9FE4-C4A6BC3699DC}" type="pres">
      <dgm:prSet presAssocID="{E93C5E7A-B939-476B-8EA6-5C3B1160F722}" presName="spacer" presStyleCnt="0"/>
      <dgm:spPr/>
    </dgm:pt>
    <dgm:pt modelId="{0A1B8EE8-EA63-4E79-840A-BDDB1E2EC604}" type="pres">
      <dgm:prSet presAssocID="{F44461F9-051D-4176-B374-F61E932247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261A7E1-A960-42BC-937F-FC82C8F6B045}" type="pres">
      <dgm:prSet presAssocID="{29BC418A-B328-4A77-B273-E53EBE7D1D22}" presName="spacer" presStyleCnt="0"/>
      <dgm:spPr/>
    </dgm:pt>
    <dgm:pt modelId="{64B5F5C6-8932-429E-97C4-895E89F80BBA}" type="pres">
      <dgm:prSet presAssocID="{0C20E01D-D6E1-4122-A513-51722D2F24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C35D32-9F6C-4A7B-924E-E520B05B8CB6}" type="pres">
      <dgm:prSet presAssocID="{497B4C95-0FB6-4A03-8D2E-02D8BB984612}" presName="spacer" presStyleCnt="0"/>
      <dgm:spPr/>
    </dgm:pt>
    <dgm:pt modelId="{D403D484-FE37-4B32-BC7F-2798EC2DA35D}" type="pres">
      <dgm:prSet presAssocID="{92D31689-EFC0-422C-B9E4-5437389E10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8F0571-4F98-4744-8022-F513BA5937BB}" type="pres">
      <dgm:prSet presAssocID="{EF583A08-21D1-4DF3-9952-A68F271EEFA8}" presName="spacer" presStyleCnt="0"/>
      <dgm:spPr/>
    </dgm:pt>
    <dgm:pt modelId="{DD299553-E441-46A2-9A39-E0CF7B5FAA46}" type="pres">
      <dgm:prSet presAssocID="{95894BB8-A341-4CAF-B1AF-6A1C1E5A2F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3C04004-F80E-42DA-8A0B-BB184A9FF93F}" type="presOf" srcId="{F44461F9-051D-4176-B374-F61E932247C7}" destId="{0A1B8EE8-EA63-4E79-840A-BDDB1E2EC604}" srcOrd="0" destOrd="0" presId="urn:microsoft.com/office/officeart/2005/8/layout/vList2"/>
    <dgm:cxn modelId="{5C0B9117-9DE1-435B-A38A-7F1023F1F06C}" srcId="{44A4B835-6261-414B-BC67-E8B8F0E4E1A8}" destId="{F44461F9-051D-4176-B374-F61E932247C7}" srcOrd="1" destOrd="0" parTransId="{8B1ADE55-5E6B-4573-9FCC-4F9F64C34B9E}" sibTransId="{29BC418A-B328-4A77-B273-E53EBE7D1D22}"/>
    <dgm:cxn modelId="{223CA73A-82D6-420F-ABF6-C9115698158B}" type="presOf" srcId="{44A4B835-6261-414B-BC67-E8B8F0E4E1A8}" destId="{E64D7B10-CE6E-4C2A-BB49-1810904F6D3B}" srcOrd="0" destOrd="0" presId="urn:microsoft.com/office/officeart/2005/8/layout/vList2"/>
    <dgm:cxn modelId="{51F02C5F-E24C-432D-AB8A-89B693E8CC52}" srcId="{44A4B835-6261-414B-BC67-E8B8F0E4E1A8}" destId="{D32C073B-E76E-4A5A-BB05-95AB1FC4D51C}" srcOrd="0" destOrd="0" parTransId="{1B68B091-D170-4E9E-A765-9809612F7339}" sibTransId="{E93C5E7A-B939-476B-8EA6-5C3B1160F722}"/>
    <dgm:cxn modelId="{01B1514D-98A6-49D3-B3CC-C6A403B6BDE2}" type="presOf" srcId="{0C20E01D-D6E1-4122-A513-51722D2F249D}" destId="{64B5F5C6-8932-429E-97C4-895E89F80BBA}" srcOrd="0" destOrd="0" presId="urn:microsoft.com/office/officeart/2005/8/layout/vList2"/>
    <dgm:cxn modelId="{AE148E73-7D03-4A6C-AB70-8D3DCCE9C803}" srcId="{44A4B835-6261-414B-BC67-E8B8F0E4E1A8}" destId="{92D31689-EFC0-422C-B9E4-5437389E10C0}" srcOrd="3" destOrd="0" parTransId="{5C97B431-4D42-4800-AAD1-A0796043844E}" sibTransId="{EF583A08-21D1-4DF3-9952-A68F271EEFA8}"/>
    <dgm:cxn modelId="{C783C1B4-74B5-47CB-A19F-E92ADDC142CD}" type="presOf" srcId="{D32C073B-E76E-4A5A-BB05-95AB1FC4D51C}" destId="{41471C65-02EB-495D-93BC-1323364CBFC4}" srcOrd="0" destOrd="0" presId="urn:microsoft.com/office/officeart/2005/8/layout/vList2"/>
    <dgm:cxn modelId="{A7A234C2-9890-4863-B5BE-3E3C74D514E6}" srcId="{44A4B835-6261-414B-BC67-E8B8F0E4E1A8}" destId="{0C20E01D-D6E1-4122-A513-51722D2F249D}" srcOrd="2" destOrd="0" parTransId="{737155A3-CEC2-460C-8244-05AAB15D2C84}" sibTransId="{497B4C95-0FB6-4A03-8D2E-02D8BB984612}"/>
    <dgm:cxn modelId="{BDE0BAD7-CF9A-47B0-BAFC-DC7C77499513}" type="presOf" srcId="{95894BB8-A341-4CAF-B1AF-6A1C1E5A2F87}" destId="{DD299553-E441-46A2-9A39-E0CF7B5FAA46}" srcOrd="0" destOrd="0" presId="urn:microsoft.com/office/officeart/2005/8/layout/vList2"/>
    <dgm:cxn modelId="{1469D3E1-B622-4CDF-9302-73A29BA2CF07}" type="presOf" srcId="{92D31689-EFC0-422C-B9E4-5437389E10C0}" destId="{D403D484-FE37-4B32-BC7F-2798EC2DA35D}" srcOrd="0" destOrd="0" presId="urn:microsoft.com/office/officeart/2005/8/layout/vList2"/>
    <dgm:cxn modelId="{A5032EF2-A9B6-46B6-BE62-48218194E758}" srcId="{44A4B835-6261-414B-BC67-E8B8F0E4E1A8}" destId="{95894BB8-A341-4CAF-B1AF-6A1C1E5A2F87}" srcOrd="4" destOrd="0" parTransId="{DF16F827-5105-4E95-BE52-CA82E4B5B959}" sibTransId="{54EDFEDF-BD63-4145-8340-209470EBD130}"/>
    <dgm:cxn modelId="{274E24C7-0AC7-41E4-BCAD-7B151311CBB3}" type="presParOf" srcId="{E64D7B10-CE6E-4C2A-BB49-1810904F6D3B}" destId="{41471C65-02EB-495D-93BC-1323364CBFC4}" srcOrd="0" destOrd="0" presId="urn:microsoft.com/office/officeart/2005/8/layout/vList2"/>
    <dgm:cxn modelId="{4B6F0B0E-5B06-433C-993C-049E786300C4}" type="presParOf" srcId="{E64D7B10-CE6E-4C2A-BB49-1810904F6D3B}" destId="{68B593CD-319E-4E2F-9FE4-C4A6BC3699DC}" srcOrd="1" destOrd="0" presId="urn:microsoft.com/office/officeart/2005/8/layout/vList2"/>
    <dgm:cxn modelId="{61ABFEA8-FB5E-42EC-A50D-B0122A2720A2}" type="presParOf" srcId="{E64D7B10-CE6E-4C2A-BB49-1810904F6D3B}" destId="{0A1B8EE8-EA63-4E79-840A-BDDB1E2EC604}" srcOrd="2" destOrd="0" presId="urn:microsoft.com/office/officeart/2005/8/layout/vList2"/>
    <dgm:cxn modelId="{60D132C5-600C-49E9-A75B-615D7EBCDE95}" type="presParOf" srcId="{E64D7B10-CE6E-4C2A-BB49-1810904F6D3B}" destId="{D261A7E1-A960-42BC-937F-FC82C8F6B045}" srcOrd="3" destOrd="0" presId="urn:microsoft.com/office/officeart/2005/8/layout/vList2"/>
    <dgm:cxn modelId="{4F8AC854-502D-4E80-9D06-3D7206BC59DF}" type="presParOf" srcId="{E64D7B10-CE6E-4C2A-BB49-1810904F6D3B}" destId="{64B5F5C6-8932-429E-97C4-895E89F80BBA}" srcOrd="4" destOrd="0" presId="urn:microsoft.com/office/officeart/2005/8/layout/vList2"/>
    <dgm:cxn modelId="{B806720C-375C-4A7C-BCD0-CB9E1B56C78F}" type="presParOf" srcId="{E64D7B10-CE6E-4C2A-BB49-1810904F6D3B}" destId="{B2C35D32-9F6C-4A7B-924E-E520B05B8CB6}" srcOrd="5" destOrd="0" presId="urn:microsoft.com/office/officeart/2005/8/layout/vList2"/>
    <dgm:cxn modelId="{6B2B68D8-0E07-4001-AF07-F8AD59CC20A4}" type="presParOf" srcId="{E64D7B10-CE6E-4C2A-BB49-1810904F6D3B}" destId="{D403D484-FE37-4B32-BC7F-2798EC2DA35D}" srcOrd="6" destOrd="0" presId="urn:microsoft.com/office/officeart/2005/8/layout/vList2"/>
    <dgm:cxn modelId="{90237636-4F1C-4FBA-A52F-2F12BF4BB8A6}" type="presParOf" srcId="{E64D7B10-CE6E-4C2A-BB49-1810904F6D3B}" destId="{CB8F0571-4F98-4744-8022-F513BA5937BB}" srcOrd="7" destOrd="0" presId="urn:microsoft.com/office/officeart/2005/8/layout/vList2"/>
    <dgm:cxn modelId="{9A09EF27-E509-4CA8-A8B6-F3BF136F2092}" type="presParOf" srcId="{E64D7B10-CE6E-4C2A-BB49-1810904F6D3B}" destId="{DD299553-E441-46A2-9A39-E0CF7B5FAA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3D27F0-483F-4F1E-8008-D1E2AB37A0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036A6-E9CE-492F-99EA-0E856F56DE8D}">
      <dgm:prSet/>
      <dgm:spPr/>
      <dgm:t>
        <a:bodyPr/>
        <a:lstStyle/>
        <a:p>
          <a:r>
            <a:rPr lang="en-US"/>
            <a:t>1- Changed [gender]&amp;[category] data type to category as required.</a:t>
          </a:r>
        </a:p>
      </dgm:t>
    </dgm:pt>
    <dgm:pt modelId="{648BE6B8-BE0C-4B87-8551-786A4CCB7F7A}" type="parTrans" cxnId="{D5C49A93-B786-4399-B095-03AB10C90307}">
      <dgm:prSet/>
      <dgm:spPr/>
      <dgm:t>
        <a:bodyPr/>
        <a:lstStyle/>
        <a:p>
          <a:endParaRPr lang="en-US"/>
        </a:p>
      </dgm:t>
    </dgm:pt>
    <dgm:pt modelId="{296DC0AB-5571-44E0-8FC8-164E41C00460}" type="sibTrans" cxnId="{D5C49A93-B786-4399-B095-03AB10C90307}">
      <dgm:prSet/>
      <dgm:spPr/>
      <dgm:t>
        <a:bodyPr/>
        <a:lstStyle/>
        <a:p>
          <a:endParaRPr lang="en-US"/>
        </a:p>
      </dgm:t>
    </dgm:pt>
    <dgm:pt modelId="{7B29D002-6CFC-4A25-BDEF-4C35EC674651}">
      <dgm:prSet/>
      <dgm:spPr/>
      <dgm:t>
        <a:bodyPr/>
        <a:lstStyle/>
        <a:p>
          <a:r>
            <a:rPr lang="en-US"/>
            <a:t>2- Created new column for age category as required.</a:t>
          </a:r>
        </a:p>
      </dgm:t>
    </dgm:pt>
    <dgm:pt modelId="{869B8AC9-CA33-44A0-A724-A3AE6FD1CF8B}" type="parTrans" cxnId="{CFF70BA7-0489-407E-A56F-A6CB91826C13}">
      <dgm:prSet/>
      <dgm:spPr/>
      <dgm:t>
        <a:bodyPr/>
        <a:lstStyle/>
        <a:p>
          <a:endParaRPr lang="en-US"/>
        </a:p>
      </dgm:t>
    </dgm:pt>
    <dgm:pt modelId="{E4A8F011-BAEB-4558-87F1-1D0EBE5889D0}" type="sibTrans" cxnId="{CFF70BA7-0489-407E-A56F-A6CB91826C13}">
      <dgm:prSet/>
      <dgm:spPr/>
      <dgm:t>
        <a:bodyPr/>
        <a:lstStyle/>
        <a:p>
          <a:endParaRPr lang="en-US"/>
        </a:p>
      </dgm:t>
    </dgm:pt>
    <dgm:pt modelId="{45BE9316-1D7F-484F-8E3A-D03E53FE3AE5}">
      <dgm:prSet/>
      <dgm:spPr/>
      <dgm:t>
        <a:bodyPr/>
        <a:lstStyle/>
        <a:p>
          <a:r>
            <a:rPr lang="en-US" dirty="0"/>
            <a:t>3- Displayed data types &amp; sample to confirm that the changes were applied successfully.</a:t>
          </a:r>
        </a:p>
      </dgm:t>
    </dgm:pt>
    <dgm:pt modelId="{D618E726-97C5-4806-9479-8F1FB28DE882}" type="parTrans" cxnId="{A0EDF4E7-36D5-4862-A81B-69355AC39C17}">
      <dgm:prSet/>
      <dgm:spPr/>
      <dgm:t>
        <a:bodyPr/>
        <a:lstStyle/>
        <a:p>
          <a:endParaRPr lang="en-US"/>
        </a:p>
      </dgm:t>
    </dgm:pt>
    <dgm:pt modelId="{ABB0A0AF-2349-443E-8E3C-A0D100320BA7}" type="sibTrans" cxnId="{A0EDF4E7-36D5-4862-A81B-69355AC39C17}">
      <dgm:prSet/>
      <dgm:spPr/>
      <dgm:t>
        <a:bodyPr/>
        <a:lstStyle/>
        <a:p>
          <a:endParaRPr lang="en-US"/>
        </a:p>
      </dgm:t>
    </dgm:pt>
    <dgm:pt modelId="{7FF664BF-FE84-49D2-9E55-22A9AB635066}" type="pres">
      <dgm:prSet presAssocID="{A33D27F0-483F-4F1E-8008-D1E2AB37A07B}" presName="linear" presStyleCnt="0">
        <dgm:presLayoutVars>
          <dgm:animLvl val="lvl"/>
          <dgm:resizeHandles val="exact"/>
        </dgm:presLayoutVars>
      </dgm:prSet>
      <dgm:spPr/>
    </dgm:pt>
    <dgm:pt modelId="{4C0A8EDA-56B5-4809-8B5A-0D90BD494249}" type="pres">
      <dgm:prSet presAssocID="{ED0036A6-E9CE-492F-99EA-0E856F56DE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935E0A-DE8D-4A0C-9D6C-93D1D739E238}" type="pres">
      <dgm:prSet presAssocID="{296DC0AB-5571-44E0-8FC8-164E41C00460}" presName="spacer" presStyleCnt="0"/>
      <dgm:spPr/>
    </dgm:pt>
    <dgm:pt modelId="{06EEB37E-A35B-453A-AB30-4CCE150964E2}" type="pres">
      <dgm:prSet presAssocID="{7B29D002-6CFC-4A25-BDEF-4C35EC6746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DAAC04-05E3-49C3-8FF5-4450E73930D2}" type="pres">
      <dgm:prSet presAssocID="{E4A8F011-BAEB-4558-87F1-1D0EBE5889D0}" presName="spacer" presStyleCnt="0"/>
      <dgm:spPr/>
    </dgm:pt>
    <dgm:pt modelId="{5F9596C8-AA09-440D-824E-9C34A73B729B}" type="pres">
      <dgm:prSet presAssocID="{45BE9316-1D7F-484F-8E3A-D03E53FE3A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38FE19-AF6B-45B9-9CF2-E3E005DBF74C}" type="presOf" srcId="{45BE9316-1D7F-484F-8E3A-D03E53FE3AE5}" destId="{5F9596C8-AA09-440D-824E-9C34A73B729B}" srcOrd="0" destOrd="0" presId="urn:microsoft.com/office/officeart/2005/8/layout/vList2"/>
    <dgm:cxn modelId="{B221DF5C-61BB-4CAD-ACBC-2EBD58847966}" type="presOf" srcId="{ED0036A6-E9CE-492F-99EA-0E856F56DE8D}" destId="{4C0A8EDA-56B5-4809-8B5A-0D90BD494249}" srcOrd="0" destOrd="0" presId="urn:microsoft.com/office/officeart/2005/8/layout/vList2"/>
    <dgm:cxn modelId="{D5C49A93-B786-4399-B095-03AB10C90307}" srcId="{A33D27F0-483F-4F1E-8008-D1E2AB37A07B}" destId="{ED0036A6-E9CE-492F-99EA-0E856F56DE8D}" srcOrd="0" destOrd="0" parTransId="{648BE6B8-BE0C-4B87-8551-786A4CCB7F7A}" sibTransId="{296DC0AB-5571-44E0-8FC8-164E41C00460}"/>
    <dgm:cxn modelId="{CFF70BA7-0489-407E-A56F-A6CB91826C13}" srcId="{A33D27F0-483F-4F1E-8008-D1E2AB37A07B}" destId="{7B29D002-6CFC-4A25-BDEF-4C35EC674651}" srcOrd="1" destOrd="0" parTransId="{869B8AC9-CA33-44A0-A724-A3AE6FD1CF8B}" sibTransId="{E4A8F011-BAEB-4558-87F1-1D0EBE5889D0}"/>
    <dgm:cxn modelId="{21EDD8BA-4864-4579-941C-D2EFFD40718F}" type="presOf" srcId="{7B29D002-6CFC-4A25-BDEF-4C35EC674651}" destId="{06EEB37E-A35B-453A-AB30-4CCE150964E2}" srcOrd="0" destOrd="0" presId="urn:microsoft.com/office/officeart/2005/8/layout/vList2"/>
    <dgm:cxn modelId="{A0EDF4E7-36D5-4862-A81B-69355AC39C17}" srcId="{A33D27F0-483F-4F1E-8008-D1E2AB37A07B}" destId="{45BE9316-1D7F-484F-8E3A-D03E53FE3AE5}" srcOrd="2" destOrd="0" parTransId="{D618E726-97C5-4806-9479-8F1FB28DE882}" sibTransId="{ABB0A0AF-2349-443E-8E3C-A0D100320BA7}"/>
    <dgm:cxn modelId="{A3C394F6-2E01-4D15-A29D-530580058ABB}" type="presOf" srcId="{A33D27F0-483F-4F1E-8008-D1E2AB37A07B}" destId="{7FF664BF-FE84-49D2-9E55-22A9AB635066}" srcOrd="0" destOrd="0" presId="urn:microsoft.com/office/officeart/2005/8/layout/vList2"/>
    <dgm:cxn modelId="{DBBD981C-A5E9-4869-8891-B297E0B0A9B6}" type="presParOf" srcId="{7FF664BF-FE84-49D2-9E55-22A9AB635066}" destId="{4C0A8EDA-56B5-4809-8B5A-0D90BD494249}" srcOrd="0" destOrd="0" presId="urn:microsoft.com/office/officeart/2005/8/layout/vList2"/>
    <dgm:cxn modelId="{AC19082A-AD81-4763-8297-FC6D605FA5CD}" type="presParOf" srcId="{7FF664BF-FE84-49D2-9E55-22A9AB635066}" destId="{DE935E0A-DE8D-4A0C-9D6C-93D1D739E238}" srcOrd="1" destOrd="0" presId="urn:microsoft.com/office/officeart/2005/8/layout/vList2"/>
    <dgm:cxn modelId="{6DD55E03-E6A0-4B26-B50F-5D5FB9E1C2F0}" type="presParOf" srcId="{7FF664BF-FE84-49D2-9E55-22A9AB635066}" destId="{06EEB37E-A35B-453A-AB30-4CCE150964E2}" srcOrd="2" destOrd="0" presId="urn:microsoft.com/office/officeart/2005/8/layout/vList2"/>
    <dgm:cxn modelId="{BCF8BE5B-EDD8-4320-8AB9-2384D57C7A31}" type="presParOf" srcId="{7FF664BF-FE84-49D2-9E55-22A9AB635066}" destId="{DFDAAC04-05E3-49C3-8FF5-4450E73930D2}" srcOrd="3" destOrd="0" presId="urn:microsoft.com/office/officeart/2005/8/layout/vList2"/>
    <dgm:cxn modelId="{6C2678D9-8A7F-4779-9BAF-0843AF30392F}" type="presParOf" srcId="{7FF664BF-FE84-49D2-9E55-22A9AB635066}" destId="{5F9596C8-AA09-440D-824E-9C34A73B72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52F19B-EF89-4AF1-93A8-7E448032A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3B160A-5718-462E-B84B-084D5313A1CD}">
      <dgm:prSet/>
      <dgm:spPr/>
      <dgm:t>
        <a:bodyPr/>
        <a:lstStyle/>
        <a:p>
          <a:r>
            <a:rPr lang="en-US"/>
            <a:t>1- Imputed missing values for [gender] column.</a:t>
          </a:r>
        </a:p>
      </dgm:t>
    </dgm:pt>
    <dgm:pt modelId="{5747E79D-51E5-4844-BB53-C2A32DC6AEE4}" type="parTrans" cxnId="{F99CE662-3D28-4EF2-9142-9513A8713EB0}">
      <dgm:prSet/>
      <dgm:spPr/>
      <dgm:t>
        <a:bodyPr/>
        <a:lstStyle/>
        <a:p>
          <a:endParaRPr lang="en-US"/>
        </a:p>
      </dgm:t>
    </dgm:pt>
    <dgm:pt modelId="{40CC6679-A7B1-4C0A-AB86-D0877DAFF69F}" type="sibTrans" cxnId="{F99CE662-3D28-4EF2-9142-9513A8713EB0}">
      <dgm:prSet/>
      <dgm:spPr/>
      <dgm:t>
        <a:bodyPr/>
        <a:lstStyle/>
        <a:p>
          <a:endParaRPr lang="en-US"/>
        </a:p>
      </dgm:t>
    </dgm:pt>
    <dgm:pt modelId="{9F6E81F7-B4A5-4C4B-B062-2D6A3DE6EA81}">
      <dgm:prSet/>
      <dgm:spPr/>
      <dgm:t>
        <a:bodyPr/>
        <a:lstStyle/>
        <a:p>
          <a:r>
            <a:rPr lang="en-US"/>
            <a:t>2- For simplicity, I used mode imputation.</a:t>
          </a:r>
        </a:p>
      </dgm:t>
    </dgm:pt>
    <dgm:pt modelId="{536FF136-E895-4DE1-A9F0-A55C15D2825D}" type="parTrans" cxnId="{F5214863-03C8-408D-8212-30157111826E}">
      <dgm:prSet/>
      <dgm:spPr/>
      <dgm:t>
        <a:bodyPr/>
        <a:lstStyle/>
        <a:p>
          <a:endParaRPr lang="en-US"/>
        </a:p>
      </dgm:t>
    </dgm:pt>
    <dgm:pt modelId="{F4BCB263-AAFA-4A39-89A6-07D0EFF9FF23}" type="sibTrans" cxnId="{F5214863-03C8-408D-8212-30157111826E}">
      <dgm:prSet/>
      <dgm:spPr/>
      <dgm:t>
        <a:bodyPr/>
        <a:lstStyle/>
        <a:p>
          <a:endParaRPr lang="en-US"/>
        </a:p>
      </dgm:t>
    </dgm:pt>
    <dgm:pt modelId="{B8837502-7F46-4DA7-9E92-CC605DC5CDFF}">
      <dgm:prSet/>
      <dgm:spPr/>
      <dgm:t>
        <a:bodyPr/>
        <a:lstStyle/>
        <a:p>
          <a:r>
            <a:rPr lang="en-US"/>
            <a:t>3- Encoded categorical variables using one-hot encoding as required.</a:t>
          </a:r>
        </a:p>
      </dgm:t>
    </dgm:pt>
    <dgm:pt modelId="{54C5B63B-94A1-46CA-92A3-40074CFCD064}" type="parTrans" cxnId="{66175BF8-C9BB-4C92-A8A4-4A43F4D1D3D7}">
      <dgm:prSet/>
      <dgm:spPr/>
      <dgm:t>
        <a:bodyPr/>
        <a:lstStyle/>
        <a:p>
          <a:endParaRPr lang="en-US"/>
        </a:p>
      </dgm:t>
    </dgm:pt>
    <dgm:pt modelId="{59CA26EF-AF58-4524-A253-AA2F934A880E}" type="sibTrans" cxnId="{66175BF8-C9BB-4C92-A8A4-4A43F4D1D3D7}">
      <dgm:prSet/>
      <dgm:spPr/>
      <dgm:t>
        <a:bodyPr/>
        <a:lstStyle/>
        <a:p>
          <a:endParaRPr lang="en-US"/>
        </a:p>
      </dgm:t>
    </dgm:pt>
    <dgm:pt modelId="{253ACB20-8521-4A72-B4ED-05E47F688046}">
      <dgm:prSet/>
      <dgm:spPr/>
      <dgm:t>
        <a:bodyPr/>
        <a:lstStyle/>
        <a:p>
          <a:r>
            <a:rPr lang="en-US"/>
            <a:t>4- Splatted dataset into features (X) and target variable (y).</a:t>
          </a:r>
        </a:p>
      </dgm:t>
    </dgm:pt>
    <dgm:pt modelId="{0ADCBFD4-AB8D-454E-AF59-F34A27DD1C5C}" type="parTrans" cxnId="{60880BA8-AA87-481A-BE30-733CCA6AF525}">
      <dgm:prSet/>
      <dgm:spPr/>
      <dgm:t>
        <a:bodyPr/>
        <a:lstStyle/>
        <a:p>
          <a:endParaRPr lang="en-US"/>
        </a:p>
      </dgm:t>
    </dgm:pt>
    <dgm:pt modelId="{2232772D-E201-4E33-8907-5631D6AA390C}" type="sibTrans" cxnId="{60880BA8-AA87-481A-BE30-733CCA6AF525}">
      <dgm:prSet/>
      <dgm:spPr/>
      <dgm:t>
        <a:bodyPr/>
        <a:lstStyle/>
        <a:p>
          <a:endParaRPr lang="en-US"/>
        </a:p>
      </dgm:t>
    </dgm:pt>
    <dgm:pt modelId="{5D8E1421-FCE8-4AFC-A76E-383D58780E06}">
      <dgm:prSet/>
      <dgm:spPr/>
      <dgm:t>
        <a:bodyPr/>
        <a:lstStyle/>
        <a:p>
          <a:r>
            <a:rPr lang="en-US"/>
            <a:t>5- Split into training and testing sets using 20% of data for testing.</a:t>
          </a:r>
        </a:p>
      </dgm:t>
    </dgm:pt>
    <dgm:pt modelId="{F65C0BCB-6712-42A7-B4B9-56E65D66D7FF}" type="parTrans" cxnId="{77739074-6C36-40DF-BCFB-8519567493AE}">
      <dgm:prSet/>
      <dgm:spPr/>
      <dgm:t>
        <a:bodyPr/>
        <a:lstStyle/>
        <a:p>
          <a:endParaRPr lang="en-US"/>
        </a:p>
      </dgm:t>
    </dgm:pt>
    <dgm:pt modelId="{D8F02507-1A43-451E-8165-9B8465745CEC}" type="sibTrans" cxnId="{77739074-6C36-40DF-BCFB-8519567493AE}">
      <dgm:prSet/>
      <dgm:spPr/>
      <dgm:t>
        <a:bodyPr/>
        <a:lstStyle/>
        <a:p>
          <a:endParaRPr lang="en-US"/>
        </a:p>
      </dgm:t>
    </dgm:pt>
    <dgm:pt modelId="{721D61FE-0E96-476C-A167-F390F2E31518}">
      <dgm:prSet/>
      <dgm:spPr/>
      <dgm:t>
        <a:bodyPr/>
        <a:lstStyle/>
        <a:p>
          <a:r>
            <a:rPr lang="en-US"/>
            <a:t>- X_train and y_train contain features and target variable for training,</a:t>
          </a:r>
        </a:p>
      </dgm:t>
    </dgm:pt>
    <dgm:pt modelId="{43D86EED-5FE7-4DEF-9D00-4268176459D4}" type="parTrans" cxnId="{E32C61CA-9B7E-4FCB-863A-70EA4FFECFEF}">
      <dgm:prSet/>
      <dgm:spPr/>
      <dgm:t>
        <a:bodyPr/>
        <a:lstStyle/>
        <a:p>
          <a:endParaRPr lang="en-US"/>
        </a:p>
      </dgm:t>
    </dgm:pt>
    <dgm:pt modelId="{8AACAC8A-1F26-4BC9-A651-C1C0725C881C}" type="sibTrans" cxnId="{E32C61CA-9B7E-4FCB-863A-70EA4FFECFEF}">
      <dgm:prSet/>
      <dgm:spPr/>
      <dgm:t>
        <a:bodyPr/>
        <a:lstStyle/>
        <a:p>
          <a:endParaRPr lang="en-US"/>
        </a:p>
      </dgm:t>
    </dgm:pt>
    <dgm:pt modelId="{FA7967FF-073F-49DA-9DB3-D96E9E866B71}">
      <dgm:prSet/>
      <dgm:spPr/>
      <dgm:t>
        <a:bodyPr/>
        <a:lstStyle/>
        <a:p>
          <a:r>
            <a:rPr lang="en-US" dirty="0"/>
            <a:t>while </a:t>
          </a:r>
          <a:r>
            <a:rPr lang="en-US" dirty="0" err="1"/>
            <a:t>X_test</a:t>
          </a:r>
          <a:r>
            <a:rPr lang="en-US" dirty="0"/>
            <a:t> and </a:t>
          </a:r>
          <a:r>
            <a:rPr lang="en-US" dirty="0" err="1"/>
            <a:t>y_test</a:t>
          </a:r>
          <a:r>
            <a:rPr lang="en-US" dirty="0"/>
            <a:t> contain features and target variable for testing/validation.</a:t>
          </a:r>
        </a:p>
      </dgm:t>
    </dgm:pt>
    <dgm:pt modelId="{1971D52B-B217-42F5-9F9F-9EB4744EBDC3}" type="parTrans" cxnId="{75D68762-132D-4DB7-8454-31C1DAEDA8E0}">
      <dgm:prSet/>
      <dgm:spPr/>
      <dgm:t>
        <a:bodyPr/>
        <a:lstStyle/>
        <a:p>
          <a:endParaRPr lang="en-US"/>
        </a:p>
      </dgm:t>
    </dgm:pt>
    <dgm:pt modelId="{20AA016B-DE24-44BB-BD2A-4C372440BD0A}" type="sibTrans" cxnId="{75D68762-132D-4DB7-8454-31C1DAEDA8E0}">
      <dgm:prSet/>
      <dgm:spPr/>
      <dgm:t>
        <a:bodyPr/>
        <a:lstStyle/>
        <a:p>
          <a:endParaRPr lang="en-US"/>
        </a:p>
      </dgm:t>
    </dgm:pt>
    <dgm:pt modelId="{04823954-DFBD-4C70-8CAC-DB5BBDA6A577}" type="pres">
      <dgm:prSet presAssocID="{3E52F19B-EF89-4AF1-93A8-7E448032A717}" presName="linear" presStyleCnt="0">
        <dgm:presLayoutVars>
          <dgm:animLvl val="lvl"/>
          <dgm:resizeHandles val="exact"/>
        </dgm:presLayoutVars>
      </dgm:prSet>
      <dgm:spPr/>
    </dgm:pt>
    <dgm:pt modelId="{50B9EA68-ECFD-4963-89F4-32ADC80A0707}" type="pres">
      <dgm:prSet presAssocID="{233B160A-5718-462E-B84B-084D5313A1C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CC7B909-A487-4E91-B063-94E5ABE86CFD}" type="pres">
      <dgm:prSet presAssocID="{40CC6679-A7B1-4C0A-AB86-D0877DAFF69F}" presName="spacer" presStyleCnt="0"/>
      <dgm:spPr/>
    </dgm:pt>
    <dgm:pt modelId="{39796A21-5CFA-4550-B0D3-DC03A04AB70D}" type="pres">
      <dgm:prSet presAssocID="{9F6E81F7-B4A5-4C4B-B062-2D6A3DE6EA8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7227B63-06B7-4B65-BDD9-1674249FF8DF}" type="pres">
      <dgm:prSet presAssocID="{F4BCB263-AAFA-4A39-89A6-07D0EFF9FF23}" presName="spacer" presStyleCnt="0"/>
      <dgm:spPr/>
    </dgm:pt>
    <dgm:pt modelId="{B4044050-DD7D-4520-993E-BCB14F38C1AB}" type="pres">
      <dgm:prSet presAssocID="{B8837502-7F46-4DA7-9E92-CC605DC5CDF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4312602-6A69-4E58-AE56-C5F40117D6EE}" type="pres">
      <dgm:prSet presAssocID="{59CA26EF-AF58-4524-A253-AA2F934A880E}" presName="spacer" presStyleCnt="0"/>
      <dgm:spPr/>
    </dgm:pt>
    <dgm:pt modelId="{40BB170C-4FE5-4AE8-AAEE-B889BF007038}" type="pres">
      <dgm:prSet presAssocID="{253ACB20-8521-4A72-B4ED-05E47F68804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2FABCF1-35B6-4601-806F-CB71EDBF3DE7}" type="pres">
      <dgm:prSet presAssocID="{2232772D-E201-4E33-8907-5631D6AA390C}" presName="spacer" presStyleCnt="0"/>
      <dgm:spPr/>
    </dgm:pt>
    <dgm:pt modelId="{93CDFA07-45A1-442A-9541-8A0B7EBA4007}" type="pres">
      <dgm:prSet presAssocID="{5D8E1421-FCE8-4AFC-A76E-383D58780E0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E1A8C2E-13FA-4EEA-BCCE-568A2DF1DCA7}" type="pres">
      <dgm:prSet presAssocID="{D8F02507-1A43-451E-8165-9B8465745CEC}" presName="spacer" presStyleCnt="0"/>
      <dgm:spPr/>
    </dgm:pt>
    <dgm:pt modelId="{435583D3-E8B5-4761-8984-D7CA483C429D}" type="pres">
      <dgm:prSet presAssocID="{721D61FE-0E96-476C-A167-F390F2E315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7C89A9F-8603-4892-979A-450A1BF6EBB7}" type="pres">
      <dgm:prSet presAssocID="{8AACAC8A-1F26-4BC9-A651-C1C0725C881C}" presName="spacer" presStyleCnt="0"/>
      <dgm:spPr/>
    </dgm:pt>
    <dgm:pt modelId="{9AC25408-E97F-4F3B-99F5-2E1ED8C7B653}" type="pres">
      <dgm:prSet presAssocID="{FA7967FF-073F-49DA-9DB3-D96E9E866B7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99FEF29-CB25-4B2F-98FD-FF83A82A9002}" type="presOf" srcId="{B8837502-7F46-4DA7-9E92-CC605DC5CDFF}" destId="{B4044050-DD7D-4520-993E-BCB14F38C1AB}" srcOrd="0" destOrd="0" presId="urn:microsoft.com/office/officeart/2005/8/layout/vList2"/>
    <dgm:cxn modelId="{17AAE23A-FB98-42AD-9C85-66111146AD45}" type="presOf" srcId="{721D61FE-0E96-476C-A167-F390F2E31518}" destId="{435583D3-E8B5-4761-8984-D7CA483C429D}" srcOrd="0" destOrd="0" presId="urn:microsoft.com/office/officeart/2005/8/layout/vList2"/>
    <dgm:cxn modelId="{C5C50862-8F48-49E9-9274-17F13D87A596}" type="presOf" srcId="{3E52F19B-EF89-4AF1-93A8-7E448032A717}" destId="{04823954-DFBD-4C70-8CAC-DB5BBDA6A577}" srcOrd="0" destOrd="0" presId="urn:microsoft.com/office/officeart/2005/8/layout/vList2"/>
    <dgm:cxn modelId="{75D68762-132D-4DB7-8454-31C1DAEDA8E0}" srcId="{3E52F19B-EF89-4AF1-93A8-7E448032A717}" destId="{FA7967FF-073F-49DA-9DB3-D96E9E866B71}" srcOrd="6" destOrd="0" parTransId="{1971D52B-B217-42F5-9F9F-9EB4744EBDC3}" sibTransId="{20AA016B-DE24-44BB-BD2A-4C372440BD0A}"/>
    <dgm:cxn modelId="{F99CE662-3D28-4EF2-9142-9513A8713EB0}" srcId="{3E52F19B-EF89-4AF1-93A8-7E448032A717}" destId="{233B160A-5718-462E-B84B-084D5313A1CD}" srcOrd="0" destOrd="0" parTransId="{5747E79D-51E5-4844-BB53-C2A32DC6AEE4}" sibTransId="{40CC6679-A7B1-4C0A-AB86-D0877DAFF69F}"/>
    <dgm:cxn modelId="{F5214863-03C8-408D-8212-30157111826E}" srcId="{3E52F19B-EF89-4AF1-93A8-7E448032A717}" destId="{9F6E81F7-B4A5-4C4B-B062-2D6A3DE6EA81}" srcOrd="1" destOrd="0" parTransId="{536FF136-E895-4DE1-A9F0-A55C15D2825D}" sibTransId="{F4BCB263-AAFA-4A39-89A6-07D0EFF9FF23}"/>
    <dgm:cxn modelId="{5BBAF665-689A-434C-A910-FF51D7848B58}" type="presOf" srcId="{233B160A-5718-462E-B84B-084D5313A1CD}" destId="{50B9EA68-ECFD-4963-89F4-32ADC80A0707}" srcOrd="0" destOrd="0" presId="urn:microsoft.com/office/officeart/2005/8/layout/vList2"/>
    <dgm:cxn modelId="{77739074-6C36-40DF-BCFB-8519567493AE}" srcId="{3E52F19B-EF89-4AF1-93A8-7E448032A717}" destId="{5D8E1421-FCE8-4AFC-A76E-383D58780E06}" srcOrd="4" destOrd="0" parTransId="{F65C0BCB-6712-42A7-B4B9-56E65D66D7FF}" sibTransId="{D8F02507-1A43-451E-8165-9B8465745CEC}"/>
    <dgm:cxn modelId="{35BCC375-4750-48AF-A82D-095256699C6D}" type="presOf" srcId="{FA7967FF-073F-49DA-9DB3-D96E9E866B71}" destId="{9AC25408-E97F-4F3B-99F5-2E1ED8C7B653}" srcOrd="0" destOrd="0" presId="urn:microsoft.com/office/officeart/2005/8/layout/vList2"/>
    <dgm:cxn modelId="{86894D89-B73F-41BF-8D42-7DF33C7FCE05}" type="presOf" srcId="{5D8E1421-FCE8-4AFC-A76E-383D58780E06}" destId="{93CDFA07-45A1-442A-9541-8A0B7EBA4007}" srcOrd="0" destOrd="0" presId="urn:microsoft.com/office/officeart/2005/8/layout/vList2"/>
    <dgm:cxn modelId="{95E29597-8F1F-477E-BC84-8F602FFCF6CE}" type="presOf" srcId="{253ACB20-8521-4A72-B4ED-05E47F688046}" destId="{40BB170C-4FE5-4AE8-AAEE-B889BF007038}" srcOrd="0" destOrd="0" presId="urn:microsoft.com/office/officeart/2005/8/layout/vList2"/>
    <dgm:cxn modelId="{2BF5ED9B-EDFD-4D67-BEC7-16F65ADBFFC2}" type="presOf" srcId="{9F6E81F7-B4A5-4C4B-B062-2D6A3DE6EA81}" destId="{39796A21-5CFA-4550-B0D3-DC03A04AB70D}" srcOrd="0" destOrd="0" presId="urn:microsoft.com/office/officeart/2005/8/layout/vList2"/>
    <dgm:cxn modelId="{60880BA8-AA87-481A-BE30-733CCA6AF525}" srcId="{3E52F19B-EF89-4AF1-93A8-7E448032A717}" destId="{253ACB20-8521-4A72-B4ED-05E47F688046}" srcOrd="3" destOrd="0" parTransId="{0ADCBFD4-AB8D-454E-AF59-F34A27DD1C5C}" sibTransId="{2232772D-E201-4E33-8907-5631D6AA390C}"/>
    <dgm:cxn modelId="{E32C61CA-9B7E-4FCB-863A-70EA4FFECFEF}" srcId="{3E52F19B-EF89-4AF1-93A8-7E448032A717}" destId="{721D61FE-0E96-476C-A167-F390F2E31518}" srcOrd="5" destOrd="0" parTransId="{43D86EED-5FE7-4DEF-9D00-4268176459D4}" sibTransId="{8AACAC8A-1F26-4BC9-A651-C1C0725C881C}"/>
    <dgm:cxn modelId="{66175BF8-C9BB-4C92-A8A4-4A43F4D1D3D7}" srcId="{3E52F19B-EF89-4AF1-93A8-7E448032A717}" destId="{B8837502-7F46-4DA7-9E92-CC605DC5CDFF}" srcOrd="2" destOrd="0" parTransId="{54C5B63B-94A1-46CA-92A3-40074CFCD064}" sibTransId="{59CA26EF-AF58-4524-A253-AA2F934A880E}"/>
    <dgm:cxn modelId="{9BDD3323-2CF8-4E64-8AC6-6D8734277254}" type="presParOf" srcId="{04823954-DFBD-4C70-8CAC-DB5BBDA6A577}" destId="{50B9EA68-ECFD-4963-89F4-32ADC80A0707}" srcOrd="0" destOrd="0" presId="urn:microsoft.com/office/officeart/2005/8/layout/vList2"/>
    <dgm:cxn modelId="{28FC0629-476E-4A31-8781-210F7B5126B2}" type="presParOf" srcId="{04823954-DFBD-4C70-8CAC-DB5BBDA6A577}" destId="{9CC7B909-A487-4E91-B063-94E5ABE86CFD}" srcOrd="1" destOrd="0" presId="urn:microsoft.com/office/officeart/2005/8/layout/vList2"/>
    <dgm:cxn modelId="{98D2C776-3CE9-4A55-BD43-E65004F48CF1}" type="presParOf" srcId="{04823954-DFBD-4C70-8CAC-DB5BBDA6A577}" destId="{39796A21-5CFA-4550-B0D3-DC03A04AB70D}" srcOrd="2" destOrd="0" presId="urn:microsoft.com/office/officeart/2005/8/layout/vList2"/>
    <dgm:cxn modelId="{D9AD6F1E-2424-46FB-B38C-FC751CAB6876}" type="presParOf" srcId="{04823954-DFBD-4C70-8CAC-DB5BBDA6A577}" destId="{47227B63-06B7-4B65-BDD9-1674249FF8DF}" srcOrd="3" destOrd="0" presId="urn:microsoft.com/office/officeart/2005/8/layout/vList2"/>
    <dgm:cxn modelId="{FA381EBE-27EB-4110-B1CF-41E4568578E2}" type="presParOf" srcId="{04823954-DFBD-4C70-8CAC-DB5BBDA6A577}" destId="{B4044050-DD7D-4520-993E-BCB14F38C1AB}" srcOrd="4" destOrd="0" presId="urn:microsoft.com/office/officeart/2005/8/layout/vList2"/>
    <dgm:cxn modelId="{71D2A0E3-D6DA-4954-BB28-16AE8B4AC70A}" type="presParOf" srcId="{04823954-DFBD-4C70-8CAC-DB5BBDA6A577}" destId="{E4312602-6A69-4E58-AE56-C5F40117D6EE}" srcOrd="5" destOrd="0" presId="urn:microsoft.com/office/officeart/2005/8/layout/vList2"/>
    <dgm:cxn modelId="{0E21959B-AE16-450A-9896-40FDC84DCB27}" type="presParOf" srcId="{04823954-DFBD-4C70-8CAC-DB5BBDA6A577}" destId="{40BB170C-4FE5-4AE8-AAEE-B889BF007038}" srcOrd="6" destOrd="0" presId="urn:microsoft.com/office/officeart/2005/8/layout/vList2"/>
    <dgm:cxn modelId="{1DBED6EE-9442-49C1-B802-BBB889C6E189}" type="presParOf" srcId="{04823954-DFBD-4C70-8CAC-DB5BBDA6A577}" destId="{22FABCF1-35B6-4601-806F-CB71EDBF3DE7}" srcOrd="7" destOrd="0" presId="urn:microsoft.com/office/officeart/2005/8/layout/vList2"/>
    <dgm:cxn modelId="{41E3636E-7985-4337-908D-4BF5B3DA578B}" type="presParOf" srcId="{04823954-DFBD-4C70-8CAC-DB5BBDA6A577}" destId="{93CDFA07-45A1-442A-9541-8A0B7EBA4007}" srcOrd="8" destOrd="0" presId="urn:microsoft.com/office/officeart/2005/8/layout/vList2"/>
    <dgm:cxn modelId="{A8C59A6C-D8D6-427D-A0C2-B6CC3041DF3B}" type="presParOf" srcId="{04823954-DFBD-4C70-8CAC-DB5BBDA6A577}" destId="{8E1A8C2E-13FA-4EEA-BCCE-568A2DF1DCA7}" srcOrd="9" destOrd="0" presId="urn:microsoft.com/office/officeart/2005/8/layout/vList2"/>
    <dgm:cxn modelId="{A2282955-9F28-4FCD-884E-0995C2AE97A2}" type="presParOf" srcId="{04823954-DFBD-4C70-8CAC-DB5BBDA6A577}" destId="{435583D3-E8B5-4761-8984-D7CA483C429D}" srcOrd="10" destOrd="0" presId="urn:microsoft.com/office/officeart/2005/8/layout/vList2"/>
    <dgm:cxn modelId="{83AB301D-BAE7-49B7-8320-71D878230555}" type="presParOf" srcId="{04823954-DFBD-4C70-8CAC-DB5BBDA6A577}" destId="{37C89A9F-8603-4892-979A-450A1BF6EBB7}" srcOrd="11" destOrd="0" presId="urn:microsoft.com/office/officeart/2005/8/layout/vList2"/>
    <dgm:cxn modelId="{BD2B5868-9702-40F3-A469-C108970D81CD}" type="presParOf" srcId="{04823954-DFBD-4C70-8CAC-DB5BBDA6A577}" destId="{9AC25408-E97F-4F3B-99F5-2E1ED8C7B65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08EBD6-B194-4C18-A69F-AAC147A71C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D451B-B9BC-4A9D-A53B-857C3607C985}">
      <dgm:prSet/>
      <dgm:spPr/>
      <dgm:t>
        <a:bodyPr/>
        <a:lstStyle/>
        <a:p>
          <a:r>
            <a:rPr lang="en-US"/>
            <a:t>1- Exploring the distribution of the target variable (Fraud).</a:t>
          </a:r>
        </a:p>
      </dgm:t>
    </dgm:pt>
    <dgm:pt modelId="{EE91ED36-F494-4DF5-BA0B-F26004A4ABAF}" type="parTrans" cxnId="{985D805D-E096-4546-89BA-5888A1D49DC3}">
      <dgm:prSet/>
      <dgm:spPr/>
      <dgm:t>
        <a:bodyPr/>
        <a:lstStyle/>
        <a:p>
          <a:endParaRPr lang="en-US"/>
        </a:p>
      </dgm:t>
    </dgm:pt>
    <dgm:pt modelId="{92984048-7080-4827-8E8F-EC9190DF4E4E}" type="sibTrans" cxnId="{985D805D-E096-4546-89BA-5888A1D49DC3}">
      <dgm:prSet/>
      <dgm:spPr/>
      <dgm:t>
        <a:bodyPr/>
        <a:lstStyle/>
        <a:p>
          <a:endParaRPr lang="en-US"/>
        </a:p>
      </dgm:t>
    </dgm:pt>
    <dgm:pt modelId="{4F721437-5A69-4B10-87B0-92F22B06E60E}">
      <dgm:prSet/>
      <dgm:spPr/>
      <dgm:t>
        <a:bodyPr/>
        <a:lstStyle/>
        <a:p>
          <a:r>
            <a:rPr lang="en-US"/>
            <a:t>2- Using matplotlib.pyplot &amp; seaborn libraries to visualize the result</a:t>
          </a:r>
        </a:p>
      </dgm:t>
    </dgm:pt>
    <dgm:pt modelId="{CEE64C55-9FB8-4370-86FE-616DCA5EA940}" type="parTrans" cxnId="{72FC2C43-05B6-41D5-9C41-266FE7108E6F}">
      <dgm:prSet/>
      <dgm:spPr/>
      <dgm:t>
        <a:bodyPr/>
        <a:lstStyle/>
        <a:p>
          <a:endParaRPr lang="en-US"/>
        </a:p>
      </dgm:t>
    </dgm:pt>
    <dgm:pt modelId="{B6702290-9A33-4454-A411-CD814071322E}" type="sibTrans" cxnId="{72FC2C43-05B6-41D5-9C41-266FE7108E6F}">
      <dgm:prSet/>
      <dgm:spPr/>
      <dgm:t>
        <a:bodyPr/>
        <a:lstStyle/>
        <a:p>
          <a:endParaRPr lang="en-US"/>
        </a:p>
      </dgm:t>
    </dgm:pt>
    <dgm:pt modelId="{FC8EE6B0-5B71-4656-99BA-E4A9B7F23DD5}">
      <dgm:prSet/>
      <dgm:spPr/>
      <dgm:t>
        <a:bodyPr/>
        <a:lstStyle/>
        <a:p>
          <a:r>
            <a:rPr lang="en-US" dirty="0"/>
            <a:t>Blue = Benign Transactions</a:t>
          </a:r>
          <a:r>
            <a:rPr lang="ar-JO" dirty="0"/>
            <a:t> </a:t>
          </a:r>
          <a:r>
            <a:rPr lang="en-US" dirty="0"/>
            <a:t>98.8% (587443 Transactions)</a:t>
          </a:r>
        </a:p>
      </dgm:t>
    </dgm:pt>
    <dgm:pt modelId="{65B86F05-7E57-4B67-8472-5914BB7EE90F}" type="parTrans" cxnId="{E37A7DD9-4930-4467-82AD-310ED7E38ADD}">
      <dgm:prSet/>
      <dgm:spPr/>
      <dgm:t>
        <a:bodyPr/>
        <a:lstStyle/>
        <a:p>
          <a:endParaRPr lang="en-US"/>
        </a:p>
      </dgm:t>
    </dgm:pt>
    <dgm:pt modelId="{C50B75FE-40DF-414A-AC48-086E6FF6E53D}" type="sibTrans" cxnId="{E37A7DD9-4930-4467-82AD-310ED7E38ADD}">
      <dgm:prSet/>
      <dgm:spPr/>
      <dgm:t>
        <a:bodyPr/>
        <a:lstStyle/>
        <a:p>
          <a:endParaRPr lang="en-US"/>
        </a:p>
      </dgm:t>
    </dgm:pt>
    <dgm:pt modelId="{8087A5BF-1C13-4C04-90E2-8463CA402799}">
      <dgm:prSet/>
      <dgm:spPr/>
      <dgm:t>
        <a:bodyPr/>
        <a:lstStyle/>
        <a:p>
          <a:r>
            <a:rPr lang="en-US" dirty="0"/>
            <a:t>Red = Fraud Transactions 1.2% (7200 Transactions)</a:t>
          </a:r>
        </a:p>
      </dgm:t>
    </dgm:pt>
    <dgm:pt modelId="{E8A30C51-2E75-4A23-A7AB-30CD8FE07233}" type="parTrans" cxnId="{A53D858F-1540-4C83-B1D9-31B7EC5CE5DF}">
      <dgm:prSet/>
      <dgm:spPr/>
      <dgm:t>
        <a:bodyPr/>
        <a:lstStyle/>
        <a:p>
          <a:endParaRPr lang="en-US"/>
        </a:p>
      </dgm:t>
    </dgm:pt>
    <dgm:pt modelId="{0674E918-8414-40EB-B07D-6686CA6D4B38}" type="sibTrans" cxnId="{A53D858F-1540-4C83-B1D9-31B7EC5CE5DF}">
      <dgm:prSet/>
      <dgm:spPr/>
      <dgm:t>
        <a:bodyPr/>
        <a:lstStyle/>
        <a:p>
          <a:endParaRPr lang="en-US"/>
        </a:p>
      </dgm:t>
    </dgm:pt>
    <dgm:pt modelId="{6EDD67EB-005F-4ED4-BD3D-DE34AAD43810}" type="pres">
      <dgm:prSet presAssocID="{5608EBD6-B194-4C18-A69F-AAC147A71CEA}" presName="linear" presStyleCnt="0">
        <dgm:presLayoutVars>
          <dgm:animLvl val="lvl"/>
          <dgm:resizeHandles val="exact"/>
        </dgm:presLayoutVars>
      </dgm:prSet>
      <dgm:spPr/>
    </dgm:pt>
    <dgm:pt modelId="{C5498B99-F615-4B3E-9E3F-286ED7EDD079}" type="pres">
      <dgm:prSet presAssocID="{A07D451B-B9BC-4A9D-A53B-857C3607C9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6A8A64-D097-48C7-93BE-CCB0F2FBF64B}" type="pres">
      <dgm:prSet presAssocID="{92984048-7080-4827-8E8F-EC9190DF4E4E}" presName="spacer" presStyleCnt="0"/>
      <dgm:spPr/>
    </dgm:pt>
    <dgm:pt modelId="{72C8E2FF-20EF-4EC5-AB3D-547827EA8E46}" type="pres">
      <dgm:prSet presAssocID="{4F721437-5A69-4B10-87B0-92F22B06E6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6F9999-D7D8-4435-A720-0FD4C70FE828}" type="pres">
      <dgm:prSet presAssocID="{4F721437-5A69-4B10-87B0-92F22B06E6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5797C11-87A8-416D-B756-0A3EACA949F4}" type="presOf" srcId="{FC8EE6B0-5B71-4656-99BA-E4A9B7F23DD5}" destId="{E26F9999-D7D8-4435-A720-0FD4C70FE828}" srcOrd="0" destOrd="0" presId="urn:microsoft.com/office/officeart/2005/8/layout/vList2"/>
    <dgm:cxn modelId="{219F192D-FC02-4C63-B0E1-230313C5EF76}" type="presOf" srcId="{5608EBD6-B194-4C18-A69F-AAC147A71CEA}" destId="{6EDD67EB-005F-4ED4-BD3D-DE34AAD43810}" srcOrd="0" destOrd="0" presId="urn:microsoft.com/office/officeart/2005/8/layout/vList2"/>
    <dgm:cxn modelId="{985D805D-E096-4546-89BA-5888A1D49DC3}" srcId="{5608EBD6-B194-4C18-A69F-AAC147A71CEA}" destId="{A07D451B-B9BC-4A9D-A53B-857C3607C985}" srcOrd="0" destOrd="0" parTransId="{EE91ED36-F494-4DF5-BA0B-F26004A4ABAF}" sibTransId="{92984048-7080-4827-8E8F-EC9190DF4E4E}"/>
    <dgm:cxn modelId="{72FC2C43-05B6-41D5-9C41-266FE7108E6F}" srcId="{5608EBD6-B194-4C18-A69F-AAC147A71CEA}" destId="{4F721437-5A69-4B10-87B0-92F22B06E60E}" srcOrd="1" destOrd="0" parTransId="{CEE64C55-9FB8-4370-86FE-616DCA5EA940}" sibTransId="{B6702290-9A33-4454-A411-CD814071322E}"/>
    <dgm:cxn modelId="{91BB114E-1157-4E86-B303-507FCD8E6C4C}" type="presOf" srcId="{A07D451B-B9BC-4A9D-A53B-857C3607C985}" destId="{C5498B99-F615-4B3E-9E3F-286ED7EDD079}" srcOrd="0" destOrd="0" presId="urn:microsoft.com/office/officeart/2005/8/layout/vList2"/>
    <dgm:cxn modelId="{056A3C5A-4C2A-413D-84CC-30842569D54B}" type="presOf" srcId="{8087A5BF-1C13-4C04-90E2-8463CA402799}" destId="{E26F9999-D7D8-4435-A720-0FD4C70FE828}" srcOrd="0" destOrd="1" presId="urn:microsoft.com/office/officeart/2005/8/layout/vList2"/>
    <dgm:cxn modelId="{A53D858F-1540-4C83-B1D9-31B7EC5CE5DF}" srcId="{4F721437-5A69-4B10-87B0-92F22B06E60E}" destId="{8087A5BF-1C13-4C04-90E2-8463CA402799}" srcOrd="1" destOrd="0" parTransId="{E8A30C51-2E75-4A23-A7AB-30CD8FE07233}" sibTransId="{0674E918-8414-40EB-B07D-6686CA6D4B38}"/>
    <dgm:cxn modelId="{E37A7DD9-4930-4467-82AD-310ED7E38ADD}" srcId="{4F721437-5A69-4B10-87B0-92F22B06E60E}" destId="{FC8EE6B0-5B71-4656-99BA-E4A9B7F23DD5}" srcOrd="0" destOrd="0" parTransId="{65B86F05-7E57-4B67-8472-5914BB7EE90F}" sibTransId="{C50B75FE-40DF-414A-AC48-086E6FF6E53D}"/>
    <dgm:cxn modelId="{B7EF7DFF-6B24-488D-B6CC-1F12550C75F4}" type="presOf" srcId="{4F721437-5A69-4B10-87B0-92F22B06E60E}" destId="{72C8E2FF-20EF-4EC5-AB3D-547827EA8E46}" srcOrd="0" destOrd="0" presId="urn:microsoft.com/office/officeart/2005/8/layout/vList2"/>
    <dgm:cxn modelId="{D78EF06F-EB56-40B5-AD47-C2DC1683C4C6}" type="presParOf" srcId="{6EDD67EB-005F-4ED4-BD3D-DE34AAD43810}" destId="{C5498B99-F615-4B3E-9E3F-286ED7EDD079}" srcOrd="0" destOrd="0" presId="urn:microsoft.com/office/officeart/2005/8/layout/vList2"/>
    <dgm:cxn modelId="{4D0DB0D9-B453-449A-9820-BDC036ECCE1F}" type="presParOf" srcId="{6EDD67EB-005F-4ED4-BD3D-DE34AAD43810}" destId="{6A6A8A64-D097-48C7-93BE-CCB0F2FBF64B}" srcOrd="1" destOrd="0" presId="urn:microsoft.com/office/officeart/2005/8/layout/vList2"/>
    <dgm:cxn modelId="{4B6588CA-9B08-4527-BF4B-6380C661C502}" type="presParOf" srcId="{6EDD67EB-005F-4ED4-BD3D-DE34AAD43810}" destId="{72C8E2FF-20EF-4EC5-AB3D-547827EA8E46}" srcOrd="2" destOrd="0" presId="urn:microsoft.com/office/officeart/2005/8/layout/vList2"/>
    <dgm:cxn modelId="{56CD57CE-3590-47C1-B258-4A0126345305}" type="presParOf" srcId="{6EDD67EB-005F-4ED4-BD3D-DE34AAD43810}" destId="{E26F9999-D7D8-4435-A720-0FD4C70FE8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76CFC7-384C-44B4-A648-61D16B4AEA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9F07B-1E4C-4FBC-9F60-7285342CB311}">
      <dgm:prSet/>
      <dgm:spPr/>
      <dgm:t>
        <a:bodyPr/>
        <a:lstStyle/>
        <a:p>
          <a:r>
            <a:rPr lang="en-US" dirty="0"/>
            <a:t>Analyzing the distribution of features and their relationships with the target variable (fraud).</a:t>
          </a:r>
        </a:p>
      </dgm:t>
    </dgm:pt>
    <dgm:pt modelId="{970553F6-3A85-4742-9917-97C444984349}" type="parTrans" cxnId="{2F384455-0B9F-4B96-89ED-DC16AD403928}">
      <dgm:prSet/>
      <dgm:spPr/>
      <dgm:t>
        <a:bodyPr/>
        <a:lstStyle/>
        <a:p>
          <a:endParaRPr lang="en-US"/>
        </a:p>
      </dgm:t>
    </dgm:pt>
    <dgm:pt modelId="{AB379CFF-4E42-4540-B4CD-6079409FF3C4}" type="sibTrans" cxnId="{2F384455-0B9F-4B96-89ED-DC16AD403928}">
      <dgm:prSet/>
      <dgm:spPr/>
      <dgm:t>
        <a:bodyPr/>
        <a:lstStyle/>
        <a:p>
          <a:endParaRPr lang="en-US"/>
        </a:p>
      </dgm:t>
    </dgm:pt>
    <dgm:pt modelId="{5D526A2A-905A-421A-9A92-65BF817D782D}">
      <dgm:prSet/>
      <dgm:spPr/>
      <dgm:t>
        <a:bodyPr/>
        <a:lstStyle/>
        <a:p>
          <a:r>
            <a:rPr lang="en-US" dirty="0"/>
            <a:t>We notice that amount has highest positive correlation with the fraud.</a:t>
          </a:r>
        </a:p>
      </dgm:t>
    </dgm:pt>
    <dgm:pt modelId="{D3B72616-48A6-4B0B-BA9D-0C3815E11C48}" type="parTrans" cxnId="{67C89042-209A-4CDC-844D-EF637D997B6F}">
      <dgm:prSet/>
      <dgm:spPr/>
      <dgm:t>
        <a:bodyPr/>
        <a:lstStyle/>
        <a:p>
          <a:endParaRPr lang="en-US"/>
        </a:p>
      </dgm:t>
    </dgm:pt>
    <dgm:pt modelId="{DD4E87CC-C622-45B6-AE0C-78E6F0E838E8}" type="sibTrans" cxnId="{67C89042-209A-4CDC-844D-EF637D997B6F}">
      <dgm:prSet/>
      <dgm:spPr/>
      <dgm:t>
        <a:bodyPr/>
        <a:lstStyle/>
        <a:p>
          <a:endParaRPr lang="en-US"/>
        </a:p>
      </dgm:t>
    </dgm:pt>
    <dgm:pt modelId="{6D52A071-92B0-4ADE-9FAB-16ED6674CAB7}" type="pres">
      <dgm:prSet presAssocID="{2776CFC7-384C-44B4-A648-61D16B4AEA53}" presName="linear" presStyleCnt="0">
        <dgm:presLayoutVars>
          <dgm:animLvl val="lvl"/>
          <dgm:resizeHandles val="exact"/>
        </dgm:presLayoutVars>
      </dgm:prSet>
      <dgm:spPr/>
    </dgm:pt>
    <dgm:pt modelId="{BA25D46E-D3FB-4473-B029-CCF233108C1A}" type="pres">
      <dgm:prSet presAssocID="{3119F07B-1E4C-4FBC-9F60-7285342CB3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9AC8DB-8C2F-4C9F-A51C-8E6573555F6C}" type="pres">
      <dgm:prSet presAssocID="{AB379CFF-4E42-4540-B4CD-6079409FF3C4}" presName="spacer" presStyleCnt="0"/>
      <dgm:spPr/>
    </dgm:pt>
    <dgm:pt modelId="{FE1F0BF2-0BA3-4722-BE98-BE19436F7955}" type="pres">
      <dgm:prSet presAssocID="{5D526A2A-905A-421A-9A92-65BF817D782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C89042-209A-4CDC-844D-EF637D997B6F}" srcId="{2776CFC7-384C-44B4-A648-61D16B4AEA53}" destId="{5D526A2A-905A-421A-9A92-65BF817D782D}" srcOrd="1" destOrd="0" parTransId="{D3B72616-48A6-4B0B-BA9D-0C3815E11C48}" sibTransId="{DD4E87CC-C622-45B6-AE0C-78E6F0E838E8}"/>
    <dgm:cxn modelId="{2F384455-0B9F-4B96-89ED-DC16AD403928}" srcId="{2776CFC7-384C-44B4-A648-61D16B4AEA53}" destId="{3119F07B-1E4C-4FBC-9F60-7285342CB311}" srcOrd="0" destOrd="0" parTransId="{970553F6-3A85-4742-9917-97C444984349}" sibTransId="{AB379CFF-4E42-4540-B4CD-6079409FF3C4}"/>
    <dgm:cxn modelId="{6FD5FE9C-08FA-451F-9D87-5DAA921FDA07}" type="presOf" srcId="{3119F07B-1E4C-4FBC-9F60-7285342CB311}" destId="{BA25D46E-D3FB-4473-B029-CCF233108C1A}" srcOrd="0" destOrd="0" presId="urn:microsoft.com/office/officeart/2005/8/layout/vList2"/>
    <dgm:cxn modelId="{25282FA1-065D-4D10-8ED7-4F6B6EE0F074}" type="presOf" srcId="{2776CFC7-384C-44B4-A648-61D16B4AEA53}" destId="{6D52A071-92B0-4ADE-9FAB-16ED6674CAB7}" srcOrd="0" destOrd="0" presId="urn:microsoft.com/office/officeart/2005/8/layout/vList2"/>
    <dgm:cxn modelId="{5B83B7DA-C271-4AD1-8A5E-05F483DC9AFA}" type="presOf" srcId="{5D526A2A-905A-421A-9A92-65BF817D782D}" destId="{FE1F0BF2-0BA3-4722-BE98-BE19436F7955}" srcOrd="0" destOrd="0" presId="urn:microsoft.com/office/officeart/2005/8/layout/vList2"/>
    <dgm:cxn modelId="{5BB15B4B-AE5E-4C02-9A32-26BE35F2BE89}" type="presParOf" srcId="{6D52A071-92B0-4ADE-9FAB-16ED6674CAB7}" destId="{BA25D46E-D3FB-4473-B029-CCF233108C1A}" srcOrd="0" destOrd="0" presId="urn:microsoft.com/office/officeart/2005/8/layout/vList2"/>
    <dgm:cxn modelId="{18BCB844-408B-4CE6-A4B7-7589291267DC}" type="presParOf" srcId="{6D52A071-92B0-4ADE-9FAB-16ED6674CAB7}" destId="{DB9AC8DB-8C2F-4C9F-A51C-8E6573555F6C}" srcOrd="1" destOrd="0" presId="urn:microsoft.com/office/officeart/2005/8/layout/vList2"/>
    <dgm:cxn modelId="{2A0A53B7-EF25-4329-87B1-A3A2A5700B7E}" type="presParOf" srcId="{6D52A071-92B0-4ADE-9FAB-16ED6674CAB7}" destId="{FE1F0BF2-0BA3-4722-BE98-BE19436F79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540ED0-1327-4855-BCFA-85771E9832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B7070-8677-4773-8C74-66C438FCB7B5}">
      <dgm:prSet/>
      <dgm:spPr/>
      <dgm:t>
        <a:bodyPr/>
        <a:lstStyle/>
        <a:p>
          <a:r>
            <a:rPr lang="en-US" dirty="0"/>
            <a:t>Pie chart showing the proportion of fraudulent transactions by each category to identify what are the highest categories used for fraudulent transactions.</a:t>
          </a:r>
        </a:p>
      </dgm:t>
    </dgm:pt>
    <dgm:pt modelId="{8474EB8E-6EB4-4137-A15A-0382C1C26D90}" type="parTrans" cxnId="{ED04498E-4489-457D-97BB-FDD358D66E66}">
      <dgm:prSet/>
      <dgm:spPr/>
      <dgm:t>
        <a:bodyPr/>
        <a:lstStyle/>
        <a:p>
          <a:endParaRPr lang="en-US"/>
        </a:p>
      </dgm:t>
    </dgm:pt>
    <dgm:pt modelId="{66382EBC-1722-409F-9383-15928191634E}" type="sibTrans" cxnId="{ED04498E-4489-457D-97BB-FDD358D66E66}">
      <dgm:prSet/>
      <dgm:spPr/>
      <dgm:t>
        <a:bodyPr/>
        <a:lstStyle/>
        <a:p>
          <a:endParaRPr lang="en-US"/>
        </a:p>
      </dgm:t>
    </dgm:pt>
    <dgm:pt modelId="{B6F4DBF4-98EF-4763-967D-D6D9D57AAE20}">
      <dgm:prSet/>
      <dgm:spPr/>
      <dgm:t>
        <a:bodyPr/>
        <a:lstStyle/>
        <a:p>
          <a:endParaRPr lang="en-US" dirty="0"/>
        </a:p>
      </dgm:t>
    </dgm:pt>
    <dgm:pt modelId="{8C3A257C-68CA-4C75-8594-A0BBFF69244A}" type="parTrans" cxnId="{EC5A0780-8993-4C18-9A49-0D1AAB566F52}">
      <dgm:prSet/>
      <dgm:spPr/>
      <dgm:t>
        <a:bodyPr/>
        <a:lstStyle/>
        <a:p>
          <a:endParaRPr lang="en-US"/>
        </a:p>
      </dgm:t>
    </dgm:pt>
    <dgm:pt modelId="{18D519FE-FDAB-4EAC-BE41-8FEB61713C61}" type="sibTrans" cxnId="{EC5A0780-8993-4C18-9A49-0D1AAB566F52}">
      <dgm:prSet/>
      <dgm:spPr/>
      <dgm:t>
        <a:bodyPr/>
        <a:lstStyle/>
        <a:p>
          <a:endParaRPr lang="en-US"/>
        </a:p>
      </dgm:t>
    </dgm:pt>
    <dgm:pt modelId="{ADDA585E-19E5-4004-B7AD-C724901209B2}" type="pres">
      <dgm:prSet presAssocID="{39540ED0-1327-4855-BCFA-85771E98325C}" presName="linear" presStyleCnt="0">
        <dgm:presLayoutVars>
          <dgm:animLvl val="lvl"/>
          <dgm:resizeHandles val="exact"/>
        </dgm:presLayoutVars>
      </dgm:prSet>
      <dgm:spPr/>
    </dgm:pt>
    <dgm:pt modelId="{484020C2-5EB7-42B9-A36E-CE0BE66CB9F7}" type="pres">
      <dgm:prSet presAssocID="{06DB7070-8677-4773-8C74-66C438FCB7B5}" presName="parentText" presStyleLbl="node1" presStyleIdx="0" presStyleCnt="1" custLinFactNeighborX="-586" custLinFactNeighborY="-62247">
        <dgm:presLayoutVars>
          <dgm:chMax val="0"/>
          <dgm:bulletEnabled val="1"/>
        </dgm:presLayoutVars>
      </dgm:prSet>
      <dgm:spPr/>
    </dgm:pt>
    <dgm:pt modelId="{7DE127AA-B9C4-4145-B794-5CE5DD39294A}" type="pres">
      <dgm:prSet presAssocID="{06DB7070-8677-4773-8C74-66C438FCB7B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9A85B06-646A-4A3E-BD84-B750A2ABBA30}" type="presOf" srcId="{06DB7070-8677-4773-8C74-66C438FCB7B5}" destId="{484020C2-5EB7-42B9-A36E-CE0BE66CB9F7}" srcOrd="0" destOrd="0" presId="urn:microsoft.com/office/officeart/2005/8/layout/vList2"/>
    <dgm:cxn modelId="{1DC3A83A-3709-4F60-9F3E-D1505197D5A4}" type="presOf" srcId="{B6F4DBF4-98EF-4763-967D-D6D9D57AAE20}" destId="{7DE127AA-B9C4-4145-B794-5CE5DD39294A}" srcOrd="0" destOrd="0" presId="urn:microsoft.com/office/officeart/2005/8/layout/vList2"/>
    <dgm:cxn modelId="{C37BC63D-DE1C-4005-9C7F-2B88408DD339}" type="presOf" srcId="{39540ED0-1327-4855-BCFA-85771E98325C}" destId="{ADDA585E-19E5-4004-B7AD-C724901209B2}" srcOrd="0" destOrd="0" presId="urn:microsoft.com/office/officeart/2005/8/layout/vList2"/>
    <dgm:cxn modelId="{EC5A0780-8993-4C18-9A49-0D1AAB566F52}" srcId="{06DB7070-8677-4773-8C74-66C438FCB7B5}" destId="{B6F4DBF4-98EF-4763-967D-D6D9D57AAE20}" srcOrd="0" destOrd="0" parTransId="{8C3A257C-68CA-4C75-8594-A0BBFF69244A}" sibTransId="{18D519FE-FDAB-4EAC-BE41-8FEB61713C61}"/>
    <dgm:cxn modelId="{ED04498E-4489-457D-97BB-FDD358D66E66}" srcId="{39540ED0-1327-4855-BCFA-85771E98325C}" destId="{06DB7070-8677-4773-8C74-66C438FCB7B5}" srcOrd="0" destOrd="0" parTransId="{8474EB8E-6EB4-4137-A15A-0382C1C26D90}" sibTransId="{66382EBC-1722-409F-9383-15928191634E}"/>
    <dgm:cxn modelId="{39E76315-5790-4537-8CBC-94D69258992F}" type="presParOf" srcId="{ADDA585E-19E5-4004-B7AD-C724901209B2}" destId="{484020C2-5EB7-42B9-A36E-CE0BE66CB9F7}" srcOrd="0" destOrd="0" presId="urn:microsoft.com/office/officeart/2005/8/layout/vList2"/>
    <dgm:cxn modelId="{65D4AC1C-B468-449B-9768-20CD70454386}" type="presParOf" srcId="{ADDA585E-19E5-4004-B7AD-C724901209B2}" destId="{7DE127AA-B9C4-4145-B794-5CE5DD3929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376A-070C-459E-A5FD-C9B5CFD11F13}">
      <dsp:nvSpPr>
        <dsp:cNvPr id="0" name=""/>
        <dsp:cNvSpPr/>
      </dsp:nvSpPr>
      <dsp:spPr>
        <a:xfrm>
          <a:off x="0" y="83609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Used pandas library to load the CSV file.</a:t>
          </a:r>
        </a:p>
      </dsp:txBody>
      <dsp:txXfrm>
        <a:off x="15592" y="99201"/>
        <a:ext cx="8981127" cy="288226"/>
      </dsp:txXfrm>
    </dsp:sp>
    <dsp:sp modelId="{FC65B3A2-7925-4E8C-8FE9-AE569721DCB2}">
      <dsp:nvSpPr>
        <dsp:cNvPr id="0" name=""/>
        <dsp:cNvSpPr/>
      </dsp:nvSpPr>
      <dsp:spPr>
        <a:xfrm>
          <a:off x="0" y="440459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Displayed the top rows to verify successful data reading and readiness for analysis.</a:t>
          </a:r>
        </a:p>
      </dsp:txBody>
      <dsp:txXfrm>
        <a:off x="15592" y="456051"/>
        <a:ext cx="8981127" cy="288226"/>
      </dsp:txXfrm>
    </dsp:sp>
    <dsp:sp modelId="{21E4E5C1-8342-4260-9335-DFF8939DE19B}">
      <dsp:nvSpPr>
        <dsp:cNvPr id="0" name=""/>
        <dsp:cNvSpPr/>
      </dsp:nvSpPr>
      <dsp:spPr>
        <a:xfrm>
          <a:off x="0" y="797309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Noticed single quotes in highlighted values, which might impact data quality, so decided it would be best to remove them.</a:t>
          </a:r>
        </a:p>
      </dsp:txBody>
      <dsp:txXfrm>
        <a:off x="15592" y="812901"/>
        <a:ext cx="8981127" cy="2882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020C2-5EB7-42B9-A36E-CE0BE66CB9F7}">
      <dsp:nvSpPr>
        <dsp:cNvPr id="0" name=""/>
        <dsp:cNvSpPr/>
      </dsp:nvSpPr>
      <dsp:spPr>
        <a:xfrm>
          <a:off x="0" y="0"/>
          <a:ext cx="4795161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Pie chart showing the proportion of fraudulent transactions by each age category to identify what are most common ages in the fraudulent transactions.</a:t>
          </a:r>
        </a:p>
      </dsp:txBody>
      <dsp:txXfrm>
        <a:off x="40266" y="40266"/>
        <a:ext cx="4714629" cy="744318"/>
      </dsp:txXfrm>
    </dsp:sp>
    <dsp:sp modelId="{7DE127AA-B9C4-4145-B794-5CE5DD39294A}">
      <dsp:nvSpPr>
        <dsp:cNvPr id="0" name=""/>
        <dsp:cNvSpPr/>
      </dsp:nvSpPr>
      <dsp:spPr>
        <a:xfrm>
          <a:off x="0" y="888389"/>
          <a:ext cx="4795161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4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888389"/>
        <a:ext cx="4795161" cy="248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5DC11-A012-48E8-9D0B-28EFB2AF12B2}">
      <dsp:nvSpPr>
        <dsp:cNvPr id="0" name=""/>
        <dsp:cNvSpPr/>
      </dsp:nvSpPr>
      <dsp:spPr>
        <a:xfrm>
          <a:off x="0" y="391"/>
          <a:ext cx="4939731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Using Boxplot to check for potential outliers in the data</a:t>
          </a:r>
        </a:p>
      </dsp:txBody>
      <dsp:txXfrm>
        <a:off x="17991" y="18382"/>
        <a:ext cx="4903749" cy="3325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728A3-961F-46D3-BD2C-6A7F24E2FF0D}">
      <dsp:nvSpPr>
        <dsp:cNvPr id="0" name=""/>
        <dsp:cNvSpPr/>
      </dsp:nvSpPr>
      <dsp:spPr>
        <a:xfrm>
          <a:off x="0" y="301578"/>
          <a:ext cx="6141727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1- Created new relevant features from step (hour of day)</a:t>
          </a:r>
        </a:p>
      </dsp:txBody>
      <dsp:txXfrm>
        <a:off x="13193" y="314771"/>
        <a:ext cx="6115341" cy="243884"/>
      </dsp:txXfrm>
    </dsp:sp>
    <dsp:sp modelId="{88864101-8028-4093-93BB-6A5FEA90E67F}">
      <dsp:nvSpPr>
        <dsp:cNvPr id="0" name=""/>
        <dsp:cNvSpPr/>
      </dsp:nvSpPr>
      <dsp:spPr>
        <a:xfrm>
          <a:off x="0" y="603529"/>
          <a:ext cx="6141727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2- Used MinMaxScaler from sklearn.preprocessing library to normalize the numerical feature.</a:t>
          </a:r>
        </a:p>
      </dsp:txBody>
      <dsp:txXfrm>
        <a:off x="13193" y="616722"/>
        <a:ext cx="6115341" cy="243884"/>
      </dsp:txXfrm>
    </dsp:sp>
    <dsp:sp modelId="{F247DAA0-BB52-417D-B464-8E7060C2505D}">
      <dsp:nvSpPr>
        <dsp:cNvPr id="0" name=""/>
        <dsp:cNvSpPr/>
      </dsp:nvSpPr>
      <dsp:spPr>
        <a:xfrm>
          <a:off x="0" y="905479"/>
          <a:ext cx="6141727" cy="270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3- Displayed the first few rows of the updated </a:t>
          </a:r>
          <a:r>
            <a:rPr lang="en-US" sz="1100" kern="1200" dirty="0" err="1"/>
            <a:t>dataframe</a:t>
          </a:r>
          <a:r>
            <a:rPr lang="en-US" sz="1100" kern="1200" dirty="0"/>
            <a:t> to verify changes.</a:t>
          </a:r>
        </a:p>
      </dsp:txBody>
      <dsp:txXfrm>
        <a:off x="13193" y="918672"/>
        <a:ext cx="6115341" cy="2438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E8854-8429-4E1D-828C-30D742AAD8DC}">
      <dsp:nvSpPr>
        <dsp:cNvPr id="0" name=""/>
        <dsp:cNvSpPr/>
      </dsp:nvSpPr>
      <dsp:spPr>
        <a:xfrm>
          <a:off x="0" y="426747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1- Imported the models that will be evaluated.</a:t>
          </a:r>
        </a:p>
      </dsp:txBody>
      <dsp:txXfrm>
        <a:off x="19490" y="446237"/>
        <a:ext cx="4238940" cy="360282"/>
      </dsp:txXfrm>
    </dsp:sp>
    <dsp:sp modelId="{8F782FA7-9131-4F90-B96D-B044254A7985}">
      <dsp:nvSpPr>
        <dsp:cNvPr id="0" name=""/>
        <dsp:cNvSpPr/>
      </dsp:nvSpPr>
      <dsp:spPr>
        <a:xfrm>
          <a:off x="0" y="854809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2- Defined the models.</a:t>
          </a:r>
        </a:p>
      </dsp:txBody>
      <dsp:txXfrm>
        <a:off x="19490" y="874299"/>
        <a:ext cx="4238940" cy="360282"/>
      </dsp:txXfrm>
    </dsp:sp>
    <dsp:sp modelId="{86E74353-BFAD-4395-852E-93DE2D328338}">
      <dsp:nvSpPr>
        <dsp:cNvPr id="0" name=""/>
        <dsp:cNvSpPr/>
      </dsp:nvSpPr>
      <dsp:spPr>
        <a:xfrm>
          <a:off x="0" y="1282872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3- F1-score is a suitable metric for imbalance dataset.</a:t>
          </a:r>
        </a:p>
      </dsp:txBody>
      <dsp:txXfrm>
        <a:off x="19490" y="1302362"/>
        <a:ext cx="4238940" cy="360282"/>
      </dsp:txXfrm>
    </dsp:sp>
    <dsp:sp modelId="{9D0BD4B4-5556-4395-BBEB-1A04652892F6}">
      <dsp:nvSpPr>
        <dsp:cNvPr id="0" name=""/>
        <dsp:cNvSpPr/>
      </dsp:nvSpPr>
      <dsp:spPr>
        <a:xfrm>
          <a:off x="0" y="1710934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4- Evaluated models using cross-validation.</a:t>
          </a:r>
        </a:p>
      </dsp:txBody>
      <dsp:txXfrm>
        <a:off x="19490" y="1730424"/>
        <a:ext cx="4238940" cy="360282"/>
      </dsp:txXfrm>
    </dsp:sp>
    <dsp:sp modelId="{D9217988-4346-4A00-962B-31DF9ED12665}">
      <dsp:nvSpPr>
        <dsp:cNvPr id="0" name=""/>
        <dsp:cNvSpPr/>
      </dsp:nvSpPr>
      <dsp:spPr>
        <a:xfrm>
          <a:off x="0" y="2138997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5- Displayed the results as below the code.</a:t>
          </a:r>
        </a:p>
      </dsp:txBody>
      <dsp:txXfrm>
        <a:off x="19490" y="2158487"/>
        <a:ext cx="4238940" cy="360282"/>
      </dsp:txXfrm>
    </dsp:sp>
    <dsp:sp modelId="{676A8A50-37B4-4512-ACE5-1CBEFB091694}">
      <dsp:nvSpPr>
        <dsp:cNvPr id="0" name=""/>
        <dsp:cNvSpPr/>
      </dsp:nvSpPr>
      <dsp:spPr>
        <a:xfrm>
          <a:off x="0" y="2567059"/>
          <a:ext cx="427792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*</a:t>
          </a:r>
          <a:r>
            <a:rPr lang="en-US" sz="1000" kern="1200"/>
            <a:t> </a:t>
          </a:r>
          <a:r>
            <a:rPr lang="en-US" sz="1000" b="0" i="0" kern="1200"/>
            <a:t>F1-scores provide an indication of each model's performance in terms of both precision and recall, with higher scores indicating better performance.</a:t>
          </a:r>
          <a:endParaRPr lang="en-US" sz="1000" kern="1200"/>
        </a:p>
      </dsp:txBody>
      <dsp:txXfrm>
        <a:off x="19490" y="2586549"/>
        <a:ext cx="4238940" cy="3602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FD619-CF61-4160-A1B0-51DB46CBC9A7}">
      <dsp:nvSpPr>
        <dsp:cNvPr id="0" name=""/>
        <dsp:cNvSpPr/>
      </dsp:nvSpPr>
      <dsp:spPr>
        <a:xfrm>
          <a:off x="0" y="372617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1- Evaluating models on test data (20% of all data).</a:t>
          </a:r>
        </a:p>
      </dsp:txBody>
      <dsp:txXfrm>
        <a:off x="15592" y="388209"/>
        <a:ext cx="3935995" cy="288226"/>
      </dsp:txXfrm>
    </dsp:sp>
    <dsp:sp modelId="{8756791F-9BCA-44BE-915F-8A320E7D5F67}">
      <dsp:nvSpPr>
        <dsp:cNvPr id="0" name=""/>
        <dsp:cNvSpPr/>
      </dsp:nvSpPr>
      <dsp:spPr>
        <a:xfrm>
          <a:off x="0" y="729467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2- Fit the model to the training data.</a:t>
          </a:r>
        </a:p>
      </dsp:txBody>
      <dsp:txXfrm>
        <a:off x="15592" y="745059"/>
        <a:ext cx="3935995" cy="288226"/>
      </dsp:txXfrm>
    </dsp:sp>
    <dsp:sp modelId="{E75596BC-884E-4804-9030-3E7B42780BF5}">
      <dsp:nvSpPr>
        <dsp:cNvPr id="0" name=""/>
        <dsp:cNvSpPr/>
      </dsp:nvSpPr>
      <dsp:spPr>
        <a:xfrm>
          <a:off x="0" y="1086317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3- Predict the target variable for the test data.</a:t>
          </a:r>
        </a:p>
      </dsp:txBody>
      <dsp:txXfrm>
        <a:off x="15592" y="1101909"/>
        <a:ext cx="3935995" cy="288226"/>
      </dsp:txXfrm>
    </dsp:sp>
    <dsp:sp modelId="{A630FBD1-E8FC-4FC7-B957-0FA2D40D77A3}">
      <dsp:nvSpPr>
        <dsp:cNvPr id="0" name=""/>
        <dsp:cNvSpPr/>
      </dsp:nvSpPr>
      <dsp:spPr>
        <a:xfrm>
          <a:off x="0" y="1443167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4- Calculated the F1-score.</a:t>
          </a:r>
        </a:p>
      </dsp:txBody>
      <dsp:txXfrm>
        <a:off x="15592" y="1458759"/>
        <a:ext cx="3935995" cy="288226"/>
      </dsp:txXfrm>
    </dsp:sp>
    <dsp:sp modelId="{32520B69-B990-454E-B920-3E6F98A766F5}">
      <dsp:nvSpPr>
        <dsp:cNvPr id="0" name=""/>
        <dsp:cNvSpPr/>
      </dsp:nvSpPr>
      <dsp:spPr>
        <a:xfrm>
          <a:off x="0" y="1800018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5- Compared the models performance.</a:t>
          </a:r>
        </a:p>
      </dsp:txBody>
      <dsp:txXfrm>
        <a:off x="15592" y="1815610"/>
        <a:ext cx="3935995" cy="288226"/>
      </dsp:txXfrm>
    </dsp:sp>
    <dsp:sp modelId="{1FC70E52-4E5C-4AD3-85A7-F53FA648B0DD}">
      <dsp:nvSpPr>
        <dsp:cNvPr id="0" name=""/>
        <dsp:cNvSpPr/>
      </dsp:nvSpPr>
      <dsp:spPr>
        <a:xfrm>
          <a:off x="0" y="2156868"/>
          <a:ext cx="3967179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6- Displayed models performance.</a:t>
          </a:r>
        </a:p>
      </dsp:txBody>
      <dsp:txXfrm>
        <a:off x="15592" y="2172460"/>
        <a:ext cx="3935995" cy="2882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176DB-D8EA-453A-A730-42BFD948FB95}">
      <dsp:nvSpPr>
        <dsp:cNvPr id="0" name=""/>
        <dsp:cNvSpPr/>
      </dsp:nvSpPr>
      <dsp:spPr>
        <a:xfrm>
          <a:off x="0" y="81504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1- Fit the MLPClassifier model to the training data.</a:t>
          </a:r>
        </a:p>
      </dsp:txBody>
      <dsp:txXfrm>
        <a:off x="19490" y="100994"/>
        <a:ext cx="3488050" cy="360282"/>
      </dsp:txXfrm>
    </dsp:sp>
    <dsp:sp modelId="{F1E7B0E3-3E84-453C-91D5-4267ECF28BCA}">
      <dsp:nvSpPr>
        <dsp:cNvPr id="0" name=""/>
        <dsp:cNvSpPr/>
      </dsp:nvSpPr>
      <dsp:spPr>
        <a:xfrm>
          <a:off x="0" y="509566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2- Calculated permutation importances.</a:t>
          </a:r>
        </a:p>
      </dsp:txBody>
      <dsp:txXfrm>
        <a:off x="19490" y="529056"/>
        <a:ext cx="3488050" cy="360282"/>
      </dsp:txXfrm>
    </dsp:sp>
    <dsp:sp modelId="{0AACAAB3-235F-4FF2-ADEE-BEC3CFEED9E9}">
      <dsp:nvSpPr>
        <dsp:cNvPr id="0" name=""/>
        <dsp:cNvSpPr/>
      </dsp:nvSpPr>
      <dsp:spPr>
        <a:xfrm>
          <a:off x="0" y="937629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3- Get feature importances.</a:t>
          </a:r>
        </a:p>
      </dsp:txBody>
      <dsp:txXfrm>
        <a:off x="19490" y="957119"/>
        <a:ext cx="3488050" cy="360282"/>
      </dsp:txXfrm>
    </dsp:sp>
    <dsp:sp modelId="{4EB2D61B-E4DA-49A8-A57D-4EF60F5603F6}">
      <dsp:nvSpPr>
        <dsp:cNvPr id="0" name=""/>
        <dsp:cNvSpPr/>
      </dsp:nvSpPr>
      <dsp:spPr>
        <a:xfrm>
          <a:off x="0" y="1365691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4- Created a Data Frame to store feature names and their importance scores.</a:t>
          </a:r>
        </a:p>
      </dsp:txBody>
      <dsp:txXfrm>
        <a:off x="19490" y="1385181"/>
        <a:ext cx="3488050" cy="360282"/>
      </dsp:txXfrm>
    </dsp:sp>
    <dsp:sp modelId="{302DD364-97F3-4824-90C9-1BCEF4C45D30}">
      <dsp:nvSpPr>
        <dsp:cNvPr id="0" name=""/>
        <dsp:cNvSpPr/>
      </dsp:nvSpPr>
      <dsp:spPr>
        <a:xfrm>
          <a:off x="0" y="1793754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5- Sorted features by importance scores in descending order.</a:t>
          </a:r>
        </a:p>
      </dsp:txBody>
      <dsp:txXfrm>
        <a:off x="19490" y="1813244"/>
        <a:ext cx="3488050" cy="360282"/>
      </dsp:txXfrm>
    </dsp:sp>
    <dsp:sp modelId="{F05E7821-5A2A-4496-9038-A6A8B060B976}">
      <dsp:nvSpPr>
        <dsp:cNvPr id="0" name=""/>
        <dsp:cNvSpPr/>
      </dsp:nvSpPr>
      <dsp:spPr>
        <a:xfrm>
          <a:off x="0" y="2221816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6- Visualize feature importance.</a:t>
          </a:r>
        </a:p>
      </dsp:txBody>
      <dsp:txXfrm>
        <a:off x="19490" y="2241306"/>
        <a:ext cx="3488050" cy="360282"/>
      </dsp:txXfrm>
    </dsp:sp>
    <dsp:sp modelId="{1AA0408D-A27B-44DC-B4BE-EB68DE309EE4}">
      <dsp:nvSpPr>
        <dsp:cNvPr id="0" name=""/>
        <dsp:cNvSpPr/>
      </dsp:nvSpPr>
      <dsp:spPr>
        <a:xfrm>
          <a:off x="0" y="2649879"/>
          <a:ext cx="3527030" cy="39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7- Identified top 10 key features.</a:t>
          </a:r>
        </a:p>
      </dsp:txBody>
      <dsp:txXfrm>
        <a:off x="19490" y="2669369"/>
        <a:ext cx="3488050" cy="36028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7B0E3-3E84-453C-91D5-4267ECF28BCA}">
      <dsp:nvSpPr>
        <dsp:cNvPr id="0" name=""/>
        <dsp:cNvSpPr/>
      </dsp:nvSpPr>
      <dsp:spPr>
        <a:xfrm>
          <a:off x="0" y="142757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1- Sat random seed 42 </a:t>
          </a:r>
          <a:r>
            <a:rPr lang="en-US" sz="900" b="0" i="0" kern="1200" dirty="0"/>
            <a:t>for reproducibility and 50,000 rows randomly</a:t>
          </a:r>
          <a:r>
            <a:rPr lang="en-US" sz="900" kern="1200" dirty="0"/>
            <a:t>.</a:t>
          </a:r>
        </a:p>
      </dsp:txBody>
      <dsp:txXfrm>
        <a:off x="17541" y="160298"/>
        <a:ext cx="3491948" cy="324254"/>
      </dsp:txXfrm>
    </dsp:sp>
    <dsp:sp modelId="{0AACAAB3-235F-4FF2-ADEE-BEC3CFEED9E9}">
      <dsp:nvSpPr>
        <dsp:cNvPr id="0" name=""/>
        <dsp:cNvSpPr/>
      </dsp:nvSpPr>
      <dsp:spPr>
        <a:xfrm>
          <a:off x="0" y="527681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2- </a:t>
          </a:r>
          <a:r>
            <a:rPr lang="en-US" sz="900" b="0" i="0" kern="1200" dirty="0"/>
            <a:t>Converted categorical data and handled missing values.</a:t>
          </a:r>
          <a:endParaRPr lang="en-US" sz="900" kern="1200" dirty="0"/>
        </a:p>
      </dsp:txBody>
      <dsp:txXfrm>
        <a:off x="17541" y="545222"/>
        <a:ext cx="3491948" cy="324254"/>
      </dsp:txXfrm>
    </dsp:sp>
    <dsp:sp modelId="{4EB2D61B-E4DA-49A8-A57D-4EF60F5603F6}">
      <dsp:nvSpPr>
        <dsp:cNvPr id="0" name=""/>
        <dsp:cNvSpPr/>
      </dsp:nvSpPr>
      <dsp:spPr>
        <a:xfrm>
          <a:off x="0" y="913270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3- </a:t>
          </a:r>
          <a:r>
            <a:rPr lang="en-US" sz="900" b="0" i="0" kern="1200" dirty="0"/>
            <a:t>Splatted the data into features and target (excluded customer and merchant as they are identifiers).</a:t>
          </a:r>
          <a:endParaRPr lang="en-US" sz="900" kern="1200" dirty="0"/>
        </a:p>
      </dsp:txBody>
      <dsp:txXfrm>
        <a:off x="17541" y="930811"/>
        <a:ext cx="3491948" cy="324254"/>
      </dsp:txXfrm>
    </dsp:sp>
    <dsp:sp modelId="{302DD364-97F3-4824-90C9-1BCEF4C45D30}">
      <dsp:nvSpPr>
        <dsp:cNvPr id="0" name=""/>
        <dsp:cNvSpPr/>
      </dsp:nvSpPr>
      <dsp:spPr>
        <a:xfrm>
          <a:off x="0" y="1298526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4- </a:t>
          </a:r>
          <a:r>
            <a:rPr lang="en-US" sz="900" b="0" i="0" kern="1200" dirty="0"/>
            <a:t>Splatted the data into training and testing sets.</a:t>
          </a:r>
          <a:endParaRPr lang="en-US" sz="900" kern="1200" dirty="0"/>
        </a:p>
      </dsp:txBody>
      <dsp:txXfrm>
        <a:off x="17541" y="1316067"/>
        <a:ext cx="3491948" cy="324254"/>
      </dsp:txXfrm>
    </dsp:sp>
    <dsp:sp modelId="{F05E7821-5A2A-4496-9038-A6A8B060B976}">
      <dsp:nvSpPr>
        <dsp:cNvPr id="0" name=""/>
        <dsp:cNvSpPr/>
      </dsp:nvSpPr>
      <dsp:spPr>
        <a:xfrm>
          <a:off x="0" y="1683782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5- </a:t>
          </a:r>
          <a:r>
            <a:rPr lang="en-US" sz="900" b="0" i="0" kern="1200" dirty="0"/>
            <a:t>Applied SMOTE class imbalance technique to the sampled data.</a:t>
          </a:r>
          <a:endParaRPr lang="en-US" sz="900" kern="1200" dirty="0"/>
        </a:p>
      </dsp:txBody>
      <dsp:txXfrm>
        <a:off x="17541" y="1701323"/>
        <a:ext cx="3491948" cy="324254"/>
      </dsp:txXfrm>
    </dsp:sp>
    <dsp:sp modelId="{1AA0408D-A27B-44DC-B4BE-EB68DE309EE4}">
      <dsp:nvSpPr>
        <dsp:cNvPr id="0" name=""/>
        <dsp:cNvSpPr/>
      </dsp:nvSpPr>
      <dsp:spPr>
        <a:xfrm>
          <a:off x="0" y="2069039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6- </a:t>
          </a:r>
          <a:r>
            <a:rPr lang="en-US" sz="900" b="0" i="0" kern="1200" dirty="0"/>
            <a:t>Trained the models with the resampled data.</a:t>
          </a:r>
        </a:p>
      </dsp:txBody>
      <dsp:txXfrm>
        <a:off x="17541" y="2086580"/>
        <a:ext cx="3491948" cy="324254"/>
      </dsp:txXfrm>
    </dsp:sp>
    <dsp:sp modelId="{9AC691ED-A5D9-4CE7-BAA6-E5799043BDD6}">
      <dsp:nvSpPr>
        <dsp:cNvPr id="0" name=""/>
        <dsp:cNvSpPr/>
      </dsp:nvSpPr>
      <dsp:spPr>
        <a:xfrm>
          <a:off x="0" y="2454295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7- Displayed the models scores.</a:t>
          </a:r>
        </a:p>
      </dsp:txBody>
      <dsp:txXfrm>
        <a:off x="17541" y="2471836"/>
        <a:ext cx="3491948" cy="324254"/>
      </dsp:txXfrm>
    </dsp:sp>
    <dsp:sp modelId="{57E42658-B76F-4EE4-8901-33E9712DF85B}">
      <dsp:nvSpPr>
        <dsp:cNvPr id="0" name=""/>
        <dsp:cNvSpPr/>
      </dsp:nvSpPr>
      <dsp:spPr>
        <a:xfrm>
          <a:off x="0" y="2839551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8- Evaluated the models on the test data.</a:t>
          </a:r>
        </a:p>
      </dsp:txBody>
      <dsp:txXfrm>
        <a:off x="17541" y="2857092"/>
        <a:ext cx="3491948" cy="324254"/>
      </dsp:txXfrm>
    </dsp:sp>
    <dsp:sp modelId="{F574D67E-6DE3-4EF3-AEDE-3C18DADFF722}">
      <dsp:nvSpPr>
        <dsp:cNvPr id="0" name=""/>
        <dsp:cNvSpPr/>
      </dsp:nvSpPr>
      <dsp:spPr>
        <a:xfrm>
          <a:off x="0" y="3224807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9- Determined the best model and its score.</a:t>
          </a:r>
        </a:p>
      </dsp:txBody>
      <dsp:txXfrm>
        <a:off x="17541" y="3242348"/>
        <a:ext cx="3491948" cy="324254"/>
      </dsp:txXfrm>
    </dsp:sp>
    <dsp:sp modelId="{2AE5BBC7-4FE8-4EAD-87F3-76BB3CD42476}">
      <dsp:nvSpPr>
        <dsp:cNvPr id="0" name=""/>
        <dsp:cNvSpPr/>
      </dsp:nvSpPr>
      <dsp:spPr>
        <a:xfrm>
          <a:off x="0" y="3610064"/>
          <a:ext cx="3527030" cy="359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10- Displayed the best performing model and its F1-score.</a:t>
          </a:r>
        </a:p>
      </dsp:txBody>
      <dsp:txXfrm>
        <a:off x="17541" y="3627605"/>
        <a:ext cx="3491948" cy="3242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7B0E3-3E84-453C-91D5-4267ECF28BCA}">
      <dsp:nvSpPr>
        <dsp:cNvPr id="0" name=""/>
        <dsp:cNvSpPr/>
      </dsp:nvSpPr>
      <dsp:spPr>
        <a:xfrm>
          <a:off x="0" y="18659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1- </a:t>
          </a:r>
          <a:r>
            <a:rPr lang="en-US" sz="1200" b="0" i="0" kern="1200" dirty="0"/>
            <a:t>Defined the hyperparameter grid.</a:t>
          </a:r>
          <a:endParaRPr lang="en-US" sz="1200" kern="1200" dirty="0"/>
        </a:p>
      </dsp:txBody>
      <dsp:txXfrm>
        <a:off x="23388" y="42047"/>
        <a:ext cx="3480254" cy="432338"/>
      </dsp:txXfrm>
    </dsp:sp>
    <dsp:sp modelId="{0AACAAB3-235F-4FF2-ADEE-BEC3CFEED9E9}">
      <dsp:nvSpPr>
        <dsp:cNvPr id="0" name=""/>
        <dsp:cNvSpPr/>
      </dsp:nvSpPr>
      <dsp:spPr>
        <a:xfrm>
          <a:off x="0" y="531891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2- </a:t>
          </a:r>
          <a:r>
            <a:rPr lang="en-US" sz="1200" b="0" i="0" kern="1200" dirty="0"/>
            <a:t>Initialize the Random Forest model.</a:t>
          </a:r>
          <a:endParaRPr lang="en-US" sz="1200" kern="1200" dirty="0"/>
        </a:p>
      </dsp:txBody>
      <dsp:txXfrm>
        <a:off x="23388" y="555279"/>
        <a:ext cx="3480254" cy="432338"/>
      </dsp:txXfrm>
    </dsp:sp>
    <dsp:sp modelId="{BD78F00F-46B3-4A22-82A6-23D0BAAE1795}">
      <dsp:nvSpPr>
        <dsp:cNvPr id="0" name=""/>
        <dsp:cNvSpPr/>
      </dsp:nvSpPr>
      <dsp:spPr>
        <a:xfrm>
          <a:off x="0" y="1046009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3- </a:t>
          </a:r>
          <a:r>
            <a:rPr lang="en-US" sz="1200" b="0" i="0" kern="1200" dirty="0"/>
            <a:t>Create a </a:t>
          </a:r>
          <a:r>
            <a:rPr lang="en-US" sz="1200" b="0" i="0" kern="1200" dirty="0" err="1"/>
            <a:t>GridSearchCV</a:t>
          </a:r>
          <a:r>
            <a:rPr lang="en-US" sz="1200" b="0" i="0" kern="1200" dirty="0"/>
            <a:t> object.</a:t>
          </a:r>
          <a:endParaRPr lang="en-US" sz="1200" kern="1200" dirty="0"/>
        </a:p>
      </dsp:txBody>
      <dsp:txXfrm>
        <a:off x="23388" y="1069397"/>
        <a:ext cx="3480254" cy="432338"/>
      </dsp:txXfrm>
    </dsp:sp>
    <dsp:sp modelId="{302DD364-97F3-4824-90C9-1BCEF4C45D30}">
      <dsp:nvSpPr>
        <dsp:cNvPr id="0" name=""/>
        <dsp:cNvSpPr/>
      </dsp:nvSpPr>
      <dsp:spPr>
        <a:xfrm>
          <a:off x="0" y="1559684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4- </a:t>
          </a:r>
          <a:r>
            <a:rPr lang="en-US" sz="1200" b="0" i="0" kern="1200" dirty="0"/>
            <a:t>Fitted the </a:t>
          </a:r>
          <a:r>
            <a:rPr lang="en-US" sz="1200" b="0" i="0" kern="1200" dirty="0" err="1"/>
            <a:t>GridSearchCV</a:t>
          </a:r>
          <a:r>
            <a:rPr lang="en-US" sz="1200" b="0" i="0" kern="1200" dirty="0"/>
            <a:t> object to the training data.</a:t>
          </a:r>
          <a:endParaRPr lang="en-US" sz="1200" kern="1200" dirty="0"/>
        </a:p>
      </dsp:txBody>
      <dsp:txXfrm>
        <a:off x="23388" y="1583072"/>
        <a:ext cx="3480254" cy="432338"/>
      </dsp:txXfrm>
    </dsp:sp>
    <dsp:sp modelId="{F05E7821-5A2A-4496-9038-A6A8B060B976}">
      <dsp:nvSpPr>
        <dsp:cNvPr id="0" name=""/>
        <dsp:cNvSpPr/>
      </dsp:nvSpPr>
      <dsp:spPr>
        <a:xfrm>
          <a:off x="0" y="2073359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5- </a:t>
          </a:r>
          <a:r>
            <a:rPr lang="en-US" sz="1200" b="0" i="0" kern="1200" dirty="0"/>
            <a:t>Got the best model and hyperparameters.</a:t>
          </a:r>
          <a:endParaRPr lang="en-US" sz="1200" kern="1200" dirty="0"/>
        </a:p>
      </dsp:txBody>
      <dsp:txXfrm>
        <a:off x="23388" y="2096747"/>
        <a:ext cx="3480254" cy="432338"/>
      </dsp:txXfrm>
    </dsp:sp>
    <dsp:sp modelId="{1AA0408D-A27B-44DC-B4BE-EB68DE309EE4}">
      <dsp:nvSpPr>
        <dsp:cNvPr id="0" name=""/>
        <dsp:cNvSpPr/>
      </dsp:nvSpPr>
      <dsp:spPr>
        <a:xfrm>
          <a:off x="0" y="2587034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6- </a:t>
          </a:r>
          <a:r>
            <a:rPr lang="en-US" sz="1200" b="0" i="0" kern="1200" dirty="0"/>
            <a:t>Displayed the best hyperparameters.</a:t>
          </a:r>
        </a:p>
      </dsp:txBody>
      <dsp:txXfrm>
        <a:off x="23388" y="2610422"/>
        <a:ext cx="3480254" cy="432338"/>
      </dsp:txXfrm>
    </dsp:sp>
    <dsp:sp modelId="{9AC691ED-A5D9-4CE7-BAA6-E5799043BDD6}">
      <dsp:nvSpPr>
        <dsp:cNvPr id="0" name=""/>
        <dsp:cNvSpPr/>
      </dsp:nvSpPr>
      <dsp:spPr>
        <a:xfrm>
          <a:off x="0" y="3100709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7- Evaluated the best model on the test data.</a:t>
          </a:r>
        </a:p>
      </dsp:txBody>
      <dsp:txXfrm>
        <a:off x="23388" y="3124097"/>
        <a:ext cx="3480254" cy="432338"/>
      </dsp:txXfrm>
    </dsp:sp>
    <dsp:sp modelId="{57E42658-B76F-4EE4-8901-33E9712DF85B}">
      <dsp:nvSpPr>
        <dsp:cNvPr id="0" name=""/>
        <dsp:cNvSpPr/>
      </dsp:nvSpPr>
      <dsp:spPr>
        <a:xfrm>
          <a:off x="0" y="3614383"/>
          <a:ext cx="352703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8- Displayed the F1-score of the best model.</a:t>
          </a:r>
        </a:p>
      </dsp:txBody>
      <dsp:txXfrm>
        <a:off x="23388" y="3637771"/>
        <a:ext cx="3480254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383E4-6E7A-43EB-8A89-D78D55ABF819}">
      <dsp:nvSpPr>
        <dsp:cNvPr id="0" name=""/>
        <dsp:cNvSpPr/>
      </dsp:nvSpPr>
      <dsp:spPr>
        <a:xfrm>
          <a:off x="0" y="4925"/>
          <a:ext cx="4876800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Describe function for better data understanding (count,mean,min,max , …)</a:t>
          </a:r>
        </a:p>
      </dsp:txBody>
      <dsp:txXfrm>
        <a:off x="31070" y="35995"/>
        <a:ext cx="4814660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0FCCB-7D58-408C-A932-4F179B3480AA}">
      <dsp:nvSpPr>
        <dsp:cNvPr id="0" name=""/>
        <dsp:cNvSpPr/>
      </dsp:nvSpPr>
      <dsp:spPr>
        <a:xfrm>
          <a:off x="0" y="6847"/>
          <a:ext cx="3477195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Checking columns data types.</a:t>
          </a:r>
        </a:p>
      </dsp:txBody>
      <dsp:txXfrm>
        <a:off x="16792" y="23639"/>
        <a:ext cx="3443611" cy="310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1C65-02EB-495D-93BC-1323364CBFC4}">
      <dsp:nvSpPr>
        <dsp:cNvPr id="0" name=""/>
        <dsp:cNvSpPr/>
      </dsp:nvSpPr>
      <dsp:spPr>
        <a:xfrm>
          <a:off x="0" y="3757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Handling missing values ‘U’ in [Age] column as they doesn’t exceed 5% of total values.</a:t>
          </a:r>
        </a:p>
      </dsp:txBody>
      <dsp:txXfrm>
        <a:off x="15592" y="19349"/>
        <a:ext cx="8981127" cy="288226"/>
      </dsp:txXfrm>
    </dsp:sp>
    <dsp:sp modelId="{0A1B8EE8-EA63-4E79-840A-BDDB1E2EC604}">
      <dsp:nvSpPr>
        <dsp:cNvPr id="0" name=""/>
        <dsp:cNvSpPr/>
      </dsp:nvSpPr>
      <dsp:spPr>
        <a:xfrm>
          <a:off x="0" y="360607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Replace 'U' with Nan for easier handling</a:t>
          </a:r>
        </a:p>
      </dsp:txBody>
      <dsp:txXfrm>
        <a:off x="15592" y="376199"/>
        <a:ext cx="8981127" cy="288226"/>
      </dsp:txXfrm>
    </dsp:sp>
    <dsp:sp modelId="{64B5F5C6-8932-429E-97C4-895E89F80BBA}">
      <dsp:nvSpPr>
        <dsp:cNvPr id="0" name=""/>
        <dsp:cNvSpPr/>
      </dsp:nvSpPr>
      <dsp:spPr>
        <a:xfrm>
          <a:off x="0" y="717457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Convert [Age] column to integer as integer allows for Nan values</a:t>
          </a:r>
        </a:p>
      </dsp:txBody>
      <dsp:txXfrm>
        <a:off x="15592" y="733049"/>
        <a:ext cx="8981127" cy="288226"/>
      </dsp:txXfrm>
    </dsp:sp>
    <dsp:sp modelId="{D403D484-FE37-4B32-BC7F-2798EC2DA35D}">
      <dsp:nvSpPr>
        <dsp:cNvPr id="0" name=""/>
        <dsp:cNvSpPr/>
      </dsp:nvSpPr>
      <dsp:spPr>
        <a:xfrm>
          <a:off x="0" y="1074308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4- Calculate the mean of the 'age' column and round it to the nearest integer as the data is normally distributed.</a:t>
          </a:r>
        </a:p>
      </dsp:txBody>
      <dsp:txXfrm>
        <a:off x="15592" y="1089900"/>
        <a:ext cx="8981127" cy="288226"/>
      </dsp:txXfrm>
    </dsp:sp>
    <dsp:sp modelId="{DD299553-E441-46A2-9A39-E0CF7B5FAA46}">
      <dsp:nvSpPr>
        <dsp:cNvPr id="0" name=""/>
        <dsp:cNvSpPr/>
      </dsp:nvSpPr>
      <dsp:spPr>
        <a:xfrm>
          <a:off x="0" y="1431158"/>
          <a:ext cx="9012311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5 - Replace unknown values with the rounded mean.</a:t>
          </a:r>
        </a:p>
      </dsp:txBody>
      <dsp:txXfrm>
        <a:off x="15592" y="1446750"/>
        <a:ext cx="8981127" cy="288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A8EDA-56B5-4809-8B5A-0D90BD494249}">
      <dsp:nvSpPr>
        <dsp:cNvPr id="0" name=""/>
        <dsp:cNvSpPr/>
      </dsp:nvSpPr>
      <dsp:spPr>
        <a:xfrm>
          <a:off x="0" y="14862"/>
          <a:ext cx="4465106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1- Changed [gender]&amp;[category] data type to category as required.</a:t>
          </a:r>
        </a:p>
      </dsp:txBody>
      <dsp:txXfrm>
        <a:off x="31070" y="45932"/>
        <a:ext cx="4402966" cy="574340"/>
      </dsp:txXfrm>
    </dsp:sp>
    <dsp:sp modelId="{06EEB37E-A35B-453A-AB30-4CCE150964E2}">
      <dsp:nvSpPr>
        <dsp:cNvPr id="0" name=""/>
        <dsp:cNvSpPr/>
      </dsp:nvSpPr>
      <dsp:spPr>
        <a:xfrm>
          <a:off x="0" y="697422"/>
          <a:ext cx="4465106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2- Created new column for age category as required.</a:t>
          </a:r>
        </a:p>
      </dsp:txBody>
      <dsp:txXfrm>
        <a:off x="31070" y="728492"/>
        <a:ext cx="4402966" cy="574340"/>
      </dsp:txXfrm>
    </dsp:sp>
    <dsp:sp modelId="{5F9596C8-AA09-440D-824E-9C34A73B729B}">
      <dsp:nvSpPr>
        <dsp:cNvPr id="0" name=""/>
        <dsp:cNvSpPr/>
      </dsp:nvSpPr>
      <dsp:spPr>
        <a:xfrm>
          <a:off x="0" y="1379982"/>
          <a:ext cx="4465106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3- Displayed data types &amp; sample to confirm that the changes were applied successfully.</a:t>
          </a:r>
        </a:p>
      </dsp:txBody>
      <dsp:txXfrm>
        <a:off x="31070" y="1411052"/>
        <a:ext cx="4402966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9EA68-ECFD-4963-89F4-32ADC80A0707}">
      <dsp:nvSpPr>
        <dsp:cNvPr id="0" name=""/>
        <dsp:cNvSpPr/>
      </dsp:nvSpPr>
      <dsp:spPr>
        <a:xfrm>
          <a:off x="0" y="185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1- Imputed missing values for [gender] column.</a:t>
          </a:r>
        </a:p>
      </dsp:txBody>
      <dsp:txXfrm>
        <a:off x="14393" y="32935"/>
        <a:ext cx="7355993" cy="266053"/>
      </dsp:txXfrm>
    </dsp:sp>
    <dsp:sp modelId="{39796A21-5CFA-4550-B0D3-DC03A04AB70D}">
      <dsp:nvSpPr>
        <dsp:cNvPr id="0" name=""/>
        <dsp:cNvSpPr/>
      </dsp:nvSpPr>
      <dsp:spPr>
        <a:xfrm>
          <a:off x="0" y="3479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2- For simplicity, I used mode imputation.</a:t>
          </a:r>
        </a:p>
      </dsp:txBody>
      <dsp:txXfrm>
        <a:off x="14393" y="362335"/>
        <a:ext cx="7355993" cy="266053"/>
      </dsp:txXfrm>
    </dsp:sp>
    <dsp:sp modelId="{B4044050-DD7D-4520-993E-BCB14F38C1AB}">
      <dsp:nvSpPr>
        <dsp:cNvPr id="0" name=""/>
        <dsp:cNvSpPr/>
      </dsp:nvSpPr>
      <dsp:spPr>
        <a:xfrm>
          <a:off x="0" y="6773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3- Encoded categorical variables using one-hot encoding as required.</a:t>
          </a:r>
        </a:p>
      </dsp:txBody>
      <dsp:txXfrm>
        <a:off x="14393" y="691735"/>
        <a:ext cx="7355993" cy="266053"/>
      </dsp:txXfrm>
    </dsp:sp>
    <dsp:sp modelId="{40BB170C-4FE5-4AE8-AAEE-B889BF007038}">
      <dsp:nvSpPr>
        <dsp:cNvPr id="0" name=""/>
        <dsp:cNvSpPr/>
      </dsp:nvSpPr>
      <dsp:spPr>
        <a:xfrm>
          <a:off x="0" y="10067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4- Splatted dataset into features (X) and target variable (y).</a:t>
          </a:r>
        </a:p>
      </dsp:txBody>
      <dsp:txXfrm>
        <a:off x="14393" y="1021135"/>
        <a:ext cx="7355993" cy="266053"/>
      </dsp:txXfrm>
    </dsp:sp>
    <dsp:sp modelId="{93CDFA07-45A1-442A-9541-8A0B7EBA4007}">
      <dsp:nvSpPr>
        <dsp:cNvPr id="0" name=""/>
        <dsp:cNvSpPr/>
      </dsp:nvSpPr>
      <dsp:spPr>
        <a:xfrm>
          <a:off x="0" y="13361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5- Split into training and testing sets using 20% of data for testing.</a:t>
          </a:r>
        </a:p>
      </dsp:txBody>
      <dsp:txXfrm>
        <a:off x="14393" y="1350535"/>
        <a:ext cx="7355993" cy="266053"/>
      </dsp:txXfrm>
    </dsp:sp>
    <dsp:sp modelId="{435583D3-E8B5-4761-8984-D7CA483C429D}">
      <dsp:nvSpPr>
        <dsp:cNvPr id="0" name=""/>
        <dsp:cNvSpPr/>
      </dsp:nvSpPr>
      <dsp:spPr>
        <a:xfrm>
          <a:off x="0" y="16655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X_train and y_train contain features and target variable for training,</a:t>
          </a:r>
        </a:p>
      </dsp:txBody>
      <dsp:txXfrm>
        <a:off x="14393" y="1679935"/>
        <a:ext cx="7355993" cy="266053"/>
      </dsp:txXfrm>
    </dsp:sp>
    <dsp:sp modelId="{9AC25408-E97F-4F3B-99F5-2E1ED8C7B653}">
      <dsp:nvSpPr>
        <dsp:cNvPr id="0" name=""/>
        <dsp:cNvSpPr/>
      </dsp:nvSpPr>
      <dsp:spPr>
        <a:xfrm>
          <a:off x="0" y="1994942"/>
          <a:ext cx="7384779" cy="294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while </a:t>
          </a:r>
          <a:r>
            <a:rPr lang="en-US" sz="1200" kern="1200" dirty="0" err="1"/>
            <a:t>X_test</a:t>
          </a:r>
          <a:r>
            <a:rPr lang="en-US" sz="1200" kern="1200" dirty="0"/>
            <a:t> and </a:t>
          </a:r>
          <a:r>
            <a:rPr lang="en-US" sz="1200" kern="1200" dirty="0" err="1"/>
            <a:t>y_test</a:t>
          </a:r>
          <a:r>
            <a:rPr lang="en-US" sz="1200" kern="1200" dirty="0"/>
            <a:t> contain features and target variable for testing/validation.</a:t>
          </a:r>
        </a:p>
      </dsp:txBody>
      <dsp:txXfrm>
        <a:off x="14393" y="2009335"/>
        <a:ext cx="7355993" cy="2660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98B99-F615-4B3E-9E3F-286ED7EDD079}">
      <dsp:nvSpPr>
        <dsp:cNvPr id="0" name=""/>
        <dsp:cNvSpPr/>
      </dsp:nvSpPr>
      <dsp:spPr>
        <a:xfrm>
          <a:off x="0" y="4308"/>
          <a:ext cx="6755605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1- Exploring the distribution of the target variable (Fraud).</a:t>
          </a:r>
        </a:p>
      </dsp:txBody>
      <dsp:txXfrm>
        <a:off x="17991" y="22299"/>
        <a:ext cx="6719623" cy="332567"/>
      </dsp:txXfrm>
    </dsp:sp>
    <dsp:sp modelId="{72C8E2FF-20EF-4EC5-AB3D-547827EA8E46}">
      <dsp:nvSpPr>
        <dsp:cNvPr id="0" name=""/>
        <dsp:cNvSpPr/>
      </dsp:nvSpPr>
      <dsp:spPr>
        <a:xfrm>
          <a:off x="0" y="416058"/>
          <a:ext cx="6755605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2- Using matplotlib.pyplot &amp; seaborn libraries to visualize the result</a:t>
          </a:r>
        </a:p>
      </dsp:txBody>
      <dsp:txXfrm>
        <a:off x="17991" y="434049"/>
        <a:ext cx="6719623" cy="332567"/>
      </dsp:txXfrm>
    </dsp:sp>
    <dsp:sp modelId="{E26F9999-D7D8-4435-A720-0FD4C70FE828}">
      <dsp:nvSpPr>
        <dsp:cNvPr id="0" name=""/>
        <dsp:cNvSpPr/>
      </dsp:nvSpPr>
      <dsp:spPr>
        <a:xfrm>
          <a:off x="0" y="784608"/>
          <a:ext cx="6755605" cy="41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49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Blue = Benign Transactions</a:t>
          </a:r>
          <a:r>
            <a:rPr lang="ar-JO" sz="1200" kern="1200" dirty="0"/>
            <a:t> </a:t>
          </a:r>
          <a:r>
            <a:rPr lang="en-US" sz="1200" kern="1200" dirty="0"/>
            <a:t>98.8% (587443 Transactions)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Red = Fraud Transactions 1.2% (7200 Transactions)</a:t>
          </a:r>
        </a:p>
      </dsp:txBody>
      <dsp:txXfrm>
        <a:off x="0" y="784608"/>
        <a:ext cx="6755605" cy="4114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5D46E-D3FB-4473-B029-CCF233108C1A}">
      <dsp:nvSpPr>
        <dsp:cNvPr id="0" name=""/>
        <dsp:cNvSpPr/>
      </dsp:nvSpPr>
      <dsp:spPr>
        <a:xfrm>
          <a:off x="0" y="23084"/>
          <a:ext cx="6141727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Analyzing the distribution of features and their relationships with the target variable (fraud).</a:t>
          </a:r>
        </a:p>
      </dsp:txBody>
      <dsp:txXfrm>
        <a:off x="27187" y="50271"/>
        <a:ext cx="6087353" cy="502546"/>
      </dsp:txXfrm>
    </dsp:sp>
    <dsp:sp modelId="{FE1F0BF2-0BA3-4722-BE98-BE19436F7955}">
      <dsp:nvSpPr>
        <dsp:cNvPr id="0" name=""/>
        <dsp:cNvSpPr/>
      </dsp:nvSpPr>
      <dsp:spPr>
        <a:xfrm>
          <a:off x="0" y="620324"/>
          <a:ext cx="6141727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notice that amount has highest positive correlation with the fraud.</a:t>
          </a:r>
        </a:p>
      </dsp:txBody>
      <dsp:txXfrm>
        <a:off x="27187" y="647511"/>
        <a:ext cx="6087353" cy="5025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020C2-5EB7-42B9-A36E-CE0BE66CB9F7}">
      <dsp:nvSpPr>
        <dsp:cNvPr id="0" name=""/>
        <dsp:cNvSpPr/>
      </dsp:nvSpPr>
      <dsp:spPr>
        <a:xfrm>
          <a:off x="0" y="0"/>
          <a:ext cx="4795161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Pie chart showing the proportion of fraudulent transactions by each category to identify what are the highest categories used for fraudulent transactions.</a:t>
          </a:r>
        </a:p>
      </dsp:txBody>
      <dsp:txXfrm>
        <a:off x="40266" y="40266"/>
        <a:ext cx="4714629" cy="744318"/>
      </dsp:txXfrm>
    </dsp:sp>
    <dsp:sp modelId="{7DE127AA-B9C4-4145-B794-5CE5DD39294A}">
      <dsp:nvSpPr>
        <dsp:cNvPr id="0" name=""/>
        <dsp:cNvSpPr/>
      </dsp:nvSpPr>
      <dsp:spPr>
        <a:xfrm>
          <a:off x="0" y="888389"/>
          <a:ext cx="4795161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246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888389"/>
        <a:ext cx="4795161" cy="24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10:41:30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25,'1049'0,"-1022"-2,51-8,-49 5,39-2,81 7,-129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0T10:42:05.7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0 109,'12'0,"0"-2,-1 1,19-6,21-3,30-3,-51 7,56-3,354 9,-201 1,-230-2,0 0,1 0,-1-1,0-1,-1 1,1-1,12-7,-11 6,0 0,1 0,-1 1,22-4,58-5,-62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BD55-AC5A-4915-8EC3-A48D7A8F5A4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F9C1E-FD54-49AE-9654-F9371D199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F496-8BAC-65EC-669B-DF4A9B93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D5D27-AB3F-7D39-763B-8F042974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3996-37B9-B267-391F-E841589D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89D5-DB7F-8D6E-188C-A03DA119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5B89-44F3-91F2-6716-555876BA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E9C0-84A1-9E8A-B97E-1BD1792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1E009-1424-8C7A-B6D7-67752B811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9AAF-C35C-57ED-EFD7-6D1DCCFE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665D-F657-3EDD-D5D8-EAE02C48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BA58-3080-8E84-88FC-9875AF67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4E31C-9A0D-6F6C-F22F-F6AE356AC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C7DE3-9E2D-6570-43D1-6FC4623B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8D7E-7354-2F7B-9D2C-C4F7B72C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32CF-DFAF-20CE-09F2-FCDB933D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67A9-17E7-65AC-A353-81DC8BD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AB80-0939-D406-CEE3-1EC67F05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A63-B0CD-D014-9A86-30E2D551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3050-CDA7-9E0C-C42D-FA7C476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6324-ECAC-85C6-F59A-659BB0DE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C8EB-7086-D64B-870C-8CBB8C0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8558-BE4B-C699-7AA5-42F17CB2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8C6F-0A22-662C-8941-5C70F64AB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C79F-0983-59C0-3712-28FA9905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F2AE-E691-D03D-F4BA-FB2441F0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E755-BE62-4A1B-F82A-D91F4BB5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6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7E00-8A37-2A0B-0BE3-C758CB1A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1D9E-ACF1-43AF-4AB4-77330FBE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9F82A-30C0-950E-5BFF-A9001A69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DBD94-38EE-D0EF-A75E-F29F35E1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D485-6319-C076-3915-F9F60437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7C577-BE8A-AAAA-11E9-8CDBB34D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DD45-EDD3-FB4B-2C38-83A54160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4D46-CE0E-0348-249F-652F31B6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4884-AF7B-5E6A-372C-05F9B59AD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4632A-7CAC-CB99-1A36-4023E2534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8BB0C-0118-A1DE-F79B-04C967BD2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8D85B-E93F-D5B0-43DE-E29CD1F4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0997D-8784-8D1A-A8EB-B679D3B4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10254-F0AF-9447-EAA2-349C63C9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D5E5-BCE5-07C4-48B2-6D41CC98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2C185-05C2-5262-144F-7B6BDB41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DA06A-25A8-68A0-A7D6-6988C57B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B4646-BAE5-5C75-1D8D-5CEBA048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84882-42FA-B7C7-ED4A-D3C599C8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15147-1F50-F0A6-9A28-3CA2AAB7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5CE1E-6085-6515-C656-D62D914E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21B3-BA92-5C47-A698-E4D025BB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CD74-5CAD-F538-46D4-466D24A79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2F30-0EAF-DC01-C01C-4ED927A0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370CF-A699-64D9-0ED3-D091F536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6BB4-FFD7-D160-6854-0A087122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AFFA4-068B-3FC6-8486-19384EE5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DB9A-E3A7-D3A6-0FBF-B99A83EB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88E7C-F957-BB75-F1C4-CDBE909DE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6FCB-E131-B4BB-765F-EA7048FD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8671-DAF7-9912-4FCA-A6C080F3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DDBC6-7328-8B7F-348D-54E5088D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4F61-E995-2B09-CA45-6D61EF2C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3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26AC1-04AF-62CD-0E65-690CA926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0903C-EDF3-B5A7-0DF9-CCE76F55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B80E-9BF6-C884-3D37-1AA6A9177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A76C5-5653-4803-A42C-0A19E560BCA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F548-D348-93EC-30FE-23AB27C25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BA3E-B371-7ADE-4958-B264AC9C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27157-A0DC-48D6-AA75-D04AE403B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32.png"/><Relationship Id="rId4" Type="http://schemas.openxmlformats.org/officeDocument/2006/relationships/diagramQuickStyle" Target="../diagrams/quickStyle13.xml"/><Relationship Id="rId9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14.xml"/><Relationship Id="rId9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9762F912-0F08-472F-6D45-F7386A5F3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35FEE-D4A7-968E-1125-39A8B98F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Fraud Transactions Analysis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5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C82792-210A-FBAA-D061-85FC7BEA3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237954"/>
              </p:ext>
            </p:extLst>
          </p:nvPr>
        </p:nvGraphicFramePr>
        <p:xfrm>
          <a:off x="234038" y="635823"/>
          <a:ext cx="479516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1280B26-9377-F910-9F46-5996D1947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22" y="2015049"/>
            <a:ext cx="5060118" cy="1333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2B57B5-82F4-F353-045F-2BE131A64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776" y="1868931"/>
            <a:ext cx="4278788" cy="38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BE520A-529C-E4EA-18CD-F1F095B1D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552392"/>
              </p:ext>
            </p:extLst>
          </p:nvPr>
        </p:nvGraphicFramePr>
        <p:xfrm>
          <a:off x="162948" y="588457"/>
          <a:ext cx="493973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AA54651-C1AA-DC2A-08D3-7C66F70BA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" y="1412513"/>
            <a:ext cx="5378865" cy="1207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CE277-C584-B8BB-A232-B206529D5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5108" y="1927654"/>
            <a:ext cx="6518453" cy="42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6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C8045E-EF7F-9D36-452F-264A542F9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941069"/>
              </p:ext>
            </p:extLst>
          </p:nvPr>
        </p:nvGraphicFramePr>
        <p:xfrm>
          <a:off x="225701" y="308876"/>
          <a:ext cx="6141728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87F05E6-5438-D0D8-FB0F-7ADD3FED4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9356" y="1643984"/>
            <a:ext cx="6693701" cy="47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2A2B95-F3EB-562A-B671-53BB93FD4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08603"/>
              </p:ext>
            </p:extLst>
          </p:nvPr>
        </p:nvGraphicFramePr>
        <p:xfrm>
          <a:off x="162949" y="-255586"/>
          <a:ext cx="4277920" cy="339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5E201-C29F-9949-C5E3-52E927254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427" y="1576365"/>
            <a:ext cx="6736664" cy="3817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33353-69B9-8341-0FCE-386814CC6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0868" y="5511754"/>
            <a:ext cx="6584251" cy="8763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5AA572-4189-96B9-7290-78C1944692D9}"/>
                  </a:ext>
                </a:extLst>
              </p14:cNvPr>
              <p14:cNvContentPartPr/>
              <p14:nvPr/>
            </p14:nvContentPartPr>
            <p14:xfrm>
              <a:off x="6736267" y="5788103"/>
              <a:ext cx="511560" cy="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5AA572-4189-96B9-7290-78C194469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2267" y="5680463"/>
                <a:ext cx="6192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76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528725D-AF91-DD99-4C22-60CBE3052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002097"/>
              </p:ext>
            </p:extLst>
          </p:nvPr>
        </p:nvGraphicFramePr>
        <p:xfrm>
          <a:off x="134224" y="45306"/>
          <a:ext cx="3967179" cy="2848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04C91A-01C0-FCF6-812F-98DD0D447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1600" y="1525577"/>
            <a:ext cx="6340389" cy="2377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F94DED-4CC8-EE34-57E0-5D9BEF88DE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876" y="4170944"/>
            <a:ext cx="6386113" cy="1165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9DB04F-C2D8-7EEC-D957-6DE5116566C0}"/>
                  </a:ext>
                </a:extLst>
              </p14:cNvPr>
              <p14:cNvContentPartPr/>
              <p14:nvPr/>
            </p14:nvContentPartPr>
            <p14:xfrm>
              <a:off x="6618907" y="4406892"/>
              <a:ext cx="456480" cy="3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9DB04F-C2D8-7EEC-D957-6DE5116566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4907" y="4298892"/>
                <a:ext cx="56412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57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7F2AF1-102C-12A7-09AB-4FBD4162B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791280"/>
              </p:ext>
            </p:extLst>
          </p:nvPr>
        </p:nvGraphicFramePr>
        <p:xfrm>
          <a:off x="237344" y="216562"/>
          <a:ext cx="3527030" cy="3130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286B7DB-9DC9-67C3-2B5E-04EB7A229AA2}"/>
              </a:ext>
            </a:extLst>
          </p:cNvPr>
          <p:cNvSpPr/>
          <p:nvPr/>
        </p:nvSpPr>
        <p:spPr>
          <a:xfrm>
            <a:off x="10920721" y="6480024"/>
            <a:ext cx="1091694" cy="264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6F75E-1DF5-182D-480C-6B7FAE540B27}"/>
              </a:ext>
            </a:extLst>
          </p:cNvPr>
          <p:cNvSpPr txBox="1"/>
          <p:nvPr/>
        </p:nvSpPr>
        <p:spPr>
          <a:xfrm>
            <a:off x="10920721" y="6289553"/>
            <a:ext cx="82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78385-FF9B-7B72-CBCB-AFC9E1E3C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1718" y="1962274"/>
            <a:ext cx="7178662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3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E1B0B-104D-AF82-8BDD-BA3C085D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25" y="231491"/>
            <a:ext cx="7712108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58EA6-3A7F-ED21-7A76-987FEEEC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94" y="602514"/>
            <a:ext cx="6885742" cy="475427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8854AC1-C2E5-37B7-2450-BF89B08AB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22285"/>
              </p:ext>
            </p:extLst>
          </p:nvPr>
        </p:nvGraphicFramePr>
        <p:xfrm>
          <a:off x="237344" y="216562"/>
          <a:ext cx="3527030" cy="411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D43C2E4-756B-C3C1-2F5A-17C30D5CE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374" y="5513495"/>
            <a:ext cx="6020322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08248-6E82-5047-17BC-439E2A80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57" y="312656"/>
            <a:ext cx="5547841" cy="5037257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718087-ABB5-D3DA-2DC6-08E59A09C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591501"/>
              </p:ext>
            </p:extLst>
          </p:nvPr>
        </p:nvGraphicFramePr>
        <p:xfrm>
          <a:off x="237344" y="216562"/>
          <a:ext cx="3527030" cy="411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BC2427A-68FA-5C26-50B9-83A0F8BAE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857" y="5505734"/>
            <a:ext cx="455715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20CA5-66EF-26C1-64FF-131EF342CAE7}"/>
              </a:ext>
            </a:extLst>
          </p:cNvPr>
          <p:cNvSpPr txBox="1"/>
          <p:nvPr/>
        </p:nvSpPr>
        <p:spPr>
          <a:xfrm>
            <a:off x="769583" y="461611"/>
            <a:ext cx="2323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Outcomes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AEFB8-9DF1-7DBE-412D-7B85CA60A896}"/>
              </a:ext>
            </a:extLst>
          </p:cNvPr>
          <p:cNvSpPr txBox="1"/>
          <p:nvPr/>
        </p:nvSpPr>
        <p:spPr>
          <a:xfrm>
            <a:off x="2429677" y="1047497"/>
            <a:ext cx="7933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b="1" kern="0" dirty="0">
                <a:solidFill>
                  <a:srgbClr val="0D0D0D"/>
                </a:solidFill>
                <a:latin typeface="Calibri" panose="020F0502020204030204" pitchFamily="34" charset="0"/>
              </a:rPr>
              <a:t>Model</a:t>
            </a:r>
            <a:r>
              <a:rPr lang="en-US" dirty="0"/>
              <a:t> </a:t>
            </a:r>
            <a:r>
              <a:rPr lang="en-US" b="1" kern="0" dirty="0">
                <a:solidFill>
                  <a:srgbClr val="0D0D0D"/>
                </a:solidFill>
                <a:latin typeface="Calibri" panose="020F0502020204030204" pitchFamily="34" charset="0"/>
              </a:rPr>
              <a:t>Performance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Random Forest model was identified as the best performing model for predicting fraud with an F1-score of 0.6839 on the test data after applying SMOTE and hyperparameter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other models 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(Gradient Boosting, Logistic Regression, and Neural Network) also showed promising F1-scores, indicating their potential in fraud detection.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514D0-89ED-CC74-F451-E9BB96574A2B}"/>
              </a:ext>
            </a:extLst>
          </p:cNvPr>
          <p:cNvSpPr txBox="1"/>
          <p:nvPr/>
        </p:nvSpPr>
        <p:spPr>
          <a:xfrm>
            <a:off x="2429677" y="3371645"/>
            <a:ext cx="7933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Important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analysis identified key features influencing fraud detection</a:t>
            </a:r>
            <a:r>
              <a:rPr lang="en-US" sz="1800" kern="0" dirty="0">
                <a:solidFill>
                  <a:srgbClr val="0D0D0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US" kern="0" dirty="0">
              <a:solidFill>
                <a:srgbClr val="0D0D0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amount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was a critical factor in determining whether a transaction is fraudulent</a:t>
            </a:r>
            <a:r>
              <a:rPr lang="en-US" sz="1800" kern="0" dirty="0">
                <a:solidFill>
                  <a:srgbClr val="0D0D0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Specific categories such as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health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tech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were significant in predicting fraud.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Age 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categories (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26-35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19-25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were also important.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D0D0D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Other 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categories such as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home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fashion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and 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leisure</a:t>
            </a:r>
            <a:r>
              <a:rPr lang="en-US" sz="1800" kern="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played a role in predicting fraudulent behavior</a:t>
            </a:r>
            <a:endParaRPr lang="en-US" kern="0" dirty="0">
              <a:solidFill>
                <a:srgbClr val="0D0D0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E3FBD35-774C-6E10-E667-974C9E3788DC}"/>
              </a:ext>
            </a:extLst>
          </p:cNvPr>
          <p:cNvSpPr/>
          <p:nvPr/>
        </p:nvSpPr>
        <p:spPr>
          <a:xfrm>
            <a:off x="10490188" y="6480024"/>
            <a:ext cx="1522227" cy="3326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CB6B5-6CB3-B553-B083-9647FC4007F8}"/>
              </a:ext>
            </a:extLst>
          </p:cNvPr>
          <p:cNvSpPr txBox="1"/>
          <p:nvPr/>
        </p:nvSpPr>
        <p:spPr>
          <a:xfrm>
            <a:off x="10469576" y="6255524"/>
            <a:ext cx="15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5176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0DFE6-4C2E-9AD1-F90E-88B22A38F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1" t="2776" b="70635"/>
          <a:stretch/>
        </p:blipFill>
        <p:spPr>
          <a:xfrm>
            <a:off x="446625" y="1464750"/>
            <a:ext cx="6549457" cy="960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2FF2E8-48B2-56DF-BD71-2AFCDC31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27" y="4201863"/>
            <a:ext cx="5232275" cy="2173767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57FA28B-B3FD-E01F-BCB5-4F2E7FA0E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647413"/>
              </p:ext>
            </p:extLst>
          </p:nvPr>
        </p:nvGraphicFramePr>
        <p:xfrm>
          <a:off x="482381" y="251745"/>
          <a:ext cx="901231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91A903-1DCA-6410-59F4-C84966CC96BE}"/>
              </a:ext>
            </a:extLst>
          </p:cNvPr>
          <p:cNvCxnSpPr>
            <a:cxnSpLocks/>
          </p:cNvCxnSpPr>
          <p:nvPr/>
        </p:nvCxnSpPr>
        <p:spPr>
          <a:xfrm flipH="1">
            <a:off x="7868873" y="2667699"/>
            <a:ext cx="78206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B757A7-9401-A455-F566-7E57B5EE22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77720" y="3640945"/>
            <a:ext cx="78206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5E4230-B513-D0B6-BE7B-311B17F88AA9}"/>
              </a:ext>
            </a:extLst>
          </p:cNvPr>
          <p:cNvSpPr txBox="1"/>
          <p:nvPr/>
        </p:nvSpPr>
        <p:spPr>
          <a:xfrm>
            <a:off x="7868873" y="2240364"/>
            <a:ext cx="9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B5BFBA-CAD6-D148-701B-4BC46D87904A}"/>
              </a:ext>
            </a:extLst>
          </p:cNvPr>
          <p:cNvSpPr txBox="1"/>
          <p:nvPr/>
        </p:nvSpPr>
        <p:spPr>
          <a:xfrm>
            <a:off x="9774489" y="3456279"/>
            <a:ext cx="9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F6C55-88DB-433E-F290-13DB5698DC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928" y="2600700"/>
            <a:ext cx="6300599" cy="25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3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20CA5-66EF-26C1-64FF-131EF342CAE7}"/>
              </a:ext>
            </a:extLst>
          </p:cNvPr>
          <p:cNvSpPr txBox="1"/>
          <p:nvPr/>
        </p:nvSpPr>
        <p:spPr>
          <a:xfrm>
            <a:off x="769583" y="461611"/>
            <a:ext cx="259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Recommendations: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AEFB8-9DF1-7DBE-412D-7B85CA60A896}"/>
              </a:ext>
            </a:extLst>
          </p:cNvPr>
          <p:cNvSpPr txBox="1"/>
          <p:nvPr/>
        </p:nvSpPr>
        <p:spPr>
          <a:xfrm>
            <a:off x="1532054" y="1100589"/>
            <a:ext cx="944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Fraud Detection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Implement real-time monitoring systems to detect suspicious transactions as they occur.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Use the fraud detection model to flag potentially fraudulent transactions for immediate review.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64E53-D87E-294D-8A53-3140C02B2841}"/>
              </a:ext>
            </a:extLst>
          </p:cNvPr>
          <p:cNvSpPr txBox="1"/>
          <p:nvPr/>
        </p:nvSpPr>
        <p:spPr>
          <a:xfrm>
            <a:off x="1063668" y="2586174"/>
            <a:ext cx="9440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2- </a:t>
            </a:r>
            <a:r>
              <a:rPr lang="en-US" sz="1800" b="1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Customer Education</a:t>
            </a:r>
            <a:r>
              <a:rPr lang="en-US" sz="180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Educate customers on best practices for securing their personal and financial information.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0" kern="12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ea typeface="+mn-ea"/>
                <a:cs typeface="+mn-cs"/>
              </a:rPr>
              <a:t>Provide guidance on recognizing phishing attempts and other common fraud schemes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15D1F-95A6-704C-43D7-8D49928DA105}"/>
              </a:ext>
            </a:extLst>
          </p:cNvPr>
          <p:cNvSpPr txBox="1"/>
          <p:nvPr/>
        </p:nvSpPr>
        <p:spPr>
          <a:xfrm>
            <a:off x="1441173" y="4071759"/>
            <a:ext cx="9440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Other Recommendations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Develop customer risk profiles based on transaction history and other relevant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Implement risk scoring for transactions based on factors such as amount, location, frequency, and category.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Regularly review and update fraud prevention strategies based on new insights and emerging trends.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Document Additional Customer-Related Data such as(Transaction Location, transaction channel, Device and Network Information)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9761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9762F912-0F08-472F-6D45-F7386A5F3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t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35FEE-D4A7-968E-1125-39A8B98F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5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95BC7-6849-6AFA-74C1-01319635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4" y="1888210"/>
            <a:ext cx="6768214" cy="3121504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3C43CE-ACB4-8296-1D8D-14E806875DF8}"/>
              </a:ext>
            </a:extLst>
          </p:cNvPr>
          <p:cNvGraphicFramePr/>
          <p:nvPr/>
        </p:nvGraphicFramePr>
        <p:xfrm>
          <a:off x="685304" y="859055"/>
          <a:ext cx="487680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649BC5F-CCA4-0CE9-4123-2C1C60FCF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6133" y="1888210"/>
            <a:ext cx="3099121" cy="316128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1FB4253-3329-7B92-DEC1-86328218D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467953"/>
              </p:ext>
            </p:extLst>
          </p:nvPr>
        </p:nvGraphicFramePr>
        <p:xfrm>
          <a:off x="7627699" y="1182220"/>
          <a:ext cx="3477195" cy="35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24975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A0640E-5AC4-8FDC-C4F8-5B0550B63EDC}"/>
              </a:ext>
            </a:extLst>
          </p:cNvPr>
          <p:cNvGraphicFramePr/>
          <p:nvPr/>
        </p:nvGraphicFramePr>
        <p:xfrm>
          <a:off x="292058" y="337827"/>
          <a:ext cx="90123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E1EC697-F297-0C2B-B75E-78434BD20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430" y="2390066"/>
            <a:ext cx="5975181" cy="3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4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AECF5AC-C488-B5AF-A562-C83193E1F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573"/>
              </p:ext>
            </p:extLst>
          </p:nvPr>
        </p:nvGraphicFramePr>
        <p:xfrm>
          <a:off x="241865" y="259795"/>
          <a:ext cx="4465106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37F2621-0748-EC90-AF03-EFF3D5B42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967" y="259795"/>
            <a:ext cx="4329552" cy="2655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FECEFD-B2EE-BD68-04D1-6F3E6BA60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6626" y="3543607"/>
            <a:ext cx="2752725" cy="21321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27A739-3F30-B3F2-0D8E-0127C9F17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502" y="3512433"/>
            <a:ext cx="5776461" cy="2202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4C8CA8-23DA-62BA-3448-D831E4A00B0F}"/>
              </a:ext>
            </a:extLst>
          </p:cNvPr>
          <p:cNvSpPr txBox="1"/>
          <p:nvPr/>
        </p:nvSpPr>
        <p:spPr>
          <a:xfrm>
            <a:off x="3048462" y="3100049"/>
            <a:ext cx="15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320BFD-FC3B-6734-9551-1578337E9D05}"/>
              </a:ext>
            </a:extLst>
          </p:cNvPr>
          <p:cNvSpPr txBox="1"/>
          <p:nvPr/>
        </p:nvSpPr>
        <p:spPr>
          <a:xfrm>
            <a:off x="6394751" y="3056149"/>
            <a:ext cx="15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Sample:</a:t>
            </a:r>
          </a:p>
        </p:txBody>
      </p:sp>
    </p:spTree>
    <p:extLst>
      <p:ext uri="{BB962C8B-B14F-4D97-AF65-F5344CB8AC3E}">
        <p14:creationId xmlns:p14="http://schemas.microsoft.com/office/powerpoint/2010/main" val="372765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6974-D3FF-2023-2FE7-6F2DA3D9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2764950"/>
            <a:ext cx="7916145" cy="2689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0C4A2-D424-183E-E507-0B192C20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051" y="2764950"/>
            <a:ext cx="3935196" cy="2689622"/>
          </a:xfrm>
          <a:prstGeom prst="rect">
            <a:avLst/>
          </a:prstGeom>
        </p:spPr>
      </p:pic>
      <p:graphicFrame>
        <p:nvGraphicFramePr>
          <p:cNvPr id="20" name="TextBox 10">
            <a:extLst>
              <a:ext uri="{FF2B5EF4-FFF2-40B4-BE49-F238E27FC236}">
                <a16:creationId xmlns:a16="http://schemas.microsoft.com/office/drawing/2014/main" id="{D5CC8C79-1252-C3C6-5B83-F92F3736CADD}"/>
              </a:ext>
            </a:extLst>
          </p:cNvPr>
          <p:cNvGraphicFramePr/>
          <p:nvPr/>
        </p:nvGraphicFramePr>
        <p:xfrm>
          <a:off x="492482" y="331694"/>
          <a:ext cx="7384779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54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290DBEC-8391-0393-B37A-DA8ECA16A5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409468"/>
              </p:ext>
            </p:extLst>
          </p:nvPr>
        </p:nvGraphicFramePr>
        <p:xfrm>
          <a:off x="337390" y="357295"/>
          <a:ext cx="675560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78D71C5-EDBB-2E98-232A-52B42EDB9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92" y="1843717"/>
            <a:ext cx="6020322" cy="26748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C1117D-EB50-5DE1-602C-93D045C67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190" y="1857433"/>
            <a:ext cx="530398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1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38A70CC-C349-8CF0-1FF9-825A4B23C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8126"/>
              </p:ext>
            </p:extLst>
          </p:nvPr>
        </p:nvGraphicFramePr>
        <p:xfrm>
          <a:off x="162948" y="233339"/>
          <a:ext cx="614172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EEA6F18-3D10-4228-4230-7FF72EDFC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197" y="1525577"/>
            <a:ext cx="7587737" cy="1493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BAADD-5172-CF79-8C58-ED7C117C57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8799" y="3051151"/>
            <a:ext cx="7179648" cy="37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C82792-210A-FBAA-D061-85FC7BEA3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926822"/>
              </p:ext>
            </p:extLst>
          </p:nvPr>
        </p:nvGraphicFramePr>
        <p:xfrm>
          <a:off x="234038" y="635823"/>
          <a:ext cx="479516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6011E18-095D-4A64-8370-17A833FE0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369" y="1863525"/>
            <a:ext cx="5447738" cy="3460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7FACB6-1575-A2DF-65D5-4F3AAB3E7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613" y="1607662"/>
            <a:ext cx="613463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7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719</TotalTime>
  <Words>1074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Söhne</vt:lpstr>
      <vt:lpstr>Office Theme</vt:lpstr>
      <vt:lpstr>Fraud Transactions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Abdelqader Almanaseer</dc:creator>
  <cp:lastModifiedBy>Abdelqader Almanaseer</cp:lastModifiedBy>
  <cp:revision>91</cp:revision>
  <dcterms:created xsi:type="dcterms:W3CDTF">2024-04-13T17:26:30Z</dcterms:created>
  <dcterms:modified xsi:type="dcterms:W3CDTF">2024-04-20T13:48:36Z</dcterms:modified>
</cp:coreProperties>
</file>