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6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7F78-D3AE-45A4-9485-390A0546CBF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0183-53F8-469B-ABCD-34157850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-MohamedHatem2024@alexu.edu.eg" TargetMode="External"/><Relationship Id="rId2" Type="http://schemas.openxmlformats.org/officeDocument/2006/relationships/hyperlink" Target="mailto:Soliman2001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bdallaosama341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 for the deaf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70906"/>
              </p:ext>
            </p:extLst>
          </p:nvPr>
        </p:nvGraphicFramePr>
        <p:xfrm>
          <a:off x="73572" y="2637935"/>
          <a:ext cx="12023835" cy="33739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055476">
                  <a:extLst>
                    <a:ext uri="{9D8B030D-6E8A-4147-A177-3AD203B41FA5}">
                      <a16:colId xmlns:a16="http://schemas.microsoft.com/office/drawing/2014/main" val="4079502362"/>
                    </a:ext>
                  </a:extLst>
                </a:gridCol>
                <a:gridCol w="6968359">
                  <a:extLst>
                    <a:ext uri="{9D8B030D-6E8A-4147-A177-3AD203B41FA5}">
                      <a16:colId xmlns:a16="http://schemas.microsoft.com/office/drawing/2014/main" val="1405106567"/>
                    </a:ext>
                  </a:extLst>
                </a:gridCol>
              </a:tblGrid>
              <a:tr h="74160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-mail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50459864"/>
                  </a:ext>
                </a:extLst>
              </a:tr>
              <a:tr h="1149176">
                <a:tc>
                  <a:txBody>
                    <a:bodyPr/>
                    <a:lstStyle/>
                    <a:p>
                      <a:r>
                        <a:rPr lang="en-US" sz="3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Mahmoud Ashraf Mahmoud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dirty="0" smtClean="0">
                          <a:hlinkClick r:id="rId2"/>
                        </a:rPr>
                        <a:t>Soliman20015@gmail.com</a:t>
                      </a:r>
                      <a:endParaRPr lang="en-US" sz="30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85806746"/>
                  </a:ext>
                </a:extLst>
              </a:tr>
              <a:tr h="741602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 Hatem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hlinkClick r:id="rId3"/>
                        </a:rPr>
                        <a:t>Es-MohamedHatem2024@alexu.edu.eg</a:t>
                      </a:r>
                      <a:endParaRPr lang="en-US" sz="30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371474681"/>
                  </a:ext>
                </a:extLst>
              </a:tr>
              <a:tr h="741602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Abdallah </a:t>
                      </a:r>
                      <a:r>
                        <a:rPr lang="en-US" sz="3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osama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hlinkClick r:id="rId4"/>
                        </a:rPr>
                        <a:t>abdallaosama341@gmail.com</a:t>
                      </a:r>
                      <a:endParaRPr lang="en-US" sz="30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1814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" y="-490008"/>
            <a:ext cx="6214532" cy="456713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 For The Deaf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r="47463" b="-2"/>
          <a:stretch/>
        </p:blipFill>
        <p:spPr>
          <a:xfrm>
            <a:off x="6606253" y="1204653"/>
            <a:ext cx="4942280" cy="44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our project is to turn sign language to text that appear on an lcd using flex sensors.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Text will appear on LCD depending on fingers closed.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Uart is used to make the use of glove by minimum number of wires as possible.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glove is worn by the user in which 1 flex sensor is placed on each finger in hand.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ADC is used to Convert analog signal from flex sensor to digital signal to be read by atmel atmega 32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25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 ATmega32A is a low-power CMOS 8-bit microcontroller based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 the AVR enhanced RISC architecture with low cost.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high-performance, Low-power Atmel AVR 8-bit Microcontroller.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High Endurance Non-volatile Memory segments.</a:t>
            </a:r>
          </a:p>
          <a:p>
            <a:endParaRPr lang="en-US" sz="2000" dirty="0"/>
          </a:p>
        </p:txBody>
      </p:sp>
      <p:pic>
        <p:nvPicPr>
          <p:cNvPr id="6" name="Picture 5" descr="A close-up of a keyboard&#10;&#10;Description automatically generated with low confidence">
            <a:extLst>
              <a:ext uri="{FF2B5EF4-FFF2-40B4-BE49-F238E27FC236}">
                <a16:creationId xmlns:a16="http://schemas.microsoft.com/office/drawing/2014/main" id="{EDFE33A2-EA48-D11C-8467-53131F10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52872"/>
            <a:ext cx="3848322" cy="2126197"/>
          </a:xfrm>
          <a:prstGeom prst="rect">
            <a:avLst/>
          </a:prstGeom>
        </p:spPr>
      </p:pic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7A4B7DC3-DDB6-7F12-7242-B143431B0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50" y="3657600"/>
            <a:ext cx="2366244" cy="2585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9652D-CA35-2663-E623-FC94AA366902}"/>
              </a:ext>
            </a:extLst>
          </p:cNvPr>
          <p:cNvSpPr txBox="1"/>
          <p:nvPr/>
        </p:nvSpPr>
        <p:spPr>
          <a:xfrm>
            <a:off x="2226350" y="6303109"/>
            <a:ext cx="19480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Pinouts ATmega32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1602A: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display 2 lines each having 16 characters.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16 pins. </a:t>
            </a:r>
          </a:p>
        </p:txBody>
      </p:sp>
      <p:pic>
        <p:nvPicPr>
          <p:cNvPr id="6" name="Picture 5" descr="Graphical user interface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" r="2852" b="6865"/>
          <a:stretch/>
        </p:blipFill>
        <p:spPr>
          <a:xfrm>
            <a:off x="7700211" y="1053099"/>
            <a:ext cx="3848322" cy="1725742"/>
          </a:xfrm>
          <a:prstGeom prst="rect">
            <a:avLst/>
          </a:prstGeom>
        </p:spPr>
      </p:pic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r="7596"/>
          <a:stretch/>
        </p:blipFill>
        <p:spPr>
          <a:xfrm>
            <a:off x="7700211" y="3798519"/>
            <a:ext cx="3848322" cy="23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1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 sensor or bend sensor is a sensor that measures the amount of deflection or bending.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analog signal.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 sensor uses carbon on a strip of plastic to act like a variable resistor.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 flex sensors 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used,one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is placed on each finger.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r="1656" b="-3"/>
          <a:stretch/>
        </p:blipFill>
        <p:spPr>
          <a:xfrm>
            <a:off x="6800986" y="975763"/>
            <a:ext cx="4747547" cy="49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3381"/>
            <a:ext cx="4175233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ADC(Analog-to-digital converter):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convert analog signal taken from flex sensor to convert it to digital signal to be read by microcontroller.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 descr="A close-up of a computer chip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107924"/>
            <a:ext cx="4747547" cy="26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it to communicate with flex sensors using Bluetooth module to use less wires in connections.</a:t>
            </a:r>
          </a:p>
        </p:txBody>
      </p:sp>
      <p:pic>
        <p:nvPicPr>
          <p:cNvPr id="4" name="Picture 3" descr="A close-up of a computer chip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241497"/>
            <a:ext cx="4747547" cy="44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05" y="1628474"/>
            <a:ext cx="4721869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377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finger is opened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finger is closed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1" y="1938215"/>
            <a:ext cx="6072270" cy="28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5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Glove for the deaf</vt:lpstr>
      <vt:lpstr>Glove For The Deaf</vt:lpstr>
      <vt:lpstr>Introduction</vt:lpstr>
      <vt:lpstr>Components</vt:lpstr>
      <vt:lpstr>Components</vt:lpstr>
      <vt:lpstr>Components</vt:lpstr>
      <vt:lpstr>Components</vt:lpstr>
      <vt:lpstr>Components</vt:lpstr>
      <vt:lpstr>Proteus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For The Deaf</dc:title>
  <dc:creator>AMS2000</dc:creator>
  <cp:lastModifiedBy>AMS2000</cp:lastModifiedBy>
  <cp:revision>19</cp:revision>
  <dcterms:created xsi:type="dcterms:W3CDTF">2022-12-14T23:32:15Z</dcterms:created>
  <dcterms:modified xsi:type="dcterms:W3CDTF">2022-12-16T14:21:47Z</dcterms:modified>
</cp:coreProperties>
</file>