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0358-3AA0-6499-3FD6-9EE65B42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Graduation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1E9C2-D7EA-85F0-533E-2F4B11C78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/>
              <a:t>website and app for tourists</a:t>
            </a:r>
          </a:p>
        </p:txBody>
      </p:sp>
    </p:spTree>
    <p:extLst>
      <p:ext uri="{BB962C8B-B14F-4D97-AF65-F5344CB8AC3E}">
        <p14:creationId xmlns:p14="http://schemas.microsoft.com/office/powerpoint/2010/main" val="193428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FB1C-B750-F0A1-9E26-8FE61EE5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Main Parts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29FB96-3ECA-FDC8-AE05-56328E15661C}"/>
              </a:ext>
            </a:extLst>
          </p:cNvPr>
          <p:cNvSpPr/>
          <p:nvPr/>
        </p:nvSpPr>
        <p:spPr>
          <a:xfrm>
            <a:off x="603115" y="3015574"/>
            <a:ext cx="3032562" cy="23638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EE1E6B-5E51-7ACE-F2E3-9003AAEA12F1}"/>
              </a:ext>
            </a:extLst>
          </p:cNvPr>
          <p:cNvSpPr/>
          <p:nvPr/>
        </p:nvSpPr>
        <p:spPr>
          <a:xfrm>
            <a:off x="4579719" y="3015574"/>
            <a:ext cx="3032562" cy="23638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Mobile application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DC90BF-757A-B001-72D6-A7522B5EEE95}"/>
              </a:ext>
            </a:extLst>
          </p:cNvPr>
          <p:cNvSpPr/>
          <p:nvPr/>
        </p:nvSpPr>
        <p:spPr>
          <a:xfrm>
            <a:off x="8556324" y="3015574"/>
            <a:ext cx="3032562" cy="23638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AI features </a:t>
            </a:r>
          </a:p>
        </p:txBody>
      </p:sp>
    </p:spTree>
    <p:extLst>
      <p:ext uri="{BB962C8B-B14F-4D97-AF65-F5344CB8AC3E}">
        <p14:creationId xmlns:p14="http://schemas.microsoft.com/office/powerpoint/2010/main" val="351176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B841-6A45-FAC9-4EB1-4BFE0E63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452336"/>
            <a:ext cx="10018713" cy="1752599"/>
          </a:xfrm>
        </p:spPr>
        <p:txBody>
          <a:bodyPr/>
          <a:lstStyle/>
          <a:p>
            <a:r>
              <a:rPr lang="en-US" b="1" dirty="0"/>
              <a:t>Website Parts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391926-18DD-EA18-A528-FA0AF256E88E}"/>
              </a:ext>
            </a:extLst>
          </p:cNvPr>
          <p:cNvSpPr/>
          <p:nvPr/>
        </p:nvSpPr>
        <p:spPr>
          <a:xfrm>
            <a:off x="4840351" y="2759412"/>
            <a:ext cx="3095084" cy="19811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Frontend</a:t>
            </a: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24537A-F776-6658-998F-7B3202FF9057}"/>
              </a:ext>
            </a:extLst>
          </p:cNvPr>
          <p:cNvSpPr/>
          <p:nvPr/>
        </p:nvSpPr>
        <p:spPr>
          <a:xfrm>
            <a:off x="8594059" y="2759412"/>
            <a:ext cx="3095084" cy="19811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FF4A01-C85F-7DBC-65CF-3FD4167A62E4}"/>
              </a:ext>
            </a:extLst>
          </p:cNvPr>
          <p:cNvSpPr/>
          <p:nvPr/>
        </p:nvSpPr>
        <p:spPr>
          <a:xfrm>
            <a:off x="1086643" y="2759412"/>
            <a:ext cx="3095084" cy="19811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UI/UX</a:t>
            </a:r>
          </a:p>
        </p:txBody>
      </p:sp>
    </p:spTree>
    <p:extLst>
      <p:ext uri="{BB962C8B-B14F-4D97-AF65-F5344CB8AC3E}">
        <p14:creationId xmlns:p14="http://schemas.microsoft.com/office/powerpoint/2010/main" val="298347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74BB-60BB-CC89-8488-DBF0B975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UI/UX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55E3-BE7F-09F0-FF8D-C10D92BB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762001"/>
          </a:xfrm>
        </p:spPr>
        <p:txBody>
          <a:bodyPr/>
          <a:lstStyle/>
          <a:p>
            <a:r>
              <a:rPr lang="en-US" dirty="0"/>
              <a:t>Create an amazing design  for  our project  given the demo of the first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2FF6D-DA32-39B3-23CB-3F033240D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715" y="3700677"/>
            <a:ext cx="3214308" cy="2589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1CE74-3E86-A511-5809-B67835BA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187" y="3657600"/>
            <a:ext cx="3214308" cy="2589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7B9702-9D34-0948-099C-195EBA434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43" y="3657600"/>
            <a:ext cx="3214308" cy="25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8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EF88-A9D7-9B75-7533-C2A3B9AB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85800"/>
            <a:ext cx="10018713" cy="1752599"/>
          </a:xfrm>
        </p:spPr>
        <p:txBody>
          <a:bodyPr/>
          <a:lstStyle/>
          <a:p>
            <a:r>
              <a:rPr lang="en-US" b="1" dirty="0"/>
              <a:t>Frontend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42BF-E116-B497-5514-B8A083E5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25495"/>
            <a:ext cx="10018713" cy="3273356"/>
          </a:xfrm>
        </p:spPr>
        <p:txBody>
          <a:bodyPr>
            <a:normAutofit/>
          </a:bodyPr>
          <a:lstStyle/>
          <a:p>
            <a:r>
              <a:rPr lang="en-US" dirty="0"/>
              <a:t>We will use React.js to build our frontend pages.</a:t>
            </a:r>
          </a:p>
          <a:p>
            <a:r>
              <a:rPr lang="en-US" dirty="0"/>
              <a:t>Team collaboration will focus on creating responsive and user-friendly interfaces.</a:t>
            </a:r>
          </a:p>
          <a:p>
            <a:r>
              <a:rPr lang="en-US" dirty="0"/>
              <a:t>Features include a responsive design, dark and light modes, and animations to enhance the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187341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E2D6-12EE-B063-B965-0EC86768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85800"/>
            <a:ext cx="10018713" cy="1752599"/>
          </a:xfrm>
        </p:spPr>
        <p:txBody>
          <a:bodyPr/>
          <a:lstStyle/>
          <a:p>
            <a:r>
              <a:rPr lang="en-US" b="1" dirty="0"/>
              <a:t>Backend Team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AEB5-735D-9F34-6AD6-4256037C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577831"/>
            <a:ext cx="10018713" cy="32393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 will use .NET API</a:t>
            </a:r>
            <a:r>
              <a:rPr lang="en-US" dirty="0"/>
              <a:t> to handle core backend functionalities and data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CRUD operations</a:t>
            </a:r>
            <a:r>
              <a:rPr lang="en-US" dirty="0"/>
              <a:t> for efficient management of user data and ticketing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Secure payment integration</a:t>
            </a:r>
            <a:r>
              <a:rPr lang="en-US" dirty="0"/>
              <a:t> allowing users to book tickets seamlessly.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Multi-language support</a:t>
            </a:r>
            <a:r>
              <a:rPr lang="en-US" dirty="0"/>
              <a:t> to make the platform accessible to a global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1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07F6-B79A-A81B-E7AE-76119E18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Mobile application</a:t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B678-D50B-8A67-D598-093D148F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65506"/>
            <a:ext cx="10018713" cy="27269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Cross-Platform Development with Flutter</a:t>
            </a:r>
            <a:r>
              <a:rPr lang="en-US" dirty="0"/>
              <a:t>: We will use Flutter to build a responsive mobile app for both Android and iOS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Seamless Integration with Website</a:t>
            </a:r>
            <a:r>
              <a:rPr lang="en-US" dirty="0"/>
              <a:t>: The app will be fully synchronized with the website, sharing actions, themes, and user settings to ensure a consistent experience across platforms.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5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815F-2B05-C141-DA3E-ED12A7DC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AI features </a:t>
            </a:r>
            <a:br>
              <a:rPr lang="en-US" sz="4000" b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7AA3-A952-6739-9076-07CF54D8C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899"/>
            <a:ext cx="10018713" cy="3124201"/>
          </a:xfrm>
        </p:spPr>
        <p:txBody>
          <a:bodyPr/>
          <a:lstStyle/>
          <a:p>
            <a:r>
              <a:rPr lang="en-US" b="1" dirty="0"/>
              <a:t>Data Collection</a:t>
            </a:r>
            <a:r>
              <a:rPr lang="en-US" dirty="0"/>
              <a:t>: We will leverage web scraping to gather valuable data from diverse online sources, ensuring a rich dataset for analysis.</a:t>
            </a:r>
          </a:p>
          <a:p>
            <a:r>
              <a:rPr lang="en-US" b="1" dirty="0"/>
              <a:t>AI Model Implementation</a:t>
            </a:r>
            <a:r>
              <a:rPr lang="en-US" dirty="0"/>
              <a:t>: Using Large Language Models (LLMs), we will process this data to create intelligent applications, such as interactive chatbots, providing users with real-time assistance and insights.</a:t>
            </a:r>
          </a:p>
        </p:txBody>
      </p:sp>
    </p:spTree>
    <p:extLst>
      <p:ext uri="{BB962C8B-B14F-4D97-AF65-F5344CB8AC3E}">
        <p14:creationId xmlns:p14="http://schemas.microsoft.com/office/powerpoint/2010/main" val="111751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E020-A9E1-08DA-31D9-A73F01B1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55643"/>
            <a:ext cx="10018713" cy="1424353"/>
          </a:xfrm>
        </p:spPr>
        <p:txBody>
          <a:bodyPr/>
          <a:lstStyle/>
          <a:p>
            <a:r>
              <a:rPr lang="en-US" b="1" dirty="0"/>
              <a:t>Project Overview: Smart Travel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2296-92C1-2E57-82F7-CAB4D259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361872"/>
            <a:ext cx="10018713" cy="534048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Project Overview</a:t>
            </a:r>
            <a:r>
              <a:rPr lang="en-US" dirty="0"/>
              <a:t>: We are developing a travel-focused website and mobile application that provides users with an engaging and seamless travel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AI-Powered Homepage</a:t>
            </a:r>
            <a:r>
              <a:rPr lang="en-US" dirty="0"/>
              <a:t>: The homepage features AI-driven updates on trending events and popular destinations to keep users informed and inspired.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Comprehensive Travel Options</a:t>
            </a:r>
            <a:r>
              <a:rPr lang="en-US" dirty="0"/>
              <a:t>: Users can explore and book travel packages from various providers, with details on destinations, schedules, and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User-Friendly Booking System</a:t>
            </a:r>
            <a:r>
              <a:rPr lang="en-US" dirty="0"/>
              <a:t>: Clients can easily book their desired trips with a secure and straightforward booking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24/7 Support Chatbot</a:t>
            </a:r>
            <a:r>
              <a:rPr lang="en-US" dirty="0"/>
              <a:t>: An integrated chatbot offers real-time support, answering user questions and assisting with bookings.</a:t>
            </a:r>
          </a:p>
        </p:txBody>
      </p:sp>
    </p:spTree>
    <p:extLst>
      <p:ext uri="{BB962C8B-B14F-4D97-AF65-F5344CB8AC3E}">
        <p14:creationId xmlns:p14="http://schemas.microsoft.com/office/powerpoint/2010/main" val="1303129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DE4CF6E-6388-46E3-9289-228FB8102CBD}">
  <we:reference id="wa200003052" version="5.0.0.0" store="en-US" storeType="OMEX"/>
  <we:alternateReferences>
    <we:reference id="wa200003052" version="5.0.0.0" store="wa200003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1222</TotalTime>
  <Words>364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Graduation Project</vt:lpstr>
      <vt:lpstr>Main Parts</vt:lpstr>
      <vt:lpstr>Website Parts </vt:lpstr>
      <vt:lpstr>UI/UX</vt:lpstr>
      <vt:lpstr>Frontend Team</vt:lpstr>
      <vt:lpstr>Backend Team </vt:lpstr>
      <vt:lpstr>Mobile application </vt:lpstr>
      <vt:lpstr>AI features  </vt:lpstr>
      <vt:lpstr>Project Overview: Smart Travel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Magico</dc:creator>
  <cp:lastModifiedBy>Magico</cp:lastModifiedBy>
  <cp:revision>4</cp:revision>
  <dcterms:created xsi:type="dcterms:W3CDTF">2024-10-31T18:03:41Z</dcterms:created>
  <dcterms:modified xsi:type="dcterms:W3CDTF">2024-11-02T21:20:20Z</dcterms:modified>
</cp:coreProperties>
</file>