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0704513" cy="585648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960" y="392400"/>
            <a:ext cx="963324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960" y="1426320"/>
            <a:ext cx="9633240" cy="30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960" y="392400"/>
            <a:ext cx="963324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960" y="1426320"/>
            <a:ext cx="9633240" cy="30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4960" y="392400"/>
            <a:ext cx="963324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4960" y="1426320"/>
            <a:ext cx="9633240" cy="30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960" y="392400"/>
            <a:ext cx="963324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960" y="1426320"/>
            <a:ext cx="9633240" cy="30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4960" y="392400"/>
            <a:ext cx="963324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4960" y="1426320"/>
            <a:ext cx="9633240" cy="30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2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960" y="392400"/>
            <a:ext cx="963324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960" y="1426320"/>
            <a:ext cx="9633240" cy="30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2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34960" y="392400"/>
            <a:ext cx="963324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34960" y="1426320"/>
            <a:ext cx="9633240" cy="30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960" y="392400"/>
            <a:ext cx="963324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960" y="1426320"/>
            <a:ext cx="9633240" cy="30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960" y="392400"/>
            <a:ext cx="963324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960" y="1426320"/>
            <a:ext cx="9633240" cy="30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960" y="392400"/>
            <a:ext cx="963324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960" y="1426320"/>
            <a:ext cx="9633240" cy="30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960" y="392400"/>
            <a:ext cx="963324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960" y="1426320"/>
            <a:ext cx="9633240" cy="30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960" y="392400"/>
            <a:ext cx="963324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960" y="1426320"/>
            <a:ext cx="9633240" cy="30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960" y="392400"/>
            <a:ext cx="963324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4960" y="1426320"/>
            <a:ext cx="9633240" cy="30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960" y="392400"/>
            <a:ext cx="963324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960" y="1426320"/>
            <a:ext cx="9633240" cy="30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4960" y="392400"/>
            <a:ext cx="963324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4960" y="1426320"/>
            <a:ext cx="9633240" cy="30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slideLayout" Target="../slideLayouts/slideLayout8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8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Relationship Id="rId14" Type="http://schemas.openxmlformats.org/officeDocument/2006/relationships/image" Target="../media/image109.png"/><Relationship Id="rId15" Type="http://schemas.openxmlformats.org/officeDocument/2006/relationships/image" Target="../media/image110.png"/><Relationship Id="rId16" Type="http://schemas.openxmlformats.org/officeDocument/2006/relationships/image" Target="../media/image111.png"/><Relationship Id="rId17" Type="http://schemas.openxmlformats.org/officeDocument/2006/relationships/image" Target="../media/image112.png"/><Relationship Id="rId18" Type="http://schemas.openxmlformats.org/officeDocument/2006/relationships/image" Target="../media/image113.png"/><Relationship Id="rId19" Type="http://schemas.openxmlformats.org/officeDocument/2006/relationships/image" Target="../media/image114.png"/><Relationship Id="rId20" Type="http://schemas.openxmlformats.org/officeDocument/2006/relationships/image" Target="../media/image115.png"/><Relationship Id="rId21" Type="http://schemas.openxmlformats.org/officeDocument/2006/relationships/image" Target="../media/image116.png"/><Relationship Id="rId22" Type="http://schemas.openxmlformats.org/officeDocument/2006/relationships/image" Target="../media/image117.png"/><Relationship Id="rId23" Type="http://schemas.openxmlformats.org/officeDocument/2006/relationships/image" Target="../media/image118.png"/><Relationship Id="rId24" Type="http://schemas.openxmlformats.org/officeDocument/2006/relationships/image" Target="../media/image119.png"/><Relationship Id="rId25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120.png"/><Relationship Id="rId2" Type="http://schemas.openxmlformats.org/officeDocument/2006/relationships/image" Target="../media/image8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68.png"/><Relationship Id="rId8" Type="http://schemas.openxmlformats.org/officeDocument/2006/relationships/image" Target="../media/image125.png"/><Relationship Id="rId9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image" Target="../media/image126.png"/><Relationship Id="rId2" Type="http://schemas.openxmlformats.org/officeDocument/2006/relationships/image" Target="../media/image8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65.png"/><Relationship Id="rId8" Type="http://schemas.openxmlformats.org/officeDocument/2006/relationships/image" Target="../media/image131.png"/><Relationship Id="rId9" Type="http://schemas.openxmlformats.org/officeDocument/2006/relationships/slideLayout" Target="../slideLayouts/slideLayou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image" Target="../media/image132.png"/><Relationship Id="rId2" Type="http://schemas.openxmlformats.org/officeDocument/2006/relationships/image" Target="../media/image8.png"/><Relationship Id="rId3" Type="http://schemas.openxmlformats.org/officeDocument/2006/relationships/image" Target="../media/image133.png"/><Relationship Id="rId4" Type="http://schemas.openxmlformats.org/officeDocument/2006/relationships/image" Target="../media/image65.png"/><Relationship Id="rId5" Type="http://schemas.openxmlformats.org/officeDocument/2006/relationships/image" Target="../media/image65.png"/><Relationship Id="rId6" Type="http://schemas.openxmlformats.org/officeDocument/2006/relationships/image" Target="../media/image65.png"/><Relationship Id="rId7" Type="http://schemas.openxmlformats.org/officeDocument/2006/relationships/image" Target="../media/image127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slideLayout" Target="../slideLayouts/slideLayou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133.png"/><Relationship Id="rId4" Type="http://schemas.openxmlformats.org/officeDocument/2006/relationships/image" Target="../media/image11.png"/><Relationship Id="rId5" Type="http://schemas.openxmlformats.org/officeDocument/2006/relationships/image" Target="../media/image65.png"/><Relationship Id="rId6" Type="http://schemas.openxmlformats.org/officeDocument/2006/relationships/image" Target="../media/image6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8.png"/><Relationship Id="rId11" Type="http://schemas.openxmlformats.org/officeDocument/2006/relationships/image" Target="../media/image138.png"/><Relationship Id="rId12" Type="http://schemas.openxmlformats.org/officeDocument/2006/relationships/image" Target="../media/image139.png"/><Relationship Id="rId13" Type="http://schemas.openxmlformats.org/officeDocument/2006/relationships/slideLayout" Target="../slideLayouts/slideLayout9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128.png"/><Relationship Id="rId4" Type="http://schemas.openxmlformats.org/officeDocument/2006/relationships/image" Target="../media/image140.png"/><Relationship Id="rId5" Type="http://schemas.openxmlformats.org/officeDocument/2006/relationships/image" Target="../media/image140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28.png"/><Relationship Id="rId10" Type="http://schemas.openxmlformats.org/officeDocument/2006/relationships/image" Target="../media/image143.png"/><Relationship Id="rId11" Type="http://schemas.openxmlformats.org/officeDocument/2006/relationships/image" Target="../media/image141.png"/><Relationship Id="rId12" Type="http://schemas.openxmlformats.org/officeDocument/2006/relationships/image" Target="../media/image144.png"/><Relationship Id="rId13" Type="http://schemas.openxmlformats.org/officeDocument/2006/relationships/slideLayout" Target="../slideLayouts/slideLayout9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133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slideLayout" Target="../slideLayouts/slideLayout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image" Target="../media/image152.png"/><Relationship Id="rId2" Type="http://schemas.openxmlformats.org/officeDocument/2006/relationships/image" Target="../media/image8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7.png"/><Relationship Id="rId10" Type="http://schemas.openxmlformats.org/officeDocument/2006/relationships/image" Target="../media/image158.png"/><Relationship Id="rId11" Type="http://schemas.openxmlformats.org/officeDocument/2006/relationships/image" Target="../media/image155.png"/><Relationship Id="rId12" Type="http://schemas.openxmlformats.org/officeDocument/2006/relationships/image" Target="../media/image155.png"/><Relationship Id="rId13" Type="http://schemas.openxmlformats.org/officeDocument/2006/relationships/image" Target="../media/image38.png"/><Relationship Id="rId14" Type="http://schemas.openxmlformats.org/officeDocument/2006/relationships/image" Target="../media/image155.png"/><Relationship Id="rId15" Type="http://schemas.openxmlformats.org/officeDocument/2006/relationships/image" Target="../media/image155.png"/><Relationship Id="rId16" Type="http://schemas.openxmlformats.org/officeDocument/2006/relationships/image" Target="../media/image159.png"/><Relationship Id="rId17" Type="http://schemas.openxmlformats.org/officeDocument/2006/relationships/image" Target="../media/image157.png"/><Relationship Id="rId18" Type="http://schemas.openxmlformats.org/officeDocument/2006/relationships/image" Target="../media/image157.png"/><Relationship Id="rId19" Type="http://schemas.openxmlformats.org/officeDocument/2006/relationships/image" Target="../media/image160.png"/><Relationship Id="rId20" Type="http://schemas.openxmlformats.org/officeDocument/2006/relationships/image" Target="../media/image155.png"/><Relationship Id="rId21" Type="http://schemas.openxmlformats.org/officeDocument/2006/relationships/image" Target="../media/image155.png"/><Relationship Id="rId22" Type="http://schemas.openxmlformats.org/officeDocument/2006/relationships/image" Target="../media/image145.png"/><Relationship Id="rId23" Type="http://schemas.openxmlformats.org/officeDocument/2006/relationships/image" Target="../media/image161.png"/><Relationship Id="rId24" Type="http://schemas.openxmlformats.org/officeDocument/2006/relationships/slideLayout" Target="../slideLayouts/slideLayout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8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Relationship Id="rId13" Type="http://schemas.openxmlformats.org/officeDocument/2006/relationships/image" Target="../media/image171.png"/><Relationship Id="rId14" Type="http://schemas.openxmlformats.org/officeDocument/2006/relationships/image" Target="../media/image164.png"/><Relationship Id="rId15" Type="http://schemas.openxmlformats.org/officeDocument/2006/relationships/image" Target="../media/image164.png"/><Relationship Id="rId16" Type="http://schemas.openxmlformats.org/officeDocument/2006/relationships/image" Target="../media/image165.png"/><Relationship Id="rId17" Type="http://schemas.openxmlformats.org/officeDocument/2006/relationships/image" Target="../media/image165.png"/><Relationship Id="rId18" Type="http://schemas.openxmlformats.org/officeDocument/2006/relationships/image" Target="../media/image172.png"/><Relationship Id="rId19" Type="http://schemas.openxmlformats.org/officeDocument/2006/relationships/image" Target="../media/image173.png"/><Relationship Id="rId20" Type="http://schemas.openxmlformats.org/officeDocument/2006/relationships/image" Target="../media/image174.png"/><Relationship Id="rId21" Type="http://schemas.openxmlformats.org/officeDocument/2006/relationships/image" Target="../media/image175.png"/><Relationship Id="rId22" Type="http://schemas.openxmlformats.org/officeDocument/2006/relationships/image" Target="../media/image176.png"/><Relationship Id="rId23" Type="http://schemas.openxmlformats.org/officeDocument/2006/relationships/image" Target="../media/image177.png"/><Relationship Id="rId24" Type="http://schemas.openxmlformats.org/officeDocument/2006/relationships/slideLayout" Target="../slideLayouts/slideLayout1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178.png"/><Relationship Id="rId4" Type="http://schemas.openxmlformats.org/officeDocument/2006/relationships/image" Target="../media/image67.png"/><Relationship Id="rId5" Type="http://schemas.openxmlformats.org/officeDocument/2006/relationships/image" Target="../media/image67.png"/><Relationship Id="rId6" Type="http://schemas.openxmlformats.org/officeDocument/2006/relationships/image" Target="../media/image89.png"/><Relationship Id="rId7" Type="http://schemas.openxmlformats.org/officeDocument/2006/relationships/image" Target="../media/image145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Relationship Id="rId10" Type="http://schemas.openxmlformats.org/officeDocument/2006/relationships/image" Target="../media/image180.png"/><Relationship Id="rId11" Type="http://schemas.openxmlformats.org/officeDocument/2006/relationships/image" Target="../media/image180.png"/><Relationship Id="rId12" Type="http://schemas.openxmlformats.org/officeDocument/2006/relationships/image" Target="../media/image181.png"/><Relationship Id="rId13" Type="http://schemas.openxmlformats.org/officeDocument/2006/relationships/image" Target="../media/image181.png"/><Relationship Id="rId14" Type="http://schemas.openxmlformats.org/officeDocument/2006/relationships/image" Target="../media/image182.png"/><Relationship Id="rId15" Type="http://schemas.openxmlformats.org/officeDocument/2006/relationships/image" Target="../media/image183.png"/><Relationship Id="rId16" Type="http://schemas.openxmlformats.org/officeDocument/2006/relationships/image" Target="../media/image67.png"/><Relationship Id="rId17" Type="http://schemas.openxmlformats.org/officeDocument/2006/relationships/image" Target="../media/image67.png"/><Relationship Id="rId18" Type="http://schemas.openxmlformats.org/officeDocument/2006/relationships/image" Target="../media/image89.png"/><Relationship Id="rId19" Type="http://schemas.openxmlformats.org/officeDocument/2006/relationships/image" Target="../media/image89.png"/><Relationship Id="rId20" Type="http://schemas.openxmlformats.org/officeDocument/2006/relationships/image" Target="../media/image145.png"/><Relationship Id="rId21" Type="http://schemas.openxmlformats.org/officeDocument/2006/relationships/image" Target="../media/image184.png"/><Relationship Id="rId22" Type="http://schemas.openxmlformats.org/officeDocument/2006/relationships/image" Target="../media/image185.png"/><Relationship Id="rId23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slideLayout" Target="../slideLayouts/slideLayout9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image" Target="../media/image186.png"/><Relationship Id="rId2" Type="http://schemas.openxmlformats.org/officeDocument/2006/relationships/image" Target="../media/image8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67.png"/><Relationship Id="rId6" Type="http://schemas.openxmlformats.org/officeDocument/2006/relationships/image" Target="../media/image67.png"/><Relationship Id="rId7" Type="http://schemas.openxmlformats.org/officeDocument/2006/relationships/image" Target="../media/image67.png"/><Relationship Id="rId8" Type="http://schemas.openxmlformats.org/officeDocument/2006/relationships/image" Target="../media/image53.png"/><Relationship Id="rId9" Type="http://schemas.openxmlformats.org/officeDocument/2006/relationships/image" Target="../media/image53.png"/><Relationship Id="rId10" Type="http://schemas.openxmlformats.org/officeDocument/2006/relationships/image" Target="../media/image53.png"/><Relationship Id="rId11" Type="http://schemas.openxmlformats.org/officeDocument/2006/relationships/image" Target="../media/image189.png"/><Relationship Id="rId12" Type="http://schemas.openxmlformats.org/officeDocument/2006/relationships/image" Target="../media/image190.png"/><Relationship Id="rId13" Type="http://schemas.openxmlformats.org/officeDocument/2006/relationships/image" Target="../media/image191.png"/><Relationship Id="rId14" Type="http://schemas.openxmlformats.org/officeDocument/2006/relationships/image" Target="../media/image192.png"/><Relationship Id="rId15" Type="http://schemas.openxmlformats.org/officeDocument/2006/relationships/slideLayout" Target="../slideLayouts/slideLayout1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Relationship Id="rId7" Type="http://schemas.openxmlformats.org/officeDocument/2006/relationships/image" Target="../media/image197.png"/><Relationship Id="rId8" Type="http://schemas.openxmlformats.org/officeDocument/2006/relationships/image" Target="../media/image198.png"/><Relationship Id="rId9" Type="http://schemas.openxmlformats.org/officeDocument/2006/relationships/image" Target="../media/image199.png"/><Relationship Id="rId10" Type="http://schemas.openxmlformats.org/officeDocument/2006/relationships/image" Target="../media/image200.png"/><Relationship Id="rId11" Type="http://schemas.openxmlformats.org/officeDocument/2006/relationships/image" Target="../media/image201.png"/><Relationship Id="rId12" Type="http://schemas.openxmlformats.org/officeDocument/2006/relationships/image" Target="../media/image199.png"/><Relationship Id="rId13" Type="http://schemas.openxmlformats.org/officeDocument/2006/relationships/image" Target="../media/image200.png"/><Relationship Id="rId14" Type="http://schemas.openxmlformats.org/officeDocument/2006/relationships/image" Target="../media/image202.png"/><Relationship Id="rId15" Type="http://schemas.openxmlformats.org/officeDocument/2006/relationships/image" Target="../media/image203.png"/><Relationship Id="rId16" Type="http://schemas.openxmlformats.org/officeDocument/2006/relationships/image" Target="../media/image204.png"/><Relationship Id="rId17" Type="http://schemas.openxmlformats.org/officeDocument/2006/relationships/image" Target="../media/image205.png"/><Relationship Id="rId18" Type="http://schemas.openxmlformats.org/officeDocument/2006/relationships/image" Target="../media/image206.png"/><Relationship Id="rId19" Type="http://schemas.openxmlformats.org/officeDocument/2006/relationships/image" Target="../media/image207.png"/><Relationship Id="rId20" Type="http://schemas.openxmlformats.org/officeDocument/2006/relationships/image" Target="../media/image207.png"/><Relationship Id="rId21" Type="http://schemas.openxmlformats.org/officeDocument/2006/relationships/image" Target="../media/image208.png"/><Relationship Id="rId22" Type="http://schemas.openxmlformats.org/officeDocument/2006/relationships/image" Target="../media/image208.png"/><Relationship Id="rId23" Type="http://schemas.openxmlformats.org/officeDocument/2006/relationships/image" Target="../media/image209.png"/><Relationship Id="rId24" Type="http://schemas.openxmlformats.org/officeDocument/2006/relationships/image" Target="../media/image209.png"/><Relationship Id="rId25" Type="http://schemas.openxmlformats.org/officeDocument/2006/relationships/image" Target="../media/image210.png"/><Relationship Id="rId26" Type="http://schemas.openxmlformats.org/officeDocument/2006/relationships/image" Target="../media/image211.png"/><Relationship Id="rId27" Type="http://schemas.openxmlformats.org/officeDocument/2006/relationships/image" Target="../media/image207.png"/><Relationship Id="rId28" Type="http://schemas.openxmlformats.org/officeDocument/2006/relationships/image" Target="../media/image208.png"/><Relationship Id="rId29" Type="http://schemas.openxmlformats.org/officeDocument/2006/relationships/image" Target="../media/image208.png"/><Relationship Id="rId30" Type="http://schemas.openxmlformats.org/officeDocument/2006/relationships/image" Target="../media/image207.png"/><Relationship Id="rId31" Type="http://schemas.openxmlformats.org/officeDocument/2006/relationships/image" Target="../media/image208.png"/><Relationship Id="rId32" Type="http://schemas.openxmlformats.org/officeDocument/2006/relationships/image" Target="../media/image207.png"/><Relationship Id="rId33" Type="http://schemas.openxmlformats.org/officeDocument/2006/relationships/image" Target="../media/image208.png"/><Relationship Id="rId34" Type="http://schemas.openxmlformats.org/officeDocument/2006/relationships/image" Target="../media/image208.png"/><Relationship Id="rId35" Type="http://schemas.openxmlformats.org/officeDocument/2006/relationships/image" Target="../media/image212.png"/><Relationship Id="rId36" Type="http://schemas.openxmlformats.org/officeDocument/2006/relationships/image" Target="../media/image213.png"/><Relationship Id="rId37" Type="http://schemas.openxmlformats.org/officeDocument/2006/relationships/image" Target="../media/image214.png"/><Relationship Id="rId38" Type="http://schemas.openxmlformats.org/officeDocument/2006/relationships/image" Target="../media/image214.png"/><Relationship Id="rId39" Type="http://schemas.openxmlformats.org/officeDocument/2006/relationships/image" Target="../media/image213.png"/><Relationship Id="rId40" Type="http://schemas.openxmlformats.org/officeDocument/2006/relationships/image" Target="../media/image205.png"/><Relationship Id="rId41" Type="http://schemas.openxmlformats.org/officeDocument/2006/relationships/image" Target="../media/image215.png"/><Relationship Id="rId42" Type="http://schemas.openxmlformats.org/officeDocument/2006/relationships/image" Target="../media/image207.png"/><Relationship Id="rId43" Type="http://schemas.openxmlformats.org/officeDocument/2006/relationships/image" Target="../media/image208.png"/><Relationship Id="rId44" Type="http://schemas.openxmlformats.org/officeDocument/2006/relationships/image" Target="../media/image216.png"/><Relationship Id="rId45" Type="http://schemas.openxmlformats.org/officeDocument/2006/relationships/image" Target="../media/image207.png"/><Relationship Id="rId46" Type="http://schemas.openxmlformats.org/officeDocument/2006/relationships/image" Target="../media/image208.png"/><Relationship Id="rId47" Type="http://schemas.openxmlformats.org/officeDocument/2006/relationships/image" Target="../media/image213.png"/><Relationship Id="rId48" Type="http://schemas.openxmlformats.org/officeDocument/2006/relationships/image" Target="../media/image214.png"/><Relationship Id="rId49" Type="http://schemas.openxmlformats.org/officeDocument/2006/relationships/image" Target="../media/image217.png"/><Relationship Id="rId50" Type="http://schemas.openxmlformats.org/officeDocument/2006/relationships/slideLayout" Target="../slideLayouts/slideLayout15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218.png"/><Relationship Id="rId4" Type="http://schemas.openxmlformats.org/officeDocument/2006/relationships/image" Target="../media/image67.png"/><Relationship Id="rId5" Type="http://schemas.openxmlformats.org/officeDocument/2006/relationships/image" Target="../media/image67.png"/><Relationship Id="rId6" Type="http://schemas.openxmlformats.org/officeDocument/2006/relationships/image" Target="../media/image219.png"/><Relationship Id="rId7" Type="http://schemas.openxmlformats.org/officeDocument/2006/relationships/image" Target="../media/image67.png"/><Relationship Id="rId8" Type="http://schemas.openxmlformats.org/officeDocument/2006/relationships/image" Target="../media/image67.png"/><Relationship Id="rId9" Type="http://schemas.openxmlformats.org/officeDocument/2006/relationships/image" Target="../media/image220.png"/><Relationship Id="rId10" Type="http://schemas.openxmlformats.org/officeDocument/2006/relationships/image" Target="../media/image67.png"/><Relationship Id="rId11" Type="http://schemas.openxmlformats.org/officeDocument/2006/relationships/image" Target="../media/image67.png"/><Relationship Id="rId12" Type="http://schemas.openxmlformats.org/officeDocument/2006/relationships/image" Target="../media/image221.png"/><Relationship Id="rId13" Type="http://schemas.openxmlformats.org/officeDocument/2006/relationships/image" Target="../media/image67.png"/><Relationship Id="rId14" Type="http://schemas.openxmlformats.org/officeDocument/2006/relationships/image" Target="../media/image67.png"/><Relationship Id="rId15" Type="http://schemas.openxmlformats.org/officeDocument/2006/relationships/image" Target="../media/image222.png"/><Relationship Id="rId16" Type="http://schemas.openxmlformats.org/officeDocument/2006/relationships/image" Target="../media/image67.png"/><Relationship Id="rId17" Type="http://schemas.openxmlformats.org/officeDocument/2006/relationships/image" Target="../media/image67.png"/><Relationship Id="rId18" Type="http://schemas.openxmlformats.org/officeDocument/2006/relationships/image" Target="../media/image223.png"/><Relationship Id="rId19" Type="http://schemas.openxmlformats.org/officeDocument/2006/relationships/image" Target="../media/image67.png"/><Relationship Id="rId20" Type="http://schemas.openxmlformats.org/officeDocument/2006/relationships/image" Target="../media/image67.png"/><Relationship Id="rId21" Type="http://schemas.openxmlformats.org/officeDocument/2006/relationships/image" Target="../media/image224.png"/><Relationship Id="rId22" Type="http://schemas.openxmlformats.org/officeDocument/2006/relationships/image" Target="../media/image225.png"/><Relationship Id="rId23" Type="http://schemas.openxmlformats.org/officeDocument/2006/relationships/slideLayout" Target="../slideLayouts/slideLayout9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87.png"/><Relationship Id="rId4" Type="http://schemas.openxmlformats.org/officeDocument/2006/relationships/image" Target="../media/image65.png"/><Relationship Id="rId5" Type="http://schemas.openxmlformats.org/officeDocument/2006/relationships/image" Target="../media/image65.png"/><Relationship Id="rId6" Type="http://schemas.openxmlformats.org/officeDocument/2006/relationships/image" Target="../media/image65.png"/><Relationship Id="rId7" Type="http://schemas.openxmlformats.org/officeDocument/2006/relationships/image" Target="../media/image226.png"/><Relationship Id="rId8" Type="http://schemas.openxmlformats.org/officeDocument/2006/relationships/image" Target="../media/image227.png"/><Relationship Id="rId9" Type="http://schemas.openxmlformats.org/officeDocument/2006/relationships/image" Target="../media/image228.png"/><Relationship Id="rId10" Type="http://schemas.openxmlformats.org/officeDocument/2006/relationships/image" Target="../media/image228.png"/><Relationship Id="rId11" Type="http://schemas.openxmlformats.org/officeDocument/2006/relationships/image" Target="../media/image228.png"/><Relationship Id="rId12" Type="http://schemas.openxmlformats.org/officeDocument/2006/relationships/image" Target="../media/image229.png"/><Relationship Id="rId13" Type="http://schemas.openxmlformats.org/officeDocument/2006/relationships/image" Target="../media/image92.png"/><Relationship Id="rId14" Type="http://schemas.openxmlformats.org/officeDocument/2006/relationships/image" Target="../media/image65.png"/><Relationship Id="rId15" Type="http://schemas.openxmlformats.org/officeDocument/2006/relationships/image" Target="../media/image65.png"/><Relationship Id="rId16" Type="http://schemas.openxmlformats.org/officeDocument/2006/relationships/image" Target="../media/image65.png"/><Relationship Id="rId17" Type="http://schemas.openxmlformats.org/officeDocument/2006/relationships/image" Target="../media/image230.png"/><Relationship Id="rId18" Type="http://schemas.openxmlformats.org/officeDocument/2006/relationships/image" Target="../media/image68.png"/><Relationship Id="rId19" Type="http://schemas.openxmlformats.org/officeDocument/2006/relationships/image" Target="../media/image231.png"/><Relationship Id="rId20" Type="http://schemas.openxmlformats.org/officeDocument/2006/relationships/slideLayout" Target="../slideLayouts/slideLayout9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232.png"/><Relationship Id="rId4" Type="http://schemas.openxmlformats.org/officeDocument/2006/relationships/image" Target="../media/image233.png"/><Relationship Id="rId5" Type="http://schemas.openxmlformats.org/officeDocument/2006/relationships/image" Target="../media/image234.png"/><Relationship Id="rId6" Type="http://schemas.openxmlformats.org/officeDocument/2006/relationships/image" Target="../media/image81.png"/><Relationship Id="rId7" Type="http://schemas.openxmlformats.org/officeDocument/2006/relationships/image" Target="../media/image235.png"/><Relationship Id="rId8" Type="http://schemas.openxmlformats.org/officeDocument/2006/relationships/image" Target="../media/image236.png"/><Relationship Id="rId9" Type="http://schemas.openxmlformats.org/officeDocument/2006/relationships/image" Target="../media/image235.png"/><Relationship Id="rId10" Type="http://schemas.openxmlformats.org/officeDocument/2006/relationships/image" Target="../media/image237.png"/><Relationship Id="rId11" Type="http://schemas.openxmlformats.org/officeDocument/2006/relationships/image" Target="../media/image237.png"/><Relationship Id="rId12" Type="http://schemas.openxmlformats.org/officeDocument/2006/relationships/image" Target="../media/image237.png"/><Relationship Id="rId13" Type="http://schemas.openxmlformats.org/officeDocument/2006/relationships/image" Target="../media/image238.png"/><Relationship Id="rId14" Type="http://schemas.openxmlformats.org/officeDocument/2006/relationships/image" Target="../media/image239.png"/><Relationship Id="rId15" Type="http://schemas.openxmlformats.org/officeDocument/2006/relationships/image" Target="../media/image240.png"/><Relationship Id="rId16" Type="http://schemas.openxmlformats.org/officeDocument/2006/relationships/slideLayout" Target="../slideLayouts/slideLayout9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241.png"/><Relationship Id="rId4" Type="http://schemas.openxmlformats.org/officeDocument/2006/relationships/image" Target="../media/image242.png"/><Relationship Id="rId5" Type="http://schemas.openxmlformats.org/officeDocument/2006/relationships/image" Target="../media/image243.png"/><Relationship Id="rId6" Type="http://schemas.openxmlformats.org/officeDocument/2006/relationships/image" Target="../media/image67.png"/><Relationship Id="rId7" Type="http://schemas.openxmlformats.org/officeDocument/2006/relationships/image" Target="../media/image67.png"/><Relationship Id="rId8" Type="http://schemas.openxmlformats.org/officeDocument/2006/relationships/image" Target="../media/image67.png"/><Relationship Id="rId9" Type="http://schemas.openxmlformats.org/officeDocument/2006/relationships/image" Target="../media/image81.png"/><Relationship Id="rId10" Type="http://schemas.openxmlformats.org/officeDocument/2006/relationships/image" Target="../media/image244.png"/><Relationship Id="rId11" Type="http://schemas.openxmlformats.org/officeDocument/2006/relationships/image" Target="../media/image245.png"/><Relationship Id="rId12" Type="http://schemas.openxmlformats.org/officeDocument/2006/relationships/image" Target="../media/image246.png"/><Relationship Id="rId13" Type="http://schemas.openxmlformats.org/officeDocument/2006/relationships/image" Target="../media/image247.png"/><Relationship Id="rId14" Type="http://schemas.openxmlformats.org/officeDocument/2006/relationships/image" Target="../media/image247.png"/><Relationship Id="rId15" Type="http://schemas.openxmlformats.org/officeDocument/2006/relationships/image" Target="../media/image247.png"/><Relationship Id="rId16" Type="http://schemas.openxmlformats.org/officeDocument/2006/relationships/image" Target="../media/image28.png"/><Relationship Id="rId17" Type="http://schemas.openxmlformats.org/officeDocument/2006/relationships/image" Target="../media/image248.png"/><Relationship Id="rId18" Type="http://schemas.openxmlformats.org/officeDocument/2006/relationships/image" Target="../media/image208.png"/><Relationship Id="rId19" Type="http://schemas.openxmlformats.org/officeDocument/2006/relationships/image" Target="../media/image249.png"/><Relationship Id="rId20" Type="http://schemas.openxmlformats.org/officeDocument/2006/relationships/image" Target="../media/image249.png"/><Relationship Id="rId21" Type="http://schemas.openxmlformats.org/officeDocument/2006/relationships/image" Target="../media/image250.png"/><Relationship Id="rId22" Type="http://schemas.openxmlformats.org/officeDocument/2006/relationships/image" Target="../media/image249.png"/><Relationship Id="rId23" Type="http://schemas.openxmlformats.org/officeDocument/2006/relationships/image" Target="../media/image251.png"/><Relationship Id="rId24" Type="http://schemas.openxmlformats.org/officeDocument/2006/relationships/image" Target="../media/image252.png"/><Relationship Id="rId25" Type="http://schemas.openxmlformats.org/officeDocument/2006/relationships/slideLayout" Target="../slideLayouts/slideLayout9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253.png"/><Relationship Id="rId4" Type="http://schemas.openxmlformats.org/officeDocument/2006/relationships/image" Target="../media/image254.png"/><Relationship Id="rId5" Type="http://schemas.openxmlformats.org/officeDocument/2006/relationships/image" Target="../media/image232.png"/><Relationship Id="rId6" Type="http://schemas.openxmlformats.org/officeDocument/2006/relationships/image" Target="../media/image255.png"/><Relationship Id="rId7" Type="http://schemas.openxmlformats.org/officeDocument/2006/relationships/image" Target="../media/image256.png"/><Relationship Id="rId8" Type="http://schemas.openxmlformats.org/officeDocument/2006/relationships/image" Target="../media/image239.png"/><Relationship Id="rId9" Type="http://schemas.openxmlformats.org/officeDocument/2006/relationships/image" Target="../media/image257.png"/><Relationship Id="rId10" Type="http://schemas.openxmlformats.org/officeDocument/2006/relationships/image" Target="../media/image239.png"/><Relationship Id="rId11" Type="http://schemas.openxmlformats.org/officeDocument/2006/relationships/image" Target="../media/image258.png"/><Relationship Id="rId12" Type="http://schemas.openxmlformats.org/officeDocument/2006/relationships/image" Target="../media/image259.png"/><Relationship Id="rId13" Type="http://schemas.openxmlformats.org/officeDocument/2006/relationships/image" Target="../media/image260.png"/><Relationship Id="rId14" Type="http://schemas.openxmlformats.org/officeDocument/2006/relationships/image" Target="../media/image261.png"/><Relationship Id="rId15" Type="http://schemas.openxmlformats.org/officeDocument/2006/relationships/image" Target="../media/image262.png"/><Relationship Id="rId16" Type="http://schemas.openxmlformats.org/officeDocument/2006/relationships/image" Target="../media/image263.png"/><Relationship Id="rId17" Type="http://schemas.openxmlformats.org/officeDocument/2006/relationships/image" Target="../media/image145.png"/><Relationship Id="rId18" Type="http://schemas.openxmlformats.org/officeDocument/2006/relationships/image" Target="../media/image145.png"/><Relationship Id="rId19" Type="http://schemas.openxmlformats.org/officeDocument/2006/relationships/image" Target="../media/image145.png"/><Relationship Id="rId20" Type="http://schemas.openxmlformats.org/officeDocument/2006/relationships/image" Target="../media/image264.png"/><Relationship Id="rId21" Type="http://schemas.openxmlformats.org/officeDocument/2006/relationships/slideLayout" Target="../slideLayouts/slideLayout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87.png"/><Relationship Id="rId4" Type="http://schemas.openxmlformats.org/officeDocument/2006/relationships/image" Target="../media/image265.png"/><Relationship Id="rId5" Type="http://schemas.openxmlformats.org/officeDocument/2006/relationships/image" Target="../media/image266.png"/><Relationship Id="rId6" Type="http://schemas.openxmlformats.org/officeDocument/2006/relationships/image" Target="../media/image267.png"/><Relationship Id="rId7" Type="http://schemas.openxmlformats.org/officeDocument/2006/relationships/image" Target="../media/image268.png"/><Relationship Id="rId8" Type="http://schemas.openxmlformats.org/officeDocument/2006/relationships/image" Target="../media/image224.png"/><Relationship Id="rId9" Type="http://schemas.openxmlformats.org/officeDocument/2006/relationships/image" Target="../media/image269.png"/><Relationship Id="rId10" Type="http://schemas.openxmlformats.org/officeDocument/2006/relationships/image" Target="../media/image270.png"/><Relationship Id="rId11" Type="http://schemas.openxmlformats.org/officeDocument/2006/relationships/image" Target="../media/image271.png"/><Relationship Id="rId12" Type="http://schemas.openxmlformats.org/officeDocument/2006/relationships/image" Target="../media/image272.png"/><Relationship Id="rId13" Type="http://schemas.openxmlformats.org/officeDocument/2006/relationships/image" Target="../media/image273.png"/><Relationship Id="rId14" Type="http://schemas.openxmlformats.org/officeDocument/2006/relationships/image" Target="../media/image274.png"/><Relationship Id="rId15" Type="http://schemas.openxmlformats.org/officeDocument/2006/relationships/slideLayout" Target="../slideLayouts/slideLayout9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275.png"/><Relationship Id="rId4" Type="http://schemas.openxmlformats.org/officeDocument/2006/relationships/image" Target="../media/image276.png"/><Relationship Id="rId5" Type="http://schemas.openxmlformats.org/officeDocument/2006/relationships/image" Target="../media/image277.png"/><Relationship Id="rId6" Type="http://schemas.openxmlformats.org/officeDocument/2006/relationships/image" Target="../media/image278.png"/><Relationship Id="rId7" Type="http://schemas.openxmlformats.org/officeDocument/2006/relationships/image" Target="../media/image279.png"/><Relationship Id="rId8" Type="http://schemas.openxmlformats.org/officeDocument/2006/relationships/image" Target="../media/image280.png"/><Relationship Id="rId9" Type="http://schemas.openxmlformats.org/officeDocument/2006/relationships/image" Target="../media/image281.png"/><Relationship Id="rId10" Type="http://schemas.openxmlformats.org/officeDocument/2006/relationships/image" Target="../media/image282.png"/><Relationship Id="rId11" Type="http://schemas.openxmlformats.org/officeDocument/2006/relationships/image" Target="../media/image283.png"/><Relationship Id="rId12" Type="http://schemas.openxmlformats.org/officeDocument/2006/relationships/image" Target="../media/image284.png"/><Relationship Id="rId13" Type="http://schemas.openxmlformats.org/officeDocument/2006/relationships/image" Target="../media/image285.png"/><Relationship Id="rId14" Type="http://schemas.openxmlformats.org/officeDocument/2006/relationships/image" Target="../media/image286.png"/><Relationship Id="rId15" Type="http://schemas.openxmlformats.org/officeDocument/2006/relationships/image" Target="../media/image287.png"/><Relationship Id="rId16" Type="http://schemas.openxmlformats.org/officeDocument/2006/relationships/image" Target="../media/image128.png"/><Relationship Id="rId17" Type="http://schemas.openxmlformats.org/officeDocument/2006/relationships/image" Target="../media/image288.png"/><Relationship Id="rId18" Type="http://schemas.openxmlformats.org/officeDocument/2006/relationships/slideLayout" Target="../slideLayouts/slideLayout9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0.png"/><Relationship Id="rId6" Type="http://schemas.openxmlformats.org/officeDocument/2006/relationships/image" Target="../media/image291.png"/><Relationship Id="rId7" Type="http://schemas.openxmlformats.org/officeDocument/2006/relationships/image" Target="../media/image292.png"/><Relationship Id="rId8" Type="http://schemas.openxmlformats.org/officeDocument/2006/relationships/image" Target="../media/image292.png"/><Relationship Id="rId9" Type="http://schemas.openxmlformats.org/officeDocument/2006/relationships/image" Target="../media/image293.png"/><Relationship Id="rId10" Type="http://schemas.openxmlformats.org/officeDocument/2006/relationships/image" Target="../media/image294.png"/><Relationship Id="rId11" Type="http://schemas.openxmlformats.org/officeDocument/2006/relationships/image" Target="../media/image294.png"/><Relationship Id="rId12" Type="http://schemas.openxmlformats.org/officeDocument/2006/relationships/image" Target="../media/image295.png"/><Relationship Id="rId13" Type="http://schemas.openxmlformats.org/officeDocument/2006/relationships/image" Target="../media/image296.png"/><Relationship Id="rId14" Type="http://schemas.openxmlformats.org/officeDocument/2006/relationships/image" Target="../media/image297.png"/><Relationship Id="rId15" Type="http://schemas.openxmlformats.org/officeDocument/2006/relationships/image" Target="../media/image298.png"/><Relationship Id="rId16" Type="http://schemas.openxmlformats.org/officeDocument/2006/relationships/slideLayout" Target="../slideLayouts/slideLayou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8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0.png"/><Relationship Id="rId11" Type="http://schemas.openxmlformats.org/officeDocument/2006/relationships/image" Target="../media/image29.png"/><Relationship Id="rId12" Type="http://schemas.openxmlformats.org/officeDocument/2006/relationships/image" Target="../media/image29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2.png"/><Relationship Id="rId16" Type="http://schemas.openxmlformats.org/officeDocument/2006/relationships/image" Target="../media/image32.png"/><Relationship Id="rId17" Type="http://schemas.openxmlformats.org/officeDocument/2006/relationships/image" Target="../media/image29.png"/><Relationship Id="rId18" Type="http://schemas.openxmlformats.org/officeDocument/2006/relationships/image" Target="../media/image29.png"/><Relationship Id="rId19" Type="http://schemas.openxmlformats.org/officeDocument/2006/relationships/image" Target="../media/image29.png"/><Relationship Id="rId20" Type="http://schemas.openxmlformats.org/officeDocument/2006/relationships/image" Target="../media/image32.png"/><Relationship Id="rId21" Type="http://schemas.openxmlformats.org/officeDocument/2006/relationships/image" Target="../media/image32.png"/><Relationship Id="rId22" Type="http://schemas.openxmlformats.org/officeDocument/2006/relationships/image" Target="../media/image32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299.png"/><Relationship Id="rId4" Type="http://schemas.openxmlformats.org/officeDocument/2006/relationships/image" Target="../media/image224.png"/><Relationship Id="rId5" Type="http://schemas.openxmlformats.org/officeDocument/2006/relationships/image" Target="../media/image9.png"/><Relationship Id="rId6" Type="http://schemas.openxmlformats.org/officeDocument/2006/relationships/image" Target="../media/image300.png"/><Relationship Id="rId7" Type="http://schemas.openxmlformats.org/officeDocument/2006/relationships/image" Target="../media/image301.png"/><Relationship Id="rId8" Type="http://schemas.openxmlformats.org/officeDocument/2006/relationships/image" Target="../media/image302.png"/><Relationship Id="rId9" Type="http://schemas.openxmlformats.org/officeDocument/2006/relationships/image" Target="../media/image303.png"/><Relationship Id="rId10" Type="http://schemas.openxmlformats.org/officeDocument/2006/relationships/image" Target="../media/image304.png"/><Relationship Id="rId1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8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0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32.png"/><Relationship Id="rId19" Type="http://schemas.openxmlformats.org/officeDocument/2006/relationships/image" Target="../media/image49.png"/><Relationship Id="rId20" Type="http://schemas.openxmlformats.org/officeDocument/2006/relationships/image" Target="../media/image49.png"/><Relationship Id="rId21" Type="http://schemas.openxmlformats.org/officeDocument/2006/relationships/image" Target="../media/image49.png"/><Relationship Id="rId22" Type="http://schemas.openxmlformats.org/officeDocument/2006/relationships/image" Target="../media/image49.png"/><Relationship Id="rId23" Type="http://schemas.openxmlformats.org/officeDocument/2006/relationships/image" Target="../media/image32.png"/><Relationship Id="rId24" Type="http://schemas.openxmlformats.org/officeDocument/2006/relationships/image" Target="../media/image50.png"/><Relationship Id="rId25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8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5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7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0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3.png"/><Relationship Id="rId20" Type="http://schemas.openxmlformats.org/officeDocument/2006/relationships/image" Target="../media/image75.png"/><Relationship Id="rId2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8.png"/><Relationship Id="rId3" Type="http://schemas.openxmlformats.org/officeDocument/2006/relationships/image" Target="../media/image77.png"/><Relationship Id="rId4" Type="http://schemas.openxmlformats.org/officeDocument/2006/relationships/image" Target="../media/image11.png"/><Relationship Id="rId5" Type="http://schemas.openxmlformats.org/officeDocument/2006/relationships/image" Target="../media/image78.png"/><Relationship Id="rId6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.png"/><Relationship Id="rId3" Type="http://schemas.openxmlformats.org/officeDocument/2006/relationships/image" Target="../media/image80.png"/><Relationship Id="rId4" Type="http://schemas.openxmlformats.org/officeDocument/2006/relationships/image" Target="../media/image42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89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89.png"/><Relationship Id="rId11" Type="http://schemas.openxmlformats.org/officeDocument/2006/relationships/image" Target="../media/image89.png"/><Relationship Id="rId12" Type="http://schemas.openxmlformats.org/officeDocument/2006/relationships/image" Target="../media/image89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89.png"/><Relationship Id="rId16" Type="http://schemas.openxmlformats.org/officeDocument/2006/relationships/image" Target="../media/image89.png"/><Relationship Id="rId17" Type="http://schemas.openxmlformats.org/officeDocument/2006/relationships/image" Target="../media/image89.png"/><Relationship Id="rId18" Type="http://schemas.openxmlformats.org/officeDocument/2006/relationships/image" Target="../media/image94.png"/><Relationship Id="rId19" Type="http://schemas.openxmlformats.org/officeDocument/2006/relationships/image" Target="../media/image95.png"/><Relationship Id="rId20" Type="http://schemas.openxmlformats.org/officeDocument/2006/relationships/image" Target="../media/image89.png"/><Relationship Id="rId21" Type="http://schemas.openxmlformats.org/officeDocument/2006/relationships/image" Target="../media/image89.png"/><Relationship Id="rId22" Type="http://schemas.openxmlformats.org/officeDocument/2006/relationships/image" Target="../media/image89.png"/><Relationship Id="rId23" Type="http://schemas.openxmlformats.org/officeDocument/2006/relationships/image" Target="../media/image96.png"/><Relationship Id="rId24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"/>
          <p:cNvSpPr/>
          <p:nvPr/>
        </p:nvSpPr>
        <p:spPr>
          <a:xfrm>
            <a:off x="417600" y="835560"/>
            <a:ext cx="1671840" cy="16920"/>
          </a:xfrm>
          <a:custGeom>
            <a:avLst/>
            <a:gdLst/>
            <a:ahLst/>
            <a:rect l="0" t="0" r="r" b="b"/>
            <a:pathLst>
              <a:path w="4644" h="47">
                <a:moveTo>
                  <a:pt x="0" y="0"/>
                </a:moveTo>
                <a:lnTo>
                  <a:pt x="4644" y="0"/>
                </a:lnTo>
                <a:lnTo>
                  <a:pt x="4644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2089080" y="835560"/>
            <a:ext cx="16920" cy="1253880"/>
          </a:xfrm>
          <a:custGeom>
            <a:avLst/>
            <a:gdLst/>
            <a:ahLst/>
            <a:rect l="0" t="0" r="r" b="b"/>
            <a:pathLst>
              <a:path w="47" h="3483">
                <a:moveTo>
                  <a:pt x="0" y="0"/>
                </a:moveTo>
                <a:lnTo>
                  <a:pt x="47" y="0"/>
                </a:lnTo>
                <a:lnTo>
                  <a:pt x="47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2089080" y="2089080"/>
            <a:ext cx="2507400" cy="16920"/>
          </a:xfrm>
          <a:custGeom>
            <a:avLst/>
            <a:gdLst/>
            <a:ahLst/>
            <a:rect l="0" t="0" r="r" b="b"/>
            <a:pathLst>
              <a:path w="6965" h="47">
                <a:moveTo>
                  <a:pt x="0" y="0"/>
                </a:moveTo>
                <a:lnTo>
                  <a:pt x="6965" y="0"/>
                </a:lnTo>
                <a:lnTo>
                  <a:pt x="696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4596120" y="2089080"/>
            <a:ext cx="16920" cy="1002960"/>
          </a:xfrm>
          <a:custGeom>
            <a:avLst/>
            <a:gdLst/>
            <a:ahLst/>
            <a:rect l="0" t="0" r="r" b="b"/>
            <a:pathLst>
              <a:path w="47" h="2786">
                <a:moveTo>
                  <a:pt x="0" y="0"/>
                </a:moveTo>
                <a:lnTo>
                  <a:pt x="47" y="0"/>
                </a:lnTo>
                <a:lnTo>
                  <a:pt x="47" y="2786"/>
                </a:lnTo>
                <a:lnTo>
                  <a:pt x="0" y="27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506680" y="3091680"/>
            <a:ext cx="2089800" cy="17280"/>
          </a:xfrm>
          <a:custGeom>
            <a:avLst/>
            <a:gdLst/>
            <a:ahLst/>
            <a:rect l="0" t="0" r="r" b="b"/>
            <a:pathLst>
              <a:path w="5805" h="48">
                <a:moveTo>
                  <a:pt x="0" y="0"/>
                </a:moveTo>
                <a:lnTo>
                  <a:pt x="5805" y="0"/>
                </a:lnTo>
                <a:lnTo>
                  <a:pt x="580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6685200" y="3342600"/>
            <a:ext cx="16920" cy="1671480"/>
          </a:xfrm>
          <a:custGeom>
            <a:avLst/>
            <a:gdLst/>
            <a:ahLst/>
            <a:rect l="0" t="0" r="r" b="b"/>
            <a:pathLst>
              <a:path w="47" h="4643">
                <a:moveTo>
                  <a:pt x="0" y="0"/>
                </a:moveTo>
                <a:lnTo>
                  <a:pt x="47" y="0"/>
                </a:lnTo>
                <a:lnTo>
                  <a:pt x="47" y="4643"/>
                </a:lnTo>
                <a:lnTo>
                  <a:pt x="0" y="46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4178160" y="501372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5097240" y="150408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1394" y="697"/>
                </a:moveTo>
                <a:cubicBezTo>
                  <a:pt x="1394" y="720"/>
                  <a:pt x="1393" y="743"/>
                  <a:pt x="1391" y="765"/>
                </a:cubicBezTo>
                <a:cubicBezTo>
                  <a:pt x="1389" y="788"/>
                  <a:pt x="1385" y="811"/>
                  <a:pt x="1381" y="833"/>
                </a:cubicBezTo>
                <a:cubicBezTo>
                  <a:pt x="1376" y="855"/>
                  <a:pt x="1371" y="878"/>
                  <a:pt x="1364" y="899"/>
                </a:cubicBezTo>
                <a:cubicBezTo>
                  <a:pt x="1358" y="921"/>
                  <a:pt x="1350" y="943"/>
                  <a:pt x="1341" y="964"/>
                </a:cubicBezTo>
                <a:cubicBezTo>
                  <a:pt x="1333" y="985"/>
                  <a:pt x="1323" y="1005"/>
                  <a:pt x="1312" y="1026"/>
                </a:cubicBezTo>
                <a:cubicBezTo>
                  <a:pt x="1301" y="1046"/>
                  <a:pt x="1290" y="1065"/>
                  <a:pt x="1277" y="1084"/>
                </a:cubicBezTo>
                <a:cubicBezTo>
                  <a:pt x="1264" y="1103"/>
                  <a:pt x="1251" y="1121"/>
                  <a:pt x="1236" y="1139"/>
                </a:cubicBezTo>
                <a:cubicBezTo>
                  <a:pt x="1222" y="1157"/>
                  <a:pt x="1206" y="1174"/>
                  <a:pt x="1190" y="1190"/>
                </a:cubicBezTo>
                <a:cubicBezTo>
                  <a:pt x="1174" y="1206"/>
                  <a:pt x="1157" y="1221"/>
                  <a:pt x="1140" y="1236"/>
                </a:cubicBezTo>
                <a:cubicBezTo>
                  <a:pt x="1122" y="1250"/>
                  <a:pt x="1104" y="1264"/>
                  <a:pt x="1085" y="1276"/>
                </a:cubicBezTo>
                <a:cubicBezTo>
                  <a:pt x="1066" y="1289"/>
                  <a:pt x="1046" y="1301"/>
                  <a:pt x="1026" y="1311"/>
                </a:cubicBezTo>
                <a:cubicBezTo>
                  <a:pt x="1006" y="1322"/>
                  <a:pt x="985" y="1332"/>
                  <a:pt x="964" y="1341"/>
                </a:cubicBezTo>
                <a:cubicBezTo>
                  <a:pt x="943" y="1349"/>
                  <a:pt x="922" y="1357"/>
                  <a:pt x="900" y="1364"/>
                </a:cubicBezTo>
                <a:cubicBezTo>
                  <a:pt x="878" y="1370"/>
                  <a:pt x="856" y="1376"/>
                  <a:pt x="834" y="1380"/>
                </a:cubicBezTo>
                <a:cubicBezTo>
                  <a:pt x="811" y="1385"/>
                  <a:pt x="789" y="1388"/>
                  <a:pt x="766" y="1390"/>
                </a:cubicBezTo>
                <a:cubicBezTo>
                  <a:pt x="743" y="1393"/>
                  <a:pt x="721" y="1394"/>
                  <a:pt x="698" y="1394"/>
                </a:cubicBezTo>
                <a:cubicBezTo>
                  <a:pt x="675" y="1394"/>
                  <a:pt x="652" y="1393"/>
                  <a:pt x="630" y="1390"/>
                </a:cubicBezTo>
                <a:cubicBezTo>
                  <a:pt x="607" y="1388"/>
                  <a:pt x="584" y="1385"/>
                  <a:pt x="562" y="1380"/>
                </a:cubicBezTo>
                <a:cubicBezTo>
                  <a:pt x="540" y="1376"/>
                  <a:pt x="518" y="1370"/>
                  <a:pt x="496" y="1364"/>
                </a:cubicBezTo>
                <a:cubicBezTo>
                  <a:pt x="474" y="1357"/>
                  <a:pt x="451" y="1349"/>
                  <a:pt x="430" y="1341"/>
                </a:cubicBezTo>
                <a:cubicBezTo>
                  <a:pt x="409" y="1332"/>
                  <a:pt x="389" y="1322"/>
                  <a:pt x="369" y="1311"/>
                </a:cubicBezTo>
                <a:cubicBezTo>
                  <a:pt x="348" y="1301"/>
                  <a:pt x="329" y="1289"/>
                  <a:pt x="310" y="1276"/>
                </a:cubicBezTo>
                <a:cubicBezTo>
                  <a:pt x="291" y="1264"/>
                  <a:pt x="273" y="1250"/>
                  <a:pt x="255" y="1236"/>
                </a:cubicBezTo>
                <a:cubicBezTo>
                  <a:pt x="237" y="1221"/>
                  <a:pt x="221" y="1206"/>
                  <a:pt x="204" y="1190"/>
                </a:cubicBezTo>
                <a:cubicBezTo>
                  <a:pt x="188" y="1174"/>
                  <a:pt x="173" y="1157"/>
                  <a:pt x="159" y="1139"/>
                </a:cubicBezTo>
                <a:cubicBezTo>
                  <a:pt x="144" y="1121"/>
                  <a:pt x="130" y="1103"/>
                  <a:pt x="118" y="1084"/>
                </a:cubicBezTo>
                <a:cubicBezTo>
                  <a:pt x="105" y="1065"/>
                  <a:pt x="93" y="1046"/>
                  <a:pt x="83" y="1026"/>
                </a:cubicBezTo>
                <a:cubicBezTo>
                  <a:pt x="72" y="1005"/>
                  <a:pt x="62" y="985"/>
                  <a:pt x="53" y="964"/>
                </a:cubicBezTo>
                <a:cubicBezTo>
                  <a:pt x="45" y="943"/>
                  <a:pt x="37" y="921"/>
                  <a:pt x="30" y="899"/>
                </a:cubicBezTo>
                <a:cubicBezTo>
                  <a:pt x="24" y="878"/>
                  <a:pt x="18" y="855"/>
                  <a:pt x="14" y="833"/>
                </a:cubicBezTo>
                <a:cubicBezTo>
                  <a:pt x="9" y="811"/>
                  <a:pt x="6" y="788"/>
                  <a:pt x="4" y="765"/>
                </a:cubicBezTo>
                <a:cubicBezTo>
                  <a:pt x="2" y="743"/>
                  <a:pt x="0" y="720"/>
                  <a:pt x="0" y="697"/>
                </a:cubicBezTo>
                <a:cubicBezTo>
                  <a:pt x="0" y="673"/>
                  <a:pt x="2" y="651"/>
                  <a:pt x="4" y="628"/>
                </a:cubicBezTo>
                <a:cubicBezTo>
                  <a:pt x="6" y="605"/>
                  <a:pt x="9" y="583"/>
                  <a:pt x="14" y="560"/>
                </a:cubicBezTo>
                <a:cubicBezTo>
                  <a:pt x="18" y="538"/>
                  <a:pt x="24" y="516"/>
                  <a:pt x="30" y="494"/>
                </a:cubicBezTo>
                <a:cubicBezTo>
                  <a:pt x="37" y="472"/>
                  <a:pt x="45" y="451"/>
                  <a:pt x="53" y="430"/>
                </a:cubicBezTo>
                <a:cubicBezTo>
                  <a:pt x="62" y="409"/>
                  <a:pt x="72" y="388"/>
                  <a:pt x="83" y="368"/>
                </a:cubicBezTo>
                <a:cubicBezTo>
                  <a:pt x="93" y="348"/>
                  <a:pt x="105" y="328"/>
                  <a:pt x="118" y="309"/>
                </a:cubicBezTo>
                <a:cubicBezTo>
                  <a:pt x="130" y="290"/>
                  <a:pt x="144" y="272"/>
                  <a:pt x="159" y="254"/>
                </a:cubicBezTo>
                <a:cubicBezTo>
                  <a:pt x="173" y="237"/>
                  <a:pt x="188" y="220"/>
                  <a:pt x="204" y="204"/>
                </a:cubicBezTo>
                <a:cubicBezTo>
                  <a:pt x="221" y="188"/>
                  <a:pt x="237" y="172"/>
                  <a:pt x="255" y="158"/>
                </a:cubicBezTo>
                <a:cubicBezTo>
                  <a:pt x="273" y="143"/>
                  <a:pt x="291" y="130"/>
                  <a:pt x="310" y="117"/>
                </a:cubicBezTo>
                <a:cubicBezTo>
                  <a:pt x="329" y="105"/>
                  <a:pt x="348" y="93"/>
                  <a:pt x="369" y="82"/>
                </a:cubicBezTo>
                <a:cubicBezTo>
                  <a:pt x="389" y="71"/>
                  <a:pt x="409" y="62"/>
                  <a:pt x="430" y="53"/>
                </a:cubicBezTo>
                <a:cubicBezTo>
                  <a:pt x="451" y="44"/>
                  <a:pt x="474" y="36"/>
                  <a:pt x="496" y="30"/>
                </a:cubicBezTo>
                <a:cubicBezTo>
                  <a:pt x="518" y="23"/>
                  <a:pt x="540" y="18"/>
                  <a:pt x="562" y="13"/>
                </a:cubicBezTo>
                <a:cubicBezTo>
                  <a:pt x="584" y="9"/>
                  <a:pt x="607" y="5"/>
                  <a:pt x="630" y="3"/>
                </a:cubicBezTo>
                <a:cubicBezTo>
                  <a:pt x="652" y="1"/>
                  <a:pt x="675" y="0"/>
                  <a:pt x="698" y="0"/>
                </a:cubicBezTo>
                <a:cubicBezTo>
                  <a:pt x="721" y="0"/>
                  <a:pt x="743" y="1"/>
                  <a:pt x="766" y="3"/>
                </a:cubicBezTo>
                <a:cubicBezTo>
                  <a:pt x="789" y="5"/>
                  <a:pt x="811" y="9"/>
                  <a:pt x="834" y="13"/>
                </a:cubicBezTo>
                <a:cubicBezTo>
                  <a:pt x="856" y="18"/>
                  <a:pt x="878" y="23"/>
                  <a:pt x="900" y="30"/>
                </a:cubicBezTo>
                <a:cubicBezTo>
                  <a:pt x="922" y="36"/>
                  <a:pt x="943" y="44"/>
                  <a:pt x="964" y="53"/>
                </a:cubicBezTo>
                <a:cubicBezTo>
                  <a:pt x="985" y="62"/>
                  <a:pt x="1006" y="71"/>
                  <a:pt x="1026" y="82"/>
                </a:cubicBezTo>
                <a:cubicBezTo>
                  <a:pt x="1046" y="93"/>
                  <a:pt x="1066" y="105"/>
                  <a:pt x="1085" y="117"/>
                </a:cubicBezTo>
                <a:cubicBezTo>
                  <a:pt x="1104" y="130"/>
                  <a:pt x="1122" y="143"/>
                  <a:pt x="1140" y="158"/>
                </a:cubicBezTo>
                <a:cubicBezTo>
                  <a:pt x="1157" y="172"/>
                  <a:pt x="1174" y="188"/>
                  <a:pt x="1190" y="204"/>
                </a:cubicBezTo>
                <a:cubicBezTo>
                  <a:pt x="1206" y="220"/>
                  <a:pt x="1222" y="237"/>
                  <a:pt x="1236" y="254"/>
                </a:cubicBezTo>
                <a:cubicBezTo>
                  <a:pt x="1251" y="272"/>
                  <a:pt x="1264" y="290"/>
                  <a:pt x="1277" y="309"/>
                </a:cubicBezTo>
                <a:cubicBezTo>
                  <a:pt x="1290" y="328"/>
                  <a:pt x="1301" y="348"/>
                  <a:pt x="1312" y="368"/>
                </a:cubicBezTo>
                <a:cubicBezTo>
                  <a:pt x="1323" y="388"/>
                  <a:pt x="1333" y="409"/>
                  <a:pt x="1341" y="430"/>
                </a:cubicBezTo>
                <a:cubicBezTo>
                  <a:pt x="1350" y="451"/>
                  <a:pt x="1358" y="472"/>
                  <a:pt x="1364" y="494"/>
                </a:cubicBezTo>
                <a:cubicBezTo>
                  <a:pt x="1371" y="516"/>
                  <a:pt x="1376" y="538"/>
                  <a:pt x="1381" y="560"/>
                </a:cubicBezTo>
                <a:cubicBezTo>
                  <a:pt x="1385" y="583"/>
                  <a:pt x="1389" y="605"/>
                  <a:pt x="1391" y="628"/>
                </a:cubicBezTo>
                <a:cubicBezTo>
                  <a:pt x="1393" y="651"/>
                  <a:pt x="1394" y="673"/>
                  <a:pt x="1394" y="697"/>
                </a:cubicBezTo>
                <a:close/>
              </a:path>
            </a:pathLst>
          </a:custGeom>
          <a:solidFill>
            <a:srgbClr val="1a5f7a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5214600" y="1621080"/>
            <a:ext cx="267120" cy="267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" name=""/>
          <p:cNvSpPr/>
          <p:nvPr/>
        </p:nvSpPr>
        <p:spPr>
          <a:xfrm>
            <a:off x="4745520" y="1993680"/>
            <a:ext cx="614880" cy="614880"/>
          </a:xfrm>
          <a:custGeom>
            <a:avLst/>
            <a:gdLst/>
            <a:ahLst/>
            <a:rect l="0" t="0" r="r" b="b"/>
            <a:pathLst>
              <a:path w="1708" h="1708">
                <a:moveTo>
                  <a:pt x="1642" y="0"/>
                </a:moveTo>
                <a:lnTo>
                  <a:pt x="1708" y="65"/>
                </a:lnTo>
                <a:lnTo>
                  <a:pt x="65" y="1708"/>
                </a:lnTo>
                <a:lnTo>
                  <a:pt x="0" y="1642"/>
                </a:lnTo>
                <a:lnTo>
                  <a:pt x="1642" y="0"/>
                </a:lnTo>
                <a:close/>
              </a:path>
            </a:pathLst>
          </a:custGeom>
          <a:solidFill>
            <a:srgbClr val="2e8b57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5336280" y="1993680"/>
            <a:ext cx="614880" cy="614880"/>
          </a:xfrm>
          <a:custGeom>
            <a:avLst/>
            <a:gdLst/>
            <a:ahLst/>
            <a:rect l="0" t="0" r="r" b="b"/>
            <a:pathLst>
              <a:path w="1708" h="1708">
                <a:moveTo>
                  <a:pt x="0" y="65"/>
                </a:moveTo>
                <a:lnTo>
                  <a:pt x="66" y="0"/>
                </a:lnTo>
                <a:lnTo>
                  <a:pt x="1708" y="1642"/>
                </a:lnTo>
                <a:lnTo>
                  <a:pt x="1642" y="1708"/>
                </a:lnTo>
                <a:lnTo>
                  <a:pt x="0" y="65"/>
                </a:lnTo>
                <a:close/>
              </a:path>
            </a:pathLst>
          </a:custGeom>
          <a:solidFill>
            <a:srgbClr val="2e8b57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4512600" y="2674080"/>
            <a:ext cx="417960" cy="417960"/>
          </a:xfrm>
          <a:custGeom>
            <a:avLst/>
            <a:gdLst/>
            <a:ahLst/>
            <a:rect l="0" t="0" r="r" b="b"/>
            <a:pathLst>
              <a:path w="1161" h="1161">
                <a:moveTo>
                  <a:pt x="1161" y="581"/>
                </a:moveTo>
                <a:cubicBezTo>
                  <a:pt x="1161" y="600"/>
                  <a:pt x="1160" y="619"/>
                  <a:pt x="1158" y="638"/>
                </a:cubicBezTo>
                <a:cubicBezTo>
                  <a:pt x="1157" y="657"/>
                  <a:pt x="1154" y="676"/>
                  <a:pt x="1150" y="694"/>
                </a:cubicBezTo>
                <a:cubicBezTo>
                  <a:pt x="1146" y="713"/>
                  <a:pt x="1142" y="731"/>
                  <a:pt x="1136" y="749"/>
                </a:cubicBezTo>
                <a:cubicBezTo>
                  <a:pt x="1131" y="768"/>
                  <a:pt x="1124" y="786"/>
                  <a:pt x="1117" y="803"/>
                </a:cubicBezTo>
                <a:cubicBezTo>
                  <a:pt x="1110" y="821"/>
                  <a:pt x="1102" y="838"/>
                  <a:pt x="1093" y="855"/>
                </a:cubicBezTo>
                <a:cubicBezTo>
                  <a:pt x="1084" y="871"/>
                  <a:pt x="1074" y="888"/>
                  <a:pt x="1063" y="903"/>
                </a:cubicBezTo>
                <a:cubicBezTo>
                  <a:pt x="1053" y="919"/>
                  <a:pt x="1042" y="934"/>
                  <a:pt x="1029" y="949"/>
                </a:cubicBezTo>
                <a:cubicBezTo>
                  <a:pt x="1017" y="964"/>
                  <a:pt x="1005" y="978"/>
                  <a:pt x="991" y="991"/>
                </a:cubicBezTo>
                <a:cubicBezTo>
                  <a:pt x="978" y="1005"/>
                  <a:pt x="964" y="1018"/>
                  <a:pt x="949" y="1030"/>
                </a:cubicBezTo>
                <a:cubicBezTo>
                  <a:pt x="934" y="1042"/>
                  <a:pt x="919" y="1053"/>
                  <a:pt x="903" y="1064"/>
                </a:cubicBezTo>
                <a:cubicBezTo>
                  <a:pt x="887" y="1074"/>
                  <a:pt x="871" y="1084"/>
                  <a:pt x="854" y="1093"/>
                </a:cubicBezTo>
                <a:cubicBezTo>
                  <a:pt x="838" y="1102"/>
                  <a:pt x="821" y="1110"/>
                  <a:pt x="802" y="1117"/>
                </a:cubicBezTo>
                <a:cubicBezTo>
                  <a:pt x="784" y="1124"/>
                  <a:pt x="767" y="1131"/>
                  <a:pt x="748" y="1136"/>
                </a:cubicBezTo>
                <a:cubicBezTo>
                  <a:pt x="730" y="1142"/>
                  <a:pt x="712" y="1146"/>
                  <a:pt x="693" y="1150"/>
                </a:cubicBezTo>
                <a:cubicBezTo>
                  <a:pt x="674" y="1154"/>
                  <a:pt x="656" y="1157"/>
                  <a:pt x="637" y="1159"/>
                </a:cubicBezTo>
                <a:cubicBezTo>
                  <a:pt x="618" y="1160"/>
                  <a:pt x="599" y="1161"/>
                  <a:pt x="580" y="1161"/>
                </a:cubicBezTo>
                <a:cubicBezTo>
                  <a:pt x="561" y="1161"/>
                  <a:pt x="542" y="1160"/>
                  <a:pt x="523" y="1159"/>
                </a:cubicBezTo>
                <a:cubicBezTo>
                  <a:pt x="504" y="1157"/>
                  <a:pt x="485" y="1154"/>
                  <a:pt x="467" y="1150"/>
                </a:cubicBezTo>
                <a:cubicBezTo>
                  <a:pt x="448" y="1146"/>
                  <a:pt x="430" y="1142"/>
                  <a:pt x="411" y="1136"/>
                </a:cubicBezTo>
                <a:cubicBezTo>
                  <a:pt x="393" y="1131"/>
                  <a:pt x="375" y="1124"/>
                  <a:pt x="358" y="1117"/>
                </a:cubicBezTo>
                <a:cubicBezTo>
                  <a:pt x="340" y="1110"/>
                  <a:pt x="323" y="1102"/>
                  <a:pt x="306" y="1093"/>
                </a:cubicBezTo>
                <a:cubicBezTo>
                  <a:pt x="290" y="1084"/>
                  <a:pt x="273" y="1074"/>
                  <a:pt x="257" y="1064"/>
                </a:cubicBezTo>
                <a:cubicBezTo>
                  <a:pt x="242" y="1053"/>
                  <a:pt x="226" y="1042"/>
                  <a:pt x="212" y="1030"/>
                </a:cubicBezTo>
                <a:cubicBezTo>
                  <a:pt x="197" y="1018"/>
                  <a:pt x="183" y="1005"/>
                  <a:pt x="170" y="991"/>
                </a:cubicBezTo>
                <a:cubicBezTo>
                  <a:pt x="156" y="978"/>
                  <a:pt x="143" y="964"/>
                  <a:pt x="131" y="949"/>
                </a:cubicBezTo>
                <a:cubicBezTo>
                  <a:pt x="119" y="934"/>
                  <a:pt x="108" y="919"/>
                  <a:pt x="97" y="903"/>
                </a:cubicBezTo>
                <a:cubicBezTo>
                  <a:pt x="87" y="888"/>
                  <a:pt x="77" y="871"/>
                  <a:pt x="68" y="855"/>
                </a:cubicBezTo>
                <a:cubicBezTo>
                  <a:pt x="59" y="838"/>
                  <a:pt x="51" y="821"/>
                  <a:pt x="44" y="803"/>
                </a:cubicBezTo>
                <a:cubicBezTo>
                  <a:pt x="36" y="786"/>
                  <a:pt x="30" y="768"/>
                  <a:pt x="25" y="749"/>
                </a:cubicBezTo>
                <a:cubicBezTo>
                  <a:pt x="19" y="731"/>
                  <a:pt x="14" y="713"/>
                  <a:pt x="11" y="694"/>
                </a:cubicBezTo>
                <a:cubicBezTo>
                  <a:pt x="7" y="676"/>
                  <a:pt x="4" y="657"/>
                  <a:pt x="2" y="638"/>
                </a:cubicBezTo>
                <a:cubicBezTo>
                  <a:pt x="0" y="619"/>
                  <a:pt x="0" y="600"/>
                  <a:pt x="0" y="581"/>
                </a:cubicBezTo>
                <a:cubicBezTo>
                  <a:pt x="0" y="562"/>
                  <a:pt x="0" y="543"/>
                  <a:pt x="2" y="524"/>
                </a:cubicBezTo>
                <a:cubicBezTo>
                  <a:pt x="4" y="505"/>
                  <a:pt x="7" y="486"/>
                  <a:pt x="11" y="468"/>
                </a:cubicBezTo>
                <a:cubicBezTo>
                  <a:pt x="14" y="449"/>
                  <a:pt x="19" y="431"/>
                  <a:pt x="25" y="413"/>
                </a:cubicBezTo>
                <a:cubicBezTo>
                  <a:pt x="30" y="394"/>
                  <a:pt x="36" y="376"/>
                  <a:pt x="44" y="359"/>
                </a:cubicBezTo>
                <a:cubicBezTo>
                  <a:pt x="51" y="341"/>
                  <a:pt x="59" y="324"/>
                  <a:pt x="68" y="307"/>
                </a:cubicBezTo>
                <a:cubicBezTo>
                  <a:pt x="77" y="291"/>
                  <a:pt x="87" y="274"/>
                  <a:pt x="97" y="259"/>
                </a:cubicBezTo>
                <a:cubicBezTo>
                  <a:pt x="108" y="243"/>
                  <a:pt x="119" y="228"/>
                  <a:pt x="131" y="213"/>
                </a:cubicBezTo>
                <a:cubicBezTo>
                  <a:pt x="143" y="198"/>
                  <a:pt x="156" y="184"/>
                  <a:pt x="170" y="171"/>
                </a:cubicBezTo>
                <a:cubicBezTo>
                  <a:pt x="183" y="157"/>
                  <a:pt x="197" y="144"/>
                  <a:pt x="212" y="132"/>
                </a:cubicBezTo>
                <a:cubicBezTo>
                  <a:pt x="226" y="120"/>
                  <a:pt x="242" y="108"/>
                  <a:pt x="257" y="97"/>
                </a:cubicBezTo>
                <a:cubicBezTo>
                  <a:pt x="273" y="87"/>
                  <a:pt x="290" y="77"/>
                  <a:pt x="306" y="68"/>
                </a:cubicBezTo>
                <a:cubicBezTo>
                  <a:pt x="323" y="59"/>
                  <a:pt x="340" y="51"/>
                  <a:pt x="358" y="44"/>
                </a:cubicBezTo>
                <a:cubicBezTo>
                  <a:pt x="375" y="37"/>
                  <a:pt x="393" y="30"/>
                  <a:pt x="411" y="25"/>
                </a:cubicBezTo>
                <a:cubicBezTo>
                  <a:pt x="430" y="19"/>
                  <a:pt x="448" y="15"/>
                  <a:pt x="467" y="11"/>
                </a:cubicBezTo>
                <a:cubicBezTo>
                  <a:pt x="485" y="7"/>
                  <a:pt x="504" y="4"/>
                  <a:pt x="523" y="2"/>
                </a:cubicBezTo>
                <a:cubicBezTo>
                  <a:pt x="542" y="1"/>
                  <a:pt x="561" y="0"/>
                  <a:pt x="580" y="0"/>
                </a:cubicBezTo>
                <a:cubicBezTo>
                  <a:pt x="599" y="0"/>
                  <a:pt x="618" y="1"/>
                  <a:pt x="637" y="2"/>
                </a:cubicBezTo>
                <a:cubicBezTo>
                  <a:pt x="656" y="4"/>
                  <a:pt x="674" y="7"/>
                  <a:pt x="693" y="11"/>
                </a:cubicBezTo>
                <a:cubicBezTo>
                  <a:pt x="712" y="15"/>
                  <a:pt x="730" y="19"/>
                  <a:pt x="748" y="25"/>
                </a:cubicBezTo>
                <a:cubicBezTo>
                  <a:pt x="767" y="30"/>
                  <a:pt x="784" y="37"/>
                  <a:pt x="802" y="44"/>
                </a:cubicBezTo>
                <a:cubicBezTo>
                  <a:pt x="821" y="51"/>
                  <a:pt x="838" y="59"/>
                  <a:pt x="854" y="68"/>
                </a:cubicBezTo>
                <a:cubicBezTo>
                  <a:pt x="871" y="77"/>
                  <a:pt x="887" y="87"/>
                  <a:pt x="903" y="97"/>
                </a:cubicBezTo>
                <a:cubicBezTo>
                  <a:pt x="919" y="108"/>
                  <a:pt x="934" y="120"/>
                  <a:pt x="949" y="132"/>
                </a:cubicBezTo>
                <a:cubicBezTo>
                  <a:pt x="964" y="144"/>
                  <a:pt x="978" y="157"/>
                  <a:pt x="991" y="171"/>
                </a:cubicBezTo>
                <a:cubicBezTo>
                  <a:pt x="1005" y="184"/>
                  <a:pt x="1017" y="198"/>
                  <a:pt x="1029" y="213"/>
                </a:cubicBezTo>
                <a:cubicBezTo>
                  <a:pt x="1042" y="228"/>
                  <a:pt x="1053" y="243"/>
                  <a:pt x="1063" y="259"/>
                </a:cubicBezTo>
                <a:cubicBezTo>
                  <a:pt x="1074" y="274"/>
                  <a:pt x="1084" y="291"/>
                  <a:pt x="1093" y="307"/>
                </a:cubicBezTo>
                <a:cubicBezTo>
                  <a:pt x="1102" y="324"/>
                  <a:pt x="1110" y="341"/>
                  <a:pt x="1117" y="359"/>
                </a:cubicBezTo>
                <a:cubicBezTo>
                  <a:pt x="1124" y="376"/>
                  <a:pt x="1131" y="394"/>
                  <a:pt x="1136" y="413"/>
                </a:cubicBezTo>
                <a:cubicBezTo>
                  <a:pt x="1142" y="431"/>
                  <a:pt x="1146" y="449"/>
                  <a:pt x="1150" y="468"/>
                </a:cubicBezTo>
                <a:cubicBezTo>
                  <a:pt x="1154" y="486"/>
                  <a:pt x="1157" y="505"/>
                  <a:pt x="1158" y="524"/>
                </a:cubicBezTo>
                <a:cubicBezTo>
                  <a:pt x="1160" y="543"/>
                  <a:pt x="1161" y="562"/>
                  <a:pt x="1161" y="581"/>
                </a:cubicBezTo>
                <a:close/>
              </a:path>
            </a:pathLst>
          </a:custGeom>
          <a:solidFill>
            <a:srgbClr val="1a5f7a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4621320" y="2883240"/>
            <a:ext cx="208440" cy="7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"/>
          <p:cNvSpPr/>
          <p:nvPr/>
        </p:nvSpPr>
        <p:spPr>
          <a:xfrm>
            <a:off x="5766120" y="2674080"/>
            <a:ext cx="417960" cy="417960"/>
          </a:xfrm>
          <a:custGeom>
            <a:avLst/>
            <a:gdLst/>
            <a:ahLst/>
            <a:rect l="0" t="0" r="r" b="b"/>
            <a:pathLst>
              <a:path w="1161" h="1161">
                <a:moveTo>
                  <a:pt x="1161" y="581"/>
                </a:moveTo>
                <a:cubicBezTo>
                  <a:pt x="1161" y="600"/>
                  <a:pt x="1160" y="619"/>
                  <a:pt x="1158" y="638"/>
                </a:cubicBezTo>
                <a:cubicBezTo>
                  <a:pt x="1157" y="657"/>
                  <a:pt x="1154" y="676"/>
                  <a:pt x="1150" y="694"/>
                </a:cubicBezTo>
                <a:cubicBezTo>
                  <a:pt x="1146" y="713"/>
                  <a:pt x="1142" y="731"/>
                  <a:pt x="1136" y="749"/>
                </a:cubicBezTo>
                <a:cubicBezTo>
                  <a:pt x="1131" y="768"/>
                  <a:pt x="1124" y="786"/>
                  <a:pt x="1117" y="803"/>
                </a:cubicBezTo>
                <a:cubicBezTo>
                  <a:pt x="1110" y="821"/>
                  <a:pt x="1102" y="838"/>
                  <a:pt x="1093" y="855"/>
                </a:cubicBezTo>
                <a:cubicBezTo>
                  <a:pt x="1084" y="871"/>
                  <a:pt x="1074" y="888"/>
                  <a:pt x="1063" y="903"/>
                </a:cubicBezTo>
                <a:cubicBezTo>
                  <a:pt x="1053" y="919"/>
                  <a:pt x="1041" y="934"/>
                  <a:pt x="1029" y="949"/>
                </a:cubicBezTo>
                <a:cubicBezTo>
                  <a:pt x="1017" y="964"/>
                  <a:pt x="1005" y="978"/>
                  <a:pt x="991" y="991"/>
                </a:cubicBezTo>
                <a:cubicBezTo>
                  <a:pt x="978" y="1005"/>
                  <a:pt x="964" y="1018"/>
                  <a:pt x="949" y="1030"/>
                </a:cubicBezTo>
                <a:cubicBezTo>
                  <a:pt x="934" y="1042"/>
                  <a:pt x="919" y="1053"/>
                  <a:pt x="903" y="1064"/>
                </a:cubicBezTo>
                <a:cubicBezTo>
                  <a:pt x="887" y="1074"/>
                  <a:pt x="871" y="1084"/>
                  <a:pt x="854" y="1093"/>
                </a:cubicBezTo>
                <a:cubicBezTo>
                  <a:pt x="838" y="1102"/>
                  <a:pt x="820" y="1110"/>
                  <a:pt x="802" y="1117"/>
                </a:cubicBezTo>
                <a:cubicBezTo>
                  <a:pt x="784" y="1124"/>
                  <a:pt x="766" y="1131"/>
                  <a:pt x="748" y="1136"/>
                </a:cubicBezTo>
                <a:cubicBezTo>
                  <a:pt x="730" y="1142"/>
                  <a:pt x="712" y="1146"/>
                  <a:pt x="693" y="1150"/>
                </a:cubicBezTo>
                <a:cubicBezTo>
                  <a:pt x="674" y="1154"/>
                  <a:pt x="656" y="1157"/>
                  <a:pt x="637" y="1159"/>
                </a:cubicBezTo>
                <a:cubicBezTo>
                  <a:pt x="618" y="1160"/>
                  <a:pt x="599" y="1161"/>
                  <a:pt x="580" y="1161"/>
                </a:cubicBezTo>
                <a:cubicBezTo>
                  <a:pt x="561" y="1161"/>
                  <a:pt x="542" y="1160"/>
                  <a:pt x="523" y="1159"/>
                </a:cubicBezTo>
                <a:cubicBezTo>
                  <a:pt x="504" y="1157"/>
                  <a:pt x="485" y="1154"/>
                  <a:pt x="467" y="1150"/>
                </a:cubicBezTo>
                <a:cubicBezTo>
                  <a:pt x="448" y="1146"/>
                  <a:pt x="430" y="1142"/>
                  <a:pt x="411" y="1136"/>
                </a:cubicBezTo>
                <a:cubicBezTo>
                  <a:pt x="393" y="1131"/>
                  <a:pt x="375" y="1124"/>
                  <a:pt x="358" y="1117"/>
                </a:cubicBezTo>
                <a:cubicBezTo>
                  <a:pt x="340" y="1110"/>
                  <a:pt x="323" y="1102"/>
                  <a:pt x="306" y="1093"/>
                </a:cubicBezTo>
                <a:cubicBezTo>
                  <a:pt x="290" y="1084"/>
                  <a:pt x="273" y="1074"/>
                  <a:pt x="257" y="1064"/>
                </a:cubicBezTo>
                <a:cubicBezTo>
                  <a:pt x="242" y="1053"/>
                  <a:pt x="226" y="1042"/>
                  <a:pt x="212" y="1030"/>
                </a:cubicBezTo>
                <a:cubicBezTo>
                  <a:pt x="197" y="1018"/>
                  <a:pt x="183" y="1005"/>
                  <a:pt x="169" y="991"/>
                </a:cubicBezTo>
                <a:cubicBezTo>
                  <a:pt x="156" y="978"/>
                  <a:pt x="143" y="964"/>
                  <a:pt x="131" y="949"/>
                </a:cubicBezTo>
                <a:cubicBezTo>
                  <a:pt x="119" y="934"/>
                  <a:pt x="108" y="919"/>
                  <a:pt x="97" y="903"/>
                </a:cubicBezTo>
                <a:cubicBezTo>
                  <a:pt x="87" y="888"/>
                  <a:pt x="77" y="871"/>
                  <a:pt x="68" y="855"/>
                </a:cubicBezTo>
                <a:cubicBezTo>
                  <a:pt x="59" y="838"/>
                  <a:pt x="51" y="821"/>
                  <a:pt x="44" y="803"/>
                </a:cubicBezTo>
                <a:cubicBezTo>
                  <a:pt x="36" y="786"/>
                  <a:pt x="30" y="768"/>
                  <a:pt x="24" y="749"/>
                </a:cubicBezTo>
                <a:cubicBezTo>
                  <a:pt x="19" y="731"/>
                  <a:pt x="14" y="713"/>
                  <a:pt x="11" y="694"/>
                </a:cubicBezTo>
                <a:cubicBezTo>
                  <a:pt x="7" y="676"/>
                  <a:pt x="4" y="657"/>
                  <a:pt x="2" y="638"/>
                </a:cubicBezTo>
                <a:cubicBezTo>
                  <a:pt x="0" y="619"/>
                  <a:pt x="0" y="600"/>
                  <a:pt x="0" y="581"/>
                </a:cubicBezTo>
                <a:cubicBezTo>
                  <a:pt x="0" y="562"/>
                  <a:pt x="0" y="543"/>
                  <a:pt x="2" y="524"/>
                </a:cubicBezTo>
                <a:cubicBezTo>
                  <a:pt x="4" y="505"/>
                  <a:pt x="7" y="486"/>
                  <a:pt x="11" y="468"/>
                </a:cubicBezTo>
                <a:cubicBezTo>
                  <a:pt x="14" y="449"/>
                  <a:pt x="19" y="431"/>
                  <a:pt x="24" y="413"/>
                </a:cubicBezTo>
                <a:cubicBezTo>
                  <a:pt x="30" y="394"/>
                  <a:pt x="36" y="376"/>
                  <a:pt x="44" y="359"/>
                </a:cubicBezTo>
                <a:cubicBezTo>
                  <a:pt x="51" y="341"/>
                  <a:pt x="59" y="324"/>
                  <a:pt x="68" y="307"/>
                </a:cubicBezTo>
                <a:cubicBezTo>
                  <a:pt x="77" y="291"/>
                  <a:pt x="87" y="274"/>
                  <a:pt x="97" y="259"/>
                </a:cubicBezTo>
                <a:cubicBezTo>
                  <a:pt x="108" y="243"/>
                  <a:pt x="119" y="228"/>
                  <a:pt x="131" y="213"/>
                </a:cubicBezTo>
                <a:cubicBezTo>
                  <a:pt x="143" y="198"/>
                  <a:pt x="156" y="184"/>
                  <a:pt x="169" y="171"/>
                </a:cubicBezTo>
                <a:cubicBezTo>
                  <a:pt x="183" y="157"/>
                  <a:pt x="197" y="144"/>
                  <a:pt x="212" y="132"/>
                </a:cubicBezTo>
                <a:cubicBezTo>
                  <a:pt x="226" y="120"/>
                  <a:pt x="242" y="108"/>
                  <a:pt x="257" y="97"/>
                </a:cubicBezTo>
                <a:cubicBezTo>
                  <a:pt x="273" y="87"/>
                  <a:pt x="290" y="77"/>
                  <a:pt x="306" y="68"/>
                </a:cubicBezTo>
                <a:cubicBezTo>
                  <a:pt x="323" y="59"/>
                  <a:pt x="340" y="51"/>
                  <a:pt x="358" y="44"/>
                </a:cubicBezTo>
                <a:cubicBezTo>
                  <a:pt x="375" y="37"/>
                  <a:pt x="393" y="30"/>
                  <a:pt x="411" y="25"/>
                </a:cubicBezTo>
                <a:cubicBezTo>
                  <a:pt x="430" y="19"/>
                  <a:pt x="448" y="15"/>
                  <a:pt x="467" y="11"/>
                </a:cubicBezTo>
                <a:cubicBezTo>
                  <a:pt x="485" y="7"/>
                  <a:pt x="504" y="4"/>
                  <a:pt x="523" y="2"/>
                </a:cubicBezTo>
                <a:cubicBezTo>
                  <a:pt x="542" y="1"/>
                  <a:pt x="561" y="0"/>
                  <a:pt x="580" y="0"/>
                </a:cubicBezTo>
                <a:cubicBezTo>
                  <a:pt x="599" y="0"/>
                  <a:pt x="618" y="1"/>
                  <a:pt x="637" y="2"/>
                </a:cubicBezTo>
                <a:cubicBezTo>
                  <a:pt x="656" y="4"/>
                  <a:pt x="674" y="7"/>
                  <a:pt x="693" y="11"/>
                </a:cubicBezTo>
                <a:cubicBezTo>
                  <a:pt x="712" y="15"/>
                  <a:pt x="730" y="19"/>
                  <a:pt x="748" y="25"/>
                </a:cubicBezTo>
                <a:cubicBezTo>
                  <a:pt x="766" y="30"/>
                  <a:pt x="784" y="37"/>
                  <a:pt x="802" y="44"/>
                </a:cubicBezTo>
                <a:cubicBezTo>
                  <a:pt x="820" y="51"/>
                  <a:pt x="838" y="59"/>
                  <a:pt x="854" y="68"/>
                </a:cubicBezTo>
                <a:cubicBezTo>
                  <a:pt x="871" y="77"/>
                  <a:pt x="887" y="87"/>
                  <a:pt x="903" y="97"/>
                </a:cubicBezTo>
                <a:cubicBezTo>
                  <a:pt x="919" y="108"/>
                  <a:pt x="934" y="120"/>
                  <a:pt x="949" y="132"/>
                </a:cubicBezTo>
                <a:cubicBezTo>
                  <a:pt x="964" y="144"/>
                  <a:pt x="978" y="157"/>
                  <a:pt x="991" y="171"/>
                </a:cubicBezTo>
                <a:cubicBezTo>
                  <a:pt x="1005" y="184"/>
                  <a:pt x="1017" y="198"/>
                  <a:pt x="1029" y="213"/>
                </a:cubicBezTo>
                <a:cubicBezTo>
                  <a:pt x="1041" y="228"/>
                  <a:pt x="1053" y="243"/>
                  <a:pt x="1063" y="259"/>
                </a:cubicBezTo>
                <a:cubicBezTo>
                  <a:pt x="1074" y="274"/>
                  <a:pt x="1084" y="291"/>
                  <a:pt x="1093" y="307"/>
                </a:cubicBezTo>
                <a:cubicBezTo>
                  <a:pt x="1102" y="324"/>
                  <a:pt x="1110" y="341"/>
                  <a:pt x="1117" y="359"/>
                </a:cubicBezTo>
                <a:cubicBezTo>
                  <a:pt x="1124" y="376"/>
                  <a:pt x="1131" y="394"/>
                  <a:pt x="1136" y="413"/>
                </a:cubicBezTo>
                <a:cubicBezTo>
                  <a:pt x="1142" y="431"/>
                  <a:pt x="1146" y="449"/>
                  <a:pt x="1150" y="468"/>
                </a:cubicBezTo>
                <a:cubicBezTo>
                  <a:pt x="1154" y="486"/>
                  <a:pt x="1157" y="505"/>
                  <a:pt x="1158" y="524"/>
                </a:cubicBezTo>
                <a:cubicBezTo>
                  <a:pt x="1160" y="543"/>
                  <a:pt x="1161" y="562"/>
                  <a:pt x="1161" y="581"/>
                </a:cubicBezTo>
                <a:close/>
              </a:path>
            </a:pathLst>
          </a:custGeom>
          <a:solidFill>
            <a:srgbClr val="1a5f7a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5891400" y="2883240"/>
            <a:ext cx="166680" cy="7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4252320" y="3083040"/>
            <a:ext cx="490680" cy="490680"/>
          </a:xfrm>
          <a:custGeom>
            <a:avLst/>
            <a:gdLst/>
            <a:ahLst/>
            <a:rect l="0" t="0" r="r" b="b"/>
            <a:pathLst>
              <a:path w="1363" h="1363">
                <a:moveTo>
                  <a:pt x="1314" y="0"/>
                </a:moveTo>
                <a:lnTo>
                  <a:pt x="1363" y="49"/>
                </a:lnTo>
                <a:lnTo>
                  <a:pt x="49" y="1363"/>
                </a:lnTo>
                <a:lnTo>
                  <a:pt x="0" y="1314"/>
                </a:lnTo>
                <a:lnTo>
                  <a:pt x="1314" y="0"/>
                </a:lnTo>
                <a:close/>
              </a:path>
            </a:pathLst>
          </a:custGeom>
          <a:solidFill>
            <a:srgbClr val="2e8b57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4725000" y="3083040"/>
            <a:ext cx="490680" cy="490680"/>
          </a:xfrm>
          <a:custGeom>
            <a:avLst/>
            <a:gdLst/>
            <a:ahLst/>
            <a:rect l="0" t="0" r="r" b="b"/>
            <a:pathLst>
              <a:path w="1363" h="1363">
                <a:moveTo>
                  <a:pt x="0" y="49"/>
                </a:moveTo>
                <a:lnTo>
                  <a:pt x="49" y="0"/>
                </a:lnTo>
                <a:lnTo>
                  <a:pt x="1363" y="1314"/>
                </a:lnTo>
                <a:lnTo>
                  <a:pt x="1314" y="1363"/>
                </a:lnTo>
                <a:lnTo>
                  <a:pt x="0" y="49"/>
                </a:lnTo>
                <a:close/>
              </a:path>
            </a:pathLst>
          </a:custGeom>
          <a:solidFill>
            <a:srgbClr val="2e8b57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5505840" y="3083040"/>
            <a:ext cx="490680" cy="490680"/>
          </a:xfrm>
          <a:custGeom>
            <a:avLst/>
            <a:gdLst/>
            <a:ahLst/>
            <a:rect l="0" t="0" r="r" b="b"/>
            <a:pathLst>
              <a:path w="1363" h="1363">
                <a:moveTo>
                  <a:pt x="1314" y="0"/>
                </a:moveTo>
                <a:lnTo>
                  <a:pt x="1363" y="49"/>
                </a:lnTo>
                <a:lnTo>
                  <a:pt x="49" y="1363"/>
                </a:lnTo>
                <a:lnTo>
                  <a:pt x="0" y="1314"/>
                </a:lnTo>
                <a:lnTo>
                  <a:pt x="1314" y="0"/>
                </a:lnTo>
                <a:close/>
              </a:path>
            </a:pathLst>
          </a:custGeom>
          <a:solidFill>
            <a:srgbClr val="2e8b57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5978520" y="3083040"/>
            <a:ext cx="490680" cy="490680"/>
          </a:xfrm>
          <a:custGeom>
            <a:avLst/>
            <a:gdLst/>
            <a:ahLst/>
            <a:rect l="0" t="0" r="r" b="b"/>
            <a:pathLst>
              <a:path w="1363" h="1363">
                <a:moveTo>
                  <a:pt x="0" y="49"/>
                </a:moveTo>
                <a:lnTo>
                  <a:pt x="49" y="0"/>
                </a:lnTo>
                <a:lnTo>
                  <a:pt x="1363" y="1314"/>
                </a:lnTo>
                <a:lnTo>
                  <a:pt x="1314" y="1363"/>
                </a:lnTo>
                <a:lnTo>
                  <a:pt x="0" y="49"/>
                </a:lnTo>
                <a:close/>
              </a:path>
            </a:pathLst>
          </a:custGeom>
          <a:solidFill>
            <a:srgbClr val="2e8b57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4178160" y="367668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930" y="466"/>
                </a:moveTo>
                <a:cubicBezTo>
                  <a:pt x="930" y="496"/>
                  <a:pt x="927" y="526"/>
                  <a:pt x="920" y="556"/>
                </a:cubicBezTo>
                <a:cubicBezTo>
                  <a:pt x="914" y="586"/>
                  <a:pt x="905" y="615"/>
                  <a:pt x="893" y="643"/>
                </a:cubicBezTo>
                <a:cubicBezTo>
                  <a:pt x="882" y="671"/>
                  <a:pt x="867" y="698"/>
                  <a:pt x="850" y="723"/>
                </a:cubicBezTo>
                <a:cubicBezTo>
                  <a:pt x="833" y="749"/>
                  <a:pt x="814" y="772"/>
                  <a:pt x="793" y="794"/>
                </a:cubicBezTo>
                <a:cubicBezTo>
                  <a:pt x="771" y="815"/>
                  <a:pt x="748" y="835"/>
                  <a:pt x="722" y="852"/>
                </a:cubicBezTo>
                <a:cubicBezTo>
                  <a:pt x="697" y="868"/>
                  <a:pt x="670" y="883"/>
                  <a:pt x="642" y="894"/>
                </a:cubicBezTo>
                <a:cubicBezTo>
                  <a:pt x="614" y="906"/>
                  <a:pt x="585" y="915"/>
                  <a:pt x="555" y="921"/>
                </a:cubicBezTo>
                <a:cubicBezTo>
                  <a:pt x="525" y="927"/>
                  <a:pt x="495" y="930"/>
                  <a:pt x="464" y="930"/>
                </a:cubicBezTo>
                <a:cubicBezTo>
                  <a:pt x="434" y="930"/>
                  <a:pt x="404" y="927"/>
                  <a:pt x="374" y="921"/>
                </a:cubicBezTo>
                <a:cubicBezTo>
                  <a:pt x="344" y="915"/>
                  <a:pt x="315" y="906"/>
                  <a:pt x="287" y="894"/>
                </a:cubicBezTo>
                <a:cubicBezTo>
                  <a:pt x="258" y="883"/>
                  <a:pt x="232" y="868"/>
                  <a:pt x="206" y="852"/>
                </a:cubicBezTo>
                <a:cubicBezTo>
                  <a:pt x="181" y="835"/>
                  <a:pt x="158" y="815"/>
                  <a:pt x="136" y="794"/>
                </a:cubicBezTo>
                <a:cubicBezTo>
                  <a:pt x="114" y="772"/>
                  <a:pt x="95" y="749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6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5" y="287"/>
                </a:cubicBezTo>
                <a:cubicBezTo>
                  <a:pt x="47" y="259"/>
                  <a:pt x="61" y="232"/>
                  <a:pt x="78" y="207"/>
                </a:cubicBezTo>
                <a:cubicBezTo>
                  <a:pt x="95" y="181"/>
                  <a:pt x="114" y="158"/>
                  <a:pt x="136" y="136"/>
                </a:cubicBezTo>
                <a:cubicBezTo>
                  <a:pt x="158" y="115"/>
                  <a:pt x="181" y="95"/>
                  <a:pt x="206" y="78"/>
                </a:cubicBezTo>
                <a:cubicBezTo>
                  <a:pt x="232" y="62"/>
                  <a:pt x="258" y="47"/>
                  <a:pt x="287" y="36"/>
                </a:cubicBezTo>
                <a:cubicBezTo>
                  <a:pt x="315" y="24"/>
                  <a:pt x="344" y="15"/>
                  <a:pt x="374" y="9"/>
                </a:cubicBezTo>
                <a:cubicBezTo>
                  <a:pt x="404" y="3"/>
                  <a:pt x="434" y="0"/>
                  <a:pt x="464" y="0"/>
                </a:cubicBezTo>
                <a:cubicBezTo>
                  <a:pt x="495" y="0"/>
                  <a:pt x="525" y="3"/>
                  <a:pt x="555" y="9"/>
                </a:cubicBezTo>
                <a:cubicBezTo>
                  <a:pt x="585" y="15"/>
                  <a:pt x="614" y="24"/>
                  <a:pt x="642" y="36"/>
                </a:cubicBezTo>
                <a:cubicBezTo>
                  <a:pt x="670" y="47"/>
                  <a:pt x="697" y="62"/>
                  <a:pt x="722" y="78"/>
                </a:cubicBezTo>
                <a:cubicBezTo>
                  <a:pt x="748" y="95"/>
                  <a:pt x="771" y="115"/>
                  <a:pt x="793" y="136"/>
                </a:cubicBezTo>
                <a:cubicBezTo>
                  <a:pt x="814" y="158"/>
                  <a:pt x="833" y="181"/>
                  <a:pt x="850" y="207"/>
                </a:cubicBezTo>
                <a:cubicBezTo>
                  <a:pt x="867" y="232"/>
                  <a:pt x="882" y="259"/>
                  <a:pt x="893" y="287"/>
                </a:cubicBezTo>
                <a:cubicBezTo>
                  <a:pt x="905" y="315"/>
                  <a:pt x="914" y="344"/>
                  <a:pt x="920" y="374"/>
                </a:cubicBezTo>
                <a:cubicBezTo>
                  <a:pt x="927" y="404"/>
                  <a:pt x="930" y="434"/>
                  <a:pt x="930" y="466"/>
                </a:cubicBezTo>
                <a:close/>
              </a:path>
            </a:pathLst>
          </a:custGeom>
          <a:solidFill>
            <a:srgbClr val="1a5f7a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1" name="" descr=""/>
          <p:cNvPicPr/>
          <p:nvPr/>
        </p:nvPicPr>
        <p:blipFill>
          <a:blip r:embed="rId5"/>
          <a:stretch/>
        </p:blipFill>
        <p:spPr>
          <a:xfrm>
            <a:off x="4286880" y="3844080"/>
            <a:ext cx="116640" cy="7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"/>
          <p:cNvSpPr/>
          <p:nvPr/>
        </p:nvSpPr>
        <p:spPr>
          <a:xfrm>
            <a:off x="4930200" y="367668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930" y="466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1" y="723"/>
                </a:cubicBezTo>
                <a:cubicBezTo>
                  <a:pt x="835" y="749"/>
                  <a:pt x="815" y="772"/>
                  <a:pt x="794" y="794"/>
                </a:cubicBezTo>
                <a:cubicBezTo>
                  <a:pt x="772" y="815"/>
                  <a:pt x="749" y="835"/>
                  <a:pt x="723" y="852"/>
                </a:cubicBezTo>
                <a:cubicBezTo>
                  <a:pt x="698" y="868"/>
                  <a:pt x="670" y="883"/>
                  <a:pt x="642" y="894"/>
                </a:cubicBezTo>
                <a:cubicBezTo>
                  <a:pt x="614" y="906"/>
                  <a:pt x="585" y="915"/>
                  <a:pt x="555" y="921"/>
                </a:cubicBezTo>
                <a:cubicBezTo>
                  <a:pt x="525" y="927"/>
                  <a:pt x="495" y="930"/>
                  <a:pt x="464" y="930"/>
                </a:cubicBezTo>
                <a:cubicBezTo>
                  <a:pt x="434" y="930"/>
                  <a:pt x="404" y="927"/>
                  <a:pt x="374" y="921"/>
                </a:cubicBezTo>
                <a:cubicBezTo>
                  <a:pt x="344" y="915"/>
                  <a:pt x="315" y="906"/>
                  <a:pt x="287" y="894"/>
                </a:cubicBezTo>
                <a:cubicBezTo>
                  <a:pt x="259" y="883"/>
                  <a:pt x="232" y="868"/>
                  <a:pt x="207" y="852"/>
                </a:cubicBezTo>
                <a:cubicBezTo>
                  <a:pt x="181" y="835"/>
                  <a:pt x="158" y="815"/>
                  <a:pt x="136" y="794"/>
                </a:cubicBezTo>
                <a:cubicBezTo>
                  <a:pt x="115" y="772"/>
                  <a:pt x="95" y="749"/>
                  <a:pt x="78" y="723"/>
                </a:cubicBezTo>
                <a:cubicBezTo>
                  <a:pt x="62" y="698"/>
                  <a:pt x="47" y="671"/>
                  <a:pt x="36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6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6" y="287"/>
                </a:cubicBezTo>
                <a:cubicBezTo>
                  <a:pt x="47" y="259"/>
                  <a:pt x="62" y="232"/>
                  <a:pt x="78" y="207"/>
                </a:cubicBezTo>
                <a:cubicBezTo>
                  <a:pt x="95" y="181"/>
                  <a:pt x="115" y="158"/>
                  <a:pt x="136" y="136"/>
                </a:cubicBezTo>
                <a:cubicBezTo>
                  <a:pt x="158" y="115"/>
                  <a:pt x="181" y="95"/>
                  <a:pt x="207" y="78"/>
                </a:cubicBezTo>
                <a:cubicBezTo>
                  <a:pt x="232" y="62"/>
                  <a:pt x="259" y="47"/>
                  <a:pt x="287" y="36"/>
                </a:cubicBezTo>
                <a:cubicBezTo>
                  <a:pt x="315" y="24"/>
                  <a:pt x="344" y="15"/>
                  <a:pt x="374" y="9"/>
                </a:cubicBezTo>
                <a:cubicBezTo>
                  <a:pt x="404" y="3"/>
                  <a:pt x="434" y="0"/>
                  <a:pt x="464" y="0"/>
                </a:cubicBezTo>
                <a:cubicBezTo>
                  <a:pt x="495" y="0"/>
                  <a:pt x="525" y="3"/>
                  <a:pt x="555" y="9"/>
                </a:cubicBezTo>
                <a:cubicBezTo>
                  <a:pt x="585" y="15"/>
                  <a:pt x="614" y="24"/>
                  <a:pt x="642" y="36"/>
                </a:cubicBezTo>
                <a:cubicBezTo>
                  <a:pt x="670" y="47"/>
                  <a:pt x="698" y="62"/>
                  <a:pt x="723" y="78"/>
                </a:cubicBezTo>
                <a:cubicBezTo>
                  <a:pt x="749" y="95"/>
                  <a:pt x="772" y="115"/>
                  <a:pt x="794" y="136"/>
                </a:cubicBezTo>
                <a:cubicBezTo>
                  <a:pt x="815" y="158"/>
                  <a:pt x="835" y="181"/>
                  <a:pt x="851" y="207"/>
                </a:cubicBezTo>
                <a:cubicBezTo>
                  <a:pt x="868" y="232"/>
                  <a:pt x="883" y="259"/>
                  <a:pt x="894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6"/>
                </a:cubicBezTo>
                <a:close/>
              </a:path>
            </a:pathLst>
          </a:custGeom>
          <a:solidFill>
            <a:srgbClr val="1a5f7a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3" name="" descr=""/>
          <p:cNvPicPr/>
          <p:nvPr/>
        </p:nvPicPr>
        <p:blipFill>
          <a:blip r:embed="rId6"/>
          <a:stretch/>
        </p:blipFill>
        <p:spPr>
          <a:xfrm>
            <a:off x="5064120" y="3844080"/>
            <a:ext cx="74880" cy="7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" name=""/>
          <p:cNvSpPr/>
          <p:nvPr/>
        </p:nvSpPr>
        <p:spPr>
          <a:xfrm>
            <a:off x="5682240" y="367668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930" y="466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5" y="643"/>
                </a:cubicBezTo>
                <a:cubicBezTo>
                  <a:pt x="883" y="671"/>
                  <a:pt x="869" y="698"/>
                  <a:pt x="852" y="723"/>
                </a:cubicBezTo>
                <a:cubicBezTo>
                  <a:pt x="835" y="749"/>
                  <a:pt x="815" y="772"/>
                  <a:pt x="794" y="794"/>
                </a:cubicBezTo>
                <a:cubicBezTo>
                  <a:pt x="772" y="815"/>
                  <a:pt x="749" y="835"/>
                  <a:pt x="724" y="852"/>
                </a:cubicBezTo>
                <a:cubicBezTo>
                  <a:pt x="698" y="868"/>
                  <a:pt x="671" y="883"/>
                  <a:pt x="643" y="894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6" y="930"/>
                </a:cubicBezTo>
                <a:cubicBezTo>
                  <a:pt x="434" y="930"/>
                  <a:pt x="404" y="927"/>
                  <a:pt x="374" y="921"/>
                </a:cubicBezTo>
                <a:cubicBezTo>
                  <a:pt x="344" y="915"/>
                  <a:pt x="315" y="906"/>
                  <a:pt x="287" y="894"/>
                </a:cubicBezTo>
                <a:cubicBezTo>
                  <a:pt x="259" y="883"/>
                  <a:pt x="232" y="868"/>
                  <a:pt x="207" y="852"/>
                </a:cubicBezTo>
                <a:cubicBezTo>
                  <a:pt x="181" y="835"/>
                  <a:pt x="158" y="815"/>
                  <a:pt x="136" y="794"/>
                </a:cubicBezTo>
                <a:cubicBezTo>
                  <a:pt x="115" y="772"/>
                  <a:pt x="96" y="749"/>
                  <a:pt x="79" y="723"/>
                </a:cubicBezTo>
                <a:cubicBezTo>
                  <a:pt x="62" y="698"/>
                  <a:pt x="47" y="671"/>
                  <a:pt x="36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6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6" y="287"/>
                </a:cubicBezTo>
                <a:cubicBezTo>
                  <a:pt x="47" y="259"/>
                  <a:pt x="62" y="232"/>
                  <a:pt x="79" y="207"/>
                </a:cubicBezTo>
                <a:cubicBezTo>
                  <a:pt x="96" y="181"/>
                  <a:pt x="115" y="158"/>
                  <a:pt x="136" y="136"/>
                </a:cubicBezTo>
                <a:cubicBezTo>
                  <a:pt x="158" y="115"/>
                  <a:pt x="181" y="95"/>
                  <a:pt x="207" y="78"/>
                </a:cubicBezTo>
                <a:cubicBezTo>
                  <a:pt x="232" y="62"/>
                  <a:pt x="259" y="47"/>
                  <a:pt x="287" y="36"/>
                </a:cubicBezTo>
                <a:cubicBezTo>
                  <a:pt x="315" y="24"/>
                  <a:pt x="344" y="15"/>
                  <a:pt x="374" y="9"/>
                </a:cubicBezTo>
                <a:cubicBezTo>
                  <a:pt x="404" y="3"/>
                  <a:pt x="434" y="0"/>
                  <a:pt x="466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6"/>
                </a:cubicBezTo>
                <a:cubicBezTo>
                  <a:pt x="671" y="47"/>
                  <a:pt x="698" y="62"/>
                  <a:pt x="724" y="78"/>
                </a:cubicBezTo>
                <a:cubicBezTo>
                  <a:pt x="749" y="95"/>
                  <a:pt x="772" y="115"/>
                  <a:pt x="794" y="136"/>
                </a:cubicBezTo>
                <a:cubicBezTo>
                  <a:pt x="815" y="158"/>
                  <a:pt x="835" y="181"/>
                  <a:pt x="852" y="207"/>
                </a:cubicBezTo>
                <a:cubicBezTo>
                  <a:pt x="869" y="232"/>
                  <a:pt x="883" y="259"/>
                  <a:pt x="895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6"/>
                </a:cubicBezTo>
                <a:close/>
              </a:path>
            </a:pathLst>
          </a:custGeom>
          <a:solidFill>
            <a:srgbClr val="1a5f7a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5" name="" descr=""/>
          <p:cNvPicPr/>
          <p:nvPr/>
        </p:nvPicPr>
        <p:blipFill>
          <a:blip r:embed="rId7"/>
          <a:stretch/>
        </p:blipFill>
        <p:spPr>
          <a:xfrm>
            <a:off x="5791320" y="3844080"/>
            <a:ext cx="116640" cy="7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"/>
          <p:cNvSpPr/>
          <p:nvPr/>
        </p:nvSpPr>
        <p:spPr>
          <a:xfrm>
            <a:off x="6434640" y="367668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6"/>
                </a:moveTo>
                <a:cubicBezTo>
                  <a:pt x="929" y="496"/>
                  <a:pt x="926" y="526"/>
                  <a:pt x="920" y="556"/>
                </a:cubicBezTo>
                <a:cubicBezTo>
                  <a:pt x="914" y="586"/>
                  <a:pt x="905" y="615"/>
                  <a:pt x="894" y="643"/>
                </a:cubicBezTo>
                <a:cubicBezTo>
                  <a:pt x="882" y="671"/>
                  <a:pt x="868" y="698"/>
                  <a:pt x="851" y="723"/>
                </a:cubicBezTo>
                <a:cubicBezTo>
                  <a:pt x="834" y="749"/>
                  <a:pt x="815" y="772"/>
                  <a:pt x="793" y="794"/>
                </a:cubicBezTo>
                <a:cubicBezTo>
                  <a:pt x="772" y="815"/>
                  <a:pt x="748" y="835"/>
                  <a:pt x="723" y="852"/>
                </a:cubicBezTo>
                <a:cubicBezTo>
                  <a:pt x="697" y="868"/>
                  <a:pt x="671" y="883"/>
                  <a:pt x="642" y="894"/>
                </a:cubicBezTo>
                <a:cubicBezTo>
                  <a:pt x="614" y="906"/>
                  <a:pt x="585" y="915"/>
                  <a:pt x="555" y="921"/>
                </a:cubicBezTo>
                <a:cubicBezTo>
                  <a:pt x="525" y="927"/>
                  <a:pt x="495" y="930"/>
                  <a:pt x="465" y="930"/>
                </a:cubicBezTo>
                <a:cubicBezTo>
                  <a:pt x="434" y="930"/>
                  <a:pt x="404" y="927"/>
                  <a:pt x="374" y="921"/>
                </a:cubicBezTo>
                <a:cubicBezTo>
                  <a:pt x="344" y="915"/>
                  <a:pt x="315" y="906"/>
                  <a:pt x="287" y="894"/>
                </a:cubicBezTo>
                <a:cubicBezTo>
                  <a:pt x="259" y="883"/>
                  <a:pt x="232" y="868"/>
                  <a:pt x="206" y="852"/>
                </a:cubicBezTo>
                <a:cubicBezTo>
                  <a:pt x="181" y="835"/>
                  <a:pt x="157" y="815"/>
                  <a:pt x="136" y="794"/>
                </a:cubicBezTo>
                <a:cubicBezTo>
                  <a:pt x="114" y="772"/>
                  <a:pt x="95" y="749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3" y="615"/>
                  <a:pt x="14" y="586"/>
                  <a:pt x="8" y="556"/>
                </a:cubicBezTo>
                <a:cubicBezTo>
                  <a:pt x="3" y="526"/>
                  <a:pt x="0" y="496"/>
                  <a:pt x="0" y="466"/>
                </a:cubicBezTo>
                <a:cubicBezTo>
                  <a:pt x="0" y="434"/>
                  <a:pt x="3" y="404"/>
                  <a:pt x="8" y="374"/>
                </a:cubicBezTo>
                <a:cubicBezTo>
                  <a:pt x="14" y="344"/>
                  <a:pt x="23" y="315"/>
                  <a:pt x="35" y="287"/>
                </a:cubicBezTo>
                <a:cubicBezTo>
                  <a:pt x="47" y="259"/>
                  <a:pt x="61" y="232"/>
                  <a:pt x="78" y="207"/>
                </a:cubicBezTo>
                <a:cubicBezTo>
                  <a:pt x="95" y="181"/>
                  <a:pt x="114" y="158"/>
                  <a:pt x="136" y="136"/>
                </a:cubicBezTo>
                <a:cubicBezTo>
                  <a:pt x="157" y="115"/>
                  <a:pt x="181" y="95"/>
                  <a:pt x="206" y="78"/>
                </a:cubicBezTo>
                <a:cubicBezTo>
                  <a:pt x="232" y="62"/>
                  <a:pt x="259" y="47"/>
                  <a:pt x="287" y="36"/>
                </a:cubicBezTo>
                <a:cubicBezTo>
                  <a:pt x="315" y="24"/>
                  <a:pt x="344" y="15"/>
                  <a:pt x="374" y="9"/>
                </a:cubicBezTo>
                <a:cubicBezTo>
                  <a:pt x="404" y="3"/>
                  <a:pt x="434" y="0"/>
                  <a:pt x="465" y="0"/>
                </a:cubicBezTo>
                <a:cubicBezTo>
                  <a:pt x="495" y="0"/>
                  <a:pt x="525" y="3"/>
                  <a:pt x="555" y="9"/>
                </a:cubicBezTo>
                <a:cubicBezTo>
                  <a:pt x="585" y="15"/>
                  <a:pt x="614" y="24"/>
                  <a:pt x="642" y="36"/>
                </a:cubicBezTo>
                <a:cubicBezTo>
                  <a:pt x="671" y="47"/>
                  <a:pt x="697" y="62"/>
                  <a:pt x="723" y="78"/>
                </a:cubicBezTo>
                <a:cubicBezTo>
                  <a:pt x="748" y="95"/>
                  <a:pt x="772" y="115"/>
                  <a:pt x="793" y="136"/>
                </a:cubicBezTo>
                <a:cubicBezTo>
                  <a:pt x="815" y="158"/>
                  <a:pt x="834" y="181"/>
                  <a:pt x="851" y="207"/>
                </a:cubicBezTo>
                <a:cubicBezTo>
                  <a:pt x="868" y="232"/>
                  <a:pt x="882" y="259"/>
                  <a:pt x="894" y="287"/>
                </a:cubicBezTo>
                <a:cubicBezTo>
                  <a:pt x="905" y="315"/>
                  <a:pt x="914" y="344"/>
                  <a:pt x="920" y="374"/>
                </a:cubicBezTo>
                <a:cubicBezTo>
                  <a:pt x="926" y="404"/>
                  <a:pt x="929" y="434"/>
                  <a:pt x="929" y="466"/>
                </a:cubicBezTo>
                <a:close/>
              </a:path>
            </a:pathLst>
          </a:custGeom>
          <a:solidFill>
            <a:srgbClr val="1a5f7a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7" name="" descr=""/>
          <p:cNvPicPr/>
          <p:nvPr/>
        </p:nvPicPr>
        <p:blipFill>
          <a:blip r:embed="rId8"/>
          <a:stretch/>
        </p:blipFill>
        <p:spPr>
          <a:xfrm>
            <a:off x="6568200" y="3844080"/>
            <a:ext cx="74880" cy="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9"/>
          <a:stretch/>
        </p:blipFill>
        <p:spPr>
          <a:xfrm>
            <a:off x="0" y="5615640"/>
            <a:ext cx="10696320" cy="400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" name=""/>
          <p:cNvSpPr txBox="1"/>
          <p:nvPr/>
        </p:nvSpPr>
        <p:spPr>
          <a:xfrm>
            <a:off x="1209240" y="1424520"/>
            <a:ext cx="831672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16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Mastering Decision Trees in Machine</a:t>
            </a:r>
            <a:endParaRPr b="0" lang="en-US" sz="31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938240" y="1926000"/>
            <a:ext cx="681552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16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Learning: </a:t>
            </a:r>
            <a:r>
              <a:rPr b="1" lang="en-US" sz="3160" strike="noStrike" u="none">
                <a:solidFill>
                  <a:srgbClr val="2e8b57"/>
                </a:solidFill>
                <a:effectLst/>
                <a:uFillTx/>
                <a:latin typeface="DejaVuSans"/>
                <a:ea typeface="DejaVuSans"/>
              </a:rPr>
              <a:t>Theory and Practice</a:t>
            </a:r>
            <a:endParaRPr b="0" lang="en-US" sz="31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2523960" y="2621880"/>
            <a:ext cx="56750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 comprehensive guide from fundamentals to advanced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4947120" y="3476160"/>
            <a:ext cx="802440" cy="33840"/>
          </a:xfrm>
          <a:custGeom>
            <a:avLst/>
            <a:gdLst/>
            <a:ahLst/>
            <a:rect l="0" t="0" r="r" b="b"/>
            <a:pathLst>
              <a:path w="2229" h="94">
                <a:moveTo>
                  <a:pt x="0" y="0"/>
                </a:moveTo>
                <a:lnTo>
                  <a:pt x="2229" y="0"/>
                </a:lnTo>
                <a:lnTo>
                  <a:pt x="2229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4795920" y="2889000"/>
            <a:ext cx="11084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techniques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4799160" y="4399200"/>
            <a:ext cx="1101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July 14, 2025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63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4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6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7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8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9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0" name=""/>
          <p:cNvSpPr txBox="1"/>
          <p:nvPr/>
        </p:nvSpPr>
        <p:spPr>
          <a:xfrm>
            <a:off x="2126160" y="188640"/>
            <a:ext cx="646488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Common Use Cases for Decision Trees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1" name=""/>
          <p:cNvSpPr txBox="1"/>
          <p:nvPr/>
        </p:nvSpPr>
        <p:spPr>
          <a:xfrm>
            <a:off x="733320" y="689040"/>
            <a:ext cx="9307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are versatile algorithms that excel in various real-world applications across diﬀerent industries.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2" name=""/>
          <p:cNvSpPr/>
          <p:nvPr/>
        </p:nvSpPr>
        <p:spPr>
          <a:xfrm>
            <a:off x="538920" y="1441440"/>
            <a:ext cx="3067200" cy="4897440"/>
          </a:xfrm>
          <a:custGeom>
            <a:avLst/>
            <a:gdLst/>
            <a:ahLst/>
            <a:rect l="0" t="0" r="r" b="b"/>
            <a:pathLst>
              <a:path w="8520" h="13604">
                <a:moveTo>
                  <a:pt x="0" y="13430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8346" y="0"/>
                </a:lnTo>
                <a:cubicBezTo>
                  <a:pt x="8357" y="0"/>
                  <a:pt x="8369" y="1"/>
                  <a:pt x="8380" y="3"/>
                </a:cubicBezTo>
                <a:cubicBezTo>
                  <a:pt x="8391" y="5"/>
                  <a:pt x="8402" y="9"/>
                  <a:pt x="8412" y="13"/>
                </a:cubicBezTo>
                <a:cubicBezTo>
                  <a:pt x="8423" y="17"/>
                  <a:pt x="8433" y="23"/>
                  <a:pt x="8443" y="29"/>
                </a:cubicBezTo>
                <a:cubicBezTo>
                  <a:pt x="8452" y="35"/>
                  <a:pt x="8461" y="43"/>
                  <a:pt x="8469" y="51"/>
                </a:cubicBezTo>
                <a:cubicBezTo>
                  <a:pt x="8477" y="59"/>
                  <a:pt x="8484" y="68"/>
                  <a:pt x="8491" y="77"/>
                </a:cubicBezTo>
                <a:cubicBezTo>
                  <a:pt x="8497" y="87"/>
                  <a:pt x="8502" y="97"/>
                  <a:pt x="8507" y="107"/>
                </a:cubicBezTo>
                <a:cubicBezTo>
                  <a:pt x="8511" y="118"/>
                  <a:pt x="8514" y="129"/>
                  <a:pt x="8517" y="140"/>
                </a:cubicBezTo>
                <a:cubicBezTo>
                  <a:pt x="8519" y="151"/>
                  <a:pt x="8520" y="162"/>
                  <a:pt x="8520" y="174"/>
                </a:cubicBezTo>
                <a:lnTo>
                  <a:pt x="8520" y="13430"/>
                </a:lnTo>
                <a:cubicBezTo>
                  <a:pt x="8520" y="13441"/>
                  <a:pt x="8519" y="13452"/>
                  <a:pt x="8517" y="13463"/>
                </a:cubicBezTo>
                <a:cubicBezTo>
                  <a:pt x="8514" y="13475"/>
                  <a:pt x="8511" y="13486"/>
                  <a:pt x="8507" y="13496"/>
                </a:cubicBezTo>
                <a:cubicBezTo>
                  <a:pt x="8502" y="13507"/>
                  <a:pt x="8497" y="13517"/>
                  <a:pt x="8491" y="13526"/>
                </a:cubicBezTo>
                <a:cubicBezTo>
                  <a:pt x="8484" y="13536"/>
                  <a:pt x="8477" y="13545"/>
                  <a:pt x="8469" y="13553"/>
                </a:cubicBezTo>
                <a:cubicBezTo>
                  <a:pt x="8461" y="13561"/>
                  <a:pt x="8452" y="13568"/>
                  <a:pt x="8443" y="13574"/>
                </a:cubicBezTo>
                <a:cubicBezTo>
                  <a:pt x="8433" y="13581"/>
                  <a:pt x="8423" y="13586"/>
                  <a:pt x="8412" y="13590"/>
                </a:cubicBezTo>
                <a:cubicBezTo>
                  <a:pt x="8402" y="13595"/>
                  <a:pt x="8391" y="13598"/>
                  <a:pt x="8380" y="13600"/>
                </a:cubicBezTo>
                <a:cubicBezTo>
                  <a:pt x="8369" y="13602"/>
                  <a:pt x="8357" y="13604"/>
                  <a:pt x="8346" y="13604"/>
                </a:cubicBezTo>
                <a:lnTo>
                  <a:pt x="174" y="13604"/>
                </a:lnTo>
                <a:cubicBezTo>
                  <a:pt x="162" y="13604"/>
                  <a:pt x="151" y="13602"/>
                  <a:pt x="140" y="13600"/>
                </a:cubicBezTo>
                <a:cubicBezTo>
                  <a:pt x="129" y="13598"/>
                  <a:pt x="118" y="13595"/>
                  <a:pt x="107" y="13590"/>
                </a:cubicBezTo>
                <a:cubicBezTo>
                  <a:pt x="97" y="13586"/>
                  <a:pt x="87" y="13581"/>
                  <a:pt x="77" y="13574"/>
                </a:cubicBezTo>
                <a:cubicBezTo>
                  <a:pt x="68" y="13568"/>
                  <a:pt x="59" y="13561"/>
                  <a:pt x="51" y="13553"/>
                </a:cubicBezTo>
                <a:cubicBezTo>
                  <a:pt x="43" y="13545"/>
                  <a:pt x="35" y="13536"/>
                  <a:pt x="29" y="13526"/>
                </a:cubicBezTo>
                <a:cubicBezTo>
                  <a:pt x="23" y="13517"/>
                  <a:pt x="17" y="13507"/>
                  <a:pt x="13" y="13496"/>
                </a:cubicBezTo>
                <a:cubicBezTo>
                  <a:pt x="9" y="13486"/>
                  <a:pt x="5" y="13475"/>
                  <a:pt x="3" y="13463"/>
                </a:cubicBezTo>
                <a:cubicBezTo>
                  <a:pt x="1" y="13452"/>
                  <a:pt x="0" y="13441"/>
                  <a:pt x="0" y="13430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3" name=""/>
          <p:cNvSpPr/>
          <p:nvPr/>
        </p:nvSpPr>
        <p:spPr>
          <a:xfrm>
            <a:off x="538920" y="1441440"/>
            <a:ext cx="3067200" cy="4897440"/>
          </a:xfrm>
          <a:custGeom>
            <a:avLst/>
            <a:gdLst/>
            <a:ahLst/>
            <a:rect l="0" t="0" r="r" b="b"/>
            <a:pathLst>
              <a:path fill="none" w="8520" h="13604">
                <a:moveTo>
                  <a:pt x="0" y="13430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8346" y="0"/>
                </a:lnTo>
                <a:cubicBezTo>
                  <a:pt x="8357" y="0"/>
                  <a:pt x="8369" y="1"/>
                  <a:pt x="8380" y="3"/>
                </a:cubicBezTo>
                <a:cubicBezTo>
                  <a:pt x="8391" y="5"/>
                  <a:pt x="8402" y="9"/>
                  <a:pt x="8412" y="13"/>
                </a:cubicBezTo>
                <a:cubicBezTo>
                  <a:pt x="8423" y="17"/>
                  <a:pt x="8433" y="23"/>
                  <a:pt x="8443" y="29"/>
                </a:cubicBezTo>
                <a:cubicBezTo>
                  <a:pt x="8452" y="35"/>
                  <a:pt x="8461" y="43"/>
                  <a:pt x="8469" y="51"/>
                </a:cubicBezTo>
                <a:cubicBezTo>
                  <a:pt x="8477" y="59"/>
                  <a:pt x="8484" y="68"/>
                  <a:pt x="8491" y="77"/>
                </a:cubicBezTo>
                <a:cubicBezTo>
                  <a:pt x="8497" y="87"/>
                  <a:pt x="8502" y="97"/>
                  <a:pt x="8507" y="107"/>
                </a:cubicBezTo>
                <a:cubicBezTo>
                  <a:pt x="8511" y="118"/>
                  <a:pt x="8514" y="129"/>
                  <a:pt x="8517" y="140"/>
                </a:cubicBezTo>
                <a:cubicBezTo>
                  <a:pt x="8519" y="151"/>
                  <a:pt x="8520" y="162"/>
                  <a:pt x="8520" y="174"/>
                </a:cubicBezTo>
                <a:lnTo>
                  <a:pt x="8520" y="13430"/>
                </a:lnTo>
                <a:cubicBezTo>
                  <a:pt x="8520" y="13441"/>
                  <a:pt x="8519" y="13452"/>
                  <a:pt x="8517" y="13463"/>
                </a:cubicBezTo>
                <a:cubicBezTo>
                  <a:pt x="8514" y="13475"/>
                  <a:pt x="8511" y="13486"/>
                  <a:pt x="8507" y="13496"/>
                </a:cubicBezTo>
                <a:cubicBezTo>
                  <a:pt x="8502" y="13507"/>
                  <a:pt x="8497" y="13517"/>
                  <a:pt x="8491" y="13526"/>
                </a:cubicBezTo>
                <a:cubicBezTo>
                  <a:pt x="8484" y="13536"/>
                  <a:pt x="8477" y="13545"/>
                  <a:pt x="8469" y="13553"/>
                </a:cubicBezTo>
                <a:cubicBezTo>
                  <a:pt x="8461" y="13561"/>
                  <a:pt x="8452" y="13568"/>
                  <a:pt x="8443" y="13574"/>
                </a:cubicBezTo>
                <a:cubicBezTo>
                  <a:pt x="8433" y="13581"/>
                  <a:pt x="8423" y="13586"/>
                  <a:pt x="8412" y="13590"/>
                </a:cubicBezTo>
                <a:cubicBezTo>
                  <a:pt x="8402" y="13595"/>
                  <a:pt x="8391" y="13598"/>
                  <a:pt x="8380" y="13600"/>
                </a:cubicBezTo>
                <a:cubicBezTo>
                  <a:pt x="8369" y="13602"/>
                  <a:pt x="8357" y="13604"/>
                  <a:pt x="8346" y="13604"/>
                </a:cubicBezTo>
                <a:lnTo>
                  <a:pt x="174" y="13604"/>
                </a:lnTo>
                <a:cubicBezTo>
                  <a:pt x="162" y="13604"/>
                  <a:pt x="151" y="13602"/>
                  <a:pt x="140" y="13600"/>
                </a:cubicBezTo>
                <a:cubicBezTo>
                  <a:pt x="129" y="13598"/>
                  <a:pt x="118" y="13595"/>
                  <a:pt x="107" y="13590"/>
                </a:cubicBezTo>
                <a:cubicBezTo>
                  <a:pt x="97" y="13586"/>
                  <a:pt x="87" y="13581"/>
                  <a:pt x="77" y="13574"/>
                </a:cubicBezTo>
                <a:cubicBezTo>
                  <a:pt x="68" y="13568"/>
                  <a:pt x="59" y="13561"/>
                  <a:pt x="51" y="13553"/>
                </a:cubicBezTo>
                <a:cubicBezTo>
                  <a:pt x="43" y="13545"/>
                  <a:pt x="35" y="13536"/>
                  <a:pt x="29" y="13526"/>
                </a:cubicBezTo>
                <a:cubicBezTo>
                  <a:pt x="23" y="13517"/>
                  <a:pt x="17" y="13507"/>
                  <a:pt x="13" y="13496"/>
                </a:cubicBezTo>
                <a:cubicBezTo>
                  <a:pt x="9" y="13486"/>
                  <a:pt x="5" y="13475"/>
                  <a:pt x="3" y="13463"/>
                </a:cubicBezTo>
                <a:cubicBezTo>
                  <a:pt x="1" y="13452"/>
                  <a:pt x="0" y="13441"/>
                  <a:pt x="0" y="13430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4" name=""/>
          <p:cNvSpPr/>
          <p:nvPr/>
        </p:nvSpPr>
        <p:spPr>
          <a:xfrm>
            <a:off x="1821600" y="164592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1394" y="698"/>
                </a:moveTo>
                <a:cubicBezTo>
                  <a:pt x="1394" y="721"/>
                  <a:pt x="1393" y="743"/>
                  <a:pt x="1390" y="766"/>
                </a:cubicBezTo>
                <a:cubicBezTo>
                  <a:pt x="1388" y="789"/>
                  <a:pt x="1385" y="811"/>
                  <a:pt x="1380" y="834"/>
                </a:cubicBezTo>
                <a:cubicBezTo>
                  <a:pt x="1376" y="856"/>
                  <a:pt x="1370" y="878"/>
                  <a:pt x="1364" y="900"/>
                </a:cubicBezTo>
                <a:cubicBezTo>
                  <a:pt x="1357" y="922"/>
                  <a:pt x="1349" y="943"/>
                  <a:pt x="1341" y="964"/>
                </a:cubicBezTo>
                <a:cubicBezTo>
                  <a:pt x="1332" y="985"/>
                  <a:pt x="1322" y="1006"/>
                  <a:pt x="1311" y="1026"/>
                </a:cubicBezTo>
                <a:cubicBezTo>
                  <a:pt x="1301" y="1046"/>
                  <a:pt x="1289" y="1066"/>
                  <a:pt x="1276" y="1085"/>
                </a:cubicBezTo>
                <a:cubicBezTo>
                  <a:pt x="1264" y="1104"/>
                  <a:pt x="1250" y="1122"/>
                  <a:pt x="1236" y="1140"/>
                </a:cubicBezTo>
                <a:cubicBezTo>
                  <a:pt x="1221" y="1157"/>
                  <a:pt x="1206" y="1174"/>
                  <a:pt x="1189" y="1190"/>
                </a:cubicBezTo>
                <a:cubicBezTo>
                  <a:pt x="1173" y="1206"/>
                  <a:pt x="1156" y="1222"/>
                  <a:pt x="1138" y="1236"/>
                </a:cubicBezTo>
                <a:cubicBezTo>
                  <a:pt x="1120" y="1251"/>
                  <a:pt x="1102" y="1264"/>
                  <a:pt x="1083" y="1277"/>
                </a:cubicBezTo>
                <a:cubicBezTo>
                  <a:pt x="1064" y="1290"/>
                  <a:pt x="1045" y="1301"/>
                  <a:pt x="1025" y="1312"/>
                </a:cubicBezTo>
                <a:cubicBezTo>
                  <a:pt x="1004" y="1323"/>
                  <a:pt x="984" y="1333"/>
                  <a:pt x="963" y="1341"/>
                </a:cubicBezTo>
                <a:cubicBezTo>
                  <a:pt x="942" y="1350"/>
                  <a:pt x="920" y="1358"/>
                  <a:pt x="898" y="1364"/>
                </a:cubicBezTo>
                <a:cubicBezTo>
                  <a:pt x="877" y="1371"/>
                  <a:pt x="855" y="1376"/>
                  <a:pt x="832" y="1381"/>
                </a:cubicBezTo>
                <a:cubicBezTo>
                  <a:pt x="810" y="1385"/>
                  <a:pt x="787" y="1389"/>
                  <a:pt x="765" y="1391"/>
                </a:cubicBezTo>
                <a:cubicBezTo>
                  <a:pt x="742" y="1393"/>
                  <a:pt x="719" y="1394"/>
                  <a:pt x="696" y="1394"/>
                </a:cubicBezTo>
                <a:cubicBezTo>
                  <a:pt x="674" y="1394"/>
                  <a:pt x="651" y="1393"/>
                  <a:pt x="628" y="1391"/>
                </a:cubicBezTo>
                <a:cubicBezTo>
                  <a:pt x="605" y="1389"/>
                  <a:pt x="583" y="1385"/>
                  <a:pt x="560" y="1381"/>
                </a:cubicBezTo>
                <a:cubicBezTo>
                  <a:pt x="538" y="1376"/>
                  <a:pt x="516" y="1371"/>
                  <a:pt x="494" y="1364"/>
                </a:cubicBezTo>
                <a:cubicBezTo>
                  <a:pt x="472" y="1358"/>
                  <a:pt x="451" y="1350"/>
                  <a:pt x="430" y="1341"/>
                </a:cubicBezTo>
                <a:cubicBezTo>
                  <a:pt x="409" y="1333"/>
                  <a:pt x="388" y="1323"/>
                  <a:pt x="368" y="1312"/>
                </a:cubicBezTo>
                <a:cubicBezTo>
                  <a:pt x="348" y="1301"/>
                  <a:pt x="328" y="1290"/>
                  <a:pt x="309" y="1277"/>
                </a:cubicBezTo>
                <a:cubicBezTo>
                  <a:pt x="290" y="1264"/>
                  <a:pt x="272" y="1251"/>
                  <a:pt x="255" y="1236"/>
                </a:cubicBezTo>
                <a:cubicBezTo>
                  <a:pt x="237" y="1222"/>
                  <a:pt x="220" y="1206"/>
                  <a:pt x="204" y="1190"/>
                </a:cubicBezTo>
                <a:cubicBezTo>
                  <a:pt x="188" y="1174"/>
                  <a:pt x="172" y="1157"/>
                  <a:pt x="158" y="1140"/>
                </a:cubicBezTo>
                <a:cubicBezTo>
                  <a:pt x="144" y="1122"/>
                  <a:pt x="130" y="1104"/>
                  <a:pt x="117" y="1085"/>
                </a:cubicBezTo>
                <a:cubicBezTo>
                  <a:pt x="105" y="1066"/>
                  <a:pt x="93" y="1046"/>
                  <a:pt x="82" y="1026"/>
                </a:cubicBezTo>
                <a:cubicBezTo>
                  <a:pt x="71" y="1006"/>
                  <a:pt x="62" y="985"/>
                  <a:pt x="53" y="964"/>
                </a:cubicBezTo>
                <a:cubicBezTo>
                  <a:pt x="44" y="943"/>
                  <a:pt x="37" y="922"/>
                  <a:pt x="30" y="900"/>
                </a:cubicBezTo>
                <a:cubicBezTo>
                  <a:pt x="23" y="878"/>
                  <a:pt x="18" y="856"/>
                  <a:pt x="13" y="834"/>
                </a:cubicBezTo>
                <a:cubicBezTo>
                  <a:pt x="9" y="811"/>
                  <a:pt x="6" y="789"/>
                  <a:pt x="3" y="766"/>
                </a:cubicBezTo>
                <a:cubicBezTo>
                  <a:pt x="1" y="743"/>
                  <a:pt x="0" y="721"/>
                  <a:pt x="0" y="698"/>
                </a:cubicBezTo>
                <a:cubicBezTo>
                  <a:pt x="0" y="675"/>
                  <a:pt x="1" y="652"/>
                  <a:pt x="3" y="630"/>
                </a:cubicBezTo>
                <a:cubicBezTo>
                  <a:pt x="6" y="607"/>
                  <a:pt x="9" y="584"/>
                  <a:pt x="13" y="562"/>
                </a:cubicBezTo>
                <a:cubicBezTo>
                  <a:pt x="18" y="540"/>
                  <a:pt x="23" y="518"/>
                  <a:pt x="30" y="496"/>
                </a:cubicBezTo>
                <a:cubicBezTo>
                  <a:pt x="37" y="474"/>
                  <a:pt x="44" y="452"/>
                  <a:pt x="53" y="431"/>
                </a:cubicBezTo>
                <a:cubicBezTo>
                  <a:pt x="62" y="410"/>
                  <a:pt x="71" y="390"/>
                  <a:pt x="82" y="370"/>
                </a:cubicBezTo>
                <a:cubicBezTo>
                  <a:pt x="93" y="349"/>
                  <a:pt x="105" y="330"/>
                  <a:pt x="117" y="311"/>
                </a:cubicBezTo>
                <a:cubicBezTo>
                  <a:pt x="130" y="291"/>
                  <a:pt x="144" y="273"/>
                  <a:pt x="158" y="255"/>
                </a:cubicBezTo>
                <a:cubicBezTo>
                  <a:pt x="172" y="237"/>
                  <a:pt x="188" y="221"/>
                  <a:pt x="204" y="204"/>
                </a:cubicBezTo>
                <a:cubicBezTo>
                  <a:pt x="220" y="188"/>
                  <a:pt x="237" y="173"/>
                  <a:pt x="255" y="159"/>
                </a:cubicBezTo>
                <a:cubicBezTo>
                  <a:pt x="272" y="144"/>
                  <a:pt x="290" y="131"/>
                  <a:pt x="309" y="118"/>
                </a:cubicBezTo>
                <a:cubicBezTo>
                  <a:pt x="328" y="105"/>
                  <a:pt x="348" y="93"/>
                  <a:pt x="368" y="83"/>
                </a:cubicBezTo>
                <a:cubicBezTo>
                  <a:pt x="388" y="72"/>
                  <a:pt x="409" y="62"/>
                  <a:pt x="430" y="53"/>
                </a:cubicBezTo>
                <a:cubicBezTo>
                  <a:pt x="451" y="45"/>
                  <a:pt x="472" y="37"/>
                  <a:pt x="494" y="30"/>
                </a:cubicBezTo>
                <a:cubicBezTo>
                  <a:pt x="516" y="24"/>
                  <a:pt x="538" y="18"/>
                  <a:pt x="560" y="14"/>
                </a:cubicBezTo>
                <a:cubicBezTo>
                  <a:pt x="583" y="9"/>
                  <a:pt x="605" y="6"/>
                  <a:pt x="628" y="4"/>
                </a:cubicBezTo>
                <a:cubicBezTo>
                  <a:pt x="651" y="2"/>
                  <a:pt x="674" y="0"/>
                  <a:pt x="696" y="0"/>
                </a:cubicBezTo>
                <a:cubicBezTo>
                  <a:pt x="719" y="0"/>
                  <a:pt x="742" y="2"/>
                  <a:pt x="765" y="4"/>
                </a:cubicBezTo>
                <a:cubicBezTo>
                  <a:pt x="787" y="6"/>
                  <a:pt x="810" y="9"/>
                  <a:pt x="832" y="14"/>
                </a:cubicBezTo>
                <a:cubicBezTo>
                  <a:pt x="855" y="18"/>
                  <a:pt x="877" y="24"/>
                  <a:pt x="898" y="30"/>
                </a:cubicBezTo>
                <a:cubicBezTo>
                  <a:pt x="920" y="37"/>
                  <a:pt x="942" y="45"/>
                  <a:pt x="963" y="53"/>
                </a:cubicBezTo>
                <a:cubicBezTo>
                  <a:pt x="984" y="62"/>
                  <a:pt x="1004" y="72"/>
                  <a:pt x="1025" y="83"/>
                </a:cubicBezTo>
                <a:cubicBezTo>
                  <a:pt x="1045" y="93"/>
                  <a:pt x="1064" y="105"/>
                  <a:pt x="1083" y="118"/>
                </a:cubicBezTo>
                <a:cubicBezTo>
                  <a:pt x="1102" y="131"/>
                  <a:pt x="1120" y="144"/>
                  <a:pt x="1138" y="159"/>
                </a:cubicBezTo>
                <a:cubicBezTo>
                  <a:pt x="1156" y="173"/>
                  <a:pt x="1173" y="188"/>
                  <a:pt x="1189" y="204"/>
                </a:cubicBezTo>
                <a:cubicBezTo>
                  <a:pt x="1206" y="221"/>
                  <a:pt x="1221" y="237"/>
                  <a:pt x="1236" y="255"/>
                </a:cubicBezTo>
                <a:cubicBezTo>
                  <a:pt x="1250" y="273"/>
                  <a:pt x="1264" y="291"/>
                  <a:pt x="1276" y="311"/>
                </a:cubicBezTo>
                <a:cubicBezTo>
                  <a:pt x="1289" y="330"/>
                  <a:pt x="1301" y="349"/>
                  <a:pt x="1311" y="370"/>
                </a:cubicBezTo>
                <a:cubicBezTo>
                  <a:pt x="1322" y="390"/>
                  <a:pt x="1332" y="410"/>
                  <a:pt x="1341" y="431"/>
                </a:cubicBezTo>
                <a:cubicBezTo>
                  <a:pt x="1349" y="452"/>
                  <a:pt x="1357" y="474"/>
                  <a:pt x="1364" y="496"/>
                </a:cubicBezTo>
                <a:cubicBezTo>
                  <a:pt x="1370" y="518"/>
                  <a:pt x="1376" y="540"/>
                  <a:pt x="1380" y="562"/>
                </a:cubicBezTo>
                <a:cubicBezTo>
                  <a:pt x="1385" y="584"/>
                  <a:pt x="1388" y="607"/>
                  <a:pt x="1390" y="630"/>
                </a:cubicBezTo>
                <a:cubicBezTo>
                  <a:pt x="1393" y="652"/>
                  <a:pt x="1394" y="675"/>
                  <a:pt x="1394" y="69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05" name="" descr=""/>
          <p:cNvPicPr/>
          <p:nvPr/>
        </p:nvPicPr>
        <p:blipFill>
          <a:blip r:embed="rId3"/>
          <a:stretch/>
        </p:blipFill>
        <p:spPr>
          <a:xfrm>
            <a:off x="1930320" y="1771560"/>
            <a:ext cx="2836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6" name=""/>
          <p:cNvSpPr txBox="1"/>
          <p:nvPr/>
        </p:nvSpPr>
        <p:spPr>
          <a:xfrm>
            <a:off x="1032120" y="923040"/>
            <a:ext cx="86760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Their interpretability and ability to handle both classiﬁcation and regression make them valuable tools.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07" name="" descr=""/>
          <p:cNvPicPr/>
          <p:nvPr/>
        </p:nvPicPr>
        <p:blipFill>
          <a:blip r:embed="rId4"/>
          <a:stretch/>
        </p:blipFill>
        <p:spPr>
          <a:xfrm>
            <a:off x="743760" y="271584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8" name=""/>
          <p:cNvSpPr txBox="1"/>
          <p:nvPr/>
        </p:nvSpPr>
        <p:spPr>
          <a:xfrm>
            <a:off x="1454400" y="2295720"/>
            <a:ext cx="1240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Healthcare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09" name="" descr=""/>
          <p:cNvPicPr/>
          <p:nvPr/>
        </p:nvPicPr>
        <p:blipFill>
          <a:blip r:embed="rId5"/>
          <a:stretch/>
        </p:blipFill>
        <p:spPr>
          <a:xfrm>
            <a:off x="994320" y="2883240"/>
            <a:ext cx="2406240" cy="50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10" name="" descr=""/>
          <p:cNvPicPr/>
          <p:nvPr/>
        </p:nvPicPr>
        <p:blipFill>
          <a:blip r:embed="rId6"/>
          <a:stretch/>
        </p:blipFill>
        <p:spPr>
          <a:xfrm>
            <a:off x="743760" y="35517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1" name=""/>
          <p:cNvSpPr txBox="1"/>
          <p:nvPr/>
        </p:nvSpPr>
        <p:spPr>
          <a:xfrm>
            <a:off x="994320" y="2700360"/>
            <a:ext cx="1911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Clinical Decision Analysis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2" name=""/>
          <p:cNvSpPr txBox="1"/>
          <p:nvPr/>
        </p:nvSpPr>
        <p:spPr>
          <a:xfrm>
            <a:off x="994320" y="3536280"/>
            <a:ext cx="1821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COVID-19 Mortality Risk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13" name="" descr=""/>
          <p:cNvPicPr/>
          <p:nvPr/>
        </p:nvPicPr>
        <p:blipFill>
          <a:blip r:embed="rId7"/>
          <a:stretch/>
        </p:blipFill>
        <p:spPr>
          <a:xfrm>
            <a:off x="994320" y="3919320"/>
            <a:ext cx="2406240" cy="50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14" name="" descr=""/>
          <p:cNvPicPr/>
          <p:nvPr/>
        </p:nvPicPr>
        <p:blipFill>
          <a:blip r:embed="rId8"/>
          <a:stretch/>
        </p:blipFill>
        <p:spPr>
          <a:xfrm>
            <a:off x="743760" y="458784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5" name=""/>
          <p:cNvSpPr txBox="1"/>
          <p:nvPr/>
        </p:nvSpPr>
        <p:spPr>
          <a:xfrm>
            <a:off x="994320" y="3736800"/>
            <a:ext cx="775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Prediction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6" name=""/>
          <p:cNvSpPr txBox="1"/>
          <p:nvPr/>
        </p:nvSpPr>
        <p:spPr>
          <a:xfrm>
            <a:off x="944280" y="4572360"/>
            <a:ext cx="1491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Treatment Pathway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17" name="" descr=""/>
          <p:cNvPicPr/>
          <p:nvPr/>
        </p:nvPicPr>
        <p:blipFill>
          <a:blip r:embed="rId9"/>
          <a:stretch/>
        </p:blipFill>
        <p:spPr>
          <a:xfrm>
            <a:off x="944280" y="4955400"/>
            <a:ext cx="2456640" cy="342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8" name=""/>
          <p:cNvSpPr/>
          <p:nvPr/>
        </p:nvSpPr>
        <p:spPr>
          <a:xfrm>
            <a:off x="760320" y="5431680"/>
            <a:ext cx="2640960" cy="702360"/>
          </a:xfrm>
          <a:custGeom>
            <a:avLst/>
            <a:gdLst/>
            <a:ahLst/>
            <a:rect l="0" t="0" r="r" b="b"/>
            <a:pathLst>
              <a:path w="7336" h="1951">
                <a:moveTo>
                  <a:pt x="0" y="1858"/>
                </a:moveTo>
                <a:lnTo>
                  <a:pt x="0" y="93"/>
                </a:lnTo>
                <a:cubicBezTo>
                  <a:pt x="0" y="81"/>
                  <a:pt x="1" y="69"/>
                  <a:pt x="3" y="57"/>
                </a:cubicBezTo>
                <a:cubicBezTo>
                  <a:pt x="6" y="46"/>
                  <a:pt x="9" y="36"/>
                  <a:pt x="13" y="27"/>
                </a:cubicBezTo>
                <a:cubicBezTo>
                  <a:pt x="18" y="18"/>
                  <a:pt x="23" y="12"/>
                  <a:pt x="29" y="7"/>
                </a:cubicBezTo>
                <a:cubicBezTo>
                  <a:pt x="34" y="2"/>
                  <a:pt x="40" y="0"/>
                  <a:pt x="46" y="0"/>
                </a:cubicBezTo>
                <a:lnTo>
                  <a:pt x="7243" y="0"/>
                </a:lnTo>
                <a:cubicBezTo>
                  <a:pt x="7256" y="0"/>
                  <a:pt x="7268" y="2"/>
                  <a:pt x="7279" y="7"/>
                </a:cubicBezTo>
                <a:cubicBezTo>
                  <a:pt x="7290" y="12"/>
                  <a:pt x="7300" y="18"/>
                  <a:pt x="7309" y="27"/>
                </a:cubicBezTo>
                <a:cubicBezTo>
                  <a:pt x="7318" y="36"/>
                  <a:pt x="7324" y="46"/>
                  <a:pt x="7329" y="57"/>
                </a:cubicBezTo>
                <a:cubicBezTo>
                  <a:pt x="7334" y="69"/>
                  <a:pt x="7336" y="81"/>
                  <a:pt x="7336" y="93"/>
                </a:cubicBezTo>
                <a:lnTo>
                  <a:pt x="7336" y="1858"/>
                </a:lnTo>
                <a:cubicBezTo>
                  <a:pt x="7336" y="1870"/>
                  <a:pt x="7334" y="1882"/>
                  <a:pt x="7329" y="1894"/>
                </a:cubicBezTo>
                <a:cubicBezTo>
                  <a:pt x="7324" y="1905"/>
                  <a:pt x="7318" y="1915"/>
                  <a:pt x="7309" y="1924"/>
                </a:cubicBezTo>
                <a:cubicBezTo>
                  <a:pt x="7300" y="1932"/>
                  <a:pt x="7290" y="1939"/>
                  <a:pt x="7279" y="1944"/>
                </a:cubicBezTo>
                <a:cubicBezTo>
                  <a:pt x="7268" y="1949"/>
                  <a:pt x="7256" y="1951"/>
                  <a:pt x="7243" y="1951"/>
                </a:cubicBezTo>
                <a:lnTo>
                  <a:pt x="46" y="1951"/>
                </a:lnTo>
                <a:cubicBezTo>
                  <a:pt x="40" y="1951"/>
                  <a:pt x="34" y="1949"/>
                  <a:pt x="29" y="1944"/>
                </a:cubicBezTo>
                <a:cubicBezTo>
                  <a:pt x="23" y="1939"/>
                  <a:pt x="18" y="1932"/>
                  <a:pt x="13" y="1924"/>
                </a:cubicBezTo>
                <a:cubicBezTo>
                  <a:pt x="9" y="1915"/>
                  <a:pt x="6" y="1905"/>
                  <a:pt x="3" y="1894"/>
                </a:cubicBezTo>
                <a:cubicBezTo>
                  <a:pt x="1" y="1882"/>
                  <a:pt x="0" y="1870"/>
                  <a:pt x="0" y="185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9" name=""/>
          <p:cNvSpPr/>
          <p:nvPr/>
        </p:nvSpPr>
        <p:spPr>
          <a:xfrm>
            <a:off x="743400" y="5431680"/>
            <a:ext cx="33840" cy="702360"/>
          </a:xfrm>
          <a:custGeom>
            <a:avLst/>
            <a:gdLst/>
            <a:ahLst/>
            <a:rect l="0" t="0" r="r" b="b"/>
            <a:pathLst>
              <a:path w="94" h="1951">
                <a:moveTo>
                  <a:pt x="0" y="0"/>
                </a:moveTo>
                <a:lnTo>
                  <a:pt x="94" y="0"/>
                </a:lnTo>
                <a:lnTo>
                  <a:pt x="94" y="1951"/>
                </a:lnTo>
                <a:lnTo>
                  <a:pt x="0" y="1951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0" name=""/>
          <p:cNvSpPr txBox="1"/>
          <p:nvPr/>
        </p:nvSpPr>
        <p:spPr>
          <a:xfrm>
            <a:off x="944280" y="4772880"/>
            <a:ext cx="972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Optimization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1" name=""/>
          <p:cNvSpPr txBox="1"/>
          <p:nvPr/>
        </p:nvSpPr>
        <p:spPr>
          <a:xfrm>
            <a:off x="904680" y="5549040"/>
            <a:ext cx="218664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"Decision Trees help doctors narrow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2" name=""/>
          <p:cNvSpPr txBox="1"/>
          <p:nvPr/>
        </p:nvSpPr>
        <p:spPr>
          <a:xfrm>
            <a:off x="904680" y="5716080"/>
            <a:ext cx="225900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down potential conditions based on a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3814560" y="1441440"/>
            <a:ext cx="3067200" cy="4897440"/>
          </a:xfrm>
          <a:custGeom>
            <a:avLst/>
            <a:gdLst/>
            <a:ahLst/>
            <a:rect l="0" t="0" r="r" b="b"/>
            <a:pathLst>
              <a:path w="8520" h="13604">
                <a:moveTo>
                  <a:pt x="0" y="13430"/>
                </a:moveTo>
                <a:lnTo>
                  <a:pt x="0" y="174"/>
                </a:lnTo>
                <a:cubicBezTo>
                  <a:pt x="0" y="162"/>
                  <a:pt x="1" y="151"/>
                  <a:pt x="4" y="140"/>
                </a:cubicBezTo>
                <a:cubicBezTo>
                  <a:pt x="6" y="129"/>
                  <a:pt x="9" y="118"/>
                  <a:pt x="14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5"/>
                  <a:pt x="78" y="29"/>
                </a:cubicBezTo>
                <a:cubicBezTo>
                  <a:pt x="87" y="23"/>
                  <a:pt x="97" y="17"/>
                  <a:pt x="108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8346" y="0"/>
                </a:lnTo>
                <a:cubicBezTo>
                  <a:pt x="8358" y="0"/>
                  <a:pt x="8369" y="1"/>
                  <a:pt x="8380" y="3"/>
                </a:cubicBezTo>
                <a:cubicBezTo>
                  <a:pt x="8392" y="5"/>
                  <a:pt x="8402" y="9"/>
                  <a:pt x="8413" y="13"/>
                </a:cubicBezTo>
                <a:cubicBezTo>
                  <a:pt x="8424" y="17"/>
                  <a:pt x="8434" y="23"/>
                  <a:pt x="8443" y="29"/>
                </a:cubicBezTo>
                <a:cubicBezTo>
                  <a:pt x="8453" y="35"/>
                  <a:pt x="8461" y="43"/>
                  <a:pt x="8469" y="51"/>
                </a:cubicBezTo>
                <a:cubicBezTo>
                  <a:pt x="8478" y="59"/>
                  <a:pt x="8485" y="68"/>
                  <a:pt x="8491" y="77"/>
                </a:cubicBezTo>
                <a:cubicBezTo>
                  <a:pt x="8497" y="87"/>
                  <a:pt x="8503" y="97"/>
                  <a:pt x="8507" y="107"/>
                </a:cubicBezTo>
                <a:cubicBezTo>
                  <a:pt x="8512" y="118"/>
                  <a:pt x="8515" y="129"/>
                  <a:pt x="8517" y="140"/>
                </a:cubicBezTo>
                <a:cubicBezTo>
                  <a:pt x="8519" y="151"/>
                  <a:pt x="8520" y="162"/>
                  <a:pt x="8520" y="174"/>
                </a:cubicBezTo>
                <a:lnTo>
                  <a:pt x="8520" y="13430"/>
                </a:lnTo>
                <a:cubicBezTo>
                  <a:pt x="8520" y="13441"/>
                  <a:pt x="8519" y="13452"/>
                  <a:pt x="8517" y="13463"/>
                </a:cubicBezTo>
                <a:cubicBezTo>
                  <a:pt x="8515" y="13475"/>
                  <a:pt x="8512" y="13486"/>
                  <a:pt x="8507" y="13496"/>
                </a:cubicBezTo>
                <a:cubicBezTo>
                  <a:pt x="8503" y="13507"/>
                  <a:pt x="8497" y="13517"/>
                  <a:pt x="8491" y="13526"/>
                </a:cubicBezTo>
                <a:cubicBezTo>
                  <a:pt x="8485" y="13536"/>
                  <a:pt x="8478" y="13545"/>
                  <a:pt x="8469" y="13553"/>
                </a:cubicBezTo>
                <a:cubicBezTo>
                  <a:pt x="8461" y="13561"/>
                  <a:pt x="8453" y="13568"/>
                  <a:pt x="8443" y="13574"/>
                </a:cubicBezTo>
                <a:cubicBezTo>
                  <a:pt x="8434" y="13581"/>
                  <a:pt x="8424" y="13586"/>
                  <a:pt x="8413" y="13590"/>
                </a:cubicBezTo>
                <a:cubicBezTo>
                  <a:pt x="8402" y="13595"/>
                  <a:pt x="8392" y="13598"/>
                  <a:pt x="8380" y="13600"/>
                </a:cubicBezTo>
                <a:cubicBezTo>
                  <a:pt x="8369" y="13602"/>
                  <a:pt x="8358" y="13604"/>
                  <a:pt x="8346" y="13604"/>
                </a:cubicBezTo>
                <a:lnTo>
                  <a:pt x="174" y="13604"/>
                </a:lnTo>
                <a:cubicBezTo>
                  <a:pt x="163" y="13604"/>
                  <a:pt x="152" y="13602"/>
                  <a:pt x="140" y="13600"/>
                </a:cubicBezTo>
                <a:cubicBezTo>
                  <a:pt x="129" y="13598"/>
                  <a:pt x="118" y="13595"/>
                  <a:pt x="108" y="13590"/>
                </a:cubicBezTo>
                <a:cubicBezTo>
                  <a:pt x="97" y="13586"/>
                  <a:pt x="87" y="13581"/>
                  <a:pt x="78" y="13574"/>
                </a:cubicBezTo>
                <a:cubicBezTo>
                  <a:pt x="68" y="13568"/>
                  <a:pt x="59" y="13561"/>
                  <a:pt x="51" y="13553"/>
                </a:cubicBezTo>
                <a:cubicBezTo>
                  <a:pt x="43" y="13545"/>
                  <a:pt x="36" y="13536"/>
                  <a:pt x="30" y="13526"/>
                </a:cubicBezTo>
                <a:cubicBezTo>
                  <a:pt x="23" y="13517"/>
                  <a:pt x="18" y="13507"/>
                  <a:pt x="14" y="13496"/>
                </a:cubicBezTo>
                <a:cubicBezTo>
                  <a:pt x="9" y="13486"/>
                  <a:pt x="6" y="13475"/>
                  <a:pt x="4" y="13463"/>
                </a:cubicBezTo>
                <a:cubicBezTo>
                  <a:pt x="1" y="13452"/>
                  <a:pt x="0" y="13441"/>
                  <a:pt x="0" y="13430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4" name=""/>
          <p:cNvSpPr/>
          <p:nvPr/>
        </p:nvSpPr>
        <p:spPr>
          <a:xfrm>
            <a:off x="3814560" y="1441440"/>
            <a:ext cx="3067200" cy="4897440"/>
          </a:xfrm>
          <a:custGeom>
            <a:avLst/>
            <a:gdLst/>
            <a:ahLst/>
            <a:rect l="0" t="0" r="r" b="b"/>
            <a:pathLst>
              <a:path fill="none" w="8520" h="13604">
                <a:moveTo>
                  <a:pt x="0" y="13430"/>
                </a:moveTo>
                <a:lnTo>
                  <a:pt x="0" y="174"/>
                </a:lnTo>
                <a:cubicBezTo>
                  <a:pt x="0" y="162"/>
                  <a:pt x="1" y="151"/>
                  <a:pt x="4" y="140"/>
                </a:cubicBezTo>
                <a:cubicBezTo>
                  <a:pt x="6" y="129"/>
                  <a:pt x="9" y="118"/>
                  <a:pt x="14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5"/>
                  <a:pt x="78" y="29"/>
                </a:cubicBezTo>
                <a:cubicBezTo>
                  <a:pt x="87" y="23"/>
                  <a:pt x="97" y="17"/>
                  <a:pt x="108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8346" y="0"/>
                </a:lnTo>
                <a:cubicBezTo>
                  <a:pt x="8358" y="0"/>
                  <a:pt x="8369" y="1"/>
                  <a:pt x="8380" y="3"/>
                </a:cubicBezTo>
                <a:cubicBezTo>
                  <a:pt x="8392" y="5"/>
                  <a:pt x="8402" y="9"/>
                  <a:pt x="8413" y="13"/>
                </a:cubicBezTo>
                <a:cubicBezTo>
                  <a:pt x="8424" y="17"/>
                  <a:pt x="8434" y="23"/>
                  <a:pt x="8443" y="29"/>
                </a:cubicBezTo>
                <a:cubicBezTo>
                  <a:pt x="8453" y="35"/>
                  <a:pt x="8461" y="43"/>
                  <a:pt x="8469" y="51"/>
                </a:cubicBezTo>
                <a:cubicBezTo>
                  <a:pt x="8478" y="59"/>
                  <a:pt x="8485" y="68"/>
                  <a:pt x="8491" y="77"/>
                </a:cubicBezTo>
                <a:cubicBezTo>
                  <a:pt x="8497" y="87"/>
                  <a:pt x="8503" y="97"/>
                  <a:pt x="8507" y="107"/>
                </a:cubicBezTo>
                <a:cubicBezTo>
                  <a:pt x="8512" y="118"/>
                  <a:pt x="8515" y="129"/>
                  <a:pt x="8517" y="140"/>
                </a:cubicBezTo>
                <a:cubicBezTo>
                  <a:pt x="8519" y="151"/>
                  <a:pt x="8520" y="162"/>
                  <a:pt x="8520" y="174"/>
                </a:cubicBezTo>
                <a:lnTo>
                  <a:pt x="8520" y="13430"/>
                </a:lnTo>
                <a:cubicBezTo>
                  <a:pt x="8520" y="13441"/>
                  <a:pt x="8519" y="13452"/>
                  <a:pt x="8517" y="13463"/>
                </a:cubicBezTo>
                <a:cubicBezTo>
                  <a:pt x="8515" y="13475"/>
                  <a:pt x="8512" y="13486"/>
                  <a:pt x="8507" y="13496"/>
                </a:cubicBezTo>
                <a:cubicBezTo>
                  <a:pt x="8503" y="13507"/>
                  <a:pt x="8497" y="13517"/>
                  <a:pt x="8491" y="13526"/>
                </a:cubicBezTo>
                <a:cubicBezTo>
                  <a:pt x="8485" y="13536"/>
                  <a:pt x="8478" y="13545"/>
                  <a:pt x="8469" y="13553"/>
                </a:cubicBezTo>
                <a:cubicBezTo>
                  <a:pt x="8461" y="13561"/>
                  <a:pt x="8453" y="13568"/>
                  <a:pt x="8443" y="13574"/>
                </a:cubicBezTo>
                <a:cubicBezTo>
                  <a:pt x="8434" y="13581"/>
                  <a:pt x="8424" y="13586"/>
                  <a:pt x="8413" y="13590"/>
                </a:cubicBezTo>
                <a:cubicBezTo>
                  <a:pt x="8402" y="13595"/>
                  <a:pt x="8392" y="13598"/>
                  <a:pt x="8380" y="13600"/>
                </a:cubicBezTo>
                <a:cubicBezTo>
                  <a:pt x="8369" y="13602"/>
                  <a:pt x="8358" y="13604"/>
                  <a:pt x="8346" y="13604"/>
                </a:cubicBezTo>
                <a:lnTo>
                  <a:pt x="174" y="13604"/>
                </a:lnTo>
                <a:cubicBezTo>
                  <a:pt x="163" y="13604"/>
                  <a:pt x="152" y="13602"/>
                  <a:pt x="140" y="13600"/>
                </a:cubicBezTo>
                <a:cubicBezTo>
                  <a:pt x="129" y="13598"/>
                  <a:pt x="118" y="13595"/>
                  <a:pt x="108" y="13590"/>
                </a:cubicBezTo>
                <a:cubicBezTo>
                  <a:pt x="97" y="13586"/>
                  <a:pt x="87" y="13581"/>
                  <a:pt x="78" y="13574"/>
                </a:cubicBezTo>
                <a:cubicBezTo>
                  <a:pt x="68" y="13568"/>
                  <a:pt x="59" y="13561"/>
                  <a:pt x="51" y="13553"/>
                </a:cubicBezTo>
                <a:cubicBezTo>
                  <a:pt x="43" y="13545"/>
                  <a:pt x="36" y="13536"/>
                  <a:pt x="30" y="13526"/>
                </a:cubicBezTo>
                <a:cubicBezTo>
                  <a:pt x="23" y="13517"/>
                  <a:pt x="18" y="13507"/>
                  <a:pt x="14" y="13496"/>
                </a:cubicBezTo>
                <a:cubicBezTo>
                  <a:pt x="9" y="13486"/>
                  <a:pt x="6" y="13475"/>
                  <a:pt x="4" y="13463"/>
                </a:cubicBezTo>
                <a:cubicBezTo>
                  <a:pt x="1" y="13452"/>
                  <a:pt x="0" y="13441"/>
                  <a:pt x="0" y="13430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5" name=""/>
          <p:cNvSpPr/>
          <p:nvPr/>
        </p:nvSpPr>
        <p:spPr>
          <a:xfrm>
            <a:off x="5097240" y="164592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1394" y="698"/>
                </a:moveTo>
                <a:cubicBezTo>
                  <a:pt x="1394" y="721"/>
                  <a:pt x="1393" y="743"/>
                  <a:pt x="1391" y="766"/>
                </a:cubicBezTo>
                <a:cubicBezTo>
                  <a:pt x="1389" y="789"/>
                  <a:pt x="1385" y="811"/>
                  <a:pt x="1381" y="834"/>
                </a:cubicBezTo>
                <a:cubicBezTo>
                  <a:pt x="1376" y="856"/>
                  <a:pt x="1371" y="878"/>
                  <a:pt x="1364" y="900"/>
                </a:cubicBezTo>
                <a:cubicBezTo>
                  <a:pt x="1358" y="922"/>
                  <a:pt x="1350" y="943"/>
                  <a:pt x="1341" y="964"/>
                </a:cubicBezTo>
                <a:cubicBezTo>
                  <a:pt x="1333" y="985"/>
                  <a:pt x="1323" y="1006"/>
                  <a:pt x="1312" y="1026"/>
                </a:cubicBezTo>
                <a:cubicBezTo>
                  <a:pt x="1301" y="1046"/>
                  <a:pt x="1290" y="1066"/>
                  <a:pt x="1277" y="1085"/>
                </a:cubicBezTo>
                <a:cubicBezTo>
                  <a:pt x="1264" y="1104"/>
                  <a:pt x="1251" y="1122"/>
                  <a:pt x="1236" y="1140"/>
                </a:cubicBezTo>
                <a:cubicBezTo>
                  <a:pt x="1222" y="1157"/>
                  <a:pt x="1206" y="1174"/>
                  <a:pt x="1190" y="1190"/>
                </a:cubicBezTo>
                <a:cubicBezTo>
                  <a:pt x="1174" y="1206"/>
                  <a:pt x="1157" y="1222"/>
                  <a:pt x="1140" y="1236"/>
                </a:cubicBezTo>
                <a:cubicBezTo>
                  <a:pt x="1122" y="1251"/>
                  <a:pt x="1104" y="1264"/>
                  <a:pt x="1085" y="1277"/>
                </a:cubicBezTo>
                <a:cubicBezTo>
                  <a:pt x="1066" y="1290"/>
                  <a:pt x="1046" y="1301"/>
                  <a:pt x="1026" y="1312"/>
                </a:cubicBezTo>
                <a:cubicBezTo>
                  <a:pt x="1006" y="1323"/>
                  <a:pt x="985" y="1333"/>
                  <a:pt x="964" y="1341"/>
                </a:cubicBezTo>
                <a:cubicBezTo>
                  <a:pt x="943" y="1350"/>
                  <a:pt x="922" y="1358"/>
                  <a:pt x="900" y="1364"/>
                </a:cubicBezTo>
                <a:cubicBezTo>
                  <a:pt x="878" y="1371"/>
                  <a:pt x="856" y="1376"/>
                  <a:pt x="834" y="1381"/>
                </a:cubicBezTo>
                <a:cubicBezTo>
                  <a:pt x="811" y="1385"/>
                  <a:pt x="789" y="1389"/>
                  <a:pt x="766" y="1391"/>
                </a:cubicBezTo>
                <a:cubicBezTo>
                  <a:pt x="743" y="1393"/>
                  <a:pt x="721" y="1394"/>
                  <a:pt x="698" y="1394"/>
                </a:cubicBezTo>
                <a:cubicBezTo>
                  <a:pt x="675" y="1394"/>
                  <a:pt x="652" y="1393"/>
                  <a:pt x="630" y="1391"/>
                </a:cubicBezTo>
                <a:cubicBezTo>
                  <a:pt x="607" y="1389"/>
                  <a:pt x="584" y="1385"/>
                  <a:pt x="562" y="1381"/>
                </a:cubicBezTo>
                <a:cubicBezTo>
                  <a:pt x="540" y="1376"/>
                  <a:pt x="518" y="1371"/>
                  <a:pt x="496" y="1364"/>
                </a:cubicBezTo>
                <a:cubicBezTo>
                  <a:pt x="474" y="1358"/>
                  <a:pt x="451" y="1350"/>
                  <a:pt x="430" y="1341"/>
                </a:cubicBezTo>
                <a:cubicBezTo>
                  <a:pt x="409" y="1333"/>
                  <a:pt x="389" y="1323"/>
                  <a:pt x="369" y="1312"/>
                </a:cubicBezTo>
                <a:cubicBezTo>
                  <a:pt x="348" y="1301"/>
                  <a:pt x="329" y="1290"/>
                  <a:pt x="310" y="1277"/>
                </a:cubicBezTo>
                <a:cubicBezTo>
                  <a:pt x="291" y="1264"/>
                  <a:pt x="273" y="1251"/>
                  <a:pt x="255" y="1236"/>
                </a:cubicBezTo>
                <a:cubicBezTo>
                  <a:pt x="237" y="1222"/>
                  <a:pt x="221" y="1206"/>
                  <a:pt x="204" y="1190"/>
                </a:cubicBezTo>
                <a:cubicBezTo>
                  <a:pt x="188" y="1174"/>
                  <a:pt x="173" y="1157"/>
                  <a:pt x="159" y="1140"/>
                </a:cubicBezTo>
                <a:cubicBezTo>
                  <a:pt x="144" y="1122"/>
                  <a:pt x="130" y="1104"/>
                  <a:pt x="118" y="1085"/>
                </a:cubicBezTo>
                <a:cubicBezTo>
                  <a:pt x="105" y="1066"/>
                  <a:pt x="93" y="1046"/>
                  <a:pt x="83" y="1026"/>
                </a:cubicBezTo>
                <a:cubicBezTo>
                  <a:pt x="72" y="1006"/>
                  <a:pt x="62" y="985"/>
                  <a:pt x="53" y="964"/>
                </a:cubicBezTo>
                <a:cubicBezTo>
                  <a:pt x="45" y="943"/>
                  <a:pt x="37" y="922"/>
                  <a:pt x="30" y="900"/>
                </a:cubicBezTo>
                <a:cubicBezTo>
                  <a:pt x="24" y="878"/>
                  <a:pt x="18" y="856"/>
                  <a:pt x="14" y="834"/>
                </a:cubicBezTo>
                <a:cubicBezTo>
                  <a:pt x="9" y="811"/>
                  <a:pt x="6" y="789"/>
                  <a:pt x="4" y="766"/>
                </a:cubicBezTo>
                <a:cubicBezTo>
                  <a:pt x="2" y="743"/>
                  <a:pt x="0" y="721"/>
                  <a:pt x="0" y="698"/>
                </a:cubicBezTo>
                <a:cubicBezTo>
                  <a:pt x="0" y="675"/>
                  <a:pt x="2" y="652"/>
                  <a:pt x="4" y="630"/>
                </a:cubicBezTo>
                <a:cubicBezTo>
                  <a:pt x="6" y="607"/>
                  <a:pt x="9" y="584"/>
                  <a:pt x="14" y="562"/>
                </a:cubicBezTo>
                <a:cubicBezTo>
                  <a:pt x="18" y="540"/>
                  <a:pt x="24" y="518"/>
                  <a:pt x="30" y="496"/>
                </a:cubicBezTo>
                <a:cubicBezTo>
                  <a:pt x="37" y="474"/>
                  <a:pt x="45" y="452"/>
                  <a:pt x="53" y="431"/>
                </a:cubicBezTo>
                <a:cubicBezTo>
                  <a:pt x="62" y="410"/>
                  <a:pt x="72" y="390"/>
                  <a:pt x="83" y="370"/>
                </a:cubicBezTo>
                <a:cubicBezTo>
                  <a:pt x="93" y="349"/>
                  <a:pt x="105" y="330"/>
                  <a:pt x="118" y="311"/>
                </a:cubicBezTo>
                <a:cubicBezTo>
                  <a:pt x="130" y="291"/>
                  <a:pt x="144" y="273"/>
                  <a:pt x="159" y="255"/>
                </a:cubicBezTo>
                <a:cubicBezTo>
                  <a:pt x="173" y="237"/>
                  <a:pt x="188" y="221"/>
                  <a:pt x="204" y="204"/>
                </a:cubicBezTo>
                <a:cubicBezTo>
                  <a:pt x="221" y="188"/>
                  <a:pt x="237" y="173"/>
                  <a:pt x="255" y="159"/>
                </a:cubicBezTo>
                <a:cubicBezTo>
                  <a:pt x="273" y="144"/>
                  <a:pt x="291" y="131"/>
                  <a:pt x="310" y="118"/>
                </a:cubicBezTo>
                <a:cubicBezTo>
                  <a:pt x="329" y="105"/>
                  <a:pt x="348" y="93"/>
                  <a:pt x="369" y="83"/>
                </a:cubicBezTo>
                <a:cubicBezTo>
                  <a:pt x="389" y="72"/>
                  <a:pt x="409" y="62"/>
                  <a:pt x="430" y="53"/>
                </a:cubicBezTo>
                <a:cubicBezTo>
                  <a:pt x="451" y="45"/>
                  <a:pt x="474" y="37"/>
                  <a:pt x="496" y="30"/>
                </a:cubicBezTo>
                <a:cubicBezTo>
                  <a:pt x="518" y="24"/>
                  <a:pt x="540" y="18"/>
                  <a:pt x="562" y="14"/>
                </a:cubicBezTo>
                <a:cubicBezTo>
                  <a:pt x="584" y="9"/>
                  <a:pt x="607" y="6"/>
                  <a:pt x="630" y="4"/>
                </a:cubicBezTo>
                <a:cubicBezTo>
                  <a:pt x="652" y="2"/>
                  <a:pt x="675" y="0"/>
                  <a:pt x="698" y="0"/>
                </a:cubicBezTo>
                <a:cubicBezTo>
                  <a:pt x="721" y="0"/>
                  <a:pt x="743" y="2"/>
                  <a:pt x="766" y="4"/>
                </a:cubicBezTo>
                <a:cubicBezTo>
                  <a:pt x="789" y="6"/>
                  <a:pt x="811" y="9"/>
                  <a:pt x="834" y="14"/>
                </a:cubicBezTo>
                <a:cubicBezTo>
                  <a:pt x="856" y="18"/>
                  <a:pt x="878" y="24"/>
                  <a:pt x="900" y="30"/>
                </a:cubicBezTo>
                <a:cubicBezTo>
                  <a:pt x="922" y="37"/>
                  <a:pt x="943" y="45"/>
                  <a:pt x="964" y="53"/>
                </a:cubicBezTo>
                <a:cubicBezTo>
                  <a:pt x="985" y="62"/>
                  <a:pt x="1006" y="72"/>
                  <a:pt x="1026" y="83"/>
                </a:cubicBezTo>
                <a:cubicBezTo>
                  <a:pt x="1046" y="93"/>
                  <a:pt x="1066" y="105"/>
                  <a:pt x="1085" y="118"/>
                </a:cubicBezTo>
                <a:cubicBezTo>
                  <a:pt x="1104" y="131"/>
                  <a:pt x="1122" y="144"/>
                  <a:pt x="1140" y="159"/>
                </a:cubicBezTo>
                <a:cubicBezTo>
                  <a:pt x="1157" y="173"/>
                  <a:pt x="1174" y="188"/>
                  <a:pt x="1190" y="204"/>
                </a:cubicBezTo>
                <a:cubicBezTo>
                  <a:pt x="1206" y="221"/>
                  <a:pt x="1222" y="237"/>
                  <a:pt x="1236" y="255"/>
                </a:cubicBezTo>
                <a:cubicBezTo>
                  <a:pt x="1251" y="273"/>
                  <a:pt x="1264" y="291"/>
                  <a:pt x="1277" y="311"/>
                </a:cubicBezTo>
                <a:cubicBezTo>
                  <a:pt x="1290" y="330"/>
                  <a:pt x="1301" y="349"/>
                  <a:pt x="1312" y="370"/>
                </a:cubicBezTo>
                <a:cubicBezTo>
                  <a:pt x="1323" y="390"/>
                  <a:pt x="1333" y="410"/>
                  <a:pt x="1341" y="431"/>
                </a:cubicBezTo>
                <a:cubicBezTo>
                  <a:pt x="1350" y="452"/>
                  <a:pt x="1358" y="474"/>
                  <a:pt x="1364" y="496"/>
                </a:cubicBezTo>
                <a:cubicBezTo>
                  <a:pt x="1371" y="518"/>
                  <a:pt x="1376" y="540"/>
                  <a:pt x="1381" y="562"/>
                </a:cubicBezTo>
                <a:cubicBezTo>
                  <a:pt x="1385" y="584"/>
                  <a:pt x="1389" y="607"/>
                  <a:pt x="1391" y="630"/>
                </a:cubicBezTo>
                <a:cubicBezTo>
                  <a:pt x="1393" y="652"/>
                  <a:pt x="1394" y="675"/>
                  <a:pt x="1394" y="69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26" name="" descr=""/>
          <p:cNvPicPr/>
          <p:nvPr/>
        </p:nvPicPr>
        <p:blipFill>
          <a:blip r:embed="rId10"/>
          <a:stretch/>
        </p:blipFill>
        <p:spPr>
          <a:xfrm>
            <a:off x="5206320" y="1771560"/>
            <a:ext cx="2836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7" name=""/>
          <p:cNvSpPr txBox="1"/>
          <p:nvPr/>
        </p:nvSpPr>
        <p:spPr>
          <a:xfrm>
            <a:off x="904680" y="5883120"/>
            <a:ext cx="124704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patient's symptoms"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28" name="" descr=""/>
          <p:cNvPicPr/>
          <p:nvPr/>
        </p:nvPicPr>
        <p:blipFill>
          <a:blip r:embed="rId11"/>
          <a:stretch/>
        </p:blipFill>
        <p:spPr>
          <a:xfrm>
            <a:off x="4019400" y="27158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9" name=""/>
          <p:cNvSpPr txBox="1"/>
          <p:nvPr/>
        </p:nvSpPr>
        <p:spPr>
          <a:xfrm>
            <a:off x="4907520" y="2295720"/>
            <a:ext cx="8848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Finance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30" name="" descr=""/>
          <p:cNvPicPr/>
          <p:nvPr/>
        </p:nvPicPr>
        <p:blipFill>
          <a:blip r:embed="rId12"/>
          <a:stretch/>
        </p:blipFill>
        <p:spPr>
          <a:xfrm>
            <a:off x="4253400" y="2883240"/>
            <a:ext cx="242316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1" name="" descr=""/>
          <p:cNvPicPr/>
          <p:nvPr/>
        </p:nvPicPr>
        <p:blipFill>
          <a:blip r:embed="rId13"/>
          <a:stretch/>
        </p:blipFill>
        <p:spPr>
          <a:xfrm>
            <a:off x="4019400" y="33843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2" name=""/>
          <p:cNvSpPr txBox="1"/>
          <p:nvPr/>
        </p:nvSpPr>
        <p:spPr>
          <a:xfrm>
            <a:off x="4253400" y="2700360"/>
            <a:ext cx="1270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Risk Assessment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33" name="" descr=""/>
          <p:cNvPicPr/>
          <p:nvPr/>
        </p:nvPicPr>
        <p:blipFill>
          <a:blip r:embed="rId14"/>
          <a:stretch/>
        </p:blipFill>
        <p:spPr>
          <a:xfrm>
            <a:off x="4270320" y="3551760"/>
            <a:ext cx="2406240" cy="50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4" name="" descr=""/>
          <p:cNvPicPr/>
          <p:nvPr/>
        </p:nvPicPr>
        <p:blipFill>
          <a:blip r:embed="rId15"/>
          <a:stretch/>
        </p:blipFill>
        <p:spPr>
          <a:xfrm>
            <a:off x="4019400" y="42202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5" name=""/>
          <p:cNvSpPr txBox="1"/>
          <p:nvPr/>
        </p:nvSpPr>
        <p:spPr>
          <a:xfrm>
            <a:off x="4270320" y="3368880"/>
            <a:ext cx="1080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Credit Scoring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36" name="" descr=""/>
          <p:cNvPicPr/>
          <p:nvPr/>
        </p:nvPicPr>
        <p:blipFill>
          <a:blip r:embed="rId16"/>
          <a:stretch/>
        </p:blipFill>
        <p:spPr>
          <a:xfrm>
            <a:off x="4253400" y="4387320"/>
            <a:ext cx="2423160" cy="50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7" name=""/>
          <p:cNvSpPr/>
          <p:nvPr/>
        </p:nvSpPr>
        <p:spPr>
          <a:xfrm>
            <a:off x="4035960" y="5431680"/>
            <a:ext cx="2641320" cy="702360"/>
          </a:xfrm>
          <a:custGeom>
            <a:avLst/>
            <a:gdLst/>
            <a:ahLst/>
            <a:rect l="0" t="0" r="r" b="b"/>
            <a:pathLst>
              <a:path w="7337" h="1951">
                <a:moveTo>
                  <a:pt x="0" y="1858"/>
                </a:moveTo>
                <a:lnTo>
                  <a:pt x="0" y="93"/>
                </a:lnTo>
                <a:cubicBezTo>
                  <a:pt x="0" y="81"/>
                  <a:pt x="2" y="69"/>
                  <a:pt x="4" y="57"/>
                </a:cubicBezTo>
                <a:cubicBezTo>
                  <a:pt x="6" y="46"/>
                  <a:pt x="10" y="36"/>
                  <a:pt x="14" y="27"/>
                </a:cubicBezTo>
                <a:cubicBezTo>
                  <a:pt x="18" y="18"/>
                  <a:pt x="23" y="12"/>
                  <a:pt x="29" y="7"/>
                </a:cubicBezTo>
                <a:cubicBezTo>
                  <a:pt x="35" y="2"/>
                  <a:pt x="41" y="0"/>
                  <a:pt x="47" y="0"/>
                </a:cubicBezTo>
                <a:lnTo>
                  <a:pt x="7244" y="0"/>
                </a:lnTo>
                <a:cubicBezTo>
                  <a:pt x="7256" y="0"/>
                  <a:pt x="7268" y="2"/>
                  <a:pt x="7279" y="7"/>
                </a:cubicBezTo>
                <a:cubicBezTo>
                  <a:pt x="7291" y="12"/>
                  <a:pt x="7301" y="18"/>
                  <a:pt x="7310" y="27"/>
                </a:cubicBezTo>
                <a:cubicBezTo>
                  <a:pt x="7318" y="36"/>
                  <a:pt x="7325" y="46"/>
                  <a:pt x="7330" y="57"/>
                </a:cubicBezTo>
                <a:cubicBezTo>
                  <a:pt x="7334" y="69"/>
                  <a:pt x="7337" y="81"/>
                  <a:pt x="7337" y="93"/>
                </a:cubicBezTo>
                <a:lnTo>
                  <a:pt x="7337" y="1858"/>
                </a:lnTo>
                <a:cubicBezTo>
                  <a:pt x="7337" y="1870"/>
                  <a:pt x="7334" y="1882"/>
                  <a:pt x="7330" y="1894"/>
                </a:cubicBezTo>
                <a:cubicBezTo>
                  <a:pt x="7325" y="1905"/>
                  <a:pt x="7318" y="1915"/>
                  <a:pt x="7310" y="1924"/>
                </a:cubicBezTo>
                <a:cubicBezTo>
                  <a:pt x="7301" y="1932"/>
                  <a:pt x="7291" y="1939"/>
                  <a:pt x="7279" y="1944"/>
                </a:cubicBezTo>
                <a:cubicBezTo>
                  <a:pt x="7268" y="1949"/>
                  <a:pt x="7256" y="1951"/>
                  <a:pt x="7244" y="1951"/>
                </a:cubicBezTo>
                <a:lnTo>
                  <a:pt x="47" y="1951"/>
                </a:lnTo>
                <a:cubicBezTo>
                  <a:pt x="41" y="1951"/>
                  <a:pt x="35" y="1949"/>
                  <a:pt x="29" y="1944"/>
                </a:cubicBezTo>
                <a:cubicBezTo>
                  <a:pt x="23" y="1939"/>
                  <a:pt x="18" y="1932"/>
                  <a:pt x="14" y="1924"/>
                </a:cubicBezTo>
                <a:cubicBezTo>
                  <a:pt x="10" y="1915"/>
                  <a:pt x="6" y="1905"/>
                  <a:pt x="4" y="1894"/>
                </a:cubicBezTo>
                <a:cubicBezTo>
                  <a:pt x="2" y="1882"/>
                  <a:pt x="0" y="1870"/>
                  <a:pt x="0" y="185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8" name=""/>
          <p:cNvSpPr/>
          <p:nvPr/>
        </p:nvSpPr>
        <p:spPr>
          <a:xfrm>
            <a:off x="4019400" y="5431680"/>
            <a:ext cx="33840" cy="702360"/>
          </a:xfrm>
          <a:custGeom>
            <a:avLst/>
            <a:gdLst/>
            <a:ahLst/>
            <a:rect l="0" t="0" r="r" b="b"/>
            <a:pathLst>
              <a:path w="94" h="1951">
                <a:moveTo>
                  <a:pt x="0" y="0"/>
                </a:moveTo>
                <a:lnTo>
                  <a:pt x="94" y="0"/>
                </a:lnTo>
                <a:lnTo>
                  <a:pt x="94" y="1951"/>
                </a:lnTo>
                <a:lnTo>
                  <a:pt x="0" y="1951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9" name=""/>
          <p:cNvSpPr txBox="1"/>
          <p:nvPr/>
        </p:nvSpPr>
        <p:spPr>
          <a:xfrm>
            <a:off x="4253400" y="4204800"/>
            <a:ext cx="1221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Fraud Detection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0" name=""/>
          <p:cNvSpPr txBox="1"/>
          <p:nvPr/>
        </p:nvSpPr>
        <p:spPr>
          <a:xfrm>
            <a:off x="4180320" y="5549040"/>
            <a:ext cx="241524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"Banks use Decision Trees to determine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1" name=""/>
          <p:cNvSpPr txBox="1"/>
          <p:nvPr/>
        </p:nvSpPr>
        <p:spPr>
          <a:xfrm>
            <a:off x="4180320" y="5716080"/>
            <a:ext cx="222732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loan eligibility by analyzing borrower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2" name=""/>
          <p:cNvSpPr/>
          <p:nvPr/>
        </p:nvSpPr>
        <p:spPr>
          <a:xfrm>
            <a:off x="7090560" y="1441440"/>
            <a:ext cx="3067200" cy="4897440"/>
          </a:xfrm>
          <a:custGeom>
            <a:avLst/>
            <a:gdLst/>
            <a:ahLst/>
            <a:rect l="0" t="0" r="r" b="b"/>
            <a:pathLst>
              <a:path w="8520" h="13604">
                <a:moveTo>
                  <a:pt x="0" y="13430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8346" y="0"/>
                </a:lnTo>
                <a:cubicBezTo>
                  <a:pt x="8357" y="0"/>
                  <a:pt x="8369" y="1"/>
                  <a:pt x="8380" y="3"/>
                </a:cubicBezTo>
                <a:cubicBezTo>
                  <a:pt x="8391" y="5"/>
                  <a:pt x="8402" y="9"/>
                  <a:pt x="8412" y="13"/>
                </a:cubicBezTo>
                <a:cubicBezTo>
                  <a:pt x="8423" y="17"/>
                  <a:pt x="8433" y="23"/>
                  <a:pt x="8443" y="29"/>
                </a:cubicBezTo>
                <a:cubicBezTo>
                  <a:pt x="8452" y="35"/>
                  <a:pt x="8461" y="43"/>
                  <a:pt x="8469" y="51"/>
                </a:cubicBezTo>
                <a:cubicBezTo>
                  <a:pt x="8477" y="59"/>
                  <a:pt x="8484" y="68"/>
                  <a:pt x="8491" y="77"/>
                </a:cubicBezTo>
                <a:cubicBezTo>
                  <a:pt x="8497" y="87"/>
                  <a:pt x="8502" y="97"/>
                  <a:pt x="8507" y="107"/>
                </a:cubicBezTo>
                <a:cubicBezTo>
                  <a:pt x="8511" y="118"/>
                  <a:pt x="8514" y="129"/>
                  <a:pt x="8517" y="140"/>
                </a:cubicBezTo>
                <a:cubicBezTo>
                  <a:pt x="8519" y="151"/>
                  <a:pt x="8520" y="162"/>
                  <a:pt x="8520" y="174"/>
                </a:cubicBezTo>
                <a:lnTo>
                  <a:pt x="8520" y="13430"/>
                </a:lnTo>
                <a:cubicBezTo>
                  <a:pt x="8520" y="13441"/>
                  <a:pt x="8519" y="13452"/>
                  <a:pt x="8517" y="13463"/>
                </a:cubicBezTo>
                <a:cubicBezTo>
                  <a:pt x="8514" y="13475"/>
                  <a:pt x="8511" y="13486"/>
                  <a:pt x="8507" y="13496"/>
                </a:cubicBezTo>
                <a:cubicBezTo>
                  <a:pt x="8502" y="13507"/>
                  <a:pt x="8497" y="13517"/>
                  <a:pt x="8491" y="13526"/>
                </a:cubicBezTo>
                <a:cubicBezTo>
                  <a:pt x="8484" y="13536"/>
                  <a:pt x="8477" y="13545"/>
                  <a:pt x="8469" y="13553"/>
                </a:cubicBezTo>
                <a:cubicBezTo>
                  <a:pt x="8461" y="13561"/>
                  <a:pt x="8452" y="13568"/>
                  <a:pt x="8443" y="13574"/>
                </a:cubicBezTo>
                <a:cubicBezTo>
                  <a:pt x="8433" y="13581"/>
                  <a:pt x="8423" y="13586"/>
                  <a:pt x="8412" y="13590"/>
                </a:cubicBezTo>
                <a:cubicBezTo>
                  <a:pt x="8402" y="13595"/>
                  <a:pt x="8391" y="13598"/>
                  <a:pt x="8380" y="13600"/>
                </a:cubicBezTo>
                <a:cubicBezTo>
                  <a:pt x="8369" y="13602"/>
                  <a:pt x="8357" y="13604"/>
                  <a:pt x="8346" y="13604"/>
                </a:cubicBezTo>
                <a:lnTo>
                  <a:pt x="174" y="13604"/>
                </a:lnTo>
                <a:cubicBezTo>
                  <a:pt x="162" y="13604"/>
                  <a:pt x="151" y="13602"/>
                  <a:pt x="140" y="13600"/>
                </a:cubicBezTo>
                <a:cubicBezTo>
                  <a:pt x="129" y="13598"/>
                  <a:pt x="118" y="13595"/>
                  <a:pt x="107" y="13590"/>
                </a:cubicBezTo>
                <a:cubicBezTo>
                  <a:pt x="97" y="13586"/>
                  <a:pt x="87" y="13581"/>
                  <a:pt x="77" y="13574"/>
                </a:cubicBezTo>
                <a:cubicBezTo>
                  <a:pt x="68" y="13568"/>
                  <a:pt x="59" y="13561"/>
                  <a:pt x="51" y="13553"/>
                </a:cubicBezTo>
                <a:cubicBezTo>
                  <a:pt x="43" y="13545"/>
                  <a:pt x="35" y="13536"/>
                  <a:pt x="29" y="13526"/>
                </a:cubicBezTo>
                <a:cubicBezTo>
                  <a:pt x="23" y="13517"/>
                  <a:pt x="17" y="13507"/>
                  <a:pt x="13" y="13496"/>
                </a:cubicBezTo>
                <a:cubicBezTo>
                  <a:pt x="9" y="13486"/>
                  <a:pt x="5" y="13475"/>
                  <a:pt x="3" y="13463"/>
                </a:cubicBezTo>
                <a:cubicBezTo>
                  <a:pt x="1" y="13452"/>
                  <a:pt x="0" y="13441"/>
                  <a:pt x="0" y="13430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3" name=""/>
          <p:cNvSpPr/>
          <p:nvPr/>
        </p:nvSpPr>
        <p:spPr>
          <a:xfrm>
            <a:off x="7090560" y="1441440"/>
            <a:ext cx="3067200" cy="4897440"/>
          </a:xfrm>
          <a:custGeom>
            <a:avLst/>
            <a:gdLst/>
            <a:ahLst/>
            <a:rect l="0" t="0" r="r" b="b"/>
            <a:pathLst>
              <a:path fill="none" w="8520" h="13604">
                <a:moveTo>
                  <a:pt x="0" y="13430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8346" y="0"/>
                </a:lnTo>
                <a:cubicBezTo>
                  <a:pt x="8357" y="0"/>
                  <a:pt x="8369" y="1"/>
                  <a:pt x="8380" y="3"/>
                </a:cubicBezTo>
                <a:cubicBezTo>
                  <a:pt x="8391" y="5"/>
                  <a:pt x="8402" y="9"/>
                  <a:pt x="8412" y="13"/>
                </a:cubicBezTo>
                <a:cubicBezTo>
                  <a:pt x="8423" y="17"/>
                  <a:pt x="8433" y="23"/>
                  <a:pt x="8443" y="29"/>
                </a:cubicBezTo>
                <a:cubicBezTo>
                  <a:pt x="8452" y="35"/>
                  <a:pt x="8461" y="43"/>
                  <a:pt x="8469" y="51"/>
                </a:cubicBezTo>
                <a:cubicBezTo>
                  <a:pt x="8477" y="59"/>
                  <a:pt x="8484" y="68"/>
                  <a:pt x="8491" y="77"/>
                </a:cubicBezTo>
                <a:cubicBezTo>
                  <a:pt x="8497" y="87"/>
                  <a:pt x="8502" y="97"/>
                  <a:pt x="8507" y="107"/>
                </a:cubicBezTo>
                <a:cubicBezTo>
                  <a:pt x="8511" y="118"/>
                  <a:pt x="8514" y="129"/>
                  <a:pt x="8517" y="140"/>
                </a:cubicBezTo>
                <a:cubicBezTo>
                  <a:pt x="8519" y="151"/>
                  <a:pt x="8520" y="162"/>
                  <a:pt x="8520" y="174"/>
                </a:cubicBezTo>
                <a:lnTo>
                  <a:pt x="8520" y="13430"/>
                </a:lnTo>
                <a:cubicBezTo>
                  <a:pt x="8520" y="13441"/>
                  <a:pt x="8519" y="13452"/>
                  <a:pt x="8517" y="13463"/>
                </a:cubicBezTo>
                <a:cubicBezTo>
                  <a:pt x="8514" y="13475"/>
                  <a:pt x="8511" y="13486"/>
                  <a:pt x="8507" y="13496"/>
                </a:cubicBezTo>
                <a:cubicBezTo>
                  <a:pt x="8502" y="13507"/>
                  <a:pt x="8497" y="13517"/>
                  <a:pt x="8491" y="13526"/>
                </a:cubicBezTo>
                <a:cubicBezTo>
                  <a:pt x="8484" y="13536"/>
                  <a:pt x="8477" y="13545"/>
                  <a:pt x="8469" y="13553"/>
                </a:cubicBezTo>
                <a:cubicBezTo>
                  <a:pt x="8461" y="13561"/>
                  <a:pt x="8452" y="13568"/>
                  <a:pt x="8443" y="13574"/>
                </a:cubicBezTo>
                <a:cubicBezTo>
                  <a:pt x="8433" y="13581"/>
                  <a:pt x="8423" y="13586"/>
                  <a:pt x="8412" y="13590"/>
                </a:cubicBezTo>
                <a:cubicBezTo>
                  <a:pt x="8402" y="13595"/>
                  <a:pt x="8391" y="13598"/>
                  <a:pt x="8380" y="13600"/>
                </a:cubicBezTo>
                <a:cubicBezTo>
                  <a:pt x="8369" y="13602"/>
                  <a:pt x="8357" y="13604"/>
                  <a:pt x="8346" y="13604"/>
                </a:cubicBezTo>
                <a:lnTo>
                  <a:pt x="174" y="13604"/>
                </a:lnTo>
                <a:cubicBezTo>
                  <a:pt x="162" y="13604"/>
                  <a:pt x="151" y="13602"/>
                  <a:pt x="140" y="13600"/>
                </a:cubicBezTo>
                <a:cubicBezTo>
                  <a:pt x="129" y="13598"/>
                  <a:pt x="118" y="13595"/>
                  <a:pt x="107" y="13590"/>
                </a:cubicBezTo>
                <a:cubicBezTo>
                  <a:pt x="97" y="13586"/>
                  <a:pt x="87" y="13581"/>
                  <a:pt x="77" y="13574"/>
                </a:cubicBezTo>
                <a:cubicBezTo>
                  <a:pt x="68" y="13568"/>
                  <a:pt x="59" y="13561"/>
                  <a:pt x="51" y="13553"/>
                </a:cubicBezTo>
                <a:cubicBezTo>
                  <a:pt x="43" y="13545"/>
                  <a:pt x="35" y="13536"/>
                  <a:pt x="29" y="13526"/>
                </a:cubicBezTo>
                <a:cubicBezTo>
                  <a:pt x="23" y="13517"/>
                  <a:pt x="17" y="13507"/>
                  <a:pt x="13" y="13496"/>
                </a:cubicBezTo>
                <a:cubicBezTo>
                  <a:pt x="9" y="13486"/>
                  <a:pt x="5" y="13475"/>
                  <a:pt x="3" y="13463"/>
                </a:cubicBezTo>
                <a:cubicBezTo>
                  <a:pt x="1" y="13452"/>
                  <a:pt x="0" y="13441"/>
                  <a:pt x="0" y="13430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4" name=""/>
          <p:cNvSpPr/>
          <p:nvPr/>
        </p:nvSpPr>
        <p:spPr>
          <a:xfrm>
            <a:off x="8373240" y="164592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1394" y="698"/>
                </a:moveTo>
                <a:cubicBezTo>
                  <a:pt x="1394" y="721"/>
                  <a:pt x="1393" y="743"/>
                  <a:pt x="1390" y="766"/>
                </a:cubicBezTo>
                <a:cubicBezTo>
                  <a:pt x="1388" y="789"/>
                  <a:pt x="1385" y="811"/>
                  <a:pt x="1380" y="834"/>
                </a:cubicBezTo>
                <a:cubicBezTo>
                  <a:pt x="1376" y="856"/>
                  <a:pt x="1370" y="878"/>
                  <a:pt x="1364" y="900"/>
                </a:cubicBezTo>
                <a:cubicBezTo>
                  <a:pt x="1357" y="922"/>
                  <a:pt x="1349" y="943"/>
                  <a:pt x="1341" y="964"/>
                </a:cubicBezTo>
                <a:cubicBezTo>
                  <a:pt x="1332" y="985"/>
                  <a:pt x="1322" y="1006"/>
                  <a:pt x="1312" y="1026"/>
                </a:cubicBezTo>
                <a:cubicBezTo>
                  <a:pt x="1301" y="1046"/>
                  <a:pt x="1289" y="1066"/>
                  <a:pt x="1276" y="1085"/>
                </a:cubicBezTo>
                <a:cubicBezTo>
                  <a:pt x="1264" y="1104"/>
                  <a:pt x="1250" y="1122"/>
                  <a:pt x="1236" y="1140"/>
                </a:cubicBezTo>
                <a:cubicBezTo>
                  <a:pt x="1221" y="1157"/>
                  <a:pt x="1206" y="1174"/>
                  <a:pt x="1190" y="1190"/>
                </a:cubicBezTo>
                <a:cubicBezTo>
                  <a:pt x="1174" y="1206"/>
                  <a:pt x="1157" y="1222"/>
                  <a:pt x="1139" y="1236"/>
                </a:cubicBezTo>
                <a:cubicBezTo>
                  <a:pt x="1122" y="1251"/>
                  <a:pt x="1103" y="1264"/>
                  <a:pt x="1083" y="1277"/>
                </a:cubicBezTo>
                <a:cubicBezTo>
                  <a:pt x="1064" y="1290"/>
                  <a:pt x="1045" y="1301"/>
                  <a:pt x="1025" y="1312"/>
                </a:cubicBezTo>
                <a:cubicBezTo>
                  <a:pt x="1005" y="1323"/>
                  <a:pt x="984" y="1333"/>
                  <a:pt x="963" y="1341"/>
                </a:cubicBezTo>
                <a:cubicBezTo>
                  <a:pt x="942" y="1350"/>
                  <a:pt x="920" y="1358"/>
                  <a:pt x="899" y="1364"/>
                </a:cubicBezTo>
                <a:cubicBezTo>
                  <a:pt x="877" y="1371"/>
                  <a:pt x="855" y="1376"/>
                  <a:pt x="832" y="1381"/>
                </a:cubicBezTo>
                <a:cubicBezTo>
                  <a:pt x="810" y="1385"/>
                  <a:pt x="787" y="1389"/>
                  <a:pt x="765" y="1391"/>
                </a:cubicBezTo>
                <a:cubicBezTo>
                  <a:pt x="742" y="1393"/>
                  <a:pt x="719" y="1394"/>
                  <a:pt x="696" y="1394"/>
                </a:cubicBezTo>
                <a:cubicBezTo>
                  <a:pt x="674" y="1394"/>
                  <a:pt x="651" y="1393"/>
                  <a:pt x="628" y="1391"/>
                </a:cubicBezTo>
                <a:cubicBezTo>
                  <a:pt x="605" y="1389"/>
                  <a:pt x="583" y="1385"/>
                  <a:pt x="561" y="1381"/>
                </a:cubicBezTo>
                <a:cubicBezTo>
                  <a:pt x="538" y="1376"/>
                  <a:pt x="516" y="1371"/>
                  <a:pt x="494" y="1364"/>
                </a:cubicBezTo>
                <a:cubicBezTo>
                  <a:pt x="472" y="1358"/>
                  <a:pt x="451" y="1350"/>
                  <a:pt x="430" y="1341"/>
                </a:cubicBezTo>
                <a:cubicBezTo>
                  <a:pt x="409" y="1333"/>
                  <a:pt x="388" y="1323"/>
                  <a:pt x="368" y="1312"/>
                </a:cubicBezTo>
                <a:cubicBezTo>
                  <a:pt x="348" y="1301"/>
                  <a:pt x="328" y="1290"/>
                  <a:pt x="309" y="1277"/>
                </a:cubicBezTo>
                <a:cubicBezTo>
                  <a:pt x="291" y="1264"/>
                  <a:pt x="272" y="1251"/>
                  <a:pt x="255" y="1236"/>
                </a:cubicBezTo>
                <a:cubicBezTo>
                  <a:pt x="237" y="1222"/>
                  <a:pt x="220" y="1206"/>
                  <a:pt x="204" y="1190"/>
                </a:cubicBezTo>
                <a:cubicBezTo>
                  <a:pt x="188" y="1174"/>
                  <a:pt x="173" y="1157"/>
                  <a:pt x="158" y="1140"/>
                </a:cubicBezTo>
                <a:cubicBezTo>
                  <a:pt x="144" y="1122"/>
                  <a:pt x="130" y="1104"/>
                  <a:pt x="117" y="1085"/>
                </a:cubicBezTo>
                <a:cubicBezTo>
                  <a:pt x="105" y="1066"/>
                  <a:pt x="93" y="1046"/>
                  <a:pt x="82" y="1026"/>
                </a:cubicBezTo>
                <a:cubicBezTo>
                  <a:pt x="71" y="1006"/>
                  <a:pt x="62" y="985"/>
                  <a:pt x="53" y="964"/>
                </a:cubicBezTo>
                <a:cubicBezTo>
                  <a:pt x="44" y="943"/>
                  <a:pt x="37" y="922"/>
                  <a:pt x="30" y="900"/>
                </a:cubicBezTo>
                <a:cubicBezTo>
                  <a:pt x="23" y="878"/>
                  <a:pt x="18" y="856"/>
                  <a:pt x="13" y="834"/>
                </a:cubicBezTo>
                <a:cubicBezTo>
                  <a:pt x="9" y="811"/>
                  <a:pt x="6" y="789"/>
                  <a:pt x="3" y="766"/>
                </a:cubicBezTo>
                <a:cubicBezTo>
                  <a:pt x="1" y="743"/>
                  <a:pt x="0" y="721"/>
                  <a:pt x="0" y="698"/>
                </a:cubicBezTo>
                <a:cubicBezTo>
                  <a:pt x="0" y="675"/>
                  <a:pt x="1" y="652"/>
                  <a:pt x="3" y="630"/>
                </a:cubicBezTo>
                <a:cubicBezTo>
                  <a:pt x="6" y="607"/>
                  <a:pt x="9" y="584"/>
                  <a:pt x="13" y="562"/>
                </a:cubicBezTo>
                <a:cubicBezTo>
                  <a:pt x="18" y="540"/>
                  <a:pt x="23" y="518"/>
                  <a:pt x="30" y="496"/>
                </a:cubicBezTo>
                <a:cubicBezTo>
                  <a:pt x="37" y="474"/>
                  <a:pt x="44" y="452"/>
                  <a:pt x="53" y="431"/>
                </a:cubicBezTo>
                <a:cubicBezTo>
                  <a:pt x="62" y="410"/>
                  <a:pt x="71" y="390"/>
                  <a:pt x="82" y="370"/>
                </a:cubicBezTo>
                <a:cubicBezTo>
                  <a:pt x="93" y="349"/>
                  <a:pt x="105" y="330"/>
                  <a:pt x="117" y="311"/>
                </a:cubicBezTo>
                <a:cubicBezTo>
                  <a:pt x="130" y="291"/>
                  <a:pt x="144" y="273"/>
                  <a:pt x="158" y="255"/>
                </a:cubicBezTo>
                <a:cubicBezTo>
                  <a:pt x="173" y="237"/>
                  <a:pt x="188" y="221"/>
                  <a:pt x="204" y="204"/>
                </a:cubicBezTo>
                <a:cubicBezTo>
                  <a:pt x="220" y="188"/>
                  <a:pt x="237" y="173"/>
                  <a:pt x="255" y="159"/>
                </a:cubicBezTo>
                <a:cubicBezTo>
                  <a:pt x="272" y="144"/>
                  <a:pt x="291" y="131"/>
                  <a:pt x="309" y="118"/>
                </a:cubicBezTo>
                <a:cubicBezTo>
                  <a:pt x="328" y="105"/>
                  <a:pt x="348" y="93"/>
                  <a:pt x="368" y="83"/>
                </a:cubicBezTo>
                <a:cubicBezTo>
                  <a:pt x="388" y="72"/>
                  <a:pt x="409" y="62"/>
                  <a:pt x="430" y="53"/>
                </a:cubicBezTo>
                <a:cubicBezTo>
                  <a:pt x="451" y="45"/>
                  <a:pt x="472" y="37"/>
                  <a:pt x="494" y="30"/>
                </a:cubicBezTo>
                <a:cubicBezTo>
                  <a:pt x="516" y="24"/>
                  <a:pt x="538" y="18"/>
                  <a:pt x="561" y="14"/>
                </a:cubicBezTo>
                <a:cubicBezTo>
                  <a:pt x="583" y="9"/>
                  <a:pt x="605" y="6"/>
                  <a:pt x="628" y="4"/>
                </a:cubicBezTo>
                <a:cubicBezTo>
                  <a:pt x="651" y="2"/>
                  <a:pt x="674" y="0"/>
                  <a:pt x="696" y="0"/>
                </a:cubicBezTo>
                <a:cubicBezTo>
                  <a:pt x="719" y="0"/>
                  <a:pt x="742" y="2"/>
                  <a:pt x="765" y="4"/>
                </a:cubicBezTo>
                <a:cubicBezTo>
                  <a:pt x="787" y="6"/>
                  <a:pt x="810" y="9"/>
                  <a:pt x="832" y="14"/>
                </a:cubicBezTo>
                <a:cubicBezTo>
                  <a:pt x="855" y="18"/>
                  <a:pt x="877" y="24"/>
                  <a:pt x="899" y="30"/>
                </a:cubicBezTo>
                <a:cubicBezTo>
                  <a:pt x="920" y="37"/>
                  <a:pt x="942" y="45"/>
                  <a:pt x="963" y="53"/>
                </a:cubicBezTo>
                <a:cubicBezTo>
                  <a:pt x="984" y="62"/>
                  <a:pt x="1005" y="72"/>
                  <a:pt x="1025" y="83"/>
                </a:cubicBezTo>
                <a:cubicBezTo>
                  <a:pt x="1045" y="93"/>
                  <a:pt x="1064" y="105"/>
                  <a:pt x="1083" y="118"/>
                </a:cubicBezTo>
                <a:cubicBezTo>
                  <a:pt x="1103" y="131"/>
                  <a:pt x="1122" y="144"/>
                  <a:pt x="1139" y="159"/>
                </a:cubicBezTo>
                <a:cubicBezTo>
                  <a:pt x="1157" y="173"/>
                  <a:pt x="1174" y="188"/>
                  <a:pt x="1190" y="204"/>
                </a:cubicBezTo>
                <a:cubicBezTo>
                  <a:pt x="1206" y="221"/>
                  <a:pt x="1221" y="237"/>
                  <a:pt x="1236" y="255"/>
                </a:cubicBezTo>
                <a:cubicBezTo>
                  <a:pt x="1250" y="273"/>
                  <a:pt x="1264" y="291"/>
                  <a:pt x="1276" y="311"/>
                </a:cubicBezTo>
                <a:cubicBezTo>
                  <a:pt x="1289" y="330"/>
                  <a:pt x="1301" y="349"/>
                  <a:pt x="1312" y="370"/>
                </a:cubicBezTo>
                <a:cubicBezTo>
                  <a:pt x="1322" y="390"/>
                  <a:pt x="1332" y="410"/>
                  <a:pt x="1341" y="431"/>
                </a:cubicBezTo>
                <a:cubicBezTo>
                  <a:pt x="1349" y="452"/>
                  <a:pt x="1357" y="474"/>
                  <a:pt x="1364" y="496"/>
                </a:cubicBezTo>
                <a:cubicBezTo>
                  <a:pt x="1370" y="518"/>
                  <a:pt x="1376" y="540"/>
                  <a:pt x="1380" y="562"/>
                </a:cubicBezTo>
                <a:cubicBezTo>
                  <a:pt x="1385" y="584"/>
                  <a:pt x="1388" y="607"/>
                  <a:pt x="1390" y="630"/>
                </a:cubicBezTo>
                <a:cubicBezTo>
                  <a:pt x="1393" y="652"/>
                  <a:pt x="1394" y="675"/>
                  <a:pt x="1394" y="69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45" name="" descr=""/>
          <p:cNvPicPr/>
          <p:nvPr/>
        </p:nvPicPr>
        <p:blipFill>
          <a:blip r:embed="rId17"/>
          <a:stretch/>
        </p:blipFill>
        <p:spPr>
          <a:xfrm>
            <a:off x="8465400" y="1771560"/>
            <a:ext cx="31716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6" name=""/>
          <p:cNvSpPr txBox="1"/>
          <p:nvPr/>
        </p:nvSpPr>
        <p:spPr>
          <a:xfrm>
            <a:off x="4180320" y="5883120"/>
            <a:ext cx="93852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characteristics"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7" name=""/>
          <p:cNvSpPr txBox="1"/>
          <p:nvPr/>
        </p:nvSpPr>
        <p:spPr>
          <a:xfrm>
            <a:off x="7338600" y="2295720"/>
            <a:ext cx="25794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Customer Relationship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48" name="" descr=""/>
          <p:cNvPicPr/>
          <p:nvPr/>
        </p:nvPicPr>
        <p:blipFill>
          <a:blip r:embed="rId18"/>
          <a:stretch/>
        </p:blipFill>
        <p:spPr>
          <a:xfrm>
            <a:off x="7295400" y="298332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9" name=""/>
          <p:cNvSpPr txBox="1"/>
          <p:nvPr/>
        </p:nvSpPr>
        <p:spPr>
          <a:xfrm>
            <a:off x="7885800" y="2563200"/>
            <a:ext cx="14814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Management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50" name="" descr=""/>
          <p:cNvPicPr/>
          <p:nvPr/>
        </p:nvPicPr>
        <p:blipFill>
          <a:blip r:embed="rId19"/>
          <a:stretch/>
        </p:blipFill>
        <p:spPr>
          <a:xfrm>
            <a:off x="7562880" y="3150360"/>
            <a:ext cx="238968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1" name="" descr=""/>
          <p:cNvPicPr/>
          <p:nvPr/>
        </p:nvPicPr>
        <p:blipFill>
          <a:blip r:embed="rId20"/>
          <a:stretch/>
        </p:blipFill>
        <p:spPr>
          <a:xfrm>
            <a:off x="7295400" y="365184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2" name=""/>
          <p:cNvSpPr txBox="1"/>
          <p:nvPr/>
        </p:nvSpPr>
        <p:spPr>
          <a:xfrm>
            <a:off x="7562880" y="2967840"/>
            <a:ext cx="1272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Churn Prediction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53" name="" descr=""/>
          <p:cNvPicPr/>
          <p:nvPr/>
        </p:nvPicPr>
        <p:blipFill>
          <a:blip r:embed="rId21"/>
          <a:stretch/>
        </p:blipFill>
        <p:spPr>
          <a:xfrm>
            <a:off x="7545960" y="3818880"/>
            <a:ext cx="2406240" cy="50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4" name="" descr=""/>
          <p:cNvPicPr/>
          <p:nvPr/>
        </p:nvPicPr>
        <p:blipFill>
          <a:blip r:embed="rId22"/>
          <a:stretch/>
        </p:blipFill>
        <p:spPr>
          <a:xfrm>
            <a:off x="7295400" y="44874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5" name=""/>
          <p:cNvSpPr txBox="1"/>
          <p:nvPr/>
        </p:nvSpPr>
        <p:spPr>
          <a:xfrm>
            <a:off x="7545960" y="3636360"/>
            <a:ext cx="2120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Customer Behavior Analysis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56" name="" descr=""/>
          <p:cNvPicPr/>
          <p:nvPr/>
        </p:nvPicPr>
        <p:blipFill>
          <a:blip r:embed="rId23"/>
          <a:stretch/>
        </p:blipFill>
        <p:spPr>
          <a:xfrm>
            <a:off x="7529400" y="4654800"/>
            <a:ext cx="2423160" cy="50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7" name=""/>
          <p:cNvSpPr/>
          <p:nvPr/>
        </p:nvSpPr>
        <p:spPr>
          <a:xfrm>
            <a:off x="7311960" y="5431680"/>
            <a:ext cx="2640960" cy="702360"/>
          </a:xfrm>
          <a:custGeom>
            <a:avLst/>
            <a:gdLst/>
            <a:ahLst/>
            <a:rect l="0" t="0" r="r" b="b"/>
            <a:pathLst>
              <a:path w="7336" h="1951">
                <a:moveTo>
                  <a:pt x="0" y="1858"/>
                </a:moveTo>
                <a:lnTo>
                  <a:pt x="0" y="93"/>
                </a:lnTo>
                <a:cubicBezTo>
                  <a:pt x="0" y="81"/>
                  <a:pt x="1" y="69"/>
                  <a:pt x="3" y="57"/>
                </a:cubicBezTo>
                <a:cubicBezTo>
                  <a:pt x="6" y="46"/>
                  <a:pt x="9" y="36"/>
                  <a:pt x="14" y="27"/>
                </a:cubicBezTo>
                <a:cubicBezTo>
                  <a:pt x="18" y="18"/>
                  <a:pt x="23" y="12"/>
                  <a:pt x="29" y="7"/>
                </a:cubicBezTo>
                <a:cubicBezTo>
                  <a:pt x="34" y="2"/>
                  <a:pt x="40" y="0"/>
                  <a:pt x="46" y="0"/>
                </a:cubicBezTo>
                <a:lnTo>
                  <a:pt x="7243" y="0"/>
                </a:lnTo>
                <a:cubicBezTo>
                  <a:pt x="7256" y="0"/>
                  <a:pt x="7268" y="2"/>
                  <a:pt x="7279" y="7"/>
                </a:cubicBezTo>
                <a:cubicBezTo>
                  <a:pt x="7290" y="12"/>
                  <a:pt x="7300" y="18"/>
                  <a:pt x="7309" y="27"/>
                </a:cubicBezTo>
                <a:cubicBezTo>
                  <a:pt x="7318" y="36"/>
                  <a:pt x="7324" y="46"/>
                  <a:pt x="7329" y="57"/>
                </a:cubicBezTo>
                <a:cubicBezTo>
                  <a:pt x="7334" y="69"/>
                  <a:pt x="7336" y="81"/>
                  <a:pt x="7336" y="93"/>
                </a:cubicBezTo>
                <a:lnTo>
                  <a:pt x="7336" y="1858"/>
                </a:lnTo>
                <a:cubicBezTo>
                  <a:pt x="7336" y="1870"/>
                  <a:pt x="7334" y="1882"/>
                  <a:pt x="7329" y="1894"/>
                </a:cubicBezTo>
                <a:cubicBezTo>
                  <a:pt x="7324" y="1905"/>
                  <a:pt x="7318" y="1915"/>
                  <a:pt x="7309" y="1924"/>
                </a:cubicBezTo>
                <a:cubicBezTo>
                  <a:pt x="7300" y="1932"/>
                  <a:pt x="7290" y="1939"/>
                  <a:pt x="7279" y="1944"/>
                </a:cubicBezTo>
                <a:cubicBezTo>
                  <a:pt x="7268" y="1949"/>
                  <a:pt x="7256" y="1951"/>
                  <a:pt x="7243" y="1951"/>
                </a:cubicBezTo>
                <a:lnTo>
                  <a:pt x="46" y="1951"/>
                </a:lnTo>
                <a:cubicBezTo>
                  <a:pt x="40" y="1951"/>
                  <a:pt x="34" y="1949"/>
                  <a:pt x="29" y="1944"/>
                </a:cubicBezTo>
                <a:cubicBezTo>
                  <a:pt x="23" y="1939"/>
                  <a:pt x="18" y="1932"/>
                  <a:pt x="14" y="1924"/>
                </a:cubicBezTo>
                <a:cubicBezTo>
                  <a:pt x="9" y="1915"/>
                  <a:pt x="6" y="1905"/>
                  <a:pt x="3" y="1894"/>
                </a:cubicBezTo>
                <a:cubicBezTo>
                  <a:pt x="1" y="1882"/>
                  <a:pt x="0" y="1870"/>
                  <a:pt x="0" y="185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8" name=""/>
          <p:cNvSpPr/>
          <p:nvPr/>
        </p:nvSpPr>
        <p:spPr>
          <a:xfrm>
            <a:off x="7295040" y="5431680"/>
            <a:ext cx="33840" cy="702360"/>
          </a:xfrm>
          <a:custGeom>
            <a:avLst/>
            <a:gdLst/>
            <a:ahLst/>
            <a:rect l="0" t="0" r="r" b="b"/>
            <a:pathLst>
              <a:path w="94" h="1951">
                <a:moveTo>
                  <a:pt x="0" y="0"/>
                </a:moveTo>
                <a:lnTo>
                  <a:pt x="94" y="0"/>
                </a:lnTo>
                <a:lnTo>
                  <a:pt x="94" y="1951"/>
                </a:lnTo>
                <a:lnTo>
                  <a:pt x="0" y="1951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9" name=""/>
          <p:cNvSpPr txBox="1"/>
          <p:nvPr/>
        </p:nvSpPr>
        <p:spPr>
          <a:xfrm>
            <a:off x="7529400" y="4472280"/>
            <a:ext cx="2191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Marketing Strategy Tailoring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0" name=""/>
          <p:cNvSpPr txBox="1"/>
          <p:nvPr/>
        </p:nvSpPr>
        <p:spPr>
          <a:xfrm>
            <a:off x="7456320" y="5549040"/>
            <a:ext cx="212148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"Companies can improve customer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1" name=""/>
          <p:cNvSpPr txBox="1"/>
          <p:nvPr/>
        </p:nvSpPr>
        <p:spPr>
          <a:xfrm>
            <a:off x="7456320" y="5716080"/>
            <a:ext cx="228204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retention by analyzing which features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62" name="" descr=""/>
          <p:cNvPicPr/>
          <p:nvPr/>
        </p:nvPicPr>
        <p:blipFill>
          <a:blip r:embed="rId24"/>
          <a:stretch/>
        </p:blipFill>
        <p:spPr>
          <a:xfrm>
            <a:off x="10028160" y="630108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3" name=""/>
          <p:cNvSpPr txBox="1"/>
          <p:nvPr/>
        </p:nvSpPr>
        <p:spPr>
          <a:xfrm>
            <a:off x="7456320" y="5883120"/>
            <a:ext cx="162828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lead to higher satisfaction"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790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5" name=""/>
          <p:cNvSpPr/>
          <p:nvPr/>
        </p:nvSpPr>
        <p:spPr>
          <a:xfrm>
            <a:off x="668520" y="1002600"/>
            <a:ext cx="2925000" cy="16920"/>
          </a:xfrm>
          <a:custGeom>
            <a:avLst/>
            <a:gdLst/>
            <a:ahLst/>
            <a:rect l="0" t="0" r="r" b="b"/>
            <a:pathLst>
              <a:path w="8125" h="47">
                <a:moveTo>
                  <a:pt x="0" y="0"/>
                </a:moveTo>
                <a:lnTo>
                  <a:pt x="8125" y="0"/>
                </a:lnTo>
                <a:lnTo>
                  <a:pt x="812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6" name=""/>
          <p:cNvSpPr/>
          <p:nvPr/>
        </p:nvSpPr>
        <p:spPr>
          <a:xfrm>
            <a:off x="3760200" y="1002600"/>
            <a:ext cx="17280" cy="2089440"/>
          </a:xfrm>
          <a:custGeom>
            <a:avLst/>
            <a:gdLst/>
            <a:ahLst/>
            <a:rect l="0" t="0" r="r" b="b"/>
            <a:pathLst>
              <a:path w="48" h="5804">
                <a:moveTo>
                  <a:pt x="0" y="0"/>
                </a:moveTo>
                <a:lnTo>
                  <a:pt x="48" y="0"/>
                </a:lnTo>
                <a:lnTo>
                  <a:pt x="48" y="5804"/>
                </a:lnTo>
                <a:lnTo>
                  <a:pt x="0" y="5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7" name=""/>
          <p:cNvSpPr/>
          <p:nvPr/>
        </p:nvSpPr>
        <p:spPr>
          <a:xfrm>
            <a:off x="2089080" y="3091680"/>
            <a:ext cx="1671480" cy="17280"/>
          </a:xfrm>
          <a:custGeom>
            <a:avLst/>
            <a:gdLst/>
            <a:ahLst/>
            <a:rect l="0" t="0" r="r" b="b"/>
            <a:pathLst>
              <a:path w="4643" h="48">
                <a:moveTo>
                  <a:pt x="0" y="0"/>
                </a:moveTo>
                <a:lnTo>
                  <a:pt x="4643" y="0"/>
                </a:lnTo>
                <a:lnTo>
                  <a:pt x="4643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8" name=""/>
          <p:cNvSpPr/>
          <p:nvPr/>
        </p:nvSpPr>
        <p:spPr>
          <a:xfrm>
            <a:off x="7938720" y="3509640"/>
            <a:ext cx="16920" cy="1504440"/>
          </a:xfrm>
          <a:custGeom>
            <a:avLst/>
            <a:gdLst/>
            <a:ahLst/>
            <a:rect l="0" t="0" r="r" b="b"/>
            <a:pathLst>
              <a:path w="47" h="4179">
                <a:moveTo>
                  <a:pt x="0" y="0"/>
                </a:moveTo>
                <a:lnTo>
                  <a:pt x="47" y="0"/>
                </a:lnTo>
                <a:lnTo>
                  <a:pt x="47" y="4179"/>
                </a:lnTo>
                <a:lnTo>
                  <a:pt x="0" y="41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9" name=""/>
          <p:cNvSpPr/>
          <p:nvPr/>
        </p:nvSpPr>
        <p:spPr>
          <a:xfrm>
            <a:off x="6267240" y="5013720"/>
            <a:ext cx="2089800" cy="17280"/>
          </a:xfrm>
          <a:custGeom>
            <a:avLst/>
            <a:gdLst/>
            <a:ahLst/>
            <a:rect l="0" t="0" r="r" b="b"/>
            <a:pathLst>
              <a:path w="5805" h="48">
                <a:moveTo>
                  <a:pt x="0" y="0"/>
                </a:moveTo>
                <a:lnTo>
                  <a:pt x="5805" y="0"/>
                </a:lnTo>
                <a:lnTo>
                  <a:pt x="580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7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1" name=""/>
          <p:cNvSpPr txBox="1"/>
          <p:nvPr/>
        </p:nvSpPr>
        <p:spPr>
          <a:xfrm>
            <a:off x="2994840" y="188640"/>
            <a:ext cx="47311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When to Use Decision Trees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2" name=""/>
          <p:cNvSpPr txBox="1"/>
          <p:nvPr/>
        </p:nvSpPr>
        <p:spPr>
          <a:xfrm>
            <a:off x="543960" y="956520"/>
            <a:ext cx="96800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excel in speciﬁc scenarios where their strengths can be fully leveraged. Understanding when to use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3" name=""/>
          <p:cNvSpPr/>
          <p:nvPr/>
        </p:nvSpPr>
        <p:spPr>
          <a:xfrm>
            <a:off x="538920" y="1675440"/>
            <a:ext cx="4671720" cy="2549160"/>
          </a:xfrm>
          <a:custGeom>
            <a:avLst/>
            <a:gdLst/>
            <a:ahLst/>
            <a:rect l="0" t="0" r="r" b="b"/>
            <a:pathLst>
              <a:path w="12977" h="7081">
                <a:moveTo>
                  <a:pt x="0" y="6907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803" y="0"/>
                </a:lnTo>
                <a:cubicBezTo>
                  <a:pt x="12814" y="0"/>
                  <a:pt x="12825" y="1"/>
                  <a:pt x="12837" y="3"/>
                </a:cubicBezTo>
                <a:cubicBezTo>
                  <a:pt x="12848" y="5"/>
                  <a:pt x="12859" y="9"/>
                  <a:pt x="12869" y="13"/>
                </a:cubicBezTo>
                <a:cubicBezTo>
                  <a:pt x="12880" y="17"/>
                  <a:pt x="12890" y="23"/>
                  <a:pt x="12899" y="29"/>
                </a:cubicBezTo>
                <a:cubicBezTo>
                  <a:pt x="12909" y="35"/>
                  <a:pt x="12918" y="43"/>
                  <a:pt x="12926" y="51"/>
                </a:cubicBezTo>
                <a:cubicBezTo>
                  <a:pt x="12934" y="59"/>
                  <a:pt x="12941" y="68"/>
                  <a:pt x="12947" y="77"/>
                </a:cubicBezTo>
                <a:cubicBezTo>
                  <a:pt x="12954" y="87"/>
                  <a:pt x="12959" y="97"/>
                  <a:pt x="12964" y="107"/>
                </a:cubicBezTo>
                <a:cubicBezTo>
                  <a:pt x="12968" y="118"/>
                  <a:pt x="12971" y="129"/>
                  <a:pt x="12973" y="140"/>
                </a:cubicBezTo>
                <a:cubicBezTo>
                  <a:pt x="12976" y="151"/>
                  <a:pt x="12977" y="162"/>
                  <a:pt x="12977" y="174"/>
                </a:cubicBezTo>
                <a:lnTo>
                  <a:pt x="12977" y="6907"/>
                </a:lnTo>
                <a:cubicBezTo>
                  <a:pt x="12977" y="6918"/>
                  <a:pt x="12976" y="6929"/>
                  <a:pt x="12973" y="6941"/>
                </a:cubicBezTo>
                <a:cubicBezTo>
                  <a:pt x="12971" y="6952"/>
                  <a:pt x="12968" y="6963"/>
                  <a:pt x="12964" y="6973"/>
                </a:cubicBezTo>
                <a:cubicBezTo>
                  <a:pt x="12959" y="6984"/>
                  <a:pt x="12954" y="6994"/>
                  <a:pt x="12947" y="7003"/>
                </a:cubicBezTo>
                <a:cubicBezTo>
                  <a:pt x="12941" y="7013"/>
                  <a:pt x="12934" y="7022"/>
                  <a:pt x="12926" y="7030"/>
                </a:cubicBezTo>
                <a:cubicBezTo>
                  <a:pt x="12918" y="7038"/>
                  <a:pt x="12909" y="7045"/>
                  <a:pt x="12899" y="7051"/>
                </a:cubicBezTo>
                <a:cubicBezTo>
                  <a:pt x="12890" y="7058"/>
                  <a:pt x="12880" y="7063"/>
                  <a:pt x="12869" y="7067"/>
                </a:cubicBezTo>
                <a:cubicBezTo>
                  <a:pt x="12859" y="7072"/>
                  <a:pt x="12848" y="7075"/>
                  <a:pt x="12837" y="7077"/>
                </a:cubicBezTo>
                <a:cubicBezTo>
                  <a:pt x="12825" y="7080"/>
                  <a:pt x="12814" y="7081"/>
                  <a:pt x="12803" y="7081"/>
                </a:cubicBezTo>
                <a:lnTo>
                  <a:pt x="174" y="7081"/>
                </a:lnTo>
                <a:cubicBezTo>
                  <a:pt x="162" y="7081"/>
                  <a:pt x="151" y="7080"/>
                  <a:pt x="140" y="7077"/>
                </a:cubicBezTo>
                <a:cubicBezTo>
                  <a:pt x="129" y="7075"/>
                  <a:pt x="118" y="7072"/>
                  <a:pt x="107" y="7067"/>
                </a:cubicBezTo>
                <a:cubicBezTo>
                  <a:pt x="97" y="7063"/>
                  <a:pt x="87" y="7058"/>
                  <a:pt x="77" y="7051"/>
                </a:cubicBezTo>
                <a:cubicBezTo>
                  <a:pt x="68" y="7045"/>
                  <a:pt x="59" y="7038"/>
                  <a:pt x="51" y="7030"/>
                </a:cubicBezTo>
                <a:cubicBezTo>
                  <a:pt x="43" y="7022"/>
                  <a:pt x="35" y="7013"/>
                  <a:pt x="29" y="7003"/>
                </a:cubicBezTo>
                <a:cubicBezTo>
                  <a:pt x="23" y="6994"/>
                  <a:pt x="17" y="6984"/>
                  <a:pt x="13" y="6973"/>
                </a:cubicBezTo>
                <a:cubicBezTo>
                  <a:pt x="9" y="6963"/>
                  <a:pt x="5" y="6952"/>
                  <a:pt x="3" y="6941"/>
                </a:cubicBezTo>
                <a:cubicBezTo>
                  <a:pt x="1" y="6929"/>
                  <a:pt x="0" y="6918"/>
                  <a:pt x="0" y="6907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4" name=""/>
          <p:cNvSpPr/>
          <p:nvPr/>
        </p:nvSpPr>
        <p:spPr>
          <a:xfrm>
            <a:off x="538920" y="1675440"/>
            <a:ext cx="4671720" cy="2549160"/>
          </a:xfrm>
          <a:custGeom>
            <a:avLst/>
            <a:gdLst/>
            <a:ahLst/>
            <a:rect l="0" t="0" r="r" b="b"/>
            <a:pathLst>
              <a:path fill="none" w="12977" h="7081">
                <a:moveTo>
                  <a:pt x="0" y="6907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803" y="0"/>
                </a:lnTo>
                <a:cubicBezTo>
                  <a:pt x="12814" y="0"/>
                  <a:pt x="12825" y="1"/>
                  <a:pt x="12837" y="3"/>
                </a:cubicBezTo>
                <a:cubicBezTo>
                  <a:pt x="12848" y="5"/>
                  <a:pt x="12859" y="9"/>
                  <a:pt x="12869" y="13"/>
                </a:cubicBezTo>
                <a:cubicBezTo>
                  <a:pt x="12880" y="17"/>
                  <a:pt x="12890" y="23"/>
                  <a:pt x="12899" y="29"/>
                </a:cubicBezTo>
                <a:cubicBezTo>
                  <a:pt x="12909" y="35"/>
                  <a:pt x="12918" y="43"/>
                  <a:pt x="12926" y="51"/>
                </a:cubicBezTo>
                <a:cubicBezTo>
                  <a:pt x="12934" y="59"/>
                  <a:pt x="12941" y="68"/>
                  <a:pt x="12947" y="77"/>
                </a:cubicBezTo>
                <a:cubicBezTo>
                  <a:pt x="12954" y="87"/>
                  <a:pt x="12959" y="97"/>
                  <a:pt x="12964" y="107"/>
                </a:cubicBezTo>
                <a:cubicBezTo>
                  <a:pt x="12968" y="118"/>
                  <a:pt x="12971" y="129"/>
                  <a:pt x="12973" y="140"/>
                </a:cubicBezTo>
                <a:cubicBezTo>
                  <a:pt x="12976" y="151"/>
                  <a:pt x="12977" y="162"/>
                  <a:pt x="12977" y="174"/>
                </a:cubicBezTo>
                <a:lnTo>
                  <a:pt x="12977" y="6907"/>
                </a:lnTo>
                <a:cubicBezTo>
                  <a:pt x="12977" y="6918"/>
                  <a:pt x="12976" y="6929"/>
                  <a:pt x="12973" y="6941"/>
                </a:cubicBezTo>
                <a:cubicBezTo>
                  <a:pt x="12971" y="6952"/>
                  <a:pt x="12968" y="6963"/>
                  <a:pt x="12964" y="6973"/>
                </a:cubicBezTo>
                <a:cubicBezTo>
                  <a:pt x="12959" y="6984"/>
                  <a:pt x="12954" y="6994"/>
                  <a:pt x="12947" y="7003"/>
                </a:cubicBezTo>
                <a:cubicBezTo>
                  <a:pt x="12941" y="7013"/>
                  <a:pt x="12934" y="7022"/>
                  <a:pt x="12926" y="7030"/>
                </a:cubicBezTo>
                <a:cubicBezTo>
                  <a:pt x="12918" y="7038"/>
                  <a:pt x="12909" y="7045"/>
                  <a:pt x="12899" y="7051"/>
                </a:cubicBezTo>
                <a:cubicBezTo>
                  <a:pt x="12890" y="7058"/>
                  <a:pt x="12880" y="7063"/>
                  <a:pt x="12869" y="7067"/>
                </a:cubicBezTo>
                <a:cubicBezTo>
                  <a:pt x="12859" y="7072"/>
                  <a:pt x="12848" y="7075"/>
                  <a:pt x="12837" y="7077"/>
                </a:cubicBezTo>
                <a:cubicBezTo>
                  <a:pt x="12825" y="7080"/>
                  <a:pt x="12814" y="7081"/>
                  <a:pt x="12803" y="7081"/>
                </a:cubicBezTo>
                <a:lnTo>
                  <a:pt x="174" y="7081"/>
                </a:lnTo>
                <a:cubicBezTo>
                  <a:pt x="162" y="7081"/>
                  <a:pt x="151" y="7080"/>
                  <a:pt x="140" y="7077"/>
                </a:cubicBezTo>
                <a:cubicBezTo>
                  <a:pt x="129" y="7075"/>
                  <a:pt x="118" y="7072"/>
                  <a:pt x="107" y="7067"/>
                </a:cubicBezTo>
                <a:cubicBezTo>
                  <a:pt x="97" y="7063"/>
                  <a:pt x="87" y="7058"/>
                  <a:pt x="77" y="7051"/>
                </a:cubicBezTo>
                <a:cubicBezTo>
                  <a:pt x="68" y="7045"/>
                  <a:pt x="59" y="7038"/>
                  <a:pt x="51" y="7030"/>
                </a:cubicBezTo>
                <a:cubicBezTo>
                  <a:pt x="43" y="7022"/>
                  <a:pt x="35" y="7013"/>
                  <a:pt x="29" y="7003"/>
                </a:cubicBezTo>
                <a:cubicBezTo>
                  <a:pt x="23" y="6994"/>
                  <a:pt x="17" y="6984"/>
                  <a:pt x="13" y="6973"/>
                </a:cubicBezTo>
                <a:cubicBezTo>
                  <a:pt x="9" y="6963"/>
                  <a:pt x="5" y="6952"/>
                  <a:pt x="3" y="6941"/>
                </a:cubicBezTo>
                <a:cubicBezTo>
                  <a:pt x="1" y="6929"/>
                  <a:pt x="0" y="6918"/>
                  <a:pt x="0" y="6907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5" name=""/>
          <p:cNvSpPr/>
          <p:nvPr/>
        </p:nvSpPr>
        <p:spPr>
          <a:xfrm>
            <a:off x="743400" y="1879920"/>
            <a:ext cx="251280" cy="501840"/>
          </a:xfrm>
          <a:custGeom>
            <a:avLst/>
            <a:gdLst/>
            <a:ahLst/>
            <a:rect l="0" t="0" r="r" b="b"/>
            <a:pathLst>
              <a:path w="698" h="1394">
                <a:moveTo>
                  <a:pt x="698" y="697"/>
                </a:moveTo>
                <a:cubicBezTo>
                  <a:pt x="698" y="743"/>
                  <a:pt x="696" y="788"/>
                  <a:pt x="691" y="833"/>
                </a:cubicBezTo>
                <a:cubicBezTo>
                  <a:pt x="687" y="878"/>
                  <a:pt x="680" y="921"/>
                  <a:pt x="671" y="963"/>
                </a:cubicBezTo>
                <a:cubicBezTo>
                  <a:pt x="663" y="1006"/>
                  <a:pt x="652" y="1047"/>
                  <a:pt x="639" y="1085"/>
                </a:cubicBezTo>
                <a:cubicBezTo>
                  <a:pt x="626" y="1123"/>
                  <a:pt x="612" y="1158"/>
                  <a:pt x="596" y="1190"/>
                </a:cubicBezTo>
                <a:cubicBezTo>
                  <a:pt x="580" y="1223"/>
                  <a:pt x="562" y="1251"/>
                  <a:pt x="543" y="1277"/>
                </a:cubicBezTo>
                <a:cubicBezTo>
                  <a:pt x="524" y="1302"/>
                  <a:pt x="504" y="1324"/>
                  <a:pt x="483" y="1341"/>
                </a:cubicBezTo>
                <a:cubicBezTo>
                  <a:pt x="462" y="1359"/>
                  <a:pt x="440" y="1372"/>
                  <a:pt x="418" y="1381"/>
                </a:cubicBezTo>
                <a:cubicBezTo>
                  <a:pt x="395" y="1390"/>
                  <a:pt x="373" y="1394"/>
                  <a:pt x="349" y="1394"/>
                </a:cubicBezTo>
                <a:cubicBezTo>
                  <a:pt x="326" y="1394"/>
                  <a:pt x="303" y="1390"/>
                  <a:pt x="281" y="1381"/>
                </a:cubicBezTo>
                <a:cubicBezTo>
                  <a:pt x="258" y="1372"/>
                  <a:pt x="237" y="1359"/>
                  <a:pt x="215" y="1341"/>
                </a:cubicBezTo>
                <a:cubicBezTo>
                  <a:pt x="194" y="1324"/>
                  <a:pt x="174" y="1302"/>
                  <a:pt x="155" y="1277"/>
                </a:cubicBezTo>
                <a:cubicBezTo>
                  <a:pt x="136" y="1251"/>
                  <a:pt x="119" y="1223"/>
                  <a:pt x="102" y="1190"/>
                </a:cubicBezTo>
                <a:cubicBezTo>
                  <a:pt x="86" y="1158"/>
                  <a:pt x="72" y="1123"/>
                  <a:pt x="59" y="1085"/>
                </a:cubicBezTo>
                <a:cubicBezTo>
                  <a:pt x="46" y="1047"/>
                  <a:pt x="36" y="1006"/>
                  <a:pt x="27" y="963"/>
                </a:cubicBezTo>
                <a:cubicBezTo>
                  <a:pt x="18" y="921"/>
                  <a:pt x="12" y="878"/>
                  <a:pt x="7" y="833"/>
                </a:cubicBezTo>
                <a:cubicBezTo>
                  <a:pt x="3" y="788"/>
                  <a:pt x="0" y="743"/>
                  <a:pt x="0" y="697"/>
                </a:cubicBezTo>
                <a:cubicBezTo>
                  <a:pt x="0" y="651"/>
                  <a:pt x="3" y="606"/>
                  <a:pt x="7" y="561"/>
                </a:cubicBezTo>
                <a:cubicBezTo>
                  <a:pt x="12" y="516"/>
                  <a:pt x="18" y="473"/>
                  <a:pt x="27" y="430"/>
                </a:cubicBezTo>
                <a:cubicBezTo>
                  <a:pt x="36" y="388"/>
                  <a:pt x="46" y="348"/>
                  <a:pt x="59" y="310"/>
                </a:cubicBezTo>
                <a:cubicBezTo>
                  <a:pt x="72" y="272"/>
                  <a:pt x="86" y="237"/>
                  <a:pt x="102" y="204"/>
                </a:cubicBezTo>
                <a:cubicBezTo>
                  <a:pt x="119" y="172"/>
                  <a:pt x="136" y="143"/>
                  <a:pt x="155" y="118"/>
                </a:cubicBezTo>
                <a:cubicBezTo>
                  <a:pt x="174" y="92"/>
                  <a:pt x="194" y="71"/>
                  <a:pt x="215" y="53"/>
                </a:cubicBezTo>
                <a:cubicBezTo>
                  <a:pt x="237" y="36"/>
                  <a:pt x="258" y="23"/>
                  <a:pt x="281" y="14"/>
                </a:cubicBezTo>
                <a:cubicBezTo>
                  <a:pt x="303" y="5"/>
                  <a:pt x="326" y="0"/>
                  <a:pt x="349" y="0"/>
                </a:cubicBezTo>
                <a:cubicBezTo>
                  <a:pt x="373" y="0"/>
                  <a:pt x="395" y="5"/>
                  <a:pt x="418" y="14"/>
                </a:cubicBezTo>
                <a:cubicBezTo>
                  <a:pt x="440" y="23"/>
                  <a:pt x="462" y="36"/>
                  <a:pt x="483" y="53"/>
                </a:cubicBezTo>
                <a:cubicBezTo>
                  <a:pt x="504" y="71"/>
                  <a:pt x="524" y="92"/>
                  <a:pt x="543" y="118"/>
                </a:cubicBezTo>
                <a:cubicBezTo>
                  <a:pt x="562" y="143"/>
                  <a:pt x="580" y="172"/>
                  <a:pt x="596" y="204"/>
                </a:cubicBezTo>
                <a:cubicBezTo>
                  <a:pt x="612" y="237"/>
                  <a:pt x="626" y="272"/>
                  <a:pt x="639" y="310"/>
                </a:cubicBezTo>
                <a:cubicBezTo>
                  <a:pt x="652" y="348"/>
                  <a:pt x="663" y="388"/>
                  <a:pt x="671" y="430"/>
                </a:cubicBezTo>
                <a:cubicBezTo>
                  <a:pt x="680" y="473"/>
                  <a:pt x="687" y="516"/>
                  <a:pt x="691" y="561"/>
                </a:cubicBezTo>
                <a:cubicBezTo>
                  <a:pt x="696" y="606"/>
                  <a:pt x="698" y="651"/>
                  <a:pt x="698" y="697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76" name="" descr=""/>
          <p:cNvPicPr/>
          <p:nvPr/>
        </p:nvPicPr>
        <p:blipFill>
          <a:blip r:embed="rId3"/>
          <a:stretch/>
        </p:blipFill>
        <p:spPr>
          <a:xfrm>
            <a:off x="743760" y="200556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7" name=""/>
          <p:cNvSpPr/>
          <p:nvPr/>
        </p:nvSpPr>
        <p:spPr>
          <a:xfrm>
            <a:off x="1144800" y="2949840"/>
            <a:ext cx="3861000" cy="702360"/>
          </a:xfrm>
          <a:custGeom>
            <a:avLst/>
            <a:gdLst/>
            <a:ahLst/>
            <a:rect l="0" t="0" r="r" b="b"/>
            <a:pathLst>
              <a:path w="10725" h="1951">
                <a:moveTo>
                  <a:pt x="0" y="1858"/>
                </a:moveTo>
                <a:lnTo>
                  <a:pt x="0" y="93"/>
                </a:lnTo>
                <a:cubicBezTo>
                  <a:pt x="0" y="80"/>
                  <a:pt x="1" y="68"/>
                  <a:pt x="3" y="57"/>
                </a:cubicBezTo>
                <a:cubicBezTo>
                  <a:pt x="6" y="46"/>
                  <a:pt x="9" y="36"/>
                  <a:pt x="13" y="27"/>
                </a:cubicBezTo>
                <a:cubicBezTo>
                  <a:pt x="18" y="18"/>
                  <a:pt x="23" y="11"/>
                  <a:pt x="28" y="7"/>
                </a:cubicBezTo>
                <a:cubicBezTo>
                  <a:pt x="34" y="2"/>
                  <a:pt x="40" y="0"/>
                  <a:pt x="46" y="0"/>
                </a:cubicBezTo>
                <a:lnTo>
                  <a:pt x="10632" y="0"/>
                </a:lnTo>
                <a:cubicBezTo>
                  <a:pt x="10645" y="0"/>
                  <a:pt x="10656" y="2"/>
                  <a:pt x="10668" y="7"/>
                </a:cubicBezTo>
                <a:cubicBezTo>
                  <a:pt x="10679" y="11"/>
                  <a:pt x="10689" y="18"/>
                  <a:pt x="10698" y="27"/>
                </a:cubicBezTo>
                <a:cubicBezTo>
                  <a:pt x="10707" y="36"/>
                  <a:pt x="10713" y="46"/>
                  <a:pt x="10718" y="57"/>
                </a:cubicBezTo>
                <a:cubicBezTo>
                  <a:pt x="10723" y="68"/>
                  <a:pt x="10725" y="80"/>
                  <a:pt x="10725" y="93"/>
                </a:cubicBezTo>
                <a:lnTo>
                  <a:pt x="10725" y="1858"/>
                </a:lnTo>
                <a:cubicBezTo>
                  <a:pt x="10725" y="1870"/>
                  <a:pt x="10723" y="1882"/>
                  <a:pt x="10718" y="1893"/>
                </a:cubicBezTo>
                <a:cubicBezTo>
                  <a:pt x="10713" y="1905"/>
                  <a:pt x="10707" y="1915"/>
                  <a:pt x="10698" y="1923"/>
                </a:cubicBezTo>
                <a:cubicBezTo>
                  <a:pt x="10689" y="1932"/>
                  <a:pt x="10679" y="1939"/>
                  <a:pt x="10668" y="1944"/>
                </a:cubicBezTo>
                <a:cubicBezTo>
                  <a:pt x="10656" y="1948"/>
                  <a:pt x="10645" y="1951"/>
                  <a:pt x="10632" y="1951"/>
                </a:cubicBezTo>
                <a:lnTo>
                  <a:pt x="46" y="1951"/>
                </a:lnTo>
                <a:cubicBezTo>
                  <a:pt x="40" y="1951"/>
                  <a:pt x="34" y="1948"/>
                  <a:pt x="28" y="1944"/>
                </a:cubicBezTo>
                <a:cubicBezTo>
                  <a:pt x="23" y="1939"/>
                  <a:pt x="18" y="1932"/>
                  <a:pt x="13" y="1923"/>
                </a:cubicBezTo>
                <a:cubicBezTo>
                  <a:pt x="9" y="1915"/>
                  <a:pt x="6" y="1905"/>
                  <a:pt x="3" y="1893"/>
                </a:cubicBezTo>
                <a:cubicBezTo>
                  <a:pt x="1" y="1882"/>
                  <a:pt x="0" y="1870"/>
                  <a:pt x="0" y="185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8" name=""/>
          <p:cNvSpPr/>
          <p:nvPr/>
        </p:nvSpPr>
        <p:spPr>
          <a:xfrm>
            <a:off x="1127880" y="2949840"/>
            <a:ext cx="33840" cy="702360"/>
          </a:xfrm>
          <a:custGeom>
            <a:avLst/>
            <a:gdLst/>
            <a:ahLst/>
            <a:rect l="0" t="0" r="r" b="b"/>
            <a:pathLst>
              <a:path w="94" h="1951">
                <a:moveTo>
                  <a:pt x="27" y="1923"/>
                </a:moveTo>
                <a:cubicBezTo>
                  <a:pt x="9" y="1905"/>
                  <a:pt x="0" y="1883"/>
                  <a:pt x="0" y="1858"/>
                </a:cubicBezTo>
                <a:lnTo>
                  <a:pt x="0" y="93"/>
                </a:lnTo>
                <a:cubicBezTo>
                  <a:pt x="0" y="67"/>
                  <a:pt x="9" y="45"/>
                  <a:pt x="27" y="27"/>
                </a:cubicBezTo>
                <a:cubicBezTo>
                  <a:pt x="47" y="9"/>
                  <a:pt x="68" y="0"/>
                  <a:pt x="94" y="0"/>
                </a:cubicBezTo>
                <a:lnTo>
                  <a:pt x="94" y="1951"/>
                </a:lnTo>
                <a:cubicBezTo>
                  <a:pt x="68" y="1951"/>
                  <a:pt x="47" y="1942"/>
                  <a:pt x="27" y="1923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9" name=""/>
          <p:cNvSpPr txBox="1"/>
          <p:nvPr/>
        </p:nvSpPr>
        <p:spPr>
          <a:xfrm>
            <a:off x="3583440" y="1190160"/>
            <a:ext cx="3549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them is key to eﬀective machine learning.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0" name=""/>
          <p:cNvSpPr txBox="1"/>
          <p:nvPr/>
        </p:nvSpPr>
        <p:spPr>
          <a:xfrm>
            <a:off x="1128240" y="1894680"/>
            <a:ext cx="38390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When Interpretability is a Priority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1" name=""/>
          <p:cNvSpPr txBox="1"/>
          <p:nvPr/>
        </p:nvSpPr>
        <p:spPr>
          <a:xfrm>
            <a:off x="1128240" y="2265840"/>
            <a:ext cx="3907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provide transparent decision-making logic,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2" name=""/>
          <p:cNvSpPr txBox="1"/>
          <p:nvPr/>
        </p:nvSpPr>
        <p:spPr>
          <a:xfrm>
            <a:off x="1128240" y="2466360"/>
            <a:ext cx="3756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making them ideal for ﬁelds like ﬁnance and healthcare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3" name=""/>
          <p:cNvSpPr txBox="1"/>
          <p:nvPr/>
        </p:nvSpPr>
        <p:spPr>
          <a:xfrm>
            <a:off x="1128240" y="2666880"/>
            <a:ext cx="3014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where explaining decisions is often required.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4" name=""/>
          <p:cNvSpPr txBox="1"/>
          <p:nvPr/>
        </p:nvSpPr>
        <p:spPr>
          <a:xfrm>
            <a:off x="1289160" y="3066840"/>
            <a:ext cx="372888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"Their transparent structure is invaluable in ﬁelds like ﬁnance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5" name=""/>
          <p:cNvSpPr txBox="1"/>
          <p:nvPr/>
        </p:nvSpPr>
        <p:spPr>
          <a:xfrm>
            <a:off x="1289160" y="3234240"/>
            <a:ext cx="321804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and healthcare, where explaining decisions is often a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6" name=""/>
          <p:cNvSpPr/>
          <p:nvPr/>
        </p:nvSpPr>
        <p:spPr>
          <a:xfrm>
            <a:off x="5486040" y="1675440"/>
            <a:ext cx="4671720" cy="2549160"/>
          </a:xfrm>
          <a:custGeom>
            <a:avLst/>
            <a:gdLst/>
            <a:ahLst/>
            <a:rect l="0" t="0" r="r" b="b"/>
            <a:pathLst>
              <a:path w="12977" h="7081">
                <a:moveTo>
                  <a:pt x="0" y="6907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12803" y="0"/>
                </a:lnTo>
                <a:cubicBezTo>
                  <a:pt x="12814" y="0"/>
                  <a:pt x="12826" y="1"/>
                  <a:pt x="12837" y="3"/>
                </a:cubicBezTo>
                <a:cubicBezTo>
                  <a:pt x="12848" y="5"/>
                  <a:pt x="12859" y="9"/>
                  <a:pt x="12869" y="13"/>
                </a:cubicBezTo>
                <a:cubicBezTo>
                  <a:pt x="12880" y="17"/>
                  <a:pt x="12890" y="23"/>
                  <a:pt x="12900" y="29"/>
                </a:cubicBezTo>
                <a:cubicBezTo>
                  <a:pt x="12909" y="35"/>
                  <a:pt x="12918" y="43"/>
                  <a:pt x="12926" y="51"/>
                </a:cubicBezTo>
                <a:cubicBezTo>
                  <a:pt x="12934" y="59"/>
                  <a:pt x="12941" y="68"/>
                  <a:pt x="12948" y="77"/>
                </a:cubicBezTo>
                <a:cubicBezTo>
                  <a:pt x="12954" y="87"/>
                  <a:pt x="12959" y="97"/>
                  <a:pt x="12964" y="107"/>
                </a:cubicBezTo>
                <a:cubicBezTo>
                  <a:pt x="12968" y="118"/>
                  <a:pt x="12971" y="129"/>
                  <a:pt x="12974" y="140"/>
                </a:cubicBezTo>
                <a:cubicBezTo>
                  <a:pt x="12976" y="151"/>
                  <a:pt x="12977" y="162"/>
                  <a:pt x="12977" y="174"/>
                </a:cubicBezTo>
                <a:lnTo>
                  <a:pt x="12977" y="6907"/>
                </a:lnTo>
                <a:cubicBezTo>
                  <a:pt x="12977" y="6918"/>
                  <a:pt x="12976" y="6929"/>
                  <a:pt x="12974" y="6941"/>
                </a:cubicBezTo>
                <a:cubicBezTo>
                  <a:pt x="12971" y="6952"/>
                  <a:pt x="12968" y="6963"/>
                  <a:pt x="12964" y="6973"/>
                </a:cubicBezTo>
                <a:cubicBezTo>
                  <a:pt x="12959" y="6984"/>
                  <a:pt x="12954" y="6994"/>
                  <a:pt x="12948" y="7003"/>
                </a:cubicBezTo>
                <a:cubicBezTo>
                  <a:pt x="12941" y="7013"/>
                  <a:pt x="12934" y="7022"/>
                  <a:pt x="12926" y="7030"/>
                </a:cubicBezTo>
                <a:cubicBezTo>
                  <a:pt x="12918" y="7038"/>
                  <a:pt x="12909" y="7045"/>
                  <a:pt x="12900" y="7051"/>
                </a:cubicBezTo>
                <a:cubicBezTo>
                  <a:pt x="12890" y="7058"/>
                  <a:pt x="12880" y="7063"/>
                  <a:pt x="12869" y="7067"/>
                </a:cubicBezTo>
                <a:cubicBezTo>
                  <a:pt x="12859" y="7072"/>
                  <a:pt x="12848" y="7075"/>
                  <a:pt x="12837" y="7077"/>
                </a:cubicBezTo>
                <a:cubicBezTo>
                  <a:pt x="12826" y="7080"/>
                  <a:pt x="12814" y="7081"/>
                  <a:pt x="12803" y="7081"/>
                </a:cubicBezTo>
                <a:lnTo>
                  <a:pt x="174" y="7081"/>
                </a:lnTo>
                <a:cubicBezTo>
                  <a:pt x="163" y="7081"/>
                  <a:pt x="151" y="7080"/>
                  <a:pt x="140" y="7077"/>
                </a:cubicBezTo>
                <a:cubicBezTo>
                  <a:pt x="129" y="7075"/>
                  <a:pt x="118" y="7072"/>
                  <a:pt x="107" y="7067"/>
                </a:cubicBezTo>
                <a:cubicBezTo>
                  <a:pt x="97" y="7063"/>
                  <a:pt x="87" y="7058"/>
                  <a:pt x="77" y="7051"/>
                </a:cubicBezTo>
                <a:cubicBezTo>
                  <a:pt x="68" y="7045"/>
                  <a:pt x="59" y="7038"/>
                  <a:pt x="51" y="7030"/>
                </a:cubicBezTo>
                <a:cubicBezTo>
                  <a:pt x="43" y="7022"/>
                  <a:pt x="36" y="7013"/>
                  <a:pt x="29" y="7003"/>
                </a:cubicBezTo>
                <a:cubicBezTo>
                  <a:pt x="23" y="6994"/>
                  <a:pt x="17" y="6984"/>
                  <a:pt x="13" y="6973"/>
                </a:cubicBezTo>
                <a:cubicBezTo>
                  <a:pt x="9" y="6963"/>
                  <a:pt x="5" y="6952"/>
                  <a:pt x="3" y="6941"/>
                </a:cubicBezTo>
                <a:cubicBezTo>
                  <a:pt x="1" y="6929"/>
                  <a:pt x="0" y="6918"/>
                  <a:pt x="0" y="6907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7" name=""/>
          <p:cNvSpPr/>
          <p:nvPr/>
        </p:nvSpPr>
        <p:spPr>
          <a:xfrm>
            <a:off x="5486040" y="1675440"/>
            <a:ext cx="4671720" cy="2549160"/>
          </a:xfrm>
          <a:custGeom>
            <a:avLst/>
            <a:gdLst/>
            <a:ahLst/>
            <a:rect l="0" t="0" r="r" b="b"/>
            <a:pathLst>
              <a:path fill="none" w="12977" h="7081">
                <a:moveTo>
                  <a:pt x="0" y="6907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12803" y="0"/>
                </a:lnTo>
                <a:cubicBezTo>
                  <a:pt x="12814" y="0"/>
                  <a:pt x="12826" y="1"/>
                  <a:pt x="12837" y="3"/>
                </a:cubicBezTo>
                <a:cubicBezTo>
                  <a:pt x="12848" y="5"/>
                  <a:pt x="12859" y="9"/>
                  <a:pt x="12869" y="13"/>
                </a:cubicBezTo>
                <a:cubicBezTo>
                  <a:pt x="12880" y="17"/>
                  <a:pt x="12890" y="23"/>
                  <a:pt x="12900" y="29"/>
                </a:cubicBezTo>
                <a:cubicBezTo>
                  <a:pt x="12909" y="35"/>
                  <a:pt x="12918" y="43"/>
                  <a:pt x="12926" y="51"/>
                </a:cubicBezTo>
                <a:cubicBezTo>
                  <a:pt x="12934" y="59"/>
                  <a:pt x="12941" y="68"/>
                  <a:pt x="12948" y="77"/>
                </a:cubicBezTo>
                <a:cubicBezTo>
                  <a:pt x="12954" y="87"/>
                  <a:pt x="12959" y="97"/>
                  <a:pt x="12964" y="107"/>
                </a:cubicBezTo>
                <a:cubicBezTo>
                  <a:pt x="12968" y="118"/>
                  <a:pt x="12971" y="129"/>
                  <a:pt x="12974" y="140"/>
                </a:cubicBezTo>
                <a:cubicBezTo>
                  <a:pt x="12976" y="151"/>
                  <a:pt x="12977" y="162"/>
                  <a:pt x="12977" y="174"/>
                </a:cubicBezTo>
                <a:lnTo>
                  <a:pt x="12977" y="6907"/>
                </a:lnTo>
                <a:cubicBezTo>
                  <a:pt x="12977" y="6918"/>
                  <a:pt x="12976" y="6929"/>
                  <a:pt x="12974" y="6941"/>
                </a:cubicBezTo>
                <a:cubicBezTo>
                  <a:pt x="12971" y="6952"/>
                  <a:pt x="12968" y="6963"/>
                  <a:pt x="12964" y="6973"/>
                </a:cubicBezTo>
                <a:cubicBezTo>
                  <a:pt x="12959" y="6984"/>
                  <a:pt x="12954" y="6994"/>
                  <a:pt x="12948" y="7003"/>
                </a:cubicBezTo>
                <a:cubicBezTo>
                  <a:pt x="12941" y="7013"/>
                  <a:pt x="12934" y="7022"/>
                  <a:pt x="12926" y="7030"/>
                </a:cubicBezTo>
                <a:cubicBezTo>
                  <a:pt x="12918" y="7038"/>
                  <a:pt x="12909" y="7045"/>
                  <a:pt x="12900" y="7051"/>
                </a:cubicBezTo>
                <a:cubicBezTo>
                  <a:pt x="12890" y="7058"/>
                  <a:pt x="12880" y="7063"/>
                  <a:pt x="12869" y="7067"/>
                </a:cubicBezTo>
                <a:cubicBezTo>
                  <a:pt x="12859" y="7072"/>
                  <a:pt x="12848" y="7075"/>
                  <a:pt x="12837" y="7077"/>
                </a:cubicBezTo>
                <a:cubicBezTo>
                  <a:pt x="12826" y="7080"/>
                  <a:pt x="12814" y="7081"/>
                  <a:pt x="12803" y="7081"/>
                </a:cubicBezTo>
                <a:lnTo>
                  <a:pt x="174" y="7081"/>
                </a:lnTo>
                <a:cubicBezTo>
                  <a:pt x="163" y="7081"/>
                  <a:pt x="151" y="7080"/>
                  <a:pt x="140" y="7077"/>
                </a:cubicBezTo>
                <a:cubicBezTo>
                  <a:pt x="129" y="7075"/>
                  <a:pt x="118" y="7072"/>
                  <a:pt x="107" y="7067"/>
                </a:cubicBezTo>
                <a:cubicBezTo>
                  <a:pt x="97" y="7063"/>
                  <a:pt x="87" y="7058"/>
                  <a:pt x="77" y="7051"/>
                </a:cubicBezTo>
                <a:cubicBezTo>
                  <a:pt x="68" y="7045"/>
                  <a:pt x="59" y="7038"/>
                  <a:pt x="51" y="7030"/>
                </a:cubicBezTo>
                <a:cubicBezTo>
                  <a:pt x="43" y="7022"/>
                  <a:pt x="36" y="7013"/>
                  <a:pt x="29" y="7003"/>
                </a:cubicBezTo>
                <a:cubicBezTo>
                  <a:pt x="23" y="6994"/>
                  <a:pt x="17" y="6984"/>
                  <a:pt x="13" y="6973"/>
                </a:cubicBezTo>
                <a:cubicBezTo>
                  <a:pt x="9" y="6963"/>
                  <a:pt x="5" y="6952"/>
                  <a:pt x="3" y="6941"/>
                </a:cubicBezTo>
                <a:cubicBezTo>
                  <a:pt x="1" y="6929"/>
                  <a:pt x="0" y="6918"/>
                  <a:pt x="0" y="6907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8" name=""/>
          <p:cNvSpPr/>
          <p:nvPr/>
        </p:nvSpPr>
        <p:spPr>
          <a:xfrm>
            <a:off x="5690880" y="1879920"/>
            <a:ext cx="284400" cy="501840"/>
          </a:xfrm>
          <a:custGeom>
            <a:avLst/>
            <a:gdLst/>
            <a:ahLst/>
            <a:rect l="0" t="0" r="r" b="b"/>
            <a:pathLst>
              <a:path w="790" h="1394">
                <a:moveTo>
                  <a:pt x="790" y="697"/>
                </a:moveTo>
                <a:cubicBezTo>
                  <a:pt x="790" y="720"/>
                  <a:pt x="789" y="742"/>
                  <a:pt x="788" y="765"/>
                </a:cubicBezTo>
                <a:cubicBezTo>
                  <a:pt x="787" y="788"/>
                  <a:pt x="785" y="810"/>
                  <a:pt x="782" y="833"/>
                </a:cubicBezTo>
                <a:cubicBezTo>
                  <a:pt x="780" y="855"/>
                  <a:pt x="777" y="877"/>
                  <a:pt x="773" y="899"/>
                </a:cubicBezTo>
                <a:cubicBezTo>
                  <a:pt x="769" y="921"/>
                  <a:pt x="765" y="942"/>
                  <a:pt x="760" y="963"/>
                </a:cubicBezTo>
                <a:cubicBezTo>
                  <a:pt x="755" y="984"/>
                  <a:pt x="749" y="1005"/>
                  <a:pt x="743" y="1025"/>
                </a:cubicBezTo>
                <a:cubicBezTo>
                  <a:pt x="737" y="1046"/>
                  <a:pt x="731" y="1066"/>
                  <a:pt x="723" y="1085"/>
                </a:cubicBezTo>
                <a:cubicBezTo>
                  <a:pt x="716" y="1104"/>
                  <a:pt x="708" y="1122"/>
                  <a:pt x="700" y="1140"/>
                </a:cubicBezTo>
                <a:cubicBezTo>
                  <a:pt x="692" y="1157"/>
                  <a:pt x="683" y="1174"/>
                  <a:pt x="674" y="1190"/>
                </a:cubicBezTo>
                <a:cubicBezTo>
                  <a:pt x="665" y="1206"/>
                  <a:pt x="656" y="1222"/>
                  <a:pt x="646" y="1236"/>
                </a:cubicBezTo>
                <a:cubicBezTo>
                  <a:pt x="636" y="1251"/>
                  <a:pt x="625" y="1264"/>
                  <a:pt x="614" y="1277"/>
                </a:cubicBezTo>
                <a:cubicBezTo>
                  <a:pt x="604" y="1290"/>
                  <a:pt x="593" y="1301"/>
                  <a:pt x="581" y="1312"/>
                </a:cubicBezTo>
                <a:cubicBezTo>
                  <a:pt x="570" y="1323"/>
                  <a:pt x="558" y="1332"/>
                  <a:pt x="546" y="1341"/>
                </a:cubicBezTo>
                <a:cubicBezTo>
                  <a:pt x="534" y="1350"/>
                  <a:pt x="522" y="1358"/>
                  <a:pt x="510" y="1364"/>
                </a:cubicBezTo>
                <a:cubicBezTo>
                  <a:pt x="497" y="1371"/>
                  <a:pt x="485" y="1376"/>
                  <a:pt x="472" y="1381"/>
                </a:cubicBezTo>
                <a:cubicBezTo>
                  <a:pt x="460" y="1385"/>
                  <a:pt x="447" y="1389"/>
                  <a:pt x="434" y="1391"/>
                </a:cubicBezTo>
                <a:cubicBezTo>
                  <a:pt x="421" y="1393"/>
                  <a:pt x="408" y="1394"/>
                  <a:pt x="395" y="1394"/>
                </a:cubicBezTo>
                <a:cubicBezTo>
                  <a:pt x="382" y="1394"/>
                  <a:pt x="369" y="1393"/>
                  <a:pt x="356" y="1391"/>
                </a:cubicBezTo>
                <a:cubicBezTo>
                  <a:pt x="343" y="1389"/>
                  <a:pt x="330" y="1385"/>
                  <a:pt x="317" y="1381"/>
                </a:cubicBezTo>
                <a:cubicBezTo>
                  <a:pt x="305" y="1376"/>
                  <a:pt x="292" y="1371"/>
                  <a:pt x="280" y="1364"/>
                </a:cubicBezTo>
                <a:cubicBezTo>
                  <a:pt x="267" y="1358"/>
                  <a:pt x="255" y="1350"/>
                  <a:pt x="243" y="1341"/>
                </a:cubicBezTo>
                <a:cubicBezTo>
                  <a:pt x="231" y="1332"/>
                  <a:pt x="220" y="1323"/>
                  <a:pt x="208" y="1312"/>
                </a:cubicBezTo>
                <a:cubicBezTo>
                  <a:pt x="197" y="1301"/>
                  <a:pt x="186" y="1290"/>
                  <a:pt x="175" y="1277"/>
                </a:cubicBezTo>
                <a:cubicBezTo>
                  <a:pt x="164" y="1264"/>
                  <a:pt x="154" y="1251"/>
                  <a:pt x="144" y="1236"/>
                </a:cubicBezTo>
                <a:cubicBezTo>
                  <a:pt x="134" y="1222"/>
                  <a:pt x="124" y="1206"/>
                  <a:pt x="115" y="1190"/>
                </a:cubicBezTo>
                <a:cubicBezTo>
                  <a:pt x="106" y="1174"/>
                  <a:pt x="97" y="1157"/>
                  <a:pt x="89" y="1140"/>
                </a:cubicBezTo>
                <a:cubicBezTo>
                  <a:pt x="81" y="1122"/>
                  <a:pt x="73" y="1104"/>
                  <a:pt x="66" y="1085"/>
                </a:cubicBezTo>
                <a:cubicBezTo>
                  <a:pt x="59" y="1066"/>
                  <a:pt x="52" y="1046"/>
                  <a:pt x="46" y="1025"/>
                </a:cubicBezTo>
                <a:cubicBezTo>
                  <a:pt x="40" y="1005"/>
                  <a:pt x="35" y="984"/>
                  <a:pt x="30" y="963"/>
                </a:cubicBezTo>
                <a:cubicBezTo>
                  <a:pt x="25" y="942"/>
                  <a:pt x="20" y="921"/>
                  <a:pt x="17" y="899"/>
                </a:cubicBezTo>
                <a:cubicBezTo>
                  <a:pt x="13" y="877"/>
                  <a:pt x="10" y="855"/>
                  <a:pt x="7" y="833"/>
                </a:cubicBezTo>
                <a:cubicBezTo>
                  <a:pt x="5" y="810"/>
                  <a:pt x="3" y="788"/>
                  <a:pt x="1" y="765"/>
                </a:cubicBezTo>
                <a:cubicBezTo>
                  <a:pt x="0" y="742"/>
                  <a:pt x="0" y="720"/>
                  <a:pt x="0" y="697"/>
                </a:cubicBezTo>
                <a:cubicBezTo>
                  <a:pt x="0" y="674"/>
                  <a:pt x="0" y="651"/>
                  <a:pt x="1" y="629"/>
                </a:cubicBezTo>
                <a:cubicBezTo>
                  <a:pt x="3" y="606"/>
                  <a:pt x="5" y="583"/>
                  <a:pt x="7" y="561"/>
                </a:cubicBezTo>
                <a:cubicBezTo>
                  <a:pt x="10" y="539"/>
                  <a:pt x="13" y="517"/>
                  <a:pt x="17" y="495"/>
                </a:cubicBezTo>
                <a:cubicBezTo>
                  <a:pt x="20" y="473"/>
                  <a:pt x="25" y="451"/>
                  <a:pt x="30" y="430"/>
                </a:cubicBezTo>
                <a:cubicBezTo>
                  <a:pt x="35" y="409"/>
                  <a:pt x="40" y="389"/>
                  <a:pt x="46" y="369"/>
                </a:cubicBezTo>
                <a:cubicBezTo>
                  <a:pt x="52" y="348"/>
                  <a:pt x="59" y="329"/>
                  <a:pt x="66" y="310"/>
                </a:cubicBezTo>
                <a:cubicBezTo>
                  <a:pt x="73" y="291"/>
                  <a:pt x="81" y="273"/>
                  <a:pt x="89" y="255"/>
                </a:cubicBezTo>
                <a:cubicBezTo>
                  <a:pt x="97" y="237"/>
                  <a:pt x="106" y="221"/>
                  <a:pt x="115" y="204"/>
                </a:cubicBezTo>
                <a:cubicBezTo>
                  <a:pt x="124" y="188"/>
                  <a:pt x="134" y="173"/>
                  <a:pt x="144" y="159"/>
                </a:cubicBezTo>
                <a:cubicBezTo>
                  <a:pt x="154" y="144"/>
                  <a:pt x="164" y="130"/>
                  <a:pt x="175" y="118"/>
                </a:cubicBezTo>
                <a:cubicBezTo>
                  <a:pt x="186" y="105"/>
                  <a:pt x="197" y="93"/>
                  <a:pt x="208" y="83"/>
                </a:cubicBezTo>
                <a:cubicBezTo>
                  <a:pt x="220" y="72"/>
                  <a:pt x="231" y="62"/>
                  <a:pt x="243" y="53"/>
                </a:cubicBezTo>
                <a:cubicBezTo>
                  <a:pt x="255" y="45"/>
                  <a:pt x="267" y="37"/>
                  <a:pt x="280" y="30"/>
                </a:cubicBezTo>
                <a:cubicBezTo>
                  <a:pt x="292" y="24"/>
                  <a:pt x="305" y="18"/>
                  <a:pt x="317" y="14"/>
                </a:cubicBezTo>
                <a:cubicBezTo>
                  <a:pt x="330" y="9"/>
                  <a:pt x="343" y="6"/>
                  <a:pt x="356" y="4"/>
                </a:cubicBezTo>
                <a:cubicBezTo>
                  <a:pt x="369" y="2"/>
                  <a:pt x="382" y="0"/>
                  <a:pt x="395" y="0"/>
                </a:cubicBezTo>
                <a:cubicBezTo>
                  <a:pt x="408" y="0"/>
                  <a:pt x="421" y="2"/>
                  <a:pt x="434" y="4"/>
                </a:cubicBezTo>
                <a:cubicBezTo>
                  <a:pt x="447" y="6"/>
                  <a:pt x="460" y="9"/>
                  <a:pt x="472" y="14"/>
                </a:cubicBezTo>
                <a:cubicBezTo>
                  <a:pt x="485" y="18"/>
                  <a:pt x="497" y="24"/>
                  <a:pt x="510" y="30"/>
                </a:cubicBezTo>
                <a:cubicBezTo>
                  <a:pt x="522" y="37"/>
                  <a:pt x="534" y="45"/>
                  <a:pt x="546" y="53"/>
                </a:cubicBezTo>
                <a:cubicBezTo>
                  <a:pt x="558" y="62"/>
                  <a:pt x="570" y="72"/>
                  <a:pt x="581" y="83"/>
                </a:cubicBezTo>
                <a:cubicBezTo>
                  <a:pt x="593" y="93"/>
                  <a:pt x="604" y="105"/>
                  <a:pt x="614" y="118"/>
                </a:cubicBezTo>
                <a:cubicBezTo>
                  <a:pt x="625" y="130"/>
                  <a:pt x="636" y="144"/>
                  <a:pt x="646" y="159"/>
                </a:cubicBezTo>
                <a:cubicBezTo>
                  <a:pt x="656" y="173"/>
                  <a:pt x="665" y="188"/>
                  <a:pt x="674" y="204"/>
                </a:cubicBezTo>
                <a:cubicBezTo>
                  <a:pt x="683" y="221"/>
                  <a:pt x="692" y="237"/>
                  <a:pt x="700" y="255"/>
                </a:cubicBezTo>
                <a:cubicBezTo>
                  <a:pt x="708" y="273"/>
                  <a:pt x="716" y="291"/>
                  <a:pt x="723" y="310"/>
                </a:cubicBezTo>
                <a:cubicBezTo>
                  <a:pt x="731" y="329"/>
                  <a:pt x="737" y="348"/>
                  <a:pt x="743" y="369"/>
                </a:cubicBezTo>
                <a:cubicBezTo>
                  <a:pt x="749" y="389"/>
                  <a:pt x="755" y="409"/>
                  <a:pt x="760" y="430"/>
                </a:cubicBezTo>
                <a:cubicBezTo>
                  <a:pt x="765" y="451"/>
                  <a:pt x="769" y="473"/>
                  <a:pt x="773" y="495"/>
                </a:cubicBezTo>
                <a:cubicBezTo>
                  <a:pt x="777" y="517"/>
                  <a:pt x="780" y="539"/>
                  <a:pt x="782" y="561"/>
                </a:cubicBezTo>
                <a:cubicBezTo>
                  <a:pt x="785" y="583"/>
                  <a:pt x="787" y="606"/>
                  <a:pt x="788" y="629"/>
                </a:cubicBezTo>
                <a:cubicBezTo>
                  <a:pt x="789" y="651"/>
                  <a:pt x="790" y="674"/>
                  <a:pt x="790" y="697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89" name="" descr=""/>
          <p:cNvPicPr/>
          <p:nvPr/>
        </p:nvPicPr>
        <p:blipFill>
          <a:blip r:embed="rId4"/>
          <a:stretch/>
        </p:blipFill>
        <p:spPr>
          <a:xfrm>
            <a:off x="5690880" y="2005560"/>
            <a:ext cx="2836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0" name=""/>
          <p:cNvSpPr/>
          <p:nvPr/>
        </p:nvSpPr>
        <p:spPr>
          <a:xfrm>
            <a:off x="6125400" y="3150360"/>
            <a:ext cx="3827520" cy="869400"/>
          </a:xfrm>
          <a:custGeom>
            <a:avLst/>
            <a:gdLst/>
            <a:ahLst/>
            <a:rect l="0" t="0" r="r" b="b"/>
            <a:pathLst>
              <a:path w="10632" h="2415">
                <a:moveTo>
                  <a:pt x="0" y="2322"/>
                </a:moveTo>
                <a:lnTo>
                  <a:pt x="0" y="93"/>
                </a:lnTo>
                <a:cubicBezTo>
                  <a:pt x="0" y="80"/>
                  <a:pt x="1" y="69"/>
                  <a:pt x="3" y="57"/>
                </a:cubicBezTo>
                <a:cubicBezTo>
                  <a:pt x="6" y="46"/>
                  <a:pt x="9" y="36"/>
                  <a:pt x="13" y="27"/>
                </a:cubicBezTo>
                <a:cubicBezTo>
                  <a:pt x="18" y="18"/>
                  <a:pt x="23" y="12"/>
                  <a:pt x="28" y="7"/>
                </a:cubicBezTo>
                <a:cubicBezTo>
                  <a:pt x="34" y="2"/>
                  <a:pt x="40" y="0"/>
                  <a:pt x="46" y="0"/>
                </a:cubicBezTo>
                <a:lnTo>
                  <a:pt x="10539" y="0"/>
                </a:lnTo>
                <a:cubicBezTo>
                  <a:pt x="10552" y="0"/>
                  <a:pt x="10564" y="2"/>
                  <a:pt x="10575" y="7"/>
                </a:cubicBezTo>
                <a:cubicBezTo>
                  <a:pt x="10586" y="12"/>
                  <a:pt x="10596" y="18"/>
                  <a:pt x="10605" y="27"/>
                </a:cubicBezTo>
                <a:cubicBezTo>
                  <a:pt x="10614" y="36"/>
                  <a:pt x="10620" y="46"/>
                  <a:pt x="10625" y="57"/>
                </a:cubicBezTo>
                <a:cubicBezTo>
                  <a:pt x="10630" y="69"/>
                  <a:pt x="10632" y="80"/>
                  <a:pt x="10632" y="93"/>
                </a:cubicBezTo>
                <a:lnTo>
                  <a:pt x="10632" y="2322"/>
                </a:lnTo>
                <a:cubicBezTo>
                  <a:pt x="10632" y="2334"/>
                  <a:pt x="10630" y="2346"/>
                  <a:pt x="10625" y="2358"/>
                </a:cubicBezTo>
                <a:cubicBezTo>
                  <a:pt x="10620" y="2369"/>
                  <a:pt x="10614" y="2379"/>
                  <a:pt x="10605" y="2388"/>
                </a:cubicBezTo>
                <a:cubicBezTo>
                  <a:pt x="10596" y="2396"/>
                  <a:pt x="10586" y="2403"/>
                  <a:pt x="10575" y="2408"/>
                </a:cubicBezTo>
                <a:cubicBezTo>
                  <a:pt x="10564" y="2413"/>
                  <a:pt x="10552" y="2415"/>
                  <a:pt x="10539" y="2415"/>
                </a:cubicBezTo>
                <a:lnTo>
                  <a:pt x="46" y="2415"/>
                </a:lnTo>
                <a:cubicBezTo>
                  <a:pt x="40" y="2415"/>
                  <a:pt x="34" y="2413"/>
                  <a:pt x="28" y="2408"/>
                </a:cubicBezTo>
                <a:cubicBezTo>
                  <a:pt x="23" y="2403"/>
                  <a:pt x="18" y="2396"/>
                  <a:pt x="13" y="2388"/>
                </a:cubicBezTo>
                <a:cubicBezTo>
                  <a:pt x="9" y="2379"/>
                  <a:pt x="6" y="2369"/>
                  <a:pt x="3" y="2358"/>
                </a:cubicBezTo>
                <a:cubicBezTo>
                  <a:pt x="1" y="2346"/>
                  <a:pt x="0" y="2334"/>
                  <a:pt x="0" y="2322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1" name=""/>
          <p:cNvSpPr/>
          <p:nvPr/>
        </p:nvSpPr>
        <p:spPr>
          <a:xfrm>
            <a:off x="6108480" y="3150360"/>
            <a:ext cx="33840" cy="869400"/>
          </a:xfrm>
          <a:custGeom>
            <a:avLst/>
            <a:gdLst/>
            <a:ahLst/>
            <a:rect l="0" t="0" r="r" b="b"/>
            <a:pathLst>
              <a:path w="94" h="2415">
                <a:moveTo>
                  <a:pt x="0" y="0"/>
                </a:moveTo>
                <a:lnTo>
                  <a:pt x="94" y="0"/>
                </a:lnTo>
                <a:lnTo>
                  <a:pt x="94" y="2415"/>
                </a:lnTo>
                <a:lnTo>
                  <a:pt x="0" y="2415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2" name=""/>
          <p:cNvSpPr txBox="1"/>
          <p:nvPr/>
        </p:nvSpPr>
        <p:spPr>
          <a:xfrm>
            <a:off x="1289160" y="3401280"/>
            <a:ext cx="84240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requirement."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3" name=""/>
          <p:cNvSpPr txBox="1"/>
          <p:nvPr/>
        </p:nvSpPr>
        <p:spPr>
          <a:xfrm>
            <a:off x="6108840" y="1894680"/>
            <a:ext cx="22726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As a Baseline Model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4" name=""/>
          <p:cNvSpPr txBox="1"/>
          <p:nvPr/>
        </p:nvSpPr>
        <p:spPr>
          <a:xfrm>
            <a:off x="6108840" y="2265840"/>
            <a:ext cx="3712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Due to their speed and simplicity, Decision Trees serve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5" name=""/>
          <p:cNvSpPr txBox="1"/>
          <p:nvPr/>
        </p:nvSpPr>
        <p:spPr>
          <a:xfrm>
            <a:off x="6108840" y="2466360"/>
            <a:ext cx="3671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as a great baseline model. They provide quick insights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6" name=""/>
          <p:cNvSpPr txBox="1"/>
          <p:nvPr/>
        </p:nvSpPr>
        <p:spPr>
          <a:xfrm>
            <a:off x="6108840" y="2666880"/>
            <a:ext cx="3699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into a dataset and establish a performance benchmark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7" name=""/>
          <p:cNvSpPr txBox="1"/>
          <p:nvPr/>
        </p:nvSpPr>
        <p:spPr>
          <a:xfrm>
            <a:off x="6108840" y="2867760"/>
            <a:ext cx="1764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for more complex models.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8" name=""/>
          <p:cNvSpPr txBox="1"/>
          <p:nvPr/>
        </p:nvSpPr>
        <p:spPr>
          <a:xfrm>
            <a:off x="6269760" y="3267360"/>
            <a:ext cx="367488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"Due to their speed and simplicity, Decision Trees serve as a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9" name=""/>
          <p:cNvSpPr txBox="1"/>
          <p:nvPr/>
        </p:nvSpPr>
        <p:spPr>
          <a:xfrm>
            <a:off x="6269760" y="3434760"/>
            <a:ext cx="364500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great baseline model. They can provide quick insights into a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0" name=""/>
          <p:cNvSpPr txBox="1"/>
          <p:nvPr/>
        </p:nvSpPr>
        <p:spPr>
          <a:xfrm>
            <a:off x="6269760" y="3601800"/>
            <a:ext cx="358560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dataset and a performance benchmark against which more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1" name=""/>
          <p:cNvSpPr/>
          <p:nvPr/>
        </p:nvSpPr>
        <p:spPr>
          <a:xfrm>
            <a:off x="538920" y="4500000"/>
            <a:ext cx="4671720" cy="2649240"/>
          </a:xfrm>
          <a:custGeom>
            <a:avLst/>
            <a:gdLst/>
            <a:ahLst/>
            <a:rect l="0" t="0" r="r" b="b"/>
            <a:pathLst>
              <a:path w="12977" h="7359">
                <a:moveTo>
                  <a:pt x="0" y="7185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803" y="0"/>
                </a:lnTo>
                <a:cubicBezTo>
                  <a:pt x="12814" y="0"/>
                  <a:pt x="12825" y="1"/>
                  <a:pt x="12837" y="3"/>
                </a:cubicBezTo>
                <a:cubicBezTo>
                  <a:pt x="12848" y="5"/>
                  <a:pt x="12859" y="9"/>
                  <a:pt x="12869" y="13"/>
                </a:cubicBezTo>
                <a:cubicBezTo>
                  <a:pt x="12880" y="17"/>
                  <a:pt x="12890" y="23"/>
                  <a:pt x="12899" y="29"/>
                </a:cubicBezTo>
                <a:cubicBezTo>
                  <a:pt x="12909" y="35"/>
                  <a:pt x="12918" y="43"/>
                  <a:pt x="12926" y="51"/>
                </a:cubicBezTo>
                <a:cubicBezTo>
                  <a:pt x="12934" y="59"/>
                  <a:pt x="12941" y="68"/>
                  <a:pt x="12947" y="77"/>
                </a:cubicBezTo>
                <a:cubicBezTo>
                  <a:pt x="12954" y="87"/>
                  <a:pt x="12959" y="97"/>
                  <a:pt x="12964" y="107"/>
                </a:cubicBezTo>
                <a:cubicBezTo>
                  <a:pt x="12968" y="118"/>
                  <a:pt x="12971" y="129"/>
                  <a:pt x="12973" y="140"/>
                </a:cubicBezTo>
                <a:cubicBezTo>
                  <a:pt x="12976" y="151"/>
                  <a:pt x="12977" y="162"/>
                  <a:pt x="12977" y="174"/>
                </a:cubicBezTo>
                <a:lnTo>
                  <a:pt x="12977" y="7185"/>
                </a:lnTo>
                <a:cubicBezTo>
                  <a:pt x="12977" y="7197"/>
                  <a:pt x="12976" y="7208"/>
                  <a:pt x="12973" y="7219"/>
                </a:cubicBezTo>
                <a:cubicBezTo>
                  <a:pt x="12971" y="7230"/>
                  <a:pt x="12968" y="7241"/>
                  <a:pt x="12964" y="7252"/>
                </a:cubicBezTo>
                <a:cubicBezTo>
                  <a:pt x="12959" y="7262"/>
                  <a:pt x="12954" y="7272"/>
                  <a:pt x="12947" y="7282"/>
                </a:cubicBezTo>
                <a:cubicBezTo>
                  <a:pt x="12941" y="7291"/>
                  <a:pt x="12934" y="7300"/>
                  <a:pt x="12926" y="7308"/>
                </a:cubicBezTo>
                <a:cubicBezTo>
                  <a:pt x="12918" y="7316"/>
                  <a:pt x="12909" y="7324"/>
                  <a:pt x="12899" y="7330"/>
                </a:cubicBezTo>
                <a:cubicBezTo>
                  <a:pt x="12890" y="7336"/>
                  <a:pt x="12880" y="7342"/>
                  <a:pt x="12869" y="7346"/>
                </a:cubicBezTo>
                <a:cubicBezTo>
                  <a:pt x="12859" y="7350"/>
                  <a:pt x="12848" y="7354"/>
                  <a:pt x="12837" y="7356"/>
                </a:cubicBezTo>
                <a:cubicBezTo>
                  <a:pt x="12825" y="7358"/>
                  <a:pt x="12814" y="7359"/>
                  <a:pt x="12803" y="7359"/>
                </a:cubicBezTo>
                <a:lnTo>
                  <a:pt x="174" y="7359"/>
                </a:lnTo>
                <a:cubicBezTo>
                  <a:pt x="162" y="7359"/>
                  <a:pt x="151" y="7358"/>
                  <a:pt x="140" y="7356"/>
                </a:cubicBezTo>
                <a:cubicBezTo>
                  <a:pt x="129" y="7354"/>
                  <a:pt x="118" y="7350"/>
                  <a:pt x="107" y="7346"/>
                </a:cubicBezTo>
                <a:cubicBezTo>
                  <a:pt x="97" y="7342"/>
                  <a:pt x="87" y="7336"/>
                  <a:pt x="77" y="7330"/>
                </a:cubicBezTo>
                <a:cubicBezTo>
                  <a:pt x="68" y="7324"/>
                  <a:pt x="59" y="7316"/>
                  <a:pt x="51" y="7308"/>
                </a:cubicBezTo>
                <a:cubicBezTo>
                  <a:pt x="43" y="7300"/>
                  <a:pt x="35" y="7291"/>
                  <a:pt x="29" y="7282"/>
                </a:cubicBezTo>
                <a:cubicBezTo>
                  <a:pt x="23" y="7272"/>
                  <a:pt x="17" y="7262"/>
                  <a:pt x="13" y="7252"/>
                </a:cubicBezTo>
                <a:cubicBezTo>
                  <a:pt x="9" y="7241"/>
                  <a:pt x="5" y="7230"/>
                  <a:pt x="3" y="7219"/>
                </a:cubicBezTo>
                <a:cubicBezTo>
                  <a:pt x="1" y="7208"/>
                  <a:pt x="0" y="7197"/>
                  <a:pt x="0" y="7185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2" name=""/>
          <p:cNvSpPr/>
          <p:nvPr/>
        </p:nvSpPr>
        <p:spPr>
          <a:xfrm>
            <a:off x="538920" y="4500000"/>
            <a:ext cx="4671720" cy="2649240"/>
          </a:xfrm>
          <a:custGeom>
            <a:avLst/>
            <a:gdLst/>
            <a:ahLst/>
            <a:rect l="0" t="0" r="r" b="b"/>
            <a:pathLst>
              <a:path fill="none" w="12977" h="7359">
                <a:moveTo>
                  <a:pt x="0" y="7185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803" y="0"/>
                </a:lnTo>
                <a:cubicBezTo>
                  <a:pt x="12814" y="0"/>
                  <a:pt x="12825" y="1"/>
                  <a:pt x="12837" y="3"/>
                </a:cubicBezTo>
                <a:cubicBezTo>
                  <a:pt x="12848" y="5"/>
                  <a:pt x="12859" y="9"/>
                  <a:pt x="12869" y="13"/>
                </a:cubicBezTo>
                <a:cubicBezTo>
                  <a:pt x="12880" y="17"/>
                  <a:pt x="12890" y="23"/>
                  <a:pt x="12899" y="29"/>
                </a:cubicBezTo>
                <a:cubicBezTo>
                  <a:pt x="12909" y="35"/>
                  <a:pt x="12918" y="43"/>
                  <a:pt x="12926" y="51"/>
                </a:cubicBezTo>
                <a:cubicBezTo>
                  <a:pt x="12934" y="59"/>
                  <a:pt x="12941" y="68"/>
                  <a:pt x="12947" y="77"/>
                </a:cubicBezTo>
                <a:cubicBezTo>
                  <a:pt x="12954" y="87"/>
                  <a:pt x="12959" y="97"/>
                  <a:pt x="12964" y="107"/>
                </a:cubicBezTo>
                <a:cubicBezTo>
                  <a:pt x="12968" y="118"/>
                  <a:pt x="12971" y="129"/>
                  <a:pt x="12973" y="140"/>
                </a:cubicBezTo>
                <a:cubicBezTo>
                  <a:pt x="12976" y="151"/>
                  <a:pt x="12977" y="162"/>
                  <a:pt x="12977" y="174"/>
                </a:cubicBezTo>
                <a:lnTo>
                  <a:pt x="12977" y="7185"/>
                </a:lnTo>
                <a:cubicBezTo>
                  <a:pt x="12977" y="7197"/>
                  <a:pt x="12976" y="7208"/>
                  <a:pt x="12973" y="7219"/>
                </a:cubicBezTo>
                <a:cubicBezTo>
                  <a:pt x="12971" y="7230"/>
                  <a:pt x="12968" y="7241"/>
                  <a:pt x="12964" y="7252"/>
                </a:cubicBezTo>
                <a:cubicBezTo>
                  <a:pt x="12959" y="7262"/>
                  <a:pt x="12954" y="7272"/>
                  <a:pt x="12947" y="7282"/>
                </a:cubicBezTo>
                <a:cubicBezTo>
                  <a:pt x="12941" y="7291"/>
                  <a:pt x="12934" y="7300"/>
                  <a:pt x="12926" y="7308"/>
                </a:cubicBezTo>
                <a:cubicBezTo>
                  <a:pt x="12918" y="7316"/>
                  <a:pt x="12909" y="7324"/>
                  <a:pt x="12899" y="7330"/>
                </a:cubicBezTo>
                <a:cubicBezTo>
                  <a:pt x="12890" y="7336"/>
                  <a:pt x="12880" y="7342"/>
                  <a:pt x="12869" y="7346"/>
                </a:cubicBezTo>
                <a:cubicBezTo>
                  <a:pt x="12859" y="7350"/>
                  <a:pt x="12848" y="7354"/>
                  <a:pt x="12837" y="7356"/>
                </a:cubicBezTo>
                <a:cubicBezTo>
                  <a:pt x="12825" y="7358"/>
                  <a:pt x="12814" y="7359"/>
                  <a:pt x="12803" y="7359"/>
                </a:cubicBezTo>
                <a:lnTo>
                  <a:pt x="174" y="7359"/>
                </a:lnTo>
                <a:cubicBezTo>
                  <a:pt x="162" y="7359"/>
                  <a:pt x="151" y="7358"/>
                  <a:pt x="140" y="7356"/>
                </a:cubicBezTo>
                <a:cubicBezTo>
                  <a:pt x="129" y="7354"/>
                  <a:pt x="118" y="7350"/>
                  <a:pt x="107" y="7346"/>
                </a:cubicBezTo>
                <a:cubicBezTo>
                  <a:pt x="97" y="7342"/>
                  <a:pt x="87" y="7336"/>
                  <a:pt x="77" y="7330"/>
                </a:cubicBezTo>
                <a:cubicBezTo>
                  <a:pt x="68" y="7324"/>
                  <a:pt x="59" y="7316"/>
                  <a:pt x="51" y="7308"/>
                </a:cubicBezTo>
                <a:cubicBezTo>
                  <a:pt x="43" y="7300"/>
                  <a:pt x="35" y="7291"/>
                  <a:pt x="29" y="7282"/>
                </a:cubicBezTo>
                <a:cubicBezTo>
                  <a:pt x="23" y="7272"/>
                  <a:pt x="17" y="7262"/>
                  <a:pt x="13" y="7252"/>
                </a:cubicBezTo>
                <a:cubicBezTo>
                  <a:pt x="9" y="7241"/>
                  <a:pt x="5" y="7230"/>
                  <a:pt x="3" y="7219"/>
                </a:cubicBezTo>
                <a:cubicBezTo>
                  <a:pt x="1" y="7208"/>
                  <a:pt x="0" y="7197"/>
                  <a:pt x="0" y="7185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3" name=""/>
          <p:cNvSpPr/>
          <p:nvPr/>
        </p:nvSpPr>
        <p:spPr>
          <a:xfrm>
            <a:off x="743400" y="4704480"/>
            <a:ext cx="251280" cy="501840"/>
          </a:xfrm>
          <a:custGeom>
            <a:avLst/>
            <a:gdLst/>
            <a:ahLst/>
            <a:rect l="0" t="0" r="r" b="b"/>
            <a:pathLst>
              <a:path w="698" h="1394">
                <a:moveTo>
                  <a:pt x="698" y="698"/>
                </a:moveTo>
                <a:cubicBezTo>
                  <a:pt x="698" y="744"/>
                  <a:pt x="696" y="789"/>
                  <a:pt x="691" y="834"/>
                </a:cubicBezTo>
                <a:cubicBezTo>
                  <a:pt x="687" y="879"/>
                  <a:pt x="680" y="922"/>
                  <a:pt x="671" y="964"/>
                </a:cubicBezTo>
                <a:cubicBezTo>
                  <a:pt x="663" y="1007"/>
                  <a:pt x="652" y="1047"/>
                  <a:pt x="639" y="1085"/>
                </a:cubicBezTo>
                <a:cubicBezTo>
                  <a:pt x="626" y="1123"/>
                  <a:pt x="612" y="1158"/>
                  <a:pt x="596" y="1190"/>
                </a:cubicBezTo>
                <a:cubicBezTo>
                  <a:pt x="580" y="1223"/>
                  <a:pt x="562" y="1251"/>
                  <a:pt x="543" y="1277"/>
                </a:cubicBezTo>
                <a:cubicBezTo>
                  <a:pt x="524" y="1302"/>
                  <a:pt x="504" y="1324"/>
                  <a:pt x="483" y="1341"/>
                </a:cubicBezTo>
                <a:cubicBezTo>
                  <a:pt x="462" y="1359"/>
                  <a:pt x="440" y="1372"/>
                  <a:pt x="418" y="1381"/>
                </a:cubicBezTo>
                <a:cubicBezTo>
                  <a:pt x="395" y="1390"/>
                  <a:pt x="373" y="1394"/>
                  <a:pt x="349" y="1394"/>
                </a:cubicBezTo>
                <a:cubicBezTo>
                  <a:pt x="326" y="1394"/>
                  <a:pt x="303" y="1390"/>
                  <a:pt x="281" y="1381"/>
                </a:cubicBezTo>
                <a:cubicBezTo>
                  <a:pt x="258" y="1372"/>
                  <a:pt x="237" y="1359"/>
                  <a:pt x="215" y="1341"/>
                </a:cubicBezTo>
                <a:cubicBezTo>
                  <a:pt x="194" y="1324"/>
                  <a:pt x="174" y="1302"/>
                  <a:pt x="155" y="1277"/>
                </a:cubicBezTo>
                <a:cubicBezTo>
                  <a:pt x="136" y="1251"/>
                  <a:pt x="119" y="1223"/>
                  <a:pt x="102" y="1190"/>
                </a:cubicBezTo>
                <a:cubicBezTo>
                  <a:pt x="86" y="1158"/>
                  <a:pt x="72" y="1123"/>
                  <a:pt x="59" y="1085"/>
                </a:cubicBezTo>
                <a:cubicBezTo>
                  <a:pt x="46" y="1047"/>
                  <a:pt x="36" y="1007"/>
                  <a:pt x="27" y="964"/>
                </a:cubicBezTo>
                <a:cubicBezTo>
                  <a:pt x="18" y="922"/>
                  <a:pt x="12" y="879"/>
                  <a:pt x="7" y="834"/>
                </a:cubicBezTo>
                <a:cubicBezTo>
                  <a:pt x="3" y="789"/>
                  <a:pt x="0" y="744"/>
                  <a:pt x="0" y="698"/>
                </a:cubicBezTo>
                <a:cubicBezTo>
                  <a:pt x="0" y="652"/>
                  <a:pt x="3" y="607"/>
                  <a:pt x="7" y="562"/>
                </a:cubicBezTo>
                <a:cubicBezTo>
                  <a:pt x="12" y="517"/>
                  <a:pt x="18" y="474"/>
                  <a:pt x="27" y="431"/>
                </a:cubicBezTo>
                <a:cubicBezTo>
                  <a:pt x="36" y="389"/>
                  <a:pt x="46" y="349"/>
                  <a:pt x="59" y="311"/>
                </a:cubicBezTo>
                <a:cubicBezTo>
                  <a:pt x="72" y="273"/>
                  <a:pt x="86" y="238"/>
                  <a:pt x="102" y="205"/>
                </a:cubicBezTo>
                <a:cubicBezTo>
                  <a:pt x="119" y="173"/>
                  <a:pt x="136" y="143"/>
                  <a:pt x="155" y="118"/>
                </a:cubicBezTo>
                <a:cubicBezTo>
                  <a:pt x="174" y="92"/>
                  <a:pt x="194" y="71"/>
                  <a:pt x="215" y="53"/>
                </a:cubicBezTo>
                <a:cubicBezTo>
                  <a:pt x="237" y="36"/>
                  <a:pt x="258" y="23"/>
                  <a:pt x="281" y="14"/>
                </a:cubicBezTo>
                <a:cubicBezTo>
                  <a:pt x="303" y="5"/>
                  <a:pt x="326" y="0"/>
                  <a:pt x="349" y="0"/>
                </a:cubicBezTo>
                <a:cubicBezTo>
                  <a:pt x="373" y="0"/>
                  <a:pt x="395" y="5"/>
                  <a:pt x="418" y="14"/>
                </a:cubicBezTo>
                <a:cubicBezTo>
                  <a:pt x="440" y="23"/>
                  <a:pt x="462" y="36"/>
                  <a:pt x="483" y="53"/>
                </a:cubicBezTo>
                <a:cubicBezTo>
                  <a:pt x="504" y="71"/>
                  <a:pt x="524" y="92"/>
                  <a:pt x="543" y="118"/>
                </a:cubicBezTo>
                <a:cubicBezTo>
                  <a:pt x="562" y="143"/>
                  <a:pt x="580" y="173"/>
                  <a:pt x="596" y="205"/>
                </a:cubicBezTo>
                <a:cubicBezTo>
                  <a:pt x="612" y="238"/>
                  <a:pt x="626" y="273"/>
                  <a:pt x="639" y="311"/>
                </a:cubicBezTo>
                <a:cubicBezTo>
                  <a:pt x="652" y="349"/>
                  <a:pt x="663" y="389"/>
                  <a:pt x="671" y="431"/>
                </a:cubicBezTo>
                <a:cubicBezTo>
                  <a:pt x="680" y="474"/>
                  <a:pt x="687" y="517"/>
                  <a:pt x="691" y="562"/>
                </a:cubicBezTo>
                <a:cubicBezTo>
                  <a:pt x="696" y="607"/>
                  <a:pt x="698" y="652"/>
                  <a:pt x="698" y="69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04" name="" descr=""/>
          <p:cNvPicPr/>
          <p:nvPr/>
        </p:nvPicPr>
        <p:blipFill>
          <a:blip r:embed="rId5"/>
          <a:stretch/>
        </p:blipFill>
        <p:spPr>
          <a:xfrm>
            <a:off x="743760" y="483012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5" name=""/>
          <p:cNvSpPr/>
          <p:nvPr/>
        </p:nvSpPr>
        <p:spPr>
          <a:xfrm>
            <a:off x="1144800" y="6242400"/>
            <a:ext cx="3861000" cy="702360"/>
          </a:xfrm>
          <a:custGeom>
            <a:avLst/>
            <a:gdLst/>
            <a:ahLst/>
            <a:rect l="0" t="0" r="r" b="b"/>
            <a:pathLst>
              <a:path w="10725" h="1951">
                <a:moveTo>
                  <a:pt x="0" y="1858"/>
                </a:moveTo>
                <a:lnTo>
                  <a:pt x="0" y="93"/>
                </a:lnTo>
                <a:cubicBezTo>
                  <a:pt x="0" y="80"/>
                  <a:pt x="1" y="68"/>
                  <a:pt x="3" y="57"/>
                </a:cubicBezTo>
                <a:cubicBezTo>
                  <a:pt x="6" y="46"/>
                  <a:pt x="9" y="36"/>
                  <a:pt x="13" y="27"/>
                </a:cubicBezTo>
                <a:cubicBezTo>
                  <a:pt x="18" y="18"/>
                  <a:pt x="23" y="11"/>
                  <a:pt x="28" y="7"/>
                </a:cubicBezTo>
                <a:cubicBezTo>
                  <a:pt x="34" y="2"/>
                  <a:pt x="40" y="0"/>
                  <a:pt x="46" y="0"/>
                </a:cubicBezTo>
                <a:lnTo>
                  <a:pt x="10632" y="0"/>
                </a:lnTo>
                <a:cubicBezTo>
                  <a:pt x="10645" y="0"/>
                  <a:pt x="10656" y="2"/>
                  <a:pt x="10668" y="7"/>
                </a:cubicBezTo>
                <a:cubicBezTo>
                  <a:pt x="10679" y="11"/>
                  <a:pt x="10689" y="18"/>
                  <a:pt x="10698" y="27"/>
                </a:cubicBezTo>
                <a:cubicBezTo>
                  <a:pt x="10707" y="36"/>
                  <a:pt x="10713" y="46"/>
                  <a:pt x="10718" y="57"/>
                </a:cubicBezTo>
                <a:cubicBezTo>
                  <a:pt x="10723" y="68"/>
                  <a:pt x="10725" y="80"/>
                  <a:pt x="10725" y="93"/>
                </a:cubicBezTo>
                <a:lnTo>
                  <a:pt x="10725" y="1858"/>
                </a:lnTo>
                <a:cubicBezTo>
                  <a:pt x="10725" y="1870"/>
                  <a:pt x="10723" y="1882"/>
                  <a:pt x="10718" y="1893"/>
                </a:cubicBezTo>
                <a:cubicBezTo>
                  <a:pt x="10713" y="1905"/>
                  <a:pt x="10707" y="1915"/>
                  <a:pt x="10698" y="1923"/>
                </a:cubicBezTo>
                <a:cubicBezTo>
                  <a:pt x="10689" y="1932"/>
                  <a:pt x="10679" y="1939"/>
                  <a:pt x="10668" y="1943"/>
                </a:cubicBezTo>
                <a:cubicBezTo>
                  <a:pt x="10656" y="1948"/>
                  <a:pt x="10645" y="1951"/>
                  <a:pt x="10632" y="1951"/>
                </a:cubicBezTo>
                <a:lnTo>
                  <a:pt x="46" y="1951"/>
                </a:lnTo>
                <a:cubicBezTo>
                  <a:pt x="40" y="1951"/>
                  <a:pt x="34" y="1948"/>
                  <a:pt x="28" y="1943"/>
                </a:cubicBezTo>
                <a:cubicBezTo>
                  <a:pt x="23" y="1939"/>
                  <a:pt x="18" y="1932"/>
                  <a:pt x="13" y="1923"/>
                </a:cubicBezTo>
                <a:cubicBezTo>
                  <a:pt x="9" y="1915"/>
                  <a:pt x="6" y="1905"/>
                  <a:pt x="3" y="1893"/>
                </a:cubicBezTo>
                <a:cubicBezTo>
                  <a:pt x="1" y="1882"/>
                  <a:pt x="0" y="1870"/>
                  <a:pt x="0" y="185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6" name=""/>
          <p:cNvSpPr/>
          <p:nvPr/>
        </p:nvSpPr>
        <p:spPr>
          <a:xfrm>
            <a:off x="1127880" y="6242400"/>
            <a:ext cx="33840" cy="702360"/>
          </a:xfrm>
          <a:custGeom>
            <a:avLst/>
            <a:gdLst/>
            <a:ahLst/>
            <a:rect l="0" t="0" r="r" b="b"/>
            <a:pathLst>
              <a:path w="94" h="1951">
                <a:moveTo>
                  <a:pt x="27" y="1923"/>
                </a:moveTo>
                <a:cubicBezTo>
                  <a:pt x="9" y="1905"/>
                  <a:pt x="0" y="1883"/>
                  <a:pt x="0" y="1858"/>
                </a:cubicBezTo>
                <a:lnTo>
                  <a:pt x="0" y="93"/>
                </a:lnTo>
                <a:cubicBezTo>
                  <a:pt x="0" y="67"/>
                  <a:pt x="9" y="45"/>
                  <a:pt x="27" y="27"/>
                </a:cubicBezTo>
                <a:cubicBezTo>
                  <a:pt x="47" y="9"/>
                  <a:pt x="68" y="0"/>
                  <a:pt x="94" y="0"/>
                </a:cubicBezTo>
                <a:lnTo>
                  <a:pt x="94" y="1951"/>
                </a:lnTo>
                <a:cubicBezTo>
                  <a:pt x="68" y="1951"/>
                  <a:pt x="47" y="1941"/>
                  <a:pt x="27" y="1923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7" name=""/>
          <p:cNvSpPr txBox="1"/>
          <p:nvPr/>
        </p:nvSpPr>
        <p:spPr>
          <a:xfrm>
            <a:off x="6269760" y="3768840"/>
            <a:ext cx="217152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complex models can be compared."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8" name=""/>
          <p:cNvSpPr txBox="1"/>
          <p:nvPr/>
        </p:nvSpPr>
        <p:spPr>
          <a:xfrm>
            <a:off x="1128240" y="4719240"/>
            <a:ext cx="2698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For Feature Selection &amp;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9" name=""/>
          <p:cNvSpPr txBox="1"/>
          <p:nvPr/>
        </p:nvSpPr>
        <p:spPr>
          <a:xfrm>
            <a:off x="1128240" y="4986720"/>
            <a:ext cx="16819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Understanding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0" name=""/>
          <p:cNvSpPr txBox="1"/>
          <p:nvPr/>
        </p:nvSpPr>
        <p:spPr>
          <a:xfrm>
            <a:off x="1128240" y="5357880"/>
            <a:ext cx="3297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By analyzing the structure of a trained tree, data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1" name=""/>
          <p:cNvSpPr txBox="1"/>
          <p:nvPr/>
        </p:nvSpPr>
        <p:spPr>
          <a:xfrm>
            <a:off x="1128240" y="5558400"/>
            <a:ext cx="3784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scientists can gain insights into which features are most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2" name=""/>
          <p:cNvSpPr txBox="1"/>
          <p:nvPr/>
        </p:nvSpPr>
        <p:spPr>
          <a:xfrm>
            <a:off x="1128240" y="5758920"/>
            <a:ext cx="3889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inﬂuential in predicting the outcome, helping with feature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3" name=""/>
          <p:cNvSpPr txBox="1"/>
          <p:nvPr/>
        </p:nvSpPr>
        <p:spPr>
          <a:xfrm>
            <a:off x="1128240" y="5959440"/>
            <a:ext cx="2158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engineering and understanding.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4" name=""/>
          <p:cNvSpPr txBox="1"/>
          <p:nvPr/>
        </p:nvSpPr>
        <p:spPr>
          <a:xfrm>
            <a:off x="1289160" y="6359400"/>
            <a:ext cx="361980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"By analyzing the structure of a trained tree, data scientists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5" name=""/>
          <p:cNvSpPr txBox="1"/>
          <p:nvPr/>
        </p:nvSpPr>
        <p:spPr>
          <a:xfrm>
            <a:off x="1289160" y="6526800"/>
            <a:ext cx="357948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can gain insights into which features are most inﬂuential in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6" name=""/>
          <p:cNvSpPr/>
          <p:nvPr/>
        </p:nvSpPr>
        <p:spPr>
          <a:xfrm>
            <a:off x="5486040" y="4500000"/>
            <a:ext cx="4671720" cy="2649240"/>
          </a:xfrm>
          <a:custGeom>
            <a:avLst/>
            <a:gdLst/>
            <a:ahLst/>
            <a:rect l="0" t="0" r="r" b="b"/>
            <a:pathLst>
              <a:path w="12977" h="7359">
                <a:moveTo>
                  <a:pt x="0" y="7185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12803" y="0"/>
                </a:lnTo>
                <a:cubicBezTo>
                  <a:pt x="12814" y="0"/>
                  <a:pt x="12826" y="1"/>
                  <a:pt x="12837" y="3"/>
                </a:cubicBezTo>
                <a:cubicBezTo>
                  <a:pt x="12848" y="5"/>
                  <a:pt x="12859" y="9"/>
                  <a:pt x="12869" y="13"/>
                </a:cubicBezTo>
                <a:cubicBezTo>
                  <a:pt x="12880" y="17"/>
                  <a:pt x="12890" y="23"/>
                  <a:pt x="12900" y="29"/>
                </a:cubicBezTo>
                <a:cubicBezTo>
                  <a:pt x="12909" y="35"/>
                  <a:pt x="12918" y="43"/>
                  <a:pt x="12926" y="51"/>
                </a:cubicBezTo>
                <a:cubicBezTo>
                  <a:pt x="12934" y="59"/>
                  <a:pt x="12941" y="68"/>
                  <a:pt x="12948" y="77"/>
                </a:cubicBezTo>
                <a:cubicBezTo>
                  <a:pt x="12954" y="87"/>
                  <a:pt x="12959" y="97"/>
                  <a:pt x="12964" y="107"/>
                </a:cubicBezTo>
                <a:cubicBezTo>
                  <a:pt x="12968" y="118"/>
                  <a:pt x="12971" y="129"/>
                  <a:pt x="12974" y="140"/>
                </a:cubicBezTo>
                <a:cubicBezTo>
                  <a:pt x="12976" y="151"/>
                  <a:pt x="12977" y="162"/>
                  <a:pt x="12977" y="174"/>
                </a:cubicBezTo>
                <a:lnTo>
                  <a:pt x="12977" y="7185"/>
                </a:lnTo>
                <a:cubicBezTo>
                  <a:pt x="12977" y="7197"/>
                  <a:pt x="12976" y="7208"/>
                  <a:pt x="12974" y="7219"/>
                </a:cubicBezTo>
                <a:cubicBezTo>
                  <a:pt x="12971" y="7230"/>
                  <a:pt x="12968" y="7241"/>
                  <a:pt x="12964" y="7252"/>
                </a:cubicBezTo>
                <a:cubicBezTo>
                  <a:pt x="12959" y="7262"/>
                  <a:pt x="12954" y="7272"/>
                  <a:pt x="12948" y="7282"/>
                </a:cubicBezTo>
                <a:cubicBezTo>
                  <a:pt x="12941" y="7291"/>
                  <a:pt x="12934" y="7300"/>
                  <a:pt x="12926" y="7308"/>
                </a:cubicBezTo>
                <a:cubicBezTo>
                  <a:pt x="12918" y="7316"/>
                  <a:pt x="12909" y="7324"/>
                  <a:pt x="12900" y="7330"/>
                </a:cubicBezTo>
                <a:cubicBezTo>
                  <a:pt x="12890" y="7336"/>
                  <a:pt x="12880" y="7342"/>
                  <a:pt x="12869" y="7346"/>
                </a:cubicBezTo>
                <a:cubicBezTo>
                  <a:pt x="12859" y="7350"/>
                  <a:pt x="12848" y="7354"/>
                  <a:pt x="12837" y="7356"/>
                </a:cubicBezTo>
                <a:cubicBezTo>
                  <a:pt x="12826" y="7358"/>
                  <a:pt x="12814" y="7359"/>
                  <a:pt x="12803" y="7359"/>
                </a:cubicBezTo>
                <a:lnTo>
                  <a:pt x="174" y="7359"/>
                </a:lnTo>
                <a:cubicBezTo>
                  <a:pt x="163" y="7359"/>
                  <a:pt x="151" y="7358"/>
                  <a:pt x="140" y="7356"/>
                </a:cubicBezTo>
                <a:cubicBezTo>
                  <a:pt x="129" y="7354"/>
                  <a:pt x="118" y="7350"/>
                  <a:pt x="107" y="7346"/>
                </a:cubicBezTo>
                <a:cubicBezTo>
                  <a:pt x="97" y="7342"/>
                  <a:pt x="87" y="7336"/>
                  <a:pt x="77" y="7330"/>
                </a:cubicBezTo>
                <a:cubicBezTo>
                  <a:pt x="68" y="7324"/>
                  <a:pt x="59" y="7316"/>
                  <a:pt x="51" y="7308"/>
                </a:cubicBezTo>
                <a:cubicBezTo>
                  <a:pt x="43" y="7300"/>
                  <a:pt x="36" y="7291"/>
                  <a:pt x="29" y="7282"/>
                </a:cubicBezTo>
                <a:cubicBezTo>
                  <a:pt x="23" y="7272"/>
                  <a:pt x="17" y="7262"/>
                  <a:pt x="13" y="7252"/>
                </a:cubicBezTo>
                <a:cubicBezTo>
                  <a:pt x="9" y="7241"/>
                  <a:pt x="5" y="7230"/>
                  <a:pt x="3" y="7219"/>
                </a:cubicBezTo>
                <a:cubicBezTo>
                  <a:pt x="1" y="7208"/>
                  <a:pt x="0" y="7197"/>
                  <a:pt x="0" y="7185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7" name=""/>
          <p:cNvSpPr/>
          <p:nvPr/>
        </p:nvSpPr>
        <p:spPr>
          <a:xfrm>
            <a:off x="5486040" y="4500000"/>
            <a:ext cx="4671720" cy="2649240"/>
          </a:xfrm>
          <a:custGeom>
            <a:avLst/>
            <a:gdLst/>
            <a:ahLst/>
            <a:rect l="0" t="0" r="r" b="b"/>
            <a:pathLst>
              <a:path fill="none" w="12977" h="7359">
                <a:moveTo>
                  <a:pt x="0" y="7185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12803" y="0"/>
                </a:lnTo>
                <a:cubicBezTo>
                  <a:pt x="12814" y="0"/>
                  <a:pt x="12826" y="1"/>
                  <a:pt x="12837" y="3"/>
                </a:cubicBezTo>
                <a:cubicBezTo>
                  <a:pt x="12848" y="5"/>
                  <a:pt x="12859" y="9"/>
                  <a:pt x="12869" y="13"/>
                </a:cubicBezTo>
                <a:cubicBezTo>
                  <a:pt x="12880" y="17"/>
                  <a:pt x="12890" y="23"/>
                  <a:pt x="12900" y="29"/>
                </a:cubicBezTo>
                <a:cubicBezTo>
                  <a:pt x="12909" y="35"/>
                  <a:pt x="12918" y="43"/>
                  <a:pt x="12926" y="51"/>
                </a:cubicBezTo>
                <a:cubicBezTo>
                  <a:pt x="12934" y="59"/>
                  <a:pt x="12941" y="68"/>
                  <a:pt x="12948" y="77"/>
                </a:cubicBezTo>
                <a:cubicBezTo>
                  <a:pt x="12954" y="87"/>
                  <a:pt x="12959" y="97"/>
                  <a:pt x="12964" y="107"/>
                </a:cubicBezTo>
                <a:cubicBezTo>
                  <a:pt x="12968" y="118"/>
                  <a:pt x="12971" y="129"/>
                  <a:pt x="12974" y="140"/>
                </a:cubicBezTo>
                <a:cubicBezTo>
                  <a:pt x="12976" y="151"/>
                  <a:pt x="12977" y="162"/>
                  <a:pt x="12977" y="174"/>
                </a:cubicBezTo>
                <a:lnTo>
                  <a:pt x="12977" y="7185"/>
                </a:lnTo>
                <a:cubicBezTo>
                  <a:pt x="12977" y="7197"/>
                  <a:pt x="12976" y="7208"/>
                  <a:pt x="12974" y="7219"/>
                </a:cubicBezTo>
                <a:cubicBezTo>
                  <a:pt x="12971" y="7230"/>
                  <a:pt x="12968" y="7241"/>
                  <a:pt x="12964" y="7252"/>
                </a:cubicBezTo>
                <a:cubicBezTo>
                  <a:pt x="12959" y="7262"/>
                  <a:pt x="12954" y="7272"/>
                  <a:pt x="12948" y="7282"/>
                </a:cubicBezTo>
                <a:cubicBezTo>
                  <a:pt x="12941" y="7291"/>
                  <a:pt x="12934" y="7300"/>
                  <a:pt x="12926" y="7308"/>
                </a:cubicBezTo>
                <a:cubicBezTo>
                  <a:pt x="12918" y="7316"/>
                  <a:pt x="12909" y="7324"/>
                  <a:pt x="12900" y="7330"/>
                </a:cubicBezTo>
                <a:cubicBezTo>
                  <a:pt x="12890" y="7336"/>
                  <a:pt x="12880" y="7342"/>
                  <a:pt x="12869" y="7346"/>
                </a:cubicBezTo>
                <a:cubicBezTo>
                  <a:pt x="12859" y="7350"/>
                  <a:pt x="12848" y="7354"/>
                  <a:pt x="12837" y="7356"/>
                </a:cubicBezTo>
                <a:cubicBezTo>
                  <a:pt x="12826" y="7358"/>
                  <a:pt x="12814" y="7359"/>
                  <a:pt x="12803" y="7359"/>
                </a:cubicBezTo>
                <a:lnTo>
                  <a:pt x="174" y="7359"/>
                </a:lnTo>
                <a:cubicBezTo>
                  <a:pt x="163" y="7359"/>
                  <a:pt x="151" y="7358"/>
                  <a:pt x="140" y="7356"/>
                </a:cubicBezTo>
                <a:cubicBezTo>
                  <a:pt x="129" y="7354"/>
                  <a:pt x="118" y="7350"/>
                  <a:pt x="107" y="7346"/>
                </a:cubicBezTo>
                <a:cubicBezTo>
                  <a:pt x="97" y="7342"/>
                  <a:pt x="87" y="7336"/>
                  <a:pt x="77" y="7330"/>
                </a:cubicBezTo>
                <a:cubicBezTo>
                  <a:pt x="68" y="7324"/>
                  <a:pt x="59" y="7316"/>
                  <a:pt x="51" y="7308"/>
                </a:cubicBezTo>
                <a:cubicBezTo>
                  <a:pt x="43" y="7300"/>
                  <a:pt x="36" y="7291"/>
                  <a:pt x="29" y="7282"/>
                </a:cubicBezTo>
                <a:cubicBezTo>
                  <a:pt x="23" y="7272"/>
                  <a:pt x="17" y="7262"/>
                  <a:pt x="13" y="7252"/>
                </a:cubicBezTo>
                <a:cubicBezTo>
                  <a:pt x="9" y="7241"/>
                  <a:pt x="5" y="7230"/>
                  <a:pt x="3" y="7219"/>
                </a:cubicBezTo>
                <a:cubicBezTo>
                  <a:pt x="1" y="7208"/>
                  <a:pt x="0" y="7197"/>
                  <a:pt x="0" y="7185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8" name=""/>
          <p:cNvSpPr/>
          <p:nvPr/>
        </p:nvSpPr>
        <p:spPr>
          <a:xfrm>
            <a:off x="5690880" y="4704480"/>
            <a:ext cx="284400" cy="501840"/>
          </a:xfrm>
          <a:custGeom>
            <a:avLst/>
            <a:gdLst/>
            <a:ahLst/>
            <a:rect l="0" t="0" r="r" b="b"/>
            <a:pathLst>
              <a:path w="790" h="1394">
                <a:moveTo>
                  <a:pt x="790" y="698"/>
                </a:moveTo>
                <a:cubicBezTo>
                  <a:pt x="790" y="721"/>
                  <a:pt x="789" y="743"/>
                  <a:pt x="788" y="766"/>
                </a:cubicBezTo>
                <a:cubicBezTo>
                  <a:pt x="787" y="789"/>
                  <a:pt x="785" y="811"/>
                  <a:pt x="782" y="834"/>
                </a:cubicBezTo>
                <a:cubicBezTo>
                  <a:pt x="780" y="856"/>
                  <a:pt x="777" y="878"/>
                  <a:pt x="773" y="900"/>
                </a:cubicBezTo>
                <a:cubicBezTo>
                  <a:pt x="769" y="922"/>
                  <a:pt x="765" y="943"/>
                  <a:pt x="760" y="964"/>
                </a:cubicBezTo>
                <a:cubicBezTo>
                  <a:pt x="755" y="985"/>
                  <a:pt x="749" y="1006"/>
                  <a:pt x="743" y="1026"/>
                </a:cubicBezTo>
                <a:cubicBezTo>
                  <a:pt x="737" y="1046"/>
                  <a:pt x="731" y="1066"/>
                  <a:pt x="723" y="1085"/>
                </a:cubicBezTo>
                <a:cubicBezTo>
                  <a:pt x="716" y="1104"/>
                  <a:pt x="708" y="1122"/>
                  <a:pt x="700" y="1140"/>
                </a:cubicBezTo>
                <a:cubicBezTo>
                  <a:pt x="692" y="1157"/>
                  <a:pt x="683" y="1174"/>
                  <a:pt x="674" y="1190"/>
                </a:cubicBezTo>
                <a:cubicBezTo>
                  <a:pt x="665" y="1206"/>
                  <a:pt x="656" y="1222"/>
                  <a:pt x="646" y="1236"/>
                </a:cubicBezTo>
                <a:cubicBezTo>
                  <a:pt x="636" y="1251"/>
                  <a:pt x="625" y="1264"/>
                  <a:pt x="614" y="1277"/>
                </a:cubicBezTo>
                <a:cubicBezTo>
                  <a:pt x="604" y="1290"/>
                  <a:pt x="593" y="1301"/>
                  <a:pt x="581" y="1312"/>
                </a:cubicBezTo>
                <a:cubicBezTo>
                  <a:pt x="570" y="1323"/>
                  <a:pt x="558" y="1332"/>
                  <a:pt x="546" y="1341"/>
                </a:cubicBezTo>
                <a:cubicBezTo>
                  <a:pt x="534" y="1350"/>
                  <a:pt x="522" y="1358"/>
                  <a:pt x="510" y="1364"/>
                </a:cubicBezTo>
                <a:cubicBezTo>
                  <a:pt x="497" y="1371"/>
                  <a:pt x="485" y="1376"/>
                  <a:pt x="472" y="1381"/>
                </a:cubicBezTo>
                <a:cubicBezTo>
                  <a:pt x="460" y="1385"/>
                  <a:pt x="447" y="1389"/>
                  <a:pt x="434" y="1391"/>
                </a:cubicBezTo>
                <a:cubicBezTo>
                  <a:pt x="421" y="1393"/>
                  <a:pt x="408" y="1394"/>
                  <a:pt x="395" y="1394"/>
                </a:cubicBezTo>
                <a:cubicBezTo>
                  <a:pt x="382" y="1394"/>
                  <a:pt x="369" y="1393"/>
                  <a:pt x="356" y="1391"/>
                </a:cubicBezTo>
                <a:cubicBezTo>
                  <a:pt x="343" y="1389"/>
                  <a:pt x="330" y="1385"/>
                  <a:pt x="317" y="1381"/>
                </a:cubicBezTo>
                <a:cubicBezTo>
                  <a:pt x="305" y="1376"/>
                  <a:pt x="292" y="1371"/>
                  <a:pt x="280" y="1364"/>
                </a:cubicBezTo>
                <a:cubicBezTo>
                  <a:pt x="267" y="1358"/>
                  <a:pt x="255" y="1350"/>
                  <a:pt x="243" y="1341"/>
                </a:cubicBezTo>
                <a:cubicBezTo>
                  <a:pt x="231" y="1332"/>
                  <a:pt x="220" y="1323"/>
                  <a:pt x="208" y="1312"/>
                </a:cubicBezTo>
                <a:cubicBezTo>
                  <a:pt x="197" y="1301"/>
                  <a:pt x="186" y="1290"/>
                  <a:pt x="175" y="1277"/>
                </a:cubicBezTo>
                <a:cubicBezTo>
                  <a:pt x="164" y="1264"/>
                  <a:pt x="154" y="1251"/>
                  <a:pt x="144" y="1236"/>
                </a:cubicBezTo>
                <a:cubicBezTo>
                  <a:pt x="134" y="1222"/>
                  <a:pt x="124" y="1206"/>
                  <a:pt x="115" y="1190"/>
                </a:cubicBezTo>
                <a:cubicBezTo>
                  <a:pt x="106" y="1174"/>
                  <a:pt x="97" y="1157"/>
                  <a:pt x="89" y="1140"/>
                </a:cubicBezTo>
                <a:cubicBezTo>
                  <a:pt x="81" y="1122"/>
                  <a:pt x="73" y="1104"/>
                  <a:pt x="66" y="1085"/>
                </a:cubicBezTo>
                <a:cubicBezTo>
                  <a:pt x="59" y="1066"/>
                  <a:pt x="52" y="1046"/>
                  <a:pt x="46" y="1026"/>
                </a:cubicBezTo>
                <a:cubicBezTo>
                  <a:pt x="40" y="1006"/>
                  <a:pt x="35" y="985"/>
                  <a:pt x="30" y="964"/>
                </a:cubicBezTo>
                <a:cubicBezTo>
                  <a:pt x="25" y="943"/>
                  <a:pt x="20" y="922"/>
                  <a:pt x="17" y="900"/>
                </a:cubicBezTo>
                <a:cubicBezTo>
                  <a:pt x="13" y="878"/>
                  <a:pt x="10" y="856"/>
                  <a:pt x="7" y="834"/>
                </a:cubicBezTo>
                <a:cubicBezTo>
                  <a:pt x="5" y="811"/>
                  <a:pt x="3" y="789"/>
                  <a:pt x="1" y="766"/>
                </a:cubicBezTo>
                <a:cubicBezTo>
                  <a:pt x="0" y="743"/>
                  <a:pt x="0" y="721"/>
                  <a:pt x="0" y="698"/>
                </a:cubicBezTo>
                <a:cubicBezTo>
                  <a:pt x="0" y="675"/>
                  <a:pt x="0" y="652"/>
                  <a:pt x="1" y="630"/>
                </a:cubicBezTo>
                <a:cubicBezTo>
                  <a:pt x="3" y="607"/>
                  <a:pt x="5" y="584"/>
                  <a:pt x="7" y="562"/>
                </a:cubicBezTo>
                <a:cubicBezTo>
                  <a:pt x="10" y="540"/>
                  <a:pt x="13" y="518"/>
                  <a:pt x="17" y="496"/>
                </a:cubicBezTo>
                <a:cubicBezTo>
                  <a:pt x="20" y="474"/>
                  <a:pt x="25" y="452"/>
                  <a:pt x="30" y="431"/>
                </a:cubicBezTo>
                <a:cubicBezTo>
                  <a:pt x="35" y="410"/>
                  <a:pt x="40" y="390"/>
                  <a:pt x="46" y="370"/>
                </a:cubicBezTo>
                <a:cubicBezTo>
                  <a:pt x="52" y="349"/>
                  <a:pt x="59" y="330"/>
                  <a:pt x="66" y="311"/>
                </a:cubicBezTo>
                <a:cubicBezTo>
                  <a:pt x="73" y="292"/>
                  <a:pt x="81" y="274"/>
                  <a:pt x="89" y="256"/>
                </a:cubicBezTo>
                <a:cubicBezTo>
                  <a:pt x="97" y="238"/>
                  <a:pt x="106" y="222"/>
                  <a:pt x="115" y="205"/>
                </a:cubicBezTo>
                <a:cubicBezTo>
                  <a:pt x="124" y="189"/>
                  <a:pt x="134" y="174"/>
                  <a:pt x="144" y="160"/>
                </a:cubicBezTo>
                <a:cubicBezTo>
                  <a:pt x="154" y="144"/>
                  <a:pt x="164" y="130"/>
                  <a:pt x="175" y="118"/>
                </a:cubicBezTo>
                <a:cubicBezTo>
                  <a:pt x="186" y="105"/>
                  <a:pt x="197" y="93"/>
                  <a:pt x="208" y="83"/>
                </a:cubicBezTo>
                <a:cubicBezTo>
                  <a:pt x="220" y="72"/>
                  <a:pt x="231" y="62"/>
                  <a:pt x="243" y="53"/>
                </a:cubicBezTo>
                <a:cubicBezTo>
                  <a:pt x="255" y="45"/>
                  <a:pt x="267" y="37"/>
                  <a:pt x="280" y="30"/>
                </a:cubicBezTo>
                <a:cubicBezTo>
                  <a:pt x="292" y="24"/>
                  <a:pt x="305" y="18"/>
                  <a:pt x="317" y="14"/>
                </a:cubicBezTo>
                <a:cubicBezTo>
                  <a:pt x="330" y="9"/>
                  <a:pt x="343" y="6"/>
                  <a:pt x="356" y="4"/>
                </a:cubicBezTo>
                <a:cubicBezTo>
                  <a:pt x="369" y="2"/>
                  <a:pt x="382" y="0"/>
                  <a:pt x="395" y="0"/>
                </a:cubicBezTo>
                <a:cubicBezTo>
                  <a:pt x="408" y="0"/>
                  <a:pt x="421" y="2"/>
                  <a:pt x="434" y="4"/>
                </a:cubicBezTo>
                <a:cubicBezTo>
                  <a:pt x="447" y="6"/>
                  <a:pt x="460" y="9"/>
                  <a:pt x="472" y="14"/>
                </a:cubicBezTo>
                <a:cubicBezTo>
                  <a:pt x="485" y="18"/>
                  <a:pt x="497" y="24"/>
                  <a:pt x="510" y="30"/>
                </a:cubicBezTo>
                <a:cubicBezTo>
                  <a:pt x="522" y="37"/>
                  <a:pt x="534" y="45"/>
                  <a:pt x="546" y="53"/>
                </a:cubicBezTo>
                <a:cubicBezTo>
                  <a:pt x="558" y="62"/>
                  <a:pt x="570" y="72"/>
                  <a:pt x="581" y="83"/>
                </a:cubicBezTo>
                <a:cubicBezTo>
                  <a:pt x="593" y="93"/>
                  <a:pt x="604" y="105"/>
                  <a:pt x="614" y="118"/>
                </a:cubicBezTo>
                <a:cubicBezTo>
                  <a:pt x="625" y="130"/>
                  <a:pt x="636" y="144"/>
                  <a:pt x="646" y="160"/>
                </a:cubicBezTo>
                <a:cubicBezTo>
                  <a:pt x="656" y="174"/>
                  <a:pt x="665" y="189"/>
                  <a:pt x="674" y="205"/>
                </a:cubicBezTo>
                <a:cubicBezTo>
                  <a:pt x="683" y="222"/>
                  <a:pt x="692" y="238"/>
                  <a:pt x="700" y="256"/>
                </a:cubicBezTo>
                <a:cubicBezTo>
                  <a:pt x="708" y="274"/>
                  <a:pt x="716" y="292"/>
                  <a:pt x="723" y="311"/>
                </a:cubicBezTo>
                <a:cubicBezTo>
                  <a:pt x="731" y="330"/>
                  <a:pt x="737" y="349"/>
                  <a:pt x="743" y="370"/>
                </a:cubicBezTo>
                <a:cubicBezTo>
                  <a:pt x="749" y="390"/>
                  <a:pt x="755" y="410"/>
                  <a:pt x="760" y="431"/>
                </a:cubicBezTo>
                <a:cubicBezTo>
                  <a:pt x="765" y="452"/>
                  <a:pt x="769" y="474"/>
                  <a:pt x="773" y="496"/>
                </a:cubicBezTo>
                <a:cubicBezTo>
                  <a:pt x="777" y="518"/>
                  <a:pt x="780" y="540"/>
                  <a:pt x="782" y="562"/>
                </a:cubicBezTo>
                <a:cubicBezTo>
                  <a:pt x="785" y="584"/>
                  <a:pt x="787" y="607"/>
                  <a:pt x="788" y="630"/>
                </a:cubicBezTo>
                <a:cubicBezTo>
                  <a:pt x="789" y="652"/>
                  <a:pt x="790" y="675"/>
                  <a:pt x="790" y="69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19" name="" descr=""/>
          <p:cNvPicPr/>
          <p:nvPr/>
        </p:nvPicPr>
        <p:blipFill>
          <a:blip r:embed="rId6"/>
          <a:stretch/>
        </p:blipFill>
        <p:spPr>
          <a:xfrm>
            <a:off x="5690880" y="4830120"/>
            <a:ext cx="2836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0" name=""/>
          <p:cNvSpPr/>
          <p:nvPr/>
        </p:nvSpPr>
        <p:spPr>
          <a:xfrm>
            <a:off x="6125400" y="6242400"/>
            <a:ext cx="3827520" cy="702360"/>
          </a:xfrm>
          <a:custGeom>
            <a:avLst/>
            <a:gdLst/>
            <a:ahLst/>
            <a:rect l="0" t="0" r="r" b="b"/>
            <a:pathLst>
              <a:path w="10632" h="1951">
                <a:moveTo>
                  <a:pt x="0" y="1858"/>
                </a:moveTo>
                <a:lnTo>
                  <a:pt x="0" y="93"/>
                </a:lnTo>
                <a:cubicBezTo>
                  <a:pt x="0" y="80"/>
                  <a:pt x="1" y="68"/>
                  <a:pt x="3" y="57"/>
                </a:cubicBezTo>
                <a:cubicBezTo>
                  <a:pt x="6" y="46"/>
                  <a:pt x="9" y="36"/>
                  <a:pt x="13" y="27"/>
                </a:cubicBezTo>
                <a:cubicBezTo>
                  <a:pt x="18" y="18"/>
                  <a:pt x="23" y="11"/>
                  <a:pt x="28" y="7"/>
                </a:cubicBezTo>
                <a:cubicBezTo>
                  <a:pt x="34" y="2"/>
                  <a:pt x="40" y="0"/>
                  <a:pt x="46" y="0"/>
                </a:cubicBezTo>
                <a:lnTo>
                  <a:pt x="10539" y="0"/>
                </a:lnTo>
                <a:cubicBezTo>
                  <a:pt x="10552" y="0"/>
                  <a:pt x="10564" y="2"/>
                  <a:pt x="10575" y="7"/>
                </a:cubicBezTo>
                <a:cubicBezTo>
                  <a:pt x="10586" y="11"/>
                  <a:pt x="10596" y="18"/>
                  <a:pt x="10605" y="27"/>
                </a:cubicBezTo>
                <a:cubicBezTo>
                  <a:pt x="10614" y="36"/>
                  <a:pt x="10620" y="46"/>
                  <a:pt x="10625" y="57"/>
                </a:cubicBezTo>
                <a:cubicBezTo>
                  <a:pt x="10630" y="68"/>
                  <a:pt x="10632" y="80"/>
                  <a:pt x="10632" y="93"/>
                </a:cubicBezTo>
                <a:lnTo>
                  <a:pt x="10632" y="1858"/>
                </a:lnTo>
                <a:cubicBezTo>
                  <a:pt x="10632" y="1870"/>
                  <a:pt x="10630" y="1882"/>
                  <a:pt x="10625" y="1893"/>
                </a:cubicBezTo>
                <a:cubicBezTo>
                  <a:pt x="10620" y="1905"/>
                  <a:pt x="10614" y="1915"/>
                  <a:pt x="10605" y="1923"/>
                </a:cubicBezTo>
                <a:cubicBezTo>
                  <a:pt x="10596" y="1932"/>
                  <a:pt x="10586" y="1939"/>
                  <a:pt x="10575" y="1943"/>
                </a:cubicBezTo>
                <a:cubicBezTo>
                  <a:pt x="10564" y="1948"/>
                  <a:pt x="10552" y="1951"/>
                  <a:pt x="10539" y="1951"/>
                </a:cubicBezTo>
                <a:lnTo>
                  <a:pt x="46" y="1951"/>
                </a:lnTo>
                <a:cubicBezTo>
                  <a:pt x="40" y="1951"/>
                  <a:pt x="34" y="1948"/>
                  <a:pt x="28" y="1943"/>
                </a:cubicBezTo>
                <a:cubicBezTo>
                  <a:pt x="23" y="1939"/>
                  <a:pt x="18" y="1932"/>
                  <a:pt x="13" y="1923"/>
                </a:cubicBezTo>
                <a:cubicBezTo>
                  <a:pt x="9" y="1915"/>
                  <a:pt x="6" y="1905"/>
                  <a:pt x="3" y="1893"/>
                </a:cubicBezTo>
                <a:cubicBezTo>
                  <a:pt x="1" y="1882"/>
                  <a:pt x="0" y="1870"/>
                  <a:pt x="0" y="185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1" name=""/>
          <p:cNvSpPr/>
          <p:nvPr/>
        </p:nvSpPr>
        <p:spPr>
          <a:xfrm>
            <a:off x="6108480" y="6242400"/>
            <a:ext cx="33840" cy="702360"/>
          </a:xfrm>
          <a:custGeom>
            <a:avLst/>
            <a:gdLst/>
            <a:ahLst/>
            <a:rect l="0" t="0" r="r" b="b"/>
            <a:pathLst>
              <a:path w="94" h="1951">
                <a:moveTo>
                  <a:pt x="0" y="0"/>
                </a:moveTo>
                <a:lnTo>
                  <a:pt x="94" y="0"/>
                </a:lnTo>
                <a:lnTo>
                  <a:pt x="94" y="1951"/>
                </a:lnTo>
                <a:lnTo>
                  <a:pt x="0" y="1951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2" name=""/>
          <p:cNvSpPr txBox="1"/>
          <p:nvPr/>
        </p:nvSpPr>
        <p:spPr>
          <a:xfrm>
            <a:off x="1289160" y="6693840"/>
            <a:ext cx="150624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predicting the outcome."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3" name=""/>
          <p:cNvSpPr txBox="1"/>
          <p:nvPr/>
        </p:nvSpPr>
        <p:spPr>
          <a:xfrm>
            <a:off x="6108840" y="4719240"/>
            <a:ext cx="35690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When Data Contains Non-linear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4" name=""/>
          <p:cNvSpPr txBox="1"/>
          <p:nvPr/>
        </p:nvSpPr>
        <p:spPr>
          <a:xfrm>
            <a:off x="6108840" y="4986720"/>
            <a:ext cx="15390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Relationships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5" name=""/>
          <p:cNvSpPr txBox="1"/>
          <p:nvPr/>
        </p:nvSpPr>
        <p:spPr>
          <a:xfrm>
            <a:off x="6108840" y="5357880"/>
            <a:ext cx="3585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are well-suited for capturing complex,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6" name=""/>
          <p:cNvSpPr txBox="1"/>
          <p:nvPr/>
        </p:nvSpPr>
        <p:spPr>
          <a:xfrm>
            <a:off x="6108840" y="5558400"/>
            <a:ext cx="3816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non-linear relationships between features and the target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7" name=""/>
          <p:cNvSpPr txBox="1"/>
          <p:nvPr/>
        </p:nvSpPr>
        <p:spPr>
          <a:xfrm>
            <a:off x="6108840" y="5758920"/>
            <a:ext cx="3812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variable without requiring explicit transformations of the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8" name=""/>
          <p:cNvSpPr txBox="1"/>
          <p:nvPr/>
        </p:nvSpPr>
        <p:spPr>
          <a:xfrm>
            <a:off x="6108840" y="5959440"/>
            <a:ext cx="345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data.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9" name=""/>
          <p:cNvSpPr txBox="1"/>
          <p:nvPr/>
        </p:nvSpPr>
        <p:spPr>
          <a:xfrm>
            <a:off x="6269760" y="6359400"/>
            <a:ext cx="301104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"They can eﬀectively capture complex, non-linear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0" name=""/>
          <p:cNvSpPr txBox="1"/>
          <p:nvPr/>
        </p:nvSpPr>
        <p:spPr>
          <a:xfrm>
            <a:off x="6269760" y="6526800"/>
            <a:ext cx="330192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relationships between features and the target variable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1" name=""/>
          <p:cNvSpPr/>
          <p:nvPr/>
        </p:nvSpPr>
        <p:spPr>
          <a:xfrm>
            <a:off x="689400" y="7424640"/>
            <a:ext cx="9317880" cy="476640"/>
          </a:xfrm>
          <a:custGeom>
            <a:avLst/>
            <a:gdLst/>
            <a:ahLst/>
            <a:rect l="0" t="0" r="r" b="b"/>
            <a:pathLst>
              <a:path w="25883" h="1324">
                <a:moveTo>
                  <a:pt x="0" y="1149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8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5" y="68"/>
                  <a:pt x="42" y="59"/>
                  <a:pt x="51" y="51"/>
                </a:cubicBezTo>
                <a:cubicBezTo>
                  <a:pt x="59" y="43"/>
                  <a:pt x="67" y="36"/>
                  <a:pt x="77" y="30"/>
                </a:cubicBezTo>
                <a:cubicBezTo>
                  <a:pt x="86" y="23"/>
                  <a:pt x="96" y="18"/>
                  <a:pt x="107" y="14"/>
                </a:cubicBezTo>
                <a:cubicBezTo>
                  <a:pt x="118" y="9"/>
                  <a:pt x="128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25709" y="0"/>
                </a:lnTo>
                <a:cubicBezTo>
                  <a:pt x="25720" y="0"/>
                  <a:pt x="25732" y="1"/>
                  <a:pt x="25743" y="4"/>
                </a:cubicBezTo>
                <a:cubicBezTo>
                  <a:pt x="25754" y="6"/>
                  <a:pt x="25765" y="9"/>
                  <a:pt x="25776" y="14"/>
                </a:cubicBezTo>
                <a:cubicBezTo>
                  <a:pt x="25786" y="18"/>
                  <a:pt x="25796" y="23"/>
                  <a:pt x="25806" y="30"/>
                </a:cubicBezTo>
                <a:cubicBezTo>
                  <a:pt x="25815" y="36"/>
                  <a:pt x="25824" y="43"/>
                  <a:pt x="25832" y="51"/>
                </a:cubicBezTo>
                <a:cubicBezTo>
                  <a:pt x="25840" y="59"/>
                  <a:pt x="25847" y="68"/>
                  <a:pt x="25854" y="78"/>
                </a:cubicBezTo>
                <a:cubicBezTo>
                  <a:pt x="25860" y="87"/>
                  <a:pt x="25866" y="97"/>
                  <a:pt x="25870" y="108"/>
                </a:cubicBezTo>
                <a:cubicBezTo>
                  <a:pt x="25874" y="118"/>
                  <a:pt x="25878" y="129"/>
                  <a:pt x="25880" y="140"/>
                </a:cubicBezTo>
                <a:cubicBezTo>
                  <a:pt x="25882" y="152"/>
                  <a:pt x="25883" y="163"/>
                  <a:pt x="25883" y="174"/>
                </a:cubicBezTo>
                <a:lnTo>
                  <a:pt x="25883" y="1149"/>
                </a:lnTo>
                <a:cubicBezTo>
                  <a:pt x="25883" y="1161"/>
                  <a:pt x="25882" y="1172"/>
                  <a:pt x="25880" y="1183"/>
                </a:cubicBezTo>
                <a:cubicBezTo>
                  <a:pt x="25878" y="1195"/>
                  <a:pt x="25874" y="1205"/>
                  <a:pt x="25870" y="1217"/>
                </a:cubicBezTo>
                <a:cubicBezTo>
                  <a:pt x="25866" y="1228"/>
                  <a:pt x="25860" y="1238"/>
                  <a:pt x="25854" y="1247"/>
                </a:cubicBezTo>
                <a:cubicBezTo>
                  <a:pt x="25847" y="1257"/>
                  <a:pt x="25840" y="1265"/>
                  <a:pt x="25832" y="1273"/>
                </a:cubicBezTo>
                <a:cubicBezTo>
                  <a:pt x="25824" y="1282"/>
                  <a:pt x="25815" y="1289"/>
                  <a:pt x="25806" y="1295"/>
                </a:cubicBezTo>
                <a:cubicBezTo>
                  <a:pt x="25796" y="1301"/>
                  <a:pt x="25786" y="1307"/>
                  <a:pt x="25776" y="1311"/>
                </a:cubicBezTo>
                <a:cubicBezTo>
                  <a:pt x="25765" y="1316"/>
                  <a:pt x="25754" y="1319"/>
                  <a:pt x="25743" y="1321"/>
                </a:cubicBezTo>
                <a:cubicBezTo>
                  <a:pt x="25732" y="1323"/>
                  <a:pt x="25720" y="1324"/>
                  <a:pt x="25709" y="1324"/>
                </a:cubicBezTo>
                <a:lnTo>
                  <a:pt x="174" y="1324"/>
                </a:lnTo>
                <a:cubicBezTo>
                  <a:pt x="162" y="1324"/>
                  <a:pt x="151" y="1323"/>
                  <a:pt x="140" y="1321"/>
                </a:cubicBezTo>
                <a:cubicBezTo>
                  <a:pt x="128" y="1319"/>
                  <a:pt x="118" y="1316"/>
                  <a:pt x="107" y="1311"/>
                </a:cubicBezTo>
                <a:cubicBezTo>
                  <a:pt x="96" y="1307"/>
                  <a:pt x="86" y="1301"/>
                  <a:pt x="77" y="1295"/>
                </a:cubicBezTo>
                <a:cubicBezTo>
                  <a:pt x="67" y="1289"/>
                  <a:pt x="59" y="1282"/>
                  <a:pt x="51" y="1273"/>
                </a:cubicBezTo>
                <a:cubicBezTo>
                  <a:pt x="42" y="1265"/>
                  <a:pt x="35" y="1257"/>
                  <a:pt x="29" y="1247"/>
                </a:cubicBezTo>
                <a:cubicBezTo>
                  <a:pt x="23" y="1238"/>
                  <a:pt x="17" y="1228"/>
                  <a:pt x="13" y="1217"/>
                </a:cubicBezTo>
                <a:cubicBezTo>
                  <a:pt x="8" y="1205"/>
                  <a:pt x="5" y="1195"/>
                  <a:pt x="3" y="1183"/>
                </a:cubicBezTo>
                <a:cubicBezTo>
                  <a:pt x="1" y="1172"/>
                  <a:pt x="0" y="1161"/>
                  <a:pt x="0" y="1149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2" name=""/>
          <p:cNvSpPr/>
          <p:nvPr/>
        </p:nvSpPr>
        <p:spPr>
          <a:xfrm>
            <a:off x="689400" y="7424640"/>
            <a:ext cx="9317880" cy="476640"/>
          </a:xfrm>
          <a:custGeom>
            <a:avLst/>
            <a:gdLst/>
            <a:ahLst/>
            <a:rect l="0" t="0" r="r" b="b"/>
            <a:pathLst>
              <a:path fill="none" w="25883" h="1324">
                <a:moveTo>
                  <a:pt x="0" y="1149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8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5" y="68"/>
                  <a:pt x="42" y="59"/>
                  <a:pt x="51" y="51"/>
                </a:cubicBezTo>
                <a:cubicBezTo>
                  <a:pt x="59" y="43"/>
                  <a:pt x="67" y="36"/>
                  <a:pt x="77" y="30"/>
                </a:cubicBezTo>
                <a:cubicBezTo>
                  <a:pt x="86" y="23"/>
                  <a:pt x="96" y="18"/>
                  <a:pt x="107" y="14"/>
                </a:cubicBezTo>
                <a:cubicBezTo>
                  <a:pt x="118" y="9"/>
                  <a:pt x="128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25709" y="0"/>
                </a:lnTo>
                <a:cubicBezTo>
                  <a:pt x="25720" y="0"/>
                  <a:pt x="25732" y="1"/>
                  <a:pt x="25743" y="4"/>
                </a:cubicBezTo>
                <a:cubicBezTo>
                  <a:pt x="25754" y="6"/>
                  <a:pt x="25765" y="9"/>
                  <a:pt x="25776" y="14"/>
                </a:cubicBezTo>
                <a:cubicBezTo>
                  <a:pt x="25786" y="18"/>
                  <a:pt x="25796" y="23"/>
                  <a:pt x="25806" y="30"/>
                </a:cubicBezTo>
                <a:cubicBezTo>
                  <a:pt x="25815" y="36"/>
                  <a:pt x="25824" y="43"/>
                  <a:pt x="25832" y="51"/>
                </a:cubicBezTo>
                <a:cubicBezTo>
                  <a:pt x="25840" y="59"/>
                  <a:pt x="25847" y="68"/>
                  <a:pt x="25854" y="78"/>
                </a:cubicBezTo>
                <a:cubicBezTo>
                  <a:pt x="25860" y="87"/>
                  <a:pt x="25866" y="97"/>
                  <a:pt x="25870" y="108"/>
                </a:cubicBezTo>
                <a:cubicBezTo>
                  <a:pt x="25874" y="118"/>
                  <a:pt x="25878" y="129"/>
                  <a:pt x="25880" y="140"/>
                </a:cubicBezTo>
                <a:cubicBezTo>
                  <a:pt x="25882" y="152"/>
                  <a:pt x="25883" y="163"/>
                  <a:pt x="25883" y="174"/>
                </a:cubicBezTo>
                <a:lnTo>
                  <a:pt x="25883" y="1149"/>
                </a:lnTo>
                <a:cubicBezTo>
                  <a:pt x="25883" y="1161"/>
                  <a:pt x="25882" y="1172"/>
                  <a:pt x="25880" y="1183"/>
                </a:cubicBezTo>
                <a:cubicBezTo>
                  <a:pt x="25878" y="1195"/>
                  <a:pt x="25874" y="1205"/>
                  <a:pt x="25870" y="1217"/>
                </a:cubicBezTo>
                <a:cubicBezTo>
                  <a:pt x="25866" y="1228"/>
                  <a:pt x="25860" y="1238"/>
                  <a:pt x="25854" y="1247"/>
                </a:cubicBezTo>
                <a:cubicBezTo>
                  <a:pt x="25847" y="1257"/>
                  <a:pt x="25840" y="1265"/>
                  <a:pt x="25832" y="1273"/>
                </a:cubicBezTo>
                <a:cubicBezTo>
                  <a:pt x="25824" y="1282"/>
                  <a:pt x="25815" y="1289"/>
                  <a:pt x="25806" y="1295"/>
                </a:cubicBezTo>
                <a:cubicBezTo>
                  <a:pt x="25796" y="1301"/>
                  <a:pt x="25786" y="1307"/>
                  <a:pt x="25776" y="1311"/>
                </a:cubicBezTo>
                <a:cubicBezTo>
                  <a:pt x="25765" y="1316"/>
                  <a:pt x="25754" y="1319"/>
                  <a:pt x="25743" y="1321"/>
                </a:cubicBezTo>
                <a:cubicBezTo>
                  <a:pt x="25732" y="1323"/>
                  <a:pt x="25720" y="1324"/>
                  <a:pt x="25709" y="1324"/>
                </a:cubicBezTo>
                <a:lnTo>
                  <a:pt x="174" y="1324"/>
                </a:lnTo>
                <a:cubicBezTo>
                  <a:pt x="162" y="1324"/>
                  <a:pt x="151" y="1323"/>
                  <a:pt x="140" y="1321"/>
                </a:cubicBezTo>
                <a:cubicBezTo>
                  <a:pt x="128" y="1319"/>
                  <a:pt x="118" y="1316"/>
                  <a:pt x="107" y="1311"/>
                </a:cubicBezTo>
                <a:cubicBezTo>
                  <a:pt x="96" y="1307"/>
                  <a:pt x="86" y="1301"/>
                  <a:pt x="77" y="1295"/>
                </a:cubicBezTo>
                <a:cubicBezTo>
                  <a:pt x="67" y="1289"/>
                  <a:pt x="59" y="1282"/>
                  <a:pt x="51" y="1273"/>
                </a:cubicBezTo>
                <a:cubicBezTo>
                  <a:pt x="42" y="1265"/>
                  <a:pt x="35" y="1257"/>
                  <a:pt x="29" y="1247"/>
                </a:cubicBezTo>
                <a:cubicBezTo>
                  <a:pt x="23" y="1238"/>
                  <a:pt x="17" y="1228"/>
                  <a:pt x="13" y="1217"/>
                </a:cubicBezTo>
                <a:cubicBezTo>
                  <a:pt x="8" y="1205"/>
                  <a:pt x="5" y="1195"/>
                  <a:pt x="3" y="1183"/>
                </a:cubicBezTo>
                <a:cubicBezTo>
                  <a:pt x="1" y="1172"/>
                  <a:pt x="0" y="1161"/>
                  <a:pt x="0" y="1149"/>
                </a:cubicBezTo>
              </a:path>
            </a:pathLst>
          </a:custGeom>
          <a:ln w="8280">
            <a:solidFill>
              <a:srgbClr val="ffa07a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3" name="" descr=""/>
          <p:cNvPicPr/>
          <p:nvPr/>
        </p:nvPicPr>
        <p:blipFill>
          <a:blip r:embed="rId7"/>
          <a:stretch/>
        </p:blipFill>
        <p:spPr>
          <a:xfrm>
            <a:off x="827280" y="758772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4" name=""/>
          <p:cNvSpPr txBox="1"/>
          <p:nvPr/>
        </p:nvSpPr>
        <p:spPr>
          <a:xfrm>
            <a:off x="6269760" y="6693840"/>
            <a:ext cx="330192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without requiring explicit transformations of the data."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5" name="" descr=""/>
          <p:cNvPicPr/>
          <p:nvPr/>
        </p:nvPicPr>
        <p:blipFill>
          <a:blip r:embed="rId8"/>
          <a:stretch/>
        </p:blipFill>
        <p:spPr>
          <a:xfrm>
            <a:off x="10028160" y="757116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6" name=""/>
          <p:cNvSpPr txBox="1"/>
          <p:nvPr/>
        </p:nvSpPr>
        <p:spPr>
          <a:xfrm>
            <a:off x="991080" y="7580880"/>
            <a:ext cx="8965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</a:t>
            </a:r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Pro Tip: 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are often the best choice when you need to balance model performance with interpretability and simplicity.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8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8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9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0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1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2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43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4" name=""/>
          <p:cNvSpPr txBox="1"/>
          <p:nvPr/>
        </p:nvSpPr>
        <p:spPr>
          <a:xfrm>
            <a:off x="1148760" y="188640"/>
            <a:ext cx="84153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Implementing Decision Trees: Environment Setup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5" name=""/>
          <p:cNvSpPr txBox="1"/>
          <p:nvPr/>
        </p:nvSpPr>
        <p:spPr>
          <a:xfrm>
            <a:off x="534960" y="956520"/>
            <a:ext cx="9655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Before building a Decision Tree model, you need to import the necessary libraries. This setup includes modules for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6" name=""/>
          <p:cNvSpPr/>
          <p:nvPr/>
        </p:nvSpPr>
        <p:spPr>
          <a:xfrm>
            <a:off x="538920" y="1608480"/>
            <a:ext cx="4713480" cy="4070160"/>
          </a:xfrm>
          <a:custGeom>
            <a:avLst/>
            <a:gdLst/>
            <a:ahLst/>
            <a:rect l="0" t="0" r="r" b="b"/>
            <a:pathLst>
              <a:path w="13093" h="11306">
                <a:moveTo>
                  <a:pt x="0" y="11132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919" y="0"/>
                </a:lnTo>
                <a:cubicBezTo>
                  <a:pt x="12930" y="0"/>
                  <a:pt x="12942" y="1"/>
                  <a:pt x="12953" y="3"/>
                </a:cubicBezTo>
                <a:cubicBezTo>
                  <a:pt x="12964" y="6"/>
                  <a:pt x="12975" y="9"/>
                  <a:pt x="12985" y="13"/>
                </a:cubicBezTo>
                <a:cubicBezTo>
                  <a:pt x="12996" y="18"/>
                  <a:pt x="13006" y="23"/>
                  <a:pt x="13016" y="29"/>
                </a:cubicBezTo>
                <a:cubicBezTo>
                  <a:pt x="13025" y="36"/>
                  <a:pt x="13034" y="43"/>
                  <a:pt x="13042" y="51"/>
                </a:cubicBezTo>
                <a:cubicBezTo>
                  <a:pt x="13050" y="59"/>
                  <a:pt x="13057" y="68"/>
                  <a:pt x="13064" y="77"/>
                </a:cubicBezTo>
                <a:cubicBezTo>
                  <a:pt x="13070" y="87"/>
                  <a:pt x="13075" y="97"/>
                  <a:pt x="13080" y="107"/>
                </a:cubicBezTo>
                <a:cubicBezTo>
                  <a:pt x="13084" y="118"/>
                  <a:pt x="13087" y="129"/>
                  <a:pt x="13090" y="140"/>
                </a:cubicBezTo>
                <a:cubicBezTo>
                  <a:pt x="13092" y="151"/>
                  <a:pt x="13093" y="163"/>
                  <a:pt x="13093" y="174"/>
                </a:cubicBezTo>
                <a:lnTo>
                  <a:pt x="13093" y="11132"/>
                </a:lnTo>
                <a:cubicBezTo>
                  <a:pt x="13093" y="11143"/>
                  <a:pt x="13092" y="11154"/>
                  <a:pt x="13090" y="11166"/>
                </a:cubicBezTo>
                <a:cubicBezTo>
                  <a:pt x="13087" y="11177"/>
                  <a:pt x="13084" y="11188"/>
                  <a:pt x="13080" y="11198"/>
                </a:cubicBezTo>
                <a:cubicBezTo>
                  <a:pt x="13075" y="11209"/>
                  <a:pt x="13070" y="11219"/>
                  <a:pt x="13064" y="11228"/>
                </a:cubicBezTo>
                <a:cubicBezTo>
                  <a:pt x="13057" y="11238"/>
                  <a:pt x="13050" y="11247"/>
                  <a:pt x="13042" y="11255"/>
                </a:cubicBezTo>
                <a:cubicBezTo>
                  <a:pt x="13034" y="11263"/>
                  <a:pt x="13025" y="11270"/>
                  <a:pt x="13016" y="11276"/>
                </a:cubicBezTo>
                <a:cubicBezTo>
                  <a:pt x="13006" y="11283"/>
                  <a:pt x="12996" y="11288"/>
                  <a:pt x="12985" y="11293"/>
                </a:cubicBezTo>
                <a:cubicBezTo>
                  <a:pt x="12975" y="11297"/>
                  <a:pt x="12964" y="11300"/>
                  <a:pt x="12953" y="11302"/>
                </a:cubicBezTo>
                <a:cubicBezTo>
                  <a:pt x="12942" y="11305"/>
                  <a:pt x="12930" y="11306"/>
                  <a:pt x="12919" y="11306"/>
                </a:cubicBezTo>
                <a:lnTo>
                  <a:pt x="174" y="11306"/>
                </a:lnTo>
                <a:cubicBezTo>
                  <a:pt x="162" y="11306"/>
                  <a:pt x="151" y="11305"/>
                  <a:pt x="140" y="11302"/>
                </a:cubicBezTo>
                <a:cubicBezTo>
                  <a:pt x="129" y="11300"/>
                  <a:pt x="118" y="11297"/>
                  <a:pt x="107" y="11293"/>
                </a:cubicBezTo>
                <a:cubicBezTo>
                  <a:pt x="97" y="11288"/>
                  <a:pt x="87" y="11283"/>
                  <a:pt x="77" y="11276"/>
                </a:cubicBezTo>
                <a:cubicBezTo>
                  <a:pt x="68" y="11270"/>
                  <a:pt x="59" y="11263"/>
                  <a:pt x="51" y="11255"/>
                </a:cubicBezTo>
                <a:cubicBezTo>
                  <a:pt x="43" y="11247"/>
                  <a:pt x="35" y="11238"/>
                  <a:pt x="29" y="11228"/>
                </a:cubicBezTo>
                <a:cubicBezTo>
                  <a:pt x="23" y="11219"/>
                  <a:pt x="17" y="11209"/>
                  <a:pt x="13" y="11198"/>
                </a:cubicBezTo>
                <a:cubicBezTo>
                  <a:pt x="9" y="11188"/>
                  <a:pt x="5" y="11177"/>
                  <a:pt x="3" y="11166"/>
                </a:cubicBezTo>
                <a:cubicBezTo>
                  <a:pt x="1" y="11154"/>
                  <a:pt x="0" y="11143"/>
                  <a:pt x="0" y="11132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7" name=""/>
          <p:cNvSpPr/>
          <p:nvPr/>
        </p:nvSpPr>
        <p:spPr>
          <a:xfrm>
            <a:off x="538920" y="1608480"/>
            <a:ext cx="4713480" cy="4070160"/>
          </a:xfrm>
          <a:custGeom>
            <a:avLst/>
            <a:gdLst/>
            <a:ahLst/>
            <a:rect l="0" t="0" r="r" b="b"/>
            <a:pathLst>
              <a:path fill="none" w="13093" h="11306">
                <a:moveTo>
                  <a:pt x="0" y="11132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919" y="0"/>
                </a:lnTo>
                <a:cubicBezTo>
                  <a:pt x="12930" y="0"/>
                  <a:pt x="12942" y="1"/>
                  <a:pt x="12953" y="3"/>
                </a:cubicBezTo>
                <a:cubicBezTo>
                  <a:pt x="12964" y="6"/>
                  <a:pt x="12975" y="9"/>
                  <a:pt x="12985" y="13"/>
                </a:cubicBezTo>
                <a:cubicBezTo>
                  <a:pt x="12996" y="18"/>
                  <a:pt x="13006" y="23"/>
                  <a:pt x="13016" y="29"/>
                </a:cubicBezTo>
                <a:cubicBezTo>
                  <a:pt x="13025" y="36"/>
                  <a:pt x="13034" y="43"/>
                  <a:pt x="13042" y="51"/>
                </a:cubicBezTo>
                <a:cubicBezTo>
                  <a:pt x="13050" y="59"/>
                  <a:pt x="13057" y="68"/>
                  <a:pt x="13064" y="77"/>
                </a:cubicBezTo>
                <a:cubicBezTo>
                  <a:pt x="13070" y="87"/>
                  <a:pt x="13075" y="97"/>
                  <a:pt x="13080" y="107"/>
                </a:cubicBezTo>
                <a:cubicBezTo>
                  <a:pt x="13084" y="118"/>
                  <a:pt x="13087" y="129"/>
                  <a:pt x="13090" y="140"/>
                </a:cubicBezTo>
                <a:cubicBezTo>
                  <a:pt x="13092" y="151"/>
                  <a:pt x="13093" y="163"/>
                  <a:pt x="13093" y="174"/>
                </a:cubicBezTo>
                <a:lnTo>
                  <a:pt x="13093" y="11132"/>
                </a:lnTo>
                <a:cubicBezTo>
                  <a:pt x="13093" y="11143"/>
                  <a:pt x="13092" y="11154"/>
                  <a:pt x="13090" y="11166"/>
                </a:cubicBezTo>
                <a:cubicBezTo>
                  <a:pt x="13087" y="11177"/>
                  <a:pt x="13084" y="11188"/>
                  <a:pt x="13080" y="11198"/>
                </a:cubicBezTo>
                <a:cubicBezTo>
                  <a:pt x="13075" y="11209"/>
                  <a:pt x="13070" y="11219"/>
                  <a:pt x="13064" y="11228"/>
                </a:cubicBezTo>
                <a:cubicBezTo>
                  <a:pt x="13057" y="11238"/>
                  <a:pt x="13050" y="11247"/>
                  <a:pt x="13042" y="11255"/>
                </a:cubicBezTo>
                <a:cubicBezTo>
                  <a:pt x="13034" y="11263"/>
                  <a:pt x="13025" y="11270"/>
                  <a:pt x="13016" y="11276"/>
                </a:cubicBezTo>
                <a:cubicBezTo>
                  <a:pt x="13006" y="11283"/>
                  <a:pt x="12996" y="11288"/>
                  <a:pt x="12985" y="11293"/>
                </a:cubicBezTo>
                <a:cubicBezTo>
                  <a:pt x="12975" y="11297"/>
                  <a:pt x="12964" y="11300"/>
                  <a:pt x="12953" y="11302"/>
                </a:cubicBezTo>
                <a:cubicBezTo>
                  <a:pt x="12942" y="11305"/>
                  <a:pt x="12930" y="11306"/>
                  <a:pt x="12919" y="11306"/>
                </a:cubicBezTo>
                <a:lnTo>
                  <a:pt x="174" y="11306"/>
                </a:lnTo>
                <a:cubicBezTo>
                  <a:pt x="162" y="11306"/>
                  <a:pt x="151" y="11305"/>
                  <a:pt x="140" y="11302"/>
                </a:cubicBezTo>
                <a:cubicBezTo>
                  <a:pt x="129" y="11300"/>
                  <a:pt x="118" y="11297"/>
                  <a:pt x="107" y="11293"/>
                </a:cubicBezTo>
                <a:cubicBezTo>
                  <a:pt x="97" y="11288"/>
                  <a:pt x="87" y="11283"/>
                  <a:pt x="77" y="11276"/>
                </a:cubicBezTo>
                <a:cubicBezTo>
                  <a:pt x="68" y="11270"/>
                  <a:pt x="59" y="11263"/>
                  <a:pt x="51" y="11255"/>
                </a:cubicBezTo>
                <a:cubicBezTo>
                  <a:pt x="43" y="11247"/>
                  <a:pt x="35" y="11238"/>
                  <a:pt x="29" y="11228"/>
                </a:cubicBezTo>
                <a:cubicBezTo>
                  <a:pt x="23" y="11219"/>
                  <a:pt x="17" y="11209"/>
                  <a:pt x="13" y="11198"/>
                </a:cubicBezTo>
                <a:cubicBezTo>
                  <a:pt x="9" y="11188"/>
                  <a:pt x="5" y="11177"/>
                  <a:pt x="3" y="11166"/>
                </a:cubicBezTo>
                <a:cubicBezTo>
                  <a:pt x="1" y="11154"/>
                  <a:pt x="0" y="11143"/>
                  <a:pt x="0" y="11132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8" name=""/>
          <p:cNvSpPr/>
          <p:nvPr/>
        </p:nvSpPr>
        <p:spPr>
          <a:xfrm>
            <a:off x="760320" y="3818880"/>
            <a:ext cx="4287240" cy="869400"/>
          </a:xfrm>
          <a:custGeom>
            <a:avLst/>
            <a:gdLst/>
            <a:ahLst/>
            <a:rect l="0" t="0" r="r" b="b"/>
            <a:pathLst>
              <a:path w="11909" h="2415">
                <a:moveTo>
                  <a:pt x="0" y="2322"/>
                </a:moveTo>
                <a:lnTo>
                  <a:pt x="0" y="93"/>
                </a:lnTo>
                <a:cubicBezTo>
                  <a:pt x="0" y="80"/>
                  <a:pt x="1" y="69"/>
                  <a:pt x="3" y="57"/>
                </a:cubicBezTo>
                <a:cubicBezTo>
                  <a:pt x="6" y="46"/>
                  <a:pt x="9" y="36"/>
                  <a:pt x="13" y="27"/>
                </a:cubicBezTo>
                <a:cubicBezTo>
                  <a:pt x="18" y="18"/>
                  <a:pt x="23" y="12"/>
                  <a:pt x="29" y="7"/>
                </a:cubicBezTo>
                <a:cubicBezTo>
                  <a:pt x="34" y="2"/>
                  <a:pt x="40" y="0"/>
                  <a:pt x="46" y="0"/>
                </a:cubicBezTo>
                <a:lnTo>
                  <a:pt x="11816" y="0"/>
                </a:lnTo>
                <a:cubicBezTo>
                  <a:pt x="11829" y="0"/>
                  <a:pt x="11840" y="2"/>
                  <a:pt x="11852" y="7"/>
                </a:cubicBezTo>
                <a:cubicBezTo>
                  <a:pt x="11863" y="12"/>
                  <a:pt x="11873" y="18"/>
                  <a:pt x="11882" y="27"/>
                </a:cubicBezTo>
                <a:cubicBezTo>
                  <a:pt x="11891" y="36"/>
                  <a:pt x="11897" y="46"/>
                  <a:pt x="11902" y="57"/>
                </a:cubicBezTo>
                <a:cubicBezTo>
                  <a:pt x="11907" y="69"/>
                  <a:pt x="11909" y="80"/>
                  <a:pt x="11909" y="93"/>
                </a:cubicBezTo>
                <a:lnTo>
                  <a:pt x="11909" y="2322"/>
                </a:lnTo>
                <a:cubicBezTo>
                  <a:pt x="11909" y="2334"/>
                  <a:pt x="11907" y="2346"/>
                  <a:pt x="11902" y="2358"/>
                </a:cubicBezTo>
                <a:cubicBezTo>
                  <a:pt x="11897" y="2369"/>
                  <a:pt x="11891" y="2379"/>
                  <a:pt x="11882" y="2388"/>
                </a:cubicBezTo>
                <a:cubicBezTo>
                  <a:pt x="11873" y="2397"/>
                  <a:pt x="11863" y="2403"/>
                  <a:pt x="11852" y="2408"/>
                </a:cubicBezTo>
                <a:cubicBezTo>
                  <a:pt x="11840" y="2413"/>
                  <a:pt x="11829" y="2415"/>
                  <a:pt x="11816" y="2415"/>
                </a:cubicBezTo>
                <a:lnTo>
                  <a:pt x="46" y="2415"/>
                </a:lnTo>
                <a:cubicBezTo>
                  <a:pt x="40" y="2415"/>
                  <a:pt x="34" y="2413"/>
                  <a:pt x="29" y="2408"/>
                </a:cubicBezTo>
                <a:cubicBezTo>
                  <a:pt x="23" y="2403"/>
                  <a:pt x="18" y="2397"/>
                  <a:pt x="13" y="2388"/>
                </a:cubicBezTo>
                <a:cubicBezTo>
                  <a:pt x="9" y="2379"/>
                  <a:pt x="6" y="2369"/>
                  <a:pt x="3" y="2358"/>
                </a:cubicBezTo>
                <a:cubicBezTo>
                  <a:pt x="1" y="2346"/>
                  <a:pt x="0" y="2334"/>
                  <a:pt x="0" y="2322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9" name=""/>
          <p:cNvSpPr/>
          <p:nvPr/>
        </p:nvSpPr>
        <p:spPr>
          <a:xfrm>
            <a:off x="743400" y="3818880"/>
            <a:ext cx="33840" cy="869400"/>
          </a:xfrm>
          <a:custGeom>
            <a:avLst/>
            <a:gdLst/>
            <a:ahLst/>
            <a:rect l="0" t="0" r="r" b="b"/>
            <a:pathLst>
              <a:path w="94" h="2415">
                <a:moveTo>
                  <a:pt x="0" y="0"/>
                </a:moveTo>
                <a:lnTo>
                  <a:pt x="94" y="0"/>
                </a:lnTo>
                <a:lnTo>
                  <a:pt x="94" y="2415"/>
                </a:lnTo>
                <a:lnTo>
                  <a:pt x="0" y="2415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50" name="" descr=""/>
          <p:cNvPicPr/>
          <p:nvPr/>
        </p:nvPicPr>
        <p:blipFill>
          <a:blip r:embed="rId3"/>
          <a:stretch/>
        </p:blipFill>
        <p:spPr>
          <a:xfrm>
            <a:off x="743760" y="184680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1" name=""/>
          <p:cNvSpPr txBox="1"/>
          <p:nvPr/>
        </p:nvSpPr>
        <p:spPr>
          <a:xfrm>
            <a:off x="534960" y="1190160"/>
            <a:ext cx="3939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data handling, model creation, and evaluation.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2" name=""/>
          <p:cNvSpPr txBox="1"/>
          <p:nvPr/>
        </p:nvSpPr>
        <p:spPr>
          <a:xfrm>
            <a:off x="1019520" y="1827720"/>
            <a:ext cx="2844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Data Processing &amp; Model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3" name=""/>
          <p:cNvSpPr txBox="1"/>
          <p:nvPr/>
        </p:nvSpPr>
        <p:spPr>
          <a:xfrm>
            <a:off x="743760" y="2236680"/>
            <a:ext cx="265644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n-US" sz="1050" strike="noStrike" u="none">
                <a:solidFill>
                  <a:srgbClr val="8cd3ff"/>
                </a:solidFill>
                <a:effectLst/>
                <a:uFillTx/>
                <a:latin typeface="Courier New"/>
                <a:ea typeface="Courier New"/>
              </a:rPr>
              <a:t># For data handling and splitting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4" name=""/>
          <p:cNvSpPr txBox="1"/>
          <p:nvPr/>
        </p:nvSpPr>
        <p:spPr>
          <a:xfrm>
            <a:off x="743760" y="2437560"/>
            <a:ext cx="305928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a07a"/>
                </a:solidFill>
                <a:effectLst/>
                <a:uFillTx/>
                <a:latin typeface="Courier New"/>
                <a:ea typeface="Courier New"/>
              </a:rPr>
              <a:t>from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sklearn.datasets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</a:t>
            </a:r>
            <a:r>
              <a:rPr b="1" lang="en-US" sz="1050" strike="noStrike" u="none">
                <a:solidFill>
                  <a:srgbClr val="ffa07a"/>
                </a:solidFill>
                <a:effectLst/>
                <a:uFillTx/>
                <a:latin typeface="Courier New"/>
                <a:ea typeface="Courier New"/>
              </a:rPr>
              <a:t>import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load_iris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5" name=""/>
          <p:cNvSpPr txBox="1"/>
          <p:nvPr/>
        </p:nvSpPr>
        <p:spPr>
          <a:xfrm>
            <a:off x="743760" y="2638080"/>
            <a:ext cx="41857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a07a"/>
                </a:solidFill>
                <a:effectLst/>
                <a:uFillTx/>
                <a:latin typeface="Courier New"/>
                <a:ea typeface="Courier New"/>
              </a:rPr>
              <a:t>from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sklearn.model_selection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</a:t>
            </a:r>
            <a:r>
              <a:rPr b="1" lang="en-US" sz="1050" strike="noStrike" u="none">
                <a:solidFill>
                  <a:srgbClr val="ffa07a"/>
                </a:solidFill>
                <a:effectLst/>
                <a:uFillTx/>
                <a:latin typeface="Courier New"/>
                <a:ea typeface="Courier New"/>
              </a:rPr>
              <a:t>import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train_test_split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6" name=""/>
          <p:cNvSpPr txBox="1"/>
          <p:nvPr/>
        </p:nvSpPr>
        <p:spPr>
          <a:xfrm>
            <a:off x="743760" y="2838600"/>
            <a:ext cx="37836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a07a"/>
                </a:solidFill>
                <a:effectLst/>
                <a:uFillTx/>
                <a:latin typeface="Courier New"/>
                <a:ea typeface="Courier New"/>
              </a:rPr>
              <a:t>from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sklearn.tree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</a:t>
            </a:r>
            <a:r>
              <a:rPr b="1" lang="en-US" sz="1050" strike="noStrike" u="none">
                <a:solidFill>
                  <a:srgbClr val="ffa07a"/>
                </a:solidFill>
                <a:effectLst/>
                <a:uFillTx/>
                <a:latin typeface="Courier New"/>
                <a:ea typeface="Courier New"/>
              </a:rPr>
              <a:t>import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DecisionTreeClassifier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7" name=""/>
          <p:cNvSpPr txBox="1"/>
          <p:nvPr/>
        </p:nvSpPr>
        <p:spPr>
          <a:xfrm>
            <a:off x="743760" y="3239640"/>
            <a:ext cx="209304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n-US" sz="1050" strike="noStrike" u="none">
                <a:solidFill>
                  <a:srgbClr val="8cd3ff"/>
                </a:solidFill>
                <a:effectLst/>
                <a:uFillTx/>
                <a:latin typeface="Courier New"/>
                <a:ea typeface="Courier New"/>
              </a:rPr>
              <a:t># For evaluating the model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8" name=""/>
          <p:cNvSpPr txBox="1"/>
          <p:nvPr/>
        </p:nvSpPr>
        <p:spPr>
          <a:xfrm>
            <a:off x="743760" y="3440160"/>
            <a:ext cx="34614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a07a"/>
                </a:solidFill>
                <a:effectLst/>
                <a:uFillTx/>
                <a:latin typeface="Courier New"/>
                <a:ea typeface="Courier New"/>
              </a:rPr>
              <a:t>from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sklearn.metrics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</a:t>
            </a:r>
            <a:r>
              <a:rPr b="1" lang="en-US" sz="1050" strike="noStrike" u="none">
                <a:solidFill>
                  <a:srgbClr val="ffa07a"/>
                </a:solidFill>
                <a:effectLst/>
                <a:uFillTx/>
                <a:latin typeface="Courier New"/>
                <a:ea typeface="Courier New"/>
              </a:rPr>
              <a:t>import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accuracy_score,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59" name="" descr=""/>
          <p:cNvPicPr/>
          <p:nvPr/>
        </p:nvPicPr>
        <p:blipFill>
          <a:blip r:embed="rId4"/>
          <a:stretch/>
        </p:blipFill>
        <p:spPr>
          <a:xfrm>
            <a:off x="910800" y="397764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0" name=""/>
          <p:cNvSpPr txBox="1"/>
          <p:nvPr/>
        </p:nvSpPr>
        <p:spPr>
          <a:xfrm>
            <a:off x="743760" y="3640680"/>
            <a:ext cx="16909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classification_report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1" name=""/>
          <p:cNvSpPr txBox="1"/>
          <p:nvPr/>
        </p:nvSpPr>
        <p:spPr>
          <a:xfrm>
            <a:off x="1077840" y="3970800"/>
            <a:ext cx="3584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These imports provide the essential tools for loading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2" name=""/>
          <p:cNvSpPr txBox="1"/>
          <p:nvPr/>
        </p:nvSpPr>
        <p:spPr>
          <a:xfrm>
            <a:off x="910800" y="4171320"/>
            <a:ext cx="3978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data, splitting it into training and testing sets, and creating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3" name=""/>
          <p:cNvSpPr/>
          <p:nvPr/>
        </p:nvSpPr>
        <p:spPr>
          <a:xfrm>
            <a:off x="5460840" y="1608480"/>
            <a:ext cx="4696920" cy="1546200"/>
          </a:xfrm>
          <a:custGeom>
            <a:avLst/>
            <a:gdLst/>
            <a:ahLst/>
            <a:rect l="0" t="0" r="r" b="b"/>
            <a:pathLst>
              <a:path w="13047" h="4295">
                <a:moveTo>
                  <a:pt x="0" y="4121"/>
                </a:moveTo>
                <a:lnTo>
                  <a:pt x="0" y="174"/>
                </a:lnTo>
                <a:cubicBezTo>
                  <a:pt x="0" y="163"/>
                  <a:pt x="1" y="151"/>
                  <a:pt x="4" y="140"/>
                </a:cubicBezTo>
                <a:cubicBezTo>
                  <a:pt x="6" y="129"/>
                  <a:pt x="9" y="118"/>
                  <a:pt x="13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29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12873" y="0"/>
                </a:lnTo>
                <a:cubicBezTo>
                  <a:pt x="12884" y="0"/>
                  <a:pt x="12896" y="1"/>
                  <a:pt x="12907" y="3"/>
                </a:cubicBezTo>
                <a:cubicBezTo>
                  <a:pt x="12918" y="6"/>
                  <a:pt x="12929" y="9"/>
                  <a:pt x="12939" y="13"/>
                </a:cubicBezTo>
                <a:cubicBezTo>
                  <a:pt x="12950" y="18"/>
                  <a:pt x="12960" y="23"/>
                  <a:pt x="12970" y="29"/>
                </a:cubicBezTo>
                <a:cubicBezTo>
                  <a:pt x="12979" y="36"/>
                  <a:pt x="12988" y="43"/>
                  <a:pt x="12996" y="51"/>
                </a:cubicBezTo>
                <a:cubicBezTo>
                  <a:pt x="13004" y="59"/>
                  <a:pt x="13011" y="68"/>
                  <a:pt x="13018" y="77"/>
                </a:cubicBezTo>
                <a:cubicBezTo>
                  <a:pt x="13024" y="87"/>
                  <a:pt x="13029" y="97"/>
                  <a:pt x="13034" y="107"/>
                </a:cubicBezTo>
                <a:cubicBezTo>
                  <a:pt x="13038" y="118"/>
                  <a:pt x="13041" y="129"/>
                  <a:pt x="13044" y="140"/>
                </a:cubicBezTo>
                <a:cubicBezTo>
                  <a:pt x="13046" y="151"/>
                  <a:pt x="13047" y="163"/>
                  <a:pt x="13047" y="174"/>
                </a:cubicBezTo>
                <a:lnTo>
                  <a:pt x="13047" y="4121"/>
                </a:lnTo>
                <a:cubicBezTo>
                  <a:pt x="13047" y="4133"/>
                  <a:pt x="13046" y="4144"/>
                  <a:pt x="13044" y="4155"/>
                </a:cubicBezTo>
                <a:cubicBezTo>
                  <a:pt x="13041" y="4167"/>
                  <a:pt x="13038" y="4177"/>
                  <a:pt x="13034" y="4188"/>
                </a:cubicBezTo>
                <a:cubicBezTo>
                  <a:pt x="13029" y="4199"/>
                  <a:pt x="13024" y="4209"/>
                  <a:pt x="13018" y="4218"/>
                </a:cubicBezTo>
                <a:cubicBezTo>
                  <a:pt x="13011" y="4228"/>
                  <a:pt x="13004" y="4236"/>
                  <a:pt x="12996" y="4244"/>
                </a:cubicBezTo>
                <a:cubicBezTo>
                  <a:pt x="12988" y="4253"/>
                  <a:pt x="12979" y="4260"/>
                  <a:pt x="12970" y="4266"/>
                </a:cubicBezTo>
                <a:cubicBezTo>
                  <a:pt x="12960" y="4272"/>
                  <a:pt x="12950" y="4278"/>
                  <a:pt x="12939" y="4282"/>
                </a:cubicBezTo>
                <a:cubicBezTo>
                  <a:pt x="12929" y="4287"/>
                  <a:pt x="12918" y="4290"/>
                  <a:pt x="12907" y="4292"/>
                </a:cubicBezTo>
                <a:cubicBezTo>
                  <a:pt x="12896" y="4294"/>
                  <a:pt x="12884" y="4295"/>
                  <a:pt x="12873" y="4295"/>
                </a:cubicBezTo>
                <a:lnTo>
                  <a:pt x="174" y="4295"/>
                </a:lnTo>
                <a:cubicBezTo>
                  <a:pt x="163" y="4295"/>
                  <a:pt x="152" y="4294"/>
                  <a:pt x="140" y="4292"/>
                </a:cubicBezTo>
                <a:cubicBezTo>
                  <a:pt x="129" y="4290"/>
                  <a:pt x="118" y="4287"/>
                  <a:pt x="108" y="4282"/>
                </a:cubicBezTo>
                <a:cubicBezTo>
                  <a:pt x="97" y="4278"/>
                  <a:pt x="87" y="4272"/>
                  <a:pt x="78" y="4266"/>
                </a:cubicBezTo>
                <a:cubicBezTo>
                  <a:pt x="68" y="4260"/>
                  <a:pt x="59" y="4253"/>
                  <a:pt x="51" y="4244"/>
                </a:cubicBezTo>
                <a:cubicBezTo>
                  <a:pt x="43" y="4236"/>
                  <a:pt x="36" y="4228"/>
                  <a:pt x="30" y="4218"/>
                </a:cubicBezTo>
                <a:cubicBezTo>
                  <a:pt x="23" y="4209"/>
                  <a:pt x="18" y="4199"/>
                  <a:pt x="13" y="4188"/>
                </a:cubicBezTo>
                <a:cubicBezTo>
                  <a:pt x="9" y="4177"/>
                  <a:pt x="6" y="4167"/>
                  <a:pt x="4" y="4155"/>
                </a:cubicBezTo>
                <a:cubicBezTo>
                  <a:pt x="1" y="4144"/>
                  <a:pt x="0" y="4133"/>
                  <a:pt x="0" y="4121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4" name=""/>
          <p:cNvSpPr/>
          <p:nvPr/>
        </p:nvSpPr>
        <p:spPr>
          <a:xfrm>
            <a:off x="5460840" y="1608480"/>
            <a:ext cx="4696920" cy="1546200"/>
          </a:xfrm>
          <a:custGeom>
            <a:avLst/>
            <a:gdLst/>
            <a:ahLst/>
            <a:rect l="0" t="0" r="r" b="b"/>
            <a:pathLst>
              <a:path fill="none" w="13047" h="4295">
                <a:moveTo>
                  <a:pt x="0" y="4121"/>
                </a:moveTo>
                <a:lnTo>
                  <a:pt x="0" y="174"/>
                </a:lnTo>
                <a:cubicBezTo>
                  <a:pt x="0" y="163"/>
                  <a:pt x="1" y="151"/>
                  <a:pt x="4" y="140"/>
                </a:cubicBezTo>
                <a:cubicBezTo>
                  <a:pt x="6" y="129"/>
                  <a:pt x="9" y="118"/>
                  <a:pt x="13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29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12873" y="0"/>
                </a:lnTo>
                <a:cubicBezTo>
                  <a:pt x="12884" y="0"/>
                  <a:pt x="12896" y="1"/>
                  <a:pt x="12907" y="3"/>
                </a:cubicBezTo>
                <a:cubicBezTo>
                  <a:pt x="12918" y="6"/>
                  <a:pt x="12929" y="9"/>
                  <a:pt x="12939" y="13"/>
                </a:cubicBezTo>
                <a:cubicBezTo>
                  <a:pt x="12950" y="18"/>
                  <a:pt x="12960" y="23"/>
                  <a:pt x="12970" y="29"/>
                </a:cubicBezTo>
                <a:cubicBezTo>
                  <a:pt x="12979" y="36"/>
                  <a:pt x="12988" y="43"/>
                  <a:pt x="12996" y="51"/>
                </a:cubicBezTo>
                <a:cubicBezTo>
                  <a:pt x="13004" y="59"/>
                  <a:pt x="13011" y="68"/>
                  <a:pt x="13018" y="77"/>
                </a:cubicBezTo>
                <a:cubicBezTo>
                  <a:pt x="13024" y="87"/>
                  <a:pt x="13029" y="97"/>
                  <a:pt x="13034" y="107"/>
                </a:cubicBezTo>
                <a:cubicBezTo>
                  <a:pt x="13038" y="118"/>
                  <a:pt x="13041" y="129"/>
                  <a:pt x="13044" y="140"/>
                </a:cubicBezTo>
                <a:cubicBezTo>
                  <a:pt x="13046" y="151"/>
                  <a:pt x="13047" y="163"/>
                  <a:pt x="13047" y="174"/>
                </a:cubicBezTo>
                <a:lnTo>
                  <a:pt x="13047" y="4121"/>
                </a:lnTo>
                <a:cubicBezTo>
                  <a:pt x="13047" y="4133"/>
                  <a:pt x="13046" y="4144"/>
                  <a:pt x="13044" y="4155"/>
                </a:cubicBezTo>
                <a:cubicBezTo>
                  <a:pt x="13041" y="4167"/>
                  <a:pt x="13038" y="4177"/>
                  <a:pt x="13034" y="4188"/>
                </a:cubicBezTo>
                <a:cubicBezTo>
                  <a:pt x="13029" y="4199"/>
                  <a:pt x="13024" y="4209"/>
                  <a:pt x="13018" y="4218"/>
                </a:cubicBezTo>
                <a:cubicBezTo>
                  <a:pt x="13011" y="4228"/>
                  <a:pt x="13004" y="4236"/>
                  <a:pt x="12996" y="4244"/>
                </a:cubicBezTo>
                <a:cubicBezTo>
                  <a:pt x="12988" y="4253"/>
                  <a:pt x="12979" y="4260"/>
                  <a:pt x="12970" y="4266"/>
                </a:cubicBezTo>
                <a:cubicBezTo>
                  <a:pt x="12960" y="4272"/>
                  <a:pt x="12950" y="4278"/>
                  <a:pt x="12939" y="4282"/>
                </a:cubicBezTo>
                <a:cubicBezTo>
                  <a:pt x="12929" y="4287"/>
                  <a:pt x="12918" y="4290"/>
                  <a:pt x="12907" y="4292"/>
                </a:cubicBezTo>
                <a:cubicBezTo>
                  <a:pt x="12896" y="4294"/>
                  <a:pt x="12884" y="4295"/>
                  <a:pt x="12873" y="4295"/>
                </a:cubicBezTo>
                <a:lnTo>
                  <a:pt x="174" y="4295"/>
                </a:lnTo>
                <a:cubicBezTo>
                  <a:pt x="163" y="4295"/>
                  <a:pt x="152" y="4294"/>
                  <a:pt x="140" y="4292"/>
                </a:cubicBezTo>
                <a:cubicBezTo>
                  <a:pt x="129" y="4290"/>
                  <a:pt x="118" y="4287"/>
                  <a:pt x="108" y="4282"/>
                </a:cubicBezTo>
                <a:cubicBezTo>
                  <a:pt x="97" y="4278"/>
                  <a:pt x="87" y="4272"/>
                  <a:pt x="78" y="4266"/>
                </a:cubicBezTo>
                <a:cubicBezTo>
                  <a:pt x="68" y="4260"/>
                  <a:pt x="59" y="4253"/>
                  <a:pt x="51" y="4244"/>
                </a:cubicBezTo>
                <a:cubicBezTo>
                  <a:pt x="43" y="4236"/>
                  <a:pt x="36" y="4228"/>
                  <a:pt x="30" y="4218"/>
                </a:cubicBezTo>
                <a:cubicBezTo>
                  <a:pt x="23" y="4209"/>
                  <a:pt x="18" y="4199"/>
                  <a:pt x="13" y="4188"/>
                </a:cubicBezTo>
                <a:cubicBezTo>
                  <a:pt x="9" y="4177"/>
                  <a:pt x="6" y="4167"/>
                  <a:pt x="4" y="4155"/>
                </a:cubicBezTo>
                <a:cubicBezTo>
                  <a:pt x="1" y="4144"/>
                  <a:pt x="0" y="4133"/>
                  <a:pt x="0" y="4121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65" name="" descr=""/>
          <p:cNvPicPr/>
          <p:nvPr/>
        </p:nvPicPr>
        <p:blipFill>
          <a:blip r:embed="rId5"/>
          <a:stretch/>
        </p:blipFill>
        <p:spPr>
          <a:xfrm>
            <a:off x="5665680" y="18468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6" name=""/>
          <p:cNvSpPr txBox="1"/>
          <p:nvPr/>
        </p:nvSpPr>
        <p:spPr>
          <a:xfrm>
            <a:off x="910800" y="4371840"/>
            <a:ext cx="1681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Decision Tree model.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7" name=""/>
          <p:cNvSpPr txBox="1"/>
          <p:nvPr/>
        </p:nvSpPr>
        <p:spPr>
          <a:xfrm>
            <a:off x="5963040" y="1827720"/>
            <a:ext cx="14612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Visualization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8" name=""/>
          <p:cNvSpPr txBox="1"/>
          <p:nvPr/>
        </p:nvSpPr>
        <p:spPr>
          <a:xfrm>
            <a:off x="5662080" y="2236680"/>
            <a:ext cx="209304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n-US" sz="1050" strike="noStrike" u="none">
                <a:solidFill>
                  <a:srgbClr val="8cd3ff"/>
                </a:solidFill>
                <a:effectLst/>
                <a:uFillTx/>
                <a:latin typeface="Courier New"/>
                <a:ea typeface="Courier New"/>
              </a:rPr>
              <a:t># For visualizing the tree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9" name=""/>
          <p:cNvSpPr txBox="1"/>
          <p:nvPr/>
        </p:nvSpPr>
        <p:spPr>
          <a:xfrm>
            <a:off x="5662080" y="2437560"/>
            <a:ext cx="24955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a07a"/>
                </a:solidFill>
                <a:effectLst/>
                <a:uFillTx/>
                <a:latin typeface="Courier New"/>
                <a:ea typeface="Courier New"/>
              </a:rPr>
              <a:t>import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matplotlib.pyplot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</a:t>
            </a:r>
            <a:r>
              <a:rPr b="1" lang="en-US" sz="1050" strike="noStrike" u="none">
                <a:solidFill>
                  <a:srgbClr val="ffa07a"/>
                </a:solidFill>
                <a:effectLst/>
                <a:uFillTx/>
                <a:latin typeface="Courier New"/>
                <a:ea typeface="Courier New"/>
              </a:rPr>
              <a:t>as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plt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0" name=""/>
          <p:cNvSpPr/>
          <p:nvPr/>
        </p:nvSpPr>
        <p:spPr>
          <a:xfrm>
            <a:off x="5460840" y="3363480"/>
            <a:ext cx="4696920" cy="2315160"/>
          </a:xfrm>
          <a:custGeom>
            <a:avLst/>
            <a:gdLst/>
            <a:ahLst/>
            <a:rect l="0" t="0" r="r" b="b"/>
            <a:pathLst>
              <a:path w="13047" h="6431">
                <a:moveTo>
                  <a:pt x="0" y="6257"/>
                </a:moveTo>
                <a:lnTo>
                  <a:pt x="0" y="174"/>
                </a:lnTo>
                <a:cubicBezTo>
                  <a:pt x="0" y="162"/>
                  <a:pt x="1" y="151"/>
                  <a:pt x="4" y="140"/>
                </a:cubicBezTo>
                <a:cubicBezTo>
                  <a:pt x="6" y="129"/>
                  <a:pt x="9" y="118"/>
                  <a:pt x="13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5"/>
                  <a:pt x="78" y="29"/>
                </a:cubicBezTo>
                <a:cubicBezTo>
                  <a:pt x="87" y="23"/>
                  <a:pt x="97" y="17"/>
                  <a:pt x="108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12873" y="0"/>
                </a:lnTo>
                <a:cubicBezTo>
                  <a:pt x="12884" y="0"/>
                  <a:pt x="12896" y="1"/>
                  <a:pt x="12907" y="3"/>
                </a:cubicBezTo>
                <a:cubicBezTo>
                  <a:pt x="12918" y="5"/>
                  <a:pt x="12929" y="9"/>
                  <a:pt x="12939" y="13"/>
                </a:cubicBezTo>
                <a:cubicBezTo>
                  <a:pt x="12950" y="17"/>
                  <a:pt x="12960" y="23"/>
                  <a:pt x="12970" y="29"/>
                </a:cubicBezTo>
                <a:cubicBezTo>
                  <a:pt x="12979" y="35"/>
                  <a:pt x="12988" y="43"/>
                  <a:pt x="12996" y="51"/>
                </a:cubicBezTo>
                <a:cubicBezTo>
                  <a:pt x="13004" y="59"/>
                  <a:pt x="13011" y="68"/>
                  <a:pt x="13018" y="77"/>
                </a:cubicBezTo>
                <a:cubicBezTo>
                  <a:pt x="13024" y="87"/>
                  <a:pt x="13029" y="97"/>
                  <a:pt x="13034" y="107"/>
                </a:cubicBezTo>
                <a:cubicBezTo>
                  <a:pt x="13038" y="118"/>
                  <a:pt x="13041" y="129"/>
                  <a:pt x="13044" y="140"/>
                </a:cubicBezTo>
                <a:cubicBezTo>
                  <a:pt x="13046" y="151"/>
                  <a:pt x="13047" y="162"/>
                  <a:pt x="13047" y="174"/>
                </a:cubicBezTo>
                <a:lnTo>
                  <a:pt x="13047" y="6257"/>
                </a:lnTo>
                <a:cubicBezTo>
                  <a:pt x="13047" y="6268"/>
                  <a:pt x="13046" y="6279"/>
                  <a:pt x="13044" y="6291"/>
                </a:cubicBezTo>
                <a:cubicBezTo>
                  <a:pt x="13041" y="6302"/>
                  <a:pt x="13038" y="6313"/>
                  <a:pt x="13034" y="6323"/>
                </a:cubicBezTo>
                <a:cubicBezTo>
                  <a:pt x="13029" y="6334"/>
                  <a:pt x="13024" y="6344"/>
                  <a:pt x="13018" y="6353"/>
                </a:cubicBezTo>
                <a:cubicBezTo>
                  <a:pt x="13011" y="6363"/>
                  <a:pt x="13004" y="6372"/>
                  <a:pt x="12996" y="6380"/>
                </a:cubicBezTo>
                <a:cubicBezTo>
                  <a:pt x="12988" y="6388"/>
                  <a:pt x="12979" y="6395"/>
                  <a:pt x="12970" y="6401"/>
                </a:cubicBezTo>
                <a:cubicBezTo>
                  <a:pt x="12960" y="6408"/>
                  <a:pt x="12950" y="6413"/>
                  <a:pt x="12939" y="6418"/>
                </a:cubicBezTo>
                <a:cubicBezTo>
                  <a:pt x="12929" y="6422"/>
                  <a:pt x="12918" y="6425"/>
                  <a:pt x="12907" y="6427"/>
                </a:cubicBezTo>
                <a:cubicBezTo>
                  <a:pt x="12896" y="6430"/>
                  <a:pt x="12884" y="6431"/>
                  <a:pt x="12873" y="6431"/>
                </a:cubicBezTo>
                <a:lnTo>
                  <a:pt x="174" y="6431"/>
                </a:lnTo>
                <a:cubicBezTo>
                  <a:pt x="163" y="6431"/>
                  <a:pt x="152" y="6430"/>
                  <a:pt x="140" y="6427"/>
                </a:cubicBezTo>
                <a:cubicBezTo>
                  <a:pt x="129" y="6425"/>
                  <a:pt x="118" y="6422"/>
                  <a:pt x="108" y="6418"/>
                </a:cubicBezTo>
                <a:cubicBezTo>
                  <a:pt x="97" y="6413"/>
                  <a:pt x="87" y="6408"/>
                  <a:pt x="78" y="6401"/>
                </a:cubicBezTo>
                <a:cubicBezTo>
                  <a:pt x="68" y="6395"/>
                  <a:pt x="59" y="6388"/>
                  <a:pt x="51" y="6380"/>
                </a:cubicBezTo>
                <a:cubicBezTo>
                  <a:pt x="43" y="6372"/>
                  <a:pt x="36" y="6363"/>
                  <a:pt x="30" y="6353"/>
                </a:cubicBezTo>
                <a:cubicBezTo>
                  <a:pt x="23" y="6344"/>
                  <a:pt x="18" y="6334"/>
                  <a:pt x="13" y="6323"/>
                </a:cubicBezTo>
                <a:cubicBezTo>
                  <a:pt x="9" y="6313"/>
                  <a:pt x="6" y="6302"/>
                  <a:pt x="4" y="6291"/>
                </a:cubicBezTo>
                <a:cubicBezTo>
                  <a:pt x="1" y="6279"/>
                  <a:pt x="0" y="6268"/>
                  <a:pt x="0" y="6257"/>
                </a:cubicBezTo>
                <a:close/>
              </a:path>
            </a:pathLst>
          </a:custGeom>
          <a:solidFill>
            <a:srgbClr val="0f15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1" name=""/>
          <p:cNvSpPr/>
          <p:nvPr/>
        </p:nvSpPr>
        <p:spPr>
          <a:xfrm>
            <a:off x="5460840" y="3363480"/>
            <a:ext cx="4696920" cy="2315160"/>
          </a:xfrm>
          <a:custGeom>
            <a:avLst/>
            <a:gdLst/>
            <a:ahLst/>
            <a:rect l="0" t="0" r="r" b="b"/>
            <a:pathLst>
              <a:path fill="none" w="13047" h="6431">
                <a:moveTo>
                  <a:pt x="0" y="6257"/>
                </a:moveTo>
                <a:lnTo>
                  <a:pt x="0" y="174"/>
                </a:lnTo>
                <a:cubicBezTo>
                  <a:pt x="0" y="162"/>
                  <a:pt x="1" y="151"/>
                  <a:pt x="4" y="140"/>
                </a:cubicBezTo>
                <a:cubicBezTo>
                  <a:pt x="6" y="129"/>
                  <a:pt x="9" y="118"/>
                  <a:pt x="13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5"/>
                  <a:pt x="78" y="29"/>
                </a:cubicBezTo>
                <a:cubicBezTo>
                  <a:pt x="87" y="23"/>
                  <a:pt x="97" y="17"/>
                  <a:pt x="108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12873" y="0"/>
                </a:lnTo>
                <a:cubicBezTo>
                  <a:pt x="12884" y="0"/>
                  <a:pt x="12896" y="1"/>
                  <a:pt x="12907" y="3"/>
                </a:cubicBezTo>
                <a:cubicBezTo>
                  <a:pt x="12918" y="5"/>
                  <a:pt x="12929" y="9"/>
                  <a:pt x="12939" y="13"/>
                </a:cubicBezTo>
                <a:cubicBezTo>
                  <a:pt x="12950" y="17"/>
                  <a:pt x="12960" y="23"/>
                  <a:pt x="12970" y="29"/>
                </a:cubicBezTo>
                <a:cubicBezTo>
                  <a:pt x="12979" y="35"/>
                  <a:pt x="12988" y="43"/>
                  <a:pt x="12996" y="51"/>
                </a:cubicBezTo>
                <a:cubicBezTo>
                  <a:pt x="13004" y="59"/>
                  <a:pt x="13011" y="68"/>
                  <a:pt x="13018" y="77"/>
                </a:cubicBezTo>
                <a:cubicBezTo>
                  <a:pt x="13024" y="87"/>
                  <a:pt x="13029" y="97"/>
                  <a:pt x="13034" y="107"/>
                </a:cubicBezTo>
                <a:cubicBezTo>
                  <a:pt x="13038" y="118"/>
                  <a:pt x="13041" y="129"/>
                  <a:pt x="13044" y="140"/>
                </a:cubicBezTo>
                <a:cubicBezTo>
                  <a:pt x="13046" y="151"/>
                  <a:pt x="13047" y="162"/>
                  <a:pt x="13047" y="174"/>
                </a:cubicBezTo>
                <a:lnTo>
                  <a:pt x="13047" y="6257"/>
                </a:lnTo>
                <a:cubicBezTo>
                  <a:pt x="13047" y="6268"/>
                  <a:pt x="13046" y="6279"/>
                  <a:pt x="13044" y="6291"/>
                </a:cubicBezTo>
                <a:cubicBezTo>
                  <a:pt x="13041" y="6302"/>
                  <a:pt x="13038" y="6313"/>
                  <a:pt x="13034" y="6323"/>
                </a:cubicBezTo>
                <a:cubicBezTo>
                  <a:pt x="13029" y="6334"/>
                  <a:pt x="13024" y="6344"/>
                  <a:pt x="13018" y="6353"/>
                </a:cubicBezTo>
                <a:cubicBezTo>
                  <a:pt x="13011" y="6363"/>
                  <a:pt x="13004" y="6372"/>
                  <a:pt x="12996" y="6380"/>
                </a:cubicBezTo>
                <a:cubicBezTo>
                  <a:pt x="12988" y="6388"/>
                  <a:pt x="12979" y="6395"/>
                  <a:pt x="12970" y="6401"/>
                </a:cubicBezTo>
                <a:cubicBezTo>
                  <a:pt x="12960" y="6408"/>
                  <a:pt x="12950" y="6413"/>
                  <a:pt x="12939" y="6418"/>
                </a:cubicBezTo>
                <a:cubicBezTo>
                  <a:pt x="12929" y="6422"/>
                  <a:pt x="12918" y="6425"/>
                  <a:pt x="12907" y="6427"/>
                </a:cubicBezTo>
                <a:cubicBezTo>
                  <a:pt x="12896" y="6430"/>
                  <a:pt x="12884" y="6431"/>
                  <a:pt x="12873" y="6431"/>
                </a:cubicBezTo>
                <a:lnTo>
                  <a:pt x="174" y="6431"/>
                </a:lnTo>
                <a:cubicBezTo>
                  <a:pt x="163" y="6431"/>
                  <a:pt x="152" y="6430"/>
                  <a:pt x="140" y="6427"/>
                </a:cubicBezTo>
                <a:cubicBezTo>
                  <a:pt x="129" y="6425"/>
                  <a:pt x="118" y="6422"/>
                  <a:pt x="108" y="6418"/>
                </a:cubicBezTo>
                <a:cubicBezTo>
                  <a:pt x="97" y="6413"/>
                  <a:pt x="87" y="6408"/>
                  <a:pt x="78" y="6401"/>
                </a:cubicBezTo>
                <a:cubicBezTo>
                  <a:pt x="68" y="6395"/>
                  <a:pt x="59" y="6388"/>
                  <a:pt x="51" y="6380"/>
                </a:cubicBezTo>
                <a:cubicBezTo>
                  <a:pt x="43" y="6372"/>
                  <a:pt x="36" y="6363"/>
                  <a:pt x="30" y="6353"/>
                </a:cubicBezTo>
                <a:cubicBezTo>
                  <a:pt x="23" y="6344"/>
                  <a:pt x="18" y="6334"/>
                  <a:pt x="13" y="6323"/>
                </a:cubicBezTo>
                <a:cubicBezTo>
                  <a:pt x="9" y="6313"/>
                  <a:pt x="6" y="6302"/>
                  <a:pt x="4" y="6291"/>
                </a:cubicBezTo>
                <a:cubicBezTo>
                  <a:pt x="1" y="6279"/>
                  <a:pt x="0" y="6268"/>
                  <a:pt x="0" y="6257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72" name="" descr=""/>
          <p:cNvPicPr/>
          <p:nvPr/>
        </p:nvPicPr>
        <p:blipFill>
          <a:blip r:embed="rId6"/>
          <a:stretch/>
        </p:blipFill>
        <p:spPr>
          <a:xfrm>
            <a:off x="5665680" y="358488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3" name=""/>
          <p:cNvSpPr txBox="1"/>
          <p:nvPr/>
        </p:nvSpPr>
        <p:spPr>
          <a:xfrm>
            <a:off x="5662080" y="2638080"/>
            <a:ext cx="273744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a07a"/>
                </a:solidFill>
                <a:effectLst/>
                <a:uFillTx/>
                <a:latin typeface="Courier New"/>
                <a:ea typeface="Courier New"/>
              </a:rPr>
              <a:t>from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sklearn.tree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</a:t>
            </a:r>
            <a:r>
              <a:rPr b="1" lang="en-US" sz="1050" strike="noStrike" u="none">
                <a:solidFill>
                  <a:srgbClr val="ffa07a"/>
                </a:solidFill>
                <a:effectLst/>
                <a:uFillTx/>
                <a:latin typeface="Courier New"/>
                <a:ea typeface="Courier New"/>
              </a:rPr>
              <a:t>import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plot_tree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4" name=""/>
          <p:cNvSpPr/>
          <p:nvPr/>
        </p:nvSpPr>
        <p:spPr>
          <a:xfrm>
            <a:off x="5665680" y="3935880"/>
            <a:ext cx="25560" cy="200880"/>
          </a:xfrm>
          <a:custGeom>
            <a:avLst/>
            <a:gdLst/>
            <a:ahLst/>
            <a:rect l="0" t="0" r="r" b="b"/>
            <a:pathLst>
              <a:path w="71" h="558">
                <a:moveTo>
                  <a:pt x="0" y="0"/>
                </a:moveTo>
                <a:lnTo>
                  <a:pt x="71" y="0"/>
                </a:lnTo>
                <a:lnTo>
                  <a:pt x="71" y="558"/>
                </a:lnTo>
                <a:lnTo>
                  <a:pt x="0" y="558"/>
                </a:lnTo>
                <a:lnTo>
                  <a:pt x="0" y="0"/>
                </a:ln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5" name=""/>
          <p:cNvSpPr txBox="1"/>
          <p:nvPr/>
        </p:nvSpPr>
        <p:spPr>
          <a:xfrm>
            <a:off x="5987880" y="3588840"/>
            <a:ext cx="22834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Interactive Python Shell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6" name=""/>
          <p:cNvSpPr/>
          <p:nvPr/>
        </p:nvSpPr>
        <p:spPr>
          <a:xfrm>
            <a:off x="5665680" y="4203360"/>
            <a:ext cx="25560" cy="200880"/>
          </a:xfrm>
          <a:custGeom>
            <a:avLst/>
            <a:gdLst/>
            <a:ahLst/>
            <a:rect l="0" t="0" r="r" b="b"/>
            <a:pathLst>
              <a:path w="71" h="558">
                <a:moveTo>
                  <a:pt x="0" y="0"/>
                </a:moveTo>
                <a:lnTo>
                  <a:pt x="71" y="0"/>
                </a:lnTo>
                <a:lnTo>
                  <a:pt x="71" y="558"/>
                </a:lnTo>
                <a:lnTo>
                  <a:pt x="0" y="558"/>
                </a:lnTo>
                <a:lnTo>
                  <a:pt x="0" y="0"/>
                </a:ln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7" name=""/>
          <p:cNvSpPr txBox="1"/>
          <p:nvPr/>
        </p:nvSpPr>
        <p:spPr>
          <a:xfrm>
            <a:off x="5687280" y="3972240"/>
            <a:ext cx="267660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from sklearn.datasets import load_iris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8" name=""/>
          <p:cNvSpPr/>
          <p:nvPr/>
        </p:nvSpPr>
        <p:spPr>
          <a:xfrm>
            <a:off x="5665680" y="4470480"/>
            <a:ext cx="25560" cy="201240"/>
          </a:xfrm>
          <a:custGeom>
            <a:avLst/>
            <a:gdLst/>
            <a:ahLst/>
            <a:rect l="0" t="0" r="r" b="b"/>
            <a:pathLst>
              <a:path w="71" h="559">
                <a:moveTo>
                  <a:pt x="0" y="0"/>
                </a:moveTo>
                <a:lnTo>
                  <a:pt x="71" y="0"/>
                </a:lnTo>
                <a:lnTo>
                  <a:pt x="71" y="559"/>
                </a:lnTo>
                <a:lnTo>
                  <a:pt x="0" y="559"/>
                </a:lnTo>
                <a:lnTo>
                  <a:pt x="0" y="0"/>
                </a:ln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9" name=""/>
          <p:cNvSpPr txBox="1"/>
          <p:nvPr/>
        </p:nvSpPr>
        <p:spPr>
          <a:xfrm>
            <a:off x="5687280" y="4239720"/>
            <a:ext cx="331056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from sklearn.tree import DecisionTreeClassifier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0" name=""/>
          <p:cNvSpPr/>
          <p:nvPr/>
        </p:nvSpPr>
        <p:spPr>
          <a:xfrm>
            <a:off x="5665680" y="4737960"/>
            <a:ext cx="25560" cy="200880"/>
          </a:xfrm>
          <a:custGeom>
            <a:avLst/>
            <a:gdLst/>
            <a:ahLst/>
            <a:rect l="0" t="0" r="r" b="b"/>
            <a:pathLst>
              <a:path w="71" h="558">
                <a:moveTo>
                  <a:pt x="0" y="0"/>
                </a:moveTo>
                <a:lnTo>
                  <a:pt x="71" y="0"/>
                </a:lnTo>
                <a:lnTo>
                  <a:pt x="71" y="558"/>
                </a:lnTo>
                <a:lnTo>
                  <a:pt x="0" y="558"/>
                </a:lnTo>
                <a:lnTo>
                  <a:pt x="0" y="0"/>
                </a:ln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1" name=""/>
          <p:cNvSpPr txBox="1"/>
          <p:nvPr/>
        </p:nvSpPr>
        <p:spPr>
          <a:xfrm>
            <a:off x="5687280" y="4507200"/>
            <a:ext cx="366264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from sklearn.model_selection import train_test_split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2" name=""/>
          <p:cNvSpPr/>
          <p:nvPr/>
        </p:nvSpPr>
        <p:spPr>
          <a:xfrm>
            <a:off x="5665680" y="5005440"/>
            <a:ext cx="25560" cy="200880"/>
          </a:xfrm>
          <a:custGeom>
            <a:avLst/>
            <a:gdLst/>
            <a:ahLst/>
            <a:rect l="0" t="0" r="r" b="b"/>
            <a:pathLst>
              <a:path w="71" h="558">
                <a:moveTo>
                  <a:pt x="0" y="0"/>
                </a:moveTo>
                <a:lnTo>
                  <a:pt x="71" y="0"/>
                </a:lnTo>
                <a:lnTo>
                  <a:pt x="71" y="558"/>
                </a:lnTo>
                <a:lnTo>
                  <a:pt x="0" y="558"/>
                </a:lnTo>
                <a:lnTo>
                  <a:pt x="0" y="0"/>
                </a:ln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3" name=""/>
          <p:cNvSpPr txBox="1"/>
          <p:nvPr/>
        </p:nvSpPr>
        <p:spPr>
          <a:xfrm>
            <a:off x="5687280" y="4774680"/>
            <a:ext cx="295848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from sklearn.metrics import accuracy_score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4" name=""/>
          <p:cNvSpPr/>
          <p:nvPr/>
        </p:nvSpPr>
        <p:spPr>
          <a:xfrm>
            <a:off x="5665680" y="5272920"/>
            <a:ext cx="25560" cy="200880"/>
          </a:xfrm>
          <a:custGeom>
            <a:avLst/>
            <a:gdLst/>
            <a:ahLst/>
            <a:rect l="0" t="0" r="r" b="b"/>
            <a:pathLst>
              <a:path w="71" h="558">
                <a:moveTo>
                  <a:pt x="0" y="0"/>
                </a:moveTo>
                <a:lnTo>
                  <a:pt x="71" y="0"/>
                </a:lnTo>
                <a:lnTo>
                  <a:pt x="71" y="558"/>
                </a:lnTo>
                <a:lnTo>
                  <a:pt x="0" y="558"/>
                </a:lnTo>
                <a:lnTo>
                  <a:pt x="0" y="0"/>
                </a:ln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5" name=""/>
          <p:cNvSpPr txBox="1"/>
          <p:nvPr/>
        </p:nvSpPr>
        <p:spPr>
          <a:xfrm>
            <a:off x="5687280" y="5041800"/>
            <a:ext cx="218376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import matplotlib.pyplot as plt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86" name="" descr=""/>
          <p:cNvPicPr/>
          <p:nvPr/>
        </p:nvPicPr>
        <p:blipFill>
          <a:blip r:embed="rId7"/>
          <a:stretch/>
        </p:blipFill>
        <p:spPr>
          <a:xfrm>
            <a:off x="534960" y="5916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7" name=""/>
          <p:cNvSpPr txBox="1"/>
          <p:nvPr/>
        </p:nvSpPr>
        <p:spPr>
          <a:xfrm>
            <a:off x="5687280" y="5309280"/>
            <a:ext cx="239508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from sklearn.tree import plot_tree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88" name="" descr=""/>
          <p:cNvPicPr/>
          <p:nvPr/>
        </p:nvPicPr>
        <p:blipFill>
          <a:blip r:embed="rId8"/>
          <a:stretch/>
        </p:blipFill>
        <p:spPr>
          <a:xfrm>
            <a:off x="10028160" y="574956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9" name=""/>
          <p:cNvSpPr txBox="1"/>
          <p:nvPr/>
        </p:nvSpPr>
        <p:spPr>
          <a:xfrm>
            <a:off x="768960" y="5901120"/>
            <a:ext cx="7853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Key Point: 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Setting up your environment correctly is the ﬁrst step toward successfully implementing Decision Trees.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76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1" name=""/>
          <p:cNvSpPr/>
          <p:nvPr/>
        </p:nvSpPr>
        <p:spPr>
          <a:xfrm>
            <a:off x="1671120" y="1002600"/>
            <a:ext cx="2089440" cy="16920"/>
          </a:xfrm>
          <a:custGeom>
            <a:avLst/>
            <a:gdLst/>
            <a:ahLst/>
            <a:rect l="0" t="0" r="r" b="b"/>
            <a:pathLst>
              <a:path w="5804" h="47">
                <a:moveTo>
                  <a:pt x="0" y="0"/>
                </a:moveTo>
                <a:lnTo>
                  <a:pt x="5804" y="0"/>
                </a:lnTo>
                <a:lnTo>
                  <a:pt x="5804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2" name=""/>
          <p:cNvSpPr/>
          <p:nvPr/>
        </p:nvSpPr>
        <p:spPr>
          <a:xfrm>
            <a:off x="3760200" y="1002600"/>
            <a:ext cx="17280" cy="1504440"/>
          </a:xfrm>
          <a:custGeom>
            <a:avLst/>
            <a:gdLst/>
            <a:ahLst/>
            <a:rect l="0" t="0" r="r" b="b"/>
            <a:pathLst>
              <a:path w="48" h="4179">
                <a:moveTo>
                  <a:pt x="0" y="0"/>
                </a:moveTo>
                <a:lnTo>
                  <a:pt x="48" y="0"/>
                </a:lnTo>
                <a:lnTo>
                  <a:pt x="48" y="4179"/>
                </a:lnTo>
                <a:lnTo>
                  <a:pt x="0" y="41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3" name=""/>
          <p:cNvSpPr/>
          <p:nvPr/>
        </p:nvSpPr>
        <p:spPr>
          <a:xfrm>
            <a:off x="2506680" y="2506680"/>
            <a:ext cx="1671840" cy="17280"/>
          </a:xfrm>
          <a:custGeom>
            <a:avLst/>
            <a:gdLst/>
            <a:ahLst/>
            <a:rect l="0" t="0" r="r" b="b"/>
            <a:pathLst>
              <a:path w="4644" h="48">
                <a:moveTo>
                  <a:pt x="0" y="0"/>
                </a:moveTo>
                <a:lnTo>
                  <a:pt x="4644" y="0"/>
                </a:lnTo>
                <a:lnTo>
                  <a:pt x="4644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4" name=""/>
          <p:cNvSpPr/>
          <p:nvPr/>
        </p:nvSpPr>
        <p:spPr>
          <a:xfrm>
            <a:off x="7520760" y="292464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5" name=""/>
          <p:cNvSpPr/>
          <p:nvPr/>
        </p:nvSpPr>
        <p:spPr>
          <a:xfrm>
            <a:off x="5431680" y="4178160"/>
            <a:ext cx="2089440" cy="16920"/>
          </a:xfrm>
          <a:custGeom>
            <a:avLst/>
            <a:gdLst/>
            <a:ahLst/>
            <a:rect l="0" t="0" r="r" b="b"/>
            <a:pathLst>
              <a:path w="5804" h="47">
                <a:moveTo>
                  <a:pt x="0" y="0"/>
                </a:moveTo>
                <a:lnTo>
                  <a:pt x="5804" y="0"/>
                </a:lnTo>
                <a:lnTo>
                  <a:pt x="5804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9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7" name=""/>
          <p:cNvSpPr/>
          <p:nvPr/>
        </p:nvSpPr>
        <p:spPr>
          <a:xfrm>
            <a:off x="538920" y="939960"/>
            <a:ext cx="5499000" cy="5549040"/>
          </a:xfrm>
          <a:custGeom>
            <a:avLst/>
            <a:gdLst/>
            <a:ahLst/>
            <a:rect l="0" t="0" r="r" b="b"/>
            <a:pathLst>
              <a:path w="15275" h="15414">
                <a:moveTo>
                  <a:pt x="0" y="15240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5101" y="0"/>
                </a:lnTo>
                <a:cubicBezTo>
                  <a:pt x="15112" y="0"/>
                  <a:pt x="15124" y="1"/>
                  <a:pt x="15135" y="3"/>
                </a:cubicBezTo>
                <a:cubicBezTo>
                  <a:pt x="15146" y="6"/>
                  <a:pt x="15157" y="9"/>
                  <a:pt x="15167" y="13"/>
                </a:cubicBezTo>
                <a:cubicBezTo>
                  <a:pt x="15178" y="18"/>
                  <a:pt x="15188" y="23"/>
                  <a:pt x="15198" y="29"/>
                </a:cubicBezTo>
                <a:cubicBezTo>
                  <a:pt x="15207" y="36"/>
                  <a:pt x="15216" y="43"/>
                  <a:pt x="15224" y="51"/>
                </a:cubicBezTo>
                <a:cubicBezTo>
                  <a:pt x="15232" y="59"/>
                  <a:pt x="15239" y="68"/>
                  <a:pt x="15246" y="77"/>
                </a:cubicBezTo>
                <a:cubicBezTo>
                  <a:pt x="15252" y="87"/>
                  <a:pt x="15257" y="97"/>
                  <a:pt x="15262" y="107"/>
                </a:cubicBezTo>
                <a:cubicBezTo>
                  <a:pt x="15266" y="118"/>
                  <a:pt x="15269" y="129"/>
                  <a:pt x="15272" y="140"/>
                </a:cubicBezTo>
                <a:cubicBezTo>
                  <a:pt x="15274" y="151"/>
                  <a:pt x="15275" y="163"/>
                  <a:pt x="15275" y="174"/>
                </a:cubicBezTo>
                <a:lnTo>
                  <a:pt x="15275" y="15240"/>
                </a:lnTo>
                <a:cubicBezTo>
                  <a:pt x="15275" y="15252"/>
                  <a:pt x="15274" y="15263"/>
                  <a:pt x="15272" y="15274"/>
                </a:cubicBezTo>
                <a:cubicBezTo>
                  <a:pt x="15269" y="15286"/>
                  <a:pt x="15266" y="15296"/>
                  <a:pt x="15262" y="15307"/>
                </a:cubicBezTo>
                <a:cubicBezTo>
                  <a:pt x="15257" y="15318"/>
                  <a:pt x="15252" y="15328"/>
                  <a:pt x="15246" y="15337"/>
                </a:cubicBezTo>
                <a:cubicBezTo>
                  <a:pt x="15239" y="15347"/>
                  <a:pt x="15232" y="15355"/>
                  <a:pt x="15224" y="15363"/>
                </a:cubicBezTo>
                <a:cubicBezTo>
                  <a:pt x="15216" y="15372"/>
                  <a:pt x="15207" y="15379"/>
                  <a:pt x="15198" y="15385"/>
                </a:cubicBezTo>
                <a:cubicBezTo>
                  <a:pt x="15188" y="15391"/>
                  <a:pt x="15178" y="15397"/>
                  <a:pt x="15167" y="15401"/>
                </a:cubicBezTo>
                <a:cubicBezTo>
                  <a:pt x="15157" y="15406"/>
                  <a:pt x="15146" y="15409"/>
                  <a:pt x="15135" y="15411"/>
                </a:cubicBezTo>
                <a:cubicBezTo>
                  <a:pt x="15124" y="15413"/>
                  <a:pt x="15112" y="15414"/>
                  <a:pt x="15101" y="15414"/>
                </a:cubicBezTo>
                <a:lnTo>
                  <a:pt x="174" y="15414"/>
                </a:lnTo>
                <a:cubicBezTo>
                  <a:pt x="162" y="15414"/>
                  <a:pt x="151" y="15413"/>
                  <a:pt x="140" y="15411"/>
                </a:cubicBezTo>
                <a:cubicBezTo>
                  <a:pt x="129" y="15409"/>
                  <a:pt x="118" y="15406"/>
                  <a:pt x="107" y="15401"/>
                </a:cubicBezTo>
                <a:cubicBezTo>
                  <a:pt x="97" y="15397"/>
                  <a:pt x="87" y="15391"/>
                  <a:pt x="77" y="15385"/>
                </a:cubicBezTo>
                <a:cubicBezTo>
                  <a:pt x="68" y="15379"/>
                  <a:pt x="59" y="15372"/>
                  <a:pt x="51" y="15363"/>
                </a:cubicBezTo>
                <a:cubicBezTo>
                  <a:pt x="43" y="15355"/>
                  <a:pt x="35" y="15347"/>
                  <a:pt x="29" y="15337"/>
                </a:cubicBezTo>
                <a:cubicBezTo>
                  <a:pt x="23" y="15328"/>
                  <a:pt x="17" y="15318"/>
                  <a:pt x="13" y="15307"/>
                </a:cubicBezTo>
                <a:cubicBezTo>
                  <a:pt x="9" y="15296"/>
                  <a:pt x="5" y="15286"/>
                  <a:pt x="3" y="15274"/>
                </a:cubicBezTo>
                <a:cubicBezTo>
                  <a:pt x="1" y="15263"/>
                  <a:pt x="0" y="15252"/>
                  <a:pt x="0" y="15240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8" name=""/>
          <p:cNvSpPr/>
          <p:nvPr/>
        </p:nvSpPr>
        <p:spPr>
          <a:xfrm>
            <a:off x="538920" y="939960"/>
            <a:ext cx="5499000" cy="5549040"/>
          </a:xfrm>
          <a:custGeom>
            <a:avLst/>
            <a:gdLst/>
            <a:ahLst/>
            <a:rect l="0" t="0" r="r" b="b"/>
            <a:pathLst>
              <a:path fill="none" w="15275" h="15414">
                <a:moveTo>
                  <a:pt x="0" y="15240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5101" y="0"/>
                </a:lnTo>
                <a:cubicBezTo>
                  <a:pt x="15112" y="0"/>
                  <a:pt x="15124" y="1"/>
                  <a:pt x="15135" y="3"/>
                </a:cubicBezTo>
                <a:cubicBezTo>
                  <a:pt x="15146" y="6"/>
                  <a:pt x="15157" y="9"/>
                  <a:pt x="15167" y="13"/>
                </a:cubicBezTo>
                <a:cubicBezTo>
                  <a:pt x="15178" y="18"/>
                  <a:pt x="15188" y="23"/>
                  <a:pt x="15198" y="29"/>
                </a:cubicBezTo>
                <a:cubicBezTo>
                  <a:pt x="15207" y="36"/>
                  <a:pt x="15216" y="43"/>
                  <a:pt x="15224" y="51"/>
                </a:cubicBezTo>
                <a:cubicBezTo>
                  <a:pt x="15232" y="59"/>
                  <a:pt x="15239" y="68"/>
                  <a:pt x="15246" y="77"/>
                </a:cubicBezTo>
                <a:cubicBezTo>
                  <a:pt x="15252" y="87"/>
                  <a:pt x="15257" y="97"/>
                  <a:pt x="15262" y="107"/>
                </a:cubicBezTo>
                <a:cubicBezTo>
                  <a:pt x="15266" y="118"/>
                  <a:pt x="15269" y="129"/>
                  <a:pt x="15272" y="140"/>
                </a:cubicBezTo>
                <a:cubicBezTo>
                  <a:pt x="15274" y="151"/>
                  <a:pt x="15275" y="163"/>
                  <a:pt x="15275" y="174"/>
                </a:cubicBezTo>
                <a:lnTo>
                  <a:pt x="15275" y="15240"/>
                </a:lnTo>
                <a:cubicBezTo>
                  <a:pt x="15275" y="15252"/>
                  <a:pt x="15274" y="15263"/>
                  <a:pt x="15272" y="15274"/>
                </a:cubicBezTo>
                <a:cubicBezTo>
                  <a:pt x="15269" y="15286"/>
                  <a:pt x="15266" y="15296"/>
                  <a:pt x="15262" y="15307"/>
                </a:cubicBezTo>
                <a:cubicBezTo>
                  <a:pt x="15257" y="15318"/>
                  <a:pt x="15252" y="15328"/>
                  <a:pt x="15246" y="15337"/>
                </a:cubicBezTo>
                <a:cubicBezTo>
                  <a:pt x="15239" y="15347"/>
                  <a:pt x="15232" y="15355"/>
                  <a:pt x="15224" y="15363"/>
                </a:cubicBezTo>
                <a:cubicBezTo>
                  <a:pt x="15216" y="15372"/>
                  <a:pt x="15207" y="15379"/>
                  <a:pt x="15198" y="15385"/>
                </a:cubicBezTo>
                <a:cubicBezTo>
                  <a:pt x="15188" y="15391"/>
                  <a:pt x="15178" y="15397"/>
                  <a:pt x="15167" y="15401"/>
                </a:cubicBezTo>
                <a:cubicBezTo>
                  <a:pt x="15157" y="15406"/>
                  <a:pt x="15146" y="15409"/>
                  <a:pt x="15135" y="15411"/>
                </a:cubicBezTo>
                <a:cubicBezTo>
                  <a:pt x="15124" y="15413"/>
                  <a:pt x="15112" y="15414"/>
                  <a:pt x="15101" y="15414"/>
                </a:cubicBezTo>
                <a:lnTo>
                  <a:pt x="174" y="15414"/>
                </a:lnTo>
                <a:cubicBezTo>
                  <a:pt x="162" y="15414"/>
                  <a:pt x="151" y="15413"/>
                  <a:pt x="140" y="15411"/>
                </a:cubicBezTo>
                <a:cubicBezTo>
                  <a:pt x="129" y="15409"/>
                  <a:pt x="118" y="15406"/>
                  <a:pt x="107" y="15401"/>
                </a:cubicBezTo>
                <a:cubicBezTo>
                  <a:pt x="97" y="15397"/>
                  <a:pt x="87" y="15391"/>
                  <a:pt x="77" y="15385"/>
                </a:cubicBezTo>
                <a:cubicBezTo>
                  <a:pt x="68" y="15379"/>
                  <a:pt x="59" y="15372"/>
                  <a:pt x="51" y="15363"/>
                </a:cubicBezTo>
                <a:cubicBezTo>
                  <a:pt x="43" y="15355"/>
                  <a:pt x="35" y="15347"/>
                  <a:pt x="29" y="15337"/>
                </a:cubicBezTo>
                <a:cubicBezTo>
                  <a:pt x="23" y="15328"/>
                  <a:pt x="17" y="15318"/>
                  <a:pt x="13" y="15307"/>
                </a:cubicBezTo>
                <a:cubicBezTo>
                  <a:pt x="9" y="15296"/>
                  <a:pt x="5" y="15286"/>
                  <a:pt x="3" y="15274"/>
                </a:cubicBezTo>
                <a:cubicBezTo>
                  <a:pt x="1" y="15263"/>
                  <a:pt x="0" y="15252"/>
                  <a:pt x="0" y="15240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9" name=""/>
          <p:cNvSpPr/>
          <p:nvPr/>
        </p:nvSpPr>
        <p:spPr>
          <a:xfrm>
            <a:off x="743400" y="1545840"/>
            <a:ext cx="5089680" cy="2373480"/>
          </a:xfrm>
          <a:custGeom>
            <a:avLst/>
            <a:gdLst/>
            <a:ahLst/>
            <a:rect l="0" t="0" r="r" b="b"/>
            <a:pathLst>
              <a:path w="14138" h="6593">
                <a:moveTo>
                  <a:pt x="0" y="6408"/>
                </a:moveTo>
                <a:lnTo>
                  <a:pt x="0" y="186"/>
                </a:lnTo>
                <a:cubicBezTo>
                  <a:pt x="0" y="173"/>
                  <a:pt x="2" y="161"/>
                  <a:pt x="4" y="149"/>
                </a:cubicBezTo>
                <a:cubicBezTo>
                  <a:pt x="6" y="137"/>
                  <a:pt x="10" y="126"/>
                  <a:pt x="15" y="115"/>
                </a:cubicBezTo>
                <a:cubicBezTo>
                  <a:pt x="19" y="103"/>
                  <a:pt x="25" y="93"/>
                  <a:pt x="32" y="82"/>
                </a:cubicBezTo>
                <a:cubicBezTo>
                  <a:pt x="39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3953" y="0"/>
                </a:lnTo>
                <a:cubicBezTo>
                  <a:pt x="13965" y="0"/>
                  <a:pt x="13977" y="1"/>
                  <a:pt x="13989" y="3"/>
                </a:cubicBezTo>
                <a:cubicBezTo>
                  <a:pt x="14001" y="6"/>
                  <a:pt x="14012" y="9"/>
                  <a:pt x="14024" y="14"/>
                </a:cubicBezTo>
                <a:cubicBezTo>
                  <a:pt x="14035" y="19"/>
                  <a:pt x="14046" y="24"/>
                  <a:pt x="14056" y="31"/>
                </a:cubicBezTo>
                <a:cubicBezTo>
                  <a:pt x="14066" y="38"/>
                  <a:pt x="14075" y="46"/>
                  <a:pt x="14084" y="54"/>
                </a:cubicBezTo>
                <a:cubicBezTo>
                  <a:pt x="14092" y="63"/>
                  <a:pt x="14100" y="72"/>
                  <a:pt x="14107" y="82"/>
                </a:cubicBezTo>
                <a:cubicBezTo>
                  <a:pt x="14114" y="93"/>
                  <a:pt x="14119" y="103"/>
                  <a:pt x="14124" y="115"/>
                </a:cubicBezTo>
                <a:cubicBezTo>
                  <a:pt x="14129" y="126"/>
                  <a:pt x="14132" y="137"/>
                  <a:pt x="14135" y="149"/>
                </a:cubicBezTo>
                <a:cubicBezTo>
                  <a:pt x="14137" y="161"/>
                  <a:pt x="14138" y="173"/>
                  <a:pt x="14138" y="186"/>
                </a:cubicBezTo>
                <a:lnTo>
                  <a:pt x="14138" y="6408"/>
                </a:lnTo>
                <a:cubicBezTo>
                  <a:pt x="14138" y="6420"/>
                  <a:pt x="14137" y="6432"/>
                  <a:pt x="14135" y="6444"/>
                </a:cubicBezTo>
                <a:cubicBezTo>
                  <a:pt x="14132" y="6456"/>
                  <a:pt x="14129" y="6468"/>
                  <a:pt x="14124" y="6479"/>
                </a:cubicBezTo>
                <a:cubicBezTo>
                  <a:pt x="14119" y="6490"/>
                  <a:pt x="14114" y="6501"/>
                  <a:pt x="14107" y="6511"/>
                </a:cubicBezTo>
                <a:cubicBezTo>
                  <a:pt x="14100" y="6521"/>
                  <a:pt x="14092" y="6530"/>
                  <a:pt x="14084" y="6539"/>
                </a:cubicBezTo>
                <a:cubicBezTo>
                  <a:pt x="14075" y="6548"/>
                  <a:pt x="14066" y="6555"/>
                  <a:pt x="14056" y="6562"/>
                </a:cubicBezTo>
                <a:cubicBezTo>
                  <a:pt x="14046" y="6569"/>
                  <a:pt x="14035" y="6575"/>
                  <a:pt x="14024" y="6579"/>
                </a:cubicBezTo>
                <a:cubicBezTo>
                  <a:pt x="14012" y="6584"/>
                  <a:pt x="14001" y="6587"/>
                  <a:pt x="13989" y="6590"/>
                </a:cubicBezTo>
                <a:cubicBezTo>
                  <a:pt x="13977" y="6592"/>
                  <a:pt x="13965" y="6593"/>
                  <a:pt x="13953" y="6593"/>
                </a:cubicBezTo>
                <a:lnTo>
                  <a:pt x="186" y="6593"/>
                </a:lnTo>
                <a:cubicBezTo>
                  <a:pt x="174" y="6593"/>
                  <a:pt x="162" y="6592"/>
                  <a:pt x="150" y="6590"/>
                </a:cubicBezTo>
                <a:cubicBezTo>
                  <a:pt x="138" y="6587"/>
                  <a:pt x="126" y="6584"/>
                  <a:pt x="115" y="6579"/>
                </a:cubicBezTo>
                <a:cubicBezTo>
                  <a:pt x="104" y="6575"/>
                  <a:pt x="93" y="6569"/>
                  <a:pt x="83" y="6562"/>
                </a:cubicBezTo>
                <a:cubicBezTo>
                  <a:pt x="73" y="6555"/>
                  <a:pt x="63" y="6548"/>
                  <a:pt x="55" y="6539"/>
                </a:cubicBezTo>
                <a:cubicBezTo>
                  <a:pt x="46" y="6530"/>
                  <a:pt x="39" y="6521"/>
                  <a:pt x="32" y="6511"/>
                </a:cubicBezTo>
                <a:cubicBezTo>
                  <a:pt x="25" y="6501"/>
                  <a:pt x="19" y="6490"/>
                  <a:pt x="15" y="6479"/>
                </a:cubicBezTo>
                <a:cubicBezTo>
                  <a:pt x="10" y="6468"/>
                  <a:pt x="6" y="6456"/>
                  <a:pt x="4" y="6444"/>
                </a:cubicBezTo>
                <a:cubicBezTo>
                  <a:pt x="2" y="6432"/>
                  <a:pt x="0" y="6420"/>
                  <a:pt x="0" y="6408"/>
                </a:cubicBezTo>
                <a:close/>
              </a:path>
            </a:pathLst>
          </a:custGeom>
          <a:solidFill>
            <a:srgbClr val="2d2d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0" name=""/>
          <p:cNvSpPr/>
          <p:nvPr/>
        </p:nvSpPr>
        <p:spPr>
          <a:xfrm>
            <a:off x="760320" y="4119840"/>
            <a:ext cx="5072760" cy="1303920"/>
          </a:xfrm>
          <a:custGeom>
            <a:avLst/>
            <a:gdLst/>
            <a:ahLst/>
            <a:rect l="0" t="0" r="r" b="b"/>
            <a:pathLst>
              <a:path w="14091" h="3622">
                <a:moveTo>
                  <a:pt x="0" y="3529"/>
                </a:moveTo>
                <a:lnTo>
                  <a:pt x="0" y="92"/>
                </a:lnTo>
                <a:cubicBezTo>
                  <a:pt x="0" y="80"/>
                  <a:pt x="1" y="68"/>
                  <a:pt x="3" y="57"/>
                </a:cubicBezTo>
                <a:cubicBezTo>
                  <a:pt x="6" y="45"/>
                  <a:pt x="9" y="35"/>
                  <a:pt x="13" y="27"/>
                </a:cubicBezTo>
                <a:cubicBezTo>
                  <a:pt x="18" y="18"/>
                  <a:pt x="23" y="11"/>
                  <a:pt x="29" y="7"/>
                </a:cubicBezTo>
                <a:cubicBezTo>
                  <a:pt x="34" y="2"/>
                  <a:pt x="40" y="0"/>
                  <a:pt x="46" y="0"/>
                </a:cubicBezTo>
                <a:lnTo>
                  <a:pt x="13998" y="0"/>
                </a:lnTo>
                <a:cubicBezTo>
                  <a:pt x="14011" y="0"/>
                  <a:pt x="14023" y="2"/>
                  <a:pt x="14034" y="7"/>
                </a:cubicBezTo>
                <a:cubicBezTo>
                  <a:pt x="14045" y="11"/>
                  <a:pt x="14055" y="18"/>
                  <a:pt x="14064" y="27"/>
                </a:cubicBezTo>
                <a:cubicBezTo>
                  <a:pt x="14073" y="35"/>
                  <a:pt x="14079" y="45"/>
                  <a:pt x="14084" y="57"/>
                </a:cubicBezTo>
                <a:cubicBezTo>
                  <a:pt x="14089" y="68"/>
                  <a:pt x="14091" y="80"/>
                  <a:pt x="14091" y="92"/>
                </a:cubicBezTo>
                <a:lnTo>
                  <a:pt x="14091" y="3529"/>
                </a:lnTo>
                <a:cubicBezTo>
                  <a:pt x="14091" y="3541"/>
                  <a:pt x="14089" y="3553"/>
                  <a:pt x="14084" y="3564"/>
                </a:cubicBezTo>
                <a:cubicBezTo>
                  <a:pt x="14079" y="3576"/>
                  <a:pt x="14073" y="3586"/>
                  <a:pt x="14064" y="3595"/>
                </a:cubicBezTo>
                <a:cubicBezTo>
                  <a:pt x="14055" y="3603"/>
                  <a:pt x="14045" y="3610"/>
                  <a:pt x="14034" y="3615"/>
                </a:cubicBezTo>
                <a:cubicBezTo>
                  <a:pt x="14023" y="3619"/>
                  <a:pt x="14011" y="3622"/>
                  <a:pt x="13998" y="3622"/>
                </a:cubicBezTo>
                <a:lnTo>
                  <a:pt x="46" y="3622"/>
                </a:lnTo>
                <a:cubicBezTo>
                  <a:pt x="40" y="3622"/>
                  <a:pt x="34" y="3619"/>
                  <a:pt x="29" y="3615"/>
                </a:cubicBezTo>
                <a:cubicBezTo>
                  <a:pt x="23" y="3610"/>
                  <a:pt x="18" y="3603"/>
                  <a:pt x="13" y="3595"/>
                </a:cubicBezTo>
                <a:cubicBezTo>
                  <a:pt x="9" y="3586"/>
                  <a:pt x="6" y="3576"/>
                  <a:pt x="3" y="3564"/>
                </a:cubicBezTo>
                <a:cubicBezTo>
                  <a:pt x="1" y="3553"/>
                  <a:pt x="0" y="3541"/>
                  <a:pt x="0" y="3529"/>
                </a:cubicBezTo>
                <a:close/>
              </a:path>
            </a:pathLst>
          </a:custGeom>
          <a:solidFill>
            <a:srgbClr val="2e8b57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1" name=""/>
          <p:cNvSpPr/>
          <p:nvPr/>
        </p:nvSpPr>
        <p:spPr>
          <a:xfrm>
            <a:off x="743400" y="4119840"/>
            <a:ext cx="33840" cy="1303920"/>
          </a:xfrm>
          <a:custGeom>
            <a:avLst/>
            <a:gdLst/>
            <a:ahLst/>
            <a:rect l="0" t="0" r="r" b="b"/>
            <a:pathLst>
              <a:path w="94" h="3622">
                <a:moveTo>
                  <a:pt x="0" y="0"/>
                </a:moveTo>
                <a:lnTo>
                  <a:pt x="94" y="0"/>
                </a:lnTo>
                <a:lnTo>
                  <a:pt x="94" y="3622"/>
                </a:lnTo>
                <a:lnTo>
                  <a:pt x="0" y="3622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02" name="" descr=""/>
          <p:cNvPicPr/>
          <p:nvPr/>
        </p:nvPicPr>
        <p:blipFill>
          <a:blip r:embed="rId3"/>
          <a:stretch/>
        </p:blipFill>
        <p:spPr>
          <a:xfrm>
            <a:off x="743760" y="117828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3" name=""/>
          <p:cNvSpPr txBox="1"/>
          <p:nvPr/>
        </p:nvSpPr>
        <p:spPr>
          <a:xfrm>
            <a:off x="2317680" y="188640"/>
            <a:ext cx="60822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Data Preparation for Decision Trees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4" name=""/>
          <p:cNvSpPr txBox="1"/>
          <p:nvPr/>
        </p:nvSpPr>
        <p:spPr>
          <a:xfrm>
            <a:off x="1094760" y="1159200"/>
            <a:ext cx="24685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Python Code Example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5" name=""/>
          <p:cNvSpPr txBox="1"/>
          <p:nvPr/>
        </p:nvSpPr>
        <p:spPr>
          <a:xfrm>
            <a:off x="877320" y="1699200"/>
            <a:ext cx="232452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008000"/>
                </a:solidFill>
                <a:effectLst/>
                <a:uFillTx/>
                <a:latin typeface="Courier New"/>
                <a:ea typeface="Courier New"/>
              </a:rPr>
              <a:t># For data handling and splitting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6" name=""/>
          <p:cNvSpPr txBox="1"/>
          <p:nvPr/>
        </p:nvSpPr>
        <p:spPr>
          <a:xfrm>
            <a:off x="877320" y="1874880"/>
            <a:ext cx="267660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from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sklearn.datasets </a:t>
            </a:r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import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load_iris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7" name=""/>
          <p:cNvSpPr txBox="1"/>
          <p:nvPr/>
        </p:nvSpPr>
        <p:spPr>
          <a:xfrm>
            <a:off x="877320" y="2050200"/>
            <a:ext cx="366228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from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sklearn.model_selection </a:t>
            </a:r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import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train_test_split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8" name=""/>
          <p:cNvSpPr txBox="1"/>
          <p:nvPr/>
        </p:nvSpPr>
        <p:spPr>
          <a:xfrm>
            <a:off x="877320" y="2401200"/>
            <a:ext cx="162036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008000"/>
                </a:solidFill>
                <a:effectLst/>
                <a:uFillTx/>
                <a:latin typeface="Courier New"/>
                <a:ea typeface="Courier New"/>
              </a:rPr>
              <a:t># Load the Iris dataset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9" name=""/>
          <p:cNvSpPr txBox="1"/>
          <p:nvPr/>
        </p:nvSpPr>
        <p:spPr>
          <a:xfrm>
            <a:off x="877320" y="2576520"/>
            <a:ext cx="126828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dcfe"/>
                </a:solidFill>
                <a:effectLst/>
                <a:uFillTx/>
                <a:latin typeface="Courier New"/>
                <a:ea typeface="Courier New"/>
              </a:rPr>
              <a:t>iris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= load_iris()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0" name=""/>
          <p:cNvSpPr txBox="1"/>
          <p:nvPr/>
        </p:nvSpPr>
        <p:spPr>
          <a:xfrm>
            <a:off x="877320" y="2752200"/>
            <a:ext cx="91620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dcfe"/>
                </a:solidFill>
                <a:effectLst/>
                <a:uFillTx/>
                <a:latin typeface="Courier New"/>
                <a:ea typeface="Courier New"/>
              </a:rPr>
              <a:t>X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= iris.data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1" name=""/>
          <p:cNvSpPr txBox="1"/>
          <p:nvPr/>
        </p:nvSpPr>
        <p:spPr>
          <a:xfrm>
            <a:off x="877320" y="2927520"/>
            <a:ext cx="105732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dcfe"/>
                </a:solidFill>
                <a:effectLst/>
                <a:uFillTx/>
                <a:latin typeface="Courier New"/>
                <a:ea typeface="Courier New"/>
              </a:rPr>
              <a:t>y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= iris.target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2" name=""/>
          <p:cNvSpPr txBox="1"/>
          <p:nvPr/>
        </p:nvSpPr>
        <p:spPr>
          <a:xfrm>
            <a:off x="877320" y="3278520"/>
            <a:ext cx="436680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008000"/>
                </a:solidFill>
                <a:effectLst/>
                <a:uFillTx/>
                <a:latin typeface="Courier New"/>
                <a:ea typeface="Courier New"/>
              </a:rPr>
              <a:t># Split the dataset into training (70%) and testing (30%) sets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3" name=""/>
          <p:cNvSpPr txBox="1"/>
          <p:nvPr/>
        </p:nvSpPr>
        <p:spPr>
          <a:xfrm>
            <a:off x="877320" y="3454200"/>
            <a:ext cx="401472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dcfe"/>
                </a:solidFill>
                <a:effectLst/>
                <a:uFillTx/>
                <a:latin typeface="Courier New"/>
                <a:ea typeface="Courier New"/>
              </a:rPr>
              <a:t>X_train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, </a:t>
            </a:r>
            <a:r>
              <a:rPr b="0" lang="en-US" sz="920" strike="noStrike" u="none">
                <a:solidFill>
                  <a:srgbClr val="9cdcfe"/>
                </a:solidFill>
                <a:effectLst/>
                <a:uFillTx/>
                <a:latin typeface="Courier New"/>
                <a:ea typeface="Courier New"/>
              </a:rPr>
              <a:t>X_test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, </a:t>
            </a:r>
            <a:r>
              <a:rPr b="0" lang="en-US" sz="920" strike="noStrike" u="none">
                <a:solidFill>
                  <a:srgbClr val="9cdcfe"/>
                </a:solidFill>
                <a:effectLst/>
                <a:uFillTx/>
                <a:latin typeface="Courier New"/>
                <a:ea typeface="Courier New"/>
              </a:rPr>
              <a:t>y_train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, </a:t>
            </a:r>
            <a:r>
              <a:rPr b="0" lang="en-US" sz="920" strike="noStrike" u="none">
                <a:solidFill>
                  <a:srgbClr val="9cdcfe"/>
                </a:solidFill>
                <a:effectLst/>
                <a:uFillTx/>
                <a:latin typeface="Courier New"/>
                <a:ea typeface="Courier New"/>
              </a:rPr>
              <a:t>y_test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= train_test_split(</a:t>
            </a:r>
            <a:r>
              <a:rPr b="0" lang="en-US" sz="920" strike="noStrike" u="none">
                <a:solidFill>
                  <a:srgbClr val="9cdcfe"/>
                </a:solidFill>
                <a:effectLst/>
                <a:uFillTx/>
                <a:latin typeface="Courier New"/>
                <a:ea typeface="Courier New"/>
              </a:rPr>
              <a:t>X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, </a:t>
            </a:r>
            <a:r>
              <a:rPr b="0" lang="en-US" sz="920" strike="noStrike" u="none">
                <a:solidFill>
                  <a:srgbClr val="9cdcfe"/>
                </a:solidFill>
                <a:effectLst/>
                <a:uFillTx/>
                <a:latin typeface="Courier New"/>
                <a:ea typeface="Courier New"/>
              </a:rPr>
              <a:t>y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,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4" name=""/>
          <p:cNvSpPr txBox="1"/>
          <p:nvPr/>
        </p:nvSpPr>
        <p:spPr>
          <a:xfrm>
            <a:off x="877320" y="3629520"/>
            <a:ext cx="218376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test_size=0.3, random_state=42)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15" name="" descr=""/>
          <p:cNvPicPr/>
          <p:nvPr/>
        </p:nvPicPr>
        <p:blipFill>
          <a:blip r:embed="rId4"/>
          <a:stretch/>
        </p:blipFill>
        <p:spPr>
          <a:xfrm>
            <a:off x="910800" y="45878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6" name=""/>
          <p:cNvSpPr txBox="1"/>
          <p:nvPr/>
        </p:nvSpPr>
        <p:spPr>
          <a:xfrm>
            <a:off x="910800" y="4273920"/>
            <a:ext cx="10738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Key Points: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17" name="" descr=""/>
          <p:cNvPicPr/>
          <p:nvPr/>
        </p:nvPicPr>
        <p:blipFill>
          <a:blip r:embed="rId5"/>
          <a:stretch/>
        </p:blipFill>
        <p:spPr>
          <a:xfrm>
            <a:off x="910800" y="4855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8" name=""/>
          <p:cNvSpPr txBox="1"/>
          <p:nvPr/>
        </p:nvSpPr>
        <p:spPr>
          <a:xfrm>
            <a:off x="1111320" y="4572360"/>
            <a:ext cx="4254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can handle both numerical and categorical data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19" name="" descr=""/>
          <p:cNvPicPr/>
          <p:nvPr/>
        </p:nvPicPr>
        <p:blipFill>
          <a:blip r:embed="rId6"/>
          <a:stretch/>
        </p:blipFill>
        <p:spPr>
          <a:xfrm>
            <a:off x="910800" y="51228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0" name=""/>
          <p:cNvSpPr txBox="1"/>
          <p:nvPr/>
        </p:nvSpPr>
        <p:spPr>
          <a:xfrm>
            <a:off x="1111320" y="4839840"/>
            <a:ext cx="3127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No feature scaling or normalization is required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1" name=""/>
          <p:cNvSpPr/>
          <p:nvPr/>
        </p:nvSpPr>
        <p:spPr>
          <a:xfrm>
            <a:off x="6580800" y="939960"/>
            <a:ext cx="3576960" cy="5549040"/>
          </a:xfrm>
          <a:custGeom>
            <a:avLst/>
            <a:gdLst/>
            <a:ahLst/>
            <a:rect l="0" t="0" r="r" b="b"/>
            <a:pathLst>
              <a:path w="9936" h="15414">
                <a:moveTo>
                  <a:pt x="0" y="15240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9762" y="0"/>
                </a:lnTo>
                <a:cubicBezTo>
                  <a:pt x="9773" y="0"/>
                  <a:pt x="9785" y="1"/>
                  <a:pt x="9796" y="3"/>
                </a:cubicBezTo>
                <a:cubicBezTo>
                  <a:pt x="9807" y="6"/>
                  <a:pt x="9818" y="9"/>
                  <a:pt x="9828" y="13"/>
                </a:cubicBezTo>
                <a:cubicBezTo>
                  <a:pt x="9839" y="18"/>
                  <a:pt x="9849" y="23"/>
                  <a:pt x="9859" y="29"/>
                </a:cubicBezTo>
                <a:cubicBezTo>
                  <a:pt x="9868" y="36"/>
                  <a:pt x="9877" y="43"/>
                  <a:pt x="9885" y="51"/>
                </a:cubicBezTo>
                <a:cubicBezTo>
                  <a:pt x="9893" y="59"/>
                  <a:pt x="9900" y="68"/>
                  <a:pt x="9907" y="77"/>
                </a:cubicBezTo>
                <a:cubicBezTo>
                  <a:pt x="9913" y="87"/>
                  <a:pt x="9918" y="97"/>
                  <a:pt x="9923" y="107"/>
                </a:cubicBezTo>
                <a:cubicBezTo>
                  <a:pt x="9927" y="118"/>
                  <a:pt x="9930" y="129"/>
                  <a:pt x="9933" y="140"/>
                </a:cubicBezTo>
                <a:cubicBezTo>
                  <a:pt x="9935" y="151"/>
                  <a:pt x="9936" y="163"/>
                  <a:pt x="9936" y="174"/>
                </a:cubicBezTo>
                <a:lnTo>
                  <a:pt x="9936" y="15240"/>
                </a:lnTo>
                <a:cubicBezTo>
                  <a:pt x="9936" y="15252"/>
                  <a:pt x="9935" y="15263"/>
                  <a:pt x="9933" y="15274"/>
                </a:cubicBezTo>
                <a:cubicBezTo>
                  <a:pt x="9930" y="15286"/>
                  <a:pt x="9927" y="15296"/>
                  <a:pt x="9923" y="15307"/>
                </a:cubicBezTo>
                <a:cubicBezTo>
                  <a:pt x="9918" y="15318"/>
                  <a:pt x="9913" y="15328"/>
                  <a:pt x="9907" y="15337"/>
                </a:cubicBezTo>
                <a:cubicBezTo>
                  <a:pt x="9900" y="15347"/>
                  <a:pt x="9893" y="15355"/>
                  <a:pt x="9885" y="15363"/>
                </a:cubicBezTo>
                <a:cubicBezTo>
                  <a:pt x="9877" y="15372"/>
                  <a:pt x="9868" y="15379"/>
                  <a:pt x="9859" y="15385"/>
                </a:cubicBezTo>
                <a:cubicBezTo>
                  <a:pt x="9849" y="15391"/>
                  <a:pt x="9839" y="15397"/>
                  <a:pt x="9828" y="15401"/>
                </a:cubicBezTo>
                <a:cubicBezTo>
                  <a:pt x="9818" y="15406"/>
                  <a:pt x="9807" y="15409"/>
                  <a:pt x="9796" y="15411"/>
                </a:cubicBezTo>
                <a:cubicBezTo>
                  <a:pt x="9785" y="15413"/>
                  <a:pt x="9773" y="15414"/>
                  <a:pt x="9762" y="15414"/>
                </a:cubicBezTo>
                <a:lnTo>
                  <a:pt x="174" y="15414"/>
                </a:lnTo>
                <a:cubicBezTo>
                  <a:pt x="162" y="15414"/>
                  <a:pt x="151" y="15413"/>
                  <a:pt x="140" y="15411"/>
                </a:cubicBezTo>
                <a:cubicBezTo>
                  <a:pt x="129" y="15409"/>
                  <a:pt x="118" y="15406"/>
                  <a:pt x="107" y="15401"/>
                </a:cubicBezTo>
                <a:cubicBezTo>
                  <a:pt x="97" y="15397"/>
                  <a:pt x="87" y="15391"/>
                  <a:pt x="77" y="15385"/>
                </a:cubicBezTo>
                <a:cubicBezTo>
                  <a:pt x="68" y="15379"/>
                  <a:pt x="59" y="15372"/>
                  <a:pt x="51" y="15363"/>
                </a:cubicBezTo>
                <a:cubicBezTo>
                  <a:pt x="43" y="15355"/>
                  <a:pt x="35" y="15347"/>
                  <a:pt x="29" y="15337"/>
                </a:cubicBezTo>
                <a:cubicBezTo>
                  <a:pt x="23" y="15328"/>
                  <a:pt x="17" y="15318"/>
                  <a:pt x="13" y="15307"/>
                </a:cubicBezTo>
                <a:cubicBezTo>
                  <a:pt x="9" y="15296"/>
                  <a:pt x="5" y="15286"/>
                  <a:pt x="3" y="15274"/>
                </a:cubicBezTo>
                <a:cubicBezTo>
                  <a:pt x="1" y="15263"/>
                  <a:pt x="0" y="15252"/>
                  <a:pt x="0" y="15240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2" name=""/>
          <p:cNvSpPr/>
          <p:nvPr/>
        </p:nvSpPr>
        <p:spPr>
          <a:xfrm>
            <a:off x="6580800" y="939960"/>
            <a:ext cx="3576960" cy="5549040"/>
          </a:xfrm>
          <a:custGeom>
            <a:avLst/>
            <a:gdLst/>
            <a:ahLst/>
            <a:rect l="0" t="0" r="r" b="b"/>
            <a:pathLst>
              <a:path fill="none" w="9936" h="15414">
                <a:moveTo>
                  <a:pt x="0" y="15240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9762" y="0"/>
                </a:lnTo>
                <a:cubicBezTo>
                  <a:pt x="9773" y="0"/>
                  <a:pt x="9785" y="1"/>
                  <a:pt x="9796" y="3"/>
                </a:cubicBezTo>
                <a:cubicBezTo>
                  <a:pt x="9807" y="6"/>
                  <a:pt x="9818" y="9"/>
                  <a:pt x="9828" y="13"/>
                </a:cubicBezTo>
                <a:cubicBezTo>
                  <a:pt x="9839" y="18"/>
                  <a:pt x="9849" y="23"/>
                  <a:pt x="9859" y="29"/>
                </a:cubicBezTo>
                <a:cubicBezTo>
                  <a:pt x="9868" y="36"/>
                  <a:pt x="9877" y="43"/>
                  <a:pt x="9885" y="51"/>
                </a:cubicBezTo>
                <a:cubicBezTo>
                  <a:pt x="9893" y="59"/>
                  <a:pt x="9900" y="68"/>
                  <a:pt x="9907" y="77"/>
                </a:cubicBezTo>
                <a:cubicBezTo>
                  <a:pt x="9913" y="87"/>
                  <a:pt x="9918" y="97"/>
                  <a:pt x="9923" y="107"/>
                </a:cubicBezTo>
                <a:cubicBezTo>
                  <a:pt x="9927" y="118"/>
                  <a:pt x="9930" y="129"/>
                  <a:pt x="9933" y="140"/>
                </a:cubicBezTo>
                <a:cubicBezTo>
                  <a:pt x="9935" y="151"/>
                  <a:pt x="9936" y="163"/>
                  <a:pt x="9936" y="174"/>
                </a:cubicBezTo>
                <a:lnTo>
                  <a:pt x="9936" y="15240"/>
                </a:lnTo>
                <a:cubicBezTo>
                  <a:pt x="9936" y="15252"/>
                  <a:pt x="9935" y="15263"/>
                  <a:pt x="9933" y="15274"/>
                </a:cubicBezTo>
                <a:cubicBezTo>
                  <a:pt x="9930" y="15286"/>
                  <a:pt x="9927" y="15296"/>
                  <a:pt x="9923" y="15307"/>
                </a:cubicBezTo>
                <a:cubicBezTo>
                  <a:pt x="9918" y="15318"/>
                  <a:pt x="9913" y="15328"/>
                  <a:pt x="9907" y="15337"/>
                </a:cubicBezTo>
                <a:cubicBezTo>
                  <a:pt x="9900" y="15347"/>
                  <a:pt x="9893" y="15355"/>
                  <a:pt x="9885" y="15363"/>
                </a:cubicBezTo>
                <a:cubicBezTo>
                  <a:pt x="9877" y="15372"/>
                  <a:pt x="9868" y="15379"/>
                  <a:pt x="9859" y="15385"/>
                </a:cubicBezTo>
                <a:cubicBezTo>
                  <a:pt x="9849" y="15391"/>
                  <a:pt x="9839" y="15397"/>
                  <a:pt x="9828" y="15401"/>
                </a:cubicBezTo>
                <a:cubicBezTo>
                  <a:pt x="9818" y="15406"/>
                  <a:pt x="9807" y="15409"/>
                  <a:pt x="9796" y="15411"/>
                </a:cubicBezTo>
                <a:cubicBezTo>
                  <a:pt x="9785" y="15413"/>
                  <a:pt x="9773" y="15414"/>
                  <a:pt x="9762" y="15414"/>
                </a:cubicBezTo>
                <a:lnTo>
                  <a:pt x="174" y="15414"/>
                </a:lnTo>
                <a:cubicBezTo>
                  <a:pt x="162" y="15414"/>
                  <a:pt x="151" y="15413"/>
                  <a:pt x="140" y="15411"/>
                </a:cubicBezTo>
                <a:cubicBezTo>
                  <a:pt x="129" y="15409"/>
                  <a:pt x="118" y="15406"/>
                  <a:pt x="107" y="15401"/>
                </a:cubicBezTo>
                <a:cubicBezTo>
                  <a:pt x="97" y="15397"/>
                  <a:pt x="87" y="15391"/>
                  <a:pt x="77" y="15385"/>
                </a:cubicBezTo>
                <a:cubicBezTo>
                  <a:pt x="68" y="15379"/>
                  <a:pt x="59" y="15372"/>
                  <a:pt x="51" y="15363"/>
                </a:cubicBezTo>
                <a:cubicBezTo>
                  <a:pt x="43" y="15355"/>
                  <a:pt x="35" y="15347"/>
                  <a:pt x="29" y="15337"/>
                </a:cubicBezTo>
                <a:cubicBezTo>
                  <a:pt x="23" y="15328"/>
                  <a:pt x="17" y="15318"/>
                  <a:pt x="13" y="15307"/>
                </a:cubicBezTo>
                <a:cubicBezTo>
                  <a:pt x="9" y="15296"/>
                  <a:pt x="5" y="15286"/>
                  <a:pt x="3" y="15274"/>
                </a:cubicBezTo>
                <a:cubicBezTo>
                  <a:pt x="1" y="15263"/>
                  <a:pt x="0" y="15252"/>
                  <a:pt x="0" y="15240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23" name="" descr=""/>
          <p:cNvPicPr/>
          <p:nvPr/>
        </p:nvPicPr>
        <p:blipFill>
          <a:blip r:embed="rId7"/>
          <a:stretch/>
        </p:blipFill>
        <p:spPr>
          <a:xfrm>
            <a:off x="6785640" y="117828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4" name=""/>
          <p:cNvSpPr txBox="1"/>
          <p:nvPr/>
        </p:nvSpPr>
        <p:spPr>
          <a:xfrm>
            <a:off x="1111320" y="5107320"/>
            <a:ext cx="3376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Some implementations can handle missing values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25" name="" descr=""/>
          <p:cNvPicPr/>
          <p:nvPr/>
        </p:nvPicPr>
        <p:blipFill>
          <a:blip r:embed="rId8"/>
          <a:stretch/>
        </p:blipFill>
        <p:spPr>
          <a:xfrm>
            <a:off x="6785640" y="1545840"/>
            <a:ext cx="3166920" cy="2130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6" name=""/>
          <p:cNvSpPr txBox="1"/>
          <p:nvPr/>
        </p:nvSpPr>
        <p:spPr>
          <a:xfrm>
            <a:off x="7062840" y="1159200"/>
            <a:ext cx="24681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Iris Dataset Structure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7" name=""/>
          <p:cNvSpPr/>
          <p:nvPr/>
        </p:nvSpPr>
        <p:spPr>
          <a:xfrm>
            <a:off x="6860520" y="4161600"/>
            <a:ext cx="33840" cy="33480"/>
          </a:xfrm>
          <a:custGeom>
            <a:avLst/>
            <a:gdLst/>
            <a:ahLst/>
            <a:rect l="0" t="0" r="r" b="b"/>
            <a:pathLst>
              <a:path w="94" h="93">
                <a:moveTo>
                  <a:pt x="94" y="46"/>
                </a:moveTo>
                <a:cubicBezTo>
                  <a:pt x="94" y="52"/>
                  <a:pt x="93" y="58"/>
                  <a:pt x="91" y="64"/>
                </a:cubicBezTo>
                <a:cubicBezTo>
                  <a:pt x="88" y="69"/>
                  <a:pt x="85" y="75"/>
                  <a:pt x="81" y="80"/>
                </a:cubicBezTo>
                <a:cubicBezTo>
                  <a:pt x="76" y="84"/>
                  <a:pt x="71" y="88"/>
                  <a:pt x="66" y="90"/>
                </a:cubicBezTo>
                <a:cubicBezTo>
                  <a:pt x="60" y="92"/>
                  <a:pt x="54" y="93"/>
                  <a:pt x="48" y="93"/>
                </a:cubicBezTo>
                <a:cubicBezTo>
                  <a:pt x="42" y="93"/>
                  <a:pt x="36" y="92"/>
                  <a:pt x="29" y="90"/>
                </a:cubicBezTo>
                <a:cubicBezTo>
                  <a:pt x="23" y="88"/>
                  <a:pt x="18" y="84"/>
                  <a:pt x="14" y="80"/>
                </a:cubicBezTo>
                <a:cubicBezTo>
                  <a:pt x="10" y="75"/>
                  <a:pt x="6" y="69"/>
                  <a:pt x="4" y="64"/>
                </a:cubicBezTo>
                <a:cubicBezTo>
                  <a:pt x="2" y="58"/>
                  <a:pt x="0" y="52"/>
                  <a:pt x="0" y="46"/>
                </a:cubicBezTo>
                <a:cubicBezTo>
                  <a:pt x="0" y="40"/>
                  <a:pt x="2" y="34"/>
                  <a:pt x="4" y="28"/>
                </a:cubicBezTo>
                <a:cubicBezTo>
                  <a:pt x="6" y="23"/>
                  <a:pt x="10" y="18"/>
                  <a:pt x="14" y="13"/>
                </a:cubicBezTo>
                <a:cubicBezTo>
                  <a:pt x="18" y="9"/>
                  <a:pt x="23" y="5"/>
                  <a:pt x="29" y="3"/>
                </a:cubicBezTo>
                <a:cubicBezTo>
                  <a:pt x="36" y="1"/>
                  <a:pt x="42" y="0"/>
                  <a:pt x="48" y="0"/>
                </a:cubicBezTo>
                <a:cubicBezTo>
                  <a:pt x="54" y="0"/>
                  <a:pt x="60" y="1"/>
                  <a:pt x="66" y="3"/>
                </a:cubicBezTo>
                <a:cubicBezTo>
                  <a:pt x="71" y="5"/>
                  <a:pt x="76" y="9"/>
                  <a:pt x="81" y="13"/>
                </a:cubicBezTo>
                <a:cubicBezTo>
                  <a:pt x="85" y="18"/>
                  <a:pt x="88" y="23"/>
                  <a:pt x="91" y="28"/>
                </a:cubicBezTo>
                <a:cubicBezTo>
                  <a:pt x="93" y="34"/>
                  <a:pt x="94" y="40"/>
                  <a:pt x="94" y="46"/>
                </a:cubicBez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6787080" y="3836880"/>
            <a:ext cx="2891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Features (X): 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4 numerical measurements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9" name=""/>
          <p:cNvSpPr/>
          <p:nvPr/>
        </p:nvSpPr>
        <p:spPr>
          <a:xfrm>
            <a:off x="6860520" y="4328640"/>
            <a:ext cx="33840" cy="33840"/>
          </a:xfrm>
          <a:custGeom>
            <a:avLst/>
            <a:gdLst/>
            <a:ahLst/>
            <a:rect l="0" t="0" r="r" b="b"/>
            <a:pathLst>
              <a:path w="94" h="94">
                <a:moveTo>
                  <a:pt x="94" y="46"/>
                </a:moveTo>
                <a:cubicBezTo>
                  <a:pt x="94" y="52"/>
                  <a:pt x="93" y="58"/>
                  <a:pt x="91" y="64"/>
                </a:cubicBezTo>
                <a:cubicBezTo>
                  <a:pt x="88" y="70"/>
                  <a:pt x="85" y="76"/>
                  <a:pt x="81" y="80"/>
                </a:cubicBezTo>
                <a:cubicBezTo>
                  <a:pt x="76" y="84"/>
                  <a:pt x="71" y="88"/>
                  <a:pt x="66" y="90"/>
                </a:cubicBezTo>
                <a:cubicBezTo>
                  <a:pt x="60" y="93"/>
                  <a:pt x="54" y="94"/>
                  <a:pt x="48" y="94"/>
                </a:cubicBezTo>
                <a:cubicBezTo>
                  <a:pt x="42" y="94"/>
                  <a:pt x="36" y="93"/>
                  <a:pt x="29" y="90"/>
                </a:cubicBezTo>
                <a:cubicBezTo>
                  <a:pt x="23" y="88"/>
                  <a:pt x="18" y="84"/>
                  <a:pt x="14" y="80"/>
                </a:cubicBezTo>
                <a:cubicBezTo>
                  <a:pt x="10" y="76"/>
                  <a:pt x="6" y="70"/>
                  <a:pt x="4" y="64"/>
                </a:cubicBezTo>
                <a:cubicBezTo>
                  <a:pt x="2" y="58"/>
                  <a:pt x="0" y="52"/>
                  <a:pt x="0" y="46"/>
                </a:cubicBezTo>
                <a:cubicBezTo>
                  <a:pt x="0" y="40"/>
                  <a:pt x="2" y="34"/>
                  <a:pt x="4" y="29"/>
                </a:cubicBezTo>
                <a:cubicBezTo>
                  <a:pt x="6" y="23"/>
                  <a:pt x="10" y="18"/>
                  <a:pt x="14" y="13"/>
                </a:cubicBezTo>
                <a:cubicBezTo>
                  <a:pt x="18" y="9"/>
                  <a:pt x="23" y="6"/>
                  <a:pt x="29" y="3"/>
                </a:cubicBezTo>
                <a:cubicBezTo>
                  <a:pt x="36" y="1"/>
                  <a:pt x="42" y="0"/>
                  <a:pt x="48" y="0"/>
                </a:cubicBezTo>
                <a:cubicBezTo>
                  <a:pt x="54" y="0"/>
                  <a:pt x="60" y="1"/>
                  <a:pt x="66" y="3"/>
                </a:cubicBezTo>
                <a:cubicBezTo>
                  <a:pt x="71" y="6"/>
                  <a:pt x="76" y="9"/>
                  <a:pt x="81" y="13"/>
                </a:cubicBezTo>
                <a:cubicBezTo>
                  <a:pt x="85" y="18"/>
                  <a:pt x="88" y="23"/>
                  <a:pt x="91" y="29"/>
                </a:cubicBezTo>
                <a:cubicBezTo>
                  <a:pt x="93" y="34"/>
                  <a:pt x="94" y="40"/>
                  <a:pt x="94" y="46"/>
                </a:cubicBez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0" name=""/>
          <p:cNvSpPr txBox="1"/>
          <p:nvPr/>
        </p:nvSpPr>
        <p:spPr>
          <a:xfrm>
            <a:off x="6987600" y="4103280"/>
            <a:ext cx="1045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Sepal length (cm)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1" name=""/>
          <p:cNvSpPr/>
          <p:nvPr/>
        </p:nvSpPr>
        <p:spPr>
          <a:xfrm>
            <a:off x="6860520" y="4495680"/>
            <a:ext cx="33840" cy="33840"/>
          </a:xfrm>
          <a:custGeom>
            <a:avLst/>
            <a:gdLst/>
            <a:ahLst/>
            <a:rect l="0" t="0" r="r" b="b"/>
            <a:pathLst>
              <a:path w="94" h="94">
                <a:moveTo>
                  <a:pt x="94" y="47"/>
                </a:moveTo>
                <a:cubicBezTo>
                  <a:pt x="94" y="53"/>
                  <a:pt x="93" y="59"/>
                  <a:pt x="91" y="64"/>
                </a:cubicBezTo>
                <a:cubicBezTo>
                  <a:pt x="88" y="71"/>
                  <a:pt x="85" y="76"/>
                  <a:pt x="81" y="80"/>
                </a:cubicBezTo>
                <a:cubicBezTo>
                  <a:pt x="76" y="85"/>
                  <a:pt x="71" y="88"/>
                  <a:pt x="66" y="90"/>
                </a:cubicBezTo>
                <a:cubicBezTo>
                  <a:pt x="60" y="93"/>
                  <a:pt x="54" y="94"/>
                  <a:pt x="48" y="94"/>
                </a:cubicBezTo>
                <a:cubicBezTo>
                  <a:pt x="42" y="94"/>
                  <a:pt x="36" y="93"/>
                  <a:pt x="29" y="90"/>
                </a:cubicBezTo>
                <a:cubicBezTo>
                  <a:pt x="23" y="88"/>
                  <a:pt x="18" y="85"/>
                  <a:pt x="14" y="80"/>
                </a:cubicBezTo>
                <a:cubicBezTo>
                  <a:pt x="10" y="76"/>
                  <a:pt x="6" y="71"/>
                  <a:pt x="4" y="64"/>
                </a:cubicBezTo>
                <a:cubicBezTo>
                  <a:pt x="2" y="59"/>
                  <a:pt x="0" y="53"/>
                  <a:pt x="0" y="47"/>
                </a:cubicBezTo>
                <a:cubicBezTo>
                  <a:pt x="0" y="40"/>
                  <a:pt x="2" y="34"/>
                  <a:pt x="4" y="29"/>
                </a:cubicBezTo>
                <a:cubicBezTo>
                  <a:pt x="6" y="23"/>
                  <a:pt x="10" y="18"/>
                  <a:pt x="14" y="14"/>
                </a:cubicBezTo>
                <a:cubicBezTo>
                  <a:pt x="18" y="9"/>
                  <a:pt x="23" y="6"/>
                  <a:pt x="29" y="4"/>
                </a:cubicBezTo>
                <a:cubicBezTo>
                  <a:pt x="36" y="1"/>
                  <a:pt x="42" y="0"/>
                  <a:pt x="48" y="0"/>
                </a:cubicBezTo>
                <a:cubicBezTo>
                  <a:pt x="54" y="0"/>
                  <a:pt x="60" y="1"/>
                  <a:pt x="66" y="4"/>
                </a:cubicBezTo>
                <a:cubicBezTo>
                  <a:pt x="71" y="6"/>
                  <a:pt x="76" y="9"/>
                  <a:pt x="81" y="14"/>
                </a:cubicBezTo>
                <a:cubicBezTo>
                  <a:pt x="85" y="18"/>
                  <a:pt x="88" y="23"/>
                  <a:pt x="91" y="29"/>
                </a:cubicBezTo>
                <a:cubicBezTo>
                  <a:pt x="93" y="34"/>
                  <a:pt x="94" y="40"/>
                  <a:pt x="94" y="47"/>
                </a:cubicBez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2" name=""/>
          <p:cNvSpPr txBox="1"/>
          <p:nvPr/>
        </p:nvSpPr>
        <p:spPr>
          <a:xfrm>
            <a:off x="6987600" y="4270320"/>
            <a:ext cx="994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Sepal width (cm)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3" name=""/>
          <p:cNvSpPr/>
          <p:nvPr/>
        </p:nvSpPr>
        <p:spPr>
          <a:xfrm>
            <a:off x="6860520" y="4662720"/>
            <a:ext cx="33840" cy="33840"/>
          </a:xfrm>
          <a:custGeom>
            <a:avLst/>
            <a:gdLst/>
            <a:ahLst/>
            <a:rect l="0" t="0" r="r" b="b"/>
            <a:pathLst>
              <a:path w="94" h="94">
                <a:moveTo>
                  <a:pt x="94" y="47"/>
                </a:moveTo>
                <a:cubicBezTo>
                  <a:pt x="94" y="53"/>
                  <a:pt x="93" y="59"/>
                  <a:pt x="91" y="65"/>
                </a:cubicBezTo>
                <a:cubicBezTo>
                  <a:pt x="88" y="71"/>
                  <a:pt x="85" y="76"/>
                  <a:pt x="81" y="81"/>
                </a:cubicBezTo>
                <a:cubicBezTo>
                  <a:pt x="76" y="85"/>
                  <a:pt x="71" y="88"/>
                  <a:pt x="66" y="91"/>
                </a:cubicBezTo>
                <a:cubicBezTo>
                  <a:pt x="60" y="93"/>
                  <a:pt x="54" y="94"/>
                  <a:pt x="48" y="94"/>
                </a:cubicBezTo>
                <a:cubicBezTo>
                  <a:pt x="42" y="94"/>
                  <a:pt x="36" y="93"/>
                  <a:pt x="29" y="91"/>
                </a:cubicBezTo>
                <a:cubicBezTo>
                  <a:pt x="23" y="88"/>
                  <a:pt x="18" y="85"/>
                  <a:pt x="14" y="81"/>
                </a:cubicBezTo>
                <a:cubicBezTo>
                  <a:pt x="10" y="76"/>
                  <a:pt x="6" y="71"/>
                  <a:pt x="4" y="65"/>
                </a:cubicBezTo>
                <a:cubicBezTo>
                  <a:pt x="2" y="59"/>
                  <a:pt x="0" y="53"/>
                  <a:pt x="0" y="47"/>
                </a:cubicBezTo>
                <a:cubicBezTo>
                  <a:pt x="0" y="41"/>
                  <a:pt x="2" y="35"/>
                  <a:pt x="4" y="29"/>
                </a:cubicBezTo>
                <a:cubicBezTo>
                  <a:pt x="6" y="23"/>
                  <a:pt x="10" y="18"/>
                  <a:pt x="14" y="14"/>
                </a:cubicBezTo>
                <a:cubicBezTo>
                  <a:pt x="18" y="10"/>
                  <a:pt x="23" y="6"/>
                  <a:pt x="29" y="4"/>
                </a:cubicBezTo>
                <a:cubicBezTo>
                  <a:pt x="36" y="2"/>
                  <a:pt x="42" y="0"/>
                  <a:pt x="48" y="0"/>
                </a:cubicBezTo>
                <a:cubicBezTo>
                  <a:pt x="54" y="0"/>
                  <a:pt x="60" y="2"/>
                  <a:pt x="66" y="4"/>
                </a:cubicBezTo>
                <a:cubicBezTo>
                  <a:pt x="71" y="6"/>
                  <a:pt x="76" y="10"/>
                  <a:pt x="81" y="14"/>
                </a:cubicBezTo>
                <a:cubicBezTo>
                  <a:pt x="85" y="18"/>
                  <a:pt x="88" y="23"/>
                  <a:pt x="91" y="29"/>
                </a:cubicBezTo>
                <a:cubicBezTo>
                  <a:pt x="93" y="35"/>
                  <a:pt x="94" y="41"/>
                  <a:pt x="94" y="47"/>
                </a:cubicBez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4" name=""/>
          <p:cNvSpPr txBox="1"/>
          <p:nvPr/>
        </p:nvSpPr>
        <p:spPr>
          <a:xfrm>
            <a:off x="6987600" y="4437360"/>
            <a:ext cx="1013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Petal length (cm)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5" name=""/>
          <p:cNvSpPr txBox="1"/>
          <p:nvPr/>
        </p:nvSpPr>
        <p:spPr>
          <a:xfrm>
            <a:off x="6987600" y="4604760"/>
            <a:ext cx="962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Petal width (cm)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6" name=""/>
          <p:cNvSpPr/>
          <p:nvPr/>
        </p:nvSpPr>
        <p:spPr>
          <a:xfrm>
            <a:off x="6860520" y="5231160"/>
            <a:ext cx="33840" cy="33840"/>
          </a:xfrm>
          <a:custGeom>
            <a:avLst/>
            <a:gdLst/>
            <a:ahLst/>
            <a:rect l="0" t="0" r="r" b="b"/>
            <a:pathLst>
              <a:path w="94" h="94">
                <a:moveTo>
                  <a:pt x="94" y="46"/>
                </a:moveTo>
                <a:cubicBezTo>
                  <a:pt x="94" y="53"/>
                  <a:pt x="93" y="59"/>
                  <a:pt x="91" y="65"/>
                </a:cubicBezTo>
                <a:cubicBezTo>
                  <a:pt x="88" y="71"/>
                  <a:pt x="85" y="76"/>
                  <a:pt x="81" y="80"/>
                </a:cubicBezTo>
                <a:cubicBezTo>
                  <a:pt x="76" y="84"/>
                  <a:pt x="71" y="88"/>
                  <a:pt x="66" y="90"/>
                </a:cubicBezTo>
                <a:cubicBezTo>
                  <a:pt x="60" y="93"/>
                  <a:pt x="54" y="94"/>
                  <a:pt x="48" y="94"/>
                </a:cubicBezTo>
                <a:cubicBezTo>
                  <a:pt x="42" y="94"/>
                  <a:pt x="36" y="93"/>
                  <a:pt x="29" y="90"/>
                </a:cubicBezTo>
                <a:cubicBezTo>
                  <a:pt x="23" y="88"/>
                  <a:pt x="18" y="84"/>
                  <a:pt x="14" y="80"/>
                </a:cubicBezTo>
                <a:cubicBezTo>
                  <a:pt x="10" y="76"/>
                  <a:pt x="6" y="71"/>
                  <a:pt x="4" y="65"/>
                </a:cubicBezTo>
                <a:cubicBezTo>
                  <a:pt x="2" y="59"/>
                  <a:pt x="0" y="53"/>
                  <a:pt x="0" y="46"/>
                </a:cubicBezTo>
                <a:cubicBezTo>
                  <a:pt x="0" y="40"/>
                  <a:pt x="2" y="34"/>
                  <a:pt x="4" y="29"/>
                </a:cubicBezTo>
                <a:cubicBezTo>
                  <a:pt x="6" y="23"/>
                  <a:pt x="10" y="18"/>
                  <a:pt x="14" y="13"/>
                </a:cubicBezTo>
                <a:cubicBezTo>
                  <a:pt x="18" y="9"/>
                  <a:pt x="23" y="6"/>
                  <a:pt x="29" y="3"/>
                </a:cubicBezTo>
                <a:cubicBezTo>
                  <a:pt x="36" y="1"/>
                  <a:pt x="42" y="0"/>
                  <a:pt x="48" y="0"/>
                </a:cubicBezTo>
                <a:cubicBezTo>
                  <a:pt x="54" y="0"/>
                  <a:pt x="60" y="1"/>
                  <a:pt x="66" y="3"/>
                </a:cubicBezTo>
                <a:cubicBezTo>
                  <a:pt x="71" y="6"/>
                  <a:pt x="76" y="9"/>
                  <a:pt x="81" y="13"/>
                </a:cubicBezTo>
                <a:cubicBezTo>
                  <a:pt x="85" y="18"/>
                  <a:pt x="88" y="23"/>
                  <a:pt x="91" y="29"/>
                </a:cubicBezTo>
                <a:cubicBezTo>
                  <a:pt x="93" y="34"/>
                  <a:pt x="94" y="40"/>
                  <a:pt x="94" y="46"/>
                </a:cubicBez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7" name=""/>
          <p:cNvSpPr txBox="1"/>
          <p:nvPr/>
        </p:nvSpPr>
        <p:spPr>
          <a:xfrm>
            <a:off x="6787080" y="4906800"/>
            <a:ext cx="1727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Target (y): 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3 iris species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8" name=""/>
          <p:cNvSpPr/>
          <p:nvPr/>
        </p:nvSpPr>
        <p:spPr>
          <a:xfrm>
            <a:off x="6860520" y="5398200"/>
            <a:ext cx="33840" cy="33840"/>
          </a:xfrm>
          <a:custGeom>
            <a:avLst/>
            <a:gdLst/>
            <a:ahLst/>
            <a:rect l="0" t="0" r="r" b="b"/>
            <a:pathLst>
              <a:path w="94" h="94">
                <a:moveTo>
                  <a:pt x="94" y="48"/>
                </a:moveTo>
                <a:cubicBezTo>
                  <a:pt x="94" y="54"/>
                  <a:pt x="93" y="60"/>
                  <a:pt x="91" y="65"/>
                </a:cubicBezTo>
                <a:cubicBezTo>
                  <a:pt x="88" y="71"/>
                  <a:pt x="85" y="76"/>
                  <a:pt x="81" y="80"/>
                </a:cubicBezTo>
                <a:cubicBezTo>
                  <a:pt x="76" y="85"/>
                  <a:pt x="71" y="88"/>
                  <a:pt x="66" y="90"/>
                </a:cubicBezTo>
                <a:cubicBezTo>
                  <a:pt x="60" y="93"/>
                  <a:pt x="54" y="94"/>
                  <a:pt x="48" y="94"/>
                </a:cubicBezTo>
                <a:cubicBezTo>
                  <a:pt x="42" y="94"/>
                  <a:pt x="36" y="93"/>
                  <a:pt x="29" y="90"/>
                </a:cubicBezTo>
                <a:cubicBezTo>
                  <a:pt x="23" y="88"/>
                  <a:pt x="18" y="85"/>
                  <a:pt x="14" y="80"/>
                </a:cubicBezTo>
                <a:cubicBezTo>
                  <a:pt x="10" y="76"/>
                  <a:pt x="6" y="71"/>
                  <a:pt x="4" y="65"/>
                </a:cubicBezTo>
                <a:cubicBezTo>
                  <a:pt x="2" y="60"/>
                  <a:pt x="0" y="54"/>
                  <a:pt x="0" y="48"/>
                </a:cubicBezTo>
                <a:cubicBezTo>
                  <a:pt x="0" y="40"/>
                  <a:pt x="2" y="34"/>
                  <a:pt x="4" y="29"/>
                </a:cubicBezTo>
                <a:cubicBezTo>
                  <a:pt x="6" y="23"/>
                  <a:pt x="10" y="18"/>
                  <a:pt x="14" y="14"/>
                </a:cubicBezTo>
                <a:cubicBezTo>
                  <a:pt x="18" y="9"/>
                  <a:pt x="23" y="6"/>
                  <a:pt x="29" y="4"/>
                </a:cubicBezTo>
                <a:cubicBezTo>
                  <a:pt x="36" y="1"/>
                  <a:pt x="42" y="0"/>
                  <a:pt x="48" y="0"/>
                </a:cubicBezTo>
                <a:cubicBezTo>
                  <a:pt x="54" y="0"/>
                  <a:pt x="60" y="1"/>
                  <a:pt x="66" y="4"/>
                </a:cubicBezTo>
                <a:cubicBezTo>
                  <a:pt x="71" y="6"/>
                  <a:pt x="76" y="9"/>
                  <a:pt x="81" y="14"/>
                </a:cubicBezTo>
                <a:cubicBezTo>
                  <a:pt x="85" y="18"/>
                  <a:pt x="88" y="23"/>
                  <a:pt x="91" y="29"/>
                </a:cubicBezTo>
                <a:cubicBezTo>
                  <a:pt x="93" y="34"/>
                  <a:pt x="94" y="40"/>
                  <a:pt x="94" y="48"/>
                </a:cubicBez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9" name=""/>
          <p:cNvSpPr txBox="1"/>
          <p:nvPr/>
        </p:nvSpPr>
        <p:spPr>
          <a:xfrm>
            <a:off x="6987600" y="5172840"/>
            <a:ext cx="603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Iris-setosa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0" name=""/>
          <p:cNvSpPr/>
          <p:nvPr/>
        </p:nvSpPr>
        <p:spPr>
          <a:xfrm>
            <a:off x="6860520" y="5565240"/>
            <a:ext cx="33840" cy="33840"/>
          </a:xfrm>
          <a:custGeom>
            <a:avLst/>
            <a:gdLst/>
            <a:ahLst/>
            <a:rect l="0" t="0" r="r" b="b"/>
            <a:pathLst>
              <a:path w="94" h="94">
                <a:moveTo>
                  <a:pt x="94" y="48"/>
                </a:moveTo>
                <a:cubicBezTo>
                  <a:pt x="94" y="54"/>
                  <a:pt x="93" y="60"/>
                  <a:pt x="91" y="66"/>
                </a:cubicBezTo>
                <a:cubicBezTo>
                  <a:pt x="88" y="71"/>
                  <a:pt x="85" y="76"/>
                  <a:pt x="81" y="81"/>
                </a:cubicBezTo>
                <a:cubicBezTo>
                  <a:pt x="76" y="85"/>
                  <a:pt x="71" y="88"/>
                  <a:pt x="66" y="91"/>
                </a:cubicBezTo>
                <a:cubicBezTo>
                  <a:pt x="60" y="93"/>
                  <a:pt x="54" y="94"/>
                  <a:pt x="48" y="94"/>
                </a:cubicBezTo>
                <a:cubicBezTo>
                  <a:pt x="42" y="94"/>
                  <a:pt x="36" y="93"/>
                  <a:pt x="29" y="91"/>
                </a:cubicBezTo>
                <a:cubicBezTo>
                  <a:pt x="23" y="88"/>
                  <a:pt x="18" y="85"/>
                  <a:pt x="14" y="81"/>
                </a:cubicBezTo>
                <a:cubicBezTo>
                  <a:pt x="10" y="76"/>
                  <a:pt x="6" y="71"/>
                  <a:pt x="4" y="66"/>
                </a:cubicBezTo>
                <a:cubicBezTo>
                  <a:pt x="2" y="60"/>
                  <a:pt x="0" y="54"/>
                  <a:pt x="0" y="48"/>
                </a:cubicBezTo>
                <a:cubicBezTo>
                  <a:pt x="0" y="41"/>
                  <a:pt x="2" y="35"/>
                  <a:pt x="4" y="29"/>
                </a:cubicBezTo>
                <a:cubicBezTo>
                  <a:pt x="6" y="23"/>
                  <a:pt x="10" y="18"/>
                  <a:pt x="14" y="14"/>
                </a:cubicBezTo>
                <a:cubicBezTo>
                  <a:pt x="18" y="10"/>
                  <a:pt x="23" y="6"/>
                  <a:pt x="29" y="4"/>
                </a:cubicBezTo>
                <a:cubicBezTo>
                  <a:pt x="36" y="2"/>
                  <a:pt x="42" y="0"/>
                  <a:pt x="48" y="0"/>
                </a:cubicBezTo>
                <a:cubicBezTo>
                  <a:pt x="54" y="0"/>
                  <a:pt x="60" y="2"/>
                  <a:pt x="66" y="4"/>
                </a:cubicBezTo>
                <a:cubicBezTo>
                  <a:pt x="71" y="6"/>
                  <a:pt x="76" y="10"/>
                  <a:pt x="81" y="14"/>
                </a:cubicBezTo>
                <a:cubicBezTo>
                  <a:pt x="85" y="18"/>
                  <a:pt x="88" y="23"/>
                  <a:pt x="91" y="29"/>
                </a:cubicBezTo>
                <a:cubicBezTo>
                  <a:pt x="93" y="35"/>
                  <a:pt x="94" y="41"/>
                  <a:pt x="94" y="48"/>
                </a:cubicBez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1" name=""/>
          <p:cNvSpPr txBox="1"/>
          <p:nvPr/>
        </p:nvSpPr>
        <p:spPr>
          <a:xfrm>
            <a:off x="6987600" y="5339880"/>
            <a:ext cx="7923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Iris-versicolor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2" name=""/>
          <p:cNvSpPr/>
          <p:nvPr/>
        </p:nvSpPr>
        <p:spPr>
          <a:xfrm>
            <a:off x="6802200" y="5790960"/>
            <a:ext cx="3150720" cy="969840"/>
          </a:xfrm>
          <a:custGeom>
            <a:avLst/>
            <a:gdLst/>
            <a:ahLst/>
            <a:rect l="0" t="0" r="r" b="b"/>
            <a:pathLst>
              <a:path w="8752" h="2694">
                <a:moveTo>
                  <a:pt x="0" y="2601"/>
                </a:moveTo>
                <a:lnTo>
                  <a:pt x="0" y="93"/>
                </a:lnTo>
                <a:cubicBezTo>
                  <a:pt x="0" y="81"/>
                  <a:pt x="1" y="69"/>
                  <a:pt x="3" y="57"/>
                </a:cubicBezTo>
                <a:cubicBezTo>
                  <a:pt x="6" y="46"/>
                  <a:pt x="9" y="36"/>
                  <a:pt x="14" y="27"/>
                </a:cubicBezTo>
                <a:cubicBezTo>
                  <a:pt x="18" y="19"/>
                  <a:pt x="23" y="12"/>
                  <a:pt x="29" y="7"/>
                </a:cubicBezTo>
                <a:cubicBezTo>
                  <a:pt x="34" y="3"/>
                  <a:pt x="40" y="0"/>
                  <a:pt x="46" y="0"/>
                </a:cubicBezTo>
                <a:lnTo>
                  <a:pt x="8659" y="0"/>
                </a:lnTo>
                <a:cubicBezTo>
                  <a:pt x="8672" y="0"/>
                  <a:pt x="8684" y="3"/>
                  <a:pt x="8695" y="7"/>
                </a:cubicBezTo>
                <a:cubicBezTo>
                  <a:pt x="8706" y="12"/>
                  <a:pt x="8716" y="19"/>
                  <a:pt x="8725" y="27"/>
                </a:cubicBezTo>
                <a:cubicBezTo>
                  <a:pt x="8734" y="36"/>
                  <a:pt x="8740" y="46"/>
                  <a:pt x="8745" y="57"/>
                </a:cubicBezTo>
                <a:cubicBezTo>
                  <a:pt x="8750" y="69"/>
                  <a:pt x="8752" y="81"/>
                  <a:pt x="8752" y="93"/>
                </a:cubicBezTo>
                <a:lnTo>
                  <a:pt x="8752" y="2601"/>
                </a:lnTo>
                <a:cubicBezTo>
                  <a:pt x="8752" y="2613"/>
                  <a:pt x="8750" y="2625"/>
                  <a:pt x="8745" y="2637"/>
                </a:cubicBezTo>
                <a:cubicBezTo>
                  <a:pt x="8740" y="2648"/>
                  <a:pt x="8734" y="2658"/>
                  <a:pt x="8725" y="2667"/>
                </a:cubicBezTo>
                <a:cubicBezTo>
                  <a:pt x="8716" y="2675"/>
                  <a:pt x="8706" y="2682"/>
                  <a:pt x="8695" y="2687"/>
                </a:cubicBezTo>
                <a:cubicBezTo>
                  <a:pt x="8684" y="2692"/>
                  <a:pt x="8672" y="2694"/>
                  <a:pt x="8659" y="2694"/>
                </a:cubicBezTo>
                <a:lnTo>
                  <a:pt x="46" y="2694"/>
                </a:lnTo>
                <a:cubicBezTo>
                  <a:pt x="40" y="2694"/>
                  <a:pt x="34" y="2692"/>
                  <a:pt x="29" y="2687"/>
                </a:cubicBezTo>
                <a:cubicBezTo>
                  <a:pt x="23" y="2682"/>
                  <a:pt x="18" y="2675"/>
                  <a:pt x="14" y="2667"/>
                </a:cubicBezTo>
                <a:cubicBezTo>
                  <a:pt x="9" y="2658"/>
                  <a:pt x="6" y="2648"/>
                  <a:pt x="3" y="2637"/>
                </a:cubicBezTo>
                <a:cubicBezTo>
                  <a:pt x="1" y="2625"/>
                  <a:pt x="0" y="2613"/>
                  <a:pt x="0" y="260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3" name=""/>
          <p:cNvSpPr/>
          <p:nvPr/>
        </p:nvSpPr>
        <p:spPr>
          <a:xfrm>
            <a:off x="6785640" y="5790960"/>
            <a:ext cx="33480" cy="969840"/>
          </a:xfrm>
          <a:custGeom>
            <a:avLst/>
            <a:gdLst/>
            <a:ahLst/>
            <a:rect l="0" t="0" r="r" b="b"/>
            <a:pathLst>
              <a:path w="93" h="2694">
                <a:moveTo>
                  <a:pt x="0" y="0"/>
                </a:moveTo>
                <a:lnTo>
                  <a:pt x="93" y="0"/>
                </a:lnTo>
                <a:lnTo>
                  <a:pt x="93" y="2694"/>
                </a:lnTo>
                <a:lnTo>
                  <a:pt x="0" y="2694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4" name=""/>
          <p:cNvSpPr txBox="1"/>
          <p:nvPr/>
        </p:nvSpPr>
        <p:spPr>
          <a:xfrm>
            <a:off x="6987600" y="5507280"/>
            <a:ext cx="7203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Iris-virginica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5" name=""/>
          <p:cNvSpPr/>
          <p:nvPr/>
        </p:nvSpPr>
        <p:spPr>
          <a:xfrm>
            <a:off x="6952680" y="6242400"/>
            <a:ext cx="133920" cy="133920"/>
          </a:xfrm>
          <a:custGeom>
            <a:avLst/>
            <a:gdLst/>
            <a:ahLst/>
            <a:rect l="0" t="0" r="r" b="b"/>
            <a:pathLst>
              <a:path w="372" h="372">
                <a:moveTo>
                  <a:pt x="0" y="278"/>
                </a:moveTo>
                <a:lnTo>
                  <a:pt x="0" y="93"/>
                </a:lnTo>
                <a:cubicBezTo>
                  <a:pt x="0" y="80"/>
                  <a:pt x="2" y="68"/>
                  <a:pt x="7" y="57"/>
                </a:cubicBezTo>
                <a:cubicBezTo>
                  <a:pt x="12" y="46"/>
                  <a:pt x="18" y="36"/>
                  <a:pt x="27" y="27"/>
                </a:cubicBezTo>
                <a:cubicBezTo>
                  <a:pt x="36" y="18"/>
                  <a:pt x="46" y="11"/>
                  <a:pt x="57" y="7"/>
                </a:cubicBezTo>
                <a:cubicBezTo>
                  <a:pt x="68" y="2"/>
                  <a:pt x="80" y="0"/>
                  <a:pt x="93" y="0"/>
                </a:cubicBezTo>
                <a:lnTo>
                  <a:pt x="279" y="0"/>
                </a:lnTo>
                <a:cubicBezTo>
                  <a:pt x="292" y="0"/>
                  <a:pt x="303" y="2"/>
                  <a:pt x="315" y="7"/>
                </a:cubicBezTo>
                <a:cubicBezTo>
                  <a:pt x="326" y="11"/>
                  <a:pt x="336" y="18"/>
                  <a:pt x="345" y="27"/>
                </a:cubicBezTo>
                <a:cubicBezTo>
                  <a:pt x="354" y="36"/>
                  <a:pt x="360" y="46"/>
                  <a:pt x="365" y="57"/>
                </a:cubicBezTo>
                <a:cubicBezTo>
                  <a:pt x="370" y="68"/>
                  <a:pt x="372" y="80"/>
                  <a:pt x="372" y="93"/>
                </a:cubicBezTo>
                <a:lnTo>
                  <a:pt x="372" y="278"/>
                </a:lnTo>
                <a:cubicBezTo>
                  <a:pt x="372" y="292"/>
                  <a:pt x="370" y="303"/>
                  <a:pt x="365" y="315"/>
                </a:cubicBezTo>
                <a:cubicBezTo>
                  <a:pt x="360" y="326"/>
                  <a:pt x="354" y="336"/>
                  <a:pt x="345" y="345"/>
                </a:cubicBezTo>
                <a:cubicBezTo>
                  <a:pt x="336" y="354"/>
                  <a:pt x="326" y="360"/>
                  <a:pt x="315" y="365"/>
                </a:cubicBezTo>
                <a:cubicBezTo>
                  <a:pt x="303" y="370"/>
                  <a:pt x="292" y="372"/>
                  <a:pt x="279" y="372"/>
                </a:cubicBezTo>
                <a:lnTo>
                  <a:pt x="93" y="372"/>
                </a:lnTo>
                <a:cubicBezTo>
                  <a:pt x="80" y="372"/>
                  <a:pt x="68" y="370"/>
                  <a:pt x="57" y="365"/>
                </a:cubicBezTo>
                <a:cubicBezTo>
                  <a:pt x="46" y="360"/>
                  <a:pt x="36" y="354"/>
                  <a:pt x="27" y="345"/>
                </a:cubicBezTo>
                <a:cubicBezTo>
                  <a:pt x="18" y="336"/>
                  <a:pt x="12" y="326"/>
                  <a:pt x="7" y="315"/>
                </a:cubicBezTo>
                <a:cubicBezTo>
                  <a:pt x="2" y="303"/>
                  <a:pt x="0" y="292"/>
                  <a:pt x="0" y="27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6" name=""/>
          <p:cNvSpPr txBox="1"/>
          <p:nvPr/>
        </p:nvSpPr>
        <p:spPr>
          <a:xfrm>
            <a:off x="6954480" y="5952600"/>
            <a:ext cx="13136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Train-Test Split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7" name=""/>
          <p:cNvSpPr/>
          <p:nvPr/>
        </p:nvSpPr>
        <p:spPr>
          <a:xfrm>
            <a:off x="8590680" y="6242400"/>
            <a:ext cx="133920" cy="133920"/>
          </a:xfrm>
          <a:custGeom>
            <a:avLst/>
            <a:gdLst/>
            <a:ahLst/>
            <a:rect l="0" t="0" r="r" b="b"/>
            <a:pathLst>
              <a:path w="372" h="372">
                <a:moveTo>
                  <a:pt x="0" y="278"/>
                </a:moveTo>
                <a:lnTo>
                  <a:pt x="0" y="93"/>
                </a:lnTo>
                <a:cubicBezTo>
                  <a:pt x="0" y="80"/>
                  <a:pt x="2" y="68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5" y="18"/>
                  <a:pt x="45" y="11"/>
                  <a:pt x="57" y="7"/>
                </a:cubicBezTo>
                <a:cubicBezTo>
                  <a:pt x="69" y="2"/>
                  <a:pt x="81" y="0"/>
                  <a:pt x="93" y="0"/>
                </a:cubicBezTo>
                <a:lnTo>
                  <a:pt x="279" y="0"/>
                </a:lnTo>
                <a:cubicBezTo>
                  <a:pt x="291" y="0"/>
                  <a:pt x="303" y="2"/>
                  <a:pt x="315" y="7"/>
                </a:cubicBezTo>
                <a:cubicBezTo>
                  <a:pt x="326" y="11"/>
                  <a:pt x="336" y="18"/>
                  <a:pt x="345" y="27"/>
                </a:cubicBezTo>
                <a:cubicBezTo>
                  <a:pt x="353" y="36"/>
                  <a:pt x="360" y="46"/>
                  <a:pt x="365" y="57"/>
                </a:cubicBezTo>
                <a:cubicBezTo>
                  <a:pt x="370" y="68"/>
                  <a:pt x="372" y="80"/>
                  <a:pt x="372" y="93"/>
                </a:cubicBezTo>
                <a:lnTo>
                  <a:pt x="372" y="278"/>
                </a:lnTo>
                <a:cubicBezTo>
                  <a:pt x="372" y="292"/>
                  <a:pt x="370" y="303"/>
                  <a:pt x="365" y="315"/>
                </a:cubicBezTo>
                <a:cubicBezTo>
                  <a:pt x="360" y="326"/>
                  <a:pt x="353" y="336"/>
                  <a:pt x="345" y="345"/>
                </a:cubicBezTo>
                <a:cubicBezTo>
                  <a:pt x="336" y="354"/>
                  <a:pt x="326" y="360"/>
                  <a:pt x="315" y="365"/>
                </a:cubicBezTo>
                <a:cubicBezTo>
                  <a:pt x="303" y="370"/>
                  <a:pt x="291" y="372"/>
                  <a:pt x="279" y="372"/>
                </a:cubicBezTo>
                <a:lnTo>
                  <a:pt x="93" y="372"/>
                </a:lnTo>
                <a:cubicBezTo>
                  <a:pt x="81" y="372"/>
                  <a:pt x="69" y="370"/>
                  <a:pt x="57" y="365"/>
                </a:cubicBezTo>
                <a:cubicBezTo>
                  <a:pt x="45" y="360"/>
                  <a:pt x="35" y="354"/>
                  <a:pt x="27" y="345"/>
                </a:cubicBezTo>
                <a:cubicBezTo>
                  <a:pt x="18" y="336"/>
                  <a:pt x="11" y="326"/>
                  <a:pt x="7" y="315"/>
                </a:cubicBezTo>
                <a:cubicBezTo>
                  <a:pt x="2" y="303"/>
                  <a:pt x="0" y="292"/>
                  <a:pt x="0" y="278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8" name=""/>
          <p:cNvSpPr txBox="1"/>
          <p:nvPr/>
        </p:nvSpPr>
        <p:spPr>
          <a:xfrm>
            <a:off x="7155000" y="6242400"/>
            <a:ext cx="1100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Training Set (70%)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9" name=""/>
          <p:cNvSpPr txBox="1"/>
          <p:nvPr/>
        </p:nvSpPr>
        <p:spPr>
          <a:xfrm>
            <a:off x="8789760" y="6242400"/>
            <a:ext cx="1053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Testing Set (30%)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50" name="" descr=""/>
          <p:cNvPicPr/>
          <p:nvPr/>
        </p:nvPicPr>
        <p:blipFill>
          <a:blip r:embed="rId9"/>
          <a:stretch/>
        </p:blipFill>
        <p:spPr>
          <a:xfrm>
            <a:off x="10028160" y="642636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1" name=""/>
          <p:cNvSpPr txBox="1"/>
          <p:nvPr/>
        </p:nvSpPr>
        <p:spPr>
          <a:xfrm>
            <a:off x="6954480" y="6476400"/>
            <a:ext cx="2739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</a:t>
            </a:r>
            <a:r>
              <a:rPr b="0" lang="en-US" sz="920" strike="noStrike" u="none">
                <a:solidFill>
                  <a:srgbClr val="9cdcfe"/>
                </a:solidFill>
                <a:effectLst/>
                <a:uFillTx/>
                <a:latin typeface="DejaVuSans"/>
                <a:ea typeface="DejaVuSans"/>
              </a:rPr>
              <a:t>random_state=42</a:t>
            </a:r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ensures reproducibility.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3" name=""/>
          <p:cNvSpPr/>
          <p:nvPr/>
        </p:nvSpPr>
        <p:spPr>
          <a:xfrm>
            <a:off x="1671120" y="1002600"/>
            <a:ext cx="2089440" cy="16920"/>
          </a:xfrm>
          <a:custGeom>
            <a:avLst/>
            <a:gdLst/>
            <a:ahLst/>
            <a:rect l="0" t="0" r="r" b="b"/>
            <a:pathLst>
              <a:path w="5804" h="47">
                <a:moveTo>
                  <a:pt x="0" y="0"/>
                </a:moveTo>
                <a:lnTo>
                  <a:pt x="5804" y="0"/>
                </a:lnTo>
                <a:lnTo>
                  <a:pt x="5804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4" name=""/>
          <p:cNvSpPr/>
          <p:nvPr/>
        </p:nvSpPr>
        <p:spPr>
          <a:xfrm>
            <a:off x="3760200" y="1002600"/>
            <a:ext cx="17280" cy="1504440"/>
          </a:xfrm>
          <a:custGeom>
            <a:avLst/>
            <a:gdLst/>
            <a:ahLst/>
            <a:rect l="0" t="0" r="r" b="b"/>
            <a:pathLst>
              <a:path w="48" h="4179">
                <a:moveTo>
                  <a:pt x="0" y="0"/>
                </a:moveTo>
                <a:lnTo>
                  <a:pt x="48" y="0"/>
                </a:lnTo>
                <a:lnTo>
                  <a:pt x="48" y="4179"/>
                </a:lnTo>
                <a:lnTo>
                  <a:pt x="0" y="41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5" name=""/>
          <p:cNvSpPr/>
          <p:nvPr/>
        </p:nvSpPr>
        <p:spPr>
          <a:xfrm>
            <a:off x="2506680" y="2506680"/>
            <a:ext cx="1671840" cy="17280"/>
          </a:xfrm>
          <a:custGeom>
            <a:avLst/>
            <a:gdLst/>
            <a:ahLst/>
            <a:rect l="0" t="0" r="r" b="b"/>
            <a:pathLst>
              <a:path w="4644" h="48">
                <a:moveTo>
                  <a:pt x="0" y="0"/>
                </a:moveTo>
                <a:lnTo>
                  <a:pt x="4644" y="0"/>
                </a:lnTo>
                <a:lnTo>
                  <a:pt x="4644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6" name=""/>
          <p:cNvSpPr/>
          <p:nvPr/>
        </p:nvSpPr>
        <p:spPr>
          <a:xfrm>
            <a:off x="7103160" y="2924640"/>
            <a:ext cx="16920" cy="1253880"/>
          </a:xfrm>
          <a:custGeom>
            <a:avLst/>
            <a:gdLst/>
            <a:ahLst/>
            <a:rect l="0" t="0" r="r" b="b"/>
            <a:pathLst>
              <a:path w="47" h="3483">
                <a:moveTo>
                  <a:pt x="0" y="0"/>
                </a:moveTo>
                <a:lnTo>
                  <a:pt x="47" y="0"/>
                </a:lnTo>
                <a:lnTo>
                  <a:pt x="47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7" name=""/>
          <p:cNvSpPr/>
          <p:nvPr/>
        </p:nvSpPr>
        <p:spPr>
          <a:xfrm>
            <a:off x="5013720" y="417816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5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9" name=""/>
          <p:cNvSpPr/>
          <p:nvPr/>
        </p:nvSpPr>
        <p:spPr>
          <a:xfrm>
            <a:off x="538920" y="939960"/>
            <a:ext cx="5499000" cy="4805280"/>
          </a:xfrm>
          <a:custGeom>
            <a:avLst/>
            <a:gdLst/>
            <a:ahLst/>
            <a:rect l="0" t="0" r="r" b="b"/>
            <a:pathLst>
              <a:path w="15275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5101" y="0"/>
                </a:lnTo>
                <a:cubicBezTo>
                  <a:pt x="15112" y="0"/>
                  <a:pt x="15124" y="1"/>
                  <a:pt x="15135" y="3"/>
                </a:cubicBezTo>
                <a:cubicBezTo>
                  <a:pt x="15146" y="6"/>
                  <a:pt x="15157" y="9"/>
                  <a:pt x="15167" y="13"/>
                </a:cubicBezTo>
                <a:cubicBezTo>
                  <a:pt x="15178" y="18"/>
                  <a:pt x="15188" y="23"/>
                  <a:pt x="15198" y="29"/>
                </a:cubicBezTo>
                <a:cubicBezTo>
                  <a:pt x="15207" y="36"/>
                  <a:pt x="15216" y="43"/>
                  <a:pt x="15224" y="51"/>
                </a:cubicBezTo>
                <a:cubicBezTo>
                  <a:pt x="15232" y="59"/>
                  <a:pt x="15239" y="68"/>
                  <a:pt x="15246" y="77"/>
                </a:cubicBezTo>
                <a:cubicBezTo>
                  <a:pt x="15252" y="87"/>
                  <a:pt x="15257" y="97"/>
                  <a:pt x="15262" y="107"/>
                </a:cubicBezTo>
                <a:cubicBezTo>
                  <a:pt x="15266" y="118"/>
                  <a:pt x="15269" y="129"/>
                  <a:pt x="15272" y="140"/>
                </a:cubicBezTo>
                <a:cubicBezTo>
                  <a:pt x="15274" y="151"/>
                  <a:pt x="15275" y="163"/>
                  <a:pt x="15275" y="174"/>
                </a:cubicBezTo>
                <a:lnTo>
                  <a:pt x="15275" y="13174"/>
                </a:lnTo>
                <a:cubicBezTo>
                  <a:pt x="15275" y="13186"/>
                  <a:pt x="15274" y="13197"/>
                  <a:pt x="15272" y="13208"/>
                </a:cubicBezTo>
                <a:cubicBezTo>
                  <a:pt x="15269" y="13220"/>
                  <a:pt x="15266" y="13230"/>
                  <a:pt x="15262" y="13241"/>
                </a:cubicBezTo>
                <a:cubicBezTo>
                  <a:pt x="15257" y="13252"/>
                  <a:pt x="15252" y="13262"/>
                  <a:pt x="15246" y="13271"/>
                </a:cubicBezTo>
                <a:cubicBezTo>
                  <a:pt x="15239" y="13281"/>
                  <a:pt x="15232" y="13289"/>
                  <a:pt x="15224" y="13297"/>
                </a:cubicBezTo>
                <a:cubicBezTo>
                  <a:pt x="15216" y="13306"/>
                  <a:pt x="15207" y="13313"/>
                  <a:pt x="15198" y="13319"/>
                </a:cubicBezTo>
                <a:cubicBezTo>
                  <a:pt x="15188" y="13325"/>
                  <a:pt x="15178" y="13331"/>
                  <a:pt x="15167" y="13335"/>
                </a:cubicBezTo>
                <a:cubicBezTo>
                  <a:pt x="15157" y="13340"/>
                  <a:pt x="15146" y="13343"/>
                  <a:pt x="15135" y="13345"/>
                </a:cubicBezTo>
                <a:cubicBezTo>
                  <a:pt x="15124" y="13347"/>
                  <a:pt x="15112" y="13348"/>
                  <a:pt x="15101" y="13348"/>
                </a:cubicBezTo>
                <a:lnTo>
                  <a:pt x="174" y="13348"/>
                </a:lnTo>
                <a:cubicBezTo>
                  <a:pt x="162" y="13348"/>
                  <a:pt x="151" y="13347"/>
                  <a:pt x="140" y="13345"/>
                </a:cubicBezTo>
                <a:cubicBezTo>
                  <a:pt x="129" y="13343"/>
                  <a:pt x="118" y="13340"/>
                  <a:pt x="107" y="13335"/>
                </a:cubicBezTo>
                <a:cubicBezTo>
                  <a:pt x="97" y="13331"/>
                  <a:pt x="87" y="13325"/>
                  <a:pt x="77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5" y="13281"/>
                  <a:pt x="29" y="13271"/>
                </a:cubicBezTo>
                <a:cubicBezTo>
                  <a:pt x="23" y="13262"/>
                  <a:pt x="17" y="13252"/>
                  <a:pt x="13" y="13241"/>
                </a:cubicBezTo>
                <a:cubicBezTo>
                  <a:pt x="9" y="13230"/>
                  <a:pt x="5" y="13220"/>
                  <a:pt x="3" y="13208"/>
                </a:cubicBezTo>
                <a:cubicBezTo>
                  <a:pt x="1" y="13197"/>
                  <a:pt x="0" y="13186"/>
                  <a:pt x="0" y="13174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0" name=""/>
          <p:cNvSpPr/>
          <p:nvPr/>
        </p:nvSpPr>
        <p:spPr>
          <a:xfrm>
            <a:off x="538920" y="939960"/>
            <a:ext cx="5499000" cy="4805280"/>
          </a:xfrm>
          <a:custGeom>
            <a:avLst/>
            <a:gdLst/>
            <a:ahLst/>
            <a:rect l="0" t="0" r="r" b="b"/>
            <a:pathLst>
              <a:path fill="none" w="15275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5101" y="0"/>
                </a:lnTo>
                <a:cubicBezTo>
                  <a:pt x="15112" y="0"/>
                  <a:pt x="15124" y="1"/>
                  <a:pt x="15135" y="3"/>
                </a:cubicBezTo>
                <a:cubicBezTo>
                  <a:pt x="15146" y="6"/>
                  <a:pt x="15157" y="9"/>
                  <a:pt x="15167" y="13"/>
                </a:cubicBezTo>
                <a:cubicBezTo>
                  <a:pt x="15178" y="18"/>
                  <a:pt x="15188" y="23"/>
                  <a:pt x="15198" y="29"/>
                </a:cubicBezTo>
                <a:cubicBezTo>
                  <a:pt x="15207" y="36"/>
                  <a:pt x="15216" y="43"/>
                  <a:pt x="15224" y="51"/>
                </a:cubicBezTo>
                <a:cubicBezTo>
                  <a:pt x="15232" y="59"/>
                  <a:pt x="15239" y="68"/>
                  <a:pt x="15246" y="77"/>
                </a:cubicBezTo>
                <a:cubicBezTo>
                  <a:pt x="15252" y="87"/>
                  <a:pt x="15257" y="97"/>
                  <a:pt x="15262" y="107"/>
                </a:cubicBezTo>
                <a:cubicBezTo>
                  <a:pt x="15266" y="118"/>
                  <a:pt x="15269" y="129"/>
                  <a:pt x="15272" y="140"/>
                </a:cubicBezTo>
                <a:cubicBezTo>
                  <a:pt x="15274" y="151"/>
                  <a:pt x="15275" y="163"/>
                  <a:pt x="15275" y="174"/>
                </a:cubicBezTo>
                <a:lnTo>
                  <a:pt x="15275" y="13174"/>
                </a:lnTo>
                <a:cubicBezTo>
                  <a:pt x="15275" y="13186"/>
                  <a:pt x="15274" y="13197"/>
                  <a:pt x="15272" y="13208"/>
                </a:cubicBezTo>
                <a:cubicBezTo>
                  <a:pt x="15269" y="13220"/>
                  <a:pt x="15266" y="13230"/>
                  <a:pt x="15262" y="13241"/>
                </a:cubicBezTo>
                <a:cubicBezTo>
                  <a:pt x="15257" y="13252"/>
                  <a:pt x="15252" y="13262"/>
                  <a:pt x="15246" y="13271"/>
                </a:cubicBezTo>
                <a:cubicBezTo>
                  <a:pt x="15239" y="13281"/>
                  <a:pt x="15232" y="13289"/>
                  <a:pt x="15224" y="13297"/>
                </a:cubicBezTo>
                <a:cubicBezTo>
                  <a:pt x="15216" y="13306"/>
                  <a:pt x="15207" y="13313"/>
                  <a:pt x="15198" y="13319"/>
                </a:cubicBezTo>
                <a:cubicBezTo>
                  <a:pt x="15188" y="13325"/>
                  <a:pt x="15178" y="13331"/>
                  <a:pt x="15167" y="13335"/>
                </a:cubicBezTo>
                <a:cubicBezTo>
                  <a:pt x="15157" y="13340"/>
                  <a:pt x="15146" y="13343"/>
                  <a:pt x="15135" y="13345"/>
                </a:cubicBezTo>
                <a:cubicBezTo>
                  <a:pt x="15124" y="13347"/>
                  <a:pt x="15112" y="13348"/>
                  <a:pt x="15101" y="13348"/>
                </a:cubicBezTo>
                <a:lnTo>
                  <a:pt x="174" y="13348"/>
                </a:lnTo>
                <a:cubicBezTo>
                  <a:pt x="162" y="13348"/>
                  <a:pt x="151" y="13347"/>
                  <a:pt x="140" y="13345"/>
                </a:cubicBezTo>
                <a:cubicBezTo>
                  <a:pt x="129" y="13343"/>
                  <a:pt x="118" y="13340"/>
                  <a:pt x="107" y="13335"/>
                </a:cubicBezTo>
                <a:cubicBezTo>
                  <a:pt x="97" y="13331"/>
                  <a:pt x="87" y="13325"/>
                  <a:pt x="77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5" y="13281"/>
                  <a:pt x="29" y="13271"/>
                </a:cubicBezTo>
                <a:cubicBezTo>
                  <a:pt x="23" y="13262"/>
                  <a:pt x="17" y="13252"/>
                  <a:pt x="13" y="13241"/>
                </a:cubicBezTo>
                <a:cubicBezTo>
                  <a:pt x="9" y="13230"/>
                  <a:pt x="5" y="13220"/>
                  <a:pt x="3" y="13208"/>
                </a:cubicBezTo>
                <a:cubicBezTo>
                  <a:pt x="1" y="13197"/>
                  <a:pt x="0" y="13186"/>
                  <a:pt x="0" y="13174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61" name="" descr=""/>
          <p:cNvPicPr/>
          <p:nvPr/>
        </p:nvPicPr>
        <p:blipFill>
          <a:blip r:embed="rId3"/>
          <a:stretch/>
        </p:blipFill>
        <p:spPr>
          <a:xfrm>
            <a:off x="743760" y="117000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2" name=""/>
          <p:cNvSpPr txBox="1"/>
          <p:nvPr/>
        </p:nvSpPr>
        <p:spPr>
          <a:xfrm>
            <a:off x="2752920" y="188640"/>
            <a:ext cx="52470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Training a Decision Tree Model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3" name=""/>
          <p:cNvSpPr txBox="1"/>
          <p:nvPr/>
        </p:nvSpPr>
        <p:spPr>
          <a:xfrm>
            <a:off x="1061280" y="1159200"/>
            <a:ext cx="31284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Implementation &amp; Training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4" name=""/>
          <p:cNvSpPr txBox="1"/>
          <p:nvPr/>
        </p:nvSpPr>
        <p:spPr>
          <a:xfrm>
            <a:off x="743760" y="1573560"/>
            <a:ext cx="3726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With the data prepared, we create an instance of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5" name=""/>
          <p:cNvSpPr/>
          <p:nvPr/>
        </p:nvSpPr>
        <p:spPr>
          <a:xfrm>
            <a:off x="743400" y="2147400"/>
            <a:ext cx="5089680" cy="2022840"/>
          </a:xfrm>
          <a:custGeom>
            <a:avLst/>
            <a:gdLst/>
            <a:ahLst/>
            <a:rect l="0" t="0" r="r" b="b"/>
            <a:pathLst>
              <a:path w="14138" h="5619">
                <a:moveTo>
                  <a:pt x="0" y="5433"/>
                </a:moveTo>
                <a:lnTo>
                  <a:pt x="0" y="186"/>
                </a:lnTo>
                <a:cubicBezTo>
                  <a:pt x="0" y="174"/>
                  <a:pt x="2" y="162"/>
                  <a:pt x="4" y="150"/>
                </a:cubicBezTo>
                <a:cubicBezTo>
                  <a:pt x="6" y="138"/>
                  <a:pt x="10" y="126"/>
                  <a:pt x="15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9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13953" y="0"/>
                </a:lnTo>
                <a:cubicBezTo>
                  <a:pt x="13965" y="0"/>
                  <a:pt x="13977" y="1"/>
                  <a:pt x="13989" y="4"/>
                </a:cubicBezTo>
                <a:cubicBezTo>
                  <a:pt x="14001" y="6"/>
                  <a:pt x="14012" y="10"/>
                  <a:pt x="14024" y="14"/>
                </a:cubicBezTo>
                <a:cubicBezTo>
                  <a:pt x="14035" y="19"/>
                  <a:pt x="14046" y="25"/>
                  <a:pt x="14056" y="32"/>
                </a:cubicBezTo>
                <a:cubicBezTo>
                  <a:pt x="14066" y="38"/>
                  <a:pt x="14075" y="46"/>
                  <a:pt x="14084" y="55"/>
                </a:cubicBezTo>
                <a:cubicBezTo>
                  <a:pt x="14092" y="63"/>
                  <a:pt x="14100" y="73"/>
                  <a:pt x="14107" y="83"/>
                </a:cubicBezTo>
                <a:cubicBezTo>
                  <a:pt x="14114" y="93"/>
                  <a:pt x="14119" y="104"/>
                  <a:pt x="14124" y="115"/>
                </a:cubicBezTo>
                <a:cubicBezTo>
                  <a:pt x="14129" y="126"/>
                  <a:pt x="14132" y="138"/>
                  <a:pt x="14135" y="150"/>
                </a:cubicBezTo>
                <a:cubicBezTo>
                  <a:pt x="14137" y="162"/>
                  <a:pt x="14138" y="174"/>
                  <a:pt x="14138" y="186"/>
                </a:cubicBezTo>
                <a:lnTo>
                  <a:pt x="14138" y="5433"/>
                </a:lnTo>
                <a:cubicBezTo>
                  <a:pt x="14138" y="5445"/>
                  <a:pt x="14137" y="5457"/>
                  <a:pt x="14135" y="5469"/>
                </a:cubicBezTo>
                <a:cubicBezTo>
                  <a:pt x="14132" y="5481"/>
                  <a:pt x="14129" y="5493"/>
                  <a:pt x="14124" y="5504"/>
                </a:cubicBezTo>
                <a:cubicBezTo>
                  <a:pt x="14119" y="5515"/>
                  <a:pt x="14114" y="5526"/>
                  <a:pt x="14107" y="5536"/>
                </a:cubicBezTo>
                <a:cubicBezTo>
                  <a:pt x="14100" y="5546"/>
                  <a:pt x="14092" y="5556"/>
                  <a:pt x="14084" y="5564"/>
                </a:cubicBezTo>
                <a:cubicBezTo>
                  <a:pt x="14075" y="5573"/>
                  <a:pt x="14066" y="5581"/>
                  <a:pt x="14056" y="5588"/>
                </a:cubicBezTo>
                <a:cubicBezTo>
                  <a:pt x="14046" y="5594"/>
                  <a:pt x="14035" y="5600"/>
                  <a:pt x="14024" y="5605"/>
                </a:cubicBezTo>
                <a:cubicBezTo>
                  <a:pt x="14012" y="5609"/>
                  <a:pt x="14001" y="5613"/>
                  <a:pt x="13989" y="5615"/>
                </a:cubicBezTo>
                <a:cubicBezTo>
                  <a:pt x="13977" y="5618"/>
                  <a:pt x="13965" y="5619"/>
                  <a:pt x="13953" y="5619"/>
                </a:cubicBezTo>
                <a:lnTo>
                  <a:pt x="186" y="5619"/>
                </a:lnTo>
                <a:cubicBezTo>
                  <a:pt x="174" y="5619"/>
                  <a:pt x="162" y="5618"/>
                  <a:pt x="150" y="5615"/>
                </a:cubicBezTo>
                <a:cubicBezTo>
                  <a:pt x="138" y="5613"/>
                  <a:pt x="126" y="5609"/>
                  <a:pt x="115" y="5605"/>
                </a:cubicBezTo>
                <a:cubicBezTo>
                  <a:pt x="104" y="5600"/>
                  <a:pt x="93" y="5594"/>
                  <a:pt x="83" y="5588"/>
                </a:cubicBezTo>
                <a:cubicBezTo>
                  <a:pt x="73" y="5581"/>
                  <a:pt x="63" y="5573"/>
                  <a:pt x="55" y="5564"/>
                </a:cubicBezTo>
                <a:cubicBezTo>
                  <a:pt x="46" y="5556"/>
                  <a:pt x="39" y="5546"/>
                  <a:pt x="32" y="5536"/>
                </a:cubicBezTo>
                <a:cubicBezTo>
                  <a:pt x="25" y="5526"/>
                  <a:pt x="19" y="5515"/>
                  <a:pt x="15" y="5504"/>
                </a:cubicBezTo>
                <a:cubicBezTo>
                  <a:pt x="10" y="5493"/>
                  <a:pt x="6" y="5481"/>
                  <a:pt x="4" y="5469"/>
                </a:cubicBezTo>
                <a:cubicBezTo>
                  <a:pt x="2" y="5457"/>
                  <a:pt x="0" y="5445"/>
                  <a:pt x="0" y="5433"/>
                </a:cubicBezTo>
                <a:close/>
              </a:path>
            </a:pathLst>
          </a:custGeom>
          <a:solidFill>
            <a:srgbClr val="2d2d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6" name=""/>
          <p:cNvSpPr txBox="1"/>
          <p:nvPr/>
        </p:nvSpPr>
        <p:spPr>
          <a:xfrm>
            <a:off x="743760" y="1807560"/>
            <a:ext cx="45676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DecisionTreeClassiﬁer</a:t>
            </a:r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and train it using the </a:t>
            </a:r>
            <a:r>
              <a:rPr b="1" lang="en-US" sz="118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ﬁt()</a:t>
            </a:r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method.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7" name=""/>
          <p:cNvSpPr txBox="1"/>
          <p:nvPr/>
        </p:nvSpPr>
        <p:spPr>
          <a:xfrm>
            <a:off x="877320" y="2303640"/>
            <a:ext cx="338076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n-US" sz="1050" strike="noStrike" u="none">
                <a:solidFill>
                  <a:srgbClr val="a0a0a0"/>
                </a:solidFill>
                <a:effectLst/>
                <a:uFillTx/>
                <a:latin typeface="Courier New"/>
                <a:ea typeface="Courier New"/>
              </a:rPr>
              <a:t># Create a Decision Tree Classifier object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8" name=""/>
          <p:cNvSpPr txBox="1"/>
          <p:nvPr/>
        </p:nvSpPr>
        <p:spPr>
          <a:xfrm>
            <a:off x="877320" y="2504160"/>
            <a:ext cx="362268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clf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= </a:t>
            </a:r>
            <a:r>
              <a:rPr b="0" lang="en-US" sz="1050" strike="noStrike" u="none">
                <a:solidFill>
                  <a:srgbClr val="dcdcaa"/>
                </a:solidFill>
                <a:effectLst/>
                <a:uFillTx/>
                <a:latin typeface="Courier New"/>
                <a:ea typeface="Courier New"/>
              </a:rPr>
              <a:t>DecisionTreeClassifier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(</a:t>
            </a:r>
            <a:r>
              <a:rPr b="1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random_state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=42)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9" name=""/>
          <p:cNvSpPr txBox="1"/>
          <p:nvPr/>
        </p:nvSpPr>
        <p:spPr>
          <a:xfrm>
            <a:off x="877320" y="2905560"/>
            <a:ext cx="30589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n-US" sz="1050" strike="noStrike" u="none">
                <a:solidFill>
                  <a:srgbClr val="a0a0a0"/>
                </a:solidFill>
                <a:effectLst/>
                <a:uFillTx/>
                <a:latin typeface="Courier New"/>
                <a:ea typeface="Courier New"/>
              </a:rPr>
              <a:t># Train the model on the training data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0" name=""/>
          <p:cNvSpPr/>
          <p:nvPr/>
        </p:nvSpPr>
        <p:spPr>
          <a:xfrm>
            <a:off x="760320" y="4503960"/>
            <a:ext cx="5072760" cy="1036800"/>
          </a:xfrm>
          <a:custGeom>
            <a:avLst/>
            <a:gdLst/>
            <a:ahLst/>
            <a:rect l="0" t="0" r="r" b="b"/>
            <a:pathLst>
              <a:path w="14091" h="2880">
                <a:moveTo>
                  <a:pt x="0" y="2787"/>
                </a:moveTo>
                <a:lnTo>
                  <a:pt x="0" y="93"/>
                </a:lnTo>
                <a:cubicBezTo>
                  <a:pt x="0" y="81"/>
                  <a:pt x="1" y="69"/>
                  <a:pt x="3" y="58"/>
                </a:cubicBezTo>
                <a:cubicBezTo>
                  <a:pt x="6" y="46"/>
                  <a:pt x="9" y="36"/>
                  <a:pt x="13" y="28"/>
                </a:cubicBezTo>
                <a:cubicBezTo>
                  <a:pt x="18" y="19"/>
                  <a:pt x="23" y="12"/>
                  <a:pt x="29" y="7"/>
                </a:cubicBezTo>
                <a:cubicBezTo>
                  <a:pt x="34" y="3"/>
                  <a:pt x="40" y="0"/>
                  <a:pt x="46" y="0"/>
                </a:cubicBezTo>
                <a:lnTo>
                  <a:pt x="13998" y="0"/>
                </a:lnTo>
                <a:cubicBezTo>
                  <a:pt x="14011" y="0"/>
                  <a:pt x="14023" y="3"/>
                  <a:pt x="14034" y="7"/>
                </a:cubicBezTo>
                <a:cubicBezTo>
                  <a:pt x="14045" y="12"/>
                  <a:pt x="14055" y="19"/>
                  <a:pt x="14064" y="28"/>
                </a:cubicBezTo>
                <a:cubicBezTo>
                  <a:pt x="14073" y="36"/>
                  <a:pt x="14079" y="46"/>
                  <a:pt x="14084" y="58"/>
                </a:cubicBezTo>
                <a:cubicBezTo>
                  <a:pt x="14089" y="69"/>
                  <a:pt x="14091" y="81"/>
                  <a:pt x="14091" y="93"/>
                </a:cubicBezTo>
                <a:lnTo>
                  <a:pt x="14091" y="2787"/>
                </a:lnTo>
                <a:cubicBezTo>
                  <a:pt x="14091" y="2799"/>
                  <a:pt x="14089" y="2811"/>
                  <a:pt x="14084" y="2822"/>
                </a:cubicBezTo>
                <a:cubicBezTo>
                  <a:pt x="14079" y="2834"/>
                  <a:pt x="14073" y="2844"/>
                  <a:pt x="14064" y="2853"/>
                </a:cubicBezTo>
                <a:cubicBezTo>
                  <a:pt x="14055" y="2861"/>
                  <a:pt x="14045" y="2868"/>
                  <a:pt x="14034" y="2873"/>
                </a:cubicBezTo>
                <a:cubicBezTo>
                  <a:pt x="14023" y="2877"/>
                  <a:pt x="14011" y="2880"/>
                  <a:pt x="13998" y="2880"/>
                </a:cubicBezTo>
                <a:lnTo>
                  <a:pt x="46" y="2880"/>
                </a:lnTo>
                <a:cubicBezTo>
                  <a:pt x="40" y="2880"/>
                  <a:pt x="34" y="2877"/>
                  <a:pt x="29" y="2873"/>
                </a:cubicBezTo>
                <a:cubicBezTo>
                  <a:pt x="23" y="2868"/>
                  <a:pt x="18" y="2861"/>
                  <a:pt x="13" y="2853"/>
                </a:cubicBezTo>
                <a:cubicBezTo>
                  <a:pt x="9" y="2844"/>
                  <a:pt x="6" y="2834"/>
                  <a:pt x="3" y="2822"/>
                </a:cubicBezTo>
                <a:cubicBezTo>
                  <a:pt x="1" y="2811"/>
                  <a:pt x="0" y="2799"/>
                  <a:pt x="0" y="2787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1" name=""/>
          <p:cNvSpPr/>
          <p:nvPr/>
        </p:nvSpPr>
        <p:spPr>
          <a:xfrm>
            <a:off x="743400" y="4503960"/>
            <a:ext cx="33840" cy="1036800"/>
          </a:xfrm>
          <a:custGeom>
            <a:avLst/>
            <a:gdLst/>
            <a:ahLst/>
            <a:rect l="0" t="0" r="r" b="b"/>
            <a:pathLst>
              <a:path w="94" h="2880">
                <a:moveTo>
                  <a:pt x="0" y="0"/>
                </a:moveTo>
                <a:lnTo>
                  <a:pt x="94" y="0"/>
                </a:lnTo>
                <a:lnTo>
                  <a:pt x="94" y="2880"/>
                </a:lnTo>
                <a:lnTo>
                  <a:pt x="0" y="2880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72" name="" descr=""/>
          <p:cNvPicPr/>
          <p:nvPr/>
        </p:nvPicPr>
        <p:blipFill>
          <a:blip r:embed="rId4"/>
          <a:stretch/>
        </p:blipFill>
        <p:spPr>
          <a:xfrm>
            <a:off x="910800" y="467136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3" name=""/>
          <p:cNvSpPr txBox="1"/>
          <p:nvPr/>
        </p:nvSpPr>
        <p:spPr>
          <a:xfrm>
            <a:off x="877320" y="3106080"/>
            <a:ext cx="20131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clf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.</a:t>
            </a:r>
            <a:r>
              <a:rPr b="0" lang="en-US" sz="1050" strike="noStrike" u="none">
                <a:solidFill>
                  <a:srgbClr val="dcdcaa"/>
                </a:solidFill>
                <a:effectLst/>
                <a:uFillTx/>
                <a:latin typeface="Courier New"/>
                <a:ea typeface="Courier New"/>
              </a:rPr>
              <a:t>fit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(X_train, y_train)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74" name="" descr=""/>
          <p:cNvPicPr/>
          <p:nvPr/>
        </p:nvPicPr>
        <p:blipFill>
          <a:blip r:embed="rId5"/>
          <a:stretch/>
        </p:blipFill>
        <p:spPr>
          <a:xfrm>
            <a:off x="910800" y="4972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5" name=""/>
          <p:cNvSpPr txBox="1"/>
          <p:nvPr/>
        </p:nvSpPr>
        <p:spPr>
          <a:xfrm>
            <a:off x="1103040" y="4658400"/>
            <a:ext cx="10652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Key Points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76" name="" descr=""/>
          <p:cNvPicPr/>
          <p:nvPr/>
        </p:nvPicPr>
        <p:blipFill>
          <a:blip r:embed="rId6"/>
          <a:stretch/>
        </p:blipFill>
        <p:spPr>
          <a:xfrm>
            <a:off x="910800" y="52398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7" name=""/>
          <p:cNvSpPr txBox="1"/>
          <p:nvPr/>
        </p:nvSpPr>
        <p:spPr>
          <a:xfrm>
            <a:off x="1111320" y="4956840"/>
            <a:ext cx="4212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Training involves learning optimal decision rules from features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8" name=""/>
          <p:cNvSpPr/>
          <p:nvPr/>
        </p:nvSpPr>
        <p:spPr>
          <a:xfrm>
            <a:off x="6580800" y="939960"/>
            <a:ext cx="3576960" cy="4805280"/>
          </a:xfrm>
          <a:custGeom>
            <a:avLst/>
            <a:gdLst/>
            <a:ahLst/>
            <a:rect l="0" t="0" r="r" b="b"/>
            <a:pathLst>
              <a:path w="9936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9762" y="0"/>
                </a:lnTo>
                <a:cubicBezTo>
                  <a:pt x="9773" y="0"/>
                  <a:pt x="9785" y="1"/>
                  <a:pt x="9796" y="3"/>
                </a:cubicBezTo>
                <a:cubicBezTo>
                  <a:pt x="9807" y="6"/>
                  <a:pt x="9818" y="9"/>
                  <a:pt x="9828" y="13"/>
                </a:cubicBezTo>
                <a:cubicBezTo>
                  <a:pt x="9839" y="18"/>
                  <a:pt x="9849" y="23"/>
                  <a:pt x="9859" y="29"/>
                </a:cubicBezTo>
                <a:cubicBezTo>
                  <a:pt x="9868" y="36"/>
                  <a:pt x="9877" y="43"/>
                  <a:pt x="9885" y="51"/>
                </a:cubicBezTo>
                <a:cubicBezTo>
                  <a:pt x="9893" y="59"/>
                  <a:pt x="9900" y="68"/>
                  <a:pt x="9907" y="77"/>
                </a:cubicBezTo>
                <a:cubicBezTo>
                  <a:pt x="9913" y="87"/>
                  <a:pt x="9918" y="97"/>
                  <a:pt x="9923" y="107"/>
                </a:cubicBezTo>
                <a:cubicBezTo>
                  <a:pt x="9927" y="118"/>
                  <a:pt x="9930" y="129"/>
                  <a:pt x="9933" y="140"/>
                </a:cubicBezTo>
                <a:cubicBezTo>
                  <a:pt x="9935" y="151"/>
                  <a:pt x="9936" y="163"/>
                  <a:pt x="9936" y="174"/>
                </a:cubicBezTo>
                <a:lnTo>
                  <a:pt x="9936" y="13174"/>
                </a:lnTo>
                <a:cubicBezTo>
                  <a:pt x="9936" y="13186"/>
                  <a:pt x="9935" y="13197"/>
                  <a:pt x="9933" y="13208"/>
                </a:cubicBezTo>
                <a:cubicBezTo>
                  <a:pt x="9930" y="13220"/>
                  <a:pt x="9927" y="13230"/>
                  <a:pt x="9923" y="13241"/>
                </a:cubicBezTo>
                <a:cubicBezTo>
                  <a:pt x="9918" y="13252"/>
                  <a:pt x="9913" y="13262"/>
                  <a:pt x="9907" y="13271"/>
                </a:cubicBezTo>
                <a:cubicBezTo>
                  <a:pt x="9900" y="13281"/>
                  <a:pt x="9893" y="13289"/>
                  <a:pt x="9885" y="13297"/>
                </a:cubicBezTo>
                <a:cubicBezTo>
                  <a:pt x="9877" y="13306"/>
                  <a:pt x="9868" y="13313"/>
                  <a:pt x="9859" y="13319"/>
                </a:cubicBezTo>
                <a:cubicBezTo>
                  <a:pt x="9849" y="13325"/>
                  <a:pt x="9839" y="13331"/>
                  <a:pt x="9828" y="13335"/>
                </a:cubicBezTo>
                <a:cubicBezTo>
                  <a:pt x="9818" y="13340"/>
                  <a:pt x="9807" y="13343"/>
                  <a:pt x="9796" y="13345"/>
                </a:cubicBezTo>
                <a:cubicBezTo>
                  <a:pt x="9785" y="13347"/>
                  <a:pt x="9773" y="13348"/>
                  <a:pt x="9762" y="13348"/>
                </a:cubicBezTo>
                <a:lnTo>
                  <a:pt x="174" y="13348"/>
                </a:lnTo>
                <a:cubicBezTo>
                  <a:pt x="162" y="13348"/>
                  <a:pt x="151" y="13347"/>
                  <a:pt x="140" y="13345"/>
                </a:cubicBezTo>
                <a:cubicBezTo>
                  <a:pt x="129" y="13343"/>
                  <a:pt x="118" y="13340"/>
                  <a:pt x="107" y="13335"/>
                </a:cubicBezTo>
                <a:cubicBezTo>
                  <a:pt x="97" y="13331"/>
                  <a:pt x="87" y="13325"/>
                  <a:pt x="77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5" y="13281"/>
                  <a:pt x="29" y="13271"/>
                </a:cubicBezTo>
                <a:cubicBezTo>
                  <a:pt x="23" y="13262"/>
                  <a:pt x="17" y="13252"/>
                  <a:pt x="13" y="13241"/>
                </a:cubicBezTo>
                <a:cubicBezTo>
                  <a:pt x="9" y="13230"/>
                  <a:pt x="5" y="13220"/>
                  <a:pt x="3" y="13208"/>
                </a:cubicBezTo>
                <a:cubicBezTo>
                  <a:pt x="1" y="13197"/>
                  <a:pt x="0" y="13186"/>
                  <a:pt x="0" y="13174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9" name=""/>
          <p:cNvSpPr/>
          <p:nvPr/>
        </p:nvSpPr>
        <p:spPr>
          <a:xfrm>
            <a:off x="6580800" y="939960"/>
            <a:ext cx="3576960" cy="4805280"/>
          </a:xfrm>
          <a:custGeom>
            <a:avLst/>
            <a:gdLst/>
            <a:ahLst/>
            <a:rect l="0" t="0" r="r" b="b"/>
            <a:pathLst>
              <a:path fill="none" w="9936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9762" y="0"/>
                </a:lnTo>
                <a:cubicBezTo>
                  <a:pt x="9773" y="0"/>
                  <a:pt x="9785" y="1"/>
                  <a:pt x="9796" y="3"/>
                </a:cubicBezTo>
                <a:cubicBezTo>
                  <a:pt x="9807" y="6"/>
                  <a:pt x="9818" y="9"/>
                  <a:pt x="9828" y="13"/>
                </a:cubicBezTo>
                <a:cubicBezTo>
                  <a:pt x="9839" y="18"/>
                  <a:pt x="9849" y="23"/>
                  <a:pt x="9859" y="29"/>
                </a:cubicBezTo>
                <a:cubicBezTo>
                  <a:pt x="9868" y="36"/>
                  <a:pt x="9877" y="43"/>
                  <a:pt x="9885" y="51"/>
                </a:cubicBezTo>
                <a:cubicBezTo>
                  <a:pt x="9893" y="59"/>
                  <a:pt x="9900" y="68"/>
                  <a:pt x="9907" y="77"/>
                </a:cubicBezTo>
                <a:cubicBezTo>
                  <a:pt x="9913" y="87"/>
                  <a:pt x="9918" y="97"/>
                  <a:pt x="9923" y="107"/>
                </a:cubicBezTo>
                <a:cubicBezTo>
                  <a:pt x="9927" y="118"/>
                  <a:pt x="9930" y="129"/>
                  <a:pt x="9933" y="140"/>
                </a:cubicBezTo>
                <a:cubicBezTo>
                  <a:pt x="9935" y="151"/>
                  <a:pt x="9936" y="163"/>
                  <a:pt x="9936" y="174"/>
                </a:cubicBezTo>
                <a:lnTo>
                  <a:pt x="9936" y="13174"/>
                </a:lnTo>
                <a:cubicBezTo>
                  <a:pt x="9936" y="13186"/>
                  <a:pt x="9935" y="13197"/>
                  <a:pt x="9933" y="13208"/>
                </a:cubicBezTo>
                <a:cubicBezTo>
                  <a:pt x="9930" y="13220"/>
                  <a:pt x="9927" y="13230"/>
                  <a:pt x="9923" y="13241"/>
                </a:cubicBezTo>
                <a:cubicBezTo>
                  <a:pt x="9918" y="13252"/>
                  <a:pt x="9913" y="13262"/>
                  <a:pt x="9907" y="13271"/>
                </a:cubicBezTo>
                <a:cubicBezTo>
                  <a:pt x="9900" y="13281"/>
                  <a:pt x="9893" y="13289"/>
                  <a:pt x="9885" y="13297"/>
                </a:cubicBezTo>
                <a:cubicBezTo>
                  <a:pt x="9877" y="13306"/>
                  <a:pt x="9868" y="13313"/>
                  <a:pt x="9859" y="13319"/>
                </a:cubicBezTo>
                <a:cubicBezTo>
                  <a:pt x="9849" y="13325"/>
                  <a:pt x="9839" y="13331"/>
                  <a:pt x="9828" y="13335"/>
                </a:cubicBezTo>
                <a:cubicBezTo>
                  <a:pt x="9818" y="13340"/>
                  <a:pt x="9807" y="13343"/>
                  <a:pt x="9796" y="13345"/>
                </a:cubicBezTo>
                <a:cubicBezTo>
                  <a:pt x="9785" y="13347"/>
                  <a:pt x="9773" y="13348"/>
                  <a:pt x="9762" y="13348"/>
                </a:cubicBezTo>
                <a:lnTo>
                  <a:pt x="174" y="13348"/>
                </a:lnTo>
                <a:cubicBezTo>
                  <a:pt x="162" y="13348"/>
                  <a:pt x="151" y="13347"/>
                  <a:pt x="140" y="13345"/>
                </a:cubicBezTo>
                <a:cubicBezTo>
                  <a:pt x="129" y="13343"/>
                  <a:pt x="118" y="13340"/>
                  <a:pt x="107" y="13335"/>
                </a:cubicBezTo>
                <a:cubicBezTo>
                  <a:pt x="97" y="13331"/>
                  <a:pt x="87" y="13325"/>
                  <a:pt x="77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5" y="13281"/>
                  <a:pt x="29" y="13271"/>
                </a:cubicBezTo>
                <a:cubicBezTo>
                  <a:pt x="23" y="13262"/>
                  <a:pt x="17" y="13252"/>
                  <a:pt x="13" y="13241"/>
                </a:cubicBezTo>
                <a:cubicBezTo>
                  <a:pt x="9" y="13230"/>
                  <a:pt x="5" y="13220"/>
                  <a:pt x="3" y="13208"/>
                </a:cubicBezTo>
                <a:cubicBezTo>
                  <a:pt x="1" y="13197"/>
                  <a:pt x="0" y="13186"/>
                  <a:pt x="0" y="13174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80" name="" descr=""/>
          <p:cNvPicPr/>
          <p:nvPr/>
        </p:nvPicPr>
        <p:blipFill>
          <a:blip r:embed="rId7"/>
          <a:stretch/>
        </p:blipFill>
        <p:spPr>
          <a:xfrm>
            <a:off x="7245360" y="117000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1" name=""/>
          <p:cNvSpPr txBox="1"/>
          <p:nvPr/>
        </p:nvSpPr>
        <p:spPr>
          <a:xfrm>
            <a:off x="1111320" y="5224320"/>
            <a:ext cx="2897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Random state ensures reproducible results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82" name="" descr=""/>
          <p:cNvPicPr/>
          <p:nvPr/>
        </p:nvPicPr>
        <p:blipFill>
          <a:blip r:embed="rId8"/>
          <a:stretch/>
        </p:blipFill>
        <p:spPr>
          <a:xfrm>
            <a:off x="6877440" y="5164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3" name=""/>
          <p:cNvSpPr txBox="1"/>
          <p:nvPr/>
        </p:nvSpPr>
        <p:spPr>
          <a:xfrm>
            <a:off x="7562160" y="1159200"/>
            <a:ext cx="19612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Training Process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4" name=""/>
          <p:cNvSpPr txBox="1"/>
          <p:nvPr/>
        </p:nvSpPr>
        <p:spPr>
          <a:xfrm>
            <a:off x="7107120" y="5157360"/>
            <a:ext cx="288396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Training involves ﬁnding the optimal tree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5" name=""/>
          <p:cNvSpPr/>
          <p:nvPr/>
        </p:nvSpPr>
        <p:spPr>
          <a:xfrm>
            <a:off x="6785640" y="1545840"/>
            <a:ext cx="3167280" cy="969840"/>
          </a:xfrm>
          <a:custGeom>
            <a:avLst/>
            <a:gdLst/>
            <a:ahLst/>
            <a:rect l="0" t="0" r="r" b="b"/>
            <a:pathLst>
              <a:path w="8798" h="2694">
                <a:moveTo>
                  <a:pt x="0" y="2508"/>
                </a:moveTo>
                <a:lnTo>
                  <a:pt x="0" y="186"/>
                </a:lnTo>
                <a:cubicBezTo>
                  <a:pt x="-1" y="173"/>
                  <a:pt x="1" y="161"/>
                  <a:pt x="3" y="149"/>
                </a:cubicBezTo>
                <a:cubicBezTo>
                  <a:pt x="5" y="137"/>
                  <a:pt x="9" y="126"/>
                  <a:pt x="14" y="115"/>
                </a:cubicBezTo>
                <a:cubicBezTo>
                  <a:pt x="18" y="103"/>
                  <a:pt x="24" y="93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4"/>
                  <a:pt x="103" y="19"/>
                  <a:pt x="114" y="14"/>
                </a:cubicBezTo>
                <a:cubicBezTo>
                  <a:pt x="125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8613" y="0"/>
                </a:lnTo>
                <a:cubicBezTo>
                  <a:pt x="8625" y="0"/>
                  <a:pt x="8637" y="1"/>
                  <a:pt x="8649" y="3"/>
                </a:cubicBezTo>
                <a:cubicBezTo>
                  <a:pt x="8661" y="6"/>
                  <a:pt x="8672" y="9"/>
                  <a:pt x="8684" y="14"/>
                </a:cubicBezTo>
                <a:cubicBezTo>
                  <a:pt x="8695" y="19"/>
                  <a:pt x="8706" y="24"/>
                  <a:pt x="8716" y="31"/>
                </a:cubicBezTo>
                <a:cubicBezTo>
                  <a:pt x="8726" y="38"/>
                  <a:pt x="8735" y="46"/>
                  <a:pt x="8744" y="54"/>
                </a:cubicBezTo>
                <a:cubicBezTo>
                  <a:pt x="8752" y="63"/>
                  <a:pt x="8760" y="72"/>
                  <a:pt x="8767" y="82"/>
                </a:cubicBezTo>
                <a:cubicBezTo>
                  <a:pt x="8774" y="93"/>
                  <a:pt x="8779" y="103"/>
                  <a:pt x="8784" y="115"/>
                </a:cubicBezTo>
                <a:cubicBezTo>
                  <a:pt x="8789" y="126"/>
                  <a:pt x="8792" y="137"/>
                  <a:pt x="8795" y="149"/>
                </a:cubicBezTo>
                <a:cubicBezTo>
                  <a:pt x="8797" y="161"/>
                  <a:pt x="8798" y="173"/>
                  <a:pt x="8798" y="186"/>
                </a:cubicBezTo>
                <a:lnTo>
                  <a:pt x="8798" y="2508"/>
                </a:lnTo>
                <a:cubicBezTo>
                  <a:pt x="8798" y="2520"/>
                  <a:pt x="8797" y="2532"/>
                  <a:pt x="8795" y="2544"/>
                </a:cubicBezTo>
                <a:cubicBezTo>
                  <a:pt x="8792" y="2556"/>
                  <a:pt x="8789" y="2568"/>
                  <a:pt x="8784" y="2579"/>
                </a:cubicBezTo>
                <a:cubicBezTo>
                  <a:pt x="8779" y="2590"/>
                  <a:pt x="8774" y="2601"/>
                  <a:pt x="8767" y="2611"/>
                </a:cubicBezTo>
                <a:cubicBezTo>
                  <a:pt x="8760" y="2621"/>
                  <a:pt x="8752" y="2631"/>
                  <a:pt x="8744" y="2639"/>
                </a:cubicBezTo>
                <a:cubicBezTo>
                  <a:pt x="8735" y="2648"/>
                  <a:pt x="8726" y="2656"/>
                  <a:pt x="8716" y="2662"/>
                </a:cubicBezTo>
                <a:cubicBezTo>
                  <a:pt x="8706" y="2669"/>
                  <a:pt x="8695" y="2675"/>
                  <a:pt x="8684" y="2679"/>
                </a:cubicBezTo>
                <a:cubicBezTo>
                  <a:pt x="8672" y="2684"/>
                  <a:pt x="8661" y="2688"/>
                  <a:pt x="8649" y="2690"/>
                </a:cubicBezTo>
                <a:cubicBezTo>
                  <a:pt x="8637" y="2692"/>
                  <a:pt x="8625" y="2694"/>
                  <a:pt x="8613" y="2694"/>
                </a:cubicBezTo>
                <a:lnTo>
                  <a:pt x="185" y="2694"/>
                </a:lnTo>
                <a:cubicBezTo>
                  <a:pt x="173" y="2694"/>
                  <a:pt x="161" y="2692"/>
                  <a:pt x="149" y="2690"/>
                </a:cubicBezTo>
                <a:cubicBezTo>
                  <a:pt x="137" y="2688"/>
                  <a:pt x="125" y="2684"/>
                  <a:pt x="114" y="2679"/>
                </a:cubicBezTo>
                <a:cubicBezTo>
                  <a:pt x="103" y="2675"/>
                  <a:pt x="92" y="2669"/>
                  <a:pt x="82" y="2662"/>
                </a:cubicBezTo>
                <a:cubicBezTo>
                  <a:pt x="72" y="2656"/>
                  <a:pt x="63" y="2648"/>
                  <a:pt x="54" y="2639"/>
                </a:cubicBezTo>
                <a:cubicBezTo>
                  <a:pt x="45" y="2631"/>
                  <a:pt x="38" y="2621"/>
                  <a:pt x="31" y="2611"/>
                </a:cubicBezTo>
                <a:cubicBezTo>
                  <a:pt x="24" y="2601"/>
                  <a:pt x="18" y="2590"/>
                  <a:pt x="14" y="2579"/>
                </a:cubicBezTo>
                <a:cubicBezTo>
                  <a:pt x="9" y="2568"/>
                  <a:pt x="5" y="2556"/>
                  <a:pt x="3" y="2544"/>
                </a:cubicBezTo>
                <a:cubicBezTo>
                  <a:pt x="1" y="2532"/>
                  <a:pt x="-1" y="2520"/>
                  <a:pt x="0" y="250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6" name=""/>
          <p:cNvSpPr/>
          <p:nvPr/>
        </p:nvSpPr>
        <p:spPr>
          <a:xfrm>
            <a:off x="8239680" y="1679400"/>
            <a:ext cx="267480" cy="267840"/>
          </a:xfrm>
          <a:custGeom>
            <a:avLst/>
            <a:gdLst/>
            <a:ahLst/>
            <a:rect l="0" t="0" r="r" b="b"/>
            <a:pathLst>
              <a:path w="743" h="744">
                <a:moveTo>
                  <a:pt x="743" y="373"/>
                </a:moveTo>
                <a:cubicBezTo>
                  <a:pt x="743" y="397"/>
                  <a:pt x="741" y="421"/>
                  <a:pt x="736" y="445"/>
                </a:cubicBezTo>
                <a:cubicBezTo>
                  <a:pt x="731" y="469"/>
                  <a:pt x="724" y="492"/>
                  <a:pt x="715" y="515"/>
                </a:cubicBezTo>
                <a:cubicBezTo>
                  <a:pt x="706" y="537"/>
                  <a:pt x="694" y="559"/>
                  <a:pt x="681" y="579"/>
                </a:cubicBezTo>
                <a:cubicBezTo>
                  <a:pt x="667" y="599"/>
                  <a:pt x="652" y="618"/>
                  <a:pt x="635" y="635"/>
                </a:cubicBezTo>
                <a:cubicBezTo>
                  <a:pt x="617" y="653"/>
                  <a:pt x="599" y="668"/>
                  <a:pt x="578" y="682"/>
                </a:cubicBezTo>
                <a:cubicBezTo>
                  <a:pt x="558" y="695"/>
                  <a:pt x="537" y="707"/>
                  <a:pt x="514" y="716"/>
                </a:cubicBezTo>
                <a:cubicBezTo>
                  <a:pt x="492" y="725"/>
                  <a:pt x="467" y="732"/>
                  <a:pt x="443" y="737"/>
                </a:cubicBezTo>
                <a:cubicBezTo>
                  <a:pt x="420" y="742"/>
                  <a:pt x="395" y="744"/>
                  <a:pt x="371" y="744"/>
                </a:cubicBezTo>
                <a:cubicBezTo>
                  <a:pt x="347" y="744"/>
                  <a:pt x="322" y="742"/>
                  <a:pt x="299" y="737"/>
                </a:cubicBezTo>
                <a:cubicBezTo>
                  <a:pt x="275" y="732"/>
                  <a:pt x="251" y="725"/>
                  <a:pt x="229" y="716"/>
                </a:cubicBezTo>
                <a:cubicBezTo>
                  <a:pt x="206" y="707"/>
                  <a:pt x="185" y="695"/>
                  <a:pt x="165" y="682"/>
                </a:cubicBezTo>
                <a:cubicBezTo>
                  <a:pt x="144" y="668"/>
                  <a:pt x="126" y="653"/>
                  <a:pt x="108" y="635"/>
                </a:cubicBezTo>
                <a:cubicBezTo>
                  <a:pt x="91" y="618"/>
                  <a:pt x="76" y="599"/>
                  <a:pt x="62" y="579"/>
                </a:cubicBezTo>
                <a:cubicBezTo>
                  <a:pt x="49" y="559"/>
                  <a:pt x="37" y="537"/>
                  <a:pt x="28" y="515"/>
                </a:cubicBezTo>
                <a:cubicBezTo>
                  <a:pt x="19" y="492"/>
                  <a:pt x="11" y="469"/>
                  <a:pt x="7" y="445"/>
                </a:cubicBezTo>
                <a:cubicBezTo>
                  <a:pt x="2" y="421"/>
                  <a:pt x="0" y="397"/>
                  <a:pt x="0" y="373"/>
                </a:cubicBezTo>
                <a:cubicBezTo>
                  <a:pt x="0" y="348"/>
                  <a:pt x="2" y="324"/>
                  <a:pt x="7" y="300"/>
                </a:cubicBezTo>
                <a:cubicBezTo>
                  <a:pt x="11" y="276"/>
                  <a:pt x="19" y="253"/>
                  <a:pt x="28" y="231"/>
                </a:cubicBezTo>
                <a:cubicBezTo>
                  <a:pt x="37" y="208"/>
                  <a:pt x="49" y="187"/>
                  <a:pt x="62" y="166"/>
                </a:cubicBezTo>
                <a:cubicBezTo>
                  <a:pt x="76" y="145"/>
                  <a:pt x="91" y="126"/>
                  <a:pt x="108" y="109"/>
                </a:cubicBezTo>
                <a:cubicBezTo>
                  <a:pt x="126" y="92"/>
                  <a:pt x="144" y="76"/>
                  <a:pt x="165" y="63"/>
                </a:cubicBezTo>
                <a:cubicBezTo>
                  <a:pt x="185" y="49"/>
                  <a:pt x="206" y="38"/>
                  <a:pt x="229" y="29"/>
                </a:cubicBezTo>
                <a:cubicBezTo>
                  <a:pt x="251" y="19"/>
                  <a:pt x="275" y="12"/>
                  <a:pt x="299" y="7"/>
                </a:cubicBezTo>
                <a:cubicBezTo>
                  <a:pt x="322" y="3"/>
                  <a:pt x="347" y="0"/>
                  <a:pt x="371" y="0"/>
                </a:cubicBezTo>
                <a:cubicBezTo>
                  <a:pt x="395" y="0"/>
                  <a:pt x="420" y="3"/>
                  <a:pt x="443" y="7"/>
                </a:cubicBezTo>
                <a:cubicBezTo>
                  <a:pt x="467" y="12"/>
                  <a:pt x="492" y="19"/>
                  <a:pt x="514" y="29"/>
                </a:cubicBezTo>
                <a:cubicBezTo>
                  <a:pt x="537" y="38"/>
                  <a:pt x="558" y="49"/>
                  <a:pt x="578" y="63"/>
                </a:cubicBezTo>
                <a:cubicBezTo>
                  <a:pt x="599" y="76"/>
                  <a:pt x="617" y="92"/>
                  <a:pt x="635" y="109"/>
                </a:cubicBezTo>
                <a:cubicBezTo>
                  <a:pt x="652" y="126"/>
                  <a:pt x="667" y="145"/>
                  <a:pt x="681" y="166"/>
                </a:cubicBezTo>
                <a:cubicBezTo>
                  <a:pt x="694" y="187"/>
                  <a:pt x="706" y="208"/>
                  <a:pt x="715" y="231"/>
                </a:cubicBezTo>
                <a:cubicBezTo>
                  <a:pt x="724" y="253"/>
                  <a:pt x="731" y="276"/>
                  <a:pt x="736" y="300"/>
                </a:cubicBezTo>
                <a:cubicBezTo>
                  <a:pt x="741" y="324"/>
                  <a:pt x="743" y="348"/>
                  <a:pt x="743" y="373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7" name=""/>
          <p:cNvSpPr txBox="1"/>
          <p:nvPr/>
        </p:nvSpPr>
        <p:spPr>
          <a:xfrm>
            <a:off x="7187040" y="5357880"/>
            <a:ext cx="249444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structure based on the training data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8" name=""/>
          <p:cNvSpPr txBox="1"/>
          <p:nvPr/>
        </p:nvSpPr>
        <p:spPr>
          <a:xfrm>
            <a:off x="8323200" y="17312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9" name=""/>
          <p:cNvSpPr txBox="1"/>
          <p:nvPr/>
        </p:nvSpPr>
        <p:spPr>
          <a:xfrm>
            <a:off x="8044560" y="2031840"/>
            <a:ext cx="653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Initialize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90" name="" descr=""/>
          <p:cNvPicPr/>
          <p:nvPr/>
        </p:nvPicPr>
        <p:blipFill>
          <a:blip r:embed="rId9"/>
          <a:stretch/>
        </p:blipFill>
        <p:spPr>
          <a:xfrm>
            <a:off x="8285760" y="238176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1" name=""/>
          <p:cNvSpPr/>
          <p:nvPr/>
        </p:nvSpPr>
        <p:spPr>
          <a:xfrm>
            <a:off x="6785640" y="2632320"/>
            <a:ext cx="3167280" cy="969480"/>
          </a:xfrm>
          <a:custGeom>
            <a:avLst/>
            <a:gdLst/>
            <a:ahLst/>
            <a:rect l="0" t="0" r="r" b="b"/>
            <a:pathLst>
              <a:path w="8798" h="2693">
                <a:moveTo>
                  <a:pt x="0" y="2508"/>
                </a:moveTo>
                <a:lnTo>
                  <a:pt x="0" y="185"/>
                </a:lnTo>
                <a:cubicBezTo>
                  <a:pt x="-1" y="173"/>
                  <a:pt x="1" y="161"/>
                  <a:pt x="3" y="149"/>
                </a:cubicBezTo>
                <a:cubicBezTo>
                  <a:pt x="5" y="137"/>
                  <a:pt x="9" y="126"/>
                  <a:pt x="14" y="114"/>
                </a:cubicBezTo>
                <a:cubicBezTo>
                  <a:pt x="18" y="103"/>
                  <a:pt x="24" y="92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2" y="24"/>
                  <a:pt x="103" y="18"/>
                  <a:pt x="114" y="14"/>
                </a:cubicBezTo>
                <a:cubicBezTo>
                  <a:pt x="125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8613" y="0"/>
                </a:lnTo>
                <a:cubicBezTo>
                  <a:pt x="8625" y="0"/>
                  <a:pt x="8637" y="1"/>
                  <a:pt x="8649" y="3"/>
                </a:cubicBezTo>
                <a:cubicBezTo>
                  <a:pt x="8661" y="6"/>
                  <a:pt x="8672" y="9"/>
                  <a:pt x="8684" y="14"/>
                </a:cubicBezTo>
                <a:cubicBezTo>
                  <a:pt x="8695" y="18"/>
                  <a:pt x="8706" y="24"/>
                  <a:pt x="8716" y="31"/>
                </a:cubicBezTo>
                <a:cubicBezTo>
                  <a:pt x="8726" y="38"/>
                  <a:pt x="8735" y="45"/>
                  <a:pt x="8744" y="54"/>
                </a:cubicBezTo>
                <a:cubicBezTo>
                  <a:pt x="8752" y="63"/>
                  <a:pt x="8760" y="72"/>
                  <a:pt x="8767" y="82"/>
                </a:cubicBezTo>
                <a:cubicBezTo>
                  <a:pt x="8774" y="92"/>
                  <a:pt x="8779" y="103"/>
                  <a:pt x="8784" y="114"/>
                </a:cubicBezTo>
                <a:cubicBezTo>
                  <a:pt x="8789" y="126"/>
                  <a:pt x="8792" y="137"/>
                  <a:pt x="8795" y="149"/>
                </a:cubicBezTo>
                <a:cubicBezTo>
                  <a:pt x="8797" y="161"/>
                  <a:pt x="8798" y="173"/>
                  <a:pt x="8798" y="185"/>
                </a:cubicBezTo>
                <a:lnTo>
                  <a:pt x="8798" y="2508"/>
                </a:lnTo>
                <a:cubicBezTo>
                  <a:pt x="8798" y="2520"/>
                  <a:pt x="8797" y="2532"/>
                  <a:pt x="8795" y="2544"/>
                </a:cubicBezTo>
                <a:cubicBezTo>
                  <a:pt x="8792" y="2556"/>
                  <a:pt x="8789" y="2567"/>
                  <a:pt x="8784" y="2579"/>
                </a:cubicBezTo>
                <a:cubicBezTo>
                  <a:pt x="8779" y="2590"/>
                  <a:pt x="8774" y="2601"/>
                  <a:pt x="8767" y="2611"/>
                </a:cubicBezTo>
                <a:cubicBezTo>
                  <a:pt x="8760" y="2621"/>
                  <a:pt x="8752" y="2630"/>
                  <a:pt x="8744" y="2639"/>
                </a:cubicBezTo>
                <a:cubicBezTo>
                  <a:pt x="8735" y="2648"/>
                  <a:pt x="8726" y="2655"/>
                  <a:pt x="8716" y="2662"/>
                </a:cubicBezTo>
                <a:cubicBezTo>
                  <a:pt x="8706" y="2669"/>
                  <a:pt x="8695" y="2675"/>
                  <a:pt x="8684" y="2679"/>
                </a:cubicBezTo>
                <a:cubicBezTo>
                  <a:pt x="8672" y="2684"/>
                  <a:pt x="8661" y="2687"/>
                  <a:pt x="8649" y="2690"/>
                </a:cubicBezTo>
                <a:cubicBezTo>
                  <a:pt x="8637" y="2692"/>
                  <a:pt x="8625" y="2693"/>
                  <a:pt x="8613" y="2693"/>
                </a:cubicBezTo>
                <a:lnTo>
                  <a:pt x="185" y="2693"/>
                </a:lnTo>
                <a:cubicBezTo>
                  <a:pt x="173" y="2693"/>
                  <a:pt x="161" y="2692"/>
                  <a:pt x="149" y="2690"/>
                </a:cubicBezTo>
                <a:cubicBezTo>
                  <a:pt x="137" y="2687"/>
                  <a:pt x="125" y="2684"/>
                  <a:pt x="114" y="2679"/>
                </a:cubicBezTo>
                <a:cubicBezTo>
                  <a:pt x="103" y="2675"/>
                  <a:pt x="92" y="2669"/>
                  <a:pt x="82" y="2662"/>
                </a:cubicBezTo>
                <a:cubicBezTo>
                  <a:pt x="72" y="2655"/>
                  <a:pt x="63" y="2648"/>
                  <a:pt x="54" y="2639"/>
                </a:cubicBezTo>
                <a:cubicBezTo>
                  <a:pt x="45" y="2630"/>
                  <a:pt x="38" y="2621"/>
                  <a:pt x="31" y="2611"/>
                </a:cubicBezTo>
                <a:cubicBezTo>
                  <a:pt x="24" y="2601"/>
                  <a:pt x="18" y="2590"/>
                  <a:pt x="14" y="2579"/>
                </a:cubicBezTo>
                <a:cubicBezTo>
                  <a:pt x="9" y="2567"/>
                  <a:pt x="5" y="2556"/>
                  <a:pt x="3" y="2544"/>
                </a:cubicBezTo>
                <a:cubicBezTo>
                  <a:pt x="1" y="2532"/>
                  <a:pt x="-1" y="2520"/>
                  <a:pt x="0" y="250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2" name=""/>
          <p:cNvSpPr/>
          <p:nvPr/>
        </p:nvSpPr>
        <p:spPr>
          <a:xfrm>
            <a:off x="8239680" y="2765880"/>
            <a:ext cx="267480" cy="267840"/>
          </a:xfrm>
          <a:custGeom>
            <a:avLst/>
            <a:gdLst/>
            <a:ahLst/>
            <a:rect l="0" t="0" r="r" b="b"/>
            <a:pathLst>
              <a:path w="743" h="744">
                <a:moveTo>
                  <a:pt x="743" y="372"/>
                </a:moveTo>
                <a:cubicBezTo>
                  <a:pt x="743" y="397"/>
                  <a:pt x="741" y="421"/>
                  <a:pt x="736" y="445"/>
                </a:cubicBezTo>
                <a:cubicBezTo>
                  <a:pt x="731" y="469"/>
                  <a:pt x="724" y="492"/>
                  <a:pt x="715" y="515"/>
                </a:cubicBezTo>
                <a:cubicBezTo>
                  <a:pt x="706" y="537"/>
                  <a:pt x="694" y="558"/>
                  <a:pt x="681" y="579"/>
                </a:cubicBezTo>
                <a:cubicBezTo>
                  <a:pt x="667" y="599"/>
                  <a:pt x="652" y="618"/>
                  <a:pt x="635" y="635"/>
                </a:cubicBezTo>
                <a:cubicBezTo>
                  <a:pt x="617" y="652"/>
                  <a:pt x="599" y="668"/>
                  <a:pt x="578" y="681"/>
                </a:cubicBezTo>
                <a:cubicBezTo>
                  <a:pt x="558" y="695"/>
                  <a:pt x="537" y="706"/>
                  <a:pt x="514" y="716"/>
                </a:cubicBezTo>
                <a:cubicBezTo>
                  <a:pt x="492" y="725"/>
                  <a:pt x="467" y="732"/>
                  <a:pt x="443" y="737"/>
                </a:cubicBezTo>
                <a:cubicBezTo>
                  <a:pt x="420" y="741"/>
                  <a:pt x="395" y="744"/>
                  <a:pt x="371" y="744"/>
                </a:cubicBezTo>
                <a:cubicBezTo>
                  <a:pt x="347" y="744"/>
                  <a:pt x="322" y="741"/>
                  <a:pt x="299" y="737"/>
                </a:cubicBezTo>
                <a:cubicBezTo>
                  <a:pt x="275" y="732"/>
                  <a:pt x="251" y="725"/>
                  <a:pt x="229" y="716"/>
                </a:cubicBezTo>
                <a:cubicBezTo>
                  <a:pt x="206" y="706"/>
                  <a:pt x="185" y="695"/>
                  <a:pt x="165" y="681"/>
                </a:cubicBezTo>
                <a:cubicBezTo>
                  <a:pt x="144" y="668"/>
                  <a:pt x="126" y="652"/>
                  <a:pt x="108" y="635"/>
                </a:cubicBezTo>
                <a:cubicBezTo>
                  <a:pt x="91" y="618"/>
                  <a:pt x="76" y="599"/>
                  <a:pt x="62" y="579"/>
                </a:cubicBezTo>
                <a:cubicBezTo>
                  <a:pt x="49" y="558"/>
                  <a:pt x="37" y="537"/>
                  <a:pt x="28" y="515"/>
                </a:cubicBezTo>
                <a:cubicBezTo>
                  <a:pt x="19" y="492"/>
                  <a:pt x="11" y="469"/>
                  <a:pt x="7" y="445"/>
                </a:cubicBezTo>
                <a:cubicBezTo>
                  <a:pt x="2" y="421"/>
                  <a:pt x="0" y="397"/>
                  <a:pt x="0" y="372"/>
                </a:cubicBezTo>
                <a:cubicBezTo>
                  <a:pt x="0" y="348"/>
                  <a:pt x="2" y="324"/>
                  <a:pt x="7" y="300"/>
                </a:cubicBezTo>
                <a:cubicBezTo>
                  <a:pt x="11" y="276"/>
                  <a:pt x="19" y="253"/>
                  <a:pt x="28" y="230"/>
                </a:cubicBezTo>
                <a:cubicBezTo>
                  <a:pt x="37" y="208"/>
                  <a:pt x="49" y="186"/>
                  <a:pt x="62" y="166"/>
                </a:cubicBezTo>
                <a:cubicBezTo>
                  <a:pt x="76" y="146"/>
                  <a:pt x="91" y="127"/>
                  <a:pt x="108" y="110"/>
                </a:cubicBezTo>
                <a:cubicBezTo>
                  <a:pt x="126" y="92"/>
                  <a:pt x="144" y="76"/>
                  <a:pt x="165" y="63"/>
                </a:cubicBezTo>
                <a:cubicBezTo>
                  <a:pt x="185" y="49"/>
                  <a:pt x="206" y="38"/>
                  <a:pt x="229" y="28"/>
                </a:cubicBezTo>
                <a:cubicBezTo>
                  <a:pt x="251" y="19"/>
                  <a:pt x="275" y="12"/>
                  <a:pt x="299" y="7"/>
                </a:cubicBezTo>
                <a:cubicBezTo>
                  <a:pt x="322" y="2"/>
                  <a:pt x="347" y="0"/>
                  <a:pt x="371" y="0"/>
                </a:cubicBezTo>
                <a:cubicBezTo>
                  <a:pt x="395" y="0"/>
                  <a:pt x="420" y="2"/>
                  <a:pt x="443" y="7"/>
                </a:cubicBezTo>
                <a:cubicBezTo>
                  <a:pt x="467" y="12"/>
                  <a:pt x="492" y="19"/>
                  <a:pt x="514" y="28"/>
                </a:cubicBezTo>
                <a:cubicBezTo>
                  <a:pt x="537" y="38"/>
                  <a:pt x="558" y="49"/>
                  <a:pt x="578" y="63"/>
                </a:cubicBezTo>
                <a:cubicBezTo>
                  <a:pt x="599" y="76"/>
                  <a:pt x="617" y="92"/>
                  <a:pt x="635" y="110"/>
                </a:cubicBezTo>
                <a:cubicBezTo>
                  <a:pt x="652" y="127"/>
                  <a:pt x="667" y="146"/>
                  <a:pt x="681" y="166"/>
                </a:cubicBezTo>
                <a:cubicBezTo>
                  <a:pt x="694" y="186"/>
                  <a:pt x="706" y="208"/>
                  <a:pt x="715" y="230"/>
                </a:cubicBezTo>
                <a:cubicBezTo>
                  <a:pt x="724" y="253"/>
                  <a:pt x="731" y="276"/>
                  <a:pt x="736" y="300"/>
                </a:cubicBezTo>
                <a:cubicBezTo>
                  <a:pt x="741" y="324"/>
                  <a:pt x="743" y="348"/>
                  <a:pt x="743" y="372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3" name=""/>
          <p:cNvSpPr txBox="1"/>
          <p:nvPr/>
        </p:nvSpPr>
        <p:spPr>
          <a:xfrm>
            <a:off x="7699680" y="2231280"/>
            <a:ext cx="1347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Create classiﬁer object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4" name=""/>
          <p:cNvSpPr txBox="1"/>
          <p:nvPr/>
        </p:nvSpPr>
        <p:spPr>
          <a:xfrm>
            <a:off x="8323200" y="28173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5" name=""/>
          <p:cNvSpPr txBox="1"/>
          <p:nvPr/>
        </p:nvSpPr>
        <p:spPr>
          <a:xfrm>
            <a:off x="8156160" y="3118320"/>
            <a:ext cx="429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Learn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96" name="" descr=""/>
          <p:cNvPicPr/>
          <p:nvPr/>
        </p:nvPicPr>
        <p:blipFill>
          <a:blip r:embed="rId10"/>
          <a:stretch/>
        </p:blipFill>
        <p:spPr>
          <a:xfrm>
            <a:off x="8285760" y="346788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7" name=""/>
          <p:cNvSpPr/>
          <p:nvPr/>
        </p:nvSpPr>
        <p:spPr>
          <a:xfrm>
            <a:off x="6785640" y="3718440"/>
            <a:ext cx="3167280" cy="969840"/>
          </a:xfrm>
          <a:custGeom>
            <a:avLst/>
            <a:gdLst/>
            <a:ahLst/>
            <a:rect l="0" t="0" r="r" b="b"/>
            <a:pathLst>
              <a:path w="8798" h="2694">
                <a:moveTo>
                  <a:pt x="0" y="2508"/>
                </a:moveTo>
                <a:lnTo>
                  <a:pt x="0" y="186"/>
                </a:lnTo>
                <a:cubicBezTo>
                  <a:pt x="-1" y="174"/>
                  <a:pt x="1" y="162"/>
                  <a:pt x="3" y="150"/>
                </a:cubicBezTo>
                <a:cubicBezTo>
                  <a:pt x="5" y="138"/>
                  <a:pt x="9" y="126"/>
                  <a:pt x="14" y="115"/>
                </a:cubicBezTo>
                <a:cubicBezTo>
                  <a:pt x="18" y="104"/>
                  <a:pt x="24" y="93"/>
                  <a:pt x="31" y="83"/>
                </a:cubicBezTo>
                <a:cubicBezTo>
                  <a:pt x="38" y="73"/>
                  <a:pt x="45" y="63"/>
                  <a:pt x="54" y="55"/>
                </a:cubicBezTo>
                <a:cubicBezTo>
                  <a:pt x="63" y="46"/>
                  <a:pt x="72" y="38"/>
                  <a:pt x="82" y="32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5" y="10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8613" y="0"/>
                </a:lnTo>
                <a:cubicBezTo>
                  <a:pt x="8625" y="0"/>
                  <a:pt x="8637" y="1"/>
                  <a:pt x="8649" y="4"/>
                </a:cubicBezTo>
                <a:cubicBezTo>
                  <a:pt x="8661" y="6"/>
                  <a:pt x="8672" y="10"/>
                  <a:pt x="8684" y="14"/>
                </a:cubicBezTo>
                <a:cubicBezTo>
                  <a:pt x="8695" y="19"/>
                  <a:pt x="8706" y="25"/>
                  <a:pt x="8716" y="32"/>
                </a:cubicBezTo>
                <a:cubicBezTo>
                  <a:pt x="8726" y="38"/>
                  <a:pt x="8735" y="46"/>
                  <a:pt x="8744" y="55"/>
                </a:cubicBezTo>
                <a:cubicBezTo>
                  <a:pt x="8752" y="63"/>
                  <a:pt x="8760" y="73"/>
                  <a:pt x="8767" y="83"/>
                </a:cubicBezTo>
                <a:cubicBezTo>
                  <a:pt x="8774" y="93"/>
                  <a:pt x="8779" y="104"/>
                  <a:pt x="8784" y="115"/>
                </a:cubicBezTo>
                <a:cubicBezTo>
                  <a:pt x="8789" y="126"/>
                  <a:pt x="8792" y="138"/>
                  <a:pt x="8795" y="150"/>
                </a:cubicBezTo>
                <a:cubicBezTo>
                  <a:pt x="8797" y="162"/>
                  <a:pt x="8798" y="174"/>
                  <a:pt x="8798" y="186"/>
                </a:cubicBezTo>
                <a:lnTo>
                  <a:pt x="8798" y="2508"/>
                </a:lnTo>
                <a:cubicBezTo>
                  <a:pt x="8798" y="2521"/>
                  <a:pt x="8797" y="2533"/>
                  <a:pt x="8795" y="2545"/>
                </a:cubicBezTo>
                <a:cubicBezTo>
                  <a:pt x="8792" y="2557"/>
                  <a:pt x="8789" y="2568"/>
                  <a:pt x="8784" y="2579"/>
                </a:cubicBezTo>
                <a:cubicBezTo>
                  <a:pt x="8779" y="2591"/>
                  <a:pt x="8774" y="2601"/>
                  <a:pt x="8767" y="2611"/>
                </a:cubicBezTo>
                <a:cubicBezTo>
                  <a:pt x="8760" y="2622"/>
                  <a:pt x="8752" y="2631"/>
                  <a:pt x="8744" y="2640"/>
                </a:cubicBezTo>
                <a:cubicBezTo>
                  <a:pt x="8735" y="2648"/>
                  <a:pt x="8726" y="2656"/>
                  <a:pt x="8716" y="2663"/>
                </a:cubicBezTo>
                <a:cubicBezTo>
                  <a:pt x="8706" y="2669"/>
                  <a:pt x="8695" y="2675"/>
                  <a:pt x="8684" y="2680"/>
                </a:cubicBezTo>
                <a:cubicBezTo>
                  <a:pt x="8672" y="2685"/>
                  <a:pt x="8661" y="2688"/>
                  <a:pt x="8649" y="2690"/>
                </a:cubicBezTo>
                <a:cubicBezTo>
                  <a:pt x="8637" y="2693"/>
                  <a:pt x="8625" y="2694"/>
                  <a:pt x="8613" y="2694"/>
                </a:cubicBezTo>
                <a:lnTo>
                  <a:pt x="185" y="2694"/>
                </a:lnTo>
                <a:cubicBezTo>
                  <a:pt x="173" y="2694"/>
                  <a:pt x="161" y="2693"/>
                  <a:pt x="149" y="2690"/>
                </a:cubicBezTo>
                <a:cubicBezTo>
                  <a:pt x="137" y="2688"/>
                  <a:pt x="125" y="2685"/>
                  <a:pt x="114" y="2680"/>
                </a:cubicBezTo>
                <a:cubicBezTo>
                  <a:pt x="103" y="2675"/>
                  <a:pt x="92" y="2669"/>
                  <a:pt x="82" y="2663"/>
                </a:cubicBezTo>
                <a:cubicBezTo>
                  <a:pt x="72" y="2656"/>
                  <a:pt x="63" y="2648"/>
                  <a:pt x="54" y="2640"/>
                </a:cubicBezTo>
                <a:cubicBezTo>
                  <a:pt x="45" y="2631"/>
                  <a:pt x="38" y="2622"/>
                  <a:pt x="31" y="2611"/>
                </a:cubicBezTo>
                <a:cubicBezTo>
                  <a:pt x="24" y="2601"/>
                  <a:pt x="18" y="2591"/>
                  <a:pt x="14" y="2579"/>
                </a:cubicBezTo>
                <a:cubicBezTo>
                  <a:pt x="9" y="2568"/>
                  <a:pt x="5" y="2557"/>
                  <a:pt x="3" y="2545"/>
                </a:cubicBezTo>
                <a:cubicBezTo>
                  <a:pt x="1" y="2533"/>
                  <a:pt x="-1" y="2521"/>
                  <a:pt x="0" y="250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8" name=""/>
          <p:cNvSpPr/>
          <p:nvPr/>
        </p:nvSpPr>
        <p:spPr>
          <a:xfrm>
            <a:off x="8239680" y="3852360"/>
            <a:ext cx="267480" cy="267840"/>
          </a:xfrm>
          <a:custGeom>
            <a:avLst/>
            <a:gdLst/>
            <a:ahLst/>
            <a:rect l="0" t="0" r="r" b="b"/>
            <a:pathLst>
              <a:path w="743" h="744">
                <a:moveTo>
                  <a:pt x="743" y="372"/>
                </a:moveTo>
                <a:cubicBezTo>
                  <a:pt x="743" y="397"/>
                  <a:pt x="741" y="421"/>
                  <a:pt x="736" y="445"/>
                </a:cubicBezTo>
                <a:cubicBezTo>
                  <a:pt x="731" y="469"/>
                  <a:pt x="724" y="492"/>
                  <a:pt x="715" y="514"/>
                </a:cubicBezTo>
                <a:cubicBezTo>
                  <a:pt x="706" y="537"/>
                  <a:pt x="694" y="558"/>
                  <a:pt x="681" y="578"/>
                </a:cubicBezTo>
                <a:cubicBezTo>
                  <a:pt x="667" y="599"/>
                  <a:pt x="652" y="618"/>
                  <a:pt x="635" y="635"/>
                </a:cubicBezTo>
                <a:cubicBezTo>
                  <a:pt x="617" y="652"/>
                  <a:pt x="599" y="667"/>
                  <a:pt x="578" y="681"/>
                </a:cubicBezTo>
                <a:cubicBezTo>
                  <a:pt x="558" y="694"/>
                  <a:pt x="537" y="706"/>
                  <a:pt x="514" y="715"/>
                </a:cubicBezTo>
                <a:cubicBezTo>
                  <a:pt x="492" y="725"/>
                  <a:pt x="467" y="732"/>
                  <a:pt x="443" y="736"/>
                </a:cubicBezTo>
                <a:cubicBezTo>
                  <a:pt x="420" y="741"/>
                  <a:pt x="395" y="744"/>
                  <a:pt x="371" y="744"/>
                </a:cubicBezTo>
                <a:cubicBezTo>
                  <a:pt x="347" y="744"/>
                  <a:pt x="322" y="741"/>
                  <a:pt x="299" y="736"/>
                </a:cubicBezTo>
                <a:cubicBezTo>
                  <a:pt x="275" y="732"/>
                  <a:pt x="251" y="725"/>
                  <a:pt x="229" y="715"/>
                </a:cubicBezTo>
                <a:cubicBezTo>
                  <a:pt x="206" y="706"/>
                  <a:pt x="185" y="694"/>
                  <a:pt x="165" y="681"/>
                </a:cubicBezTo>
                <a:cubicBezTo>
                  <a:pt x="144" y="667"/>
                  <a:pt x="126" y="652"/>
                  <a:pt x="108" y="635"/>
                </a:cubicBezTo>
                <a:cubicBezTo>
                  <a:pt x="91" y="618"/>
                  <a:pt x="76" y="599"/>
                  <a:pt x="62" y="578"/>
                </a:cubicBezTo>
                <a:cubicBezTo>
                  <a:pt x="49" y="558"/>
                  <a:pt x="37" y="537"/>
                  <a:pt x="28" y="514"/>
                </a:cubicBezTo>
                <a:cubicBezTo>
                  <a:pt x="19" y="492"/>
                  <a:pt x="11" y="469"/>
                  <a:pt x="7" y="445"/>
                </a:cubicBezTo>
                <a:cubicBezTo>
                  <a:pt x="2" y="421"/>
                  <a:pt x="0" y="397"/>
                  <a:pt x="0" y="372"/>
                </a:cubicBezTo>
                <a:cubicBezTo>
                  <a:pt x="0" y="348"/>
                  <a:pt x="2" y="324"/>
                  <a:pt x="7" y="300"/>
                </a:cubicBezTo>
                <a:cubicBezTo>
                  <a:pt x="11" y="276"/>
                  <a:pt x="19" y="253"/>
                  <a:pt x="28" y="230"/>
                </a:cubicBezTo>
                <a:cubicBezTo>
                  <a:pt x="37" y="207"/>
                  <a:pt x="49" y="186"/>
                  <a:pt x="62" y="166"/>
                </a:cubicBezTo>
                <a:cubicBezTo>
                  <a:pt x="76" y="146"/>
                  <a:pt x="91" y="127"/>
                  <a:pt x="108" y="110"/>
                </a:cubicBezTo>
                <a:cubicBezTo>
                  <a:pt x="126" y="92"/>
                  <a:pt x="144" y="77"/>
                  <a:pt x="165" y="63"/>
                </a:cubicBezTo>
                <a:cubicBezTo>
                  <a:pt x="185" y="49"/>
                  <a:pt x="206" y="37"/>
                  <a:pt x="229" y="28"/>
                </a:cubicBezTo>
                <a:cubicBezTo>
                  <a:pt x="251" y="19"/>
                  <a:pt x="275" y="12"/>
                  <a:pt x="299" y="7"/>
                </a:cubicBezTo>
                <a:cubicBezTo>
                  <a:pt x="322" y="2"/>
                  <a:pt x="347" y="0"/>
                  <a:pt x="371" y="0"/>
                </a:cubicBezTo>
                <a:cubicBezTo>
                  <a:pt x="395" y="0"/>
                  <a:pt x="420" y="2"/>
                  <a:pt x="443" y="7"/>
                </a:cubicBezTo>
                <a:cubicBezTo>
                  <a:pt x="467" y="12"/>
                  <a:pt x="492" y="19"/>
                  <a:pt x="514" y="28"/>
                </a:cubicBezTo>
                <a:cubicBezTo>
                  <a:pt x="537" y="37"/>
                  <a:pt x="558" y="49"/>
                  <a:pt x="578" y="63"/>
                </a:cubicBezTo>
                <a:cubicBezTo>
                  <a:pt x="599" y="77"/>
                  <a:pt x="617" y="92"/>
                  <a:pt x="635" y="110"/>
                </a:cubicBezTo>
                <a:cubicBezTo>
                  <a:pt x="652" y="127"/>
                  <a:pt x="667" y="146"/>
                  <a:pt x="681" y="166"/>
                </a:cubicBezTo>
                <a:cubicBezTo>
                  <a:pt x="694" y="186"/>
                  <a:pt x="706" y="207"/>
                  <a:pt x="715" y="230"/>
                </a:cubicBezTo>
                <a:cubicBezTo>
                  <a:pt x="724" y="253"/>
                  <a:pt x="731" y="276"/>
                  <a:pt x="736" y="300"/>
                </a:cubicBezTo>
                <a:cubicBezTo>
                  <a:pt x="741" y="324"/>
                  <a:pt x="743" y="348"/>
                  <a:pt x="743" y="372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7593840" y="3317760"/>
            <a:ext cx="1568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Find best splits recursively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8323200" y="39038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1" name=""/>
          <p:cNvSpPr txBox="1"/>
          <p:nvPr/>
        </p:nvSpPr>
        <p:spPr>
          <a:xfrm>
            <a:off x="8174520" y="4204800"/>
            <a:ext cx="393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Grow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02" name="" descr=""/>
          <p:cNvPicPr/>
          <p:nvPr/>
        </p:nvPicPr>
        <p:blipFill>
          <a:blip r:embed="rId11"/>
          <a:stretch/>
        </p:blipFill>
        <p:spPr>
          <a:xfrm>
            <a:off x="8285760" y="455436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3" name=""/>
          <p:cNvSpPr/>
          <p:nvPr/>
        </p:nvSpPr>
        <p:spPr>
          <a:xfrm>
            <a:off x="6785640" y="4035960"/>
            <a:ext cx="3167280" cy="969840"/>
          </a:xfrm>
          <a:custGeom>
            <a:avLst/>
            <a:gdLst/>
            <a:ahLst/>
            <a:rect l="0" t="0" r="r" b="b"/>
            <a:pathLst>
              <a:path w="8798" h="2694">
                <a:moveTo>
                  <a:pt x="0" y="2508"/>
                </a:moveTo>
                <a:lnTo>
                  <a:pt x="0" y="186"/>
                </a:lnTo>
                <a:cubicBezTo>
                  <a:pt x="-1" y="174"/>
                  <a:pt x="1" y="162"/>
                  <a:pt x="3" y="150"/>
                </a:cubicBezTo>
                <a:cubicBezTo>
                  <a:pt x="5" y="138"/>
                  <a:pt x="9" y="126"/>
                  <a:pt x="14" y="115"/>
                </a:cubicBezTo>
                <a:cubicBezTo>
                  <a:pt x="18" y="104"/>
                  <a:pt x="24" y="93"/>
                  <a:pt x="31" y="83"/>
                </a:cubicBezTo>
                <a:cubicBezTo>
                  <a:pt x="38" y="73"/>
                  <a:pt x="45" y="63"/>
                  <a:pt x="54" y="55"/>
                </a:cubicBezTo>
                <a:cubicBezTo>
                  <a:pt x="63" y="46"/>
                  <a:pt x="72" y="38"/>
                  <a:pt x="82" y="32"/>
                </a:cubicBezTo>
                <a:cubicBezTo>
                  <a:pt x="92" y="25"/>
                  <a:pt x="103" y="19"/>
                  <a:pt x="114" y="15"/>
                </a:cubicBezTo>
                <a:cubicBezTo>
                  <a:pt x="125" y="10"/>
                  <a:pt x="137" y="6"/>
                  <a:pt x="149" y="4"/>
                </a:cubicBezTo>
                <a:cubicBezTo>
                  <a:pt x="161" y="2"/>
                  <a:pt x="173" y="0"/>
                  <a:pt x="185" y="0"/>
                </a:cubicBezTo>
                <a:lnTo>
                  <a:pt x="8613" y="0"/>
                </a:lnTo>
                <a:cubicBezTo>
                  <a:pt x="8625" y="0"/>
                  <a:pt x="8637" y="2"/>
                  <a:pt x="8649" y="4"/>
                </a:cubicBezTo>
                <a:cubicBezTo>
                  <a:pt x="8661" y="6"/>
                  <a:pt x="8672" y="10"/>
                  <a:pt x="8684" y="15"/>
                </a:cubicBezTo>
                <a:cubicBezTo>
                  <a:pt x="8695" y="19"/>
                  <a:pt x="8706" y="25"/>
                  <a:pt x="8716" y="32"/>
                </a:cubicBezTo>
                <a:cubicBezTo>
                  <a:pt x="8726" y="38"/>
                  <a:pt x="8735" y="46"/>
                  <a:pt x="8744" y="55"/>
                </a:cubicBezTo>
                <a:cubicBezTo>
                  <a:pt x="8752" y="63"/>
                  <a:pt x="8760" y="73"/>
                  <a:pt x="8767" y="83"/>
                </a:cubicBezTo>
                <a:cubicBezTo>
                  <a:pt x="8774" y="93"/>
                  <a:pt x="8779" y="104"/>
                  <a:pt x="8784" y="115"/>
                </a:cubicBezTo>
                <a:cubicBezTo>
                  <a:pt x="8789" y="126"/>
                  <a:pt x="8792" y="138"/>
                  <a:pt x="8795" y="150"/>
                </a:cubicBezTo>
                <a:cubicBezTo>
                  <a:pt x="8797" y="162"/>
                  <a:pt x="8798" y="174"/>
                  <a:pt x="8798" y="186"/>
                </a:cubicBezTo>
                <a:lnTo>
                  <a:pt x="8798" y="2508"/>
                </a:lnTo>
                <a:cubicBezTo>
                  <a:pt x="8798" y="2521"/>
                  <a:pt x="8797" y="2533"/>
                  <a:pt x="8795" y="2545"/>
                </a:cubicBezTo>
                <a:cubicBezTo>
                  <a:pt x="8792" y="2557"/>
                  <a:pt x="8789" y="2568"/>
                  <a:pt x="8784" y="2579"/>
                </a:cubicBezTo>
                <a:cubicBezTo>
                  <a:pt x="8779" y="2591"/>
                  <a:pt x="8774" y="2601"/>
                  <a:pt x="8767" y="2612"/>
                </a:cubicBezTo>
                <a:cubicBezTo>
                  <a:pt x="8760" y="2622"/>
                  <a:pt x="8752" y="2631"/>
                  <a:pt x="8744" y="2640"/>
                </a:cubicBezTo>
                <a:cubicBezTo>
                  <a:pt x="8735" y="2648"/>
                  <a:pt x="8726" y="2656"/>
                  <a:pt x="8716" y="2663"/>
                </a:cubicBezTo>
                <a:cubicBezTo>
                  <a:pt x="8706" y="2670"/>
                  <a:pt x="8695" y="2675"/>
                  <a:pt x="8684" y="2680"/>
                </a:cubicBezTo>
                <a:cubicBezTo>
                  <a:pt x="8672" y="2685"/>
                  <a:pt x="8661" y="2688"/>
                  <a:pt x="8649" y="2691"/>
                </a:cubicBezTo>
                <a:cubicBezTo>
                  <a:pt x="8637" y="2693"/>
                  <a:pt x="8625" y="2694"/>
                  <a:pt x="8613" y="2694"/>
                </a:cubicBezTo>
                <a:lnTo>
                  <a:pt x="185" y="2694"/>
                </a:lnTo>
                <a:cubicBezTo>
                  <a:pt x="173" y="2694"/>
                  <a:pt x="161" y="2693"/>
                  <a:pt x="149" y="2691"/>
                </a:cubicBezTo>
                <a:cubicBezTo>
                  <a:pt x="137" y="2688"/>
                  <a:pt x="125" y="2685"/>
                  <a:pt x="114" y="2680"/>
                </a:cubicBezTo>
                <a:cubicBezTo>
                  <a:pt x="103" y="2675"/>
                  <a:pt x="92" y="2670"/>
                  <a:pt x="82" y="2663"/>
                </a:cubicBezTo>
                <a:cubicBezTo>
                  <a:pt x="72" y="2656"/>
                  <a:pt x="63" y="2648"/>
                  <a:pt x="54" y="2640"/>
                </a:cubicBezTo>
                <a:cubicBezTo>
                  <a:pt x="45" y="2631"/>
                  <a:pt x="38" y="2622"/>
                  <a:pt x="31" y="2612"/>
                </a:cubicBezTo>
                <a:cubicBezTo>
                  <a:pt x="24" y="2601"/>
                  <a:pt x="18" y="2591"/>
                  <a:pt x="14" y="2579"/>
                </a:cubicBezTo>
                <a:cubicBezTo>
                  <a:pt x="9" y="2568"/>
                  <a:pt x="5" y="2557"/>
                  <a:pt x="3" y="2545"/>
                </a:cubicBezTo>
                <a:cubicBezTo>
                  <a:pt x="1" y="2533"/>
                  <a:pt x="-1" y="2521"/>
                  <a:pt x="0" y="250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4" name=""/>
          <p:cNvSpPr/>
          <p:nvPr/>
        </p:nvSpPr>
        <p:spPr>
          <a:xfrm>
            <a:off x="8239680" y="4169880"/>
            <a:ext cx="267480" cy="267840"/>
          </a:xfrm>
          <a:custGeom>
            <a:avLst/>
            <a:gdLst/>
            <a:ahLst/>
            <a:rect l="0" t="0" r="r" b="b"/>
            <a:pathLst>
              <a:path w="743" h="744">
                <a:moveTo>
                  <a:pt x="743" y="371"/>
                </a:moveTo>
                <a:cubicBezTo>
                  <a:pt x="743" y="396"/>
                  <a:pt x="741" y="420"/>
                  <a:pt x="736" y="444"/>
                </a:cubicBezTo>
                <a:cubicBezTo>
                  <a:pt x="731" y="468"/>
                  <a:pt x="724" y="491"/>
                  <a:pt x="715" y="513"/>
                </a:cubicBezTo>
                <a:cubicBezTo>
                  <a:pt x="706" y="536"/>
                  <a:pt x="694" y="557"/>
                  <a:pt x="681" y="578"/>
                </a:cubicBezTo>
                <a:cubicBezTo>
                  <a:pt x="667" y="598"/>
                  <a:pt x="652" y="617"/>
                  <a:pt x="635" y="634"/>
                </a:cubicBezTo>
                <a:cubicBezTo>
                  <a:pt x="617" y="651"/>
                  <a:pt x="599" y="667"/>
                  <a:pt x="578" y="681"/>
                </a:cubicBezTo>
                <a:cubicBezTo>
                  <a:pt x="558" y="695"/>
                  <a:pt x="537" y="706"/>
                  <a:pt x="514" y="715"/>
                </a:cubicBezTo>
                <a:cubicBezTo>
                  <a:pt x="492" y="725"/>
                  <a:pt x="467" y="732"/>
                  <a:pt x="443" y="736"/>
                </a:cubicBezTo>
                <a:cubicBezTo>
                  <a:pt x="420" y="741"/>
                  <a:pt x="395" y="744"/>
                  <a:pt x="371" y="744"/>
                </a:cubicBezTo>
                <a:cubicBezTo>
                  <a:pt x="347" y="744"/>
                  <a:pt x="322" y="741"/>
                  <a:pt x="299" y="736"/>
                </a:cubicBezTo>
                <a:cubicBezTo>
                  <a:pt x="275" y="732"/>
                  <a:pt x="251" y="725"/>
                  <a:pt x="229" y="715"/>
                </a:cubicBezTo>
                <a:cubicBezTo>
                  <a:pt x="206" y="706"/>
                  <a:pt x="185" y="695"/>
                  <a:pt x="165" y="681"/>
                </a:cubicBezTo>
                <a:cubicBezTo>
                  <a:pt x="144" y="667"/>
                  <a:pt x="126" y="651"/>
                  <a:pt x="108" y="634"/>
                </a:cubicBezTo>
                <a:cubicBezTo>
                  <a:pt x="91" y="617"/>
                  <a:pt x="76" y="598"/>
                  <a:pt x="62" y="578"/>
                </a:cubicBezTo>
                <a:cubicBezTo>
                  <a:pt x="49" y="557"/>
                  <a:pt x="37" y="536"/>
                  <a:pt x="28" y="513"/>
                </a:cubicBezTo>
                <a:cubicBezTo>
                  <a:pt x="19" y="491"/>
                  <a:pt x="11" y="468"/>
                  <a:pt x="7" y="444"/>
                </a:cubicBezTo>
                <a:cubicBezTo>
                  <a:pt x="2" y="420"/>
                  <a:pt x="0" y="396"/>
                  <a:pt x="0" y="371"/>
                </a:cubicBezTo>
                <a:cubicBezTo>
                  <a:pt x="0" y="347"/>
                  <a:pt x="2" y="323"/>
                  <a:pt x="7" y="299"/>
                </a:cubicBezTo>
                <a:cubicBezTo>
                  <a:pt x="11" y="275"/>
                  <a:pt x="19" y="252"/>
                  <a:pt x="28" y="229"/>
                </a:cubicBezTo>
                <a:cubicBezTo>
                  <a:pt x="37" y="207"/>
                  <a:pt x="49" y="185"/>
                  <a:pt x="62" y="165"/>
                </a:cubicBezTo>
                <a:cubicBezTo>
                  <a:pt x="76" y="145"/>
                  <a:pt x="91" y="126"/>
                  <a:pt x="108" y="109"/>
                </a:cubicBezTo>
                <a:cubicBezTo>
                  <a:pt x="126" y="91"/>
                  <a:pt x="144" y="76"/>
                  <a:pt x="165" y="62"/>
                </a:cubicBezTo>
                <a:cubicBezTo>
                  <a:pt x="185" y="49"/>
                  <a:pt x="206" y="37"/>
                  <a:pt x="229" y="28"/>
                </a:cubicBezTo>
                <a:cubicBezTo>
                  <a:pt x="251" y="19"/>
                  <a:pt x="275" y="12"/>
                  <a:pt x="299" y="7"/>
                </a:cubicBezTo>
                <a:cubicBezTo>
                  <a:pt x="322" y="2"/>
                  <a:pt x="347" y="0"/>
                  <a:pt x="371" y="0"/>
                </a:cubicBezTo>
                <a:cubicBezTo>
                  <a:pt x="395" y="0"/>
                  <a:pt x="420" y="2"/>
                  <a:pt x="443" y="7"/>
                </a:cubicBezTo>
                <a:cubicBezTo>
                  <a:pt x="467" y="12"/>
                  <a:pt x="492" y="19"/>
                  <a:pt x="514" y="28"/>
                </a:cubicBezTo>
                <a:cubicBezTo>
                  <a:pt x="537" y="37"/>
                  <a:pt x="558" y="49"/>
                  <a:pt x="578" y="62"/>
                </a:cubicBezTo>
                <a:cubicBezTo>
                  <a:pt x="599" y="76"/>
                  <a:pt x="617" y="91"/>
                  <a:pt x="635" y="109"/>
                </a:cubicBezTo>
                <a:cubicBezTo>
                  <a:pt x="652" y="126"/>
                  <a:pt x="667" y="145"/>
                  <a:pt x="681" y="165"/>
                </a:cubicBezTo>
                <a:cubicBezTo>
                  <a:pt x="694" y="185"/>
                  <a:pt x="706" y="207"/>
                  <a:pt x="715" y="229"/>
                </a:cubicBezTo>
                <a:cubicBezTo>
                  <a:pt x="724" y="252"/>
                  <a:pt x="731" y="275"/>
                  <a:pt x="736" y="299"/>
                </a:cubicBezTo>
                <a:cubicBezTo>
                  <a:pt x="741" y="323"/>
                  <a:pt x="743" y="347"/>
                  <a:pt x="743" y="371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7755120" y="4403880"/>
            <a:ext cx="1241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Create tree structure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8323200" y="42213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1a3f5a"/>
                </a:solidFill>
                <a:effectLst/>
                <a:uFillTx/>
                <a:latin typeface="DejaVuSans"/>
                <a:ea typeface="DejaVuSans"/>
              </a:rPr>
              <a:t>4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7" name=""/>
          <p:cNvSpPr txBox="1"/>
          <p:nvPr/>
        </p:nvSpPr>
        <p:spPr>
          <a:xfrm>
            <a:off x="8011800" y="4522320"/>
            <a:ext cx="718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Complete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08" name="" descr=""/>
          <p:cNvPicPr/>
          <p:nvPr/>
        </p:nvPicPr>
        <p:blipFill>
          <a:blip r:embed="rId12"/>
          <a:stretch/>
        </p:blipFill>
        <p:spPr>
          <a:xfrm>
            <a:off x="10028160" y="568260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9" name=""/>
          <p:cNvSpPr txBox="1"/>
          <p:nvPr/>
        </p:nvSpPr>
        <p:spPr>
          <a:xfrm>
            <a:off x="7502400" y="4721760"/>
            <a:ext cx="1746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Model is ready for predictions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1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2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3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4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5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1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7" name=""/>
          <p:cNvSpPr/>
          <p:nvPr/>
        </p:nvSpPr>
        <p:spPr>
          <a:xfrm>
            <a:off x="405000" y="873000"/>
            <a:ext cx="4839120" cy="4939200"/>
          </a:xfrm>
          <a:custGeom>
            <a:avLst/>
            <a:gdLst/>
            <a:ahLst/>
            <a:rect l="0" t="0" r="r" b="b"/>
            <a:pathLst>
              <a:path w="13442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13268" y="0"/>
                </a:lnTo>
                <a:cubicBezTo>
                  <a:pt x="13279" y="0"/>
                  <a:pt x="13290" y="1"/>
                  <a:pt x="13302" y="4"/>
                </a:cubicBezTo>
                <a:cubicBezTo>
                  <a:pt x="13313" y="6"/>
                  <a:pt x="13324" y="9"/>
                  <a:pt x="13334" y="14"/>
                </a:cubicBezTo>
                <a:cubicBezTo>
                  <a:pt x="13345" y="18"/>
                  <a:pt x="13355" y="23"/>
                  <a:pt x="13364" y="30"/>
                </a:cubicBezTo>
                <a:cubicBezTo>
                  <a:pt x="13374" y="36"/>
                  <a:pt x="13383" y="43"/>
                  <a:pt x="13391" y="51"/>
                </a:cubicBezTo>
                <a:cubicBezTo>
                  <a:pt x="13399" y="59"/>
                  <a:pt x="13406" y="68"/>
                  <a:pt x="13412" y="78"/>
                </a:cubicBezTo>
                <a:cubicBezTo>
                  <a:pt x="13419" y="87"/>
                  <a:pt x="13424" y="97"/>
                  <a:pt x="13428" y="108"/>
                </a:cubicBezTo>
                <a:cubicBezTo>
                  <a:pt x="13433" y="118"/>
                  <a:pt x="13436" y="129"/>
                  <a:pt x="13438" y="140"/>
                </a:cubicBezTo>
                <a:cubicBezTo>
                  <a:pt x="13441" y="152"/>
                  <a:pt x="13442" y="163"/>
                  <a:pt x="13442" y="174"/>
                </a:cubicBezTo>
                <a:lnTo>
                  <a:pt x="13442" y="13546"/>
                </a:lnTo>
                <a:cubicBezTo>
                  <a:pt x="13442" y="13558"/>
                  <a:pt x="13441" y="13569"/>
                  <a:pt x="13438" y="13580"/>
                </a:cubicBezTo>
                <a:cubicBezTo>
                  <a:pt x="13436" y="13591"/>
                  <a:pt x="13433" y="13602"/>
                  <a:pt x="13428" y="13613"/>
                </a:cubicBezTo>
                <a:cubicBezTo>
                  <a:pt x="13424" y="13623"/>
                  <a:pt x="13419" y="13633"/>
                  <a:pt x="13412" y="13643"/>
                </a:cubicBezTo>
                <a:cubicBezTo>
                  <a:pt x="13406" y="13652"/>
                  <a:pt x="13399" y="13661"/>
                  <a:pt x="13391" y="13669"/>
                </a:cubicBezTo>
                <a:cubicBezTo>
                  <a:pt x="13383" y="13677"/>
                  <a:pt x="13374" y="13684"/>
                  <a:pt x="13364" y="13691"/>
                </a:cubicBezTo>
                <a:cubicBezTo>
                  <a:pt x="13355" y="13697"/>
                  <a:pt x="13345" y="13703"/>
                  <a:pt x="13334" y="13707"/>
                </a:cubicBezTo>
                <a:cubicBezTo>
                  <a:pt x="13324" y="13711"/>
                  <a:pt x="13313" y="13715"/>
                  <a:pt x="13302" y="13717"/>
                </a:cubicBezTo>
                <a:cubicBezTo>
                  <a:pt x="13290" y="13719"/>
                  <a:pt x="13279" y="13720"/>
                  <a:pt x="13268" y="13720"/>
                </a:cubicBezTo>
                <a:lnTo>
                  <a:pt x="174" y="13720"/>
                </a:lnTo>
                <a:cubicBezTo>
                  <a:pt x="163" y="13720"/>
                  <a:pt x="152" y="13719"/>
                  <a:pt x="140" y="13717"/>
                </a:cubicBezTo>
                <a:cubicBezTo>
                  <a:pt x="129" y="13715"/>
                  <a:pt x="118" y="13711"/>
                  <a:pt x="108" y="13707"/>
                </a:cubicBezTo>
                <a:cubicBezTo>
                  <a:pt x="97" y="13703"/>
                  <a:pt x="87" y="13697"/>
                  <a:pt x="78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30" y="13643"/>
                </a:cubicBezTo>
                <a:cubicBezTo>
                  <a:pt x="23" y="13633"/>
                  <a:pt x="18" y="13623"/>
                  <a:pt x="14" y="13613"/>
                </a:cubicBezTo>
                <a:cubicBezTo>
                  <a:pt x="9" y="13602"/>
                  <a:pt x="6" y="13591"/>
                  <a:pt x="4" y="13580"/>
                </a:cubicBezTo>
                <a:cubicBezTo>
                  <a:pt x="1" y="13569"/>
                  <a:pt x="0" y="13558"/>
                  <a:pt x="0" y="1354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8" name=""/>
          <p:cNvSpPr/>
          <p:nvPr/>
        </p:nvSpPr>
        <p:spPr>
          <a:xfrm>
            <a:off x="405000" y="873000"/>
            <a:ext cx="4839120" cy="4939200"/>
          </a:xfrm>
          <a:custGeom>
            <a:avLst/>
            <a:gdLst/>
            <a:ahLst/>
            <a:rect l="0" t="0" r="r" b="b"/>
            <a:pathLst>
              <a:path fill="none" w="13442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13268" y="0"/>
                </a:lnTo>
                <a:cubicBezTo>
                  <a:pt x="13279" y="0"/>
                  <a:pt x="13290" y="1"/>
                  <a:pt x="13302" y="4"/>
                </a:cubicBezTo>
                <a:cubicBezTo>
                  <a:pt x="13313" y="6"/>
                  <a:pt x="13324" y="9"/>
                  <a:pt x="13334" y="14"/>
                </a:cubicBezTo>
                <a:cubicBezTo>
                  <a:pt x="13345" y="18"/>
                  <a:pt x="13355" y="23"/>
                  <a:pt x="13364" y="30"/>
                </a:cubicBezTo>
                <a:cubicBezTo>
                  <a:pt x="13374" y="36"/>
                  <a:pt x="13383" y="43"/>
                  <a:pt x="13391" y="51"/>
                </a:cubicBezTo>
                <a:cubicBezTo>
                  <a:pt x="13399" y="59"/>
                  <a:pt x="13406" y="68"/>
                  <a:pt x="13412" y="78"/>
                </a:cubicBezTo>
                <a:cubicBezTo>
                  <a:pt x="13419" y="87"/>
                  <a:pt x="13424" y="97"/>
                  <a:pt x="13428" y="108"/>
                </a:cubicBezTo>
                <a:cubicBezTo>
                  <a:pt x="13433" y="118"/>
                  <a:pt x="13436" y="129"/>
                  <a:pt x="13438" y="140"/>
                </a:cubicBezTo>
                <a:cubicBezTo>
                  <a:pt x="13441" y="152"/>
                  <a:pt x="13442" y="163"/>
                  <a:pt x="13442" y="174"/>
                </a:cubicBezTo>
                <a:lnTo>
                  <a:pt x="13442" y="13546"/>
                </a:lnTo>
                <a:cubicBezTo>
                  <a:pt x="13442" y="13558"/>
                  <a:pt x="13441" y="13569"/>
                  <a:pt x="13438" y="13580"/>
                </a:cubicBezTo>
                <a:cubicBezTo>
                  <a:pt x="13436" y="13591"/>
                  <a:pt x="13433" y="13602"/>
                  <a:pt x="13428" y="13613"/>
                </a:cubicBezTo>
                <a:cubicBezTo>
                  <a:pt x="13424" y="13623"/>
                  <a:pt x="13419" y="13633"/>
                  <a:pt x="13412" y="13643"/>
                </a:cubicBezTo>
                <a:cubicBezTo>
                  <a:pt x="13406" y="13652"/>
                  <a:pt x="13399" y="13661"/>
                  <a:pt x="13391" y="13669"/>
                </a:cubicBezTo>
                <a:cubicBezTo>
                  <a:pt x="13383" y="13677"/>
                  <a:pt x="13374" y="13684"/>
                  <a:pt x="13364" y="13691"/>
                </a:cubicBezTo>
                <a:cubicBezTo>
                  <a:pt x="13355" y="13697"/>
                  <a:pt x="13345" y="13703"/>
                  <a:pt x="13334" y="13707"/>
                </a:cubicBezTo>
                <a:cubicBezTo>
                  <a:pt x="13324" y="13711"/>
                  <a:pt x="13313" y="13715"/>
                  <a:pt x="13302" y="13717"/>
                </a:cubicBezTo>
                <a:cubicBezTo>
                  <a:pt x="13290" y="13719"/>
                  <a:pt x="13279" y="13720"/>
                  <a:pt x="13268" y="13720"/>
                </a:cubicBezTo>
                <a:lnTo>
                  <a:pt x="174" y="13720"/>
                </a:lnTo>
                <a:cubicBezTo>
                  <a:pt x="163" y="13720"/>
                  <a:pt x="152" y="13719"/>
                  <a:pt x="140" y="13717"/>
                </a:cubicBezTo>
                <a:cubicBezTo>
                  <a:pt x="129" y="13715"/>
                  <a:pt x="118" y="13711"/>
                  <a:pt x="108" y="13707"/>
                </a:cubicBezTo>
                <a:cubicBezTo>
                  <a:pt x="97" y="13703"/>
                  <a:pt x="87" y="13697"/>
                  <a:pt x="78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30" y="13643"/>
                </a:cubicBezTo>
                <a:cubicBezTo>
                  <a:pt x="23" y="13633"/>
                  <a:pt x="18" y="13623"/>
                  <a:pt x="14" y="13613"/>
                </a:cubicBezTo>
                <a:cubicBezTo>
                  <a:pt x="9" y="13602"/>
                  <a:pt x="6" y="13591"/>
                  <a:pt x="4" y="13580"/>
                </a:cubicBezTo>
                <a:cubicBezTo>
                  <a:pt x="1" y="13569"/>
                  <a:pt x="0" y="13558"/>
                  <a:pt x="0" y="13546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2587680" y="188640"/>
            <a:ext cx="55105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Making Predictions &amp; Evaluation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0" name=""/>
          <p:cNvSpPr/>
          <p:nvPr/>
        </p:nvSpPr>
        <p:spPr>
          <a:xfrm>
            <a:off x="576360" y="1445400"/>
            <a:ext cx="4496400" cy="618840"/>
          </a:xfrm>
          <a:custGeom>
            <a:avLst/>
            <a:gdLst/>
            <a:ahLst/>
            <a:rect l="0" t="0" r="r" b="b"/>
            <a:pathLst>
              <a:path w="12490" h="1719">
                <a:moveTo>
                  <a:pt x="0" y="1580"/>
                </a:moveTo>
                <a:lnTo>
                  <a:pt x="0" y="140"/>
                </a:lnTo>
                <a:cubicBezTo>
                  <a:pt x="0" y="121"/>
                  <a:pt x="4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lnTo>
                  <a:pt x="12351" y="0"/>
                </a:lnTo>
                <a:cubicBezTo>
                  <a:pt x="12369" y="0"/>
                  <a:pt x="12387" y="4"/>
                  <a:pt x="12404" y="11"/>
                </a:cubicBezTo>
                <a:cubicBezTo>
                  <a:pt x="12421" y="18"/>
                  <a:pt x="12436" y="28"/>
                  <a:pt x="12449" y="41"/>
                </a:cubicBezTo>
                <a:cubicBezTo>
                  <a:pt x="12462" y="54"/>
                  <a:pt x="12472" y="69"/>
                  <a:pt x="12479" y="86"/>
                </a:cubicBezTo>
                <a:cubicBezTo>
                  <a:pt x="12486" y="103"/>
                  <a:pt x="12490" y="121"/>
                  <a:pt x="12490" y="140"/>
                </a:cubicBezTo>
                <a:lnTo>
                  <a:pt x="12490" y="1580"/>
                </a:lnTo>
                <a:cubicBezTo>
                  <a:pt x="12490" y="1598"/>
                  <a:pt x="12486" y="1616"/>
                  <a:pt x="12479" y="1633"/>
                </a:cubicBezTo>
                <a:cubicBezTo>
                  <a:pt x="12472" y="1650"/>
                  <a:pt x="12462" y="1665"/>
                  <a:pt x="12449" y="1678"/>
                </a:cubicBezTo>
                <a:cubicBezTo>
                  <a:pt x="12436" y="1691"/>
                  <a:pt x="12421" y="1701"/>
                  <a:pt x="12404" y="1709"/>
                </a:cubicBezTo>
                <a:cubicBezTo>
                  <a:pt x="12387" y="1716"/>
                  <a:pt x="12369" y="1719"/>
                  <a:pt x="12351" y="1719"/>
                </a:cubicBezTo>
                <a:lnTo>
                  <a:pt x="139" y="1719"/>
                </a:lnTo>
                <a:cubicBezTo>
                  <a:pt x="121" y="1719"/>
                  <a:pt x="103" y="1716"/>
                  <a:pt x="86" y="1709"/>
                </a:cubicBezTo>
                <a:cubicBezTo>
                  <a:pt x="69" y="1701"/>
                  <a:pt x="54" y="1691"/>
                  <a:pt x="41" y="1678"/>
                </a:cubicBezTo>
                <a:cubicBezTo>
                  <a:pt x="28" y="1665"/>
                  <a:pt x="18" y="1650"/>
                  <a:pt x="11" y="1633"/>
                </a:cubicBezTo>
                <a:cubicBezTo>
                  <a:pt x="4" y="1616"/>
                  <a:pt x="0" y="1598"/>
                  <a:pt x="0" y="1580"/>
                </a:cubicBezTo>
                <a:close/>
              </a:path>
            </a:pathLst>
          </a:custGeom>
          <a:solidFill>
            <a:srgbClr val="2d2d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1" name=""/>
          <p:cNvSpPr txBox="1"/>
          <p:nvPr/>
        </p:nvSpPr>
        <p:spPr>
          <a:xfrm>
            <a:off x="676800" y="1059120"/>
            <a:ext cx="2178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Making Predictions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710280" y="1599120"/>
            <a:ext cx="415548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70ad47"/>
                </a:solidFill>
                <a:effectLst/>
                <a:uFillTx/>
                <a:latin typeface="Courier New"/>
                <a:ea typeface="Courier New"/>
              </a:rPr>
              <a:t># Use the trained model to make predictions on the test set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3" name=""/>
          <p:cNvSpPr/>
          <p:nvPr/>
        </p:nvSpPr>
        <p:spPr>
          <a:xfrm>
            <a:off x="593280" y="2197800"/>
            <a:ext cx="4479480" cy="601920"/>
          </a:xfrm>
          <a:custGeom>
            <a:avLst/>
            <a:gdLst/>
            <a:ahLst/>
            <a:rect l="0" t="0" r="r" b="b"/>
            <a:pathLst>
              <a:path w="12443" h="1672">
                <a:moveTo>
                  <a:pt x="0" y="1672"/>
                </a:moveTo>
                <a:lnTo>
                  <a:pt x="0" y="0"/>
                </a:lnTo>
                <a:lnTo>
                  <a:pt x="12304" y="0"/>
                </a:lnTo>
                <a:cubicBezTo>
                  <a:pt x="12322" y="0"/>
                  <a:pt x="12340" y="3"/>
                  <a:pt x="12357" y="10"/>
                </a:cubicBezTo>
                <a:cubicBezTo>
                  <a:pt x="12374" y="17"/>
                  <a:pt x="12389" y="27"/>
                  <a:pt x="12402" y="40"/>
                </a:cubicBezTo>
                <a:cubicBezTo>
                  <a:pt x="12415" y="53"/>
                  <a:pt x="12425" y="68"/>
                  <a:pt x="12432" y="86"/>
                </a:cubicBezTo>
                <a:cubicBezTo>
                  <a:pt x="12439" y="103"/>
                  <a:pt x="12443" y="120"/>
                  <a:pt x="12443" y="139"/>
                </a:cubicBezTo>
                <a:lnTo>
                  <a:pt x="12443" y="1533"/>
                </a:lnTo>
                <a:cubicBezTo>
                  <a:pt x="12443" y="1551"/>
                  <a:pt x="12439" y="1569"/>
                  <a:pt x="12432" y="1586"/>
                </a:cubicBezTo>
                <a:cubicBezTo>
                  <a:pt x="12425" y="1603"/>
                  <a:pt x="12415" y="1618"/>
                  <a:pt x="12402" y="1631"/>
                </a:cubicBezTo>
                <a:cubicBezTo>
                  <a:pt x="12389" y="1644"/>
                  <a:pt x="12374" y="1654"/>
                  <a:pt x="12357" y="1661"/>
                </a:cubicBezTo>
                <a:cubicBezTo>
                  <a:pt x="12340" y="1668"/>
                  <a:pt x="12322" y="1672"/>
                  <a:pt x="12304" y="1672"/>
                </a:cubicBezTo>
                <a:lnTo>
                  <a:pt x="0" y="1672"/>
                </a:lnTo>
                <a:close/>
              </a:path>
            </a:pathLst>
          </a:custGeom>
          <a:solidFill>
            <a:srgbClr val="2e8b57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4" name=""/>
          <p:cNvSpPr/>
          <p:nvPr/>
        </p:nvSpPr>
        <p:spPr>
          <a:xfrm>
            <a:off x="576360" y="2197800"/>
            <a:ext cx="33840" cy="601920"/>
          </a:xfrm>
          <a:custGeom>
            <a:avLst/>
            <a:gdLst/>
            <a:ahLst/>
            <a:rect l="0" t="0" r="r" b="b"/>
            <a:pathLst>
              <a:path w="94" h="1672">
                <a:moveTo>
                  <a:pt x="0" y="0"/>
                </a:moveTo>
                <a:lnTo>
                  <a:pt x="94" y="0"/>
                </a:lnTo>
                <a:lnTo>
                  <a:pt x="94" y="1672"/>
                </a:lnTo>
                <a:lnTo>
                  <a:pt x="0" y="1672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25" name="" descr=""/>
          <p:cNvPicPr/>
          <p:nvPr/>
        </p:nvPicPr>
        <p:blipFill>
          <a:blip r:embed="rId3"/>
          <a:stretch/>
        </p:blipFill>
        <p:spPr>
          <a:xfrm>
            <a:off x="710280" y="232308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6" name=""/>
          <p:cNvSpPr txBox="1"/>
          <p:nvPr/>
        </p:nvSpPr>
        <p:spPr>
          <a:xfrm>
            <a:off x="710280" y="1774440"/>
            <a:ext cx="197244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y_pred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= clf.</a:t>
            </a:r>
            <a:r>
              <a:rPr b="0" lang="en-US" sz="920" strike="noStrike" u="none">
                <a:solidFill>
                  <a:srgbClr val="4ec9b0"/>
                </a:solidFill>
                <a:effectLst/>
                <a:uFillTx/>
                <a:latin typeface="Courier New"/>
                <a:ea typeface="Courier New"/>
              </a:rPr>
              <a:t>predict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(X_test)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7" name=""/>
          <p:cNvSpPr txBox="1"/>
          <p:nvPr/>
        </p:nvSpPr>
        <p:spPr>
          <a:xfrm>
            <a:off x="877320" y="2316240"/>
            <a:ext cx="3954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The </a:t>
            </a:r>
            <a:r>
              <a:rPr b="0" lang="en-US" sz="1050" strike="noStrike" u="none">
                <a:solidFill>
                  <a:srgbClr val="569cd6"/>
                </a:solidFill>
                <a:effectLst/>
                <a:uFillTx/>
                <a:latin typeface="DejaVuSans"/>
                <a:ea typeface="DejaVuSans"/>
              </a:rPr>
              <a:t>predict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() method applies the learned decision rules to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8" name=""/>
          <p:cNvSpPr/>
          <p:nvPr/>
        </p:nvSpPr>
        <p:spPr>
          <a:xfrm>
            <a:off x="576360" y="2932920"/>
            <a:ext cx="4496400" cy="1705320"/>
          </a:xfrm>
          <a:custGeom>
            <a:avLst/>
            <a:gdLst/>
            <a:ahLst/>
            <a:rect l="0" t="0" r="r" b="b"/>
            <a:pathLst>
              <a:path w="12490" h="4737">
                <a:moveTo>
                  <a:pt x="0" y="4644"/>
                </a:moveTo>
                <a:lnTo>
                  <a:pt x="0" y="93"/>
                </a:lnTo>
                <a:cubicBezTo>
                  <a:pt x="0" y="81"/>
                  <a:pt x="3" y="69"/>
                  <a:pt x="7" y="58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3" y="0"/>
                </a:cubicBezTo>
                <a:lnTo>
                  <a:pt x="12397" y="0"/>
                </a:lnTo>
                <a:cubicBezTo>
                  <a:pt x="12409" y="0"/>
                  <a:pt x="12421" y="3"/>
                  <a:pt x="12433" y="7"/>
                </a:cubicBezTo>
                <a:cubicBezTo>
                  <a:pt x="12444" y="12"/>
                  <a:pt x="12454" y="19"/>
                  <a:pt x="12463" y="27"/>
                </a:cubicBezTo>
                <a:cubicBezTo>
                  <a:pt x="12471" y="36"/>
                  <a:pt x="12478" y="46"/>
                  <a:pt x="12483" y="58"/>
                </a:cubicBezTo>
                <a:cubicBezTo>
                  <a:pt x="12487" y="69"/>
                  <a:pt x="12490" y="81"/>
                  <a:pt x="12490" y="93"/>
                </a:cubicBezTo>
                <a:lnTo>
                  <a:pt x="12490" y="4644"/>
                </a:lnTo>
                <a:cubicBezTo>
                  <a:pt x="12490" y="4656"/>
                  <a:pt x="12487" y="4668"/>
                  <a:pt x="12483" y="4679"/>
                </a:cubicBezTo>
                <a:cubicBezTo>
                  <a:pt x="12478" y="4691"/>
                  <a:pt x="12471" y="4701"/>
                  <a:pt x="12463" y="4710"/>
                </a:cubicBezTo>
                <a:cubicBezTo>
                  <a:pt x="12454" y="4718"/>
                  <a:pt x="12444" y="4725"/>
                  <a:pt x="12433" y="4730"/>
                </a:cubicBezTo>
                <a:cubicBezTo>
                  <a:pt x="12421" y="4734"/>
                  <a:pt x="12409" y="4737"/>
                  <a:pt x="12397" y="4737"/>
                </a:cubicBezTo>
                <a:lnTo>
                  <a:pt x="93" y="4737"/>
                </a:lnTo>
                <a:cubicBezTo>
                  <a:pt x="81" y="4737"/>
                  <a:pt x="69" y="4734"/>
                  <a:pt x="58" y="4730"/>
                </a:cubicBezTo>
                <a:cubicBezTo>
                  <a:pt x="46" y="4725"/>
                  <a:pt x="36" y="4718"/>
                  <a:pt x="27" y="4710"/>
                </a:cubicBezTo>
                <a:cubicBezTo>
                  <a:pt x="19" y="4701"/>
                  <a:pt x="12" y="4691"/>
                  <a:pt x="7" y="4679"/>
                </a:cubicBezTo>
                <a:cubicBezTo>
                  <a:pt x="3" y="4668"/>
                  <a:pt x="0" y="4656"/>
                  <a:pt x="0" y="4644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9" name=""/>
          <p:cNvSpPr txBox="1"/>
          <p:nvPr/>
        </p:nvSpPr>
        <p:spPr>
          <a:xfrm>
            <a:off x="710280" y="2516760"/>
            <a:ext cx="3130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new data, returning the predicted class labels.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30" name="" descr=""/>
          <p:cNvPicPr/>
          <p:nvPr/>
        </p:nvPicPr>
        <p:blipFill>
          <a:blip r:embed="rId4"/>
          <a:stretch/>
        </p:blipFill>
        <p:spPr>
          <a:xfrm>
            <a:off x="710280" y="340128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1" name=""/>
          <p:cNvSpPr txBox="1"/>
          <p:nvPr/>
        </p:nvSpPr>
        <p:spPr>
          <a:xfrm>
            <a:off x="710280" y="3094560"/>
            <a:ext cx="15847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Prediction Process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32" name="" descr=""/>
          <p:cNvPicPr/>
          <p:nvPr/>
        </p:nvPicPr>
        <p:blipFill>
          <a:blip r:embed="rId5"/>
          <a:stretch/>
        </p:blipFill>
        <p:spPr>
          <a:xfrm>
            <a:off x="710280" y="366876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3" name=""/>
          <p:cNvSpPr txBox="1"/>
          <p:nvPr/>
        </p:nvSpPr>
        <p:spPr>
          <a:xfrm>
            <a:off x="894240" y="3385800"/>
            <a:ext cx="3659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Input data is passed through the tree's decision nodes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4" name=""/>
          <p:cNvSpPr txBox="1"/>
          <p:nvPr/>
        </p:nvSpPr>
        <p:spPr>
          <a:xfrm>
            <a:off x="894240" y="3653280"/>
            <a:ext cx="3945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At each node, the appropriate branch is selected based 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35" name="" descr=""/>
          <p:cNvPicPr/>
          <p:nvPr/>
        </p:nvPicPr>
        <p:blipFill>
          <a:blip r:embed="rId6"/>
          <a:stretch/>
        </p:blipFill>
        <p:spPr>
          <a:xfrm>
            <a:off x="710280" y="413640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6" name=""/>
          <p:cNvSpPr txBox="1"/>
          <p:nvPr/>
        </p:nvSpPr>
        <p:spPr>
          <a:xfrm>
            <a:off x="894240" y="3853800"/>
            <a:ext cx="966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feature values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7" name=""/>
          <p:cNvSpPr txBox="1"/>
          <p:nvPr/>
        </p:nvSpPr>
        <p:spPr>
          <a:xfrm>
            <a:off x="894240" y="4121280"/>
            <a:ext cx="3841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Process continues until a leaf node is reached, producing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8" name=""/>
          <p:cNvSpPr/>
          <p:nvPr/>
        </p:nvSpPr>
        <p:spPr>
          <a:xfrm>
            <a:off x="576360" y="5105880"/>
            <a:ext cx="4496400" cy="534960"/>
          </a:xfrm>
          <a:custGeom>
            <a:avLst/>
            <a:gdLst/>
            <a:ahLst/>
            <a:rect l="0" t="0" r="r" b="b"/>
            <a:pathLst>
              <a:path w="12490" h="1486">
                <a:moveTo>
                  <a:pt x="0" y="1392"/>
                </a:moveTo>
                <a:lnTo>
                  <a:pt x="0" y="93"/>
                </a:lnTo>
                <a:cubicBezTo>
                  <a:pt x="0" y="80"/>
                  <a:pt x="3" y="68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1"/>
                  <a:pt x="58" y="7"/>
                </a:cubicBezTo>
                <a:cubicBezTo>
                  <a:pt x="69" y="2"/>
                  <a:pt x="81" y="0"/>
                  <a:pt x="93" y="0"/>
                </a:cubicBezTo>
                <a:lnTo>
                  <a:pt x="12397" y="0"/>
                </a:lnTo>
                <a:cubicBezTo>
                  <a:pt x="12409" y="0"/>
                  <a:pt x="12421" y="2"/>
                  <a:pt x="12433" y="7"/>
                </a:cubicBezTo>
                <a:cubicBezTo>
                  <a:pt x="12444" y="11"/>
                  <a:pt x="12454" y="18"/>
                  <a:pt x="12463" y="27"/>
                </a:cubicBezTo>
                <a:cubicBezTo>
                  <a:pt x="12471" y="36"/>
                  <a:pt x="12478" y="46"/>
                  <a:pt x="12483" y="57"/>
                </a:cubicBezTo>
                <a:cubicBezTo>
                  <a:pt x="12487" y="68"/>
                  <a:pt x="12490" y="80"/>
                  <a:pt x="12490" y="93"/>
                </a:cubicBezTo>
                <a:lnTo>
                  <a:pt x="12490" y="1392"/>
                </a:lnTo>
                <a:cubicBezTo>
                  <a:pt x="12490" y="1405"/>
                  <a:pt x="12487" y="1418"/>
                  <a:pt x="12483" y="1429"/>
                </a:cubicBezTo>
                <a:cubicBezTo>
                  <a:pt x="12478" y="1440"/>
                  <a:pt x="12471" y="1450"/>
                  <a:pt x="12463" y="1459"/>
                </a:cubicBezTo>
                <a:cubicBezTo>
                  <a:pt x="12454" y="1468"/>
                  <a:pt x="12444" y="1475"/>
                  <a:pt x="12433" y="1479"/>
                </a:cubicBezTo>
                <a:cubicBezTo>
                  <a:pt x="12421" y="1484"/>
                  <a:pt x="12409" y="1486"/>
                  <a:pt x="12397" y="1486"/>
                </a:cubicBezTo>
                <a:lnTo>
                  <a:pt x="93" y="1486"/>
                </a:lnTo>
                <a:cubicBezTo>
                  <a:pt x="81" y="1486"/>
                  <a:pt x="69" y="1484"/>
                  <a:pt x="58" y="1479"/>
                </a:cubicBezTo>
                <a:cubicBezTo>
                  <a:pt x="46" y="1475"/>
                  <a:pt x="36" y="1468"/>
                  <a:pt x="27" y="1459"/>
                </a:cubicBezTo>
                <a:cubicBezTo>
                  <a:pt x="19" y="1450"/>
                  <a:pt x="12" y="1440"/>
                  <a:pt x="7" y="1429"/>
                </a:cubicBezTo>
                <a:cubicBezTo>
                  <a:pt x="3" y="1418"/>
                  <a:pt x="0" y="1405"/>
                  <a:pt x="0" y="1392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39" name="" descr=""/>
          <p:cNvPicPr/>
          <p:nvPr/>
        </p:nvPicPr>
        <p:blipFill>
          <a:blip r:embed="rId7"/>
          <a:stretch/>
        </p:blipFill>
        <p:spPr>
          <a:xfrm>
            <a:off x="676800" y="523116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0" name=""/>
          <p:cNvSpPr txBox="1"/>
          <p:nvPr/>
        </p:nvSpPr>
        <p:spPr>
          <a:xfrm>
            <a:off x="894240" y="4321800"/>
            <a:ext cx="939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prediction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1" name=""/>
          <p:cNvSpPr txBox="1"/>
          <p:nvPr/>
        </p:nvSpPr>
        <p:spPr>
          <a:xfrm>
            <a:off x="887760" y="5222880"/>
            <a:ext cx="419472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For regression tasks, the predicted value is typically the mean of the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2" name=""/>
          <p:cNvSpPr/>
          <p:nvPr/>
        </p:nvSpPr>
        <p:spPr>
          <a:xfrm>
            <a:off x="5452560" y="873000"/>
            <a:ext cx="4838760" cy="4939200"/>
          </a:xfrm>
          <a:custGeom>
            <a:avLst/>
            <a:gdLst/>
            <a:ahLst/>
            <a:rect l="0" t="0" r="r" b="b"/>
            <a:pathLst>
              <a:path w="13441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29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3" y="0"/>
                  <a:pt x="174" y="0"/>
                </a:cubicBezTo>
                <a:lnTo>
                  <a:pt x="13267" y="0"/>
                </a:lnTo>
                <a:cubicBezTo>
                  <a:pt x="13279" y="0"/>
                  <a:pt x="13290" y="1"/>
                  <a:pt x="13301" y="4"/>
                </a:cubicBezTo>
                <a:cubicBezTo>
                  <a:pt x="13312" y="6"/>
                  <a:pt x="13323" y="9"/>
                  <a:pt x="13334" y="14"/>
                </a:cubicBezTo>
                <a:cubicBezTo>
                  <a:pt x="13344" y="18"/>
                  <a:pt x="13354" y="23"/>
                  <a:pt x="13364" y="30"/>
                </a:cubicBezTo>
                <a:cubicBezTo>
                  <a:pt x="13374" y="36"/>
                  <a:pt x="13382" y="43"/>
                  <a:pt x="13390" y="51"/>
                </a:cubicBezTo>
                <a:cubicBezTo>
                  <a:pt x="13398" y="59"/>
                  <a:pt x="13406" y="68"/>
                  <a:pt x="13412" y="78"/>
                </a:cubicBezTo>
                <a:cubicBezTo>
                  <a:pt x="13418" y="87"/>
                  <a:pt x="13424" y="97"/>
                  <a:pt x="13428" y="108"/>
                </a:cubicBezTo>
                <a:cubicBezTo>
                  <a:pt x="13432" y="118"/>
                  <a:pt x="13436" y="129"/>
                  <a:pt x="13438" y="140"/>
                </a:cubicBezTo>
                <a:cubicBezTo>
                  <a:pt x="13440" y="152"/>
                  <a:pt x="13441" y="163"/>
                  <a:pt x="13441" y="174"/>
                </a:cubicBezTo>
                <a:lnTo>
                  <a:pt x="13441" y="13546"/>
                </a:lnTo>
                <a:cubicBezTo>
                  <a:pt x="13441" y="13558"/>
                  <a:pt x="13440" y="13569"/>
                  <a:pt x="13438" y="13580"/>
                </a:cubicBezTo>
                <a:cubicBezTo>
                  <a:pt x="13436" y="13591"/>
                  <a:pt x="13432" y="13602"/>
                  <a:pt x="13428" y="13613"/>
                </a:cubicBezTo>
                <a:cubicBezTo>
                  <a:pt x="13424" y="13623"/>
                  <a:pt x="13418" y="13633"/>
                  <a:pt x="13412" y="13643"/>
                </a:cubicBezTo>
                <a:cubicBezTo>
                  <a:pt x="13406" y="13652"/>
                  <a:pt x="13398" y="13661"/>
                  <a:pt x="13390" y="13669"/>
                </a:cubicBezTo>
                <a:cubicBezTo>
                  <a:pt x="13382" y="13677"/>
                  <a:pt x="13374" y="13684"/>
                  <a:pt x="13364" y="13691"/>
                </a:cubicBezTo>
                <a:cubicBezTo>
                  <a:pt x="13354" y="13697"/>
                  <a:pt x="13344" y="13703"/>
                  <a:pt x="13334" y="13707"/>
                </a:cubicBezTo>
                <a:cubicBezTo>
                  <a:pt x="13323" y="13711"/>
                  <a:pt x="13312" y="13715"/>
                  <a:pt x="13301" y="13717"/>
                </a:cubicBezTo>
                <a:cubicBezTo>
                  <a:pt x="13290" y="13719"/>
                  <a:pt x="13279" y="13720"/>
                  <a:pt x="13267" y="13720"/>
                </a:cubicBezTo>
                <a:lnTo>
                  <a:pt x="174" y="13720"/>
                </a:lnTo>
                <a:cubicBezTo>
                  <a:pt x="163" y="13720"/>
                  <a:pt x="151" y="13719"/>
                  <a:pt x="140" y="13717"/>
                </a:cubicBezTo>
                <a:cubicBezTo>
                  <a:pt x="129" y="13715"/>
                  <a:pt x="118" y="13711"/>
                  <a:pt x="107" y="13707"/>
                </a:cubicBezTo>
                <a:cubicBezTo>
                  <a:pt x="97" y="13703"/>
                  <a:pt x="87" y="13697"/>
                  <a:pt x="77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29" y="13643"/>
                </a:cubicBezTo>
                <a:cubicBezTo>
                  <a:pt x="23" y="13633"/>
                  <a:pt x="18" y="13623"/>
                  <a:pt x="13" y="13613"/>
                </a:cubicBezTo>
                <a:cubicBezTo>
                  <a:pt x="9" y="13602"/>
                  <a:pt x="6" y="13591"/>
                  <a:pt x="3" y="13580"/>
                </a:cubicBezTo>
                <a:cubicBezTo>
                  <a:pt x="1" y="13569"/>
                  <a:pt x="0" y="13558"/>
                  <a:pt x="0" y="1354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3" name=""/>
          <p:cNvSpPr/>
          <p:nvPr/>
        </p:nvSpPr>
        <p:spPr>
          <a:xfrm>
            <a:off x="5452560" y="873000"/>
            <a:ext cx="4838760" cy="4939200"/>
          </a:xfrm>
          <a:custGeom>
            <a:avLst/>
            <a:gdLst/>
            <a:ahLst/>
            <a:rect l="0" t="0" r="r" b="b"/>
            <a:pathLst>
              <a:path fill="none" w="13441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29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3" y="0"/>
                  <a:pt x="174" y="0"/>
                </a:cubicBezTo>
                <a:lnTo>
                  <a:pt x="13267" y="0"/>
                </a:lnTo>
                <a:cubicBezTo>
                  <a:pt x="13279" y="0"/>
                  <a:pt x="13290" y="1"/>
                  <a:pt x="13301" y="4"/>
                </a:cubicBezTo>
                <a:cubicBezTo>
                  <a:pt x="13312" y="6"/>
                  <a:pt x="13323" y="9"/>
                  <a:pt x="13334" y="14"/>
                </a:cubicBezTo>
                <a:cubicBezTo>
                  <a:pt x="13344" y="18"/>
                  <a:pt x="13354" y="23"/>
                  <a:pt x="13364" y="30"/>
                </a:cubicBezTo>
                <a:cubicBezTo>
                  <a:pt x="13374" y="36"/>
                  <a:pt x="13382" y="43"/>
                  <a:pt x="13390" y="51"/>
                </a:cubicBezTo>
                <a:cubicBezTo>
                  <a:pt x="13398" y="59"/>
                  <a:pt x="13406" y="68"/>
                  <a:pt x="13412" y="78"/>
                </a:cubicBezTo>
                <a:cubicBezTo>
                  <a:pt x="13418" y="87"/>
                  <a:pt x="13424" y="97"/>
                  <a:pt x="13428" y="108"/>
                </a:cubicBezTo>
                <a:cubicBezTo>
                  <a:pt x="13432" y="118"/>
                  <a:pt x="13436" y="129"/>
                  <a:pt x="13438" y="140"/>
                </a:cubicBezTo>
                <a:cubicBezTo>
                  <a:pt x="13440" y="152"/>
                  <a:pt x="13441" y="163"/>
                  <a:pt x="13441" y="174"/>
                </a:cubicBezTo>
                <a:lnTo>
                  <a:pt x="13441" y="13546"/>
                </a:lnTo>
                <a:cubicBezTo>
                  <a:pt x="13441" y="13558"/>
                  <a:pt x="13440" y="13569"/>
                  <a:pt x="13438" y="13580"/>
                </a:cubicBezTo>
                <a:cubicBezTo>
                  <a:pt x="13436" y="13591"/>
                  <a:pt x="13432" y="13602"/>
                  <a:pt x="13428" y="13613"/>
                </a:cubicBezTo>
                <a:cubicBezTo>
                  <a:pt x="13424" y="13623"/>
                  <a:pt x="13418" y="13633"/>
                  <a:pt x="13412" y="13643"/>
                </a:cubicBezTo>
                <a:cubicBezTo>
                  <a:pt x="13406" y="13652"/>
                  <a:pt x="13398" y="13661"/>
                  <a:pt x="13390" y="13669"/>
                </a:cubicBezTo>
                <a:cubicBezTo>
                  <a:pt x="13382" y="13677"/>
                  <a:pt x="13374" y="13684"/>
                  <a:pt x="13364" y="13691"/>
                </a:cubicBezTo>
                <a:cubicBezTo>
                  <a:pt x="13354" y="13697"/>
                  <a:pt x="13344" y="13703"/>
                  <a:pt x="13334" y="13707"/>
                </a:cubicBezTo>
                <a:cubicBezTo>
                  <a:pt x="13323" y="13711"/>
                  <a:pt x="13312" y="13715"/>
                  <a:pt x="13301" y="13717"/>
                </a:cubicBezTo>
                <a:cubicBezTo>
                  <a:pt x="13290" y="13719"/>
                  <a:pt x="13279" y="13720"/>
                  <a:pt x="13267" y="13720"/>
                </a:cubicBezTo>
                <a:lnTo>
                  <a:pt x="174" y="13720"/>
                </a:lnTo>
                <a:cubicBezTo>
                  <a:pt x="163" y="13720"/>
                  <a:pt x="151" y="13719"/>
                  <a:pt x="140" y="13717"/>
                </a:cubicBezTo>
                <a:cubicBezTo>
                  <a:pt x="129" y="13715"/>
                  <a:pt x="118" y="13711"/>
                  <a:pt x="107" y="13707"/>
                </a:cubicBezTo>
                <a:cubicBezTo>
                  <a:pt x="97" y="13703"/>
                  <a:pt x="87" y="13697"/>
                  <a:pt x="77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29" y="13643"/>
                </a:cubicBezTo>
                <a:cubicBezTo>
                  <a:pt x="23" y="13633"/>
                  <a:pt x="18" y="13623"/>
                  <a:pt x="13" y="13613"/>
                </a:cubicBezTo>
                <a:cubicBezTo>
                  <a:pt x="9" y="13602"/>
                  <a:pt x="6" y="13591"/>
                  <a:pt x="3" y="13580"/>
                </a:cubicBezTo>
                <a:cubicBezTo>
                  <a:pt x="1" y="13569"/>
                  <a:pt x="0" y="13558"/>
                  <a:pt x="0" y="13546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44" name="" descr=""/>
          <p:cNvPicPr/>
          <p:nvPr/>
        </p:nvPicPr>
        <p:blipFill>
          <a:blip r:embed="rId8"/>
          <a:stretch/>
        </p:blipFill>
        <p:spPr>
          <a:xfrm>
            <a:off x="5623920" y="107784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5" name=""/>
          <p:cNvSpPr txBox="1"/>
          <p:nvPr/>
        </p:nvSpPr>
        <p:spPr>
          <a:xfrm>
            <a:off x="704160" y="5390280"/>
            <a:ext cx="182160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target values in the leaf node.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6" name=""/>
          <p:cNvSpPr/>
          <p:nvPr/>
        </p:nvSpPr>
        <p:spPr>
          <a:xfrm>
            <a:off x="5623920" y="1445400"/>
            <a:ext cx="4496400" cy="852840"/>
          </a:xfrm>
          <a:custGeom>
            <a:avLst/>
            <a:gdLst/>
            <a:ahLst/>
            <a:rect l="0" t="0" r="r" b="b"/>
            <a:pathLst>
              <a:path w="12490" h="2369">
                <a:moveTo>
                  <a:pt x="41" y="41"/>
                </a:moveTo>
                <a:cubicBezTo>
                  <a:pt x="68" y="14"/>
                  <a:pt x="101" y="0"/>
                  <a:pt x="139" y="0"/>
                </a:cubicBezTo>
                <a:lnTo>
                  <a:pt x="12350" y="0"/>
                </a:lnTo>
                <a:cubicBezTo>
                  <a:pt x="12389" y="0"/>
                  <a:pt x="12422" y="14"/>
                  <a:pt x="12449" y="41"/>
                </a:cubicBezTo>
                <a:cubicBezTo>
                  <a:pt x="12476" y="68"/>
                  <a:pt x="12490" y="101"/>
                  <a:pt x="12490" y="140"/>
                </a:cubicBezTo>
                <a:lnTo>
                  <a:pt x="12490" y="2230"/>
                </a:lnTo>
                <a:cubicBezTo>
                  <a:pt x="12490" y="2268"/>
                  <a:pt x="12476" y="2301"/>
                  <a:pt x="12449" y="2328"/>
                </a:cubicBezTo>
                <a:cubicBezTo>
                  <a:pt x="12422" y="2355"/>
                  <a:pt x="12389" y="2369"/>
                  <a:pt x="12350" y="2369"/>
                </a:cubicBezTo>
                <a:lnTo>
                  <a:pt x="139" y="2369"/>
                </a:lnTo>
                <a:cubicBezTo>
                  <a:pt x="101" y="2369"/>
                  <a:pt x="68" y="2355"/>
                  <a:pt x="41" y="2328"/>
                </a:cubicBezTo>
                <a:cubicBezTo>
                  <a:pt x="13" y="2301"/>
                  <a:pt x="0" y="2268"/>
                  <a:pt x="0" y="2230"/>
                </a:cubicBezTo>
                <a:lnTo>
                  <a:pt x="0" y="140"/>
                </a:lnTo>
                <a:cubicBezTo>
                  <a:pt x="0" y="101"/>
                  <a:pt x="13" y="68"/>
                  <a:pt x="41" y="41"/>
                </a:cubicBezTo>
                <a:close/>
              </a:path>
            </a:pathLst>
          </a:custGeom>
          <a:solidFill>
            <a:srgbClr val="2d2d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7" name=""/>
          <p:cNvSpPr txBox="1"/>
          <p:nvPr/>
        </p:nvSpPr>
        <p:spPr>
          <a:xfrm>
            <a:off x="5924880" y="1059120"/>
            <a:ext cx="2409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Evaluating the Model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8" name=""/>
          <p:cNvSpPr txBox="1"/>
          <p:nvPr/>
        </p:nvSpPr>
        <p:spPr>
          <a:xfrm>
            <a:off x="5757840" y="1599120"/>
            <a:ext cx="260640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70ad47"/>
                </a:solidFill>
                <a:effectLst/>
                <a:uFillTx/>
                <a:latin typeface="Courier New"/>
                <a:ea typeface="Courier New"/>
              </a:rPr>
              <a:t># Calculate the accuracy of the model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9" name=""/>
          <p:cNvSpPr txBox="1"/>
          <p:nvPr/>
        </p:nvSpPr>
        <p:spPr>
          <a:xfrm>
            <a:off x="5757840" y="1774440"/>
            <a:ext cx="288792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accuracy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= accuracy_score(y_test, y_pred)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0" name=""/>
          <p:cNvSpPr/>
          <p:nvPr/>
        </p:nvSpPr>
        <p:spPr>
          <a:xfrm>
            <a:off x="5640480" y="2431440"/>
            <a:ext cx="4479840" cy="602280"/>
          </a:xfrm>
          <a:custGeom>
            <a:avLst/>
            <a:gdLst/>
            <a:ahLst/>
            <a:rect l="0" t="0" r="r" b="b"/>
            <a:pathLst>
              <a:path w="12444" h="1673">
                <a:moveTo>
                  <a:pt x="0" y="1673"/>
                </a:moveTo>
                <a:lnTo>
                  <a:pt x="0" y="0"/>
                </a:lnTo>
                <a:lnTo>
                  <a:pt x="12304" y="0"/>
                </a:lnTo>
                <a:cubicBezTo>
                  <a:pt x="12323" y="0"/>
                  <a:pt x="12340" y="4"/>
                  <a:pt x="12358" y="11"/>
                </a:cubicBezTo>
                <a:cubicBezTo>
                  <a:pt x="12375" y="18"/>
                  <a:pt x="12390" y="28"/>
                  <a:pt x="12403" y="41"/>
                </a:cubicBezTo>
                <a:cubicBezTo>
                  <a:pt x="12416" y="54"/>
                  <a:pt x="12426" y="69"/>
                  <a:pt x="12433" y="86"/>
                </a:cubicBezTo>
                <a:cubicBezTo>
                  <a:pt x="12440" y="104"/>
                  <a:pt x="12444" y="121"/>
                  <a:pt x="12444" y="140"/>
                </a:cubicBezTo>
                <a:lnTo>
                  <a:pt x="12444" y="1534"/>
                </a:lnTo>
                <a:cubicBezTo>
                  <a:pt x="12444" y="1552"/>
                  <a:pt x="12440" y="1570"/>
                  <a:pt x="12433" y="1587"/>
                </a:cubicBezTo>
                <a:cubicBezTo>
                  <a:pt x="12426" y="1604"/>
                  <a:pt x="12416" y="1619"/>
                  <a:pt x="12403" y="1632"/>
                </a:cubicBezTo>
                <a:cubicBezTo>
                  <a:pt x="12390" y="1645"/>
                  <a:pt x="12375" y="1655"/>
                  <a:pt x="12358" y="1662"/>
                </a:cubicBezTo>
                <a:cubicBezTo>
                  <a:pt x="12340" y="1669"/>
                  <a:pt x="12323" y="1673"/>
                  <a:pt x="12304" y="1673"/>
                </a:cubicBezTo>
                <a:lnTo>
                  <a:pt x="0" y="1673"/>
                </a:lnTo>
                <a:close/>
              </a:path>
            </a:pathLst>
          </a:custGeom>
          <a:solidFill>
            <a:srgbClr val="2e8b57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1" name=""/>
          <p:cNvSpPr/>
          <p:nvPr/>
        </p:nvSpPr>
        <p:spPr>
          <a:xfrm>
            <a:off x="5623920" y="2431440"/>
            <a:ext cx="33840" cy="602280"/>
          </a:xfrm>
          <a:custGeom>
            <a:avLst/>
            <a:gdLst/>
            <a:ahLst/>
            <a:rect l="0" t="0" r="r" b="b"/>
            <a:pathLst>
              <a:path w="94" h="1673">
                <a:moveTo>
                  <a:pt x="0" y="0"/>
                </a:moveTo>
                <a:lnTo>
                  <a:pt x="94" y="0"/>
                </a:lnTo>
                <a:lnTo>
                  <a:pt x="94" y="1673"/>
                </a:lnTo>
                <a:lnTo>
                  <a:pt x="0" y="1673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2" name="" descr=""/>
          <p:cNvPicPr/>
          <p:nvPr/>
        </p:nvPicPr>
        <p:blipFill>
          <a:blip r:embed="rId9"/>
          <a:stretch/>
        </p:blipFill>
        <p:spPr>
          <a:xfrm>
            <a:off x="5757840" y="255708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3" name=""/>
          <p:cNvSpPr txBox="1"/>
          <p:nvPr/>
        </p:nvSpPr>
        <p:spPr>
          <a:xfrm>
            <a:off x="5757840" y="1949760"/>
            <a:ext cx="239508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print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(f</a:t>
            </a:r>
            <a:r>
              <a:rPr b="0" lang="en-US" sz="920" strike="noStrike" u="none">
                <a:solidFill>
                  <a:srgbClr val="ce9178"/>
                </a:solidFill>
                <a:effectLst/>
                <a:uFillTx/>
                <a:latin typeface="Courier New"/>
                <a:ea typeface="Courier New"/>
              </a:rPr>
              <a:t>"Accuracy: {accuracy:.4f}"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4" name=""/>
          <p:cNvSpPr txBox="1"/>
          <p:nvPr/>
        </p:nvSpPr>
        <p:spPr>
          <a:xfrm>
            <a:off x="5924880" y="2550240"/>
            <a:ext cx="4105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Common metrics include accuracy, precision, recall, and F1-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5" name=""/>
          <p:cNvSpPr txBox="1"/>
          <p:nvPr/>
        </p:nvSpPr>
        <p:spPr>
          <a:xfrm>
            <a:off x="5757840" y="2750760"/>
            <a:ext cx="3660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score, which provide insights into model performance.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6" name="" descr=""/>
          <p:cNvPicPr/>
          <p:nvPr/>
        </p:nvPicPr>
        <p:blipFill>
          <a:blip r:embed="rId10"/>
          <a:stretch/>
        </p:blipFill>
        <p:spPr>
          <a:xfrm>
            <a:off x="5623920" y="3467880"/>
            <a:ext cx="4495680" cy="150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7" name=""/>
          <p:cNvSpPr/>
          <p:nvPr/>
        </p:nvSpPr>
        <p:spPr>
          <a:xfrm>
            <a:off x="5623920" y="5105880"/>
            <a:ext cx="4496400" cy="534960"/>
          </a:xfrm>
          <a:custGeom>
            <a:avLst/>
            <a:gdLst/>
            <a:ahLst/>
            <a:rect l="0" t="0" r="r" b="b"/>
            <a:pathLst>
              <a:path w="12490" h="1486">
                <a:moveTo>
                  <a:pt x="0" y="1392"/>
                </a:moveTo>
                <a:lnTo>
                  <a:pt x="0" y="93"/>
                </a:lnTo>
                <a:cubicBezTo>
                  <a:pt x="0" y="80"/>
                  <a:pt x="2" y="68"/>
                  <a:pt x="7" y="57"/>
                </a:cubicBezTo>
                <a:cubicBezTo>
                  <a:pt x="12" y="46"/>
                  <a:pt x="18" y="36"/>
                  <a:pt x="27" y="27"/>
                </a:cubicBezTo>
                <a:cubicBezTo>
                  <a:pt x="36" y="18"/>
                  <a:pt x="46" y="11"/>
                  <a:pt x="57" y="7"/>
                </a:cubicBezTo>
                <a:cubicBezTo>
                  <a:pt x="69" y="2"/>
                  <a:pt x="80" y="0"/>
                  <a:pt x="93" y="0"/>
                </a:cubicBezTo>
                <a:lnTo>
                  <a:pt x="12397" y="0"/>
                </a:lnTo>
                <a:cubicBezTo>
                  <a:pt x="12409" y="0"/>
                  <a:pt x="12421" y="2"/>
                  <a:pt x="12432" y="7"/>
                </a:cubicBezTo>
                <a:cubicBezTo>
                  <a:pt x="12444" y="11"/>
                  <a:pt x="12454" y="18"/>
                  <a:pt x="12462" y="27"/>
                </a:cubicBezTo>
                <a:cubicBezTo>
                  <a:pt x="12471" y="36"/>
                  <a:pt x="12478" y="46"/>
                  <a:pt x="12482" y="57"/>
                </a:cubicBezTo>
                <a:cubicBezTo>
                  <a:pt x="12487" y="68"/>
                  <a:pt x="12490" y="80"/>
                  <a:pt x="12490" y="93"/>
                </a:cubicBezTo>
                <a:lnTo>
                  <a:pt x="12490" y="1392"/>
                </a:lnTo>
                <a:cubicBezTo>
                  <a:pt x="12490" y="1405"/>
                  <a:pt x="12487" y="1418"/>
                  <a:pt x="12482" y="1429"/>
                </a:cubicBezTo>
                <a:cubicBezTo>
                  <a:pt x="12478" y="1440"/>
                  <a:pt x="12471" y="1450"/>
                  <a:pt x="12462" y="1459"/>
                </a:cubicBezTo>
                <a:cubicBezTo>
                  <a:pt x="12454" y="1468"/>
                  <a:pt x="12444" y="1475"/>
                  <a:pt x="12432" y="1479"/>
                </a:cubicBezTo>
                <a:cubicBezTo>
                  <a:pt x="12421" y="1484"/>
                  <a:pt x="12409" y="1486"/>
                  <a:pt x="12397" y="1486"/>
                </a:cubicBezTo>
                <a:lnTo>
                  <a:pt x="93" y="1486"/>
                </a:lnTo>
                <a:cubicBezTo>
                  <a:pt x="80" y="1486"/>
                  <a:pt x="69" y="1484"/>
                  <a:pt x="57" y="1479"/>
                </a:cubicBezTo>
                <a:cubicBezTo>
                  <a:pt x="46" y="1475"/>
                  <a:pt x="36" y="1468"/>
                  <a:pt x="27" y="1459"/>
                </a:cubicBezTo>
                <a:cubicBezTo>
                  <a:pt x="18" y="1450"/>
                  <a:pt x="12" y="1440"/>
                  <a:pt x="7" y="1429"/>
                </a:cubicBezTo>
                <a:cubicBezTo>
                  <a:pt x="2" y="1418"/>
                  <a:pt x="0" y="1405"/>
                  <a:pt x="0" y="1392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8" name="" descr=""/>
          <p:cNvPicPr/>
          <p:nvPr/>
        </p:nvPicPr>
        <p:blipFill>
          <a:blip r:embed="rId11"/>
          <a:stretch/>
        </p:blipFill>
        <p:spPr>
          <a:xfrm>
            <a:off x="5724360" y="523116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9" name=""/>
          <p:cNvSpPr txBox="1"/>
          <p:nvPr/>
        </p:nvSpPr>
        <p:spPr>
          <a:xfrm>
            <a:off x="5623920" y="3194640"/>
            <a:ext cx="15822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Evaluation Metrics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0" name=""/>
          <p:cNvSpPr txBox="1"/>
          <p:nvPr/>
        </p:nvSpPr>
        <p:spPr>
          <a:xfrm>
            <a:off x="5935320" y="5222880"/>
            <a:ext cx="415188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The Iris dataset example shows perfect predictions with accuracy of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61" name="" descr=""/>
          <p:cNvPicPr/>
          <p:nvPr/>
        </p:nvPicPr>
        <p:blipFill>
          <a:blip r:embed="rId12"/>
          <a:stretch/>
        </p:blipFill>
        <p:spPr>
          <a:xfrm>
            <a:off x="10028160" y="568260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2" name=""/>
          <p:cNvSpPr txBox="1"/>
          <p:nvPr/>
        </p:nvSpPr>
        <p:spPr>
          <a:xfrm>
            <a:off x="5751360" y="5390280"/>
            <a:ext cx="385524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100%, indicating the model correctly classiﬁed all test samples.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4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5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6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7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8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6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0" name=""/>
          <p:cNvSpPr/>
          <p:nvPr/>
        </p:nvSpPr>
        <p:spPr>
          <a:xfrm>
            <a:off x="405000" y="873000"/>
            <a:ext cx="4738680" cy="4939200"/>
          </a:xfrm>
          <a:custGeom>
            <a:avLst/>
            <a:gdLst/>
            <a:ahLst/>
            <a:rect l="0" t="0" r="r" b="b"/>
            <a:pathLst>
              <a:path w="13163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12989" y="0"/>
                </a:lnTo>
                <a:cubicBezTo>
                  <a:pt x="13000" y="0"/>
                  <a:pt x="13012" y="1"/>
                  <a:pt x="13023" y="4"/>
                </a:cubicBezTo>
                <a:cubicBezTo>
                  <a:pt x="13034" y="6"/>
                  <a:pt x="13045" y="9"/>
                  <a:pt x="13056" y="14"/>
                </a:cubicBezTo>
                <a:cubicBezTo>
                  <a:pt x="13066" y="18"/>
                  <a:pt x="13076" y="23"/>
                  <a:pt x="13086" y="30"/>
                </a:cubicBezTo>
                <a:cubicBezTo>
                  <a:pt x="13095" y="36"/>
                  <a:pt x="13104" y="43"/>
                  <a:pt x="13112" y="51"/>
                </a:cubicBezTo>
                <a:cubicBezTo>
                  <a:pt x="13120" y="59"/>
                  <a:pt x="13127" y="68"/>
                  <a:pt x="13134" y="78"/>
                </a:cubicBezTo>
                <a:cubicBezTo>
                  <a:pt x="13140" y="87"/>
                  <a:pt x="13146" y="97"/>
                  <a:pt x="13150" y="108"/>
                </a:cubicBezTo>
                <a:cubicBezTo>
                  <a:pt x="13154" y="118"/>
                  <a:pt x="13158" y="129"/>
                  <a:pt x="13160" y="140"/>
                </a:cubicBezTo>
                <a:cubicBezTo>
                  <a:pt x="13162" y="152"/>
                  <a:pt x="13163" y="163"/>
                  <a:pt x="13163" y="174"/>
                </a:cubicBezTo>
                <a:lnTo>
                  <a:pt x="13163" y="13546"/>
                </a:lnTo>
                <a:cubicBezTo>
                  <a:pt x="13163" y="13558"/>
                  <a:pt x="13162" y="13569"/>
                  <a:pt x="13160" y="13580"/>
                </a:cubicBezTo>
                <a:cubicBezTo>
                  <a:pt x="13158" y="13591"/>
                  <a:pt x="13154" y="13602"/>
                  <a:pt x="13150" y="13613"/>
                </a:cubicBezTo>
                <a:cubicBezTo>
                  <a:pt x="13146" y="13623"/>
                  <a:pt x="13140" y="13633"/>
                  <a:pt x="13134" y="13643"/>
                </a:cubicBezTo>
                <a:cubicBezTo>
                  <a:pt x="13127" y="13652"/>
                  <a:pt x="13120" y="13661"/>
                  <a:pt x="13112" y="13669"/>
                </a:cubicBezTo>
                <a:cubicBezTo>
                  <a:pt x="13104" y="13677"/>
                  <a:pt x="13095" y="13684"/>
                  <a:pt x="13086" y="13691"/>
                </a:cubicBezTo>
                <a:cubicBezTo>
                  <a:pt x="13076" y="13697"/>
                  <a:pt x="13066" y="13703"/>
                  <a:pt x="13056" y="13707"/>
                </a:cubicBezTo>
                <a:cubicBezTo>
                  <a:pt x="13045" y="13711"/>
                  <a:pt x="13034" y="13715"/>
                  <a:pt x="13023" y="13717"/>
                </a:cubicBezTo>
                <a:cubicBezTo>
                  <a:pt x="13012" y="13719"/>
                  <a:pt x="13000" y="13720"/>
                  <a:pt x="12989" y="13720"/>
                </a:cubicBezTo>
                <a:lnTo>
                  <a:pt x="174" y="13720"/>
                </a:lnTo>
                <a:cubicBezTo>
                  <a:pt x="163" y="13720"/>
                  <a:pt x="152" y="13719"/>
                  <a:pt x="140" y="13717"/>
                </a:cubicBezTo>
                <a:cubicBezTo>
                  <a:pt x="129" y="13715"/>
                  <a:pt x="118" y="13711"/>
                  <a:pt x="108" y="13707"/>
                </a:cubicBezTo>
                <a:cubicBezTo>
                  <a:pt x="97" y="13703"/>
                  <a:pt x="87" y="13697"/>
                  <a:pt x="78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30" y="13643"/>
                </a:cubicBezTo>
                <a:cubicBezTo>
                  <a:pt x="23" y="13633"/>
                  <a:pt x="18" y="13623"/>
                  <a:pt x="14" y="13613"/>
                </a:cubicBezTo>
                <a:cubicBezTo>
                  <a:pt x="9" y="13602"/>
                  <a:pt x="6" y="13591"/>
                  <a:pt x="4" y="13580"/>
                </a:cubicBezTo>
                <a:cubicBezTo>
                  <a:pt x="1" y="13569"/>
                  <a:pt x="0" y="13558"/>
                  <a:pt x="0" y="1354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1" name=""/>
          <p:cNvSpPr/>
          <p:nvPr/>
        </p:nvSpPr>
        <p:spPr>
          <a:xfrm>
            <a:off x="405000" y="873000"/>
            <a:ext cx="4738680" cy="4939200"/>
          </a:xfrm>
          <a:custGeom>
            <a:avLst/>
            <a:gdLst/>
            <a:ahLst/>
            <a:rect l="0" t="0" r="r" b="b"/>
            <a:pathLst>
              <a:path fill="none" w="13163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12989" y="0"/>
                </a:lnTo>
                <a:cubicBezTo>
                  <a:pt x="13000" y="0"/>
                  <a:pt x="13012" y="1"/>
                  <a:pt x="13023" y="4"/>
                </a:cubicBezTo>
                <a:cubicBezTo>
                  <a:pt x="13034" y="6"/>
                  <a:pt x="13045" y="9"/>
                  <a:pt x="13056" y="14"/>
                </a:cubicBezTo>
                <a:cubicBezTo>
                  <a:pt x="13066" y="18"/>
                  <a:pt x="13076" y="23"/>
                  <a:pt x="13086" y="30"/>
                </a:cubicBezTo>
                <a:cubicBezTo>
                  <a:pt x="13095" y="36"/>
                  <a:pt x="13104" y="43"/>
                  <a:pt x="13112" y="51"/>
                </a:cubicBezTo>
                <a:cubicBezTo>
                  <a:pt x="13120" y="59"/>
                  <a:pt x="13127" y="68"/>
                  <a:pt x="13134" y="78"/>
                </a:cubicBezTo>
                <a:cubicBezTo>
                  <a:pt x="13140" y="87"/>
                  <a:pt x="13146" y="97"/>
                  <a:pt x="13150" y="108"/>
                </a:cubicBezTo>
                <a:cubicBezTo>
                  <a:pt x="13154" y="118"/>
                  <a:pt x="13158" y="129"/>
                  <a:pt x="13160" y="140"/>
                </a:cubicBezTo>
                <a:cubicBezTo>
                  <a:pt x="13162" y="152"/>
                  <a:pt x="13163" y="163"/>
                  <a:pt x="13163" y="174"/>
                </a:cubicBezTo>
                <a:lnTo>
                  <a:pt x="13163" y="13546"/>
                </a:lnTo>
                <a:cubicBezTo>
                  <a:pt x="13163" y="13558"/>
                  <a:pt x="13162" y="13569"/>
                  <a:pt x="13160" y="13580"/>
                </a:cubicBezTo>
                <a:cubicBezTo>
                  <a:pt x="13158" y="13591"/>
                  <a:pt x="13154" y="13602"/>
                  <a:pt x="13150" y="13613"/>
                </a:cubicBezTo>
                <a:cubicBezTo>
                  <a:pt x="13146" y="13623"/>
                  <a:pt x="13140" y="13633"/>
                  <a:pt x="13134" y="13643"/>
                </a:cubicBezTo>
                <a:cubicBezTo>
                  <a:pt x="13127" y="13652"/>
                  <a:pt x="13120" y="13661"/>
                  <a:pt x="13112" y="13669"/>
                </a:cubicBezTo>
                <a:cubicBezTo>
                  <a:pt x="13104" y="13677"/>
                  <a:pt x="13095" y="13684"/>
                  <a:pt x="13086" y="13691"/>
                </a:cubicBezTo>
                <a:cubicBezTo>
                  <a:pt x="13076" y="13697"/>
                  <a:pt x="13066" y="13703"/>
                  <a:pt x="13056" y="13707"/>
                </a:cubicBezTo>
                <a:cubicBezTo>
                  <a:pt x="13045" y="13711"/>
                  <a:pt x="13034" y="13715"/>
                  <a:pt x="13023" y="13717"/>
                </a:cubicBezTo>
                <a:cubicBezTo>
                  <a:pt x="13012" y="13719"/>
                  <a:pt x="13000" y="13720"/>
                  <a:pt x="12989" y="13720"/>
                </a:cubicBezTo>
                <a:lnTo>
                  <a:pt x="174" y="13720"/>
                </a:lnTo>
                <a:cubicBezTo>
                  <a:pt x="163" y="13720"/>
                  <a:pt x="152" y="13719"/>
                  <a:pt x="140" y="13717"/>
                </a:cubicBezTo>
                <a:cubicBezTo>
                  <a:pt x="129" y="13715"/>
                  <a:pt x="118" y="13711"/>
                  <a:pt x="108" y="13707"/>
                </a:cubicBezTo>
                <a:cubicBezTo>
                  <a:pt x="97" y="13703"/>
                  <a:pt x="87" y="13697"/>
                  <a:pt x="78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30" y="13643"/>
                </a:cubicBezTo>
                <a:cubicBezTo>
                  <a:pt x="23" y="13633"/>
                  <a:pt x="18" y="13623"/>
                  <a:pt x="14" y="13613"/>
                </a:cubicBezTo>
                <a:cubicBezTo>
                  <a:pt x="9" y="13602"/>
                  <a:pt x="6" y="13591"/>
                  <a:pt x="4" y="13580"/>
                </a:cubicBezTo>
                <a:cubicBezTo>
                  <a:pt x="1" y="13569"/>
                  <a:pt x="0" y="13558"/>
                  <a:pt x="0" y="13546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72" name="" descr=""/>
          <p:cNvPicPr/>
          <p:nvPr/>
        </p:nvPicPr>
        <p:blipFill>
          <a:blip r:embed="rId3"/>
          <a:stretch/>
        </p:blipFill>
        <p:spPr>
          <a:xfrm>
            <a:off x="576720" y="107784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3" name=""/>
          <p:cNvSpPr txBox="1"/>
          <p:nvPr/>
        </p:nvSpPr>
        <p:spPr>
          <a:xfrm>
            <a:off x="2906280" y="188640"/>
            <a:ext cx="49129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Visualizing the Decision Tree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4" name=""/>
          <p:cNvSpPr/>
          <p:nvPr/>
        </p:nvSpPr>
        <p:spPr>
          <a:xfrm>
            <a:off x="576360" y="1445400"/>
            <a:ext cx="4395960" cy="3526920"/>
          </a:xfrm>
          <a:custGeom>
            <a:avLst/>
            <a:gdLst/>
            <a:ahLst/>
            <a:rect l="0" t="0" r="r" b="b"/>
            <a:pathLst>
              <a:path w="12211" h="9797">
                <a:moveTo>
                  <a:pt x="0" y="9658"/>
                </a:moveTo>
                <a:lnTo>
                  <a:pt x="0" y="140"/>
                </a:lnTo>
                <a:cubicBezTo>
                  <a:pt x="0" y="121"/>
                  <a:pt x="4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lnTo>
                  <a:pt x="12072" y="0"/>
                </a:lnTo>
                <a:cubicBezTo>
                  <a:pt x="12090" y="0"/>
                  <a:pt x="12108" y="4"/>
                  <a:pt x="12125" y="11"/>
                </a:cubicBezTo>
                <a:cubicBezTo>
                  <a:pt x="12142" y="18"/>
                  <a:pt x="12157" y="28"/>
                  <a:pt x="12170" y="41"/>
                </a:cubicBezTo>
                <a:cubicBezTo>
                  <a:pt x="12184" y="54"/>
                  <a:pt x="12194" y="69"/>
                  <a:pt x="12201" y="86"/>
                </a:cubicBezTo>
                <a:cubicBezTo>
                  <a:pt x="12208" y="103"/>
                  <a:pt x="12211" y="121"/>
                  <a:pt x="12211" y="140"/>
                </a:cubicBezTo>
                <a:lnTo>
                  <a:pt x="12211" y="9658"/>
                </a:lnTo>
                <a:cubicBezTo>
                  <a:pt x="12211" y="9676"/>
                  <a:pt x="12208" y="9694"/>
                  <a:pt x="12201" y="9711"/>
                </a:cubicBezTo>
                <a:cubicBezTo>
                  <a:pt x="12194" y="9728"/>
                  <a:pt x="12184" y="9743"/>
                  <a:pt x="12170" y="9756"/>
                </a:cubicBezTo>
                <a:cubicBezTo>
                  <a:pt x="12157" y="9770"/>
                  <a:pt x="12142" y="9780"/>
                  <a:pt x="12125" y="9787"/>
                </a:cubicBezTo>
                <a:cubicBezTo>
                  <a:pt x="12108" y="9794"/>
                  <a:pt x="12090" y="9797"/>
                  <a:pt x="12072" y="9797"/>
                </a:cubicBezTo>
                <a:lnTo>
                  <a:pt x="139" y="9797"/>
                </a:lnTo>
                <a:cubicBezTo>
                  <a:pt x="121" y="9797"/>
                  <a:pt x="103" y="9794"/>
                  <a:pt x="86" y="9787"/>
                </a:cubicBezTo>
                <a:cubicBezTo>
                  <a:pt x="69" y="9780"/>
                  <a:pt x="54" y="9770"/>
                  <a:pt x="41" y="9756"/>
                </a:cubicBezTo>
                <a:cubicBezTo>
                  <a:pt x="28" y="9743"/>
                  <a:pt x="18" y="9728"/>
                  <a:pt x="11" y="9711"/>
                </a:cubicBezTo>
                <a:cubicBezTo>
                  <a:pt x="4" y="9694"/>
                  <a:pt x="0" y="9676"/>
                  <a:pt x="0" y="9658"/>
                </a:cubicBezTo>
                <a:close/>
              </a:path>
            </a:pathLst>
          </a:custGeom>
          <a:solidFill>
            <a:srgbClr val="2d2d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5" name=""/>
          <p:cNvSpPr txBox="1"/>
          <p:nvPr/>
        </p:nvSpPr>
        <p:spPr>
          <a:xfrm>
            <a:off x="927720" y="1059120"/>
            <a:ext cx="24685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Python Code Example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6" name=""/>
          <p:cNvSpPr txBox="1"/>
          <p:nvPr/>
        </p:nvSpPr>
        <p:spPr>
          <a:xfrm>
            <a:off x="710280" y="1601640"/>
            <a:ext cx="297864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8000"/>
                </a:solidFill>
                <a:effectLst/>
                <a:uFillTx/>
                <a:latin typeface="Courier New"/>
                <a:ea typeface="Courier New"/>
              </a:rPr>
              <a:t># Visualize the trained Decision Tree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710280" y="1802160"/>
            <a:ext cx="22543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plt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.</a:t>
            </a:r>
            <a:r>
              <a:rPr b="0" lang="en-US" sz="1050" strike="noStrike" u="none">
                <a:solidFill>
                  <a:srgbClr val="dcdcaa"/>
                </a:solidFill>
                <a:effectLst/>
                <a:uFillTx/>
                <a:latin typeface="Courier New"/>
                <a:ea typeface="Courier New"/>
              </a:rPr>
              <a:t>figure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(figsize=(20, 15))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8" name=""/>
          <p:cNvSpPr txBox="1"/>
          <p:nvPr/>
        </p:nvSpPr>
        <p:spPr>
          <a:xfrm>
            <a:off x="710280" y="2003040"/>
            <a:ext cx="112788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plot_tree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(</a:t>
            </a:r>
            <a:r>
              <a:rPr b="0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clf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9" name=""/>
          <p:cNvSpPr txBox="1"/>
          <p:nvPr/>
        </p:nvSpPr>
        <p:spPr>
          <a:xfrm>
            <a:off x="710280" y="2203560"/>
            <a:ext cx="11275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 </a:t>
            </a:r>
            <a:r>
              <a:rPr b="0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filled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=</a:t>
            </a:r>
            <a:r>
              <a:rPr b="0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True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0" name=""/>
          <p:cNvSpPr txBox="1"/>
          <p:nvPr/>
        </p:nvSpPr>
        <p:spPr>
          <a:xfrm>
            <a:off x="710280" y="2404080"/>
            <a:ext cx="281736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 </a:t>
            </a:r>
            <a:r>
              <a:rPr b="0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feature_names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=iris.</a:t>
            </a:r>
            <a:r>
              <a:rPr b="0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feature_names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1" name=""/>
          <p:cNvSpPr txBox="1"/>
          <p:nvPr/>
        </p:nvSpPr>
        <p:spPr>
          <a:xfrm>
            <a:off x="710280" y="2604600"/>
            <a:ext cx="257616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 </a:t>
            </a:r>
            <a:r>
              <a:rPr b="0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class_names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=iris.</a:t>
            </a:r>
            <a:r>
              <a:rPr b="0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target_names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2" name=""/>
          <p:cNvSpPr txBox="1"/>
          <p:nvPr/>
        </p:nvSpPr>
        <p:spPr>
          <a:xfrm>
            <a:off x="710280" y="2805120"/>
            <a:ext cx="120816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 </a:t>
            </a:r>
            <a:r>
              <a:rPr b="0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rounded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=</a:t>
            </a:r>
            <a:r>
              <a:rPr b="0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True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3" name=""/>
          <p:cNvSpPr txBox="1"/>
          <p:nvPr/>
        </p:nvSpPr>
        <p:spPr>
          <a:xfrm>
            <a:off x="710280" y="3005640"/>
            <a:ext cx="112716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 </a:t>
            </a:r>
            <a:r>
              <a:rPr b="0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fontsize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=12)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4" name=""/>
          <p:cNvSpPr txBox="1"/>
          <p:nvPr/>
        </p:nvSpPr>
        <p:spPr>
          <a:xfrm>
            <a:off x="710280" y="3206160"/>
            <a:ext cx="40255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plt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.</a:t>
            </a:r>
            <a:r>
              <a:rPr b="0" lang="en-US" sz="1050" strike="noStrike" u="none">
                <a:solidFill>
                  <a:srgbClr val="dcdcaa"/>
                </a:solidFill>
                <a:effectLst/>
                <a:uFillTx/>
                <a:latin typeface="Courier New"/>
                <a:ea typeface="Courier New"/>
              </a:rPr>
              <a:t>title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(</a:t>
            </a:r>
            <a:r>
              <a:rPr b="0" lang="en-US" sz="1050" strike="noStrike" u="none">
                <a:solidFill>
                  <a:srgbClr val="ce9178"/>
                </a:solidFill>
                <a:effectLst/>
                <a:uFillTx/>
                <a:latin typeface="Courier New"/>
                <a:ea typeface="Courier New"/>
              </a:rPr>
              <a:t>"Decision Tree for Iris Classification"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710280" y="3406680"/>
            <a:ext cx="17712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         </a:t>
            </a:r>
            <a:r>
              <a:rPr b="0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fontsize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=16)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6" name=""/>
          <p:cNvSpPr/>
          <p:nvPr/>
        </p:nvSpPr>
        <p:spPr>
          <a:xfrm>
            <a:off x="593280" y="5105880"/>
            <a:ext cx="4379040" cy="534960"/>
          </a:xfrm>
          <a:custGeom>
            <a:avLst/>
            <a:gdLst/>
            <a:ahLst/>
            <a:rect l="0" t="0" r="r" b="b"/>
            <a:pathLst>
              <a:path w="12164" h="1486">
                <a:moveTo>
                  <a:pt x="0" y="1392"/>
                </a:moveTo>
                <a:lnTo>
                  <a:pt x="0" y="93"/>
                </a:lnTo>
                <a:cubicBezTo>
                  <a:pt x="0" y="80"/>
                  <a:pt x="1" y="68"/>
                  <a:pt x="3" y="57"/>
                </a:cubicBezTo>
                <a:cubicBezTo>
                  <a:pt x="6" y="46"/>
                  <a:pt x="9" y="36"/>
                  <a:pt x="13" y="27"/>
                </a:cubicBezTo>
                <a:cubicBezTo>
                  <a:pt x="18" y="18"/>
                  <a:pt x="23" y="11"/>
                  <a:pt x="28" y="7"/>
                </a:cubicBezTo>
                <a:cubicBezTo>
                  <a:pt x="34" y="2"/>
                  <a:pt x="40" y="0"/>
                  <a:pt x="46" y="0"/>
                </a:cubicBezTo>
                <a:lnTo>
                  <a:pt x="12071" y="0"/>
                </a:lnTo>
                <a:cubicBezTo>
                  <a:pt x="12084" y="0"/>
                  <a:pt x="12096" y="2"/>
                  <a:pt x="12107" y="7"/>
                </a:cubicBezTo>
                <a:cubicBezTo>
                  <a:pt x="12118" y="11"/>
                  <a:pt x="12128" y="18"/>
                  <a:pt x="12137" y="27"/>
                </a:cubicBezTo>
                <a:cubicBezTo>
                  <a:pt x="12146" y="36"/>
                  <a:pt x="12152" y="46"/>
                  <a:pt x="12157" y="57"/>
                </a:cubicBezTo>
                <a:cubicBezTo>
                  <a:pt x="12162" y="68"/>
                  <a:pt x="12164" y="80"/>
                  <a:pt x="12164" y="93"/>
                </a:cubicBezTo>
                <a:lnTo>
                  <a:pt x="12164" y="1392"/>
                </a:lnTo>
                <a:cubicBezTo>
                  <a:pt x="12164" y="1405"/>
                  <a:pt x="12162" y="1418"/>
                  <a:pt x="12157" y="1429"/>
                </a:cubicBezTo>
                <a:cubicBezTo>
                  <a:pt x="12152" y="1440"/>
                  <a:pt x="12146" y="1450"/>
                  <a:pt x="12137" y="1459"/>
                </a:cubicBezTo>
                <a:cubicBezTo>
                  <a:pt x="12128" y="1468"/>
                  <a:pt x="12118" y="1475"/>
                  <a:pt x="12107" y="1479"/>
                </a:cubicBezTo>
                <a:cubicBezTo>
                  <a:pt x="12096" y="1484"/>
                  <a:pt x="12084" y="1486"/>
                  <a:pt x="12071" y="1486"/>
                </a:cubicBezTo>
                <a:lnTo>
                  <a:pt x="46" y="1486"/>
                </a:lnTo>
                <a:cubicBezTo>
                  <a:pt x="40" y="1486"/>
                  <a:pt x="34" y="1484"/>
                  <a:pt x="28" y="1479"/>
                </a:cubicBezTo>
                <a:cubicBezTo>
                  <a:pt x="23" y="1475"/>
                  <a:pt x="18" y="1468"/>
                  <a:pt x="13" y="1459"/>
                </a:cubicBezTo>
                <a:cubicBezTo>
                  <a:pt x="9" y="1450"/>
                  <a:pt x="6" y="1440"/>
                  <a:pt x="3" y="1429"/>
                </a:cubicBezTo>
                <a:cubicBezTo>
                  <a:pt x="1" y="1418"/>
                  <a:pt x="0" y="1405"/>
                  <a:pt x="0" y="1392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7" name=""/>
          <p:cNvSpPr/>
          <p:nvPr/>
        </p:nvSpPr>
        <p:spPr>
          <a:xfrm>
            <a:off x="576360" y="5105880"/>
            <a:ext cx="33840" cy="534960"/>
          </a:xfrm>
          <a:custGeom>
            <a:avLst/>
            <a:gdLst/>
            <a:ahLst/>
            <a:rect l="0" t="0" r="r" b="b"/>
            <a:pathLst>
              <a:path w="94" h="1486">
                <a:moveTo>
                  <a:pt x="94" y="1486"/>
                </a:moveTo>
                <a:cubicBezTo>
                  <a:pt x="68" y="1486"/>
                  <a:pt x="47" y="1477"/>
                  <a:pt x="28" y="1459"/>
                </a:cubicBezTo>
                <a:cubicBezTo>
                  <a:pt x="10" y="1441"/>
                  <a:pt x="0" y="1419"/>
                  <a:pt x="0" y="1392"/>
                </a:cubicBezTo>
                <a:lnTo>
                  <a:pt x="0" y="93"/>
                </a:lnTo>
                <a:cubicBezTo>
                  <a:pt x="0" y="67"/>
                  <a:pt x="10" y="45"/>
                  <a:pt x="28" y="27"/>
                </a:cubicBezTo>
                <a:cubicBezTo>
                  <a:pt x="47" y="9"/>
                  <a:pt x="68" y="0"/>
                  <a:pt x="94" y="0"/>
                </a:cubicBezTo>
                <a:lnTo>
                  <a:pt x="94" y="1486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88" name="" descr=""/>
          <p:cNvPicPr/>
          <p:nvPr/>
        </p:nvPicPr>
        <p:blipFill>
          <a:blip r:embed="rId4"/>
          <a:stretch/>
        </p:blipFill>
        <p:spPr>
          <a:xfrm>
            <a:off x="710280" y="523116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9" name=""/>
          <p:cNvSpPr txBox="1"/>
          <p:nvPr/>
        </p:nvSpPr>
        <p:spPr>
          <a:xfrm>
            <a:off x="710280" y="3607200"/>
            <a:ext cx="80568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plt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.</a:t>
            </a:r>
            <a:r>
              <a:rPr b="0" lang="en-US" sz="1050" strike="noStrike" u="none">
                <a:solidFill>
                  <a:srgbClr val="dcdcaa"/>
                </a:solidFill>
                <a:effectLst/>
                <a:uFillTx/>
                <a:latin typeface="Courier New"/>
                <a:ea typeface="Courier New"/>
              </a:rPr>
              <a:t>show</a:t>
            </a:r>
            <a:r>
              <a:rPr b="0" lang="en-US" sz="105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()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869040" y="5222880"/>
            <a:ext cx="39528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The visualization shows decision rules at each node, Gini impurity,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1" name=""/>
          <p:cNvSpPr/>
          <p:nvPr/>
        </p:nvSpPr>
        <p:spPr>
          <a:xfrm>
            <a:off x="5553000" y="873000"/>
            <a:ext cx="4738320" cy="4939200"/>
          </a:xfrm>
          <a:custGeom>
            <a:avLst/>
            <a:gdLst/>
            <a:ahLst/>
            <a:rect l="0" t="0" r="r" b="b"/>
            <a:pathLst>
              <a:path w="13162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8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5" y="68"/>
                  <a:pt x="42" y="59"/>
                  <a:pt x="51" y="51"/>
                </a:cubicBezTo>
                <a:cubicBezTo>
                  <a:pt x="59" y="43"/>
                  <a:pt x="67" y="36"/>
                  <a:pt x="77" y="30"/>
                </a:cubicBezTo>
                <a:cubicBezTo>
                  <a:pt x="86" y="23"/>
                  <a:pt x="96" y="18"/>
                  <a:pt x="107" y="14"/>
                </a:cubicBezTo>
                <a:cubicBezTo>
                  <a:pt x="118" y="9"/>
                  <a:pt x="128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12988" y="0"/>
                </a:lnTo>
                <a:cubicBezTo>
                  <a:pt x="13000" y="0"/>
                  <a:pt x="13011" y="1"/>
                  <a:pt x="13022" y="4"/>
                </a:cubicBezTo>
                <a:cubicBezTo>
                  <a:pt x="13033" y="6"/>
                  <a:pt x="13044" y="9"/>
                  <a:pt x="13055" y="14"/>
                </a:cubicBezTo>
                <a:cubicBezTo>
                  <a:pt x="13065" y="18"/>
                  <a:pt x="13075" y="23"/>
                  <a:pt x="13085" y="30"/>
                </a:cubicBezTo>
                <a:cubicBezTo>
                  <a:pt x="13095" y="36"/>
                  <a:pt x="13103" y="43"/>
                  <a:pt x="13111" y="51"/>
                </a:cubicBezTo>
                <a:cubicBezTo>
                  <a:pt x="13119" y="59"/>
                  <a:pt x="13127" y="68"/>
                  <a:pt x="13133" y="78"/>
                </a:cubicBezTo>
                <a:cubicBezTo>
                  <a:pt x="13139" y="87"/>
                  <a:pt x="13145" y="97"/>
                  <a:pt x="13149" y="108"/>
                </a:cubicBezTo>
                <a:cubicBezTo>
                  <a:pt x="13153" y="118"/>
                  <a:pt x="13157" y="129"/>
                  <a:pt x="13159" y="140"/>
                </a:cubicBezTo>
                <a:cubicBezTo>
                  <a:pt x="13161" y="152"/>
                  <a:pt x="13162" y="163"/>
                  <a:pt x="13162" y="174"/>
                </a:cubicBezTo>
                <a:lnTo>
                  <a:pt x="13162" y="13546"/>
                </a:lnTo>
                <a:cubicBezTo>
                  <a:pt x="13162" y="13558"/>
                  <a:pt x="13161" y="13569"/>
                  <a:pt x="13159" y="13580"/>
                </a:cubicBezTo>
                <a:cubicBezTo>
                  <a:pt x="13157" y="13591"/>
                  <a:pt x="13153" y="13602"/>
                  <a:pt x="13149" y="13613"/>
                </a:cubicBezTo>
                <a:cubicBezTo>
                  <a:pt x="13145" y="13623"/>
                  <a:pt x="13139" y="13633"/>
                  <a:pt x="13133" y="13643"/>
                </a:cubicBezTo>
                <a:cubicBezTo>
                  <a:pt x="13127" y="13652"/>
                  <a:pt x="13119" y="13661"/>
                  <a:pt x="13111" y="13669"/>
                </a:cubicBezTo>
                <a:cubicBezTo>
                  <a:pt x="13103" y="13677"/>
                  <a:pt x="13095" y="13684"/>
                  <a:pt x="13085" y="13691"/>
                </a:cubicBezTo>
                <a:cubicBezTo>
                  <a:pt x="13075" y="13697"/>
                  <a:pt x="13065" y="13703"/>
                  <a:pt x="13055" y="13707"/>
                </a:cubicBezTo>
                <a:cubicBezTo>
                  <a:pt x="13044" y="13711"/>
                  <a:pt x="13033" y="13715"/>
                  <a:pt x="13022" y="13717"/>
                </a:cubicBezTo>
                <a:cubicBezTo>
                  <a:pt x="13011" y="13719"/>
                  <a:pt x="13000" y="13720"/>
                  <a:pt x="12988" y="13720"/>
                </a:cubicBezTo>
                <a:lnTo>
                  <a:pt x="174" y="13720"/>
                </a:lnTo>
                <a:cubicBezTo>
                  <a:pt x="162" y="13720"/>
                  <a:pt x="151" y="13719"/>
                  <a:pt x="140" y="13717"/>
                </a:cubicBezTo>
                <a:cubicBezTo>
                  <a:pt x="128" y="13715"/>
                  <a:pt x="118" y="13711"/>
                  <a:pt x="107" y="13707"/>
                </a:cubicBezTo>
                <a:cubicBezTo>
                  <a:pt x="96" y="13703"/>
                  <a:pt x="86" y="13697"/>
                  <a:pt x="77" y="13691"/>
                </a:cubicBezTo>
                <a:cubicBezTo>
                  <a:pt x="67" y="13684"/>
                  <a:pt x="59" y="13677"/>
                  <a:pt x="51" y="13669"/>
                </a:cubicBezTo>
                <a:cubicBezTo>
                  <a:pt x="42" y="13661"/>
                  <a:pt x="35" y="13652"/>
                  <a:pt x="29" y="13643"/>
                </a:cubicBezTo>
                <a:cubicBezTo>
                  <a:pt x="23" y="13633"/>
                  <a:pt x="17" y="13623"/>
                  <a:pt x="13" y="13613"/>
                </a:cubicBezTo>
                <a:cubicBezTo>
                  <a:pt x="8" y="13602"/>
                  <a:pt x="5" y="13591"/>
                  <a:pt x="3" y="13580"/>
                </a:cubicBezTo>
                <a:cubicBezTo>
                  <a:pt x="1" y="13569"/>
                  <a:pt x="0" y="13558"/>
                  <a:pt x="0" y="1354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2" name=""/>
          <p:cNvSpPr/>
          <p:nvPr/>
        </p:nvSpPr>
        <p:spPr>
          <a:xfrm>
            <a:off x="5553000" y="873000"/>
            <a:ext cx="4738320" cy="4939200"/>
          </a:xfrm>
          <a:custGeom>
            <a:avLst/>
            <a:gdLst/>
            <a:ahLst/>
            <a:rect l="0" t="0" r="r" b="b"/>
            <a:pathLst>
              <a:path fill="none" w="13162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8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5" y="68"/>
                  <a:pt x="42" y="59"/>
                  <a:pt x="51" y="51"/>
                </a:cubicBezTo>
                <a:cubicBezTo>
                  <a:pt x="59" y="43"/>
                  <a:pt x="67" y="36"/>
                  <a:pt x="77" y="30"/>
                </a:cubicBezTo>
                <a:cubicBezTo>
                  <a:pt x="86" y="23"/>
                  <a:pt x="96" y="18"/>
                  <a:pt x="107" y="14"/>
                </a:cubicBezTo>
                <a:cubicBezTo>
                  <a:pt x="118" y="9"/>
                  <a:pt x="128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12988" y="0"/>
                </a:lnTo>
                <a:cubicBezTo>
                  <a:pt x="13000" y="0"/>
                  <a:pt x="13011" y="1"/>
                  <a:pt x="13022" y="4"/>
                </a:cubicBezTo>
                <a:cubicBezTo>
                  <a:pt x="13033" y="6"/>
                  <a:pt x="13044" y="9"/>
                  <a:pt x="13055" y="14"/>
                </a:cubicBezTo>
                <a:cubicBezTo>
                  <a:pt x="13065" y="18"/>
                  <a:pt x="13075" y="23"/>
                  <a:pt x="13085" y="30"/>
                </a:cubicBezTo>
                <a:cubicBezTo>
                  <a:pt x="13095" y="36"/>
                  <a:pt x="13103" y="43"/>
                  <a:pt x="13111" y="51"/>
                </a:cubicBezTo>
                <a:cubicBezTo>
                  <a:pt x="13119" y="59"/>
                  <a:pt x="13127" y="68"/>
                  <a:pt x="13133" y="78"/>
                </a:cubicBezTo>
                <a:cubicBezTo>
                  <a:pt x="13139" y="87"/>
                  <a:pt x="13145" y="97"/>
                  <a:pt x="13149" y="108"/>
                </a:cubicBezTo>
                <a:cubicBezTo>
                  <a:pt x="13153" y="118"/>
                  <a:pt x="13157" y="129"/>
                  <a:pt x="13159" y="140"/>
                </a:cubicBezTo>
                <a:cubicBezTo>
                  <a:pt x="13161" y="152"/>
                  <a:pt x="13162" y="163"/>
                  <a:pt x="13162" y="174"/>
                </a:cubicBezTo>
                <a:lnTo>
                  <a:pt x="13162" y="13546"/>
                </a:lnTo>
                <a:cubicBezTo>
                  <a:pt x="13162" y="13558"/>
                  <a:pt x="13161" y="13569"/>
                  <a:pt x="13159" y="13580"/>
                </a:cubicBezTo>
                <a:cubicBezTo>
                  <a:pt x="13157" y="13591"/>
                  <a:pt x="13153" y="13602"/>
                  <a:pt x="13149" y="13613"/>
                </a:cubicBezTo>
                <a:cubicBezTo>
                  <a:pt x="13145" y="13623"/>
                  <a:pt x="13139" y="13633"/>
                  <a:pt x="13133" y="13643"/>
                </a:cubicBezTo>
                <a:cubicBezTo>
                  <a:pt x="13127" y="13652"/>
                  <a:pt x="13119" y="13661"/>
                  <a:pt x="13111" y="13669"/>
                </a:cubicBezTo>
                <a:cubicBezTo>
                  <a:pt x="13103" y="13677"/>
                  <a:pt x="13095" y="13684"/>
                  <a:pt x="13085" y="13691"/>
                </a:cubicBezTo>
                <a:cubicBezTo>
                  <a:pt x="13075" y="13697"/>
                  <a:pt x="13065" y="13703"/>
                  <a:pt x="13055" y="13707"/>
                </a:cubicBezTo>
                <a:cubicBezTo>
                  <a:pt x="13044" y="13711"/>
                  <a:pt x="13033" y="13715"/>
                  <a:pt x="13022" y="13717"/>
                </a:cubicBezTo>
                <a:cubicBezTo>
                  <a:pt x="13011" y="13719"/>
                  <a:pt x="13000" y="13720"/>
                  <a:pt x="12988" y="13720"/>
                </a:cubicBezTo>
                <a:lnTo>
                  <a:pt x="174" y="13720"/>
                </a:lnTo>
                <a:cubicBezTo>
                  <a:pt x="162" y="13720"/>
                  <a:pt x="151" y="13719"/>
                  <a:pt x="140" y="13717"/>
                </a:cubicBezTo>
                <a:cubicBezTo>
                  <a:pt x="128" y="13715"/>
                  <a:pt x="118" y="13711"/>
                  <a:pt x="107" y="13707"/>
                </a:cubicBezTo>
                <a:cubicBezTo>
                  <a:pt x="96" y="13703"/>
                  <a:pt x="86" y="13697"/>
                  <a:pt x="77" y="13691"/>
                </a:cubicBezTo>
                <a:cubicBezTo>
                  <a:pt x="67" y="13684"/>
                  <a:pt x="59" y="13677"/>
                  <a:pt x="51" y="13669"/>
                </a:cubicBezTo>
                <a:cubicBezTo>
                  <a:pt x="42" y="13661"/>
                  <a:pt x="35" y="13652"/>
                  <a:pt x="29" y="13643"/>
                </a:cubicBezTo>
                <a:cubicBezTo>
                  <a:pt x="23" y="13633"/>
                  <a:pt x="17" y="13623"/>
                  <a:pt x="13" y="13613"/>
                </a:cubicBezTo>
                <a:cubicBezTo>
                  <a:pt x="8" y="13602"/>
                  <a:pt x="5" y="13591"/>
                  <a:pt x="3" y="13580"/>
                </a:cubicBezTo>
                <a:cubicBezTo>
                  <a:pt x="1" y="13569"/>
                  <a:pt x="0" y="13558"/>
                  <a:pt x="0" y="13546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93" name="" descr=""/>
          <p:cNvPicPr/>
          <p:nvPr/>
        </p:nvPicPr>
        <p:blipFill>
          <a:blip r:embed="rId5"/>
          <a:stretch/>
        </p:blipFill>
        <p:spPr>
          <a:xfrm>
            <a:off x="5724360" y="107784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4" name=""/>
          <p:cNvSpPr txBox="1"/>
          <p:nvPr/>
        </p:nvSpPr>
        <p:spPr>
          <a:xfrm>
            <a:off x="710280" y="5390280"/>
            <a:ext cx="2501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number of samples, and class distribution.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5" name=""/>
          <p:cNvSpPr/>
          <p:nvPr/>
        </p:nvSpPr>
        <p:spPr>
          <a:xfrm>
            <a:off x="5728320" y="4391280"/>
            <a:ext cx="2122920" cy="1245600"/>
          </a:xfrm>
          <a:custGeom>
            <a:avLst/>
            <a:gdLst/>
            <a:ahLst/>
            <a:rect l="0" t="0" r="r" b="b"/>
            <a:pathLst>
              <a:path w="5897" h="3460">
                <a:moveTo>
                  <a:pt x="0" y="3378"/>
                </a:moveTo>
                <a:lnTo>
                  <a:pt x="0" y="81"/>
                </a:ln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60" y="2"/>
                  <a:pt x="71" y="0"/>
                  <a:pt x="81" y="0"/>
                </a:cubicBezTo>
                <a:lnTo>
                  <a:pt x="5816" y="0"/>
                </a:lnTo>
                <a:cubicBezTo>
                  <a:pt x="5827" y="0"/>
                  <a:pt x="5837" y="2"/>
                  <a:pt x="5847" y="6"/>
                </a:cubicBezTo>
                <a:cubicBezTo>
                  <a:pt x="5857" y="10"/>
                  <a:pt x="5866" y="16"/>
                  <a:pt x="5873" y="24"/>
                </a:cubicBezTo>
                <a:cubicBezTo>
                  <a:pt x="5881" y="31"/>
                  <a:pt x="5887" y="40"/>
                  <a:pt x="5891" y="50"/>
                </a:cubicBezTo>
                <a:cubicBezTo>
                  <a:pt x="5895" y="60"/>
                  <a:pt x="5897" y="70"/>
                  <a:pt x="5897" y="81"/>
                </a:cubicBezTo>
                <a:lnTo>
                  <a:pt x="5897" y="3378"/>
                </a:lnTo>
                <a:cubicBezTo>
                  <a:pt x="5897" y="3389"/>
                  <a:pt x="5895" y="3400"/>
                  <a:pt x="5891" y="3410"/>
                </a:cubicBezTo>
                <a:cubicBezTo>
                  <a:pt x="5887" y="3420"/>
                  <a:pt x="5881" y="3428"/>
                  <a:pt x="5873" y="3436"/>
                </a:cubicBezTo>
                <a:cubicBezTo>
                  <a:pt x="5866" y="3444"/>
                  <a:pt x="5857" y="3449"/>
                  <a:pt x="5847" y="3454"/>
                </a:cubicBezTo>
                <a:cubicBezTo>
                  <a:pt x="5837" y="3458"/>
                  <a:pt x="5827" y="3460"/>
                  <a:pt x="5816" y="3460"/>
                </a:cubicBezTo>
                <a:lnTo>
                  <a:pt x="81" y="3460"/>
                </a:lnTo>
                <a:cubicBezTo>
                  <a:pt x="71" y="3460"/>
                  <a:pt x="60" y="3458"/>
                  <a:pt x="50" y="3454"/>
                </a:cubicBezTo>
                <a:cubicBezTo>
                  <a:pt x="40" y="3449"/>
                  <a:pt x="31" y="3444"/>
                  <a:pt x="24" y="3436"/>
                </a:cubicBezTo>
                <a:cubicBezTo>
                  <a:pt x="16" y="3428"/>
                  <a:pt x="10" y="3420"/>
                  <a:pt x="6" y="3410"/>
                </a:cubicBezTo>
                <a:cubicBezTo>
                  <a:pt x="2" y="3400"/>
                  <a:pt x="0" y="3389"/>
                  <a:pt x="0" y="3378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6" name=""/>
          <p:cNvSpPr/>
          <p:nvPr/>
        </p:nvSpPr>
        <p:spPr>
          <a:xfrm>
            <a:off x="5728320" y="4391280"/>
            <a:ext cx="2122920" cy="1245600"/>
          </a:xfrm>
          <a:custGeom>
            <a:avLst/>
            <a:gdLst/>
            <a:ahLst/>
            <a:rect l="0" t="0" r="r" b="b"/>
            <a:pathLst>
              <a:path fill="none" w="5897" h="3460">
                <a:moveTo>
                  <a:pt x="0" y="3378"/>
                </a:moveTo>
                <a:lnTo>
                  <a:pt x="0" y="81"/>
                </a:ln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60" y="2"/>
                  <a:pt x="71" y="0"/>
                  <a:pt x="81" y="0"/>
                </a:cubicBezTo>
                <a:lnTo>
                  <a:pt x="5816" y="0"/>
                </a:lnTo>
                <a:cubicBezTo>
                  <a:pt x="5827" y="0"/>
                  <a:pt x="5837" y="2"/>
                  <a:pt x="5847" y="6"/>
                </a:cubicBezTo>
                <a:cubicBezTo>
                  <a:pt x="5857" y="10"/>
                  <a:pt x="5866" y="16"/>
                  <a:pt x="5873" y="24"/>
                </a:cubicBezTo>
                <a:cubicBezTo>
                  <a:pt x="5881" y="31"/>
                  <a:pt x="5887" y="40"/>
                  <a:pt x="5891" y="50"/>
                </a:cubicBezTo>
                <a:cubicBezTo>
                  <a:pt x="5895" y="60"/>
                  <a:pt x="5897" y="70"/>
                  <a:pt x="5897" y="81"/>
                </a:cubicBezTo>
                <a:lnTo>
                  <a:pt x="5897" y="3378"/>
                </a:lnTo>
                <a:cubicBezTo>
                  <a:pt x="5897" y="3389"/>
                  <a:pt x="5895" y="3400"/>
                  <a:pt x="5891" y="3410"/>
                </a:cubicBezTo>
                <a:cubicBezTo>
                  <a:pt x="5887" y="3420"/>
                  <a:pt x="5881" y="3428"/>
                  <a:pt x="5873" y="3436"/>
                </a:cubicBezTo>
                <a:cubicBezTo>
                  <a:pt x="5866" y="3444"/>
                  <a:pt x="5857" y="3449"/>
                  <a:pt x="5847" y="3454"/>
                </a:cubicBezTo>
                <a:cubicBezTo>
                  <a:pt x="5837" y="3458"/>
                  <a:pt x="5827" y="3460"/>
                  <a:pt x="5816" y="3460"/>
                </a:cubicBezTo>
                <a:lnTo>
                  <a:pt x="81" y="3460"/>
                </a:lnTo>
                <a:cubicBezTo>
                  <a:pt x="71" y="3460"/>
                  <a:pt x="60" y="3458"/>
                  <a:pt x="50" y="3454"/>
                </a:cubicBezTo>
                <a:cubicBezTo>
                  <a:pt x="40" y="3449"/>
                  <a:pt x="31" y="3444"/>
                  <a:pt x="24" y="3436"/>
                </a:cubicBezTo>
                <a:cubicBezTo>
                  <a:pt x="16" y="3428"/>
                  <a:pt x="10" y="3420"/>
                  <a:pt x="6" y="3410"/>
                </a:cubicBezTo>
                <a:cubicBezTo>
                  <a:pt x="2" y="3400"/>
                  <a:pt x="0" y="3389"/>
                  <a:pt x="0" y="3378"/>
                </a:cubicBezTo>
              </a:path>
            </a:pathLst>
          </a:custGeom>
          <a:ln w="8280">
            <a:solidFill>
              <a:srgbClr val="ffffff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97" name="" descr=""/>
          <p:cNvPicPr/>
          <p:nvPr/>
        </p:nvPicPr>
        <p:blipFill>
          <a:blip r:embed="rId6"/>
          <a:stretch/>
        </p:blipFill>
        <p:spPr>
          <a:xfrm>
            <a:off x="5833080" y="453780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8" name=""/>
          <p:cNvSpPr txBox="1"/>
          <p:nvPr/>
        </p:nvSpPr>
        <p:spPr>
          <a:xfrm>
            <a:off x="6050160" y="1059120"/>
            <a:ext cx="23252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Visualization Output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9" name=""/>
          <p:cNvSpPr txBox="1"/>
          <p:nvPr/>
        </p:nvSpPr>
        <p:spPr>
          <a:xfrm>
            <a:off x="6050160" y="4523400"/>
            <a:ext cx="1289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What to Look For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0" name=""/>
          <p:cNvSpPr txBox="1"/>
          <p:nvPr/>
        </p:nvSpPr>
        <p:spPr>
          <a:xfrm>
            <a:off x="5833080" y="4780080"/>
            <a:ext cx="1738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• Decision rules at each node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1" name=""/>
          <p:cNvSpPr txBox="1"/>
          <p:nvPr/>
        </p:nvSpPr>
        <p:spPr>
          <a:xfrm>
            <a:off x="5833080" y="4980600"/>
            <a:ext cx="1286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• Gini impurity values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2" name=""/>
          <p:cNvSpPr txBox="1"/>
          <p:nvPr/>
        </p:nvSpPr>
        <p:spPr>
          <a:xfrm>
            <a:off x="5833080" y="5181120"/>
            <a:ext cx="976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• Sample counts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3" name=""/>
          <p:cNvSpPr/>
          <p:nvPr/>
        </p:nvSpPr>
        <p:spPr>
          <a:xfrm>
            <a:off x="7993080" y="4391280"/>
            <a:ext cx="2122920" cy="1245600"/>
          </a:xfrm>
          <a:custGeom>
            <a:avLst/>
            <a:gdLst/>
            <a:ahLst/>
            <a:rect l="0" t="0" r="r" b="b"/>
            <a:pathLst>
              <a:path w="5897" h="3460">
                <a:moveTo>
                  <a:pt x="0" y="3378"/>
                </a:moveTo>
                <a:lnTo>
                  <a:pt x="0" y="81"/>
                </a:ln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60" y="2"/>
                  <a:pt x="70" y="0"/>
                  <a:pt x="81" y="0"/>
                </a:cubicBezTo>
                <a:lnTo>
                  <a:pt x="5816" y="0"/>
                </a:lnTo>
                <a:cubicBezTo>
                  <a:pt x="5826" y="0"/>
                  <a:pt x="5837" y="2"/>
                  <a:pt x="5847" y="6"/>
                </a:cubicBezTo>
                <a:cubicBezTo>
                  <a:pt x="5857" y="10"/>
                  <a:pt x="5865" y="16"/>
                  <a:pt x="5873" y="24"/>
                </a:cubicBezTo>
                <a:cubicBezTo>
                  <a:pt x="5881" y="31"/>
                  <a:pt x="5887" y="40"/>
                  <a:pt x="5891" y="50"/>
                </a:cubicBezTo>
                <a:cubicBezTo>
                  <a:pt x="5895" y="60"/>
                  <a:pt x="5897" y="70"/>
                  <a:pt x="5897" y="81"/>
                </a:cubicBezTo>
                <a:lnTo>
                  <a:pt x="5897" y="3378"/>
                </a:lnTo>
                <a:cubicBezTo>
                  <a:pt x="5897" y="3389"/>
                  <a:pt x="5895" y="3400"/>
                  <a:pt x="5891" y="3410"/>
                </a:cubicBezTo>
                <a:cubicBezTo>
                  <a:pt x="5887" y="3420"/>
                  <a:pt x="5881" y="3428"/>
                  <a:pt x="5873" y="3436"/>
                </a:cubicBezTo>
                <a:cubicBezTo>
                  <a:pt x="5865" y="3444"/>
                  <a:pt x="5857" y="3449"/>
                  <a:pt x="5847" y="3454"/>
                </a:cubicBezTo>
                <a:cubicBezTo>
                  <a:pt x="5837" y="3458"/>
                  <a:pt x="5826" y="3460"/>
                  <a:pt x="5816" y="3460"/>
                </a:cubicBezTo>
                <a:lnTo>
                  <a:pt x="81" y="3460"/>
                </a:lnTo>
                <a:cubicBezTo>
                  <a:pt x="70" y="3460"/>
                  <a:pt x="60" y="3458"/>
                  <a:pt x="50" y="3454"/>
                </a:cubicBezTo>
                <a:cubicBezTo>
                  <a:pt x="40" y="3449"/>
                  <a:pt x="31" y="3444"/>
                  <a:pt x="24" y="3436"/>
                </a:cubicBezTo>
                <a:cubicBezTo>
                  <a:pt x="16" y="3428"/>
                  <a:pt x="10" y="3420"/>
                  <a:pt x="6" y="3410"/>
                </a:cubicBezTo>
                <a:cubicBezTo>
                  <a:pt x="2" y="3400"/>
                  <a:pt x="0" y="3389"/>
                  <a:pt x="0" y="3378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4" name=""/>
          <p:cNvSpPr/>
          <p:nvPr/>
        </p:nvSpPr>
        <p:spPr>
          <a:xfrm>
            <a:off x="7993080" y="4391280"/>
            <a:ext cx="2122920" cy="1245600"/>
          </a:xfrm>
          <a:custGeom>
            <a:avLst/>
            <a:gdLst/>
            <a:ahLst/>
            <a:rect l="0" t="0" r="r" b="b"/>
            <a:pathLst>
              <a:path fill="none" w="5897" h="3460">
                <a:moveTo>
                  <a:pt x="0" y="3378"/>
                </a:moveTo>
                <a:lnTo>
                  <a:pt x="0" y="81"/>
                </a:ln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60" y="2"/>
                  <a:pt x="70" y="0"/>
                  <a:pt x="81" y="0"/>
                </a:cubicBezTo>
                <a:lnTo>
                  <a:pt x="5816" y="0"/>
                </a:lnTo>
                <a:cubicBezTo>
                  <a:pt x="5826" y="0"/>
                  <a:pt x="5837" y="2"/>
                  <a:pt x="5847" y="6"/>
                </a:cubicBezTo>
                <a:cubicBezTo>
                  <a:pt x="5857" y="10"/>
                  <a:pt x="5865" y="16"/>
                  <a:pt x="5873" y="24"/>
                </a:cubicBezTo>
                <a:cubicBezTo>
                  <a:pt x="5881" y="31"/>
                  <a:pt x="5887" y="40"/>
                  <a:pt x="5891" y="50"/>
                </a:cubicBezTo>
                <a:cubicBezTo>
                  <a:pt x="5895" y="60"/>
                  <a:pt x="5897" y="70"/>
                  <a:pt x="5897" y="81"/>
                </a:cubicBezTo>
                <a:lnTo>
                  <a:pt x="5897" y="3378"/>
                </a:lnTo>
                <a:cubicBezTo>
                  <a:pt x="5897" y="3389"/>
                  <a:pt x="5895" y="3400"/>
                  <a:pt x="5891" y="3410"/>
                </a:cubicBezTo>
                <a:cubicBezTo>
                  <a:pt x="5887" y="3420"/>
                  <a:pt x="5881" y="3428"/>
                  <a:pt x="5873" y="3436"/>
                </a:cubicBezTo>
                <a:cubicBezTo>
                  <a:pt x="5865" y="3444"/>
                  <a:pt x="5857" y="3449"/>
                  <a:pt x="5847" y="3454"/>
                </a:cubicBezTo>
                <a:cubicBezTo>
                  <a:pt x="5837" y="3458"/>
                  <a:pt x="5826" y="3460"/>
                  <a:pt x="5816" y="3460"/>
                </a:cubicBezTo>
                <a:lnTo>
                  <a:pt x="81" y="3460"/>
                </a:lnTo>
                <a:cubicBezTo>
                  <a:pt x="70" y="3460"/>
                  <a:pt x="60" y="3458"/>
                  <a:pt x="50" y="3454"/>
                </a:cubicBezTo>
                <a:cubicBezTo>
                  <a:pt x="40" y="3449"/>
                  <a:pt x="31" y="3444"/>
                  <a:pt x="24" y="3436"/>
                </a:cubicBezTo>
                <a:cubicBezTo>
                  <a:pt x="16" y="3428"/>
                  <a:pt x="10" y="3420"/>
                  <a:pt x="6" y="3410"/>
                </a:cubicBezTo>
                <a:cubicBezTo>
                  <a:pt x="2" y="3400"/>
                  <a:pt x="0" y="3389"/>
                  <a:pt x="0" y="3378"/>
                </a:cubicBezTo>
              </a:path>
            </a:pathLst>
          </a:custGeom>
          <a:ln w="8280">
            <a:solidFill>
              <a:srgbClr val="ffffff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05" name="" descr=""/>
          <p:cNvPicPr/>
          <p:nvPr/>
        </p:nvPicPr>
        <p:blipFill>
          <a:blip r:embed="rId7"/>
          <a:stretch/>
        </p:blipFill>
        <p:spPr>
          <a:xfrm>
            <a:off x="8097480" y="4537800"/>
            <a:ext cx="19188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6" name=""/>
          <p:cNvSpPr txBox="1"/>
          <p:nvPr/>
        </p:nvSpPr>
        <p:spPr>
          <a:xfrm>
            <a:off x="5833080" y="5381640"/>
            <a:ext cx="1122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• Class distribution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7" name=""/>
          <p:cNvSpPr txBox="1"/>
          <p:nvPr/>
        </p:nvSpPr>
        <p:spPr>
          <a:xfrm>
            <a:off x="8356680" y="4523400"/>
            <a:ext cx="10814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Customization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8" name=""/>
          <p:cNvSpPr txBox="1"/>
          <p:nvPr/>
        </p:nvSpPr>
        <p:spPr>
          <a:xfrm>
            <a:off x="8097480" y="4780080"/>
            <a:ext cx="1102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• ﬁlled=True/False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9" name=""/>
          <p:cNvSpPr txBox="1"/>
          <p:nvPr/>
        </p:nvSpPr>
        <p:spPr>
          <a:xfrm>
            <a:off x="8097480" y="4980600"/>
            <a:ext cx="13068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• rounded=True/False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0" name=""/>
          <p:cNvSpPr txBox="1"/>
          <p:nvPr/>
        </p:nvSpPr>
        <p:spPr>
          <a:xfrm>
            <a:off x="8097480" y="5181120"/>
            <a:ext cx="819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• fontsize=int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1" name=""/>
          <p:cNvSpPr/>
          <p:nvPr/>
        </p:nvSpPr>
        <p:spPr>
          <a:xfrm>
            <a:off x="5724000" y="1445400"/>
            <a:ext cx="4396320" cy="2808360"/>
          </a:xfrm>
          <a:custGeom>
            <a:avLst/>
            <a:gdLst/>
            <a:ahLst/>
            <a:rect l="0" t="0" r="r" b="b"/>
            <a:pathLst>
              <a:path w="12212" h="7801">
                <a:moveTo>
                  <a:pt x="0" y="7614"/>
                </a:moveTo>
                <a:lnTo>
                  <a:pt x="0" y="186"/>
                </a:lnTo>
                <a:cubicBezTo>
                  <a:pt x="0" y="174"/>
                  <a:pt x="2" y="162"/>
                  <a:pt x="4" y="150"/>
                </a:cubicBezTo>
                <a:cubicBezTo>
                  <a:pt x="6" y="138"/>
                  <a:pt x="10" y="126"/>
                  <a:pt x="15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9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2"/>
                  <a:pt x="174" y="0"/>
                  <a:pt x="186" y="0"/>
                </a:cubicBezTo>
                <a:lnTo>
                  <a:pt x="12026" y="0"/>
                </a:lnTo>
                <a:cubicBezTo>
                  <a:pt x="12038" y="0"/>
                  <a:pt x="12050" y="2"/>
                  <a:pt x="12062" y="4"/>
                </a:cubicBezTo>
                <a:cubicBezTo>
                  <a:pt x="12074" y="6"/>
                  <a:pt x="12086" y="10"/>
                  <a:pt x="12097" y="14"/>
                </a:cubicBezTo>
                <a:cubicBezTo>
                  <a:pt x="12108" y="19"/>
                  <a:pt x="12119" y="25"/>
                  <a:pt x="12129" y="32"/>
                </a:cubicBezTo>
                <a:cubicBezTo>
                  <a:pt x="12139" y="38"/>
                  <a:pt x="12148" y="46"/>
                  <a:pt x="12157" y="55"/>
                </a:cubicBezTo>
                <a:cubicBezTo>
                  <a:pt x="12166" y="63"/>
                  <a:pt x="12173" y="73"/>
                  <a:pt x="12180" y="83"/>
                </a:cubicBezTo>
                <a:cubicBezTo>
                  <a:pt x="12187" y="93"/>
                  <a:pt x="12193" y="104"/>
                  <a:pt x="12197" y="115"/>
                </a:cubicBezTo>
                <a:cubicBezTo>
                  <a:pt x="12202" y="126"/>
                  <a:pt x="12206" y="138"/>
                  <a:pt x="12208" y="150"/>
                </a:cubicBezTo>
                <a:cubicBezTo>
                  <a:pt x="12210" y="162"/>
                  <a:pt x="12212" y="174"/>
                  <a:pt x="12212" y="186"/>
                </a:cubicBezTo>
                <a:lnTo>
                  <a:pt x="12212" y="7614"/>
                </a:lnTo>
                <a:cubicBezTo>
                  <a:pt x="12212" y="7626"/>
                  <a:pt x="12210" y="7639"/>
                  <a:pt x="12208" y="7650"/>
                </a:cubicBezTo>
                <a:cubicBezTo>
                  <a:pt x="12206" y="7662"/>
                  <a:pt x="12202" y="7674"/>
                  <a:pt x="12197" y="7686"/>
                </a:cubicBezTo>
                <a:cubicBezTo>
                  <a:pt x="12193" y="7698"/>
                  <a:pt x="12187" y="7708"/>
                  <a:pt x="12180" y="7718"/>
                </a:cubicBezTo>
                <a:cubicBezTo>
                  <a:pt x="12173" y="7729"/>
                  <a:pt x="12166" y="7738"/>
                  <a:pt x="12157" y="7747"/>
                </a:cubicBezTo>
                <a:cubicBezTo>
                  <a:pt x="12148" y="7755"/>
                  <a:pt x="12139" y="7763"/>
                  <a:pt x="12129" y="7770"/>
                </a:cubicBezTo>
                <a:cubicBezTo>
                  <a:pt x="12119" y="7776"/>
                  <a:pt x="12108" y="7782"/>
                  <a:pt x="12097" y="7787"/>
                </a:cubicBezTo>
                <a:cubicBezTo>
                  <a:pt x="12086" y="7791"/>
                  <a:pt x="12074" y="7795"/>
                  <a:pt x="12062" y="7797"/>
                </a:cubicBezTo>
                <a:cubicBezTo>
                  <a:pt x="12050" y="7800"/>
                  <a:pt x="12038" y="7801"/>
                  <a:pt x="12026" y="7801"/>
                </a:cubicBezTo>
                <a:lnTo>
                  <a:pt x="186" y="7801"/>
                </a:lnTo>
                <a:cubicBezTo>
                  <a:pt x="174" y="7801"/>
                  <a:pt x="162" y="7800"/>
                  <a:pt x="150" y="7797"/>
                </a:cubicBezTo>
                <a:cubicBezTo>
                  <a:pt x="138" y="7795"/>
                  <a:pt x="126" y="7791"/>
                  <a:pt x="115" y="7787"/>
                </a:cubicBezTo>
                <a:cubicBezTo>
                  <a:pt x="104" y="7782"/>
                  <a:pt x="93" y="7776"/>
                  <a:pt x="83" y="7770"/>
                </a:cubicBezTo>
                <a:cubicBezTo>
                  <a:pt x="73" y="7763"/>
                  <a:pt x="63" y="7755"/>
                  <a:pt x="55" y="7747"/>
                </a:cubicBezTo>
                <a:cubicBezTo>
                  <a:pt x="46" y="7738"/>
                  <a:pt x="39" y="7729"/>
                  <a:pt x="32" y="7718"/>
                </a:cubicBezTo>
                <a:cubicBezTo>
                  <a:pt x="25" y="7708"/>
                  <a:pt x="19" y="7698"/>
                  <a:pt x="15" y="7686"/>
                </a:cubicBezTo>
                <a:cubicBezTo>
                  <a:pt x="10" y="7674"/>
                  <a:pt x="6" y="7662"/>
                  <a:pt x="4" y="7650"/>
                </a:cubicBezTo>
                <a:cubicBezTo>
                  <a:pt x="2" y="7639"/>
                  <a:pt x="0" y="7626"/>
                  <a:pt x="0" y="7614"/>
                </a:cubicBezTo>
                <a:close/>
              </a:path>
            </a:pathLst>
          </a:custGeom>
          <a:solidFill>
            <a:srgbClr val="0f20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2" name=""/>
          <p:cNvSpPr/>
          <p:nvPr/>
        </p:nvSpPr>
        <p:spPr>
          <a:xfrm>
            <a:off x="7026480" y="1587600"/>
            <a:ext cx="1788840" cy="652320"/>
          </a:xfrm>
          <a:custGeom>
            <a:avLst/>
            <a:gdLst/>
            <a:ahLst/>
            <a:rect l="0" t="0" r="r" b="b"/>
            <a:pathLst>
              <a:path w="4969" h="1812">
                <a:moveTo>
                  <a:pt x="0" y="1649"/>
                </a:moveTo>
                <a:lnTo>
                  <a:pt x="0" y="163"/>
                </a:lnTo>
                <a:cubicBezTo>
                  <a:pt x="0" y="153"/>
                  <a:pt x="1" y="142"/>
                  <a:pt x="3" y="132"/>
                </a:cubicBezTo>
                <a:cubicBezTo>
                  <a:pt x="5" y="121"/>
                  <a:pt x="8" y="110"/>
                  <a:pt x="12" y="100"/>
                </a:cubicBezTo>
                <a:cubicBezTo>
                  <a:pt x="17" y="90"/>
                  <a:pt x="22" y="81"/>
                  <a:pt x="27" y="72"/>
                </a:cubicBezTo>
                <a:cubicBezTo>
                  <a:pt x="33" y="63"/>
                  <a:pt x="40" y="55"/>
                  <a:pt x="48" y="48"/>
                </a:cubicBezTo>
                <a:cubicBezTo>
                  <a:pt x="55" y="40"/>
                  <a:pt x="63" y="33"/>
                  <a:pt x="72" y="27"/>
                </a:cubicBezTo>
                <a:cubicBezTo>
                  <a:pt x="81" y="21"/>
                  <a:pt x="91" y="16"/>
                  <a:pt x="100" y="12"/>
                </a:cubicBezTo>
                <a:cubicBezTo>
                  <a:pt x="110" y="8"/>
                  <a:pt x="120" y="5"/>
                  <a:pt x="131" y="3"/>
                </a:cubicBezTo>
                <a:cubicBezTo>
                  <a:pt x="141" y="1"/>
                  <a:pt x="152" y="0"/>
                  <a:pt x="163" y="0"/>
                </a:cubicBezTo>
                <a:lnTo>
                  <a:pt x="4806" y="0"/>
                </a:lnTo>
                <a:cubicBezTo>
                  <a:pt x="4817" y="0"/>
                  <a:pt x="4827" y="1"/>
                  <a:pt x="4838" y="3"/>
                </a:cubicBezTo>
                <a:cubicBezTo>
                  <a:pt x="4848" y="5"/>
                  <a:pt x="4858" y="8"/>
                  <a:pt x="4868" y="12"/>
                </a:cubicBezTo>
                <a:cubicBezTo>
                  <a:pt x="4878" y="16"/>
                  <a:pt x="4888" y="21"/>
                  <a:pt x="4896" y="27"/>
                </a:cubicBezTo>
                <a:cubicBezTo>
                  <a:pt x="4905" y="33"/>
                  <a:pt x="4914" y="40"/>
                  <a:pt x="4921" y="48"/>
                </a:cubicBezTo>
                <a:cubicBezTo>
                  <a:pt x="4929" y="55"/>
                  <a:pt x="4935" y="63"/>
                  <a:pt x="4941" y="72"/>
                </a:cubicBezTo>
                <a:cubicBezTo>
                  <a:pt x="4947" y="81"/>
                  <a:pt x="4952" y="90"/>
                  <a:pt x="4956" y="100"/>
                </a:cubicBezTo>
                <a:cubicBezTo>
                  <a:pt x="4960" y="110"/>
                  <a:pt x="4963" y="121"/>
                  <a:pt x="4966" y="132"/>
                </a:cubicBezTo>
                <a:cubicBezTo>
                  <a:pt x="4968" y="142"/>
                  <a:pt x="4969" y="153"/>
                  <a:pt x="4969" y="163"/>
                </a:cubicBezTo>
                <a:lnTo>
                  <a:pt x="4969" y="1649"/>
                </a:lnTo>
                <a:cubicBezTo>
                  <a:pt x="4969" y="1660"/>
                  <a:pt x="4968" y="1670"/>
                  <a:pt x="4966" y="1681"/>
                </a:cubicBezTo>
                <a:cubicBezTo>
                  <a:pt x="4963" y="1691"/>
                  <a:pt x="4960" y="1701"/>
                  <a:pt x="4956" y="1711"/>
                </a:cubicBezTo>
                <a:cubicBezTo>
                  <a:pt x="4952" y="1721"/>
                  <a:pt x="4947" y="1731"/>
                  <a:pt x="4941" y="1739"/>
                </a:cubicBezTo>
                <a:cubicBezTo>
                  <a:pt x="4935" y="1748"/>
                  <a:pt x="4929" y="1756"/>
                  <a:pt x="4921" y="1764"/>
                </a:cubicBezTo>
                <a:cubicBezTo>
                  <a:pt x="4914" y="1772"/>
                  <a:pt x="4905" y="1778"/>
                  <a:pt x="4896" y="1784"/>
                </a:cubicBezTo>
                <a:cubicBezTo>
                  <a:pt x="4888" y="1790"/>
                  <a:pt x="4878" y="1795"/>
                  <a:pt x="4868" y="1799"/>
                </a:cubicBezTo>
                <a:cubicBezTo>
                  <a:pt x="4858" y="1803"/>
                  <a:pt x="4848" y="1806"/>
                  <a:pt x="4838" y="1808"/>
                </a:cubicBezTo>
                <a:cubicBezTo>
                  <a:pt x="4827" y="1811"/>
                  <a:pt x="4817" y="1812"/>
                  <a:pt x="4806" y="1812"/>
                </a:cubicBezTo>
                <a:lnTo>
                  <a:pt x="163" y="1812"/>
                </a:lnTo>
                <a:cubicBezTo>
                  <a:pt x="152" y="1812"/>
                  <a:pt x="141" y="1811"/>
                  <a:pt x="131" y="1808"/>
                </a:cubicBezTo>
                <a:cubicBezTo>
                  <a:pt x="120" y="1806"/>
                  <a:pt x="110" y="1803"/>
                  <a:pt x="100" y="1799"/>
                </a:cubicBezTo>
                <a:cubicBezTo>
                  <a:pt x="91" y="1795"/>
                  <a:pt x="81" y="1790"/>
                  <a:pt x="72" y="1784"/>
                </a:cubicBezTo>
                <a:cubicBezTo>
                  <a:pt x="63" y="1778"/>
                  <a:pt x="55" y="1772"/>
                  <a:pt x="48" y="1764"/>
                </a:cubicBezTo>
                <a:cubicBezTo>
                  <a:pt x="40" y="1756"/>
                  <a:pt x="33" y="1748"/>
                  <a:pt x="27" y="1739"/>
                </a:cubicBezTo>
                <a:cubicBezTo>
                  <a:pt x="22" y="1731"/>
                  <a:pt x="17" y="1721"/>
                  <a:pt x="12" y="1711"/>
                </a:cubicBezTo>
                <a:cubicBezTo>
                  <a:pt x="8" y="1701"/>
                  <a:pt x="5" y="1691"/>
                  <a:pt x="3" y="1681"/>
                </a:cubicBezTo>
                <a:cubicBezTo>
                  <a:pt x="1" y="1670"/>
                  <a:pt x="0" y="1660"/>
                  <a:pt x="0" y="1649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3" name=""/>
          <p:cNvSpPr/>
          <p:nvPr/>
        </p:nvSpPr>
        <p:spPr>
          <a:xfrm>
            <a:off x="7026480" y="1587600"/>
            <a:ext cx="1788840" cy="652320"/>
          </a:xfrm>
          <a:custGeom>
            <a:avLst/>
            <a:gdLst/>
            <a:ahLst/>
            <a:rect l="0" t="0" r="r" b="b"/>
            <a:pathLst>
              <a:path fill="none" w="4969" h="1812">
                <a:moveTo>
                  <a:pt x="0" y="1649"/>
                </a:moveTo>
                <a:lnTo>
                  <a:pt x="0" y="163"/>
                </a:lnTo>
                <a:cubicBezTo>
                  <a:pt x="0" y="153"/>
                  <a:pt x="1" y="142"/>
                  <a:pt x="3" y="132"/>
                </a:cubicBezTo>
                <a:cubicBezTo>
                  <a:pt x="5" y="121"/>
                  <a:pt x="8" y="110"/>
                  <a:pt x="12" y="100"/>
                </a:cubicBezTo>
                <a:cubicBezTo>
                  <a:pt x="17" y="90"/>
                  <a:pt x="22" y="81"/>
                  <a:pt x="27" y="72"/>
                </a:cubicBezTo>
                <a:cubicBezTo>
                  <a:pt x="33" y="63"/>
                  <a:pt x="40" y="55"/>
                  <a:pt x="48" y="48"/>
                </a:cubicBezTo>
                <a:cubicBezTo>
                  <a:pt x="55" y="40"/>
                  <a:pt x="63" y="33"/>
                  <a:pt x="72" y="27"/>
                </a:cubicBezTo>
                <a:cubicBezTo>
                  <a:pt x="81" y="21"/>
                  <a:pt x="91" y="16"/>
                  <a:pt x="100" y="12"/>
                </a:cubicBezTo>
                <a:cubicBezTo>
                  <a:pt x="110" y="8"/>
                  <a:pt x="120" y="5"/>
                  <a:pt x="131" y="3"/>
                </a:cubicBezTo>
                <a:cubicBezTo>
                  <a:pt x="141" y="1"/>
                  <a:pt x="152" y="0"/>
                  <a:pt x="163" y="0"/>
                </a:cubicBezTo>
                <a:lnTo>
                  <a:pt x="4806" y="0"/>
                </a:lnTo>
                <a:cubicBezTo>
                  <a:pt x="4817" y="0"/>
                  <a:pt x="4827" y="1"/>
                  <a:pt x="4838" y="3"/>
                </a:cubicBezTo>
                <a:cubicBezTo>
                  <a:pt x="4848" y="5"/>
                  <a:pt x="4858" y="8"/>
                  <a:pt x="4868" y="12"/>
                </a:cubicBezTo>
                <a:cubicBezTo>
                  <a:pt x="4878" y="16"/>
                  <a:pt x="4888" y="21"/>
                  <a:pt x="4896" y="27"/>
                </a:cubicBezTo>
                <a:cubicBezTo>
                  <a:pt x="4905" y="33"/>
                  <a:pt x="4914" y="40"/>
                  <a:pt x="4921" y="48"/>
                </a:cubicBezTo>
                <a:cubicBezTo>
                  <a:pt x="4929" y="55"/>
                  <a:pt x="4935" y="63"/>
                  <a:pt x="4941" y="72"/>
                </a:cubicBezTo>
                <a:cubicBezTo>
                  <a:pt x="4947" y="81"/>
                  <a:pt x="4952" y="90"/>
                  <a:pt x="4956" y="100"/>
                </a:cubicBezTo>
                <a:cubicBezTo>
                  <a:pt x="4960" y="110"/>
                  <a:pt x="4963" y="121"/>
                  <a:pt x="4966" y="132"/>
                </a:cubicBezTo>
                <a:cubicBezTo>
                  <a:pt x="4968" y="142"/>
                  <a:pt x="4969" y="153"/>
                  <a:pt x="4969" y="163"/>
                </a:cubicBezTo>
                <a:lnTo>
                  <a:pt x="4969" y="1649"/>
                </a:lnTo>
                <a:cubicBezTo>
                  <a:pt x="4969" y="1660"/>
                  <a:pt x="4968" y="1670"/>
                  <a:pt x="4966" y="1681"/>
                </a:cubicBezTo>
                <a:cubicBezTo>
                  <a:pt x="4963" y="1691"/>
                  <a:pt x="4960" y="1701"/>
                  <a:pt x="4956" y="1711"/>
                </a:cubicBezTo>
                <a:cubicBezTo>
                  <a:pt x="4952" y="1721"/>
                  <a:pt x="4947" y="1731"/>
                  <a:pt x="4941" y="1739"/>
                </a:cubicBezTo>
                <a:cubicBezTo>
                  <a:pt x="4935" y="1748"/>
                  <a:pt x="4929" y="1756"/>
                  <a:pt x="4921" y="1764"/>
                </a:cubicBezTo>
                <a:cubicBezTo>
                  <a:pt x="4914" y="1772"/>
                  <a:pt x="4905" y="1778"/>
                  <a:pt x="4896" y="1784"/>
                </a:cubicBezTo>
                <a:cubicBezTo>
                  <a:pt x="4888" y="1790"/>
                  <a:pt x="4878" y="1795"/>
                  <a:pt x="4868" y="1799"/>
                </a:cubicBezTo>
                <a:cubicBezTo>
                  <a:pt x="4858" y="1803"/>
                  <a:pt x="4848" y="1806"/>
                  <a:pt x="4838" y="1808"/>
                </a:cubicBezTo>
                <a:cubicBezTo>
                  <a:pt x="4827" y="1811"/>
                  <a:pt x="4817" y="1812"/>
                  <a:pt x="4806" y="1812"/>
                </a:cubicBezTo>
                <a:lnTo>
                  <a:pt x="163" y="1812"/>
                </a:lnTo>
                <a:cubicBezTo>
                  <a:pt x="152" y="1812"/>
                  <a:pt x="141" y="1811"/>
                  <a:pt x="131" y="1808"/>
                </a:cubicBezTo>
                <a:cubicBezTo>
                  <a:pt x="120" y="1806"/>
                  <a:pt x="110" y="1803"/>
                  <a:pt x="100" y="1799"/>
                </a:cubicBezTo>
                <a:cubicBezTo>
                  <a:pt x="91" y="1795"/>
                  <a:pt x="81" y="1790"/>
                  <a:pt x="72" y="1784"/>
                </a:cubicBezTo>
                <a:cubicBezTo>
                  <a:pt x="63" y="1778"/>
                  <a:pt x="55" y="1772"/>
                  <a:pt x="48" y="1764"/>
                </a:cubicBezTo>
                <a:cubicBezTo>
                  <a:pt x="40" y="1756"/>
                  <a:pt x="33" y="1748"/>
                  <a:pt x="27" y="1739"/>
                </a:cubicBezTo>
                <a:cubicBezTo>
                  <a:pt x="22" y="1731"/>
                  <a:pt x="17" y="1721"/>
                  <a:pt x="12" y="1711"/>
                </a:cubicBezTo>
                <a:cubicBezTo>
                  <a:pt x="8" y="1701"/>
                  <a:pt x="5" y="1691"/>
                  <a:pt x="3" y="1681"/>
                </a:cubicBezTo>
                <a:cubicBezTo>
                  <a:pt x="1" y="1670"/>
                  <a:pt x="0" y="1660"/>
                  <a:pt x="0" y="1649"/>
                </a:cubicBezTo>
              </a:path>
            </a:pathLst>
          </a:custGeom>
          <a:ln w="16560">
            <a:solidFill>
              <a:srgbClr val="ffffff"/>
            </a:solidFill>
            <a:miter/>
          </a:ln>
        </p:spPr>
        <p:txBody>
          <a:bodyPr lIns="8280" rIns="8280" tIns="8280" bIns="82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4" name=""/>
          <p:cNvSpPr txBox="1"/>
          <p:nvPr/>
        </p:nvSpPr>
        <p:spPr>
          <a:xfrm>
            <a:off x="8097480" y="5381640"/>
            <a:ext cx="1014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• max_depth=int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5" name=""/>
          <p:cNvSpPr txBox="1"/>
          <p:nvPr/>
        </p:nvSpPr>
        <p:spPr>
          <a:xfrm>
            <a:off x="7135200" y="1713240"/>
            <a:ext cx="15789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petal width (cm) &lt;= 0.8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6" name=""/>
          <p:cNvSpPr txBox="1"/>
          <p:nvPr/>
        </p:nvSpPr>
        <p:spPr>
          <a:xfrm>
            <a:off x="7647120" y="1870920"/>
            <a:ext cx="5522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Gini: 0.667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17" name="" descr=""/>
          <p:cNvPicPr/>
          <p:nvPr/>
        </p:nvPicPr>
        <p:blipFill>
          <a:blip r:embed="rId8"/>
          <a:stretch/>
        </p:blipFill>
        <p:spPr>
          <a:xfrm>
            <a:off x="7261920" y="1779840"/>
            <a:ext cx="2506680" cy="50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18" name=""/>
          <p:cNvSpPr/>
          <p:nvPr/>
        </p:nvSpPr>
        <p:spPr>
          <a:xfrm>
            <a:off x="6609960" y="2289600"/>
            <a:ext cx="1546200" cy="551880"/>
          </a:xfrm>
          <a:custGeom>
            <a:avLst/>
            <a:gdLst/>
            <a:ahLst/>
            <a:rect l="0" t="0" r="r" b="b"/>
            <a:pathLst>
              <a:path w="4295" h="1533">
                <a:moveTo>
                  <a:pt x="0" y="1370"/>
                </a:moveTo>
                <a:lnTo>
                  <a:pt x="0" y="162"/>
                </a:lnTo>
                <a:cubicBezTo>
                  <a:pt x="0" y="152"/>
                  <a:pt x="1" y="141"/>
                  <a:pt x="3" y="131"/>
                </a:cubicBezTo>
                <a:cubicBezTo>
                  <a:pt x="5" y="120"/>
                  <a:pt x="8" y="110"/>
                  <a:pt x="12" y="100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40" y="55"/>
                  <a:pt x="48" y="47"/>
                </a:cubicBezTo>
                <a:cubicBezTo>
                  <a:pt x="55" y="40"/>
                  <a:pt x="63" y="33"/>
                  <a:pt x="72" y="27"/>
                </a:cubicBezTo>
                <a:cubicBezTo>
                  <a:pt x="81" y="21"/>
                  <a:pt x="90" y="16"/>
                  <a:pt x="100" y="12"/>
                </a:cubicBezTo>
                <a:cubicBezTo>
                  <a:pt x="110" y="8"/>
                  <a:pt x="120" y="5"/>
                  <a:pt x="131" y="3"/>
                </a:cubicBezTo>
                <a:cubicBezTo>
                  <a:pt x="141" y="1"/>
                  <a:pt x="152" y="0"/>
                  <a:pt x="163" y="0"/>
                </a:cubicBezTo>
                <a:lnTo>
                  <a:pt x="4133" y="0"/>
                </a:lnTo>
                <a:cubicBezTo>
                  <a:pt x="4144" y="0"/>
                  <a:pt x="4154" y="1"/>
                  <a:pt x="4165" y="3"/>
                </a:cubicBezTo>
                <a:cubicBezTo>
                  <a:pt x="4175" y="5"/>
                  <a:pt x="4185" y="8"/>
                  <a:pt x="4195" y="12"/>
                </a:cubicBezTo>
                <a:cubicBezTo>
                  <a:pt x="4205" y="16"/>
                  <a:pt x="4214" y="21"/>
                  <a:pt x="4223" y="27"/>
                </a:cubicBezTo>
                <a:cubicBezTo>
                  <a:pt x="4232" y="33"/>
                  <a:pt x="4240" y="40"/>
                  <a:pt x="4248" y="47"/>
                </a:cubicBezTo>
                <a:cubicBezTo>
                  <a:pt x="4255" y="55"/>
                  <a:pt x="4262" y="63"/>
                  <a:pt x="4268" y="72"/>
                </a:cubicBezTo>
                <a:cubicBezTo>
                  <a:pt x="4274" y="81"/>
                  <a:pt x="4279" y="90"/>
                  <a:pt x="4283" y="100"/>
                </a:cubicBezTo>
                <a:cubicBezTo>
                  <a:pt x="4287" y="110"/>
                  <a:pt x="4290" y="120"/>
                  <a:pt x="4292" y="131"/>
                </a:cubicBezTo>
                <a:cubicBezTo>
                  <a:pt x="4294" y="141"/>
                  <a:pt x="4295" y="152"/>
                  <a:pt x="4295" y="162"/>
                </a:cubicBezTo>
                <a:lnTo>
                  <a:pt x="4295" y="1370"/>
                </a:lnTo>
                <a:cubicBezTo>
                  <a:pt x="4295" y="1381"/>
                  <a:pt x="4294" y="1392"/>
                  <a:pt x="4292" y="1402"/>
                </a:cubicBezTo>
                <a:cubicBezTo>
                  <a:pt x="4290" y="1413"/>
                  <a:pt x="4287" y="1423"/>
                  <a:pt x="4283" y="1433"/>
                </a:cubicBezTo>
                <a:cubicBezTo>
                  <a:pt x="4279" y="1442"/>
                  <a:pt x="4274" y="1452"/>
                  <a:pt x="4268" y="1461"/>
                </a:cubicBezTo>
                <a:cubicBezTo>
                  <a:pt x="4262" y="1470"/>
                  <a:pt x="4255" y="1478"/>
                  <a:pt x="4248" y="1485"/>
                </a:cubicBezTo>
                <a:cubicBezTo>
                  <a:pt x="4240" y="1493"/>
                  <a:pt x="4232" y="1500"/>
                  <a:pt x="4223" y="1506"/>
                </a:cubicBezTo>
                <a:cubicBezTo>
                  <a:pt x="4214" y="1511"/>
                  <a:pt x="4205" y="1516"/>
                  <a:pt x="4195" y="1521"/>
                </a:cubicBezTo>
                <a:cubicBezTo>
                  <a:pt x="4185" y="1525"/>
                  <a:pt x="4175" y="1528"/>
                  <a:pt x="4165" y="1530"/>
                </a:cubicBezTo>
                <a:cubicBezTo>
                  <a:pt x="4154" y="1532"/>
                  <a:pt x="4144" y="1533"/>
                  <a:pt x="4133" y="1533"/>
                </a:cubicBezTo>
                <a:lnTo>
                  <a:pt x="163" y="1533"/>
                </a:lnTo>
                <a:cubicBezTo>
                  <a:pt x="152" y="1533"/>
                  <a:pt x="141" y="1532"/>
                  <a:pt x="131" y="1530"/>
                </a:cubicBezTo>
                <a:cubicBezTo>
                  <a:pt x="120" y="1528"/>
                  <a:pt x="110" y="1525"/>
                  <a:pt x="100" y="1521"/>
                </a:cubicBezTo>
                <a:cubicBezTo>
                  <a:pt x="90" y="1516"/>
                  <a:pt x="81" y="1511"/>
                  <a:pt x="72" y="1506"/>
                </a:cubicBezTo>
                <a:cubicBezTo>
                  <a:pt x="63" y="1500"/>
                  <a:pt x="55" y="1493"/>
                  <a:pt x="48" y="1485"/>
                </a:cubicBezTo>
                <a:cubicBezTo>
                  <a:pt x="40" y="1478"/>
                  <a:pt x="33" y="1470"/>
                  <a:pt x="27" y="1461"/>
                </a:cubicBezTo>
                <a:cubicBezTo>
                  <a:pt x="21" y="1452"/>
                  <a:pt x="16" y="1442"/>
                  <a:pt x="12" y="1433"/>
                </a:cubicBezTo>
                <a:cubicBezTo>
                  <a:pt x="8" y="1423"/>
                  <a:pt x="5" y="1413"/>
                  <a:pt x="3" y="1402"/>
                </a:cubicBezTo>
                <a:cubicBezTo>
                  <a:pt x="1" y="1392"/>
                  <a:pt x="0" y="1381"/>
                  <a:pt x="0" y="1370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9" name=""/>
          <p:cNvSpPr/>
          <p:nvPr/>
        </p:nvSpPr>
        <p:spPr>
          <a:xfrm>
            <a:off x="6609960" y="2289600"/>
            <a:ext cx="1546200" cy="551880"/>
          </a:xfrm>
          <a:custGeom>
            <a:avLst/>
            <a:gdLst/>
            <a:ahLst/>
            <a:rect l="0" t="0" r="r" b="b"/>
            <a:pathLst>
              <a:path fill="none" w="4295" h="1533">
                <a:moveTo>
                  <a:pt x="0" y="1370"/>
                </a:moveTo>
                <a:lnTo>
                  <a:pt x="0" y="162"/>
                </a:lnTo>
                <a:cubicBezTo>
                  <a:pt x="0" y="152"/>
                  <a:pt x="1" y="141"/>
                  <a:pt x="3" y="131"/>
                </a:cubicBezTo>
                <a:cubicBezTo>
                  <a:pt x="5" y="120"/>
                  <a:pt x="8" y="110"/>
                  <a:pt x="12" y="100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40" y="55"/>
                  <a:pt x="48" y="47"/>
                </a:cubicBezTo>
                <a:cubicBezTo>
                  <a:pt x="55" y="40"/>
                  <a:pt x="63" y="33"/>
                  <a:pt x="72" y="27"/>
                </a:cubicBezTo>
                <a:cubicBezTo>
                  <a:pt x="81" y="21"/>
                  <a:pt x="90" y="16"/>
                  <a:pt x="100" y="12"/>
                </a:cubicBezTo>
                <a:cubicBezTo>
                  <a:pt x="110" y="8"/>
                  <a:pt x="120" y="5"/>
                  <a:pt x="131" y="3"/>
                </a:cubicBezTo>
                <a:cubicBezTo>
                  <a:pt x="141" y="1"/>
                  <a:pt x="152" y="0"/>
                  <a:pt x="163" y="0"/>
                </a:cubicBezTo>
                <a:lnTo>
                  <a:pt x="4133" y="0"/>
                </a:lnTo>
                <a:cubicBezTo>
                  <a:pt x="4144" y="0"/>
                  <a:pt x="4154" y="1"/>
                  <a:pt x="4165" y="3"/>
                </a:cubicBezTo>
                <a:cubicBezTo>
                  <a:pt x="4175" y="5"/>
                  <a:pt x="4185" y="8"/>
                  <a:pt x="4195" y="12"/>
                </a:cubicBezTo>
                <a:cubicBezTo>
                  <a:pt x="4205" y="16"/>
                  <a:pt x="4214" y="21"/>
                  <a:pt x="4223" y="27"/>
                </a:cubicBezTo>
                <a:cubicBezTo>
                  <a:pt x="4232" y="33"/>
                  <a:pt x="4240" y="40"/>
                  <a:pt x="4248" y="47"/>
                </a:cubicBezTo>
                <a:cubicBezTo>
                  <a:pt x="4255" y="55"/>
                  <a:pt x="4262" y="63"/>
                  <a:pt x="4268" y="72"/>
                </a:cubicBezTo>
                <a:cubicBezTo>
                  <a:pt x="4274" y="81"/>
                  <a:pt x="4279" y="90"/>
                  <a:pt x="4283" y="100"/>
                </a:cubicBezTo>
                <a:cubicBezTo>
                  <a:pt x="4287" y="110"/>
                  <a:pt x="4290" y="120"/>
                  <a:pt x="4292" y="131"/>
                </a:cubicBezTo>
                <a:cubicBezTo>
                  <a:pt x="4294" y="141"/>
                  <a:pt x="4295" y="152"/>
                  <a:pt x="4295" y="162"/>
                </a:cubicBezTo>
                <a:lnTo>
                  <a:pt x="4295" y="1370"/>
                </a:lnTo>
                <a:cubicBezTo>
                  <a:pt x="4295" y="1381"/>
                  <a:pt x="4294" y="1392"/>
                  <a:pt x="4292" y="1402"/>
                </a:cubicBezTo>
                <a:cubicBezTo>
                  <a:pt x="4290" y="1413"/>
                  <a:pt x="4287" y="1423"/>
                  <a:pt x="4283" y="1433"/>
                </a:cubicBezTo>
                <a:cubicBezTo>
                  <a:pt x="4279" y="1442"/>
                  <a:pt x="4274" y="1452"/>
                  <a:pt x="4268" y="1461"/>
                </a:cubicBezTo>
                <a:cubicBezTo>
                  <a:pt x="4262" y="1470"/>
                  <a:pt x="4255" y="1478"/>
                  <a:pt x="4248" y="1485"/>
                </a:cubicBezTo>
                <a:cubicBezTo>
                  <a:pt x="4240" y="1493"/>
                  <a:pt x="4232" y="1500"/>
                  <a:pt x="4223" y="1506"/>
                </a:cubicBezTo>
                <a:cubicBezTo>
                  <a:pt x="4214" y="1511"/>
                  <a:pt x="4205" y="1516"/>
                  <a:pt x="4195" y="1521"/>
                </a:cubicBezTo>
                <a:cubicBezTo>
                  <a:pt x="4185" y="1525"/>
                  <a:pt x="4175" y="1528"/>
                  <a:pt x="4165" y="1530"/>
                </a:cubicBezTo>
                <a:cubicBezTo>
                  <a:pt x="4154" y="1532"/>
                  <a:pt x="4144" y="1533"/>
                  <a:pt x="4133" y="1533"/>
                </a:cubicBezTo>
                <a:lnTo>
                  <a:pt x="163" y="1533"/>
                </a:lnTo>
                <a:cubicBezTo>
                  <a:pt x="152" y="1533"/>
                  <a:pt x="141" y="1532"/>
                  <a:pt x="131" y="1530"/>
                </a:cubicBezTo>
                <a:cubicBezTo>
                  <a:pt x="120" y="1528"/>
                  <a:pt x="110" y="1525"/>
                  <a:pt x="100" y="1521"/>
                </a:cubicBezTo>
                <a:cubicBezTo>
                  <a:pt x="90" y="1516"/>
                  <a:pt x="81" y="1511"/>
                  <a:pt x="72" y="1506"/>
                </a:cubicBezTo>
                <a:cubicBezTo>
                  <a:pt x="63" y="1500"/>
                  <a:pt x="55" y="1493"/>
                  <a:pt x="48" y="1485"/>
                </a:cubicBezTo>
                <a:cubicBezTo>
                  <a:pt x="40" y="1478"/>
                  <a:pt x="33" y="1470"/>
                  <a:pt x="27" y="1461"/>
                </a:cubicBezTo>
                <a:cubicBezTo>
                  <a:pt x="21" y="1452"/>
                  <a:pt x="16" y="1442"/>
                  <a:pt x="12" y="1433"/>
                </a:cubicBezTo>
                <a:cubicBezTo>
                  <a:pt x="8" y="1423"/>
                  <a:pt x="5" y="1413"/>
                  <a:pt x="3" y="1402"/>
                </a:cubicBezTo>
                <a:cubicBezTo>
                  <a:pt x="1" y="1392"/>
                  <a:pt x="0" y="1381"/>
                  <a:pt x="0" y="1370"/>
                </a:cubicBezTo>
              </a:path>
            </a:pathLst>
          </a:custGeom>
          <a:ln w="16560">
            <a:solidFill>
              <a:srgbClr val="ffffff"/>
            </a:solidFill>
            <a:miter/>
          </a:ln>
        </p:spPr>
        <p:txBody>
          <a:bodyPr lIns="8280" rIns="8280" tIns="8280" bIns="82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0" name=""/>
          <p:cNvSpPr txBox="1"/>
          <p:nvPr/>
        </p:nvSpPr>
        <p:spPr>
          <a:xfrm>
            <a:off x="7579440" y="2004480"/>
            <a:ext cx="6879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Samples: 150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1" name=""/>
          <p:cNvSpPr txBox="1"/>
          <p:nvPr/>
        </p:nvSpPr>
        <p:spPr>
          <a:xfrm>
            <a:off x="6687000" y="2372040"/>
            <a:ext cx="14004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petal length (cm) &lt;= 1.7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2" name=""/>
          <p:cNvSpPr txBox="1"/>
          <p:nvPr/>
        </p:nvSpPr>
        <p:spPr>
          <a:xfrm>
            <a:off x="7110000" y="2505960"/>
            <a:ext cx="5522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Gini: 0.544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3" name=""/>
          <p:cNvSpPr/>
          <p:nvPr/>
        </p:nvSpPr>
        <p:spPr>
          <a:xfrm>
            <a:off x="8724240" y="2289600"/>
            <a:ext cx="1078200" cy="551880"/>
          </a:xfrm>
          <a:custGeom>
            <a:avLst/>
            <a:gdLst/>
            <a:ahLst/>
            <a:rect l="0" t="0" r="r" b="b"/>
            <a:pathLst>
              <a:path w="2995" h="1533">
                <a:moveTo>
                  <a:pt x="0" y="1370"/>
                </a:moveTo>
                <a:lnTo>
                  <a:pt x="0" y="162"/>
                </a:lnTo>
                <a:cubicBezTo>
                  <a:pt x="0" y="152"/>
                  <a:pt x="1" y="141"/>
                  <a:pt x="3" y="131"/>
                </a:cubicBezTo>
                <a:cubicBezTo>
                  <a:pt x="5" y="120"/>
                  <a:pt x="8" y="110"/>
                  <a:pt x="12" y="100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40" y="55"/>
                  <a:pt x="48" y="47"/>
                </a:cubicBezTo>
                <a:cubicBezTo>
                  <a:pt x="55" y="40"/>
                  <a:pt x="63" y="33"/>
                  <a:pt x="72" y="27"/>
                </a:cubicBezTo>
                <a:cubicBezTo>
                  <a:pt x="81" y="21"/>
                  <a:pt x="90" y="16"/>
                  <a:pt x="100" y="12"/>
                </a:cubicBezTo>
                <a:cubicBezTo>
                  <a:pt x="110" y="8"/>
                  <a:pt x="120" y="5"/>
                  <a:pt x="131" y="3"/>
                </a:cubicBezTo>
                <a:cubicBezTo>
                  <a:pt x="141" y="1"/>
                  <a:pt x="152" y="0"/>
                  <a:pt x="162" y="0"/>
                </a:cubicBezTo>
                <a:lnTo>
                  <a:pt x="2833" y="0"/>
                </a:lnTo>
                <a:cubicBezTo>
                  <a:pt x="2844" y="0"/>
                  <a:pt x="2854" y="1"/>
                  <a:pt x="2865" y="3"/>
                </a:cubicBezTo>
                <a:cubicBezTo>
                  <a:pt x="2875" y="5"/>
                  <a:pt x="2885" y="8"/>
                  <a:pt x="2895" y="12"/>
                </a:cubicBezTo>
                <a:cubicBezTo>
                  <a:pt x="2905" y="16"/>
                  <a:pt x="2914" y="21"/>
                  <a:pt x="2923" y="27"/>
                </a:cubicBezTo>
                <a:cubicBezTo>
                  <a:pt x="2932" y="33"/>
                  <a:pt x="2940" y="40"/>
                  <a:pt x="2948" y="47"/>
                </a:cubicBezTo>
                <a:cubicBezTo>
                  <a:pt x="2955" y="55"/>
                  <a:pt x="2962" y="63"/>
                  <a:pt x="2968" y="72"/>
                </a:cubicBezTo>
                <a:cubicBezTo>
                  <a:pt x="2974" y="81"/>
                  <a:pt x="2979" y="90"/>
                  <a:pt x="2983" y="100"/>
                </a:cubicBezTo>
                <a:cubicBezTo>
                  <a:pt x="2987" y="110"/>
                  <a:pt x="2990" y="120"/>
                  <a:pt x="2992" y="131"/>
                </a:cubicBezTo>
                <a:cubicBezTo>
                  <a:pt x="2994" y="141"/>
                  <a:pt x="2995" y="152"/>
                  <a:pt x="2995" y="162"/>
                </a:cubicBezTo>
                <a:lnTo>
                  <a:pt x="2995" y="1370"/>
                </a:lnTo>
                <a:cubicBezTo>
                  <a:pt x="2995" y="1381"/>
                  <a:pt x="2994" y="1392"/>
                  <a:pt x="2992" y="1402"/>
                </a:cubicBezTo>
                <a:cubicBezTo>
                  <a:pt x="2990" y="1413"/>
                  <a:pt x="2987" y="1423"/>
                  <a:pt x="2983" y="1433"/>
                </a:cubicBezTo>
                <a:cubicBezTo>
                  <a:pt x="2979" y="1442"/>
                  <a:pt x="2974" y="1452"/>
                  <a:pt x="2968" y="1461"/>
                </a:cubicBezTo>
                <a:cubicBezTo>
                  <a:pt x="2962" y="1470"/>
                  <a:pt x="2955" y="1478"/>
                  <a:pt x="2948" y="1485"/>
                </a:cubicBezTo>
                <a:cubicBezTo>
                  <a:pt x="2940" y="1493"/>
                  <a:pt x="2932" y="1500"/>
                  <a:pt x="2923" y="1506"/>
                </a:cubicBezTo>
                <a:cubicBezTo>
                  <a:pt x="2914" y="1511"/>
                  <a:pt x="2905" y="1516"/>
                  <a:pt x="2895" y="1521"/>
                </a:cubicBezTo>
                <a:cubicBezTo>
                  <a:pt x="2885" y="1525"/>
                  <a:pt x="2875" y="1528"/>
                  <a:pt x="2865" y="1530"/>
                </a:cubicBezTo>
                <a:cubicBezTo>
                  <a:pt x="2854" y="1532"/>
                  <a:pt x="2844" y="1533"/>
                  <a:pt x="2833" y="1533"/>
                </a:cubicBezTo>
                <a:lnTo>
                  <a:pt x="162" y="1533"/>
                </a:lnTo>
                <a:cubicBezTo>
                  <a:pt x="152" y="1533"/>
                  <a:pt x="141" y="1532"/>
                  <a:pt x="131" y="1530"/>
                </a:cubicBezTo>
                <a:cubicBezTo>
                  <a:pt x="120" y="1528"/>
                  <a:pt x="110" y="1525"/>
                  <a:pt x="100" y="1521"/>
                </a:cubicBezTo>
                <a:cubicBezTo>
                  <a:pt x="90" y="1516"/>
                  <a:pt x="81" y="1511"/>
                  <a:pt x="72" y="1506"/>
                </a:cubicBezTo>
                <a:cubicBezTo>
                  <a:pt x="63" y="1500"/>
                  <a:pt x="55" y="1493"/>
                  <a:pt x="48" y="1485"/>
                </a:cubicBezTo>
                <a:cubicBezTo>
                  <a:pt x="40" y="1478"/>
                  <a:pt x="33" y="1470"/>
                  <a:pt x="27" y="1461"/>
                </a:cubicBezTo>
                <a:cubicBezTo>
                  <a:pt x="21" y="1452"/>
                  <a:pt x="16" y="1442"/>
                  <a:pt x="12" y="1433"/>
                </a:cubicBezTo>
                <a:cubicBezTo>
                  <a:pt x="8" y="1423"/>
                  <a:pt x="5" y="1413"/>
                  <a:pt x="3" y="1402"/>
                </a:cubicBezTo>
                <a:cubicBezTo>
                  <a:pt x="1" y="1392"/>
                  <a:pt x="0" y="1381"/>
                  <a:pt x="0" y="1370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4" name=""/>
          <p:cNvSpPr/>
          <p:nvPr/>
        </p:nvSpPr>
        <p:spPr>
          <a:xfrm>
            <a:off x="8724240" y="2289600"/>
            <a:ext cx="1078200" cy="551880"/>
          </a:xfrm>
          <a:custGeom>
            <a:avLst/>
            <a:gdLst/>
            <a:ahLst/>
            <a:rect l="0" t="0" r="r" b="b"/>
            <a:pathLst>
              <a:path fill="none" w="2995" h="1533">
                <a:moveTo>
                  <a:pt x="0" y="1370"/>
                </a:moveTo>
                <a:lnTo>
                  <a:pt x="0" y="162"/>
                </a:lnTo>
                <a:cubicBezTo>
                  <a:pt x="0" y="152"/>
                  <a:pt x="1" y="141"/>
                  <a:pt x="3" y="131"/>
                </a:cubicBezTo>
                <a:cubicBezTo>
                  <a:pt x="5" y="120"/>
                  <a:pt x="8" y="110"/>
                  <a:pt x="12" y="100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40" y="55"/>
                  <a:pt x="48" y="47"/>
                </a:cubicBezTo>
                <a:cubicBezTo>
                  <a:pt x="55" y="40"/>
                  <a:pt x="63" y="33"/>
                  <a:pt x="72" y="27"/>
                </a:cubicBezTo>
                <a:cubicBezTo>
                  <a:pt x="81" y="21"/>
                  <a:pt x="90" y="16"/>
                  <a:pt x="100" y="12"/>
                </a:cubicBezTo>
                <a:cubicBezTo>
                  <a:pt x="110" y="8"/>
                  <a:pt x="120" y="5"/>
                  <a:pt x="131" y="3"/>
                </a:cubicBezTo>
                <a:cubicBezTo>
                  <a:pt x="141" y="1"/>
                  <a:pt x="152" y="0"/>
                  <a:pt x="162" y="0"/>
                </a:cubicBezTo>
                <a:lnTo>
                  <a:pt x="2833" y="0"/>
                </a:lnTo>
                <a:cubicBezTo>
                  <a:pt x="2844" y="0"/>
                  <a:pt x="2854" y="1"/>
                  <a:pt x="2865" y="3"/>
                </a:cubicBezTo>
                <a:cubicBezTo>
                  <a:pt x="2875" y="5"/>
                  <a:pt x="2885" y="8"/>
                  <a:pt x="2895" y="12"/>
                </a:cubicBezTo>
                <a:cubicBezTo>
                  <a:pt x="2905" y="16"/>
                  <a:pt x="2914" y="21"/>
                  <a:pt x="2923" y="27"/>
                </a:cubicBezTo>
                <a:cubicBezTo>
                  <a:pt x="2932" y="33"/>
                  <a:pt x="2940" y="40"/>
                  <a:pt x="2948" y="47"/>
                </a:cubicBezTo>
                <a:cubicBezTo>
                  <a:pt x="2955" y="55"/>
                  <a:pt x="2962" y="63"/>
                  <a:pt x="2968" y="72"/>
                </a:cubicBezTo>
                <a:cubicBezTo>
                  <a:pt x="2974" y="81"/>
                  <a:pt x="2979" y="90"/>
                  <a:pt x="2983" y="100"/>
                </a:cubicBezTo>
                <a:cubicBezTo>
                  <a:pt x="2987" y="110"/>
                  <a:pt x="2990" y="120"/>
                  <a:pt x="2992" y="131"/>
                </a:cubicBezTo>
                <a:cubicBezTo>
                  <a:pt x="2994" y="141"/>
                  <a:pt x="2995" y="152"/>
                  <a:pt x="2995" y="162"/>
                </a:cubicBezTo>
                <a:lnTo>
                  <a:pt x="2995" y="1370"/>
                </a:lnTo>
                <a:cubicBezTo>
                  <a:pt x="2995" y="1381"/>
                  <a:pt x="2994" y="1392"/>
                  <a:pt x="2992" y="1402"/>
                </a:cubicBezTo>
                <a:cubicBezTo>
                  <a:pt x="2990" y="1413"/>
                  <a:pt x="2987" y="1423"/>
                  <a:pt x="2983" y="1433"/>
                </a:cubicBezTo>
                <a:cubicBezTo>
                  <a:pt x="2979" y="1442"/>
                  <a:pt x="2974" y="1452"/>
                  <a:pt x="2968" y="1461"/>
                </a:cubicBezTo>
                <a:cubicBezTo>
                  <a:pt x="2962" y="1470"/>
                  <a:pt x="2955" y="1478"/>
                  <a:pt x="2948" y="1485"/>
                </a:cubicBezTo>
                <a:cubicBezTo>
                  <a:pt x="2940" y="1493"/>
                  <a:pt x="2932" y="1500"/>
                  <a:pt x="2923" y="1506"/>
                </a:cubicBezTo>
                <a:cubicBezTo>
                  <a:pt x="2914" y="1511"/>
                  <a:pt x="2905" y="1516"/>
                  <a:pt x="2895" y="1521"/>
                </a:cubicBezTo>
                <a:cubicBezTo>
                  <a:pt x="2885" y="1525"/>
                  <a:pt x="2875" y="1528"/>
                  <a:pt x="2865" y="1530"/>
                </a:cubicBezTo>
                <a:cubicBezTo>
                  <a:pt x="2854" y="1532"/>
                  <a:pt x="2844" y="1533"/>
                  <a:pt x="2833" y="1533"/>
                </a:cubicBezTo>
                <a:lnTo>
                  <a:pt x="162" y="1533"/>
                </a:lnTo>
                <a:cubicBezTo>
                  <a:pt x="152" y="1533"/>
                  <a:pt x="141" y="1532"/>
                  <a:pt x="131" y="1530"/>
                </a:cubicBezTo>
                <a:cubicBezTo>
                  <a:pt x="120" y="1528"/>
                  <a:pt x="110" y="1525"/>
                  <a:pt x="100" y="1521"/>
                </a:cubicBezTo>
                <a:cubicBezTo>
                  <a:pt x="90" y="1516"/>
                  <a:pt x="81" y="1511"/>
                  <a:pt x="72" y="1506"/>
                </a:cubicBezTo>
                <a:cubicBezTo>
                  <a:pt x="63" y="1500"/>
                  <a:pt x="55" y="1493"/>
                  <a:pt x="48" y="1485"/>
                </a:cubicBezTo>
                <a:cubicBezTo>
                  <a:pt x="40" y="1478"/>
                  <a:pt x="33" y="1470"/>
                  <a:pt x="27" y="1461"/>
                </a:cubicBezTo>
                <a:cubicBezTo>
                  <a:pt x="21" y="1452"/>
                  <a:pt x="16" y="1442"/>
                  <a:pt x="12" y="1433"/>
                </a:cubicBezTo>
                <a:cubicBezTo>
                  <a:pt x="8" y="1423"/>
                  <a:pt x="5" y="1413"/>
                  <a:pt x="3" y="1402"/>
                </a:cubicBezTo>
                <a:cubicBezTo>
                  <a:pt x="1" y="1392"/>
                  <a:pt x="0" y="1381"/>
                  <a:pt x="0" y="1370"/>
                </a:cubicBezTo>
              </a:path>
            </a:pathLst>
          </a:custGeom>
          <a:ln w="16560">
            <a:solidFill>
              <a:srgbClr val="ffffff"/>
            </a:solidFill>
            <a:miter/>
          </a:ln>
        </p:spPr>
        <p:txBody>
          <a:bodyPr lIns="8280" rIns="8280" tIns="8280" bIns="82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5" name=""/>
          <p:cNvSpPr txBox="1"/>
          <p:nvPr/>
        </p:nvSpPr>
        <p:spPr>
          <a:xfrm>
            <a:off x="7074000" y="2639520"/>
            <a:ext cx="6242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Samples: 54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6" name=""/>
          <p:cNvSpPr txBox="1"/>
          <p:nvPr/>
        </p:nvSpPr>
        <p:spPr>
          <a:xfrm>
            <a:off x="9074520" y="2372040"/>
            <a:ext cx="3736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setosa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7" name=""/>
          <p:cNvSpPr txBox="1"/>
          <p:nvPr/>
        </p:nvSpPr>
        <p:spPr>
          <a:xfrm>
            <a:off x="8949600" y="2505960"/>
            <a:ext cx="6242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Samples: 96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28" name="" descr=""/>
          <p:cNvPicPr/>
          <p:nvPr/>
        </p:nvPicPr>
        <p:blipFill>
          <a:blip r:embed="rId9"/>
          <a:stretch/>
        </p:blipFill>
        <p:spPr>
          <a:xfrm>
            <a:off x="6827400" y="2406600"/>
            <a:ext cx="1002600" cy="50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9" name=""/>
          <p:cNvSpPr/>
          <p:nvPr/>
        </p:nvSpPr>
        <p:spPr>
          <a:xfrm>
            <a:off x="6392520" y="2916360"/>
            <a:ext cx="1237320" cy="551880"/>
          </a:xfrm>
          <a:custGeom>
            <a:avLst/>
            <a:gdLst/>
            <a:ahLst/>
            <a:rect l="0" t="0" r="r" b="b"/>
            <a:pathLst>
              <a:path w="3437" h="1533">
                <a:moveTo>
                  <a:pt x="0" y="1370"/>
                </a:moveTo>
                <a:lnTo>
                  <a:pt x="0" y="162"/>
                </a:lnTo>
                <a:cubicBezTo>
                  <a:pt x="0" y="152"/>
                  <a:pt x="2" y="141"/>
                  <a:pt x="4" y="131"/>
                </a:cubicBezTo>
                <a:cubicBezTo>
                  <a:pt x="6" y="120"/>
                  <a:pt x="9" y="110"/>
                  <a:pt x="13" y="100"/>
                </a:cubicBezTo>
                <a:cubicBezTo>
                  <a:pt x="17" y="90"/>
                  <a:pt x="22" y="81"/>
                  <a:pt x="28" y="72"/>
                </a:cubicBezTo>
                <a:cubicBezTo>
                  <a:pt x="34" y="63"/>
                  <a:pt x="41" y="55"/>
                  <a:pt x="48" y="47"/>
                </a:cubicBezTo>
                <a:cubicBezTo>
                  <a:pt x="56" y="40"/>
                  <a:pt x="64" y="33"/>
                  <a:pt x="73" y="27"/>
                </a:cubicBezTo>
                <a:cubicBezTo>
                  <a:pt x="82" y="21"/>
                  <a:pt x="91" y="16"/>
                  <a:pt x="101" y="12"/>
                </a:cubicBezTo>
                <a:cubicBezTo>
                  <a:pt x="111" y="8"/>
                  <a:pt x="121" y="5"/>
                  <a:pt x="131" y="3"/>
                </a:cubicBezTo>
                <a:cubicBezTo>
                  <a:pt x="142" y="1"/>
                  <a:pt x="152" y="0"/>
                  <a:pt x="163" y="0"/>
                </a:cubicBezTo>
                <a:lnTo>
                  <a:pt x="3275" y="0"/>
                </a:lnTo>
                <a:cubicBezTo>
                  <a:pt x="3285" y="0"/>
                  <a:pt x="3296" y="1"/>
                  <a:pt x="3306" y="3"/>
                </a:cubicBezTo>
                <a:cubicBezTo>
                  <a:pt x="3317" y="5"/>
                  <a:pt x="3327" y="8"/>
                  <a:pt x="3337" y="12"/>
                </a:cubicBezTo>
                <a:cubicBezTo>
                  <a:pt x="3347" y="16"/>
                  <a:pt x="3356" y="21"/>
                  <a:pt x="3365" y="27"/>
                </a:cubicBezTo>
                <a:cubicBezTo>
                  <a:pt x="3374" y="33"/>
                  <a:pt x="3382" y="40"/>
                  <a:pt x="3389" y="47"/>
                </a:cubicBezTo>
                <a:cubicBezTo>
                  <a:pt x="3397" y="55"/>
                  <a:pt x="3404" y="63"/>
                  <a:pt x="3410" y="72"/>
                </a:cubicBezTo>
                <a:cubicBezTo>
                  <a:pt x="3416" y="81"/>
                  <a:pt x="3421" y="90"/>
                  <a:pt x="3425" y="100"/>
                </a:cubicBezTo>
                <a:cubicBezTo>
                  <a:pt x="3429" y="110"/>
                  <a:pt x="3432" y="120"/>
                  <a:pt x="3434" y="131"/>
                </a:cubicBezTo>
                <a:cubicBezTo>
                  <a:pt x="3436" y="141"/>
                  <a:pt x="3437" y="152"/>
                  <a:pt x="3437" y="162"/>
                </a:cubicBezTo>
                <a:lnTo>
                  <a:pt x="3437" y="1370"/>
                </a:lnTo>
                <a:cubicBezTo>
                  <a:pt x="3437" y="1381"/>
                  <a:pt x="3436" y="1392"/>
                  <a:pt x="3434" y="1402"/>
                </a:cubicBezTo>
                <a:cubicBezTo>
                  <a:pt x="3432" y="1413"/>
                  <a:pt x="3429" y="1423"/>
                  <a:pt x="3425" y="1433"/>
                </a:cubicBezTo>
                <a:cubicBezTo>
                  <a:pt x="3421" y="1442"/>
                  <a:pt x="3416" y="1452"/>
                  <a:pt x="3410" y="1461"/>
                </a:cubicBezTo>
                <a:cubicBezTo>
                  <a:pt x="3404" y="1470"/>
                  <a:pt x="3397" y="1478"/>
                  <a:pt x="3389" y="1485"/>
                </a:cubicBezTo>
                <a:cubicBezTo>
                  <a:pt x="3382" y="1493"/>
                  <a:pt x="3374" y="1500"/>
                  <a:pt x="3365" y="1506"/>
                </a:cubicBezTo>
                <a:cubicBezTo>
                  <a:pt x="3356" y="1511"/>
                  <a:pt x="3347" y="1516"/>
                  <a:pt x="3337" y="1521"/>
                </a:cubicBezTo>
                <a:cubicBezTo>
                  <a:pt x="3327" y="1525"/>
                  <a:pt x="3317" y="1528"/>
                  <a:pt x="3306" y="1530"/>
                </a:cubicBezTo>
                <a:cubicBezTo>
                  <a:pt x="3296" y="1532"/>
                  <a:pt x="3285" y="1533"/>
                  <a:pt x="3275" y="1533"/>
                </a:cubicBezTo>
                <a:lnTo>
                  <a:pt x="163" y="1533"/>
                </a:lnTo>
                <a:cubicBezTo>
                  <a:pt x="152" y="1533"/>
                  <a:pt x="142" y="1532"/>
                  <a:pt x="131" y="1530"/>
                </a:cubicBezTo>
                <a:cubicBezTo>
                  <a:pt x="121" y="1528"/>
                  <a:pt x="111" y="1525"/>
                  <a:pt x="101" y="1521"/>
                </a:cubicBezTo>
                <a:cubicBezTo>
                  <a:pt x="91" y="1516"/>
                  <a:pt x="82" y="1511"/>
                  <a:pt x="73" y="1506"/>
                </a:cubicBezTo>
                <a:cubicBezTo>
                  <a:pt x="64" y="1500"/>
                  <a:pt x="56" y="1493"/>
                  <a:pt x="48" y="1485"/>
                </a:cubicBezTo>
                <a:cubicBezTo>
                  <a:pt x="41" y="1478"/>
                  <a:pt x="34" y="1470"/>
                  <a:pt x="28" y="1461"/>
                </a:cubicBezTo>
                <a:cubicBezTo>
                  <a:pt x="22" y="1452"/>
                  <a:pt x="17" y="1442"/>
                  <a:pt x="13" y="1433"/>
                </a:cubicBezTo>
                <a:cubicBezTo>
                  <a:pt x="9" y="1423"/>
                  <a:pt x="6" y="1413"/>
                  <a:pt x="4" y="1402"/>
                </a:cubicBezTo>
                <a:cubicBezTo>
                  <a:pt x="2" y="1392"/>
                  <a:pt x="0" y="1381"/>
                  <a:pt x="0" y="1370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0" name=""/>
          <p:cNvSpPr/>
          <p:nvPr/>
        </p:nvSpPr>
        <p:spPr>
          <a:xfrm>
            <a:off x="6392520" y="2916360"/>
            <a:ext cx="1237320" cy="551880"/>
          </a:xfrm>
          <a:custGeom>
            <a:avLst/>
            <a:gdLst/>
            <a:ahLst/>
            <a:rect l="0" t="0" r="r" b="b"/>
            <a:pathLst>
              <a:path fill="none" w="3437" h="1533">
                <a:moveTo>
                  <a:pt x="0" y="1370"/>
                </a:moveTo>
                <a:lnTo>
                  <a:pt x="0" y="162"/>
                </a:lnTo>
                <a:cubicBezTo>
                  <a:pt x="0" y="152"/>
                  <a:pt x="2" y="141"/>
                  <a:pt x="4" y="131"/>
                </a:cubicBezTo>
                <a:cubicBezTo>
                  <a:pt x="6" y="120"/>
                  <a:pt x="9" y="110"/>
                  <a:pt x="13" y="100"/>
                </a:cubicBezTo>
                <a:cubicBezTo>
                  <a:pt x="17" y="90"/>
                  <a:pt x="22" y="81"/>
                  <a:pt x="28" y="72"/>
                </a:cubicBezTo>
                <a:cubicBezTo>
                  <a:pt x="34" y="63"/>
                  <a:pt x="41" y="55"/>
                  <a:pt x="48" y="47"/>
                </a:cubicBezTo>
                <a:cubicBezTo>
                  <a:pt x="56" y="40"/>
                  <a:pt x="64" y="33"/>
                  <a:pt x="73" y="27"/>
                </a:cubicBezTo>
                <a:cubicBezTo>
                  <a:pt x="82" y="21"/>
                  <a:pt x="91" y="16"/>
                  <a:pt x="101" y="12"/>
                </a:cubicBezTo>
                <a:cubicBezTo>
                  <a:pt x="111" y="8"/>
                  <a:pt x="121" y="5"/>
                  <a:pt x="131" y="3"/>
                </a:cubicBezTo>
                <a:cubicBezTo>
                  <a:pt x="142" y="1"/>
                  <a:pt x="152" y="0"/>
                  <a:pt x="163" y="0"/>
                </a:cubicBezTo>
                <a:lnTo>
                  <a:pt x="3275" y="0"/>
                </a:lnTo>
                <a:cubicBezTo>
                  <a:pt x="3285" y="0"/>
                  <a:pt x="3296" y="1"/>
                  <a:pt x="3306" y="3"/>
                </a:cubicBezTo>
                <a:cubicBezTo>
                  <a:pt x="3317" y="5"/>
                  <a:pt x="3327" y="8"/>
                  <a:pt x="3337" y="12"/>
                </a:cubicBezTo>
                <a:cubicBezTo>
                  <a:pt x="3347" y="16"/>
                  <a:pt x="3356" y="21"/>
                  <a:pt x="3365" y="27"/>
                </a:cubicBezTo>
                <a:cubicBezTo>
                  <a:pt x="3374" y="33"/>
                  <a:pt x="3382" y="40"/>
                  <a:pt x="3389" y="47"/>
                </a:cubicBezTo>
                <a:cubicBezTo>
                  <a:pt x="3397" y="55"/>
                  <a:pt x="3404" y="63"/>
                  <a:pt x="3410" y="72"/>
                </a:cubicBezTo>
                <a:cubicBezTo>
                  <a:pt x="3416" y="81"/>
                  <a:pt x="3421" y="90"/>
                  <a:pt x="3425" y="100"/>
                </a:cubicBezTo>
                <a:cubicBezTo>
                  <a:pt x="3429" y="110"/>
                  <a:pt x="3432" y="120"/>
                  <a:pt x="3434" y="131"/>
                </a:cubicBezTo>
                <a:cubicBezTo>
                  <a:pt x="3436" y="141"/>
                  <a:pt x="3437" y="152"/>
                  <a:pt x="3437" y="162"/>
                </a:cubicBezTo>
                <a:lnTo>
                  <a:pt x="3437" y="1370"/>
                </a:lnTo>
                <a:cubicBezTo>
                  <a:pt x="3437" y="1381"/>
                  <a:pt x="3436" y="1392"/>
                  <a:pt x="3434" y="1402"/>
                </a:cubicBezTo>
                <a:cubicBezTo>
                  <a:pt x="3432" y="1413"/>
                  <a:pt x="3429" y="1423"/>
                  <a:pt x="3425" y="1433"/>
                </a:cubicBezTo>
                <a:cubicBezTo>
                  <a:pt x="3421" y="1442"/>
                  <a:pt x="3416" y="1452"/>
                  <a:pt x="3410" y="1461"/>
                </a:cubicBezTo>
                <a:cubicBezTo>
                  <a:pt x="3404" y="1470"/>
                  <a:pt x="3397" y="1478"/>
                  <a:pt x="3389" y="1485"/>
                </a:cubicBezTo>
                <a:cubicBezTo>
                  <a:pt x="3382" y="1493"/>
                  <a:pt x="3374" y="1500"/>
                  <a:pt x="3365" y="1506"/>
                </a:cubicBezTo>
                <a:cubicBezTo>
                  <a:pt x="3356" y="1511"/>
                  <a:pt x="3347" y="1516"/>
                  <a:pt x="3337" y="1521"/>
                </a:cubicBezTo>
                <a:cubicBezTo>
                  <a:pt x="3327" y="1525"/>
                  <a:pt x="3317" y="1528"/>
                  <a:pt x="3306" y="1530"/>
                </a:cubicBezTo>
                <a:cubicBezTo>
                  <a:pt x="3296" y="1532"/>
                  <a:pt x="3285" y="1533"/>
                  <a:pt x="3275" y="1533"/>
                </a:cubicBezTo>
                <a:lnTo>
                  <a:pt x="163" y="1533"/>
                </a:lnTo>
                <a:cubicBezTo>
                  <a:pt x="152" y="1533"/>
                  <a:pt x="142" y="1532"/>
                  <a:pt x="131" y="1530"/>
                </a:cubicBezTo>
                <a:cubicBezTo>
                  <a:pt x="121" y="1528"/>
                  <a:pt x="111" y="1525"/>
                  <a:pt x="101" y="1521"/>
                </a:cubicBezTo>
                <a:cubicBezTo>
                  <a:pt x="91" y="1516"/>
                  <a:pt x="82" y="1511"/>
                  <a:pt x="73" y="1506"/>
                </a:cubicBezTo>
                <a:cubicBezTo>
                  <a:pt x="64" y="1500"/>
                  <a:pt x="56" y="1493"/>
                  <a:pt x="48" y="1485"/>
                </a:cubicBezTo>
                <a:cubicBezTo>
                  <a:pt x="41" y="1478"/>
                  <a:pt x="34" y="1470"/>
                  <a:pt x="28" y="1461"/>
                </a:cubicBezTo>
                <a:cubicBezTo>
                  <a:pt x="22" y="1452"/>
                  <a:pt x="17" y="1442"/>
                  <a:pt x="13" y="1433"/>
                </a:cubicBezTo>
                <a:cubicBezTo>
                  <a:pt x="9" y="1423"/>
                  <a:pt x="6" y="1413"/>
                  <a:pt x="4" y="1402"/>
                </a:cubicBezTo>
                <a:cubicBezTo>
                  <a:pt x="2" y="1392"/>
                  <a:pt x="0" y="1381"/>
                  <a:pt x="0" y="1370"/>
                </a:cubicBezTo>
              </a:path>
            </a:pathLst>
          </a:custGeom>
          <a:ln w="16560">
            <a:solidFill>
              <a:srgbClr val="ffffff"/>
            </a:solidFill>
            <a:miter/>
          </a:ln>
        </p:spPr>
        <p:txBody>
          <a:bodyPr lIns="8280" rIns="8280" tIns="8280" bIns="82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1" name=""/>
          <p:cNvSpPr txBox="1"/>
          <p:nvPr/>
        </p:nvSpPr>
        <p:spPr>
          <a:xfrm>
            <a:off x="8796960" y="2639520"/>
            <a:ext cx="9309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Class: setosa (1.0)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2" name=""/>
          <p:cNvSpPr txBox="1"/>
          <p:nvPr/>
        </p:nvSpPr>
        <p:spPr>
          <a:xfrm>
            <a:off x="6732360" y="2998800"/>
            <a:ext cx="5605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versicolor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3" name=""/>
          <p:cNvSpPr txBox="1"/>
          <p:nvPr/>
        </p:nvSpPr>
        <p:spPr>
          <a:xfrm>
            <a:off x="6700680" y="3132720"/>
            <a:ext cx="6242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Samples: 49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4" name=""/>
          <p:cNvSpPr/>
          <p:nvPr/>
        </p:nvSpPr>
        <p:spPr>
          <a:xfrm>
            <a:off x="7270200" y="2916360"/>
            <a:ext cx="1178640" cy="551880"/>
          </a:xfrm>
          <a:custGeom>
            <a:avLst/>
            <a:gdLst/>
            <a:ahLst/>
            <a:rect l="0" t="0" r="r" b="b"/>
            <a:pathLst>
              <a:path w="3274" h="1533">
                <a:moveTo>
                  <a:pt x="0" y="1370"/>
                </a:moveTo>
                <a:lnTo>
                  <a:pt x="0" y="162"/>
                </a:lnTo>
                <a:cubicBezTo>
                  <a:pt x="0" y="152"/>
                  <a:pt x="1" y="141"/>
                  <a:pt x="3" y="131"/>
                </a:cubicBezTo>
                <a:cubicBezTo>
                  <a:pt x="5" y="120"/>
                  <a:pt x="8" y="110"/>
                  <a:pt x="12" y="100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40" y="55"/>
                  <a:pt x="47" y="47"/>
                </a:cubicBezTo>
                <a:cubicBezTo>
                  <a:pt x="55" y="40"/>
                  <a:pt x="63" y="33"/>
                  <a:pt x="72" y="27"/>
                </a:cubicBezTo>
                <a:cubicBezTo>
                  <a:pt x="81" y="21"/>
                  <a:pt x="90" y="16"/>
                  <a:pt x="100" y="12"/>
                </a:cubicBezTo>
                <a:cubicBezTo>
                  <a:pt x="110" y="8"/>
                  <a:pt x="120" y="5"/>
                  <a:pt x="131" y="3"/>
                </a:cubicBezTo>
                <a:cubicBezTo>
                  <a:pt x="141" y="1"/>
                  <a:pt x="152" y="0"/>
                  <a:pt x="162" y="0"/>
                </a:cubicBezTo>
                <a:lnTo>
                  <a:pt x="3111" y="0"/>
                </a:lnTo>
                <a:cubicBezTo>
                  <a:pt x="3122" y="0"/>
                  <a:pt x="3133" y="1"/>
                  <a:pt x="3143" y="3"/>
                </a:cubicBezTo>
                <a:cubicBezTo>
                  <a:pt x="3154" y="5"/>
                  <a:pt x="3164" y="8"/>
                  <a:pt x="3174" y="12"/>
                </a:cubicBezTo>
                <a:cubicBezTo>
                  <a:pt x="3183" y="16"/>
                  <a:pt x="3193" y="21"/>
                  <a:pt x="3202" y="27"/>
                </a:cubicBezTo>
                <a:cubicBezTo>
                  <a:pt x="3211" y="33"/>
                  <a:pt x="3219" y="40"/>
                  <a:pt x="3226" y="47"/>
                </a:cubicBezTo>
                <a:cubicBezTo>
                  <a:pt x="3234" y="55"/>
                  <a:pt x="3241" y="63"/>
                  <a:pt x="3247" y="72"/>
                </a:cubicBezTo>
                <a:cubicBezTo>
                  <a:pt x="3252" y="81"/>
                  <a:pt x="3257" y="90"/>
                  <a:pt x="3262" y="100"/>
                </a:cubicBezTo>
                <a:cubicBezTo>
                  <a:pt x="3266" y="110"/>
                  <a:pt x="3269" y="120"/>
                  <a:pt x="3271" y="131"/>
                </a:cubicBezTo>
                <a:cubicBezTo>
                  <a:pt x="3273" y="141"/>
                  <a:pt x="3274" y="152"/>
                  <a:pt x="3274" y="162"/>
                </a:cubicBezTo>
                <a:lnTo>
                  <a:pt x="3274" y="1370"/>
                </a:lnTo>
                <a:cubicBezTo>
                  <a:pt x="3274" y="1381"/>
                  <a:pt x="3273" y="1392"/>
                  <a:pt x="3271" y="1402"/>
                </a:cubicBezTo>
                <a:cubicBezTo>
                  <a:pt x="3269" y="1413"/>
                  <a:pt x="3266" y="1423"/>
                  <a:pt x="3262" y="1433"/>
                </a:cubicBezTo>
                <a:cubicBezTo>
                  <a:pt x="3257" y="1442"/>
                  <a:pt x="3252" y="1452"/>
                  <a:pt x="3247" y="1461"/>
                </a:cubicBezTo>
                <a:cubicBezTo>
                  <a:pt x="3241" y="1470"/>
                  <a:pt x="3234" y="1478"/>
                  <a:pt x="3226" y="1485"/>
                </a:cubicBezTo>
                <a:cubicBezTo>
                  <a:pt x="3219" y="1493"/>
                  <a:pt x="3211" y="1500"/>
                  <a:pt x="3202" y="1506"/>
                </a:cubicBezTo>
                <a:cubicBezTo>
                  <a:pt x="3193" y="1511"/>
                  <a:pt x="3183" y="1516"/>
                  <a:pt x="3174" y="1521"/>
                </a:cubicBezTo>
                <a:cubicBezTo>
                  <a:pt x="3164" y="1525"/>
                  <a:pt x="3154" y="1528"/>
                  <a:pt x="3143" y="1530"/>
                </a:cubicBezTo>
                <a:cubicBezTo>
                  <a:pt x="3133" y="1532"/>
                  <a:pt x="3122" y="1533"/>
                  <a:pt x="3111" y="1533"/>
                </a:cubicBezTo>
                <a:lnTo>
                  <a:pt x="162" y="1533"/>
                </a:lnTo>
                <a:cubicBezTo>
                  <a:pt x="152" y="1533"/>
                  <a:pt x="141" y="1532"/>
                  <a:pt x="131" y="1530"/>
                </a:cubicBezTo>
                <a:cubicBezTo>
                  <a:pt x="120" y="1528"/>
                  <a:pt x="110" y="1525"/>
                  <a:pt x="100" y="1521"/>
                </a:cubicBezTo>
                <a:cubicBezTo>
                  <a:pt x="90" y="1516"/>
                  <a:pt x="81" y="1511"/>
                  <a:pt x="72" y="1506"/>
                </a:cubicBezTo>
                <a:cubicBezTo>
                  <a:pt x="63" y="1500"/>
                  <a:pt x="55" y="1493"/>
                  <a:pt x="47" y="1485"/>
                </a:cubicBezTo>
                <a:cubicBezTo>
                  <a:pt x="40" y="1478"/>
                  <a:pt x="33" y="1470"/>
                  <a:pt x="27" y="1461"/>
                </a:cubicBezTo>
                <a:cubicBezTo>
                  <a:pt x="21" y="1452"/>
                  <a:pt x="16" y="1442"/>
                  <a:pt x="12" y="1433"/>
                </a:cubicBezTo>
                <a:cubicBezTo>
                  <a:pt x="8" y="1423"/>
                  <a:pt x="5" y="1413"/>
                  <a:pt x="3" y="1402"/>
                </a:cubicBezTo>
                <a:cubicBezTo>
                  <a:pt x="1" y="1392"/>
                  <a:pt x="0" y="1381"/>
                  <a:pt x="0" y="1370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5" name=""/>
          <p:cNvSpPr/>
          <p:nvPr/>
        </p:nvSpPr>
        <p:spPr>
          <a:xfrm>
            <a:off x="7270200" y="2916360"/>
            <a:ext cx="1178640" cy="551880"/>
          </a:xfrm>
          <a:custGeom>
            <a:avLst/>
            <a:gdLst/>
            <a:ahLst/>
            <a:rect l="0" t="0" r="r" b="b"/>
            <a:pathLst>
              <a:path fill="none" w="3274" h="1533">
                <a:moveTo>
                  <a:pt x="0" y="1370"/>
                </a:moveTo>
                <a:lnTo>
                  <a:pt x="0" y="162"/>
                </a:lnTo>
                <a:cubicBezTo>
                  <a:pt x="0" y="152"/>
                  <a:pt x="1" y="141"/>
                  <a:pt x="3" y="131"/>
                </a:cubicBezTo>
                <a:cubicBezTo>
                  <a:pt x="5" y="120"/>
                  <a:pt x="8" y="110"/>
                  <a:pt x="12" y="100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40" y="55"/>
                  <a:pt x="47" y="47"/>
                </a:cubicBezTo>
                <a:cubicBezTo>
                  <a:pt x="55" y="40"/>
                  <a:pt x="63" y="33"/>
                  <a:pt x="72" y="27"/>
                </a:cubicBezTo>
                <a:cubicBezTo>
                  <a:pt x="81" y="21"/>
                  <a:pt x="90" y="16"/>
                  <a:pt x="100" y="12"/>
                </a:cubicBezTo>
                <a:cubicBezTo>
                  <a:pt x="110" y="8"/>
                  <a:pt x="120" y="5"/>
                  <a:pt x="131" y="3"/>
                </a:cubicBezTo>
                <a:cubicBezTo>
                  <a:pt x="141" y="1"/>
                  <a:pt x="152" y="0"/>
                  <a:pt x="162" y="0"/>
                </a:cubicBezTo>
                <a:lnTo>
                  <a:pt x="3111" y="0"/>
                </a:lnTo>
                <a:cubicBezTo>
                  <a:pt x="3122" y="0"/>
                  <a:pt x="3133" y="1"/>
                  <a:pt x="3143" y="3"/>
                </a:cubicBezTo>
                <a:cubicBezTo>
                  <a:pt x="3154" y="5"/>
                  <a:pt x="3164" y="8"/>
                  <a:pt x="3174" y="12"/>
                </a:cubicBezTo>
                <a:cubicBezTo>
                  <a:pt x="3183" y="16"/>
                  <a:pt x="3193" y="21"/>
                  <a:pt x="3202" y="27"/>
                </a:cubicBezTo>
                <a:cubicBezTo>
                  <a:pt x="3211" y="33"/>
                  <a:pt x="3219" y="40"/>
                  <a:pt x="3226" y="47"/>
                </a:cubicBezTo>
                <a:cubicBezTo>
                  <a:pt x="3234" y="55"/>
                  <a:pt x="3241" y="63"/>
                  <a:pt x="3247" y="72"/>
                </a:cubicBezTo>
                <a:cubicBezTo>
                  <a:pt x="3252" y="81"/>
                  <a:pt x="3257" y="90"/>
                  <a:pt x="3262" y="100"/>
                </a:cubicBezTo>
                <a:cubicBezTo>
                  <a:pt x="3266" y="110"/>
                  <a:pt x="3269" y="120"/>
                  <a:pt x="3271" y="131"/>
                </a:cubicBezTo>
                <a:cubicBezTo>
                  <a:pt x="3273" y="141"/>
                  <a:pt x="3274" y="152"/>
                  <a:pt x="3274" y="162"/>
                </a:cubicBezTo>
                <a:lnTo>
                  <a:pt x="3274" y="1370"/>
                </a:lnTo>
                <a:cubicBezTo>
                  <a:pt x="3274" y="1381"/>
                  <a:pt x="3273" y="1392"/>
                  <a:pt x="3271" y="1402"/>
                </a:cubicBezTo>
                <a:cubicBezTo>
                  <a:pt x="3269" y="1413"/>
                  <a:pt x="3266" y="1423"/>
                  <a:pt x="3262" y="1433"/>
                </a:cubicBezTo>
                <a:cubicBezTo>
                  <a:pt x="3257" y="1442"/>
                  <a:pt x="3252" y="1452"/>
                  <a:pt x="3247" y="1461"/>
                </a:cubicBezTo>
                <a:cubicBezTo>
                  <a:pt x="3241" y="1470"/>
                  <a:pt x="3234" y="1478"/>
                  <a:pt x="3226" y="1485"/>
                </a:cubicBezTo>
                <a:cubicBezTo>
                  <a:pt x="3219" y="1493"/>
                  <a:pt x="3211" y="1500"/>
                  <a:pt x="3202" y="1506"/>
                </a:cubicBezTo>
                <a:cubicBezTo>
                  <a:pt x="3193" y="1511"/>
                  <a:pt x="3183" y="1516"/>
                  <a:pt x="3174" y="1521"/>
                </a:cubicBezTo>
                <a:cubicBezTo>
                  <a:pt x="3164" y="1525"/>
                  <a:pt x="3154" y="1528"/>
                  <a:pt x="3143" y="1530"/>
                </a:cubicBezTo>
                <a:cubicBezTo>
                  <a:pt x="3133" y="1532"/>
                  <a:pt x="3122" y="1533"/>
                  <a:pt x="3111" y="1533"/>
                </a:cubicBezTo>
                <a:lnTo>
                  <a:pt x="162" y="1533"/>
                </a:lnTo>
                <a:cubicBezTo>
                  <a:pt x="152" y="1533"/>
                  <a:pt x="141" y="1532"/>
                  <a:pt x="131" y="1530"/>
                </a:cubicBezTo>
                <a:cubicBezTo>
                  <a:pt x="120" y="1528"/>
                  <a:pt x="110" y="1525"/>
                  <a:pt x="100" y="1521"/>
                </a:cubicBezTo>
                <a:cubicBezTo>
                  <a:pt x="90" y="1516"/>
                  <a:pt x="81" y="1511"/>
                  <a:pt x="72" y="1506"/>
                </a:cubicBezTo>
                <a:cubicBezTo>
                  <a:pt x="63" y="1500"/>
                  <a:pt x="55" y="1493"/>
                  <a:pt x="47" y="1485"/>
                </a:cubicBezTo>
                <a:cubicBezTo>
                  <a:pt x="40" y="1478"/>
                  <a:pt x="33" y="1470"/>
                  <a:pt x="27" y="1461"/>
                </a:cubicBezTo>
                <a:cubicBezTo>
                  <a:pt x="21" y="1452"/>
                  <a:pt x="16" y="1442"/>
                  <a:pt x="12" y="1433"/>
                </a:cubicBezTo>
                <a:cubicBezTo>
                  <a:pt x="8" y="1423"/>
                  <a:pt x="5" y="1413"/>
                  <a:pt x="3" y="1402"/>
                </a:cubicBezTo>
                <a:cubicBezTo>
                  <a:pt x="1" y="1392"/>
                  <a:pt x="0" y="1381"/>
                  <a:pt x="0" y="1370"/>
                </a:cubicBezTo>
              </a:path>
            </a:pathLst>
          </a:custGeom>
          <a:ln w="16560">
            <a:solidFill>
              <a:srgbClr val="ffffff"/>
            </a:solidFill>
            <a:miter/>
          </a:ln>
        </p:spPr>
        <p:txBody>
          <a:bodyPr lIns="8280" rIns="8280" tIns="8280" bIns="82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6" name=""/>
          <p:cNvSpPr txBox="1"/>
          <p:nvPr/>
        </p:nvSpPr>
        <p:spPr>
          <a:xfrm>
            <a:off x="6467040" y="3266280"/>
            <a:ext cx="10922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Class: versicolor (1.0)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7" name=""/>
          <p:cNvSpPr txBox="1"/>
          <p:nvPr/>
        </p:nvSpPr>
        <p:spPr>
          <a:xfrm>
            <a:off x="7614720" y="2998800"/>
            <a:ext cx="4903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virginica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8" name=""/>
          <p:cNvSpPr txBox="1"/>
          <p:nvPr/>
        </p:nvSpPr>
        <p:spPr>
          <a:xfrm>
            <a:off x="7580160" y="3132720"/>
            <a:ext cx="5601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Samples: 5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9" name=""/>
          <p:cNvSpPr/>
          <p:nvPr/>
        </p:nvSpPr>
        <p:spPr>
          <a:xfrm>
            <a:off x="8953920" y="3672720"/>
            <a:ext cx="1028160" cy="443160"/>
          </a:xfrm>
          <a:custGeom>
            <a:avLst/>
            <a:gdLst/>
            <a:ahLst/>
            <a:rect l="0" t="0" r="r" b="b"/>
            <a:pathLst>
              <a:path w="2856" h="1231">
                <a:moveTo>
                  <a:pt x="0" y="1150"/>
                </a:moveTo>
                <a:lnTo>
                  <a:pt x="0" y="81"/>
                </a:lnTo>
                <a:cubicBezTo>
                  <a:pt x="0" y="70"/>
                  <a:pt x="2" y="60"/>
                  <a:pt x="6" y="50"/>
                </a:cubicBezTo>
                <a:cubicBezTo>
                  <a:pt x="11" y="40"/>
                  <a:pt x="16" y="31"/>
                  <a:pt x="24" y="23"/>
                </a:cubicBezTo>
                <a:cubicBezTo>
                  <a:pt x="32" y="16"/>
                  <a:pt x="40" y="10"/>
                  <a:pt x="50" y="6"/>
                </a:cubicBezTo>
                <a:cubicBezTo>
                  <a:pt x="60" y="2"/>
                  <a:pt x="71" y="0"/>
                  <a:pt x="82" y="0"/>
                </a:cubicBezTo>
                <a:lnTo>
                  <a:pt x="2775" y="0"/>
                </a:lnTo>
                <a:cubicBezTo>
                  <a:pt x="2786" y="0"/>
                  <a:pt x="2796" y="2"/>
                  <a:pt x="2806" y="6"/>
                </a:cubicBezTo>
                <a:cubicBezTo>
                  <a:pt x="2816" y="10"/>
                  <a:pt x="2825" y="16"/>
                  <a:pt x="2833" y="23"/>
                </a:cubicBezTo>
                <a:cubicBezTo>
                  <a:pt x="2840" y="31"/>
                  <a:pt x="2846" y="40"/>
                  <a:pt x="2850" y="50"/>
                </a:cubicBezTo>
                <a:cubicBezTo>
                  <a:pt x="2854" y="60"/>
                  <a:pt x="2856" y="70"/>
                  <a:pt x="2856" y="81"/>
                </a:cubicBezTo>
                <a:lnTo>
                  <a:pt x="2856" y="1150"/>
                </a:lnTo>
                <a:cubicBezTo>
                  <a:pt x="2856" y="1160"/>
                  <a:pt x="2854" y="1171"/>
                  <a:pt x="2850" y="1181"/>
                </a:cubicBezTo>
                <a:cubicBezTo>
                  <a:pt x="2846" y="1191"/>
                  <a:pt x="2840" y="1200"/>
                  <a:pt x="2833" y="1207"/>
                </a:cubicBezTo>
                <a:cubicBezTo>
                  <a:pt x="2825" y="1215"/>
                  <a:pt x="2816" y="1221"/>
                  <a:pt x="2806" y="1225"/>
                </a:cubicBezTo>
                <a:cubicBezTo>
                  <a:pt x="2796" y="1229"/>
                  <a:pt x="2786" y="1231"/>
                  <a:pt x="2775" y="1231"/>
                </a:cubicBezTo>
                <a:lnTo>
                  <a:pt x="82" y="1231"/>
                </a:lnTo>
                <a:cubicBezTo>
                  <a:pt x="71" y="1231"/>
                  <a:pt x="60" y="1229"/>
                  <a:pt x="50" y="1225"/>
                </a:cubicBezTo>
                <a:cubicBezTo>
                  <a:pt x="40" y="1221"/>
                  <a:pt x="32" y="1215"/>
                  <a:pt x="24" y="1207"/>
                </a:cubicBezTo>
                <a:cubicBezTo>
                  <a:pt x="16" y="1200"/>
                  <a:pt x="11" y="1191"/>
                  <a:pt x="6" y="1181"/>
                </a:cubicBezTo>
                <a:cubicBezTo>
                  <a:pt x="2" y="1171"/>
                  <a:pt x="0" y="1160"/>
                  <a:pt x="0" y="1150"/>
                </a:cubicBezTo>
                <a:close/>
              </a:path>
            </a:pathLst>
          </a:custGeom>
          <a:solidFill>
            <a:srgbClr val="0f20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0" name=""/>
          <p:cNvSpPr/>
          <p:nvPr/>
        </p:nvSpPr>
        <p:spPr>
          <a:xfrm>
            <a:off x="8953920" y="3672720"/>
            <a:ext cx="1028160" cy="443160"/>
          </a:xfrm>
          <a:custGeom>
            <a:avLst/>
            <a:gdLst/>
            <a:ahLst/>
            <a:rect l="0" t="0" r="r" b="b"/>
            <a:pathLst>
              <a:path fill="none" w="2856" h="1231">
                <a:moveTo>
                  <a:pt x="0" y="1150"/>
                </a:moveTo>
                <a:lnTo>
                  <a:pt x="0" y="81"/>
                </a:lnTo>
                <a:cubicBezTo>
                  <a:pt x="0" y="70"/>
                  <a:pt x="2" y="60"/>
                  <a:pt x="6" y="50"/>
                </a:cubicBezTo>
                <a:cubicBezTo>
                  <a:pt x="11" y="40"/>
                  <a:pt x="16" y="31"/>
                  <a:pt x="24" y="23"/>
                </a:cubicBezTo>
                <a:cubicBezTo>
                  <a:pt x="32" y="16"/>
                  <a:pt x="40" y="10"/>
                  <a:pt x="50" y="6"/>
                </a:cubicBezTo>
                <a:cubicBezTo>
                  <a:pt x="60" y="2"/>
                  <a:pt x="71" y="0"/>
                  <a:pt x="82" y="0"/>
                </a:cubicBezTo>
                <a:lnTo>
                  <a:pt x="2775" y="0"/>
                </a:lnTo>
                <a:cubicBezTo>
                  <a:pt x="2786" y="0"/>
                  <a:pt x="2796" y="2"/>
                  <a:pt x="2806" y="6"/>
                </a:cubicBezTo>
                <a:cubicBezTo>
                  <a:pt x="2816" y="10"/>
                  <a:pt x="2825" y="16"/>
                  <a:pt x="2833" y="23"/>
                </a:cubicBezTo>
                <a:cubicBezTo>
                  <a:pt x="2840" y="31"/>
                  <a:pt x="2846" y="40"/>
                  <a:pt x="2850" y="50"/>
                </a:cubicBezTo>
                <a:cubicBezTo>
                  <a:pt x="2854" y="60"/>
                  <a:pt x="2856" y="70"/>
                  <a:pt x="2856" y="81"/>
                </a:cubicBezTo>
                <a:lnTo>
                  <a:pt x="2856" y="1150"/>
                </a:lnTo>
                <a:cubicBezTo>
                  <a:pt x="2856" y="1160"/>
                  <a:pt x="2854" y="1171"/>
                  <a:pt x="2850" y="1181"/>
                </a:cubicBezTo>
                <a:cubicBezTo>
                  <a:pt x="2846" y="1191"/>
                  <a:pt x="2840" y="1200"/>
                  <a:pt x="2833" y="1207"/>
                </a:cubicBezTo>
                <a:cubicBezTo>
                  <a:pt x="2825" y="1215"/>
                  <a:pt x="2816" y="1221"/>
                  <a:pt x="2806" y="1225"/>
                </a:cubicBezTo>
                <a:cubicBezTo>
                  <a:pt x="2796" y="1229"/>
                  <a:pt x="2786" y="1231"/>
                  <a:pt x="2775" y="1231"/>
                </a:cubicBezTo>
                <a:lnTo>
                  <a:pt x="82" y="1231"/>
                </a:lnTo>
                <a:cubicBezTo>
                  <a:pt x="71" y="1231"/>
                  <a:pt x="60" y="1229"/>
                  <a:pt x="50" y="1225"/>
                </a:cubicBezTo>
                <a:cubicBezTo>
                  <a:pt x="40" y="1221"/>
                  <a:pt x="32" y="1215"/>
                  <a:pt x="24" y="1207"/>
                </a:cubicBezTo>
                <a:cubicBezTo>
                  <a:pt x="16" y="1200"/>
                  <a:pt x="11" y="1191"/>
                  <a:pt x="6" y="1181"/>
                </a:cubicBezTo>
                <a:cubicBezTo>
                  <a:pt x="2" y="1171"/>
                  <a:pt x="0" y="1160"/>
                  <a:pt x="0" y="1150"/>
                </a:cubicBezTo>
              </a:path>
            </a:pathLst>
          </a:custGeom>
          <a:ln w="8280">
            <a:solidFill>
              <a:srgbClr val="ffffff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1" name=""/>
          <p:cNvSpPr/>
          <p:nvPr/>
        </p:nvSpPr>
        <p:spPr>
          <a:xfrm>
            <a:off x="9025200" y="374364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0" y="0"/>
                </a:moveTo>
                <a:lnTo>
                  <a:pt x="279" y="0"/>
                </a:lnTo>
                <a:lnTo>
                  <a:pt x="279" y="280"/>
                </a:lnTo>
                <a:lnTo>
                  <a:pt x="0" y="280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2" name=""/>
          <p:cNvSpPr txBox="1"/>
          <p:nvPr/>
        </p:nvSpPr>
        <p:spPr>
          <a:xfrm>
            <a:off x="7346160" y="3266280"/>
            <a:ext cx="10310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Class: virginica (1.0)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3" name=""/>
          <p:cNvSpPr/>
          <p:nvPr/>
        </p:nvSpPr>
        <p:spPr>
          <a:xfrm>
            <a:off x="9025200" y="391068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0" y="0"/>
                </a:moveTo>
                <a:lnTo>
                  <a:pt x="279" y="0"/>
                </a:lnTo>
                <a:lnTo>
                  <a:pt x="279" y="280"/>
                </a:lnTo>
                <a:lnTo>
                  <a:pt x="0" y="280"/>
                </a:lnTo>
                <a:lnTo>
                  <a:pt x="0" y="0"/>
                </a:ln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4" name=""/>
          <p:cNvSpPr txBox="1"/>
          <p:nvPr/>
        </p:nvSpPr>
        <p:spPr>
          <a:xfrm>
            <a:off x="9158400" y="3751200"/>
            <a:ext cx="7552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Decision Node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45" name="" descr=""/>
          <p:cNvPicPr/>
          <p:nvPr/>
        </p:nvPicPr>
        <p:blipFill>
          <a:blip r:embed="rId10"/>
          <a:stretch/>
        </p:blipFill>
        <p:spPr>
          <a:xfrm>
            <a:off x="10028160" y="568260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6" name=""/>
          <p:cNvSpPr txBox="1"/>
          <p:nvPr/>
        </p:nvSpPr>
        <p:spPr>
          <a:xfrm>
            <a:off x="9158400" y="3918240"/>
            <a:ext cx="5421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Leaf Node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18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8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9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0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1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2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53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4" name=""/>
          <p:cNvSpPr/>
          <p:nvPr/>
        </p:nvSpPr>
        <p:spPr>
          <a:xfrm>
            <a:off x="551520" y="869040"/>
            <a:ext cx="9610560" cy="969480"/>
          </a:xfrm>
          <a:custGeom>
            <a:avLst/>
            <a:gdLst/>
            <a:ahLst/>
            <a:rect l="0" t="0" r="r" b="b"/>
            <a:pathLst>
              <a:path w="26696" h="2693">
                <a:moveTo>
                  <a:pt x="0" y="2508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26510" y="0"/>
                </a:lnTo>
                <a:cubicBezTo>
                  <a:pt x="26522" y="0"/>
                  <a:pt x="26534" y="1"/>
                  <a:pt x="26546" y="3"/>
                </a:cubicBezTo>
                <a:cubicBezTo>
                  <a:pt x="26558" y="6"/>
                  <a:pt x="26570" y="9"/>
                  <a:pt x="26581" y="14"/>
                </a:cubicBezTo>
                <a:cubicBezTo>
                  <a:pt x="26592" y="18"/>
                  <a:pt x="26603" y="24"/>
                  <a:pt x="26613" y="31"/>
                </a:cubicBezTo>
                <a:cubicBezTo>
                  <a:pt x="26623" y="38"/>
                  <a:pt x="26633" y="45"/>
                  <a:pt x="26641" y="54"/>
                </a:cubicBezTo>
                <a:cubicBezTo>
                  <a:pt x="26650" y="63"/>
                  <a:pt x="26657" y="72"/>
                  <a:pt x="26664" y="82"/>
                </a:cubicBezTo>
                <a:cubicBezTo>
                  <a:pt x="26671" y="92"/>
                  <a:pt x="26677" y="103"/>
                  <a:pt x="26681" y="114"/>
                </a:cubicBezTo>
                <a:cubicBezTo>
                  <a:pt x="26686" y="126"/>
                  <a:pt x="26690" y="137"/>
                  <a:pt x="26692" y="149"/>
                </a:cubicBezTo>
                <a:cubicBezTo>
                  <a:pt x="26694" y="161"/>
                  <a:pt x="26696" y="173"/>
                  <a:pt x="26696" y="185"/>
                </a:cubicBezTo>
                <a:lnTo>
                  <a:pt x="26696" y="2508"/>
                </a:lnTo>
                <a:cubicBezTo>
                  <a:pt x="26696" y="2520"/>
                  <a:pt x="26694" y="2532"/>
                  <a:pt x="26692" y="2544"/>
                </a:cubicBezTo>
                <a:cubicBezTo>
                  <a:pt x="26690" y="2556"/>
                  <a:pt x="26686" y="2567"/>
                  <a:pt x="26681" y="2579"/>
                </a:cubicBezTo>
                <a:cubicBezTo>
                  <a:pt x="26677" y="2590"/>
                  <a:pt x="26671" y="2601"/>
                  <a:pt x="26664" y="2611"/>
                </a:cubicBezTo>
                <a:cubicBezTo>
                  <a:pt x="26657" y="2621"/>
                  <a:pt x="26650" y="2630"/>
                  <a:pt x="26641" y="2639"/>
                </a:cubicBezTo>
                <a:cubicBezTo>
                  <a:pt x="26633" y="2648"/>
                  <a:pt x="26623" y="2655"/>
                  <a:pt x="26613" y="2662"/>
                </a:cubicBezTo>
                <a:cubicBezTo>
                  <a:pt x="26603" y="2669"/>
                  <a:pt x="26592" y="2675"/>
                  <a:pt x="26581" y="2679"/>
                </a:cubicBezTo>
                <a:cubicBezTo>
                  <a:pt x="26570" y="2684"/>
                  <a:pt x="26558" y="2687"/>
                  <a:pt x="26546" y="2690"/>
                </a:cubicBezTo>
                <a:cubicBezTo>
                  <a:pt x="26534" y="2692"/>
                  <a:pt x="26522" y="2693"/>
                  <a:pt x="26510" y="2693"/>
                </a:cubicBezTo>
                <a:lnTo>
                  <a:pt x="139" y="2693"/>
                </a:lnTo>
                <a:cubicBezTo>
                  <a:pt x="130" y="2693"/>
                  <a:pt x="121" y="2692"/>
                  <a:pt x="112" y="2690"/>
                </a:cubicBezTo>
                <a:cubicBezTo>
                  <a:pt x="103" y="2687"/>
                  <a:pt x="94" y="2684"/>
                  <a:pt x="86" y="2679"/>
                </a:cubicBezTo>
                <a:cubicBezTo>
                  <a:pt x="77" y="2675"/>
                  <a:pt x="69" y="2669"/>
                  <a:pt x="61" y="2662"/>
                </a:cubicBezTo>
                <a:cubicBezTo>
                  <a:pt x="54" y="2655"/>
                  <a:pt x="47" y="2648"/>
                  <a:pt x="40" y="2639"/>
                </a:cubicBezTo>
                <a:cubicBezTo>
                  <a:pt x="34" y="2630"/>
                  <a:pt x="28" y="2621"/>
                  <a:pt x="23" y="2611"/>
                </a:cubicBezTo>
                <a:cubicBezTo>
                  <a:pt x="18" y="2601"/>
                  <a:pt x="14" y="2590"/>
                  <a:pt x="10" y="2579"/>
                </a:cubicBezTo>
                <a:cubicBezTo>
                  <a:pt x="7" y="2567"/>
                  <a:pt x="4" y="2556"/>
                  <a:pt x="2" y="2544"/>
                </a:cubicBezTo>
                <a:cubicBezTo>
                  <a:pt x="0" y="2532"/>
                  <a:pt x="0" y="2520"/>
                  <a:pt x="0" y="2508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5" name=""/>
          <p:cNvSpPr/>
          <p:nvPr/>
        </p:nvSpPr>
        <p:spPr>
          <a:xfrm>
            <a:off x="534600" y="869040"/>
            <a:ext cx="67320" cy="969480"/>
          </a:xfrm>
          <a:custGeom>
            <a:avLst/>
            <a:gdLst/>
            <a:ahLst/>
            <a:rect l="0" t="0" r="r" b="b"/>
            <a:pathLst>
              <a:path w="187" h="2693">
                <a:moveTo>
                  <a:pt x="0" y="0"/>
                </a:moveTo>
                <a:lnTo>
                  <a:pt x="187" y="0"/>
                </a:lnTo>
                <a:lnTo>
                  <a:pt x="187" y="2693"/>
                </a:lnTo>
                <a:lnTo>
                  <a:pt x="0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56" name="" descr=""/>
          <p:cNvPicPr/>
          <p:nvPr/>
        </p:nvPicPr>
        <p:blipFill>
          <a:blip r:embed="rId3"/>
          <a:stretch/>
        </p:blipFill>
        <p:spPr>
          <a:xfrm>
            <a:off x="702000" y="1253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7" name=""/>
          <p:cNvSpPr txBox="1"/>
          <p:nvPr/>
        </p:nvSpPr>
        <p:spPr>
          <a:xfrm>
            <a:off x="2587680" y="188640"/>
            <a:ext cx="55159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Key Hyperparameters: Overview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8" name=""/>
          <p:cNvSpPr txBox="1"/>
          <p:nvPr/>
        </p:nvSpPr>
        <p:spPr>
          <a:xfrm>
            <a:off x="1036080" y="1023120"/>
            <a:ext cx="82688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Hyperparameters are settings that control the behavior of the Decision Tree algorithm and have a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9" name=""/>
          <p:cNvSpPr txBox="1"/>
          <p:nvPr/>
        </p:nvSpPr>
        <p:spPr>
          <a:xfrm>
            <a:off x="1036080" y="1257120"/>
            <a:ext cx="88498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signiﬁcant impact on the model's performance. They are set prior to training and cannot be learned from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0" name=""/>
          <p:cNvSpPr/>
          <p:nvPr/>
        </p:nvSpPr>
        <p:spPr>
          <a:xfrm>
            <a:off x="538920" y="2043000"/>
            <a:ext cx="3092400" cy="1613160"/>
          </a:xfrm>
          <a:custGeom>
            <a:avLst/>
            <a:gdLst/>
            <a:ahLst/>
            <a:rect l="0" t="0" r="r" b="b"/>
            <a:pathLst>
              <a:path w="8590" h="4481">
                <a:moveTo>
                  <a:pt x="0" y="4307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8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8415" y="0"/>
                </a:lnTo>
                <a:cubicBezTo>
                  <a:pt x="8427" y="0"/>
                  <a:pt x="8438" y="1"/>
                  <a:pt x="8449" y="3"/>
                </a:cubicBezTo>
                <a:cubicBezTo>
                  <a:pt x="8461" y="6"/>
                  <a:pt x="8472" y="9"/>
                  <a:pt x="8482" y="13"/>
                </a:cubicBezTo>
                <a:cubicBezTo>
                  <a:pt x="8493" y="18"/>
                  <a:pt x="8503" y="23"/>
                  <a:pt x="8512" y="29"/>
                </a:cubicBezTo>
                <a:cubicBezTo>
                  <a:pt x="8522" y="36"/>
                  <a:pt x="8530" y="43"/>
                  <a:pt x="8539" y="51"/>
                </a:cubicBezTo>
                <a:cubicBezTo>
                  <a:pt x="8547" y="59"/>
                  <a:pt x="8554" y="68"/>
                  <a:pt x="8560" y="77"/>
                </a:cubicBezTo>
                <a:cubicBezTo>
                  <a:pt x="8567" y="87"/>
                  <a:pt x="8572" y="97"/>
                  <a:pt x="8576" y="108"/>
                </a:cubicBezTo>
                <a:cubicBezTo>
                  <a:pt x="8581" y="118"/>
                  <a:pt x="8584" y="129"/>
                  <a:pt x="8586" y="140"/>
                </a:cubicBezTo>
                <a:cubicBezTo>
                  <a:pt x="8588" y="151"/>
                  <a:pt x="8590" y="163"/>
                  <a:pt x="8590" y="174"/>
                </a:cubicBezTo>
                <a:lnTo>
                  <a:pt x="8590" y="4307"/>
                </a:lnTo>
                <a:cubicBezTo>
                  <a:pt x="8590" y="4319"/>
                  <a:pt x="8588" y="4330"/>
                  <a:pt x="8586" y="4341"/>
                </a:cubicBezTo>
                <a:cubicBezTo>
                  <a:pt x="8584" y="4352"/>
                  <a:pt x="8581" y="4363"/>
                  <a:pt x="8576" y="4374"/>
                </a:cubicBezTo>
                <a:cubicBezTo>
                  <a:pt x="8572" y="4384"/>
                  <a:pt x="8567" y="4394"/>
                  <a:pt x="8560" y="4404"/>
                </a:cubicBezTo>
                <a:cubicBezTo>
                  <a:pt x="8554" y="4413"/>
                  <a:pt x="8547" y="4422"/>
                  <a:pt x="8539" y="4430"/>
                </a:cubicBezTo>
                <a:cubicBezTo>
                  <a:pt x="8530" y="4438"/>
                  <a:pt x="8522" y="4446"/>
                  <a:pt x="8512" y="4452"/>
                </a:cubicBezTo>
                <a:cubicBezTo>
                  <a:pt x="8503" y="4458"/>
                  <a:pt x="8493" y="4464"/>
                  <a:pt x="8482" y="4468"/>
                </a:cubicBezTo>
                <a:cubicBezTo>
                  <a:pt x="8472" y="4472"/>
                  <a:pt x="8461" y="4476"/>
                  <a:pt x="8449" y="4478"/>
                </a:cubicBezTo>
                <a:cubicBezTo>
                  <a:pt x="8438" y="4480"/>
                  <a:pt x="8427" y="4481"/>
                  <a:pt x="8415" y="4481"/>
                </a:cubicBezTo>
                <a:lnTo>
                  <a:pt x="174" y="4481"/>
                </a:lnTo>
                <a:cubicBezTo>
                  <a:pt x="162" y="4481"/>
                  <a:pt x="151" y="4480"/>
                  <a:pt x="140" y="4478"/>
                </a:cubicBezTo>
                <a:cubicBezTo>
                  <a:pt x="129" y="4476"/>
                  <a:pt x="118" y="4472"/>
                  <a:pt x="107" y="4468"/>
                </a:cubicBezTo>
                <a:cubicBezTo>
                  <a:pt x="97" y="4464"/>
                  <a:pt x="87" y="4458"/>
                  <a:pt x="77" y="4452"/>
                </a:cubicBezTo>
                <a:cubicBezTo>
                  <a:pt x="68" y="4446"/>
                  <a:pt x="59" y="4438"/>
                  <a:pt x="51" y="4430"/>
                </a:cubicBezTo>
                <a:cubicBezTo>
                  <a:pt x="43" y="4422"/>
                  <a:pt x="35" y="4413"/>
                  <a:pt x="29" y="4404"/>
                </a:cubicBezTo>
                <a:cubicBezTo>
                  <a:pt x="23" y="4394"/>
                  <a:pt x="17" y="4384"/>
                  <a:pt x="13" y="4374"/>
                </a:cubicBezTo>
                <a:cubicBezTo>
                  <a:pt x="9" y="4363"/>
                  <a:pt x="5" y="4352"/>
                  <a:pt x="3" y="4341"/>
                </a:cubicBezTo>
                <a:cubicBezTo>
                  <a:pt x="1" y="4330"/>
                  <a:pt x="0" y="4319"/>
                  <a:pt x="0" y="4307"/>
                </a:cubicBezTo>
                <a:close/>
              </a:path>
            </a:pathLst>
          </a:custGeom>
          <a:solidFill>
            <a:srgbClr val="1a5f7a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1" name=""/>
          <p:cNvSpPr/>
          <p:nvPr/>
        </p:nvSpPr>
        <p:spPr>
          <a:xfrm>
            <a:off x="538920" y="2043000"/>
            <a:ext cx="3092400" cy="1613160"/>
          </a:xfrm>
          <a:custGeom>
            <a:avLst/>
            <a:gdLst/>
            <a:ahLst/>
            <a:rect l="0" t="0" r="r" b="b"/>
            <a:pathLst>
              <a:path fill="none" w="8590" h="4481">
                <a:moveTo>
                  <a:pt x="0" y="4307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8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8415" y="0"/>
                </a:lnTo>
                <a:cubicBezTo>
                  <a:pt x="8427" y="0"/>
                  <a:pt x="8438" y="1"/>
                  <a:pt x="8449" y="3"/>
                </a:cubicBezTo>
                <a:cubicBezTo>
                  <a:pt x="8461" y="6"/>
                  <a:pt x="8472" y="9"/>
                  <a:pt x="8482" y="13"/>
                </a:cubicBezTo>
                <a:cubicBezTo>
                  <a:pt x="8493" y="18"/>
                  <a:pt x="8503" y="23"/>
                  <a:pt x="8512" y="29"/>
                </a:cubicBezTo>
                <a:cubicBezTo>
                  <a:pt x="8522" y="36"/>
                  <a:pt x="8530" y="43"/>
                  <a:pt x="8539" y="51"/>
                </a:cubicBezTo>
                <a:cubicBezTo>
                  <a:pt x="8547" y="59"/>
                  <a:pt x="8554" y="68"/>
                  <a:pt x="8560" y="77"/>
                </a:cubicBezTo>
                <a:cubicBezTo>
                  <a:pt x="8567" y="87"/>
                  <a:pt x="8572" y="97"/>
                  <a:pt x="8576" y="108"/>
                </a:cubicBezTo>
                <a:cubicBezTo>
                  <a:pt x="8581" y="118"/>
                  <a:pt x="8584" y="129"/>
                  <a:pt x="8586" y="140"/>
                </a:cubicBezTo>
                <a:cubicBezTo>
                  <a:pt x="8588" y="151"/>
                  <a:pt x="8590" y="163"/>
                  <a:pt x="8590" y="174"/>
                </a:cubicBezTo>
                <a:lnTo>
                  <a:pt x="8590" y="4307"/>
                </a:lnTo>
                <a:cubicBezTo>
                  <a:pt x="8590" y="4319"/>
                  <a:pt x="8588" y="4330"/>
                  <a:pt x="8586" y="4341"/>
                </a:cubicBezTo>
                <a:cubicBezTo>
                  <a:pt x="8584" y="4352"/>
                  <a:pt x="8581" y="4363"/>
                  <a:pt x="8576" y="4374"/>
                </a:cubicBezTo>
                <a:cubicBezTo>
                  <a:pt x="8572" y="4384"/>
                  <a:pt x="8567" y="4394"/>
                  <a:pt x="8560" y="4404"/>
                </a:cubicBezTo>
                <a:cubicBezTo>
                  <a:pt x="8554" y="4413"/>
                  <a:pt x="8547" y="4422"/>
                  <a:pt x="8539" y="4430"/>
                </a:cubicBezTo>
                <a:cubicBezTo>
                  <a:pt x="8530" y="4438"/>
                  <a:pt x="8522" y="4446"/>
                  <a:pt x="8512" y="4452"/>
                </a:cubicBezTo>
                <a:cubicBezTo>
                  <a:pt x="8503" y="4458"/>
                  <a:pt x="8493" y="4464"/>
                  <a:pt x="8482" y="4468"/>
                </a:cubicBezTo>
                <a:cubicBezTo>
                  <a:pt x="8472" y="4472"/>
                  <a:pt x="8461" y="4476"/>
                  <a:pt x="8449" y="4478"/>
                </a:cubicBezTo>
                <a:cubicBezTo>
                  <a:pt x="8438" y="4480"/>
                  <a:pt x="8427" y="4481"/>
                  <a:pt x="8415" y="4481"/>
                </a:cubicBezTo>
                <a:lnTo>
                  <a:pt x="174" y="4481"/>
                </a:lnTo>
                <a:cubicBezTo>
                  <a:pt x="162" y="4481"/>
                  <a:pt x="151" y="4480"/>
                  <a:pt x="140" y="4478"/>
                </a:cubicBezTo>
                <a:cubicBezTo>
                  <a:pt x="129" y="4476"/>
                  <a:pt x="118" y="4472"/>
                  <a:pt x="107" y="4468"/>
                </a:cubicBezTo>
                <a:cubicBezTo>
                  <a:pt x="97" y="4464"/>
                  <a:pt x="87" y="4458"/>
                  <a:pt x="77" y="4452"/>
                </a:cubicBezTo>
                <a:cubicBezTo>
                  <a:pt x="68" y="4446"/>
                  <a:pt x="59" y="4438"/>
                  <a:pt x="51" y="4430"/>
                </a:cubicBezTo>
                <a:cubicBezTo>
                  <a:pt x="43" y="4422"/>
                  <a:pt x="35" y="4413"/>
                  <a:pt x="29" y="4404"/>
                </a:cubicBezTo>
                <a:cubicBezTo>
                  <a:pt x="23" y="4394"/>
                  <a:pt x="17" y="4384"/>
                  <a:pt x="13" y="4374"/>
                </a:cubicBezTo>
                <a:cubicBezTo>
                  <a:pt x="9" y="4363"/>
                  <a:pt x="5" y="4352"/>
                  <a:pt x="3" y="4341"/>
                </a:cubicBezTo>
                <a:cubicBezTo>
                  <a:pt x="1" y="4330"/>
                  <a:pt x="0" y="4319"/>
                  <a:pt x="0" y="4307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2" name=""/>
          <p:cNvSpPr/>
          <p:nvPr/>
        </p:nvSpPr>
        <p:spPr>
          <a:xfrm>
            <a:off x="676800" y="2180880"/>
            <a:ext cx="409680" cy="401400"/>
          </a:xfrm>
          <a:custGeom>
            <a:avLst/>
            <a:gdLst/>
            <a:ahLst/>
            <a:rect l="0" t="0" r="r" b="b"/>
            <a:pathLst>
              <a:path w="1138" h="1115">
                <a:moveTo>
                  <a:pt x="0" y="558"/>
                </a:moveTo>
                <a:cubicBezTo>
                  <a:pt x="0" y="522"/>
                  <a:pt x="3" y="485"/>
                  <a:pt x="10" y="450"/>
                </a:cubicBezTo>
                <a:cubicBezTo>
                  <a:pt x="18" y="414"/>
                  <a:pt x="28" y="379"/>
                  <a:pt x="42" y="345"/>
                </a:cubicBezTo>
                <a:cubicBezTo>
                  <a:pt x="56" y="311"/>
                  <a:pt x="73" y="279"/>
                  <a:pt x="94" y="249"/>
                </a:cubicBezTo>
                <a:cubicBezTo>
                  <a:pt x="114" y="218"/>
                  <a:pt x="137" y="190"/>
                  <a:pt x="163" y="164"/>
                </a:cubicBezTo>
                <a:cubicBezTo>
                  <a:pt x="189" y="138"/>
                  <a:pt x="217" y="115"/>
                  <a:pt x="247" y="95"/>
                </a:cubicBezTo>
                <a:cubicBezTo>
                  <a:pt x="278" y="75"/>
                  <a:pt x="310" y="57"/>
                  <a:pt x="344" y="43"/>
                </a:cubicBezTo>
                <a:cubicBezTo>
                  <a:pt x="377" y="29"/>
                  <a:pt x="412" y="18"/>
                  <a:pt x="448" y="11"/>
                </a:cubicBezTo>
                <a:cubicBezTo>
                  <a:pt x="484" y="4"/>
                  <a:pt x="520" y="0"/>
                  <a:pt x="557" y="0"/>
                </a:cubicBezTo>
                <a:lnTo>
                  <a:pt x="580" y="0"/>
                </a:lnTo>
                <a:cubicBezTo>
                  <a:pt x="617" y="0"/>
                  <a:pt x="653" y="4"/>
                  <a:pt x="689" y="11"/>
                </a:cubicBezTo>
                <a:cubicBezTo>
                  <a:pt x="725" y="18"/>
                  <a:pt x="759" y="29"/>
                  <a:pt x="793" y="43"/>
                </a:cubicBezTo>
                <a:cubicBezTo>
                  <a:pt x="827" y="57"/>
                  <a:pt x="859" y="75"/>
                  <a:pt x="890" y="95"/>
                </a:cubicBezTo>
                <a:cubicBezTo>
                  <a:pt x="920" y="115"/>
                  <a:pt x="948" y="138"/>
                  <a:pt x="975" y="164"/>
                </a:cubicBezTo>
                <a:cubicBezTo>
                  <a:pt x="1001" y="190"/>
                  <a:pt x="1024" y="218"/>
                  <a:pt x="1044" y="249"/>
                </a:cubicBezTo>
                <a:cubicBezTo>
                  <a:pt x="1065" y="279"/>
                  <a:pt x="1082" y="311"/>
                  <a:pt x="1096" y="345"/>
                </a:cubicBezTo>
                <a:cubicBezTo>
                  <a:pt x="1110" y="379"/>
                  <a:pt x="1120" y="414"/>
                  <a:pt x="1127" y="450"/>
                </a:cubicBezTo>
                <a:cubicBezTo>
                  <a:pt x="1135" y="485"/>
                  <a:pt x="1138" y="522"/>
                  <a:pt x="1138" y="558"/>
                </a:cubicBezTo>
                <a:cubicBezTo>
                  <a:pt x="1138" y="595"/>
                  <a:pt x="1135" y="631"/>
                  <a:pt x="1127" y="667"/>
                </a:cubicBezTo>
                <a:cubicBezTo>
                  <a:pt x="1120" y="703"/>
                  <a:pt x="1110" y="738"/>
                  <a:pt x="1096" y="771"/>
                </a:cubicBezTo>
                <a:cubicBezTo>
                  <a:pt x="1082" y="805"/>
                  <a:pt x="1065" y="837"/>
                  <a:pt x="1044" y="868"/>
                </a:cubicBezTo>
                <a:cubicBezTo>
                  <a:pt x="1024" y="898"/>
                  <a:pt x="1001" y="926"/>
                  <a:pt x="975" y="952"/>
                </a:cubicBezTo>
                <a:cubicBezTo>
                  <a:pt x="948" y="978"/>
                  <a:pt x="920" y="1001"/>
                  <a:pt x="890" y="1021"/>
                </a:cubicBezTo>
                <a:cubicBezTo>
                  <a:pt x="859" y="1042"/>
                  <a:pt x="827" y="1059"/>
                  <a:pt x="793" y="1073"/>
                </a:cubicBezTo>
                <a:cubicBezTo>
                  <a:pt x="759" y="1087"/>
                  <a:pt x="725" y="1097"/>
                  <a:pt x="689" y="1105"/>
                </a:cubicBezTo>
                <a:cubicBezTo>
                  <a:pt x="653" y="1112"/>
                  <a:pt x="617" y="1115"/>
                  <a:pt x="580" y="1115"/>
                </a:cubicBezTo>
                <a:lnTo>
                  <a:pt x="557" y="1115"/>
                </a:lnTo>
                <a:cubicBezTo>
                  <a:pt x="520" y="1115"/>
                  <a:pt x="484" y="1112"/>
                  <a:pt x="448" y="1105"/>
                </a:cubicBezTo>
                <a:cubicBezTo>
                  <a:pt x="412" y="1097"/>
                  <a:pt x="377" y="1087"/>
                  <a:pt x="344" y="1073"/>
                </a:cubicBezTo>
                <a:cubicBezTo>
                  <a:pt x="310" y="1059"/>
                  <a:pt x="278" y="1042"/>
                  <a:pt x="247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6"/>
                  <a:pt x="114" y="898"/>
                  <a:pt x="94" y="868"/>
                </a:cubicBezTo>
                <a:cubicBezTo>
                  <a:pt x="73" y="837"/>
                  <a:pt x="56" y="805"/>
                  <a:pt x="42" y="771"/>
                </a:cubicBezTo>
                <a:cubicBezTo>
                  <a:pt x="28" y="738"/>
                  <a:pt x="18" y="703"/>
                  <a:pt x="10" y="667"/>
                </a:cubicBezTo>
                <a:cubicBezTo>
                  <a:pt x="3" y="631"/>
                  <a:pt x="0" y="595"/>
                  <a:pt x="0" y="558"/>
                </a:cubicBezTo>
                <a:close/>
              </a:path>
            </a:pathLst>
          </a:custGeom>
          <a:solidFill>
            <a:srgbClr val="2e8b57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63" name="" descr=""/>
          <p:cNvPicPr/>
          <p:nvPr/>
        </p:nvPicPr>
        <p:blipFill>
          <a:blip r:embed="rId4"/>
          <a:stretch/>
        </p:blipFill>
        <p:spPr>
          <a:xfrm>
            <a:off x="777240" y="228132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4" name=""/>
          <p:cNvSpPr txBox="1"/>
          <p:nvPr/>
        </p:nvSpPr>
        <p:spPr>
          <a:xfrm>
            <a:off x="1036080" y="1491120"/>
            <a:ext cx="759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data.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5" name=""/>
          <p:cNvSpPr txBox="1"/>
          <p:nvPr/>
        </p:nvSpPr>
        <p:spPr>
          <a:xfrm>
            <a:off x="1186560" y="2284920"/>
            <a:ext cx="8085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criterion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6" name=""/>
          <p:cNvSpPr txBox="1"/>
          <p:nvPr/>
        </p:nvSpPr>
        <p:spPr>
          <a:xfrm>
            <a:off x="676800" y="2700360"/>
            <a:ext cx="277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function used to measure the quality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67" name="" descr=""/>
          <p:cNvPicPr/>
          <p:nvPr/>
        </p:nvPicPr>
        <p:blipFill>
          <a:blip r:embed="rId5"/>
          <a:stretch/>
        </p:blipFill>
        <p:spPr>
          <a:xfrm>
            <a:off x="676800" y="31921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8" name=""/>
          <p:cNvSpPr txBox="1"/>
          <p:nvPr/>
        </p:nvSpPr>
        <p:spPr>
          <a:xfrm>
            <a:off x="676800" y="2900880"/>
            <a:ext cx="622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of a split.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69" name="" descr=""/>
          <p:cNvPicPr/>
          <p:nvPr/>
        </p:nvPicPr>
        <p:blipFill>
          <a:blip r:embed="rId6"/>
          <a:stretch/>
        </p:blipFill>
        <p:spPr>
          <a:xfrm>
            <a:off x="676800" y="339300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0" name=""/>
          <p:cNvSpPr txBox="1"/>
          <p:nvPr/>
        </p:nvSpPr>
        <p:spPr>
          <a:xfrm>
            <a:off x="844200" y="3167280"/>
            <a:ext cx="1897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"gini" for Gini impurity (default)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1" name=""/>
          <p:cNvSpPr/>
          <p:nvPr/>
        </p:nvSpPr>
        <p:spPr>
          <a:xfrm>
            <a:off x="3806280" y="2043000"/>
            <a:ext cx="3084120" cy="1613160"/>
          </a:xfrm>
          <a:custGeom>
            <a:avLst/>
            <a:gdLst/>
            <a:ahLst/>
            <a:rect l="0" t="0" r="r" b="b"/>
            <a:pathLst>
              <a:path w="8567" h="4481">
                <a:moveTo>
                  <a:pt x="0" y="4307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8393" y="0"/>
                </a:lnTo>
                <a:cubicBezTo>
                  <a:pt x="8404" y="0"/>
                  <a:pt x="8415" y="1"/>
                  <a:pt x="8427" y="3"/>
                </a:cubicBezTo>
                <a:cubicBezTo>
                  <a:pt x="8438" y="6"/>
                  <a:pt x="8449" y="9"/>
                  <a:pt x="8459" y="13"/>
                </a:cubicBezTo>
                <a:cubicBezTo>
                  <a:pt x="8470" y="18"/>
                  <a:pt x="8480" y="23"/>
                  <a:pt x="8489" y="29"/>
                </a:cubicBezTo>
                <a:cubicBezTo>
                  <a:pt x="8499" y="36"/>
                  <a:pt x="8508" y="43"/>
                  <a:pt x="8516" y="51"/>
                </a:cubicBezTo>
                <a:cubicBezTo>
                  <a:pt x="8524" y="59"/>
                  <a:pt x="8531" y="68"/>
                  <a:pt x="8537" y="77"/>
                </a:cubicBezTo>
                <a:cubicBezTo>
                  <a:pt x="8544" y="87"/>
                  <a:pt x="8549" y="97"/>
                  <a:pt x="8553" y="108"/>
                </a:cubicBezTo>
                <a:cubicBezTo>
                  <a:pt x="8558" y="118"/>
                  <a:pt x="8561" y="129"/>
                  <a:pt x="8563" y="140"/>
                </a:cubicBezTo>
                <a:cubicBezTo>
                  <a:pt x="8566" y="151"/>
                  <a:pt x="8567" y="163"/>
                  <a:pt x="8567" y="174"/>
                </a:cubicBezTo>
                <a:lnTo>
                  <a:pt x="8567" y="4307"/>
                </a:lnTo>
                <a:cubicBezTo>
                  <a:pt x="8567" y="4319"/>
                  <a:pt x="8566" y="4330"/>
                  <a:pt x="8563" y="4341"/>
                </a:cubicBezTo>
                <a:cubicBezTo>
                  <a:pt x="8561" y="4352"/>
                  <a:pt x="8558" y="4363"/>
                  <a:pt x="8553" y="4374"/>
                </a:cubicBezTo>
                <a:cubicBezTo>
                  <a:pt x="8549" y="4384"/>
                  <a:pt x="8544" y="4394"/>
                  <a:pt x="8537" y="4404"/>
                </a:cubicBezTo>
                <a:cubicBezTo>
                  <a:pt x="8531" y="4413"/>
                  <a:pt x="8524" y="4422"/>
                  <a:pt x="8516" y="4430"/>
                </a:cubicBezTo>
                <a:cubicBezTo>
                  <a:pt x="8508" y="4438"/>
                  <a:pt x="8499" y="4446"/>
                  <a:pt x="8489" y="4452"/>
                </a:cubicBezTo>
                <a:cubicBezTo>
                  <a:pt x="8480" y="4458"/>
                  <a:pt x="8470" y="4464"/>
                  <a:pt x="8459" y="4468"/>
                </a:cubicBezTo>
                <a:cubicBezTo>
                  <a:pt x="8449" y="4472"/>
                  <a:pt x="8438" y="4476"/>
                  <a:pt x="8427" y="4478"/>
                </a:cubicBezTo>
                <a:cubicBezTo>
                  <a:pt x="8415" y="4480"/>
                  <a:pt x="8404" y="4481"/>
                  <a:pt x="8393" y="4481"/>
                </a:cubicBezTo>
                <a:lnTo>
                  <a:pt x="174" y="4481"/>
                </a:lnTo>
                <a:cubicBezTo>
                  <a:pt x="163" y="4481"/>
                  <a:pt x="151" y="4480"/>
                  <a:pt x="140" y="4478"/>
                </a:cubicBezTo>
                <a:cubicBezTo>
                  <a:pt x="129" y="4476"/>
                  <a:pt x="118" y="4472"/>
                  <a:pt x="108" y="4468"/>
                </a:cubicBezTo>
                <a:cubicBezTo>
                  <a:pt x="97" y="4464"/>
                  <a:pt x="87" y="4458"/>
                  <a:pt x="77" y="4452"/>
                </a:cubicBezTo>
                <a:cubicBezTo>
                  <a:pt x="68" y="4446"/>
                  <a:pt x="59" y="4438"/>
                  <a:pt x="51" y="4430"/>
                </a:cubicBezTo>
                <a:cubicBezTo>
                  <a:pt x="43" y="4422"/>
                  <a:pt x="36" y="4413"/>
                  <a:pt x="29" y="4404"/>
                </a:cubicBezTo>
                <a:cubicBezTo>
                  <a:pt x="23" y="4394"/>
                  <a:pt x="18" y="4384"/>
                  <a:pt x="13" y="4374"/>
                </a:cubicBezTo>
                <a:cubicBezTo>
                  <a:pt x="9" y="4363"/>
                  <a:pt x="6" y="4352"/>
                  <a:pt x="3" y="4341"/>
                </a:cubicBezTo>
                <a:cubicBezTo>
                  <a:pt x="1" y="4330"/>
                  <a:pt x="0" y="4319"/>
                  <a:pt x="0" y="4307"/>
                </a:cubicBezTo>
                <a:close/>
              </a:path>
            </a:pathLst>
          </a:custGeom>
          <a:solidFill>
            <a:srgbClr val="1a5f7a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2" name=""/>
          <p:cNvSpPr/>
          <p:nvPr/>
        </p:nvSpPr>
        <p:spPr>
          <a:xfrm>
            <a:off x="3806280" y="2043000"/>
            <a:ext cx="3084120" cy="1613160"/>
          </a:xfrm>
          <a:custGeom>
            <a:avLst/>
            <a:gdLst/>
            <a:ahLst/>
            <a:rect l="0" t="0" r="r" b="b"/>
            <a:pathLst>
              <a:path fill="none" w="8567" h="4481">
                <a:moveTo>
                  <a:pt x="0" y="4307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8393" y="0"/>
                </a:lnTo>
                <a:cubicBezTo>
                  <a:pt x="8404" y="0"/>
                  <a:pt x="8415" y="1"/>
                  <a:pt x="8427" y="3"/>
                </a:cubicBezTo>
                <a:cubicBezTo>
                  <a:pt x="8438" y="6"/>
                  <a:pt x="8449" y="9"/>
                  <a:pt x="8459" y="13"/>
                </a:cubicBezTo>
                <a:cubicBezTo>
                  <a:pt x="8470" y="18"/>
                  <a:pt x="8480" y="23"/>
                  <a:pt x="8489" y="29"/>
                </a:cubicBezTo>
                <a:cubicBezTo>
                  <a:pt x="8499" y="36"/>
                  <a:pt x="8508" y="43"/>
                  <a:pt x="8516" y="51"/>
                </a:cubicBezTo>
                <a:cubicBezTo>
                  <a:pt x="8524" y="59"/>
                  <a:pt x="8531" y="68"/>
                  <a:pt x="8537" y="77"/>
                </a:cubicBezTo>
                <a:cubicBezTo>
                  <a:pt x="8544" y="87"/>
                  <a:pt x="8549" y="97"/>
                  <a:pt x="8553" y="108"/>
                </a:cubicBezTo>
                <a:cubicBezTo>
                  <a:pt x="8558" y="118"/>
                  <a:pt x="8561" y="129"/>
                  <a:pt x="8563" y="140"/>
                </a:cubicBezTo>
                <a:cubicBezTo>
                  <a:pt x="8566" y="151"/>
                  <a:pt x="8567" y="163"/>
                  <a:pt x="8567" y="174"/>
                </a:cubicBezTo>
                <a:lnTo>
                  <a:pt x="8567" y="4307"/>
                </a:lnTo>
                <a:cubicBezTo>
                  <a:pt x="8567" y="4319"/>
                  <a:pt x="8566" y="4330"/>
                  <a:pt x="8563" y="4341"/>
                </a:cubicBezTo>
                <a:cubicBezTo>
                  <a:pt x="8561" y="4352"/>
                  <a:pt x="8558" y="4363"/>
                  <a:pt x="8553" y="4374"/>
                </a:cubicBezTo>
                <a:cubicBezTo>
                  <a:pt x="8549" y="4384"/>
                  <a:pt x="8544" y="4394"/>
                  <a:pt x="8537" y="4404"/>
                </a:cubicBezTo>
                <a:cubicBezTo>
                  <a:pt x="8531" y="4413"/>
                  <a:pt x="8524" y="4422"/>
                  <a:pt x="8516" y="4430"/>
                </a:cubicBezTo>
                <a:cubicBezTo>
                  <a:pt x="8508" y="4438"/>
                  <a:pt x="8499" y="4446"/>
                  <a:pt x="8489" y="4452"/>
                </a:cubicBezTo>
                <a:cubicBezTo>
                  <a:pt x="8480" y="4458"/>
                  <a:pt x="8470" y="4464"/>
                  <a:pt x="8459" y="4468"/>
                </a:cubicBezTo>
                <a:cubicBezTo>
                  <a:pt x="8449" y="4472"/>
                  <a:pt x="8438" y="4476"/>
                  <a:pt x="8427" y="4478"/>
                </a:cubicBezTo>
                <a:cubicBezTo>
                  <a:pt x="8415" y="4480"/>
                  <a:pt x="8404" y="4481"/>
                  <a:pt x="8393" y="4481"/>
                </a:cubicBezTo>
                <a:lnTo>
                  <a:pt x="174" y="4481"/>
                </a:lnTo>
                <a:cubicBezTo>
                  <a:pt x="163" y="4481"/>
                  <a:pt x="151" y="4480"/>
                  <a:pt x="140" y="4478"/>
                </a:cubicBezTo>
                <a:cubicBezTo>
                  <a:pt x="129" y="4476"/>
                  <a:pt x="118" y="4472"/>
                  <a:pt x="108" y="4468"/>
                </a:cubicBezTo>
                <a:cubicBezTo>
                  <a:pt x="97" y="4464"/>
                  <a:pt x="87" y="4458"/>
                  <a:pt x="77" y="4452"/>
                </a:cubicBezTo>
                <a:cubicBezTo>
                  <a:pt x="68" y="4446"/>
                  <a:pt x="59" y="4438"/>
                  <a:pt x="51" y="4430"/>
                </a:cubicBezTo>
                <a:cubicBezTo>
                  <a:pt x="43" y="4422"/>
                  <a:pt x="36" y="4413"/>
                  <a:pt x="29" y="4404"/>
                </a:cubicBezTo>
                <a:cubicBezTo>
                  <a:pt x="23" y="4394"/>
                  <a:pt x="18" y="4384"/>
                  <a:pt x="13" y="4374"/>
                </a:cubicBezTo>
                <a:cubicBezTo>
                  <a:pt x="9" y="4363"/>
                  <a:pt x="6" y="4352"/>
                  <a:pt x="3" y="4341"/>
                </a:cubicBezTo>
                <a:cubicBezTo>
                  <a:pt x="1" y="4330"/>
                  <a:pt x="0" y="4319"/>
                  <a:pt x="0" y="4307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3" name=""/>
          <p:cNvSpPr/>
          <p:nvPr/>
        </p:nvSpPr>
        <p:spPr>
          <a:xfrm>
            <a:off x="3944160" y="2180880"/>
            <a:ext cx="284400" cy="401400"/>
          </a:xfrm>
          <a:custGeom>
            <a:avLst/>
            <a:gdLst/>
            <a:ahLst/>
            <a:rect l="0" t="0" r="r" b="b"/>
            <a:pathLst>
              <a:path w="790" h="1115">
                <a:moveTo>
                  <a:pt x="0" y="721"/>
                </a:moveTo>
                <a:lnTo>
                  <a:pt x="0" y="396"/>
                </a:lnTo>
                <a:cubicBezTo>
                  <a:pt x="0" y="370"/>
                  <a:pt x="3" y="344"/>
                  <a:pt x="8" y="319"/>
                </a:cubicBezTo>
                <a:cubicBezTo>
                  <a:pt x="13" y="293"/>
                  <a:pt x="20" y="269"/>
                  <a:pt x="30" y="245"/>
                </a:cubicBezTo>
                <a:cubicBezTo>
                  <a:pt x="40" y="221"/>
                  <a:pt x="52" y="198"/>
                  <a:pt x="67" y="176"/>
                </a:cubicBezTo>
                <a:cubicBezTo>
                  <a:pt x="81" y="155"/>
                  <a:pt x="97" y="135"/>
                  <a:pt x="116" y="117"/>
                </a:cubicBezTo>
                <a:cubicBezTo>
                  <a:pt x="134" y="98"/>
                  <a:pt x="154" y="82"/>
                  <a:pt x="175" y="67"/>
                </a:cubicBezTo>
                <a:cubicBezTo>
                  <a:pt x="197" y="52"/>
                  <a:pt x="220" y="40"/>
                  <a:pt x="244" y="30"/>
                </a:cubicBezTo>
                <a:cubicBezTo>
                  <a:pt x="268" y="20"/>
                  <a:pt x="292" y="13"/>
                  <a:pt x="318" y="8"/>
                </a:cubicBezTo>
                <a:cubicBezTo>
                  <a:pt x="343" y="3"/>
                  <a:pt x="369" y="0"/>
                  <a:pt x="395" y="0"/>
                </a:cubicBezTo>
                <a:cubicBezTo>
                  <a:pt x="421" y="0"/>
                  <a:pt x="446" y="3"/>
                  <a:pt x="472" y="8"/>
                </a:cubicBezTo>
                <a:cubicBezTo>
                  <a:pt x="498" y="13"/>
                  <a:pt x="523" y="20"/>
                  <a:pt x="547" y="30"/>
                </a:cubicBezTo>
                <a:cubicBezTo>
                  <a:pt x="571" y="40"/>
                  <a:pt x="593" y="52"/>
                  <a:pt x="615" y="67"/>
                </a:cubicBezTo>
                <a:cubicBezTo>
                  <a:pt x="636" y="82"/>
                  <a:pt x="656" y="98"/>
                  <a:pt x="675" y="117"/>
                </a:cubicBezTo>
                <a:cubicBezTo>
                  <a:pt x="693" y="135"/>
                  <a:pt x="709" y="155"/>
                  <a:pt x="724" y="176"/>
                </a:cubicBezTo>
                <a:cubicBezTo>
                  <a:pt x="738" y="198"/>
                  <a:pt x="750" y="221"/>
                  <a:pt x="760" y="245"/>
                </a:cubicBezTo>
                <a:cubicBezTo>
                  <a:pt x="770" y="269"/>
                  <a:pt x="778" y="293"/>
                  <a:pt x="783" y="319"/>
                </a:cubicBezTo>
                <a:cubicBezTo>
                  <a:pt x="788" y="344"/>
                  <a:pt x="790" y="370"/>
                  <a:pt x="790" y="396"/>
                </a:cubicBezTo>
                <a:lnTo>
                  <a:pt x="790" y="721"/>
                </a:lnTo>
                <a:cubicBezTo>
                  <a:pt x="790" y="747"/>
                  <a:pt x="788" y="772"/>
                  <a:pt x="783" y="798"/>
                </a:cubicBezTo>
                <a:cubicBezTo>
                  <a:pt x="778" y="823"/>
                  <a:pt x="770" y="848"/>
                  <a:pt x="760" y="872"/>
                </a:cubicBezTo>
                <a:cubicBezTo>
                  <a:pt x="750" y="896"/>
                  <a:pt x="738" y="918"/>
                  <a:pt x="724" y="940"/>
                </a:cubicBezTo>
                <a:cubicBezTo>
                  <a:pt x="709" y="961"/>
                  <a:pt x="693" y="981"/>
                  <a:pt x="675" y="1000"/>
                </a:cubicBezTo>
                <a:cubicBezTo>
                  <a:pt x="656" y="1018"/>
                  <a:pt x="636" y="1034"/>
                  <a:pt x="615" y="1049"/>
                </a:cubicBezTo>
                <a:cubicBezTo>
                  <a:pt x="593" y="1063"/>
                  <a:pt x="571" y="1075"/>
                  <a:pt x="547" y="1085"/>
                </a:cubicBezTo>
                <a:cubicBezTo>
                  <a:pt x="523" y="1095"/>
                  <a:pt x="498" y="1103"/>
                  <a:pt x="472" y="1108"/>
                </a:cubicBezTo>
                <a:cubicBezTo>
                  <a:pt x="446" y="1113"/>
                  <a:pt x="421" y="1115"/>
                  <a:pt x="395" y="1115"/>
                </a:cubicBezTo>
                <a:cubicBezTo>
                  <a:pt x="369" y="1115"/>
                  <a:pt x="343" y="1113"/>
                  <a:pt x="318" y="1108"/>
                </a:cubicBezTo>
                <a:cubicBezTo>
                  <a:pt x="292" y="1103"/>
                  <a:pt x="268" y="1095"/>
                  <a:pt x="244" y="1085"/>
                </a:cubicBezTo>
                <a:cubicBezTo>
                  <a:pt x="220" y="1075"/>
                  <a:pt x="197" y="1063"/>
                  <a:pt x="175" y="1049"/>
                </a:cubicBezTo>
                <a:cubicBezTo>
                  <a:pt x="154" y="1034"/>
                  <a:pt x="134" y="1018"/>
                  <a:pt x="116" y="1000"/>
                </a:cubicBezTo>
                <a:cubicBezTo>
                  <a:pt x="97" y="981"/>
                  <a:pt x="81" y="961"/>
                  <a:pt x="67" y="940"/>
                </a:cubicBezTo>
                <a:cubicBezTo>
                  <a:pt x="52" y="918"/>
                  <a:pt x="40" y="896"/>
                  <a:pt x="30" y="872"/>
                </a:cubicBezTo>
                <a:cubicBezTo>
                  <a:pt x="20" y="848"/>
                  <a:pt x="13" y="823"/>
                  <a:pt x="8" y="798"/>
                </a:cubicBezTo>
                <a:cubicBezTo>
                  <a:pt x="3" y="772"/>
                  <a:pt x="0" y="747"/>
                  <a:pt x="0" y="721"/>
                </a:cubicBezTo>
                <a:close/>
              </a:path>
            </a:pathLst>
          </a:custGeom>
          <a:solidFill>
            <a:srgbClr val="2e8b57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74" name="" descr=""/>
          <p:cNvPicPr/>
          <p:nvPr/>
        </p:nvPicPr>
        <p:blipFill>
          <a:blip r:embed="rId7"/>
          <a:stretch/>
        </p:blipFill>
        <p:spPr>
          <a:xfrm>
            <a:off x="4044600" y="2281320"/>
            <a:ext cx="8316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5" name=""/>
          <p:cNvSpPr txBox="1"/>
          <p:nvPr/>
        </p:nvSpPr>
        <p:spPr>
          <a:xfrm>
            <a:off x="844200" y="3367800"/>
            <a:ext cx="2575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"entropy" or "log_loss" for information gain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6" name=""/>
          <p:cNvSpPr txBox="1"/>
          <p:nvPr/>
        </p:nvSpPr>
        <p:spPr>
          <a:xfrm>
            <a:off x="4325760" y="2284920"/>
            <a:ext cx="10335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max_depth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77" name="" descr=""/>
          <p:cNvPicPr/>
          <p:nvPr/>
        </p:nvPicPr>
        <p:blipFill>
          <a:blip r:embed="rId8"/>
          <a:stretch/>
        </p:blipFill>
        <p:spPr>
          <a:xfrm>
            <a:off x="3944520" y="299160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8" name=""/>
          <p:cNvSpPr txBox="1"/>
          <p:nvPr/>
        </p:nvSpPr>
        <p:spPr>
          <a:xfrm>
            <a:off x="3941640" y="2700360"/>
            <a:ext cx="2194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maximum depth of the tree.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79" name="" descr=""/>
          <p:cNvPicPr/>
          <p:nvPr/>
        </p:nvPicPr>
        <p:blipFill>
          <a:blip r:embed="rId9"/>
          <a:stretch/>
        </p:blipFill>
        <p:spPr>
          <a:xfrm>
            <a:off x="3944520" y="31921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0" name=""/>
          <p:cNvSpPr txBox="1"/>
          <p:nvPr/>
        </p:nvSpPr>
        <p:spPr>
          <a:xfrm>
            <a:off x="4108680" y="2966760"/>
            <a:ext cx="1486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Controls tree complexity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1" name=""/>
          <p:cNvSpPr txBox="1"/>
          <p:nvPr/>
        </p:nvSpPr>
        <p:spPr>
          <a:xfrm>
            <a:off x="4108680" y="3167280"/>
            <a:ext cx="2579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Default is None (expand until all leaves are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2" name=""/>
          <p:cNvSpPr/>
          <p:nvPr/>
        </p:nvSpPr>
        <p:spPr>
          <a:xfrm>
            <a:off x="7065360" y="2043000"/>
            <a:ext cx="3092400" cy="1613160"/>
          </a:xfrm>
          <a:custGeom>
            <a:avLst/>
            <a:gdLst/>
            <a:ahLst/>
            <a:rect l="0" t="0" r="r" b="b"/>
            <a:pathLst>
              <a:path w="8590" h="4481">
                <a:moveTo>
                  <a:pt x="0" y="4307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29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8416" y="0"/>
                </a:lnTo>
                <a:cubicBezTo>
                  <a:pt x="8427" y="0"/>
                  <a:pt x="8439" y="1"/>
                  <a:pt x="8450" y="3"/>
                </a:cubicBezTo>
                <a:cubicBezTo>
                  <a:pt x="8461" y="6"/>
                  <a:pt x="8472" y="9"/>
                  <a:pt x="8482" y="13"/>
                </a:cubicBezTo>
                <a:cubicBezTo>
                  <a:pt x="8493" y="18"/>
                  <a:pt x="8503" y="23"/>
                  <a:pt x="8513" y="29"/>
                </a:cubicBezTo>
                <a:cubicBezTo>
                  <a:pt x="8522" y="36"/>
                  <a:pt x="8531" y="43"/>
                  <a:pt x="8539" y="51"/>
                </a:cubicBezTo>
                <a:cubicBezTo>
                  <a:pt x="8547" y="59"/>
                  <a:pt x="8554" y="68"/>
                  <a:pt x="8561" y="77"/>
                </a:cubicBezTo>
                <a:cubicBezTo>
                  <a:pt x="8567" y="87"/>
                  <a:pt x="8572" y="97"/>
                  <a:pt x="8577" y="108"/>
                </a:cubicBezTo>
                <a:cubicBezTo>
                  <a:pt x="8581" y="118"/>
                  <a:pt x="8584" y="129"/>
                  <a:pt x="8587" y="140"/>
                </a:cubicBezTo>
                <a:cubicBezTo>
                  <a:pt x="8589" y="151"/>
                  <a:pt x="8590" y="163"/>
                  <a:pt x="8590" y="174"/>
                </a:cubicBezTo>
                <a:lnTo>
                  <a:pt x="8590" y="4307"/>
                </a:lnTo>
                <a:cubicBezTo>
                  <a:pt x="8590" y="4319"/>
                  <a:pt x="8589" y="4330"/>
                  <a:pt x="8587" y="4341"/>
                </a:cubicBezTo>
                <a:cubicBezTo>
                  <a:pt x="8584" y="4352"/>
                  <a:pt x="8581" y="4363"/>
                  <a:pt x="8577" y="4374"/>
                </a:cubicBezTo>
                <a:cubicBezTo>
                  <a:pt x="8572" y="4384"/>
                  <a:pt x="8567" y="4394"/>
                  <a:pt x="8561" y="4404"/>
                </a:cubicBezTo>
                <a:cubicBezTo>
                  <a:pt x="8554" y="4413"/>
                  <a:pt x="8547" y="4422"/>
                  <a:pt x="8539" y="4430"/>
                </a:cubicBezTo>
                <a:cubicBezTo>
                  <a:pt x="8531" y="4438"/>
                  <a:pt x="8522" y="4446"/>
                  <a:pt x="8513" y="4452"/>
                </a:cubicBezTo>
                <a:cubicBezTo>
                  <a:pt x="8503" y="4458"/>
                  <a:pt x="8493" y="4464"/>
                  <a:pt x="8482" y="4468"/>
                </a:cubicBezTo>
                <a:cubicBezTo>
                  <a:pt x="8472" y="4472"/>
                  <a:pt x="8461" y="4476"/>
                  <a:pt x="8450" y="4478"/>
                </a:cubicBezTo>
                <a:cubicBezTo>
                  <a:pt x="8439" y="4480"/>
                  <a:pt x="8427" y="4481"/>
                  <a:pt x="8416" y="4481"/>
                </a:cubicBezTo>
                <a:lnTo>
                  <a:pt x="174" y="4481"/>
                </a:lnTo>
                <a:cubicBezTo>
                  <a:pt x="163" y="4481"/>
                  <a:pt x="151" y="4480"/>
                  <a:pt x="140" y="4478"/>
                </a:cubicBezTo>
                <a:cubicBezTo>
                  <a:pt x="129" y="4476"/>
                  <a:pt x="118" y="4472"/>
                  <a:pt x="108" y="4468"/>
                </a:cubicBezTo>
                <a:cubicBezTo>
                  <a:pt x="97" y="4464"/>
                  <a:pt x="87" y="4458"/>
                  <a:pt x="78" y="4452"/>
                </a:cubicBezTo>
                <a:cubicBezTo>
                  <a:pt x="68" y="4446"/>
                  <a:pt x="59" y="4438"/>
                  <a:pt x="51" y="4430"/>
                </a:cubicBezTo>
                <a:cubicBezTo>
                  <a:pt x="43" y="4422"/>
                  <a:pt x="36" y="4413"/>
                  <a:pt x="29" y="4404"/>
                </a:cubicBezTo>
                <a:cubicBezTo>
                  <a:pt x="23" y="4394"/>
                  <a:pt x="18" y="4384"/>
                  <a:pt x="13" y="4374"/>
                </a:cubicBezTo>
                <a:cubicBezTo>
                  <a:pt x="9" y="4363"/>
                  <a:pt x="6" y="4352"/>
                  <a:pt x="3" y="4341"/>
                </a:cubicBezTo>
                <a:cubicBezTo>
                  <a:pt x="1" y="4330"/>
                  <a:pt x="0" y="4319"/>
                  <a:pt x="0" y="4307"/>
                </a:cubicBezTo>
                <a:close/>
              </a:path>
            </a:pathLst>
          </a:custGeom>
          <a:solidFill>
            <a:srgbClr val="1a5f7a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3" name=""/>
          <p:cNvSpPr/>
          <p:nvPr/>
        </p:nvSpPr>
        <p:spPr>
          <a:xfrm>
            <a:off x="7065360" y="2043000"/>
            <a:ext cx="3092400" cy="1613160"/>
          </a:xfrm>
          <a:custGeom>
            <a:avLst/>
            <a:gdLst/>
            <a:ahLst/>
            <a:rect l="0" t="0" r="r" b="b"/>
            <a:pathLst>
              <a:path fill="none" w="8590" h="4481">
                <a:moveTo>
                  <a:pt x="0" y="4307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29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8416" y="0"/>
                </a:lnTo>
                <a:cubicBezTo>
                  <a:pt x="8427" y="0"/>
                  <a:pt x="8439" y="1"/>
                  <a:pt x="8450" y="3"/>
                </a:cubicBezTo>
                <a:cubicBezTo>
                  <a:pt x="8461" y="6"/>
                  <a:pt x="8472" y="9"/>
                  <a:pt x="8482" y="13"/>
                </a:cubicBezTo>
                <a:cubicBezTo>
                  <a:pt x="8493" y="18"/>
                  <a:pt x="8503" y="23"/>
                  <a:pt x="8513" y="29"/>
                </a:cubicBezTo>
                <a:cubicBezTo>
                  <a:pt x="8522" y="36"/>
                  <a:pt x="8531" y="43"/>
                  <a:pt x="8539" y="51"/>
                </a:cubicBezTo>
                <a:cubicBezTo>
                  <a:pt x="8547" y="59"/>
                  <a:pt x="8554" y="68"/>
                  <a:pt x="8561" y="77"/>
                </a:cubicBezTo>
                <a:cubicBezTo>
                  <a:pt x="8567" y="87"/>
                  <a:pt x="8572" y="97"/>
                  <a:pt x="8577" y="108"/>
                </a:cubicBezTo>
                <a:cubicBezTo>
                  <a:pt x="8581" y="118"/>
                  <a:pt x="8584" y="129"/>
                  <a:pt x="8587" y="140"/>
                </a:cubicBezTo>
                <a:cubicBezTo>
                  <a:pt x="8589" y="151"/>
                  <a:pt x="8590" y="163"/>
                  <a:pt x="8590" y="174"/>
                </a:cubicBezTo>
                <a:lnTo>
                  <a:pt x="8590" y="4307"/>
                </a:lnTo>
                <a:cubicBezTo>
                  <a:pt x="8590" y="4319"/>
                  <a:pt x="8589" y="4330"/>
                  <a:pt x="8587" y="4341"/>
                </a:cubicBezTo>
                <a:cubicBezTo>
                  <a:pt x="8584" y="4352"/>
                  <a:pt x="8581" y="4363"/>
                  <a:pt x="8577" y="4374"/>
                </a:cubicBezTo>
                <a:cubicBezTo>
                  <a:pt x="8572" y="4384"/>
                  <a:pt x="8567" y="4394"/>
                  <a:pt x="8561" y="4404"/>
                </a:cubicBezTo>
                <a:cubicBezTo>
                  <a:pt x="8554" y="4413"/>
                  <a:pt x="8547" y="4422"/>
                  <a:pt x="8539" y="4430"/>
                </a:cubicBezTo>
                <a:cubicBezTo>
                  <a:pt x="8531" y="4438"/>
                  <a:pt x="8522" y="4446"/>
                  <a:pt x="8513" y="4452"/>
                </a:cubicBezTo>
                <a:cubicBezTo>
                  <a:pt x="8503" y="4458"/>
                  <a:pt x="8493" y="4464"/>
                  <a:pt x="8482" y="4468"/>
                </a:cubicBezTo>
                <a:cubicBezTo>
                  <a:pt x="8472" y="4472"/>
                  <a:pt x="8461" y="4476"/>
                  <a:pt x="8450" y="4478"/>
                </a:cubicBezTo>
                <a:cubicBezTo>
                  <a:pt x="8439" y="4480"/>
                  <a:pt x="8427" y="4481"/>
                  <a:pt x="8416" y="4481"/>
                </a:cubicBezTo>
                <a:lnTo>
                  <a:pt x="174" y="4481"/>
                </a:lnTo>
                <a:cubicBezTo>
                  <a:pt x="163" y="4481"/>
                  <a:pt x="151" y="4480"/>
                  <a:pt x="140" y="4478"/>
                </a:cubicBezTo>
                <a:cubicBezTo>
                  <a:pt x="129" y="4476"/>
                  <a:pt x="118" y="4472"/>
                  <a:pt x="108" y="4468"/>
                </a:cubicBezTo>
                <a:cubicBezTo>
                  <a:pt x="97" y="4464"/>
                  <a:pt x="87" y="4458"/>
                  <a:pt x="78" y="4452"/>
                </a:cubicBezTo>
                <a:cubicBezTo>
                  <a:pt x="68" y="4446"/>
                  <a:pt x="59" y="4438"/>
                  <a:pt x="51" y="4430"/>
                </a:cubicBezTo>
                <a:cubicBezTo>
                  <a:pt x="43" y="4422"/>
                  <a:pt x="36" y="4413"/>
                  <a:pt x="29" y="4404"/>
                </a:cubicBezTo>
                <a:cubicBezTo>
                  <a:pt x="23" y="4394"/>
                  <a:pt x="18" y="4384"/>
                  <a:pt x="13" y="4374"/>
                </a:cubicBezTo>
                <a:cubicBezTo>
                  <a:pt x="9" y="4363"/>
                  <a:pt x="6" y="4352"/>
                  <a:pt x="3" y="4341"/>
                </a:cubicBezTo>
                <a:cubicBezTo>
                  <a:pt x="1" y="4330"/>
                  <a:pt x="0" y="4319"/>
                  <a:pt x="0" y="4307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4" name=""/>
          <p:cNvSpPr/>
          <p:nvPr/>
        </p:nvSpPr>
        <p:spPr>
          <a:xfrm>
            <a:off x="7203240" y="2180880"/>
            <a:ext cx="368280" cy="401400"/>
          </a:xfrm>
          <a:custGeom>
            <a:avLst/>
            <a:gdLst/>
            <a:ahLst/>
            <a:rect l="0" t="0" r="r" b="b"/>
            <a:pathLst>
              <a:path w="1023" h="1115">
                <a:moveTo>
                  <a:pt x="0" y="605"/>
                </a:moveTo>
                <a:lnTo>
                  <a:pt x="0" y="512"/>
                </a:lnTo>
                <a:cubicBezTo>
                  <a:pt x="0" y="478"/>
                  <a:pt x="3" y="445"/>
                  <a:pt x="10" y="412"/>
                </a:cubicBezTo>
                <a:cubicBezTo>
                  <a:pt x="17" y="379"/>
                  <a:pt x="26" y="347"/>
                  <a:pt x="39" y="316"/>
                </a:cubicBezTo>
                <a:cubicBezTo>
                  <a:pt x="52" y="285"/>
                  <a:pt x="68" y="256"/>
                  <a:pt x="86" y="228"/>
                </a:cubicBezTo>
                <a:cubicBezTo>
                  <a:pt x="105" y="200"/>
                  <a:pt x="126" y="174"/>
                  <a:pt x="150" y="151"/>
                </a:cubicBezTo>
                <a:cubicBezTo>
                  <a:pt x="173" y="127"/>
                  <a:pt x="199" y="106"/>
                  <a:pt x="227" y="87"/>
                </a:cubicBezTo>
                <a:cubicBezTo>
                  <a:pt x="255" y="68"/>
                  <a:pt x="284" y="52"/>
                  <a:pt x="315" y="39"/>
                </a:cubicBezTo>
                <a:cubicBezTo>
                  <a:pt x="346" y="26"/>
                  <a:pt x="378" y="16"/>
                  <a:pt x="411" y="10"/>
                </a:cubicBezTo>
                <a:cubicBezTo>
                  <a:pt x="444" y="3"/>
                  <a:pt x="477" y="0"/>
                  <a:pt x="511" y="0"/>
                </a:cubicBezTo>
                <a:cubicBezTo>
                  <a:pt x="544" y="0"/>
                  <a:pt x="578" y="3"/>
                  <a:pt x="610" y="10"/>
                </a:cubicBezTo>
                <a:cubicBezTo>
                  <a:pt x="643" y="16"/>
                  <a:pt x="675" y="26"/>
                  <a:pt x="706" y="39"/>
                </a:cubicBezTo>
                <a:cubicBezTo>
                  <a:pt x="737" y="52"/>
                  <a:pt x="767" y="68"/>
                  <a:pt x="795" y="87"/>
                </a:cubicBezTo>
                <a:cubicBezTo>
                  <a:pt x="822" y="106"/>
                  <a:pt x="848" y="127"/>
                  <a:pt x="872" y="151"/>
                </a:cubicBezTo>
                <a:cubicBezTo>
                  <a:pt x="896" y="174"/>
                  <a:pt x="917" y="200"/>
                  <a:pt x="936" y="228"/>
                </a:cubicBezTo>
                <a:cubicBezTo>
                  <a:pt x="955" y="256"/>
                  <a:pt x="971" y="285"/>
                  <a:pt x="984" y="316"/>
                </a:cubicBezTo>
                <a:cubicBezTo>
                  <a:pt x="996" y="347"/>
                  <a:pt x="1006" y="379"/>
                  <a:pt x="1013" y="412"/>
                </a:cubicBezTo>
                <a:cubicBezTo>
                  <a:pt x="1019" y="445"/>
                  <a:pt x="1023" y="478"/>
                  <a:pt x="1023" y="512"/>
                </a:cubicBezTo>
                <a:lnTo>
                  <a:pt x="1023" y="605"/>
                </a:lnTo>
                <a:cubicBezTo>
                  <a:pt x="1023" y="638"/>
                  <a:pt x="1019" y="671"/>
                  <a:pt x="1013" y="704"/>
                </a:cubicBezTo>
                <a:cubicBezTo>
                  <a:pt x="1006" y="737"/>
                  <a:pt x="996" y="769"/>
                  <a:pt x="984" y="800"/>
                </a:cubicBezTo>
                <a:cubicBezTo>
                  <a:pt x="971" y="831"/>
                  <a:pt x="955" y="860"/>
                  <a:pt x="936" y="888"/>
                </a:cubicBezTo>
                <a:cubicBezTo>
                  <a:pt x="917" y="916"/>
                  <a:pt x="896" y="942"/>
                  <a:pt x="872" y="966"/>
                </a:cubicBezTo>
                <a:cubicBezTo>
                  <a:pt x="848" y="989"/>
                  <a:pt x="822" y="1011"/>
                  <a:pt x="795" y="1029"/>
                </a:cubicBezTo>
                <a:cubicBezTo>
                  <a:pt x="767" y="1048"/>
                  <a:pt x="737" y="1064"/>
                  <a:pt x="706" y="1076"/>
                </a:cubicBezTo>
                <a:cubicBezTo>
                  <a:pt x="675" y="1089"/>
                  <a:pt x="643" y="1099"/>
                  <a:pt x="610" y="1106"/>
                </a:cubicBezTo>
                <a:cubicBezTo>
                  <a:pt x="578" y="1112"/>
                  <a:pt x="544" y="1115"/>
                  <a:pt x="511" y="1115"/>
                </a:cubicBezTo>
                <a:cubicBezTo>
                  <a:pt x="477" y="1115"/>
                  <a:pt x="444" y="1112"/>
                  <a:pt x="411" y="1106"/>
                </a:cubicBezTo>
                <a:cubicBezTo>
                  <a:pt x="378" y="1099"/>
                  <a:pt x="346" y="1089"/>
                  <a:pt x="315" y="1076"/>
                </a:cubicBezTo>
                <a:cubicBezTo>
                  <a:pt x="284" y="1064"/>
                  <a:pt x="255" y="1048"/>
                  <a:pt x="227" y="1029"/>
                </a:cubicBezTo>
                <a:cubicBezTo>
                  <a:pt x="199" y="1011"/>
                  <a:pt x="173" y="989"/>
                  <a:pt x="150" y="966"/>
                </a:cubicBezTo>
                <a:cubicBezTo>
                  <a:pt x="126" y="942"/>
                  <a:pt x="105" y="916"/>
                  <a:pt x="86" y="888"/>
                </a:cubicBezTo>
                <a:cubicBezTo>
                  <a:pt x="68" y="860"/>
                  <a:pt x="52" y="831"/>
                  <a:pt x="39" y="800"/>
                </a:cubicBezTo>
                <a:cubicBezTo>
                  <a:pt x="26" y="769"/>
                  <a:pt x="17" y="737"/>
                  <a:pt x="10" y="704"/>
                </a:cubicBezTo>
                <a:cubicBezTo>
                  <a:pt x="3" y="671"/>
                  <a:pt x="0" y="638"/>
                  <a:pt x="0" y="605"/>
                </a:cubicBezTo>
                <a:close/>
              </a:path>
            </a:pathLst>
          </a:custGeom>
          <a:solidFill>
            <a:srgbClr val="2e8b57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85" name="" descr=""/>
          <p:cNvPicPr/>
          <p:nvPr/>
        </p:nvPicPr>
        <p:blipFill>
          <a:blip r:embed="rId10"/>
          <a:stretch/>
        </p:blipFill>
        <p:spPr>
          <a:xfrm>
            <a:off x="7303680" y="22813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6" name=""/>
          <p:cNvSpPr txBox="1"/>
          <p:nvPr/>
        </p:nvSpPr>
        <p:spPr>
          <a:xfrm>
            <a:off x="3941640" y="3334320"/>
            <a:ext cx="315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pure)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7" name=""/>
          <p:cNvSpPr txBox="1"/>
          <p:nvPr/>
        </p:nvSpPr>
        <p:spPr>
          <a:xfrm>
            <a:off x="7674120" y="2284920"/>
            <a:ext cx="17132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min_samples_split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8" name=""/>
          <p:cNvSpPr txBox="1"/>
          <p:nvPr/>
        </p:nvSpPr>
        <p:spPr>
          <a:xfrm>
            <a:off x="7206120" y="2700360"/>
            <a:ext cx="2267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minimum number of samples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89" name="" descr=""/>
          <p:cNvPicPr/>
          <p:nvPr/>
        </p:nvPicPr>
        <p:blipFill>
          <a:blip r:embed="rId11"/>
          <a:stretch/>
        </p:blipFill>
        <p:spPr>
          <a:xfrm>
            <a:off x="7203600" y="31921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0" name=""/>
          <p:cNvSpPr txBox="1"/>
          <p:nvPr/>
        </p:nvSpPr>
        <p:spPr>
          <a:xfrm>
            <a:off x="7206120" y="2900880"/>
            <a:ext cx="2259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required to split an internal node.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91" name="" descr=""/>
          <p:cNvPicPr/>
          <p:nvPr/>
        </p:nvPicPr>
        <p:blipFill>
          <a:blip r:embed="rId12"/>
          <a:stretch/>
        </p:blipFill>
        <p:spPr>
          <a:xfrm>
            <a:off x="7203600" y="339300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2" name=""/>
          <p:cNvSpPr txBox="1"/>
          <p:nvPr/>
        </p:nvSpPr>
        <p:spPr>
          <a:xfrm>
            <a:off x="7373520" y="3167280"/>
            <a:ext cx="1549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Can be an integer or ﬂoat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3" name=""/>
          <p:cNvSpPr/>
          <p:nvPr/>
        </p:nvSpPr>
        <p:spPr>
          <a:xfrm>
            <a:off x="538920" y="3831480"/>
            <a:ext cx="3092400" cy="1780200"/>
          </a:xfrm>
          <a:custGeom>
            <a:avLst/>
            <a:gdLst/>
            <a:ahLst/>
            <a:rect l="0" t="0" r="r" b="b"/>
            <a:pathLst>
              <a:path w="8590" h="4945">
                <a:moveTo>
                  <a:pt x="0" y="4771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8415" y="0"/>
                </a:lnTo>
                <a:cubicBezTo>
                  <a:pt x="8427" y="0"/>
                  <a:pt x="8438" y="1"/>
                  <a:pt x="8449" y="3"/>
                </a:cubicBezTo>
                <a:cubicBezTo>
                  <a:pt x="8461" y="5"/>
                  <a:pt x="8472" y="9"/>
                  <a:pt x="8482" y="13"/>
                </a:cubicBezTo>
                <a:cubicBezTo>
                  <a:pt x="8493" y="17"/>
                  <a:pt x="8503" y="23"/>
                  <a:pt x="8512" y="29"/>
                </a:cubicBezTo>
                <a:cubicBezTo>
                  <a:pt x="8522" y="35"/>
                  <a:pt x="8530" y="43"/>
                  <a:pt x="8539" y="51"/>
                </a:cubicBezTo>
                <a:cubicBezTo>
                  <a:pt x="8547" y="59"/>
                  <a:pt x="8554" y="68"/>
                  <a:pt x="8560" y="77"/>
                </a:cubicBezTo>
                <a:cubicBezTo>
                  <a:pt x="8567" y="87"/>
                  <a:pt x="8572" y="97"/>
                  <a:pt x="8576" y="107"/>
                </a:cubicBezTo>
                <a:cubicBezTo>
                  <a:pt x="8581" y="118"/>
                  <a:pt x="8584" y="129"/>
                  <a:pt x="8586" y="140"/>
                </a:cubicBezTo>
                <a:cubicBezTo>
                  <a:pt x="8588" y="151"/>
                  <a:pt x="8590" y="162"/>
                  <a:pt x="8590" y="174"/>
                </a:cubicBezTo>
                <a:lnTo>
                  <a:pt x="8590" y="4771"/>
                </a:lnTo>
                <a:cubicBezTo>
                  <a:pt x="8590" y="4782"/>
                  <a:pt x="8588" y="4794"/>
                  <a:pt x="8586" y="4805"/>
                </a:cubicBezTo>
                <a:cubicBezTo>
                  <a:pt x="8584" y="4816"/>
                  <a:pt x="8581" y="4827"/>
                  <a:pt x="8576" y="4838"/>
                </a:cubicBezTo>
                <a:cubicBezTo>
                  <a:pt x="8572" y="4848"/>
                  <a:pt x="8567" y="4858"/>
                  <a:pt x="8560" y="4868"/>
                </a:cubicBezTo>
                <a:cubicBezTo>
                  <a:pt x="8554" y="4877"/>
                  <a:pt x="8547" y="4886"/>
                  <a:pt x="8539" y="4894"/>
                </a:cubicBezTo>
                <a:cubicBezTo>
                  <a:pt x="8530" y="4902"/>
                  <a:pt x="8522" y="4909"/>
                  <a:pt x="8512" y="4916"/>
                </a:cubicBezTo>
                <a:cubicBezTo>
                  <a:pt x="8503" y="4922"/>
                  <a:pt x="8493" y="4927"/>
                  <a:pt x="8482" y="4932"/>
                </a:cubicBezTo>
                <a:cubicBezTo>
                  <a:pt x="8472" y="4936"/>
                  <a:pt x="8461" y="4939"/>
                  <a:pt x="8449" y="4942"/>
                </a:cubicBezTo>
                <a:cubicBezTo>
                  <a:pt x="8438" y="4944"/>
                  <a:pt x="8427" y="4945"/>
                  <a:pt x="8415" y="4945"/>
                </a:cubicBezTo>
                <a:lnTo>
                  <a:pt x="174" y="4945"/>
                </a:lnTo>
                <a:cubicBezTo>
                  <a:pt x="162" y="4945"/>
                  <a:pt x="151" y="4944"/>
                  <a:pt x="140" y="4942"/>
                </a:cubicBezTo>
                <a:cubicBezTo>
                  <a:pt x="129" y="4939"/>
                  <a:pt x="118" y="4936"/>
                  <a:pt x="107" y="4932"/>
                </a:cubicBezTo>
                <a:cubicBezTo>
                  <a:pt x="97" y="4927"/>
                  <a:pt x="87" y="4922"/>
                  <a:pt x="77" y="4916"/>
                </a:cubicBezTo>
                <a:cubicBezTo>
                  <a:pt x="68" y="4909"/>
                  <a:pt x="59" y="4902"/>
                  <a:pt x="51" y="4894"/>
                </a:cubicBezTo>
                <a:cubicBezTo>
                  <a:pt x="43" y="4886"/>
                  <a:pt x="35" y="4877"/>
                  <a:pt x="29" y="4868"/>
                </a:cubicBezTo>
                <a:cubicBezTo>
                  <a:pt x="23" y="4858"/>
                  <a:pt x="17" y="4848"/>
                  <a:pt x="13" y="4838"/>
                </a:cubicBezTo>
                <a:cubicBezTo>
                  <a:pt x="9" y="4827"/>
                  <a:pt x="5" y="4816"/>
                  <a:pt x="3" y="4805"/>
                </a:cubicBezTo>
                <a:cubicBezTo>
                  <a:pt x="1" y="4794"/>
                  <a:pt x="0" y="4782"/>
                  <a:pt x="0" y="4771"/>
                </a:cubicBezTo>
                <a:close/>
              </a:path>
            </a:pathLst>
          </a:custGeom>
          <a:solidFill>
            <a:srgbClr val="1a5f7a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4" name=""/>
          <p:cNvSpPr/>
          <p:nvPr/>
        </p:nvSpPr>
        <p:spPr>
          <a:xfrm>
            <a:off x="538920" y="3831480"/>
            <a:ext cx="3092400" cy="1780200"/>
          </a:xfrm>
          <a:custGeom>
            <a:avLst/>
            <a:gdLst/>
            <a:ahLst/>
            <a:rect l="0" t="0" r="r" b="b"/>
            <a:pathLst>
              <a:path fill="none" w="8590" h="4945">
                <a:moveTo>
                  <a:pt x="0" y="4771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8415" y="0"/>
                </a:lnTo>
                <a:cubicBezTo>
                  <a:pt x="8427" y="0"/>
                  <a:pt x="8438" y="1"/>
                  <a:pt x="8449" y="3"/>
                </a:cubicBezTo>
                <a:cubicBezTo>
                  <a:pt x="8461" y="5"/>
                  <a:pt x="8472" y="9"/>
                  <a:pt x="8482" y="13"/>
                </a:cubicBezTo>
                <a:cubicBezTo>
                  <a:pt x="8493" y="17"/>
                  <a:pt x="8503" y="23"/>
                  <a:pt x="8512" y="29"/>
                </a:cubicBezTo>
                <a:cubicBezTo>
                  <a:pt x="8522" y="35"/>
                  <a:pt x="8530" y="43"/>
                  <a:pt x="8539" y="51"/>
                </a:cubicBezTo>
                <a:cubicBezTo>
                  <a:pt x="8547" y="59"/>
                  <a:pt x="8554" y="68"/>
                  <a:pt x="8560" y="77"/>
                </a:cubicBezTo>
                <a:cubicBezTo>
                  <a:pt x="8567" y="87"/>
                  <a:pt x="8572" y="97"/>
                  <a:pt x="8576" y="107"/>
                </a:cubicBezTo>
                <a:cubicBezTo>
                  <a:pt x="8581" y="118"/>
                  <a:pt x="8584" y="129"/>
                  <a:pt x="8586" y="140"/>
                </a:cubicBezTo>
                <a:cubicBezTo>
                  <a:pt x="8588" y="151"/>
                  <a:pt x="8590" y="162"/>
                  <a:pt x="8590" y="174"/>
                </a:cubicBezTo>
                <a:lnTo>
                  <a:pt x="8590" y="4771"/>
                </a:lnTo>
                <a:cubicBezTo>
                  <a:pt x="8590" y="4782"/>
                  <a:pt x="8588" y="4794"/>
                  <a:pt x="8586" y="4805"/>
                </a:cubicBezTo>
                <a:cubicBezTo>
                  <a:pt x="8584" y="4816"/>
                  <a:pt x="8581" y="4827"/>
                  <a:pt x="8576" y="4838"/>
                </a:cubicBezTo>
                <a:cubicBezTo>
                  <a:pt x="8572" y="4848"/>
                  <a:pt x="8567" y="4858"/>
                  <a:pt x="8560" y="4868"/>
                </a:cubicBezTo>
                <a:cubicBezTo>
                  <a:pt x="8554" y="4877"/>
                  <a:pt x="8547" y="4886"/>
                  <a:pt x="8539" y="4894"/>
                </a:cubicBezTo>
                <a:cubicBezTo>
                  <a:pt x="8530" y="4902"/>
                  <a:pt x="8522" y="4909"/>
                  <a:pt x="8512" y="4916"/>
                </a:cubicBezTo>
                <a:cubicBezTo>
                  <a:pt x="8503" y="4922"/>
                  <a:pt x="8493" y="4927"/>
                  <a:pt x="8482" y="4932"/>
                </a:cubicBezTo>
                <a:cubicBezTo>
                  <a:pt x="8472" y="4936"/>
                  <a:pt x="8461" y="4939"/>
                  <a:pt x="8449" y="4942"/>
                </a:cubicBezTo>
                <a:cubicBezTo>
                  <a:pt x="8438" y="4944"/>
                  <a:pt x="8427" y="4945"/>
                  <a:pt x="8415" y="4945"/>
                </a:cubicBezTo>
                <a:lnTo>
                  <a:pt x="174" y="4945"/>
                </a:lnTo>
                <a:cubicBezTo>
                  <a:pt x="162" y="4945"/>
                  <a:pt x="151" y="4944"/>
                  <a:pt x="140" y="4942"/>
                </a:cubicBezTo>
                <a:cubicBezTo>
                  <a:pt x="129" y="4939"/>
                  <a:pt x="118" y="4936"/>
                  <a:pt x="107" y="4932"/>
                </a:cubicBezTo>
                <a:cubicBezTo>
                  <a:pt x="97" y="4927"/>
                  <a:pt x="87" y="4922"/>
                  <a:pt x="77" y="4916"/>
                </a:cubicBezTo>
                <a:cubicBezTo>
                  <a:pt x="68" y="4909"/>
                  <a:pt x="59" y="4902"/>
                  <a:pt x="51" y="4894"/>
                </a:cubicBezTo>
                <a:cubicBezTo>
                  <a:pt x="43" y="4886"/>
                  <a:pt x="35" y="4877"/>
                  <a:pt x="29" y="4868"/>
                </a:cubicBezTo>
                <a:cubicBezTo>
                  <a:pt x="23" y="4858"/>
                  <a:pt x="17" y="4848"/>
                  <a:pt x="13" y="4838"/>
                </a:cubicBezTo>
                <a:cubicBezTo>
                  <a:pt x="9" y="4827"/>
                  <a:pt x="5" y="4816"/>
                  <a:pt x="3" y="4805"/>
                </a:cubicBezTo>
                <a:cubicBezTo>
                  <a:pt x="1" y="4794"/>
                  <a:pt x="0" y="4782"/>
                  <a:pt x="0" y="4771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5" name=""/>
          <p:cNvSpPr/>
          <p:nvPr/>
        </p:nvSpPr>
        <p:spPr>
          <a:xfrm>
            <a:off x="676800" y="3969360"/>
            <a:ext cx="367920" cy="401400"/>
          </a:xfrm>
          <a:custGeom>
            <a:avLst/>
            <a:gdLst/>
            <a:ahLst/>
            <a:rect l="0" t="0" r="r" b="b"/>
            <a:pathLst>
              <a:path w="1022" h="1115">
                <a:moveTo>
                  <a:pt x="0" y="603"/>
                </a:moveTo>
                <a:lnTo>
                  <a:pt x="0" y="510"/>
                </a:lnTo>
                <a:cubicBezTo>
                  <a:pt x="0" y="477"/>
                  <a:pt x="3" y="444"/>
                  <a:pt x="10" y="411"/>
                </a:cubicBezTo>
                <a:cubicBezTo>
                  <a:pt x="16" y="378"/>
                  <a:pt x="26" y="346"/>
                  <a:pt x="39" y="315"/>
                </a:cubicBezTo>
                <a:cubicBezTo>
                  <a:pt x="51" y="284"/>
                  <a:pt x="67" y="255"/>
                  <a:pt x="86" y="227"/>
                </a:cubicBezTo>
                <a:cubicBezTo>
                  <a:pt x="104" y="199"/>
                  <a:pt x="126" y="173"/>
                  <a:pt x="149" y="149"/>
                </a:cubicBezTo>
                <a:cubicBezTo>
                  <a:pt x="173" y="126"/>
                  <a:pt x="199" y="104"/>
                  <a:pt x="227" y="86"/>
                </a:cubicBezTo>
                <a:cubicBezTo>
                  <a:pt x="255" y="67"/>
                  <a:pt x="284" y="51"/>
                  <a:pt x="315" y="39"/>
                </a:cubicBezTo>
                <a:cubicBezTo>
                  <a:pt x="346" y="26"/>
                  <a:pt x="378" y="16"/>
                  <a:pt x="411" y="10"/>
                </a:cubicBezTo>
                <a:cubicBezTo>
                  <a:pt x="444" y="3"/>
                  <a:pt x="477" y="0"/>
                  <a:pt x="510" y="0"/>
                </a:cubicBezTo>
                <a:cubicBezTo>
                  <a:pt x="544" y="0"/>
                  <a:pt x="577" y="3"/>
                  <a:pt x="610" y="10"/>
                </a:cubicBezTo>
                <a:cubicBezTo>
                  <a:pt x="643" y="16"/>
                  <a:pt x="676" y="26"/>
                  <a:pt x="707" y="39"/>
                </a:cubicBezTo>
                <a:cubicBezTo>
                  <a:pt x="738" y="51"/>
                  <a:pt x="767" y="67"/>
                  <a:pt x="795" y="86"/>
                </a:cubicBezTo>
                <a:cubicBezTo>
                  <a:pt x="823" y="104"/>
                  <a:pt x="849" y="126"/>
                  <a:pt x="873" y="149"/>
                </a:cubicBezTo>
                <a:cubicBezTo>
                  <a:pt x="896" y="173"/>
                  <a:pt x="917" y="199"/>
                  <a:pt x="936" y="227"/>
                </a:cubicBezTo>
                <a:cubicBezTo>
                  <a:pt x="955" y="255"/>
                  <a:pt x="970" y="284"/>
                  <a:pt x="983" y="315"/>
                </a:cubicBezTo>
                <a:cubicBezTo>
                  <a:pt x="996" y="346"/>
                  <a:pt x="1006" y="378"/>
                  <a:pt x="1012" y="411"/>
                </a:cubicBezTo>
                <a:cubicBezTo>
                  <a:pt x="1019" y="444"/>
                  <a:pt x="1022" y="477"/>
                  <a:pt x="1022" y="510"/>
                </a:cubicBezTo>
                <a:lnTo>
                  <a:pt x="1022" y="603"/>
                </a:lnTo>
                <a:cubicBezTo>
                  <a:pt x="1022" y="637"/>
                  <a:pt x="1019" y="670"/>
                  <a:pt x="1012" y="704"/>
                </a:cubicBezTo>
                <a:cubicBezTo>
                  <a:pt x="1006" y="737"/>
                  <a:pt x="996" y="769"/>
                  <a:pt x="983" y="800"/>
                </a:cubicBezTo>
                <a:cubicBezTo>
                  <a:pt x="970" y="831"/>
                  <a:pt x="955" y="860"/>
                  <a:pt x="936" y="888"/>
                </a:cubicBezTo>
                <a:cubicBezTo>
                  <a:pt x="917" y="916"/>
                  <a:pt x="896" y="942"/>
                  <a:pt x="873" y="965"/>
                </a:cubicBezTo>
                <a:cubicBezTo>
                  <a:pt x="849" y="989"/>
                  <a:pt x="823" y="1010"/>
                  <a:pt x="795" y="1029"/>
                </a:cubicBezTo>
                <a:cubicBezTo>
                  <a:pt x="767" y="1047"/>
                  <a:pt x="738" y="1063"/>
                  <a:pt x="707" y="1076"/>
                </a:cubicBezTo>
                <a:cubicBezTo>
                  <a:pt x="676" y="1089"/>
                  <a:pt x="643" y="1099"/>
                  <a:pt x="610" y="1105"/>
                </a:cubicBezTo>
                <a:cubicBezTo>
                  <a:pt x="577" y="1112"/>
                  <a:pt x="544" y="1115"/>
                  <a:pt x="510" y="1115"/>
                </a:cubicBezTo>
                <a:cubicBezTo>
                  <a:pt x="477" y="1115"/>
                  <a:pt x="444" y="1112"/>
                  <a:pt x="411" y="1105"/>
                </a:cubicBezTo>
                <a:cubicBezTo>
                  <a:pt x="378" y="1099"/>
                  <a:pt x="346" y="1089"/>
                  <a:pt x="315" y="1076"/>
                </a:cubicBezTo>
                <a:cubicBezTo>
                  <a:pt x="284" y="1063"/>
                  <a:pt x="255" y="1047"/>
                  <a:pt x="227" y="1029"/>
                </a:cubicBezTo>
                <a:cubicBezTo>
                  <a:pt x="199" y="1010"/>
                  <a:pt x="173" y="989"/>
                  <a:pt x="149" y="965"/>
                </a:cubicBezTo>
                <a:cubicBezTo>
                  <a:pt x="126" y="942"/>
                  <a:pt x="104" y="916"/>
                  <a:pt x="86" y="888"/>
                </a:cubicBezTo>
                <a:cubicBezTo>
                  <a:pt x="67" y="860"/>
                  <a:pt x="51" y="831"/>
                  <a:pt x="39" y="800"/>
                </a:cubicBezTo>
                <a:cubicBezTo>
                  <a:pt x="26" y="769"/>
                  <a:pt x="16" y="737"/>
                  <a:pt x="10" y="704"/>
                </a:cubicBezTo>
                <a:cubicBezTo>
                  <a:pt x="3" y="670"/>
                  <a:pt x="0" y="637"/>
                  <a:pt x="0" y="603"/>
                </a:cubicBezTo>
                <a:close/>
              </a:path>
            </a:pathLst>
          </a:custGeom>
          <a:solidFill>
            <a:srgbClr val="2e8b57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96" name="" descr=""/>
          <p:cNvPicPr/>
          <p:nvPr/>
        </p:nvPicPr>
        <p:blipFill>
          <a:blip r:embed="rId13"/>
          <a:stretch/>
        </p:blipFill>
        <p:spPr>
          <a:xfrm>
            <a:off x="777240" y="406980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7" name=""/>
          <p:cNvSpPr txBox="1"/>
          <p:nvPr/>
        </p:nvSpPr>
        <p:spPr>
          <a:xfrm>
            <a:off x="7373520" y="3367800"/>
            <a:ext cx="709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Default is 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8" name=""/>
          <p:cNvSpPr txBox="1"/>
          <p:nvPr/>
        </p:nvSpPr>
        <p:spPr>
          <a:xfrm>
            <a:off x="1144800" y="4073400"/>
            <a:ext cx="16556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min_samples_leaf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9" name=""/>
          <p:cNvSpPr txBox="1"/>
          <p:nvPr/>
        </p:nvSpPr>
        <p:spPr>
          <a:xfrm>
            <a:off x="676800" y="4488840"/>
            <a:ext cx="2267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minimum number of samples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00" name="" descr=""/>
          <p:cNvPicPr/>
          <p:nvPr/>
        </p:nvPicPr>
        <p:blipFill>
          <a:blip r:embed="rId14"/>
          <a:stretch/>
        </p:blipFill>
        <p:spPr>
          <a:xfrm>
            <a:off x="676800" y="498060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1" name=""/>
          <p:cNvSpPr txBox="1"/>
          <p:nvPr/>
        </p:nvSpPr>
        <p:spPr>
          <a:xfrm>
            <a:off x="676800" y="4689360"/>
            <a:ext cx="1969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required to be at a leaf node.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2" name=""/>
          <p:cNvSpPr txBox="1"/>
          <p:nvPr/>
        </p:nvSpPr>
        <p:spPr>
          <a:xfrm>
            <a:off x="844200" y="4955760"/>
            <a:ext cx="24681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Prevents creation of leaves with very few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03" name="" descr=""/>
          <p:cNvPicPr/>
          <p:nvPr/>
        </p:nvPicPr>
        <p:blipFill>
          <a:blip r:embed="rId15"/>
          <a:stretch/>
        </p:blipFill>
        <p:spPr>
          <a:xfrm>
            <a:off x="676800" y="534816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4" name=""/>
          <p:cNvSpPr txBox="1"/>
          <p:nvPr/>
        </p:nvSpPr>
        <p:spPr>
          <a:xfrm>
            <a:off x="676800" y="5122800"/>
            <a:ext cx="488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samples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5" name=""/>
          <p:cNvSpPr/>
          <p:nvPr/>
        </p:nvSpPr>
        <p:spPr>
          <a:xfrm>
            <a:off x="3806280" y="3831480"/>
            <a:ext cx="3084120" cy="1780200"/>
          </a:xfrm>
          <a:custGeom>
            <a:avLst/>
            <a:gdLst/>
            <a:ahLst/>
            <a:rect l="0" t="0" r="r" b="b"/>
            <a:pathLst>
              <a:path w="8567" h="4945">
                <a:moveTo>
                  <a:pt x="0" y="4771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6" y="129"/>
                  <a:pt x="9" y="118"/>
                  <a:pt x="13" y="107"/>
                </a:cubicBezTo>
                <a:cubicBezTo>
                  <a:pt x="18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8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8393" y="0"/>
                </a:lnTo>
                <a:cubicBezTo>
                  <a:pt x="8404" y="0"/>
                  <a:pt x="8415" y="1"/>
                  <a:pt x="8427" y="3"/>
                </a:cubicBezTo>
                <a:cubicBezTo>
                  <a:pt x="8438" y="5"/>
                  <a:pt x="8449" y="9"/>
                  <a:pt x="8459" y="13"/>
                </a:cubicBezTo>
                <a:cubicBezTo>
                  <a:pt x="8470" y="17"/>
                  <a:pt x="8480" y="23"/>
                  <a:pt x="8489" y="29"/>
                </a:cubicBezTo>
                <a:cubicBezTo>
                  <a:pt x="8499" y="35"/>
                  <a:pt x="8508" y="43"/>
                  <a:pt x="8516" y="51"/>
                </a:cubicBezTo>
                <a:cubicBezTo>
                  <a:pt x="8524" y="59"/>
                  <a:pt x="8531" y="68"/>
                  <a:pt x="8537" y="77"/>
                </a:cubicBezTo>
                <a:cubicBezTo>
                  <a:pt x="8544" y="87"/>
                  <a:pt x="8549" y="97"/>
                  <a:pt x="8553" y="107"/>
                </a:cubicBezTo>
                <a:cubicBezTo>
                  <a:pt x="8558" y="118"/>
                  <a:pt x="8561" y="129"/>
                  <a:pt x="8563" y="140"/>
                </a:cubicBezTo>
                <a:cubicBezTo>
                  <a:pt x="8566" y="151"/>
                  <a:pt x="8567" y="162"/>
                  <a:pt x="8567" y="174"/>
                </a:cubicBezTo>
                <a:lnTo>
                  <a:pt x="8567" y="4771"/>
                </a:lnTo>
                <a:cubicBezTo>
                  <a:pt x="8567" y="4782"/>
                  <a:pt x="8566" y="4794"/>
                  <a:pt x="8563" y="4805"/>
                </a:cubicBezTo>
                <a:cubicBezTo>
                  <a:pt x="8561" y="4816"/>
                  <a:pt x="8558" y="4827"/>
                  <a:pt x="8553" y="4838"/>
                </a:cubicBezTo>
                <a:cubicBezTo>
                  <a:pt x="8549" y="4848"/>
                  <a:pt x="8544" y="4858"/>
                  <a:pt x="8537" y="4868"/>
                </a:cubicBezTo>
                <a:cubicBezTo>
                  <a:pt x="8531" y="4877"/>
                  <a:pt x="8524" y="4886"/>
                  <a:pt x="8516" y="4894"/>
                </a:cubicBezTo>
                <a:cubicBezTo>
                  <a:pt x="8508" y="4902"/>
                  <a:pt x="8499" y="4909"/>
                  <a:pt x="8489" y="4916"/>
                </a:cubicBezTo>
                <a:cubicBezTo>
                  <a:pt x="8480" y="4922"/>
                  <a:pt x="8470" y="4927"/>
                  <a:pt x="8459" y="4932"/>
                </a:cubicBezTo>
                <a:cubicBezTo>
                  <a:pt x="8449" y="4936"/>
                  <a:pt x="8438" y="4939"/>
                  <a:pt x="8427" y="4942"/>
                </a:cubicBezTo>
                <a:cubicBezTo>
                  <a:pt x="8415" y="4944"/>
                  <a:pt x="8404" y="4945"/>
                  <a:pt x="8393" y="4945"/>
                </a:cubicBezTo>
                <a:lnTo>
                  <a:pt x="174" y="4945"/>
                </a:lnTo>
                <a:cubicBezTo>
                  <a:pt x="163" y="4945"/>
                  <a:pt x="151" y="4944"/>
                  <a:pt x="140" y="4942"/>
                </a:cubicBezTo>
                <a:cubicBezTo>
                  <a:pt x="129" y="4939"/>
                  <a:pt x="118" y="4936"/>
                  <a:pt x="108" y="4932"/>
                </a:cubicBezTo>
                <a:cubicBezTo>
                  <a:pt x="97" y="4927"/>
                  <a:pt x="87" y="4922"/>
                  <a:pt x="77" y="4916"/>
                </a:cubicBezTo>
                <a:cubicBezTo>
                  <a:pt x="68" y="4909"/>
                  <a:pt x="59" y="4902"/>
                  <a:pt x="51" y="4894"/>
                </a:cubicBezTo>
                <a:cubicBezTo>
                  <a:pt x="43" y="4886"/>
                  <a:pt x="36" y="4877"/>
                  <a:pt x="29" y="4868"/>
                </a:cubicBezTo>
                <a:cubicBezTo>
                  <a:pt x="23" y="4858"/>
                  <a:pt x="18" y="4848"/>
                  <a:pt x="13" y="4838"/>
                </a:cubicBezTo>
                <a:cubicBezTo>
                  <a:pt x="9" y="4827"/>
                  <a:pt x="6" y="4816"/>
                  <a:pt x="3" y="4805"/>
                </a:cubicBezTo>
                <a:cubicBezTo>
                  <a:pt x="1" y="4794"/>
                  <a:pt x="0" y="4782"/>
                  <a:pt x="0" y="4771"/>
                </a:cubicBezTo>
                <a:close/>
              </a:path>
            </a:pathLst>
          </a:custGeom>
          <a:solidFill>
            <a:srgbClr val="1a5f7a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6" name=""/>
          <p:cNvSpPr/>
          <p:nvPr/>
        </p:nvSpPr>
        <p:spPr>
          <a:xfrm>
            <a:off x="3806280" y="3831480"/>
            <a:ext cx="3084120" cy="1780200"/>
          </a:xfrm>
          <a:custGeom>
            <a:avLst/>
            <a:gdLst/>
            <a:ahLst/>
            <a:rect l="0" t="0" r="r" b="b"/>
            <a:pathLst>
              <a:path fill="none" w="8567" h="4945">
                <a:moveTo>
                  <a:pt x="0" y="4771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6" y="129"/>
                  <a:pt x="9" y="118"/>
                  <a:pt x="13" y="107"/>
                </a:cubicBezTo>
                <a:cubicBezTo>
                  <a:pt x="18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8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8393" y="0"/>
                </a:lnTo>
                <a:cubicBezTo>
                  <a:pt x="8404" y="0"/>
                  <a:pt x="8415" y="1"/>
                  <a:pt x="8427" y="3"/>
                </a:cubicBezTo>
                <a:cubicBezTo>
                  <a:pt x="8438" y="5"/>
                  <a:pt x="8449" y="9"/>
                  <a:pt x="8459" y="13"/>
                </a:cubicBezTo>
                <a:cubicBezTo>
                  <a:pt x="8470" y="17"/>
                  <a:pt x="8480" y="23"/>
                  <a:pt x="8489" y="29"/>
                </a:cubicBezTo>
                <a:cubicBezTo>
                  <a:pt x="8499" y="35"/>
                  <a:pt x="8508" y="43"/>
                  <a:pt x="8516" y="51"/>
                </a:cubicBezTo>
                <a:cubicBezTo>
                  <a:pt x="8524" y="59"/>
                  <a:pt x="8531" y="68"/>
                  <a:pt x="8537" y="77"/>
                </a:cubicBezTo>
                <a:cubicBezTo>
                  <a:pt x="8544" y="87"/>
                  <a:pt x="8549" y="97"/>
                  <a:pt x="8553" y="107"/>
                </a:cubicBezTo>
                <a:cubicBezTo>
                  <a:pt x="8558" y="118"/>
                  <a:pt x="8561" y="129"/>
                  <a:pt x="8563" y="140"/>
                </a:cubicBezTo>
                <a:cubicBezTo>
                  <a:pt x="8566" y="151"/>
                  <a:pt x="8567" y="162"/>
                  <a:pt x="8567" y="174"/>
                </a:cubicBezTo>
                <a:lnTo>
                  <a:pt x="8567" y="4771"/>
                </a:lnTo>
                <a:cubicBezTo>
                  <a:pt x="8567" y="4782"/>
                  <a:pt x="8566" y="4794"/>
                  <a:pt x="8563" y="4805"/>
                </a:cubicBezTo>
                <a:cubicBezTo>
                  <a:pt x="8561" y="4816"/>
                  <a:pt x="8558" y="4827"/>
                  <a:pt x="8553" y="4838"/>
                </a:cubicBezTo>
                <a:cubicBezTo>
                  <a:pt x="8549" y="4848"/>
                  <a:pt x="8544" y="4858"/>
                  <a:pt x="8537" y="4868"/>
                </a:cubicBezTo>
                <a:cubicBezTo>
                  <a:pt x="8531" y="4877"/>
                  <a:pt x="8524" y="4886"/>
                  <a:pt x="8516" y="4894"/>
                </a:cubicBezTo>
                <a:cubicBezTo>
                  <a:pt x="8508" y="4902"/>
                  <a:pt x="8499" y="4909"/>
                  <a:pt x="8489" y="4916"/>
                </a:cubicBezTo>
                <a:cubicBezTo>
                  <a:pt x="8480" y="4922"/>
                  <a:pt x="8470" y="4927"/>
                  <a:pt x="8459" y="4932"/>
                </a:cubicBezTo>
                <a:cubicBezTo>
                  <a:pt x="8449" y="4936"/>
                  <a:pt x="8438" y="4939"/>
                  <a:pt x="8427" y="4942"/>
                </a:cubicBezTo>
                <a:cubicBezTo>
                  <a:pt x="8415" y="4944"/>
                  <a:pt x="8404" y="4945"/>
                  <a:pt x="8393" y="4945"/>
                </a:cubicBezTo>
                <a:lnTo>
                  <a:pt x="174" y="4945"/>
                </a:lnTo>
                <a:cubicBezTo>
                  <a:pt x="163" y="4945"/>
                  <a:pt x="151" y="4944"/>
                  <a:pt x="140" y="4942"/>
                </a:cubicBezTo>
                <a:cubicBezTo>
                  <a:pt x="129" y="4939"/>
                  <a:pt x="118" y="4936"/>
                  <a:pt x="108" y="4932"/>
                </a:cubicBezTo>
                <a:cubicBezTo>
                  <a:pt x="97" y="4927"/>
                  <a:pt x="87" y="4922"/>
                  <a:pt x="77" y="4916"/>
                </a:cubicBezTo>
                <a:cubicBezTo>
                  <a:pt x="68" y="4909"/>
                  <a:pt x="59" y="4902"/>
                  <a:pt x="51" y="4894"/>
                </a:cubicBezTo>
                <a:cubicBezTo>
                  <a:pt x="43" y="4886"/>
                  <a:pt x="36" y="4877"/>
                  <a:pt x="29" y="4868"/>
                </a:cubicBezTo>
                <a:cubicBezTo>
                  <a:pt x="23" y="4858"/>
                  <a:pt x="18" y="4848"/>
                  <a:pt x="13" y="4838"/>
                </a:cubicBezTo>
                <a:cubicBezTo>
                  <a:pt x="9" y="4827"/>
                  <a:pt x="6" y="4816"/>
                  <a:pt x="3" y="4805"/>
                </a:cubicBezTo>
                <a:cubicBezTo>
                  <a:pt x="1" y="4794"/>
                  <a:pt x="0" y="4782"/>
                  <a:pt x="0" y="4771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7" name=""/>
          <p:cNvSpPr/>
          <p:nvPr/>
        </p:nvSpPr>
        <p:spPr>
          <a:xfrm>
            <a:off x="3944160" y="3969360"/>
            <a:ext cx="367920" cy="401400"/>
          </a:xfrm>
          <a:custGeom>
            <a:avLst/>
            <a:gdLst/>
            <a:ahLst/>
            <a:rect l="0" t="0" r="r" b="b"/>
            <a:pathLst>
              <a:path w="1022" h="1115">
                <a:moveTo>
                  <a:pt x="0" y="603"/>
                </a:moveTo>
                <a:lnTo>
                  <a:pt x="0" y="510"/>
                </a:lnTo>
                <a:cubicBezTo>
                  <a:pt x="0" y="477"/>
                  <a:pt x="3" y="444"/>
                  <a:pt x="10" y="411"/>
                </a:cubicBezTo>
                <a:cubicBezTo>
                  <a:pt x="16" y="378"/>
                  <a:pt x="26" y="346"/>
                  <a:pt x="39" y="315"/>
                </a:cubicBezTo>
                <a:cubicBezTo>
                  <a:pt x="52" y="284"/>
                  <a:pt x="67" y="255"/>
                  <a:pt x="86" y="227"/>
                </a:cubicBezTo>
                <a:cubicBezTo>
                  <a:pt x="105" y="199"/>
                  <a:pt x="126" y="173"/>
                  <a:pt x="150" y="149"/>
                </a:cubicBezTo>
                <a:cubicBezTo>
                  <a:pt x="173" y="126"/>
                  <a:pt x="199" y="104"/>
                  <a:pt x="227" y="86"/>
                </a:cubicBezTo>
                <a:cubicBezTo>
                  <a:pt x="255" y="67"/>
                  <a:pt x="284" y="51"/>
                  <a:pt x="315" y="39"/>
                </a:cubicBezTo>
                <a:cubicBezTo>
                  <a:pt x="346" y="26"/>
                  <a:pt x="378" y="16"/>
                  <a:pt x="411" y="10"/>
                </a:cubicBezTo>
                <a:cubicBezTo>
                  <a:pt x="444" y="3"/>
                  <a:pt x="477" y="0"/>
                  <a:pt x="511" y="0"/>
                </a:cubicBezTo>
                <a:cubicBezTo>
                  <a:pt x="544" y="0"/>
                  <a:pt x="577" y="3"/>
                  <a:pt x="610" y="10"/>
                </a:cubicBezTo>
                <a:cubicBezTo>
                  <a:pt x="643" y="16"/>
                  <a:pt x="675" y="26"/>
                  <a:pt x="706" y="39"/>
                </a:cubicBezTo>
                <a:cubicBezTo>
                  <a:pt x="737" y="51"/>
                  <a:pt x="767" y="67"/>
                  <a:pt x="795" y="86"/>
                </a:cubicBezTo>
                <a:cubicBezTo>
                  <a:pt x="823" y="104"/>
                  <a:pt x="849" y="126"/>
                  <a:pt x="873" y="149"/>
                </a:cubicBezTo>
                <a:cubicBezTo>
                  <a:pt x="897" y="173"/>
                  <a:pt x="918" y="199"/>
                  <a:pt x="936" y="227"/>
                </a:cubicBezTo>
                <a:cubicBezTo>
                  <a:pt x="955" y="255"/>
                  <a:pt x="971" y="284"/>
                  <a:pt x="984" y="315"/>
                </a:cubicBezTo>
                <a:cubicBezTo>
                  <a:pt x="996" y="346"/>
                  <a:pt x="1006" y="378"/>
                  <a:pt x="1013" y="411"/>
                </a:cubicBezTo>
                <a:cubicBezTo>
                  <a:pt x="1019" y="444"/>
                  <a:pt x="1022" y="477"/>
                  <a:pt x="1022" y="510"/>
                </a:cubicBezTo>
                <a:lnTo>
                  <a:pt x="1022" y="603"/>
                </a:lnTo>
                <a:cubicBezTo>
                  <a:pt x="1022" y="637"/>
                  <a:pt x="1019" y="670"/>
                  <a:pt x="1013" y="704"/>
                </a:cubicBezTo>
                <a:cubicBezTo>
                  <a:pt x="1006" y="737"/>
                  <a:pt x="996" y="769"/>
                  <a:pt x="984" y="800"/>
                </a:cubicBezTo>
                <a:cubicBezTo>
                  <a:pt x="971" y="831"/>
                  <a:pt x="955" y="860"/>
                  <a:pt x="936" y="888"/>
                </a:cubicBezTo>
                <a:cubicBezTo>
                  <a:pt x="918" y="916"/>
                  <a:pt x="897" y="942"/>
                  <a:pt x="873" y="965"/>
                </a:cubicBezTo>
                <a:cubicBezTo>
                  <a:pt x="849" y="989"/>
                  <a:pt x="823" y="1010"/>
                  <a:pt x="795" y="1029"/>
                </a:cubicBezTo>
                <a:cubicBezTo>
                  <a:pt x="767" y="1047"/>
                  <a:pt x="737" y="1063"/>
                  <a:pt x="706" y="1076"/>
                </a:cubicBezTo>
                <a:cubicBezTo>
                  <a:pt x="675" y="1089"/>
                  <a:pt x="643" y="1099"/>
                  <a:pt x="610" y="1105"/>
                </a:cubicBezTo>
                <a:cubicBezTo>
                  <a:pt x="577" y="1112"/>
                  <a:pt x="544" y="1115"/>
                  <a:pt x="511" y="1115"/>
                </a:cubicBezTo>
                <a:cubicBezTo>
                  <a:pt x="477" y="1115"/>
                  <a:pt x="444" y="1112"/>
                  <a:pt x="411" y="1105"/>
                </a:cubicBezTo>
                <a:cubicBezTo>
                  <a:pt x="378" y="1099"/>
                  <a:pt x="346" y="1089"/>
                  <a:pt x="315" y="1076"/>
                </a:cubicBezTo>
                <a:cubicBezTo>
                  <a:pt x="284" y="1063"/>
                  <a:pt x="255" y="1047"/>
                  <a:pt x="227" y="1029"/>
                </a:cubicBezTo>
                <a:cubicBezTo>
                  <a:pt x="199" y="1010"/>
                  <a:pt x="173" y="989"/>
                  <a:pt x="150" y="965"/>
                </a:cubicBezTo>
                <a:cubicBezTo>
                  <a:pt x="126" y="942"/>
                  <a:pt x="105" y="916"/>
                  <a:pt x="86" y="888"/>
                </a:cubicBezTo>
                <a:cubicBezTo>
                  <a:pt x="67" y="860"/>
                  <a:pt x="52" y="831"/>
                  <a:pt x="39" y="800"/>
                </a:cubicBezTo>
                <a:cubicBezTo>
                  <a:pt x="26" y="769"/>
                  <a:pt x="16" y="737"/>
                  <a:pt x="10" y="704"/>
                </a:cubicBezTo>
                <a:cubicBezTo>
                  <a:pt x="3" y="670"/>
                  <a:pt x="0" y="637"/>
                  <a:pt x="0" y="603"/>
                </a:cubicBezTo>
                <a:close/>
              </a:path>
            </a:pathLst>
          </a:custGeom>
          <a:solidFill>
            <a:srgbClr val="2e8b57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08" name="" descr=""/>
          <p:cNvPicPr/>
          <p:nvPr/>
        </p:nvPicPr>
        <p:blipFill>
          <a:blip r:embed="rId16"/>
          <a:stretch/>
        </p:blipFill>
        <p:spPr>
          <a:xfrm>
            <a:off x="4044600" y="406980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9" name=""/>
          <p:cNvSpPr txBox="1"/>
          <p:nvPr/>
        </p:nvSpPr>
        <p:spPr>
          <a:xfrm>
            <a:off x="844200" y="5323320"/>
            <a:ext cx="709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Default is 1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0" name=""/>
          <p:cNvSpPr txBox="1"/>
          <p:nvPr/>
        </p:nvSpPr>
        <p:spPr>
          <a:xfrm>
            <a:off x="4409640" y="4073400"/>
            <a:ext cx="12758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max_features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1" name=""/>
          <p:cNvSpPr txBox="1"/>
          <p:nvPr/>
        </p:nvSpPr>
        <p:spPr>
          <a:xfrm>
            <a:off x="3941640" y="4488840"/>
            <a:ext cx="2783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number of features to consider when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12" name="" descr=""/>
          <p:cNvPicPr/>
          <p:nvPr/>
        </p:nvPicPr>
        <p:blipFill>
          <a:blip r:embed="rId17"/>
          <a:stretch/>
        </p:blipFill>
        <p:spPr>
          <a:xfrm>
            <a:off x="3944520" y="498060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3" name=""/>
          <p:cNvSpPr txBox="1"/>
          <p:nvPr/>
        </p:nvSpPr>
        <p:spPr>
          <a:xfrm>
            <a:off x="3941640" y="4689360"/>
            <a:ext cx="1676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looking for the best split.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14" name="" descr=""/>
          <p:cNvPicPr/>
          <p:nvPr/>
        </p:nvPicPr>
        <p:blipFill>
          <a:blip r:embed="rId18"/>
          <a:stretch/>
        </p:blipFill>
        <p:spPr>
          <a:xfrm>
            <a:off x="3944520" y="51811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5" name=""/>
          <p:cNvSpPr txBox="1"/>
          <p:nvPr/>
        </p:nvSpPr>
        <p:spPr>
          <a:xfrm>
            <a:off x="4108680" y="4955760"/>
            <a:ext cx="2435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Can be an integer, ﬂoat, "sqrt", or "log2"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6" name=""/>
          <p:cNvSpPr/>
          <p:nvPr/>
        </p:nvSpPr>
        <p:spPr>
          <a:xfrm>
            <a:off x="7065360" y="3831480"/>
            <a:ext cx="3092400" cy="1780200"/>
          </a:xfrm>
          <a:custGeom>
            <a:avLst/>
            <a:gdLst/>
            <a:ahLst/>
            <a:rect l="0" t="0" r="r" b="b"/>
            <a:pathLst>
              <a:path w="8590" h="4945">
                <a:moveTo>
                  <a:pt x="0" y="4771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6" y="129"/>
                  <a:pt x="9" y="118"/>
                  <a:pt x="13" y="107"/>
                </a:cubicBezTo>
                <a:cubicBezTo>
                  <a:pt x="18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5"/>
                  <a:pt x="78" y="29"/>
                </a:cubicBezTo>
                <a:cubicBezTo>
                  <a:pt x="87" y="23"/>
                  <a:pt x="97" y="17"/>
                  <a:pt x="108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8416" y="0"/>
                </a:lnTo>
                <a:cubicBezTo>
                  <a:pt x="8427" y="0"/>
                  <a:pt x="8439" y="1"/>
                  <a:pt x="8450" y="3"/>
                </a:cubicBezTo>
                <a:cubicBezTo>
                  <a:pt x="8461" y="5"/>
                  <a:pt x="8472" y="9"/>
                  <a:pt x="8482" y="13"/>
                </a:cubicBezTo>
                <a:cubicBezTo>
                  <a:pt x="8493" y="17"/>
                  <a:pt x="8503" y="23"/>
                  <a:pt x="8513" y="29"/>
                </a:cubicBezTo>
                <a:cubicBezTo>
                  <a:pt x="8522" y="35"/>
                  <a:pt x="8531" y="43"/>
                  <a:pt x="8539" y="51"/>
                </a:cubicBezTo>
                <a:cubicBezTo>
                  <a:pt x="8547" y="59"/>
                  <a:pt x="8554" y="68"/>
                  <a:pt x="8561" y="77"/>
                </a:cubicBezTo>
                <a:cubicBezTo>
                  <a:pt x="8567" y="87"/>
                  <a:pt x="8572" y="97"/>
                  <a:pt x="8577" y="107"/>
                </a:cubicBezTo>
                <a:cubicBezTo>
                  <a:pt x="8581" y="118"/>
                  <a:pt x="8584" y="129"/>
                  <a:pt x="8587" y="140"/>
                </a:cubicBezTo>
                <a:cubicBezTo>
                  <a:pt x="8589" y="151"/>
                  <a:pt x="8590" y="162"/>
                  <a:pt x="8590" y="174"/>
                </a:cubicBezTo>
                <a:lnTo>
                  <a:pt x="8590" y="4771"/>
                </a:lnTo>
                <a:cubicBezTo>
                  <a:pt x="8590" y="4782"/>
                  <a:pt x="8589" y="4794"/>
                  <a:pt x="8587" y="4805"/>
                </a:cubicBezTo>
                <a:cubicBezTo>
                  <a:pt x="8584" y="4816"/>
                  <a:pt x="8581" y="4827"/>
                  <a:pt x="8577" y="4838"/>
                </a:cubicBezTo>
                <a:cubicBezTo>
                  <a:pt x="8572" y="4848"/>
                  <a:pt x="8567" y="4858"/>
                  <a:pt x="8561" y="4868"/>
                </a:cubicBezTo>
                <a:cubicBezTo>
                  <a:pt x="8554" y="4877"/>
                  <a:pt x="8547" y="4886"/>
                  <a:pt x="8539" y="4894"/>
                </a:cubicBezTo>
                <a:cubicBezTo>
                  <a:pt x="8531" y="4902"/>
                  <a:pt x="8522" y="4909"/>
                  <a:pt x="8513" y="4916"/>
                </a:cubicBezTo>
                <a:cubicBezTo>
                  <a:pt x="8503" y="4922"/>
                  <a:pt x="8493" y="4927"/>
                  <a:pt x="8482" y="4932"/>
                </a:cubicBezTo>
                <a:cubicBezTo>
                  <a:pt x="8472" y="4936"/>
                  <a:pt x="8461" y="4939"/>
                  <a:pt x="8450" y="4942"/>
                </a:cubicBezTo>
                <a:cubicBezTo>
                  <a:pt x="8439" y="4944"/>
                  <a:pt x="8427" y="4945"/>
                  <a:pt x="8416" y="4945"/>
                </a:cubicBezTo>
                <a:lnTo>
                  <a:pt x="174" y="4945"/>
                </a:lnTo>
                <a:cubicBezTo>
                  <a:pt x="163" y="4945"/>
                  <a:pt x="151" y="4944"/>
                  <a:pt x="140" y="4942"/>
                </a:cubicBezTo>
                <a:cubicBezTo>
                  <a:pt x="129" y="4939"/>
                  <a:pt x="118" y="4936"/>
                  <a:pt x="108" y="4932"/>
                </a:cubicBezTo>
                <a:cubicBezTo>
                  <a:pt x="97" y="4927"/>
                  <a:pt x="87" y="4922"/>
                  <a:pt x="78" y="4916"/>
                </a:cubicBezTo>
                <a:cubicBezTo>
                  <a:pt x="68" y="4909"/>
                  <a:pt x="59" y="4902"/>
                  <a:pt x="51" y="4894"/>
                </a:cubicBezTo>
                <a:cubicBezTo>
                  <a:pt x="43" y="4886"/>
                  <a:pt x="36" y="4877"/>
                  <a:pt x="29" y="4868"/>
                </a:cubicBezTo>
                <a:cubicBezTo>
                  <a:pt x="23" y="4858"/>
                  <a:pt x="18" y="4848"/>
                  <a:pt x="13" y="4838"/>
                </a:cubicBezTo>
                <a:cubicBezTo>
                  <a:pt x="9" y="4827"/>
                  <a:pt x="6" y="4816"/>
                  <a:pt x="3" y="4805"/>
                </a:cubicBezTo>
                <a:cubicBezTo>
                  <a:pt x="1" y="4794"/>
                  <a:pt x="0" y="4782"/>
                  <a:pt x="0" y="4771"/>
                </a:cubicBezTo>
                <a:close/>
              </a:path>
            </a:pathLst>
          </a:custGeom>
          <a:solidFill>
            <a:srgbClr val="1a5f7a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7" name=""/>
          <p:cNvSpPr/>
          <p:nvPr/>
        </p:nvSpPr>
        <p:spPr>
          <a:xfrm>
            <a:off x="7065360" y="3831480"/>
            <a:ext cx="3092400" cy="1780200"/>
          </a:xfrm>
          <a:custGeom>
            <a:avLst/>
            <a:gdLst/>
            <a:ahLst/>
            <a:rect l="0" t="0" r="r" b="b"/>
            <a:pathLst>
              <a:path fill="none" w="8590" h="4945">
                <a:moveTo>
                  <a:pt x="0" y="4771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6" y="129"/>
                  <a:pt x="9" y="118"/>
                  <a:pt x="13" y="107"/>
                </a:cubicBezTo>
                <a:cubicBezTo>
                  <a:pt x="18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5"/>
                  <a:pt x="78" y="29"/>
                </a:cubicBezTo>
                <a:cubicBezTo>
                  <a:pt x="87" y="23"/>
                  <a:pt x="97" y="17"/>
                  <a:pt x="108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8416" y="0"/>
                </a:lnTo>
                <a:cubicBezTo>
                  <a:pt x="8427" y="0"/>
                  <a:pt x="8439" y="1"/>
                  <a:pt x="8450" y="3"/>
                </a:cubicBezTo>
                <a:cubicBezTo>
                  <a:pt x="8461" y="5"/>
                  <a:pt x="8472" y="9"/>
                  <a:pt x="8482" y="13"/>
                </a:cubicBezTo>
                <a:cubicBezTo>
                  <a:pt x="8493" y="17"/>
                  <a:pt x="8503" y="23"/>
                  <a:pt x="8513" y="29"/>
                </a:cubicBezTo>
                <a:cubicBezTo>
                  <a:pt x="8522" y="35"/>
                  <a:pt x="8531" y="43"/>
                  <a:pt x="8539" y="51"/>
                </a:cubicBezTo>
                <a:cubicBezTo>
                  <a:pt x="8547" y="59"/>
                  <a:pt x="8554" y="68"/>
                  <a:pt x="8561" y="77"/>
                </a:cubicBezTo>
                <a:cubicBezTo>
                  <a:pt x="8567" y="87"/>
                  <a:pt x="8572" y="97"/>
                  <a:pt x="8577" y="107"/>
                </a:cubicBezTo>
                <a:cubicBezTo>
                  <a:pt x="8581" y="118"/>
                  <a:pt x="8584" y="129"/>
                  <a:pt x="8587" y="140"/>
                </a:cubicBezTo>
                <a:cubicBezTo>
                  <a:pt x="8589" y="151"/>
                  <a:pt x="8590" y="162"/>
                  <a:pt x="8590" y="174"/>
                </a:cubicBezTo>
                <a:lnTo>
                  <a:pt x="8590" y="4771"/>
                </a:lnTo>
                <a:cubicBezTo>
                  <a:pt x="8590" y="4782"/>
                  <a:pt x="8589" y="4794"/>
                  <a:pt x="8587" y="4805"/>
                </a:cubicBezTo>
                <a:cubicBezTo>
                  <a:pt x="8584" y="4816"/>
                  <a:pt x="8581" y="4827"/>
                  <a:pt x="8577" y="4838"/>
                </a:cubicBezTo>
                <a:cubicBezTo>
                  <a:pt x="8572" y="4848"/>
                  <a:pt x="8567" y="4858"/>
                  <a:pt x="8561" y="4868"/>
                </a:cubicBezTo>
                <a:cubicBezTo>
                  <a:pt x="8554" y="4877"/>
                  <a:pt x="8547" y="4886"/>
                  <a:pt x="8539" y="4894"/>
                </a:cubicBezTo>
                <a:cubicBezTo>
                  <a:pt x="8531" y="4902"/>
                  <a:pt x="8522" y="4909"/>
                  <a:pt x="8513" y="4916"/>
                </a:cubicBezTo>
                <a:cubicBezTo>
                  <a:pt x="8503" y="4922"/>
                  <a:pt x="8493" y="4927"/>
                  <a:pt x="8482" y="4932"/>
                </a:cubicBezTo>
                <a:cubicBezTo>
                  <a:pt x="8472" y="4936"/>
                  <a:pt x="8461" y="4939"/>
                  <a:pt x="8450" y="4942"/>
                </a:cubicBezTo>
                <a:cubicBezTo>
                  <a:pt x="8439" y="4944"/>
                  <a:pt x="8427" y="4945"/>
                  <a:pt x="8416" y="4945"/>
                </a:cubicBezTo>
                <a:lnTo>
                  <a:pt x="174" y="4945"/>
                </a:lnTo>
                <a:cubicBezTo>
                  <a:pt x="163" y="4945"/>
                  <a:pt x="151" y="4944"/>
                  <a:pt x="140" y="4942"/>
                </a:cubicBezTo>
                <a:cubicBezTo>
                  <a:pt x="129" y="4939"/>
                  <a:pt x="118" y="4936"/>
                  <a:pt x="108" y="4932"/>
                </a:cubicBezTo>
                <a:cubicBezTo>
                  <a:pt x="97" y="4927"/>
                  <a:pt x="87" y="4922"/>
                  <a:pt x="78" y="4916"/>
                </a:cubicBezTo>
                <a:cubicBezTo>
                  <a:pt x="68" y="4909"/>
                  <a:pt x="59" y="4902"/>
                  <a:pt x="51" y="4894"/>
                </a:cubicBezTo>
                <a:cubicBezTo>
                  <a:pt x="43" y="4886"/>
                  <a:pt x="36" y="4877"/>
                  <a:pt x="29" y="4868"/>
                </a:cubicBezTo>
                <a:cubicBezTo>
                  <a:pt x="23" y="4858"/>
                  <a:pt x="18" y="4848"/>
                  <a:pt x="13" y="4838"/>
                </a:cubicBezTo>
                <a:cubicBezTo>
                  <a:pt x="9" y="4827"/>
                  <a:pt x="6" y="4816"/>
                  <a:pt x="3" y="4805"/>
                </a:cubicBezTo>
                <a:cubicBezTo>
                  <a:pt x="1" y="4794"/>
                  <a:pt x="0" y="4782"/>
                  <a:pt x="0" y="4771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8" name=""/>
          <p:cNvSpPr/>
          <p:nvPr/>
        </p:nvSpPr>
        <p:spPr>
          <a:xfrm>
            <a:off x="7203240" y="3969360"/>
            <a:ext cx="368280" cy="401400"/>
          </a:xfrm>
          <a:custGeom>
            <a:avLst/>
            <a:gdLst/>
            <a:ahLst/>
            <a:rect l="0" t="0" r="r" b="b"/>
            <a:pathLst>
              <a:path w="1023" h="1115">
                <a:moveTo>
                  <a:pt x="0" y="603"/>
                </a:moveTo>
                <a:lnTo>
                  <a:pt x="0" y="510"/>
                </a:lnTo>
                <a:cubicBezTo>
                  <a:pt x="0" y="477"/>
                  <a:pt x="3" y="444"/>
                  <a:pt x="10" y="411"/>
                </a:cubicBezTo>
                <a:cubicBezTo>
                  <a:pt x="17" y="378"/>
                  <a:pt x="26" y="346"/>
                  <a:pt x="39" y="315"/>
                </a:cubicBezTo>
                <a:cubicBezTo>
                  <a:pt x="52" y="284"/>
                  <a:pt x="68" y="255"/>
                  <a:pt x="86" y="227"/>
                </a:cubicBezTo>
                <a:cubicBezTo>
                  <a:pt x="105" y="199"/>
                  <a:pt x="126" y="173"/>
                  <a:pt x="150" y="149"/>
                </a:cubicBezTo>
                <a:cubicBezTo>
                  <a:pt x="173" y="126"/>
                  <a:pt x="199" y="104"/>
                  <a:pt x="227" y="86"/>
                </a:cubicBezTo>
                <a:cubicBezTo>
                  <a:pt x="255" y="67"/>
                  <a:pt x="284" y="51"/>
                  <a:pt x="315" y="39"/>
                </a:cubicBezTo>
                <a:cubicBezTo>
                  <a:pt x="346" y="26"/>
                  <a:pt x="378" y="16"/>
                  <a:pt x="411" y="10"/>
                </a:cubicBezTo>
                <a:cubicBezTo>
                  <a:pt x="444" y="3"/>
                  <a:pt x="477" y="0"/>
                  <a:pt x="511" y="0"/>
                </a:cubicBezTo>
                <a:cubicBezTo>
                  <a:pt x="544" y="0"/>
                  <a:pt x="578" y="3"/>
                  <a:pt x="610" y="10"/>
                </a:cubicBezTo>
                <a:cubicBezTo>
                  <a:pt x="643" y="16"/>
                  <a:pt x="675" y="26"/>
                  <a:pt x="706" y="39"/>
                </a:cubicBezTo>
                <a:cubicBezTo>
                  <a:pt x="737" y="51"/>
                  <a:pt x="767" y="67"/>
                  <a:pt x="795" y="86"/>
                </a:cubicBezTo>
                <a:cubicBezTo>
                  <a:pt x="822" y="104"/>
                  <a:pt x="848" y="126"/>
                  <a:pt x="872" y="149"/>
                </a:cubicBezTo>
                <a:cubicBezTo>
                  <a:pt x="896" y="173"/>
                  <a:pt x="917" y="199"/>
                  <a:pt x="936" y="227"/>
                </a:cubicBezTo>
                <a:cubicBezTo>
                  <a:pt x="955" y="255"/>
                  <a:pt x="971" y="284"/>
                  <a:pt x="984" y="315"/>
                </a:cubicBezTo>
                <a:cubicBezTo>
                  <a:pt x="996" y="346"/>
                  <a:pt x="1006" y="378"/>
                  <a:pt x="1013" y="411"/>
                </a:cubicBezTo>
                <a:cubicBezTo>
                  <a:pt x="1019" y="444"/>
                  <a:pt x="1023" y="477"/>
                  <a:pt x="1023" y="510"/>
                </a:cubicBezTo>
                <a:lnTo>
                  <a:pt x="1023" y="603"/>
                </a:lnTo>
                <a:cubicBezTo>
                  <a:pt x="1023" y="637"/>
                  <a:pt x="1019" y="670"/>
                  <a:pt x="1013" y="704"/>
                </a:cubicBezTo>
                <a:cubicBezTo>
                  <a:pt x="1006" y="737"/>
                  <a:pt x="996" y="769"/>
                  <a:pt x="984" y="800"/>
                </a:cubicBezTo>
                <a:cubicBezTo>
                  <a:pt x="971" y="831"/>
                  <a:pt x="955" y="860"/>
                  <a:pt x="936" y="888"/>
                </a:cubicBezTo>
                <a:cubicBezTo>
                  <a:pt x="917" y="916"/>
                  <a:pt x="896" y="942"/>
                  <a:pt x="872" y="965"/>
                </a:cubicBezTo>
                <a:cubicBezTo>
                  <a:pt x="848" y="989"/>
                  <a:pt x="822" y="1010"/>
                  <a:pt x="795" y="1029"/>
                </a:cubicBezTo>
                <a:cubicBezTo>
                  <a:pt x="767" y="1047"/>
                  <a:pt x="737" y="1063"/>
                  <a:pt x="706" y="1076"/>
                </a:cubicBezTo>
                <a:cubicBezTo>
                  <a:pt x="675" y="1089"/>
                  <a:pt x="643" y="1099"/>
                  <a:pt x="610" y="1105"/>
                </a:cubicBezTo>
                <a:cubicBezTo>
                  <a:pt x="578" y="1112"/>
                  <a:pt x="544" y="1115"/>
                  <a:pt x="511" y="1115"/>
                </a:cubicBezTo>
                <a:cubicBezTo>
                  <a:pt x="477" y="1115"/>
                  <a:pt x="444" y="1112"/>
                  <a:pt x="411" y="1105"/>
                </a:cubicBezTo>
                <a:cubicBezTo>
                  <a:pt x="378" y="1099"/>
                  <a:pt x="346" y="1089"/>
                  <a:pt x="315" y="1076"/>
                </a:cubicBezTo>
                <a:cubicBezTo>
                  <a:pt x="284" y="1063"/>
                  <a:pt x="255" y="1047"/>
                  <a:pt x="227" y="1029"/>
                </a:cubicBezTo>
                <a:cubicBezTo>
                  <a:pt x="199" y="1010"/>
                  <a:pt x="173" y="989"/>
                  <a:pt x="150" y="965"/>
                </a:cubicBezTo>
                <a:cubicBezTo>
                  <a:pt x="126" y="942"/>
                  <a:pt x="105" y="916"/>
                  <a:pt x="86" y="888"/>
                </a:cubicBezTo>
                <a:cubicBezTo>
                  <a:pt x="68" y="860"/>
                  <a:pt x="52" y="831"/>
                  <a:pt x="39" y="800"/>
                </a:cubicBezTo>
                <a:cubicBezTo>
                  <a:pt x="26" y="769"/>
                  <a:pt x="17" y="737"/>
                  <a:pt x="10" y="704"/>
                </a:cubicBezTo>
                <a:cubicBezTo>
                  <a:pt x="3" y="670"/>
                  <a:pt x="0" y="637"/>
                  <a:pt x="0" y="603"/>
                </a:cubicBezTo>
                <a:close/>
              </a:path>
            </a:pathLst>
          </a:custGeom>
          <a:solidFill>
            <a:srgbClr val="2e8b57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19" name="" descr=""/>
          <p:cNvPicPr/>
          <p:nvPr/>
        </p:nvPicPr>
        <p:blipFill>
          <a:blip r:embed="rId19"/>
          <a:stretch/>
        </p:blipFill>
        <p:spPr>
          <a:xfrm>
            <a:off x="7303680" y="406980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0" name=""/>
          <p:cNvSpPr txBox="1"/>
          <p:nvPr/>
        </p:nvSpPr>
        <p:spPr>
          <a:xfrm>
            <a:off x="4108680" y="5156280"/>
            <a:ext cx="2268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Default is None (consider all features)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1" name=""/>
          <p:cNvSpPr txBox="1"/>
          <p:nvPr/>
        </p:nvSpPr>
        <p:spPr>
          <a:xfrm>
            <a:off x="7674120" y="4073400"/>
            <a:ext cx="1296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random_state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2" name=""/>
          <p:cNvSpPr txBox="1"/>
          <p:nvPr/>
        </p:nvSpPr>
        <p:spPr>
          <a:xfrm>
            <a:off x="7206120" y="4488840"/>
            <a:ext cx="2125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Controls the randomness of the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23" name="" descr=""/>
          <p:cNvPicPr/>
          <p:nvPr/>
        </p:nvPicPr>
        <p:blipFill>
          <a:blip r:embed="rId20"/>
          <a:stretch/>
        </p:blipFill>
        <p:spPr>
          <a:xfrm>
            <a:off x="7203600" y="498060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4" name=""/>
          <p:cNvSpPr txBox="1"/>
          <p:nvPr/>
        </p:nvSpPr>
        <p:spPr>
          <a:xfrm>
            <a:off x="7206120" y="4689360"/>
            <a:ext cx="688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estimator.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25" name="" descr=""/>
          <p:cNvPicPr/>
          <p:nvPr/>
        </p:nvPicPr>
        <p:blipFill>
          <a:blip r:embed="rId21"/>
          <a:stretch/>
        </p:blipFill>
        <p:spPr>
          <a:xfrm>
            <a:off x="7203600" y="51811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6" name=""/>
          <p:cNvSpPr txBox="1"/>
          <p:nvPr/>
        </p:nvSpPr>
        <p:spPr>
          <a:xfrm>
            <a:off x="7373520" y="4955760"/>
            <a:ext cx="2100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Fixing ensures reproducible results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7" name=""/>
          <p:cNvSpPr/>
          <p:nvPr/>
        </p:nvSpPr>
        <p:spPr>
          <a:xfrm>
            <a:off x="534600" y="5816160"/>
            <a:ext cx="6042240" cy="367920"/>
          </a:xfrm>
          <a:custGeom>
            <a:avLst/>
            <a:gdLst/>
            <a:ahLst/>
            <a:rect l="0" t="0" r="r" b="b"/>
            <a:pathLst>
              <a:path w="16784" h="1022">
                <a:moveTo>
                  <a:pt x="0" y="929"/>
                </a:moveTo>
                <a:lnTo>
                  <a:pt x="0" y="93"/>
                </a:lnTo>
                <a:cubicBezTo>
                  <a:pt x="0" y="80"/>
                  <a:pt x="2" y="68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9" y="2"/>
                  <a:pt x="81" y="0"/>
                  <a:pt x="93" y="0"/>
                </a:cubicBezTo>
                <a:lnTo>
                  <a:pt x="16691" y="0"/>
                </a:lnTo>
                <a:cubicBezTo>
                  <a:pt x="16704" y="0"/>
                  <a:pt x="16715" y="2"/>
                  <a:pt x="16727" y="7"/>
                </a:cubicBezTo>
                <a:cubicBezTo>
                  <a:pt x="16738" y="12"/>
                  <a:pt x="16748" y="18"/>
                  <a:pt x="16757" y="27"/>
                </a:cubicBezTo>
                <a:cubicBezTo>
                  <a:pt x="16766" y="36"/>
                  <a:pt x="16772" y="46"/>
                  <a:pt x="16777" y="57"/>
                </a:cubicBezTo>
                <a:cubicBezTo>
                  <a:pt x="16782" y="68"/>
                  <a:pt x="16784" y="80"/>
                  <a:pt x="16784" y="93"/>
                </a:cubicBezTo>
                <a:lnTo>
                  <a:pt x="16784" y="929"/>
                </a:lnTo>
                <a:cubicBezTo>
                  <a:pt x="16784" y="942"/>
                  <a:pt x="16782" y="953"/>
                  <a:pt x="16777" y="965"/>
                </a:cubicBezTo>
                <a:cubicBezTo>
                  <a:pt x="16772" y="976"/>
                  <a:pt x="16766" y="986"/>
                  <a:pt x="16757" y="995"/>
                </a:cubicBezTo>
                <a:cubicBezTo>
                  <a:pt x="16748" y="1004"/>
                  <a:pt x="16738" y="1010"/>
                  <a:pt x="16727" y="1015"/>
                </a:cubicBezTo>
                <a:cubicBezTo>
                  <a:pt x="16715" y="1020"/>
                  <a:pt x="16704" y="1022"/>
                  <a:pt x="16691" y="1022"/>
                </a:cubicBezTo>
                <a:lnTo>
                  <a:pt x="93" y="1022"/>
                </a:lnTo>
                <a:cubicBezTo>
                  <a:pt x="81" y="1022"/>
                  <a:pt x="69" y="1020"/>
                  <a:pt x="57" y="1015"/>
                </a:cubicBezTo>
                <a:cubicBezTo>
                  <a:pt x="46" y="1010"/>
                  <a:pt x="36" y="1004"/>
                  <a:pt x="27" y="995"/>
                </a:cubicBezTo>
                <a:cubicBezTo>
                  <a:pt x="19" y="986"/>
                  <a:pt x="12" y="976"/>
                  <a:pt x="7" y="965"/>
                </a:cubicBezTo>
                <a:cubicBezTo>
                  <a:pt x="2" y="953"/>
                  <a:pt x="0" y="942"/>
                  <a:pt x="0" y="929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28" name="" descr=""/>
          <p:cNvPicPr/>
          <p:nvPr/>
        </p:nvPicPr>
        <p:blipFill>
          <a:blip r:embed="rId22"/>
          <a:stretch/>
        </p:blipFill>
        <p:spPr>
          <a:xfrm>
            <a:off x="635040" y="594144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9" name=""/>
          <p:cNvSpPr txBox="1"/>
          <p:nvPr/>
        </p:nvSpPr>
        <p:spPr>
          <a:xfrm>
            <a:off x="7373520" y="5156280"/>
            <a:ext cx="941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Default is None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30" name="" descr=""/>
          <p:cNvPicPr/>
          <p:nvPr/>
        </p:nvPicPr>
        <p:blipFill>
          <a:blip r:embed="rId23"/>
          <a:stretch/>
        </p:blipFill>
        <p:spPr>
          <a:xfrm>
            <a:off x="10028160" y="584964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31" name=""/>
          <p:cNvSpPr txBox="1"/>
          <p:nvPr/>
        </p:nvSpPr>
        <p:spPr>
          <a:xfrm>
            <a:off x="821160" y="5933160"/>
            <a:ext cx="586800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Hyperparameter tuning is crucial for building robust Decision Tree models that avoid overﬁtting.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26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33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4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5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6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7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3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39" name=""/>
          <p:cNvSpPr txBox="1"/>
          <p:nvPr/>
        </p:nvSpPr>
        <p:spPr>
          <a:xfrm>
            <a:off x="559440" y="188640"/>
            <a:ext cx="959184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Hyperparameter Deep Dive: Controlling Tree Complexity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0" name=""/>
          <p:cNvSpPr/>
          <p:nvPr/>
        </p:nvSpPr>
        <p:spPr>
          <a:xfrm>
            <a:off x="401040" y="1387080"/>
            <a:ext cx="3167280" cy="3744000"/>
          </a:xfrm>
          <a:custGeom>
            <a:avLst/>
            <a:gdLst/>
            <a:ahLst/>
            <a:rect l="0" t="0" r="r" b="b"/>
            <a:pathLst>
              <a:path w="8798" h="10400">
                <a:moveTo>
                  <a:pt x="0" y="10215"/>
                </a:moveTo>
                <a:lnTo>
                  <a:pt x="0" y="139"/>
                </a:lnTo>
                <a:cubicBezTo>
                  <a:pt x="0" y="130"/>
                  <a:pt x="1" y="121"/>
                  <a:pt x="3" y="112"/>
                </a:cubicBezTo>
                <a:cubicBezTo>
                  <a:pt x="6" y="103"/>
                  <a:pt x="9" y="94"/>
                  <a:pt x="14" y="86"/>
                </a:cubicBezTo>
                <a:cubicBezTo>
                  <a:pt x="19" y="77"/>
                  <a:pt x="24" y="69"/>
                  <a:pt x="31" y="62"/>
                </a:cubicBezTo>
                <a:cubicBezTo>
                  <a:pt x="38" y="54"/>
                  <a:pt x="45" y="47"/>
                  <a:pt x="54" y="41"/>
                </a:cubicBezTo>
                <a:cubicBezTo>
                  <a:pt x="63" y="34"/>
                  <a:pt x="72" y="28"/>
                  <a:pt x="82" y="23"/>
                </a:cubicBezTo>
                <a:cubicBezTo>
                  <a:pt x="92" y="18"/>
                  <a:pt x="103" y="14"/>
                  <a:pt x="114" y="10"/>
                </a:cubicBezTo>
                <a:cubicBezTo>
                  <a:pt x="126" y="7"/>
                  <a:pt x="137" y="4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8613" y="0"/>
                </a:lnTo>
                <a:cubicBezTo>
                  <a:pt x="8625" y="0"/>
                  <a:pt x="8637" y="1"/>
                  <a:pt x="8649" y="3"/>
                </a:cubicBezTo>
                <a:cubicBezTo>
                  <a:pt x="8661" y="4"/>
                  <a:pt x="8673" y="7"/>
                  <a:pt x="8684" y="10"/>
                </a:cubicBezTo>
                <a:cubicBezTo>
                  <a:pt x="8695" y="14"/>
                  <a:pt x="8706" y="18"/>
                  <a:pt x="8716" y="23"/>
                </a:cubicBezTo>
                <a:cubicBezTo>
                  <a:pt x="8726" y="28"/>
                  <a:pt x="8735" y="34"/>
                  <a:pt x="8744" y="41"/>
                </a:cubicBezTo>
                <a:cubicBezTo>
                  <a:pt x="8753" y="47"/>
                  <a:pt x="8760" y="54"/>
                  <a:pt x="8767" y="62"/>
                </a:cubicBezTo>
                <a:cubicBezTo>
                  <a:pt x="8774" y="69"/>
                  <a:pt x="8780" y="77"/>
                  <a:pt x="8784" y="86"/>
                </a:cubicBezTo>
                <a:cubicBezTo>
                  <a:pt x="8789" y="94"/>
                  <a:pt x="8793" y="103"/>
                  <a:pt x="8795" y="112"/>
                </a:cubicBezTo>
                <a:cubicBezTo>
                  <a:pt x="8797" y="121"/>
                  <a:pt x="8798" y="130"/>
                  <a:pt x="8798" y="139"/>
                </a:cubicBezTo>
                <a:lnTo>
                  <a:pt x="8798" y="10215"/>
                </a:lnTo>
                <a:cubicBezTo>
                  <a:pt x="8798" y="10227"/>
                  <a:pt x="8797" y="10239"/>
                  <a:pt x="8795" y="10251"/>
                </a:cubicBezTo>
                <a:cubicBezTo>
                  <a:pt x="8793" y="10263"/>
                  <a:pt x="8789" y="10274"/>
                  <a:pt x="8784" y="10286"/>
                </a:cubicBezTo>
                <a:cubicBezTo>
                  <a:pt x="8780" y="10297"/>
                  <a:pt x="8774" y="10308"/>
                  <a:pt x="8767" y="10318"/>
                </a:cubicBezTo>
                <a:cubicBezTo>
                  <a:pt x="8760" y="10328"/>
                  <a:pt x="8753" y="10337"/>
                  <a:pt x="8744" y="10346"/>
                </a:cubicBezTo>
                <a:cubicBezTo>
                  <a:pt x="8735" y="10355"/>
                  <a:pt x="8726" y="10362"/>
                  <a:pt x="8716" y="10369"/>
                </a:cubicBezTo>
                <a:cubicBezTo>
                  <a:pt x="8706" y="10376"/>
                  <a:pt x="8695" y="10382"/>
                  <a:pt x="8684" y="10386"/>
                </a:cubicBezTo>
                <a:cubicBezTo>
                  <a:pt x="8673" y="10391"/>
                  <a:pt x="8661" y="10394"/>
                  <a:pt x="8649" y="10397"/>
                </a:cubicBezTo>
                <a:cubicBezTo>
                  <a:pt x="8637" y="10399"/>
                  <a:pt x="8625" y="10400"/>
                  <a:pt x="8613" y="10400"/>
                </a:cubicBezTo>
                <a:lnTo>
                  <a:pt x="185" y="10400"/>
                </a:lnTo>
                <a:cubicBezTo>
                  <a:pt x="173" y="10400"/>
                  <a:pt x="161" y="10399"/>
                  <a:pt x="149" y="10397"/>
                </a:cubicBezTo>
                <a:cubicBezTo>
                  <a:pt x="137" y="10394"/>
                  <a:pt x="126" y="10391"/>
                  <a:pt x="114" y="10386"/>
                </a:cubicBezTo>
                <a:cubicBezTo>
                  <a:pt x="103" y="10382"/>
                  <a:pt x="92" y="10376"/>
                  <a:pt x="82" y="10369"/>
                </a:cubicBezTo>
                <a:cubicBezTo>
                  <a:pt x="72" y="10362"/>
                  <a:pt x="63" y="10355"/>
                  <a:pt x="54" y="10346"/>
                </a:cubicBezTo>
                <a:cubicBezTo>
                  <a:pt x="45" y="10337"/>
                  <a:pt x="38" y="10328"/>
                  <a:pt x="31" y="10318"/>
                </a:cubicBezTo>
                <a:cubicBezTo>
                  <a:pt x="24" y="10308"/>
                  <a:pt x="19" y="10297"/>
                  <a:pt x="14" y="10286"/>
                </a:cubicBezTo>
                <a:cubicBezTo>
                  <a:pt x="9" y="10274"/>
                  <a:pt x="6" y="10263"/>
                  <a:pt x="3" y="10251"/>
                </a:cubicBezTo>
                <a:cubicBezTo>
                  <a:pt x="1" y="10239"/>
                  <a:pt x="0" y="10227"/>
                  <a:pt x="0" y="10215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1" name=""/>
          <p:cNvSpPr/>
          <p:nvPr/>
        </p:nvSpPr>
        <p:spPr>
          <a:xfrm>
            <a:off x="401040" y="1370160"/>
            <a:ext cx="3167280" cy="67320"/>
          </a:xfrm>
          <a:custGeom>
            <a:avLst/>
            <a:gdLst/>
            <a:ahLst/>
            <a:rect l="0" t="0" r="r" b="b"/>
            <a:pathLst>
              <a:path w="8798" h="187">
                <a:moveTo>
                  <a:pt x="0" y="0"/>
                </a:moveTo>
                <a:lnTo>
                  <a:pt x="8798" y="0"/>
                </a:lnTo>
                <a:lnTo>
                  <a:pt x="8798" y="187"/>
                </a:lnTo>
                <a:lnTo>
                  <a:pt x="0" y="187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2" name=""/>
          <p:cNvSpPr/>
          <p:nvPr/>
        </p:nvSpPr>
        <p:spPr>
          <a:xfrm>
            <a:off x="601560" y="1604160"/>
            <a:ext cx="401400" cy="401760"/>
          </a:xfrm>
          <a:custGeom>
            <a:avLst/>
            <a:gdLst/>
            <a:ahLst/>
            <a:rect l="0" t="0" r="r" b="b"/>
            <a:pathLst>
              <a:path w="1115" h="1116">
                <a:moveTo>
                  <a:pt x="1115" y="559"/>
                </a:moveTo>
                <a:cubicBezTo>
                  <a:pt x="1115" y="595"/>
                  <a:pt x="1110" y="631"/>
                  <a:pt x="1103" y="667"/>
                </a:cubicBezTo>
                <a:cubicBezTo>
                  <a:pt x="1096" y="703"/>
                  <a:pt x="1086" y="738"/>
                  <a:pt x="1072" y="772"/>
                </a:cubicBezTo>
                <a:cubicBezTo>
                  <a:pt x="1058" y="806"/>
                  <a:pt x="1040" y="838"/>
                  <a:pt x="1020" y="868"/>
                </a:cubicBezTo>
                <a:cubicBezTo>
                  <a:pt x="1000" y="898"/>
                  <a:pt x="977" y="927"/>
                  <a:pt x="951" y="952"/>
                </a:cubicBezTo>
                <a:cubicBezTo>
                  <a:pt x="925" y="978"/>
                  <a:pt x="897" y="1001"/>
                  <a:pt x="866" y="1022"/>
                </a:cubicBezTo>
                <a:cubicBezTo>
                  <a:pt x="836" y="1042"/>
                  <a:pt x="804" y="1059"/>
                  <a:pt x="770" y="1073"/>
                </a:cubicBezTo>
                <a:cubicBezTo>
                  <a:pt x="736" y="1087"/>
                  <a:pt x="702" y="1098"/>
                  <a:pt x="666" y="1105"/>
                </a:cubicBezTo>
                <a:cubicBezTo>
                  <a:pt x="630" y="1112"/>
                  <a:pt x="594" y="1116"/>
                  <a:pt x="557" y="1116"/>
                </a:cubicBezTo>
                <a:cubicBezTo>
                  <a:pt x="520" y="1116"/>
                  <a:pt x="484" y="1112"/>
                  <a:pt x="448" y="1105"/>
                </a:cubicBezTo>
                <a:cubicBezTo>
                  <a:pt x="412" y="1098"/>
                  <a:pt x="378" y="1087"/>
                  <a:pt x="344" y="1073"/>
                </a:cubicBezTo>
                <a:cubicBezTo>
                  <a:pt x="310" y="1059"/>
                  <a:pt x="278" y="1042"/>
                  <a:pt x="247" y="1022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7"/>
                  <a:pt x="114" y="898"/>
                  <a:pt x="94" y="868"/>
                </a:cubicBezTo>
                <a:cubicBezTo>
                  <a:pt x="73" y="838"/>
                  <a:pt x="56" y="806"/>
                  <a:pt x="42" y="772"/>
                </a:cubicBezTo>
                <a:cubicBezTo>
                  <a:pt x="28" y="738"/>
                  <a:pt x="18" y="703"/>
                  <a:pt x="11" y="667"/>
                </a:cubicBezTo>
                <a:cubicBezTo>
                  <a:pt x="3" y="631"/>
                  <a:pt x="0" y="595"/>
                  <a:pt x="0" y="559"/>
                </a:cubicBezTo>
                <a:cubicBezTo>
                  <a:pt x="0" y="521"/>
                  <a:pt x="3" y="485"/>
                  <a:pt x="11" y="449"/>
                </a:cubicBezTo>
                <a:cubicBezTo>
                  <a:pt x="18" y="413"/>
                  <a:pt x="28" y="378"/>
                  <a:pt x="42" y="344"/>
                </a:cubicBezTo>
                <a:cubicBezTo>
                  <a:pt x="56" y="311"/>
                  <a:pt x="73" y="278"/>
                  <a:pt x="94" y="248"/>
                </a:cubicBezTo>
                <a:cubicBezTo>
                  <a:pt x="114" y="218"/>
                  <a:pt x="137" y="189"/>
                  <a:pt x="163" y="164"/>
                </a:cubicBezTo>
                <a:cubicBezTo>
                  <a:pt x="189" y="138"/>
                  <a:pt x="217" y="115"/>
                  <a:pt x="247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8" y="29"/>
                  <a:pt x="412" y="18"/>
                  <a:pt x="448" y="11"/>
                </a:cubicBezTo>
                <a:cubicBezTo>
                  <a:pt x="484" y="4"/>
                  <a:pt x="520" y="0"/>
                  <a:pt x="557" y="0"/>
                </a:cubicBezTo>
                <a:cubicBezTo>
                  <a:pt x="594" y="0"/>
                  <a:pt x="630" y="4"/>
                  <a:pt x="666" y="11"/>
                </a:cubicBezTo>
                <a:cubicBezTo>
                  <a:pt x="702" y="18"/>
                  <a:pt x="736" y="29"/>
                  <a:pt x="770" y="43"/>
                </a:cubicBezTo>
                <a:cubicBezTo>
                  <a:pt x="804" y="57"/>
                  <a:pt x="836" y="74"/>
                  <a:pt x="866" y="94"/>
                </a:cubicBezTo>
                <a:cubicBezTo>
                  <a:pt x="897" y="115"/>
                  <a:pt x="925" y="138"/>
                  <a:pt x="951" y="164"/>
                </a:cubicBezTo>
                <a:cubicBezTo>
                  <a:pt x="977" y="189"/>
                  <a:pt x="1000" y="218"/>
                  <a:pt x="1020" y="248"/>
                </a:cubicBezTo>
                <a:cubicBezTo>
                  <a:pt x="1040" y="278"/>
                  <a:pt x="1058" y="311"/>
                  <a:pt x="1072" y="344"/>
                </a:cubicBezTo>
                <a:cubicBezTo>
                  <a:pt x="1086" y="378"/>
                  <a:pt x="1096" y="413"/>
                  <a:pt x="1103" y="449"/>
                </a:cubicBezTo>
                <a:cubicBezTo>
                  <a:pt x="1110" y="485"/>
                  <a:pt x="1115" y="521"/>
                  <a:pt x="1115" y="559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43" name="" descr=""/>
          <p:cNvPicPr/>
          <p:nvPr/>
        </p:nvPicPr>
        <p:blipFill>
          <a:blip r:embed="rId3"/>
          <a:stretch/>
        </p:blipFill>
        <p:spPr>
          <a:xfrm>
            <a:off x="752040" y="1704600"/>
            <a:ext cx="10008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44" name=""/>
          <p:cNvSpPr txBox="1"/>
          <p:nvPr/>
        </p:nvSpPr>
        <p:spPr>
          <a:xfrm>
            <a:off x="1971000" y="956520"/>
            <a:ext cx="68187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Key hyperparameters that control the complexity and behavior of Decision Trees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5" name=""/>
          <p:cNvSpPr txBox="1"/>
          <p:nvPr/>
        </p:nvSpPr>
        <p:spPr>
          <a:xfrm>
            <a:off x="1136520" y="1685880"/>
            <a:ext cx="1240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max_depth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6" name=""/>
          <p:cNvSpPr txBox="1"/>
          <p:nvPr/>
        </p:nvSpPr>
        <p:spPr>
          <a:xfrm>
            <a:off x="601560" y="2166840"/>
            <a:ext cx="6969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Purpose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7" name=""/>
          <p:cNvSpPr txBox="1"/>
          <p:nvPr/>
        </p:nvSpPr>
        <p:spPr>
          <a:xfrm>
            <a:off x="601560" y="2458080"/>
            <a:ext cx="276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Controls the maximum depth of the tree.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8" name=""/>
          <p:cNvSpPr txBox="1"/>
          <p:nvPr/>
        </p:nvSpPr>
        <p:spPr>
          <a:xfrm>
            <a:off x="601560" y="2658600"/>
            <a:ext cx="2341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Primary tool to prevent overﬁtting.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49" name="" descr=""/>
          <p:cNvPicPr/>
          <p:nvPr/>
        </p:nvPicPr>
        <p:blipFill>
          <a:blip r:embed="rId4"/>
          <a:stretch/>
        </p:blipFill>
        <p:spPr>
          <a:xfrm>
            <a:off x="601560" y="33343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0" name=""/>
          <p:cNvSpPr txBox="1"/>
          <p:nvPr/>
        </p:nvSpPr>
        <p:spPr>
          <a:xfrm>
            <a:off x="601560" y="3002400"/>
            <a:ext cx="5706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Values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51" name="" descr=""/>
          <p:cNvPicPr/>
          <p:nvPr/>
        </p:nvPicPr>
        <p:blipFill>
          <a:blip r:embed="rId5"/>
          <a:stretch/>
        </p:blipFill>
        <p:spPr>
          <a:xfrm>
            <a:off x="601560" y="35683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2" name=""/>
          <p:cNvSpPr txBox="1"/>
          <p:nvPr/>
        </p:nvSpPr>
        <p:spPr>
          <a:xfrm>
            <a:off x="768960" y="3293640"/>
            <a:ext cx="1781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Integer (maximum depth)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3" name=""/>
          <p:cNvSpPr txBox="1"/>
          <p:nvPr/>
        </p:nvSpPr>
        <p:spPr>
          <a:xfrm>
            <a:off x="768960" y="3527640"/>
            <a:ext cx="2468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None (expand until leaves are pure)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54" name="" descr=""/>
          <p:cNvPicPr/>
          <p:nvPr/>
        </p:nvPicPr>
        <p:blipFill>
          <a:blip r:embed="rId6"/>
          <a:stretch/>
        </p:blipFill>
        <p:spPr>
          <a:xfrm>
            <a:off x="601560" y="41868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5" name=""/>
          <p:cNvSpPr txBox="1"/>
          <p:nvPr/>
        </p:nvSpPr>
        <p:spPr>
          <a:xfrm>
            <a:off x="601560" y="3871800"/>
            <a:ext cx="5796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Eﬀects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56" name="" descr=""/>
          <p:cNvPicPr/>
          <p:nvPr/>
        </p:nvPicPr>
        <p:blipFill>
          <a:blip r:embed="rId7"/>
          <a:stretch/>
        </p:blipFill>
        <p:spPr>
          <a:xfrm>
            <a:off x="601560" y="44208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7" name=""/>
          <p:cNvSpPr txBox="1"/>
          <p:nvPr/>
        </p:nvSpPr>
        <p:spPr>
          <a:xfrm>
            <a:off x="785520" y="4163040"/>
            <a:ext cx="2468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Lower values create simpler models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8" name=""/>
          <p:cNvSpPr txBox="1"/>
          <p:nvPr/>
        </p:nvSpPr>
        <p:spPr>
          <a:xfrm>
            <a:off x="785520" y="4397040"/>
            <a:ext cx="2112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Too low can cause underﬁtting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9" name=""/>
          <p:cNvSpPr txBox="1"/>
          <p:nvPr/>
        </p:nvSpPr>
        <p:spPr>
          <a:xfrm>
            <a:off x="628920" y="4796640"/>
            <a:ext cx="241524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"A smaller max_depth creates a simpler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0" name=""/>
          <p:cNvSpPr/>
          <p:nvPr/>
        </p:nvSpPr>
        <p:spPr>
          <a:xfrm>
            <a:off x="3768840" y="1387080"/>
            <a:ext cx="3159000" cy="3744000"/>
          </a:xfrm>
          <a:custGeom>
            <a:avLst/>
            <a:gdLst/>
            <a:ahLst/>
            <a:rect l="0" t="0" r="r" b="b"/>
            <a:pathLst>
              <a:path w="8775" h="10400">
                <a:moveTo>
                  <a:pt x="0" y="10215"/>
                </a:moveTo>
                <a:lnTo>
                  <a:pt x="0" y="139"/>
                </a:lnTo>
                <a:cubicBezTo>
                  <a:pt x="0" y="130"/>
                  <a:pt x="1" y="121"/>
                  <a:pt x="3" y="112"/>
                </a:cubicBezTo>
                <a:cubicBezTo>
                  <a:pt x="6" y="103"/>
                  <a:pt x="9" y="94"/>
                  <a:pt x="14" y="86"/>
                </a:cubicBezTo>
                <a:cubicBezTo>
                  <a:pt x="18" y="77"/>
                  <a:pt x="24" y="69"/>
                  <a:pt x="31" y="62"/>
                </a:cubicBezTo>
                <a:cubicBezTo>
                  <a:pt x="38" y="54"/>
                  <a:pt x="45" y="47"/>
                  <a:pt x="54" y="41"/>
                </a:cubicBezTo>
                <a:cubicBezTo>
                  <a:pt x="63" y="34"/>
                  <a:pt x="72" y="28"/>
                  <a:pt x="82" y="23"/>
                </a:cubicBezTo>
                <a:cubicBezTo>
                  <a:pt x="92" y="18"/>
                  <a:pt x="103" y="14"/>
                  <a:pt x="114" y="10"/>
                </a:cubicBezTo>
                <a:cubicBezTo>
                  <a:pt x="125" y="7"/>
                  <a:pt x="137" y="4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8589" y="0"/>
                </a:lnTo>
                <a:cubicBezTo>
                  <a:pt x="8602" y="0"/>
                  <a:pt x="8614" y="1"/>
                  <a:pt x="8626" y="3"/>
                </a:cubicBezTo>
                <a:cubicBezTo>
                  <a:pt x="8638" y="4"/>
                  <a:pt x="8649" y="7"/>
                  <a:pt x="8660" y="10"/>
                </a:cubicBezTo>
                <a:cubicBezTo>
                  <a:pt x="8672" y="14"/>
                  <a:pt x="8682" y="18"/>
                  <a:pt x="8693" y="23"/>
                </a:cubicBezTo>
                <a:cubicBezTo>
                  <a:pt x="8703" y="28"/>
                  <a:pt x="8712" y="34"/>
                  <a:pt x="8721" y="41"/>
                </a:cubicBezTo>
                <a:cubicBezTo>
                  <a:pt x="8729" y="47"/>
                  <a:pt x="8737" y="54"/>
                  <a:pt x="8744" y="62"/>
                </a:cubicBezTo>
                <a:cubicBezTo>
                  <a:pt x="8751" y="69"/>
                  <a:pt x="8756" y="77"/>
                  <a:pt x="8761" y="86"/>
                </a:cubicBezTo>
                <a:cubicBezTo>
                  <a:pt x="8766" y="94"/>
                  <a:pt x="8769" y="103"/>
                  <a:pt x="8772" y="112"/>
                </a:cubicBezTo>
                <a:cubicBezTo>
                  <a:pt x="8774" y="121"/>
                  <a:pt x="8775" y="130"/>
                  <a:pt x="8775" y="139"/>
                </a:cubicBezTo>
                <a:lnTo>
                  <a:pt x="8775" y="10215"/>
                </a:lnTo>
                <a:cubicBezTo>
                  <a:pt x="8775" y="10227"/>
                  <a:pt x="8774" y="10239"/>
                  <a:pt x="8772" y="10251"/>
                </a:cubicBezTo>
                <a:cubicBezTo>
                  <a:pt x="8769" y="10263"/>
                  <a:pt x="8766" y="10274"/>
                  <a:pt x="8761" y="10286"/>
                </a:cubicBezTo>
                <a:cubicBezTo>
                  <a:pt x="8756" y="10297"/>
                  <a:pt x="8751" y="10308"/>
                  <a:pt x="8744" y="10318"/>
                </a:cubicBezTo>
                <a:cubicBezTo>
                  <a:pt x="8737" y="10328"/>
                  <a:pt x="8729" y="10337"/>
                  <a:pt x="8721" y="10346"/>
                </a:cubicBezTo>
                <a:cubicBezTo>
                  <a:pt x="8712" y="10355"/>
                  <a:pt x="8703" y="10362"/>
                  <a:pt x="8693" y="10369"/>
                </a:cubicBezTo>
                <a:cubicBezTo>
                  <a:pt x="8682" y="10376"/>
                  <a:pt x="8672" y="10382"/>
                  <a:pt x="8660" y="10386"/>
                </a:cubicBezTo>
                <a:cubicBezTo>
                  <a:pt x="8649" y="10391"/>
                  <a:pt x="8638" y="10394"/>
                  <a:pt x="8626" y="10397"/>
                </a:cubicBezTo>
                <a:cubicBezTo>
                  <a:pt x="8614" y="10399"/>
                  <a:pt x="8602" y="10400"/>
                  <a:pt x="8589" y="10400"/>
                </a:cubicBezTo>
                <a:lnTo>
                  <a:pt x="185" y="10400"/>
                </a:lnTo>
                <a:cubicBezTo>
                  <a:pt x="173" y="10400"/>
                  <a:pt x="161" y="10399"/>
                  <a:pt x="149" y="10397"/>
                </a:cubicBezTo>
                <a:cubicBezTo>
                  <a:pt x="137" y="10394"/>
                  <a:pt x="125" y="10391"/>
                  <a:pt x="114" y="10386"/>
                </a:cubicBezTo>
                <a:cubicBezTo>
                  <a:pt x="103" y="10382"/>
                  <a:pt x="92" y="10376"/>
                  <a:pt x="82" y="10369"/>
                </a:cubicBezTo>
                <a:cubicBezTo>
                  <a:pt x="72" y="10362"/>
                  <a:pt x="63" y="10355"/>
                  <a:pt x="54" y="10346"/>
                </a:cubicBezTo>
                <a:cubicBezTo>
                  <a:pt x="45" y="10337"/>
                  <a:pt x="38" y="10328"/>
                  <a:pt x="31" y="10318"/>
                </a:cubicBezTo>
                <a:cubicBezTo>
                  <a:pt x="24" y="10308"/>
                  <a:pt x="18" y="10297"/>
                  <a:pt x="14" y="10286"/>
                </a:cubicBezTo>
                <a:cubicBezTo>
                  <a:pt x="9" y="10274"/>
                  <a:pt x="6" y="10263"/>
                  <a:pt x="3" y="10251"/>
                </a:cubicBezTo>
                <a:cubicBezTo>
                  <a:pt x="1" y="10239"/>
                  <a:pt x="0" y="10227"/>
                  <a:pt x="0" y="10215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1" name=""/>
          <p:cNvSpPr/>
          <p:nvPr/>
        </p:nvSpPr>
        <p:spPr>
          <a:xfrm>
            <a:off x="3768840" y="1370160"/>
            <a:ext cx="3159000" cy="67320"/>
          </a:xfrm>
          <a:custGeom>
            <a:avLst/>
            <a:gdLst/>
            <a:ahLst/>
            <a:rect l="0" t="0" r="r" b="b"/>
            <a:pathLst>
              <a:path w="8775" h="187">
                <a:moveTo>
                  <a:pt x="8761" y="151"/>
                </a:moveTo>
                <a:cubicBezTo>
                  <a:pt x="8752" y="139"/>
                  <a:pt x="8738" y="129"/>
                  <a:pt x="8721" y="120"/>
                </a:cubicBezTo>
                <a:cubicBezTo>
                  <a:pt x="8703" y="112"/>
                  <a:pt x="8683" y="105"/>
                  <a:pt x="8660" y="100"/>
                </a:cubicBezTo>
                <a:cubicBezTo>
                  <a:pt x="8638" y="96"/>
                  <a:pt x="8614" y="93"/>
                  <a:pt x="8589" y="93"/>
                </a:cubicBezTo>
                <a:lnTo>
                  <a:pt x="185" y="93"/>
                </a:lnTo>
                <a:cubicBezTo>
                  <a:pt x="161" y="93"/>
                  <a:pt x="137" y="96"/>
                  <a:pt x="114" y="100"/>
                </a:cubicBezTo>
                <a:cubicBezTo>
                  <a:pt x="91" y="105"/>
                  <a:pt x="71" y="112"/>
                  <a:pt x="54" y="120"/>
                </a:cubicBezTo>
                <a:cubicBezTo>
                  <a:pt x="37" y="129"/>
                  <a:pt x="23" y="139"/>
                  <a:pt x="14" y="151"/>
                </a:cubicBezTo>
                <a:cubicBezTo>
                  <a:pt x="4" y="162"/>
                  <a:pt x="0" y="175"/>
                  <a:pt x="0" y="187"/>
                </a:cubicBezTo>
                <a:cubicBezTo>
                  <a:pt x="0" y="162"/>
                  <a:pt x="4" y="138"/>
                  <a:pt x="14" y="115"/>
                </a:cubicBezTo>
                <a:cubicBezTo>
                  <a:pt x="23" y="92"/>
                  <a:pt x="37" y="72"/>
                  <a:pt x="54" y="55"/>
                </a:cubicBezTo>
                <a:cubicBezTo>
                  <a:pt x="71" y="37"/>
                  <a:pt x="91" y="24"/>
                  <a:pt x="114" y="15"/>
                </a:cubicBezTo>
                <a:cubicBezTo>
                  <a:pt x="137" y="5"/>
                  <a:pt x="161" y="0"/>
                  <a:pt x="185" y="0"/>
                </a:cubicBezTo>
                <a:lnTo>
                  <a:pt x="8589" y="0"/>
                </a:lnTo>
                <a:cubicBezTo>
                  <a:pt x="8614" y="0"/>
                  <a:pt x="8638" y="5"/>
                  <a:pt x="8660" y="15"/>
                </a:cubicBezTo>
                <a:cubicBezTo>
                  <a:pt x="8683" y="24"/>
                  <a:pt x="8703" y="37"/>
                  <a:pt x="8721" y="55"/>
                </a:cubicBezTo>
                <a:cubicBezTo>
                  <a:pt x="8738" y="72"/>
                  <a:pt x="8752" y="92"/>
                  <a:pt x="8761" y="115"/>
                </a:cubicBezTo>
                <a:cubicBezTo>
                  <a:pt x="8770" y="138"/>
                  <a:pt x="8775" y="161"/>
                  <a:pt x="8775" y="187"/>
                </a:cubicBezTo>
                <a:cubicBezTo>
                  <a:pt x="8775" y="175"/>
                  <a:pt x="8770" y="162"/>
                  <a:pt x="8761" y="15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2" name=""/>
          <p:cNvSpPr/>
          <p:nvPr/>
        </p:nvSpPr>
        <p:spPr>
          <a:xfrm>
            <a:off x="3969360" y="1604160"/>
            <a:ext cx="401400" cy="401760"/>
          </a:xfrm>
          <a:custGeom>
            <a:avLst/>
            <a:gdLst/>
            <a:ahLst/>
            <a:rect l="0" t="0" r="r" b="b"/>
            <a:pathLst>
              <a:path w="1115" h="1116">
                <a:moveTo>
                  <a:pt x="1115" y="559"/>
                </a:moveTo>
                <a:cubicBezTo>
                  <a:pt x="1115" y="595"/>
                  <a:pt x="1111" y="631"/>
                  <a:pt x="1104" y="667"/>
                </a:cubicBezTo>
                <a:cubicBezTo>
                  <a:pt x="1097" y="703"/>
                  <a:pt x="1087" y="738"/>
                  <a:pt x="1073" y="772"/>
                </a:cubicBezTo>
                <a:cubicBezTo>
                  <a:pt x="1059" y="806"/>
                  <a:pt x="1041" y="838"/>
                  <a:pt x="1021" y="868"/>
                </a:cubicBezTo>
                <a:cubicBezTo>
                  <a:pt x="1001" y="898"/>
                  <a:pt x="978" y="927"/>
                  <a:pt x="952" y="952"/>
                </a:cubicBezTo>
                <a:cubicBezTo>
                  <a:pt x="926" y="978"/>
                  <a:pt x="898" y="1001"/>
                  <a:pt x="867" y="1022"/>
                </a:cubicBezTo>
                <a:cubicBezTo>
                  <a:pt x="837" y="1042"/>
                  <a:pt x="805" y="1059"/>
                  <a:pt x="771" y="1073"/>
                </a:cubicBezTo>
                <a:cubicBezTo>
                  <a:pt x="737" y="1087"/>
                  <a:pt x="702" y="1098"/>
                  <a:pt x="666" y="1105"/>
                </a:cubicBezTo>
                <a:cubicBezTo>
                  <a:pt x="630" y="1112"/>
                  <a:pt x="593" y="1116"/>
                  <a:pt x="557" y="1116"/>
                </a:cubicBezTo>
                <a:cubicBezTo>
                  <a:pt x="520" y="1116"/>
                  <a:pt x="484" y="1112"/>
                  <a:pt x="448" y="1105"/>
                </a:cubicBezTo>
                <a:cubicBezTo>
                  <a:pt x="412" y="1098"/>
                  <a:pt x="377" y="1087"/>
                  <a:pt x="344" y="1073"/>
                </a:cubicBezTo>
                <a:cubicBezTo>
                  <a:pt x="310" y="1059"/>
                  <a:pt x="278" y="1042"/>
                  <a:pt x="247" y="1022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7"/>
                  <a:pt x="114" y="898"/>
                  <a:pt x="94" y="868"/>
                </a:cubicBezTo>
                <a:cubicBezTo>
                  <a:pt x="73" y="838"/>
                  <a:pt x="56" y="806"/>
                  <a:pt x="42" y="772"/>
                </a:cubicBezTo>
                <a:cubicBezTo>
                  <a:pt x="28" y="738"/>
                  <a:pt x="18" y="703"/>
                  <a:pt x="10" y="667"/>
                </a:cubicBezTo>
                <a:cubicBezTo>
                  <a:pt x="3" y="631"/>
                  <a:pt x="0" y="595"/>
                  <a:pt x="0" y="559"/>
                </a:cubicBezTo>
                <a:cubicBezTo>
                  <a:pt x="0" y="521"/>
                  <a:pt x="3" y="485"/>
                  <a:pt x="10" y="449"/>
                </a:cubicBezTo>
                <a:cubicBezTo>
                  <a:pt x="18" y="413"/>
                  <a:pt x="28" y="378"/>
                  <a:pt x="42" y="344"/>
                </a:cubicBezTo>
                <a:cubicBezTo>
                  <a:pt x="56" y="311"/>
                  <a:pt x="73" y="278"/>
                  <a:pt x="94" y="248"/>
                </a:cubicBezTo>
                <a:cubicBezTo>
                  <a:pt x="114" y="218"/>
                  <a:pt x="137" y="189"/>
                  <a:pt x="163" y="164"/>
                </a:cubicBezTo>
                <a:cubicBezTo>
                  <a:pt x="189" y="138"/>
                  <a:pt x="217" y="115"/>
                  <a:pt x="247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7" y="29"/>
                  <a:pt x="412" y="18"/>
                  <a:pt x="448" y="11"/>
                </a:cubicBezTo>
                <a:cubicBezTo>
                  <a:pt x="484" y="4"/>
                  <a:pt x="520" y="0"/>
                  <a:pt x="557" y="0"/>
                </a:cubicBezTo>
                <a:cubicBezTo>
                  <a:pt x="593" y="0"/>
                  <a:pt x="630" y="4"/>
                  <a:pt x="666" y="11"/>
                </a:cubicBezTo>
                <a:cubicBezTo>
                  <a:pt x="702" y="18"/>
                  <a:pt x="737" y="29"/>
                  <a:pt x="771" y="43"/>
                </a:cubicBezTo>
                <a:cubicBezTo>
                  <a:pt x="805" y="57"/>
                  <a:pt x="837" y="74"/>
                  <a:pt x="867" y="94"/>
                </a:cubicBezTo>
                <a:cubicBezTo>
                  <a:pt x="898" y="115"/>
                  <a:pt x="926" y="138"/>
                  <a:pt x="952" y="164"/>
                </a:cubicBezTo>
                <a:cubicBezTo>
                  <a:pt x="978" y="189"/>
                  <a:pt x="1001" y="218"/>
                  <a:pt x="1021" y="248"/>
                </a:cubicBezTo>
                <a:cubicBezTo>
                  <a:pt x="1041" y="278"/>
                  <a:pt x="1059" y="311"/>
                  <a:pt x="1073" y="344"/>
                </a:cubicBezTo>
                <a:cubicBezTo>
                  <a:pt x="1087" y="378"/>
                  <a:pt x="1097" y="413"/>
                  <a:pt x="1104" y="449"/>
                </a:cubicBezTo>
                <a:cubicBezTo>
                  <a:pt x="1111" y="485"/>
                  <a:pt x="1115" y="521"/>
                  <a:pt x="1115" y="559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63" name="" descr=""/>
          <p:cNvPicPr/>
          <p:nvPr/>
        </p:nvPicPr>
        <p:blipFill>
          <a:blip r:embed="rId8"/>
          <a:stretch/>
        </p:blipFill>
        <p:spPr>
          <a:xfrm>
            <a:off x="4069800" y="17046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64" name=""/>
          <p:cNvSpPr txBox="1"/>
          <p:nvPr/>
        </p:nvSpPr>
        <p:spPr>
          <a:xfrm>
            <a:off x="628920" y="4964040"/>
            <a:ext cx="46908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model."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5" name=""/>
          <p:cNvSpPr txBox="1"/>
          <p:nvPr/>
        </p:nvSpPr>
        <p:spPr>
          <a:xfrm>
            <a:off x="4501440" y="1685880"/>
            <a:ext cx="20556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min_samples_split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6" name=""/>
          <p:cNvSpPr txBox="1"/>
          <p:nvPr/>
        </p:nvSpPr>
        <p:spPr>
          <a:xfrm>
            <a:off x="3966840" y="2166840"/>
            <a:ext cx="6969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Purpose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7" name=""/>
          <p:cNvSpPr txBox="1"/>
          <p:nvPr/>
        </p:nvSpPr>
        <p:spPr>
          <a:xfrm>
            <a:off x="3966840" y="2458080"/>
            <a:ext cx="2544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Minimum samples required to split an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8" name=""/>
          <p:cNvSpPr txBox="1"/>
          <p:nvPr/>
        </p:nvSpPr>
        <p:spPr>
          <a:xfrm>
            <a:off x="3966840" y="2658600"/>
            <a:ext cx="2542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internal node. Controls node splitting.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69" name="" descr=""/>
          <p:cNvPicPr/>
          <p:nvPr/>
        </p:nvPicPr>
        <p:blipFill>
          <a:blip r:embed="rId9"/>
          <a:stretch/>
        </p:blipFill>
        <p:spPr>
          <a:xfrm>
            <a:off x="3969360" y="33343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0" name=""/>
          <p:cNvSpPr txBox="1"/>
          <p:nvPr/>
        </p:nvSpPr>
        <p:spPr>
          <a:xfrm>
            <a:off x="3966840" y="3002400"/>
            <a:ext cx="5706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Values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71" name="" descr=""/>
          <p:cNvPicPr/>
          <p:nvPr/>
        </p:nvPicPr>
        <p:blipFill>
          <a:blip r:embed="rId10"/>
          <a:stretch/>
        </p:blipFill>
        <p:spPr>
          <a:xfrm>
            <a:off x="3969360" y="35683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2" name=""/>
          <p:cNvSpPr txBox="1"/>
          <p:nvPr/>
        </p:nvSpPr>
        <p:spPr>
          <a:xfrm>
            <a:off x="4133880" y="3293640"/>
            <a:ext cx="1968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Integer (number of samples)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3" name=""/>
          <p:cNvSpPr txBox="1"/>
          <p:nvPr/>
        </p:nvSpPr>
        <p:spPr>
          <a:xfrm>
            <a:off x="4133880" y="3527640"/>
            <a:ext cx="2158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Float (fraction of total samples)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74" name="" descr=""/>
          <p:cNvPicPr/>
          <p:nvPr/>
        </p:nvPicPr>
        <p:blipFill>
          <a:blip r:embed="rId11"/>
          <a:stretch/>
        </p:blipFill>
        <p:spPr>
          <a:xfrm>
            <a:off x="3969360" y="41868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5" name=""/>
          <p:cNvSpPr txBox="1"/>
          <p:nvPr/>
        </p:nvSpPr>
        <p:spPr>
          <a:xfrm>
            <a:off x="3966840" y="3871800"/>
            <a:ext cx="5796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Eﬀects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6" name=""/>
          <p:cNvSpPr txBox="1"/>
          <p:nvPr/>
        </p:nvSpPr>
        <p:spPr>
          <a:xfrm>
            <a:off x="4150440" y="4163040"/>
            <a:ext cx="2536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Higher values prevent splits with few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77" name="" descr=""/>
          <p:cNvPicPr/>
          <p:nvPr/>
        </p:nvPicPr>
        <p:blipFill>
          <a:blip r:embed="rId12"/>
          <a:stretch/>
        </p:blipFill>
        <p:spPr>
          <a:xfrm>
            <a:off x="3969360" y="462132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8" name=""/>
          <p:cNvSpPr txBox="1"/>
          <p:nvPr/>
        </p:nvSpPr>
        <p:spPr>
          <a:xfrm>
            <a:off x="3966840" y="4363560"/>
            <a:ext cx="558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samples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9" name=""/>
          <p:cNvSpPr txBox="1"/>
          <p:nvPr/>
        </p:nvSpPr>
        <p:spPr>
          <a:xfrm>
            <a:off x="4150440" y="4597560"/>
            <a:ext cx="2176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Too high can cause underﬁtting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0" name=""/>
          <p:cNvSpPr txBox="1"/>
          <p:nvPr/>
        </p:nvSpPr>
        <p:spPr>
          <a:xfrm>
            <a:off x="3993840" y="4997520"/>
            <a:ext cx="249156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"Increasing min_samples_split makes the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1" name=""/>
          <p:cNvSpPr/>
          <p:nvPr/>
        </p:nvSpPr>
        <p:spPr>
          <a:xfrm>
            <a:off x="7128000" y="1387080"/>
            <a:ext cx="3167640" cy="3744000"/>
          </a:xfrm>
          <a:custGeom>
            <a:avLst/>
            <a:gdLst/>
            <a:ahLst/>
            <a:rect l="0" t="0" r="r" b="b"/>
            <a:pathLst>
              <a:path w="8799" h="10400">
                <a:moveTo>
                  <a:pt x="0" y="10215"/>
                </a:moveTo>
                <a:lnTo>
                  <a:pt x="0" y="139"/>
                </a:lnTo>
                <a:cubicBezTo>
                  <a:pt x="0" y="130"/>
                  <a:pt x="1" y="121"/>
                  <a:pt x="4" y="112"/>
                </a:cubicBezTo>
                <a:cubicBezTo>
                  <a:pt x="6" y="103"/>
                  <a:pt x="10" y="94"/>
                  <a:pt x="14" y="86"/>
                </a:cubicBezTo>
                <a:cubicBezTo>
                  <a:pt x="19" y="77"/>
                  <a:pt x="25" y="69"/>
                  <a:pt x="32" y="62"/>
                </a:cubicBezTo>
                <a:cubicBezTo>
                  <a:pt x="38" y="54"/>
                  <a:pt x="46" y="47"/>
                  <a:pt x="55" y="41"/>
                </a:cubicBezTo>
                <a:cubicBezTo>
                  <a:pt x="63" y="34"/>
                  <a:pt x="73" y="28"/>
                  <a:pt x="83" y="23"/>
                </a:cubicBezTo>
                <a:cubicBezTo>
                  <a:pt x="93" y="18"/>
                  <a:pt x="104" y="14"/>
                  <a:pt x="115" y="10"/>
                </a:cubicBezTo>
                <a:cubicBezTo>
                  <a:pt x="126" y="7"/>
                  <a:pt x="138" y="4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8613" y="0"/>
                </a:lnTo>
                <a:cubicBezTo>
                  <a:pt x="8625" y="0"/>
                  <a:pt x="8638" y="1"/>
                  <a:pt x="8650" y="3"/>
                </a:cubicBezTo>
                <a:cubicBezTo>
                  <a:pt x="8661" y="4"/>
                  <a:pt x="8673" y="7"/>
                  <a:pt x="8684" y="10"/>
                </a:cubicBezTo>
                <a:cubicBezTo>
                  <a:pt x="8696" y="14"/>
                  <a:pt x="8706" y="18"/>
                  <a:pt x="8716" y="23"/>
                </a:cubicBezTo>
                <a:cubicBezTo>
                  <a:pt x="8727" y="28"/>
                  <a:pt x="8736" y="34"/>
                  <a:pt x="8745" y="41"/>
                </a:cubicBezTo>
                <a:cubicBezTo>
                  <a:pt x="8753" y="47"/>
                  <a:pt x="8761" y="54"/>
                  <a:pt x="8768" y="62"/>
                </a:cubicBezTo>
                <a:cubicBezTo>
                  <a:pt x="8774" y="69"/>
                  <a:pt x="8780" y="77"/>
                  <a:pt x="8785" y="86"/>
                </a:cubicBezTo>
                <a:cubicBezTo>
                  <a:pt x="8790" y="94"/>
                  <a:pt x="8793" y="103"/>
                  <a:pt x="8795" y="112"/>
                </a:cubicBezTo>
                <a:cubicBezTo>
                  <a:pt x="8798" y="121"/>
                  <a:pt x="8799" y="130"/>
                  <a:pt x="8799" y="139"/>
                </a:cubicBezTo>
                <a:lnTo>
                  <a:pt x="8799" y="10215"/>
                </a:lnTo>
                <a:cubicBezTo>
                  <a:pt x="8799" y="10227"/>
                  <a:pt x="8798" y="10239"/>
                  <a:pt x="8795" y="10251"/>
                </a:cubicBezTo>
                <a:cubicBezTo>
                  <a:pt x="8793" y="10263"/>
                  <a:pt x="8790" y="10274"/>
                  <a:pt x="8785" y="10286"/>
                </a:cubicBezTo>
                <a:cubicBezTo>
                  <a:pt x="8780" y="10297"/>
                  <a:pt x="8774" y="10308"/>
                  <a:pt x="8768" y="10318"/>
                </a:cubicBezTo>
                <a:cubicBezTo>
                  <a:pt x="8761" y="10328"/>
                  <a:pt x="8753" y="10337"/>
                  <a:pt x="8745" y="10346"/>
                </a:cubicBezTo>
                <a:cubicBezTo>
                  <a:pt x="8736" y="10355"/>
                  <a:pt x="8727" y="10362"/>
                  <a:pt x="8716" y="10369"/>
                </a:cubicBezTo>
                <a:cubicBezTo>
                  <a:pt x="8706" y="10376"/>
                  <a:pt x="8696" y="10382"/>
                  <a:pt x="8684" y="10386"/>
                </a:cubicBezTo>
                <a:cubicBezTo>
                  <a:pt x="8673" y="10391"/>
                  <a:pt x="8661" y="10394"/>
                  <a:pt x="8650" y="10397"/>
                </a:cubicBezTo>
                <a:cubicBezTo>
                  <a:pt x="8638" y="10399"/>
                  <a:pt x="8625" y="10400"/>
                  <a:pt x="8613" y="10400"/>
                </a:cubicBezTo>
                <a:lnTo>
                  <a:pt x="186" y="10400"/>
                </a:lnTo>
                <a:cubicBezTo>
                  <a:pt x="174" y="10400"/>
                  <a:pt x="162" y="10399"/>
                  <a:pt x="150" y="10397"/>
                </a:cubicBezTo>
                <a:cubicBezTo>
                  <a:pt x="138" y="10394"/>
                  <a:pt x="126" y="10391"/>
                  <a:pt x="115" y="10386"/>
                </a:cubicBezTo>
                <a:cubicBezTo>
                  <a:pt x="104" y="10382"/>
                  <a:pt x="93" y="10376"/>
                  <a:pt x="83" y="10369"/>
                </a:cubicBezTo>
                <a:cubicBezTo>
                  <a:pt x="73" y="10362"/>
                  <a:pt x="63" y="10355"/>
                  <a:pt x="55" y="10346"/>
                </a:cubicBezTo>
                <a:cubicBezTo>
                  <a:pt x="46" y="10337"/>
                  <a:pt x="38" y="10328"/>
                  <a:pt x="32" y="10318"/>
                </a:cubicBezTo>
                <a:cubicBezTo>
                  <a:pt x="25" y="10308"/>
                  <a:pt x="19" y="10297"/>
                  <a:pt x="14" y="10286"/>
                </a:cubicBezTo>
                <a:cubicBezTo>
                  <a:pt x="10" y="10274"/>
                  <a:pt x="6" y="10263"/>
                  <a:pt x="4" y="10251"/>
                </a:cubicBezTo>
                <a:cubicBezTo>
                  <a:pt x="1" y="10239"/>
                  <a:pt x="0" y="10227"/>
                  <a:pt x="0" y="10215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2" name=""/>
          <p:cNvSpPr/>
          <p:nvPr/>
        </p:nvSpPr>
        <p:spPr>
          <a:xfrm>
            <a:off x="7128000" y="1370160"/>
            <a:ext cx="3167640" cy="67320"/>
          </a:xfrm>
          <a:custGeom>
            <a:avLst/>
            <a:gdLst/>
            <a:ahLst/>
            <a:rect l="0" t="0" r="r" b="b"/>
            <a:pathLst>
              <a:path w="8799" h="187">
                <a:moveTo>
                  <a:pt x="0" y="0"/>
                </a:moveTo>
                <a:lnTo>
                  <a:pt x="8799" y="0"/>
                </a:lnTo>
                <a:lnTo>
                  <a:pt x="8799" y="187"/>
                </a:lnTo>
                <a:lnTo>
                  <a:pt x="0" y="187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3" name=""/>
          <p:cNvSpPr/>
          <p:nvPr/>
        </p:nvSpPr>
        <p:spPr>
          <a:xfrm>
            <a:off x="7328520" y="1604160"/>
            <a:ext cx="401760" cy="401760"/>
          </a:xfrm>
          <a:custGeom>
            <a:avLst/>
            <a:gdLst/>
            <a:ahLst/>
            <a:rect l="0" t="0" r="r" b="b"/>
            <a:pathLst>
              <a:path w="1116" h="1116">
                <a:moveTo>
                  <a:pt x="1116" y="559"/>
                </a:moveTo>
                <a:cubicBezTo>
                  <a:pt x="1116" y="595"/>
                  <a:pt x="1112" y="631"/>
                  <a:pt x="1105" y="667"/>
                </a:cubicBezTo>
                <a:cubicBezTo>
                  <a:pt x="1098" y="703"/>
                  <a:pt x="1087" y="738"/>
                  <a:pt x="1073" y="772"/>
                </a:cubicBezTo>
                <a:cubicBezTo>
                  <a:pt x="1059" y="806"/>
                  <a:pt x="1042" y="838"/>
                  <a:pt x="1022" y="868"/>
                </a:cubicBezTo>
                <a:cubicBezTo>
                  <a:pt x="1001" y="898"/>
                  <a:pt x="978" y="927"/>
                  <a:pt x="952" y="952"/>
                </a:cubicBezTo>
                <a:cubicBezTo>
                  <a:pt x="927" y="978"/>
                  <a:pt x="898" y="1001"/>
                  <a:pt x="868" y="1022"/>
                </a:cubicBezTo>
                <a:cubicBezTo>
                  <a:pt x="838" y="1042"/>
                  <a:pt x="805" y="1059"/>
                  <a:pt x="772" y="1073"/>
                </a:cubicBezTo>
                <a:cubicBezTo>
                  <a:pt x="738" y="1087"/>
                  <a:pt x="703" y="1098"/>
                  <a:pt x="667" y="1105"/>
                </a:cubicBezTo>
                <a:cubicBezTo>
                  <a:pt x="631" y="1112"/>
                  <a:pt x="595" y="1116"/>
                  <a:pt x="558" y="1116"/>
                </a:cubicBezTo>
                <a:cubicBezTo>
                  <a:pt x="522" y="1116"/>
                  <a:pt x="486" y="1112"/>
                  <a:pt x="450" y="1105"/>
                </a:cubicBezTo>
                <a:cubicBezTo>
                  <a:pt x="414" y="1098"/>
                  <a:pt x="379" y="1087"/>
                  <a:pt x="345" y="1073"/>
                </a:cubicBezTo>
                <a:cubicBezTo>
                  <a:pt x="311" y="1059"/>
                  <a:pt x="279" y="1042"/>
                  <a:pt x="248" y="1022"/>
                </a:cubicBezTo>
                <a:cubicBezTo>
                  <a:pt x="218" y="1001"/>
                  <a:pt x="189" y="978"/>
                  <a:pt x="164" y="952"/>
                </a:cubicBezTo>
                <a:cubicBezTo>
                  <a:pt x="138" y="927"/>
                  <a:pt x="115" y="898"/>
                  <a:pt x="94" y="868"/>
                </a:cubicBezTo>
                <a:cubicBezTo>
                  <a:pt x="74" y="838"/>
                  <a:pt x="57" y="806"/>
                  <a:pt x="43" y="772"/>
                </a:cubicBezTo>
                <a:cubicBezTo>
                  <a:pt x="29" y="738"/>
                  <a:pt x="18" y="703"/>
                  <a:pt x="11" y="667"/>
                </a:cubicBezTo>
                <a:cubicBezTo>
                  <a:pt x="4" y="631"/>
                  <a:pt x="0" y="595"/>
                  <a:pt x="0" y="559"/>
                </a:cubicBezTo>
                <a:cubicBezTo>
                  <a:pt x="0" y="521"/>
                  <a:pt x="4" y="485"/>
                  <a:pt x="11" y="449"/>
                </a:cubicBezTo>
                <a:cubicBezTo>
                  <a:pt x="18" y="413"/>
                  <a:pt x="29" y="378"/>
                  <a:pt x="43" y="344"/>
                </a:cubicBezTo>
                <a:cubicBezTo>
                  <a:pt x="57" y="311"/>
                  <a:pt x="74" y="278"/>
                  <a:pt x="94" y="248"/>
                </a:cubicBezTo>
                <a:cubicBezTo>
                  <a:pt x="115" y="218"/>
                  <a:pt x="138" y="189"/>
                  <a:pt x="164" y="164"/>
                </a:cubicBezTo>
                <a:cubicBezTo>
                  <a:pt x="189" y="138"/>
                  <a:pt x="218" y="115"/>
                  <a:pt x="248" y="94"/>
                </a:cubicBezTo>
                <a:cubicBezTo>
                  <a:pt x="279" y="74"/>
                  <a:pt x="311" y="57"/>
                  <a:pt x="345" y="43"/>
                </a:cubicBezTo>
                <a:cubicBezTo>
                  <a:pt x="379" y="29"/>
                  <a:pt x="414" y="18"/>
                  <a:pt x="450" y="11"/>
                </a:cubicBezTo>
                <a:cubicBezTo>
                  <a:pt x="486" y="4"/>
                  <a:pt x="522" y="0"/>
                  <a:pt x="558" y="0"/>
                </a:cubicBezTo>
                <a:cubicBezTo>
                  <a:pt x="595" y="0"/>
                  <a:pt x="631" y="4"/>
                  <a:pt x="667" y="11"/>
                </a:cubicBezTo>
                <a:cubicBezTo>
                  <a:pt x="703" y="18"/>
                  <a:pt x="738" y="29"/>
                  <a:pt x="772" y="43"/>
                </a:cubicBezTo>
                <a:cubicBezTo>
                  <a:pt x="805" y="57"/>
                  <a:pt x="838" y="74"/>
                  <a:pt x="868" y="94"/>
                </a:cubicBezTo>
                <a:cubicBezTo>
                  <a:pt x="898" y="115"/>
                  <a:pt x="927" y="138"/>
                  <a:pt x="952" y="164"/>
                </a:cubicBezTo>
                <a:cubicBezTo>
                  <a:pt x="978" y="189"/>
                  <a:pt x="1001" y="218"/>
                  <a:pt x="1022" y="248"/>
                </a:cubicBezTo>
                <a:cubicBezTo>
                  <a:pt x="1042" y="278"/>
                  <a:pt x="1059" y="311"/>
                  <a:pt x="1073" y="344"/>
                </a:cubicBezTo>
                <a:cubicBezTo>
                  <a:pt x="1087" y="378"/>
                  <a:pt x="1098" y="413"/>
                  <a:pt x="1105" y="449"/>
                </a:cubicBezTo>
                <a:cubicBezTo>
                  <a:pt x="1112" y="485"/>
                  <a:pt x="1116" y="521"/>
                  <a:pt x="1116" y="559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84" name="" descr=""/>
          <p:cNvPicPr/>
          <p:nvPr/>
        </p:nvPicPr>
        <p:blipFill>
          <a:blip r:embed="rId13"/>
          <a:stretch/>
        </p:blipFill>
        <p:spPr>
          <a:xfrm>
            <a:off x="7428960" y="17046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85" name=""/>
          <p:cNvSpPr txBox="1"/>
          <p:nvPr/>
        </p:nvSpPr>
        <p:spPr>
          <a:xfrm>
            <a:off x="3993840" y="5164560"/>
            <a:ext cx="131796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model more general."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6" name=""/>
          <p:cNvSpPr txBox="1"/>
          <p:nvPr/>
        </p:nvSpPr>
        <p:spPr>
          <a:xfrm>
            <a:off x="7866360" y="1685880"/>
            <a:ext cx="19864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min_samples_leaf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7" name=""/>
          <p:cNvSpPr txBox="1"/>
          <p:nvPr/>
        </p:nvSpPr>
        <p:spPr>
          <a:xfrm>
            <a:off x="7331760" y="2166840"/>
            <a:ext cx="6969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Purpose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8" name=""/>
          <p:cNvSpPr txBox="1"/>
          <p:nvPr/>
        </p:nvSpPr>
        <p:spPr>
          <a:xfrm>
            <a:off x="7331760" y="2458080"/>
            <a:ext cx="2426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Minimum samples required at a leaf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9" name=""/>
          <p:cNvSpPr txBox="1"/>
          <p:nvPr/>
        </p:nvSpPr>
        <p:spPr>
          <a:xfrm>
            <a:off x="7331760" y="2658600"/>
            <a:ext cx="2626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node. Controls the smallest group size.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90" name="" descr=""/>
          <p:cNvPicPr/>
          <p:nvPr/>
        </p:nvPicPr>
        <p:blipFill>
          <a:blip r:embed="rId14"/>
          <a:stretch/>
        </p:blipFill>
        <p:spPr>
          <a:xfrm>
            <a:off x="7328880" y="33343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91" name=""/>
          <p:cNvSpPr txBox="1"/>
          <p:nvPr/>
        </p:nvSpPr>
        <p:spPr>
          <a:xfrm>
            <a:off x="7331760" y="3002400"/>
            <a:ext cx="5706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Values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92" name="" descr=""/>
          <p:cNvPicPr/>
          <p:nvPr/>
        </p:nvPicPr>
        <p:blipFill>
          <a:blip r:embed="rId15"/>
          <a:stretch/>
        </p:blipFill>
        <p:spPr>
          <a:xfrm>
            <a:off x="7328880" y="35683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93" name=""/>
          <p:cNvSpPr txBox="1"/>
          <p:nvPr/>
        </p:nvSpPr>
        <p:spPr>
          <a:xfrm>
            <a:off x="7498800" y="3293640"/>
            <a:ext cx="1968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Integer (number of samples)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4" name=""/>
          <p:cNvSpPr txBox="1"/>
          <p:nvPr/>
        </p:nvSpPr>
        <p:spPr>
          <a:xfrm>
            <a:off x="7498800" y="3527640"/>
            <a:ext cx="2158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Float (fraction of total samples)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95" name="" descr=""/>
          <p:cNvPicPr/>
          <p:nvPr/>
        </p:nvPicPr>
        <p:blipFill>
          <a:blip r:embed="rId16"/>
          <a:stretch/>
        </p:blipFill>
        <p:spPr>
          <a:xfrm>
            <a:off x="7328880" y="41868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96" name=""/>
          <p:cNvSpPr txBox="1"/>
          <p:nvPr/>
        </p:nvSpPr>
        <p:spPr>
          <a:xfrm>
            <a:off x="7331760" y="3871800"/>
            <a:ext cx="5796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Eﬀects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97" name="" descr=""/>
          <p:cNvPicPr/>
          <p:nvPr/>
        </p:nvPicPr>
        <p:blipFill>
          <a:blip r:embed="rId17"/>
          <a:stretch/>
        </p:blipFill>
        <p:spPr>
          <a:xfrm>
            <a:off x="7328880" y="44208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98" name=""/>
          <p:cNvSpPr txBox="1"/>
          <p:nvPr/>
        </p:nvSpPr>
        <p:spPr>
          <a:xfrm>
            <a:off x="7515720" y="4163040"/>
            <a:ext cx="2235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Higher values smooth the model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9" name=""/>
          <p:cNvSpPr txBox="1"/>
          <p:nvPr/>
        </p:nvSpPr>
        <p:spPr>
          <a:xfrm>
            <a:off x="7515720" y="4397040"/>
            <a:ext cx="2338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Particularly eﬀective in regression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0" name=""/>
          <p:cNvSpPr txBox="1"/>
          <p:nvPr/>
        </p:nvSpPr>
        <p:spPr>
          <a:xfrm>
            <a:off x="7358760" y="4796640"/>
            <a:ext cx="266040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"min_samples_leaf prevents creating leaves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01" name="" descr=""/>
          <p:cNvPicPr/>
          <p:nvPr/>
        </p:nvPicPr>
        <p:blipFill>
          <a:blip r:embed="rId18"/>
          <a:stretch/>
        </p:blipFill>
        <p:spPr>
          <a:xfrm>
            <a:off x="2590560" y="5331600"/>
            <a:ext cx="1253160" cy="659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02" name="" descr=""/>
          <p:cNvPicPr/>
          <p:nvPr/>
        </p:nvPicPr>
        <p:blipFill>
          <a:blip r:embed="rId19"/>
          <a:stretch/>
        </p:blipFill>
        <p:spPr>
          <a:xfrm>
            <a:off x="1872000" y="60919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3" name=""/>
          <p:cNvSpPr txBox="1"/>
          <p:nvPr/>
        </p:nvSpPr>
        <p:spPr>
          <a:xfrm>
            <a:off x="7358760" y="4964040"/>
            <a:ext cx="137664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for very small groups."</a:t>
            </a:r>
            <a:endParaRPr b="0" lang="en-US" sz="9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04" name="" descr=""/>
          <p:cNvPicPr/>
          <p:nvPr/>
        </p:nvPicPr>
        <p:blipFill>
          <a:blip r:embed="rId20"/>
          <a:stretch/>
        </p:blipFill>
        <p:spPr>
          <a:xfrm>
            <a:off x="4964040" y="566568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05" name="" descr=""/>
          <p:cNvPicPr/>
          <p:nvPr/>
        </p:nvPicPr>
        <p:blipFill>
          <a:blip r:embed="rId21"/>
          <a:stretch/>
        </p:blipFill>
        <p:spPr>
          <a:xfrm>
            <a:off x="6593400" y="5331600"/>
            <a:ext cx="1253160" cy="659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06" name="" descr=""/>
          <p:cNvPicPr/>
          <p:nvPr/>
        </p:nvPicPr>
        <p:blipFill>
          <a:blip r:embed="rId22"/>
          <a:stretch/>
        </p:blipFill>
        <p:spPr>
          <a:xfrm>
            <a:off x="5615640" y="60919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7" name=""/>
          <p:cNvSpPr txBox="1"/>
          <p:nvPr/>
        </p:nvSpPr>
        <p:spPr>
          <a:xfrm>
            <a:off x="2041920" y="6085080"/>
            <a:ext cx="2535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Overﬁtting (uncontrolled complexity)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08" name="" descr=""/>
          <p:cNvPicPr/>
          <p:nvPr/>
        </p:nvPicPr>
        <p:blipFill>
          <a:blip r:embed="rId23"/>
          <a:stretch/>
        </p:blipFill>
        <p:spPr>
          <a:xfrm>
            <a:off x="10028160" y="593316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9" name=""/>
          <p:cNvSpPr txBox="1"/>
          <p:nvPr/>
        </p:nvSpPr>
        <p:spPr>
          <a:xfrm>
            <a:off x="5783760" y="6085080"/>
            <a:ext cx="3053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Controlled complexity with hyperparameters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11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2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3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4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5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1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17" name=""/>
          <p:cNvSpPr/>
          <p:nvPr/>
        </p:nvSpPr>
        <p:spPr>
          <a:xfrm>
            <a:off x="405000" y="873000"/>
            <a:ext cx="3159360" cy="4939200"/>
          </a:xfrm>
          <a:custGeom>
            <a:avLst/>
            <a:gdLst/>
            <a:ahLst/>
            <a:rect l="0" t="0" r="r" b="b"/>
            <a:pathLst>
              <a:path w="8776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8602" y="0"/>
                </a:lnTo>
                <a:cubicBezTo>
                  <a:pt x="8613" y="0"/>
                  <a:pt x="8625" y="1"/>
                  <a:pt x="8636" y="4"/>
                </a:cubicBezTo>
                <a:cubicBezTo>
                  <a:pt x="8647" y="6"/>
                  <a:pt x="8658" y="9"/>
                  <a:pt x="8668" y="14"/>
                </a:cubicBezTo>
                <a:cubicBezTo>
                  <a:pt x="8679" y="18"/>
                  <a:pt x="8689" y="23"/>
                  <a:pt x="8698" y="30"/>
                </a:cubicBezTo>
                <a:cubicBezTo>
                  <a:pt x="8708" y="36"/>
                  <a:pt x="8717" y="43"/>
                  <a:pt x="8725" y="51"/>
                </a:cubicBezTo>
                <a:cubicBezTo>
                  <a:pt x="8733" y="59"/>
                  <a:pt x="8740" y="68"/>
                  <a:pt x="8747" y="78"/>
                </a:cubicBezTo>
                <a:cubicBezTo>
                  <a:pt x="8753" y="87"/>
                  <a:pt x="8758" y="97"/>
                  <a:pt x="8763" y="108"/>
                </a:cubicBezTo>
                <a:cubicBezTo>
                  <a:pt x="8767" y="118"/>
                  <a:pt x="8770" y="129"/>
                  <a:pt x="8773" y="140"/>
                </a:cubicBezTo>
                <a:cubicBezTo>
                  <a:pt x="8775" y="152"/>
                  <a:pt x="8776" y="163"/>
                  <a:pt x="8776" y="174"/>
                </a:cubicBezTo>
                <a:lnTo>
                  <a:pt x="8776" y="13546"/>
                </a:lnTo>
                <a:cubicBezTo>
                  <a:pt x="8776" y="13558"/>
                  <a:pt x="8775" y="13569"/>
                  <a:pt x="8773" y="13580"/>
                </a:cubicBezTo>
                <a:cubicBezTo>
                  <a:pt x="8770" y="13591"/>
                  <a:pt x="8767" y="13602"/>
                  <a:pt x="8763" y="13613"/>
                </a:cubicBezTo>
                <a:cubicBezTo>
                  <a:pt x="8758" y="13623"/>
                  <a:pt x="8753" y="13633"/>
                  <a:pt x="8747" y="13643"/>
                </a:cubicBezTo>
                <a:cubicBezTo>
                  <a:pt x="8740" y="13652"/>
                  <a:pt x="8733" y="13661"/>
                  <a:pt x="8725" y="13669"/>
                </a:cubicBezTo>
                <a:cubicBezTo>
                  <a:pt x="8717" y="13677"/>
                  <a:pt x="8708" y="13684"/>
                  <a:pt x="8698" y="13691"/>
                </a:cubicBezTo>
                <a:cubicBezTo>
                  <a:pt x="8689" y="13697"/>
                  <a:pt x="8679" y="13703"/>
                  <a:pt x="8668" y="13707"/>
                </a:cubicBezTo>
                <a:cubicBezTo>
                  <a:pt x="8658" y="13711"/>
                  <a:pt x="8647" y="13715"/>
                  <a:pt x="8636" y="13717"/>
                </a:cubicBezTo>
                <a:cubicBezTo>
                  <a:pt x="8625" y="13719"/>
                  <a:pt x="8613" y="13720"/>
                  <a:pt x="8602" y="13720"/>
                </a:cubicBezTo>
                <a:lnTo>
                  <a:pt x="174" y="13720"/>
                </a:lnTo>
                <a:cubicBezTo>
                  <a:pt x="163" y="13720"/>
                  <a:pt x="152" y="13719"/>
                  <a:pt x="140" y="13717"/>
                </a:cubicBezTo>
                <a:cubicBezTo>
                  <a:pt x="129" y="13715"/>
                  <a:pt x="118" y="13711"/>
                  <a:pt x="108" y="13707"/>
                </a:cubicBezTo>
                <a:cubicBezTo>
                  <a:pt x="97" y="13703"/>
                  <a:pt x="87" y="13697"/>
                  <a:pt x="78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30" y="13643"/>
                </a:cubicBezTo>
                <a:cubicBezTo>
                  <a:pt x="23" y="13633"/>
                  <a:pt x="18" y="13623"/>
                  <a:pt x="14" y="13613"/>
                </a:cubicBezTo>
                <a:cubicBezTo>
                  <a:pt x="9" y="13602"/>
                  <a:pt x="6" y="13591"/>
                  <a:pt x="4" y="13580"/>
                </a:cubicBezTo>
                <a:cubicBezTo>
                  <a:pt x="1" y="13569"/>
                  <a:pt x="0" y="13558"/>
                  <a:pt x="0" y="1354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8" name=""/>
          <p:cNvSpPr/>
          <p:nvPr/>
        </p:nvSpPr>
        <p:spPr>
          <a:xfrm>
            <a:off x="405000" y="873000"/>
            <a:ext cx="3159360" cy="4939200"/>
          </a:xfrm>
          <a:custGeom>
            <a:avLst/>
            <a:gdLst/>
            <a:ahLst/>
            <a:rect l="0" t="0" r="r" b="b"/>
            <a:pathLst>
              <a:path fill="none" w="8776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8602" y="0"/>
                </a:lnTo>
                <a:cubicBezTo>
                  <a:pt x="8613" y="0"/>
                  <a:pt x="8625" y="1"/>
                  <a:pt x="8636" y="4"/>
                </a:cubicBezTo>
                <a:cubicBezTo>
                  <a:pt x="8647" y="6"/>
                  <a:pt x="8658" y="9"/>
                  <a:pt x="8668" y="14"/>
                </a:cubicBezTo>
                <a:cubicBezTo>
                  <a:pt x="8679" y="18"/>
                  <a:pt x="8689" y="23"/>
                  <a:pt x="8698" y="30"/>
                </a:cubicBezTo>
                <a:cubicBezTo>
                  <a:pt x="8708" y="36"/>
                  <a:pt x="8717" y="43"/>
                  <a:pt x="8725" y="51"/>
                </a:cubicBezTo>
                <a:cubicBezTo>
                  <a:pt x="8733" y="59"/>
                  <a:pt x="8740" y="68"/>
                  <a:pt x="8747" y="78"/>
                </a:cubicBezTo>
                <a:cubicBezTo>
                  <a:pt x="8753" y="87"/>
                  <a:pt x="8758" y="97"/>
                  <a:pt x="8763" y="108"/>
                </a:cubicBezTo>
                <a:cubicBezTo>
                  <a:pt x="8767" y="118"/>
                  <a:pt x="8770" y="129"/>
                  <a:pt x="8773" y="140"/>
                </a:cubicBezTo>
                <a:cubicBezTo>
                  <a:pt x="8775" y="152"/>
                  <a:pt x="8776" y="163"/>
                  <a:pt x="8776" y="174"/>
                </a:cubicBezTo>
                <a:lnTo>
                  <a:pt x="8776" y="13546"/>
                </a:lnTo>
                <a:cubicBezTo>
                  <a:pt x="8776" y="13558"/>
                  <a:pt x="8775" y="13569"/>
                  <a:pt x="8773" y="13580"/>
                </a:cubicBezTo>
                <a:cubicBezTo>
                  <a:pt x="8770" y="13591"/>
                  <a:pt x="8767" y="13602"/>
                  <a:pt x="8763" y="13613"/>
                </a:cubicBezTo>
                <a:cubicBezTo>
                  <a:pt x="8758" y="13623"/>
                  <a:pt x="8753" y="13633"/>
                  <a:pt x="8747" y="13643"/>
                </a:cubicBezTo>
                <a:cubicBezTo>
                  <a:pt x="8740" y="13652"/>
                  <a:pt x="8733" y="13661"/>
                  <a:pt x="8725" y="13669"/>
                </a:cubicBezTo>
                <a:cubicBezTo>
                  <a:pt x="8717" y="13677"/>
                  <a:pt x="8708" y="13684"/>
                  <a:pt x="8698" y="13691"/>
                </a:cubicBezTo>
                <a:cubicBezTo>
                  <a:pt x="8689" y="13697"/>
                  <a:pt x="8679" y="13703"/>
                  <a:pt x="8668" y="13707"/>
                </a:cubicBezTo>
                <a:cubicBezTo>
                  <a:pt x="8658" y="13711"/>
                  <a:pt x="8647" y="13715"/>
                  <a:pt x="8636" y="13717"/>
                </a:cubicBezTo>
                <a:cubicBezTo>
                  <a:pt x="8625" y="13719"/>
                  <a:pt x="8613" y="13720"/>
                  <a:pt x="8602" y="13720"/>
                </a:cubicBezTo>
                <a:lnTo>
                  <a:pt x="174" y="13720"/>
                </a:lnTo>
                <a:cubicBezTo>
                  <a:pt x="163" y="13720"/>
                  <a:pt x="152" y="13719"/>
                  <a:pt x="140" y="13717"/>
                </a:cubicBezTo>
                <a:cubicBezTo>
                  <a:pt x="129" y="13715"/>
                  <a:pt x="118" y="13711"/>
                  <a:pt x="108" y="13707"/>
                </a:cubicBezTo>
                <a:cubicBezTo>
                  <a:pt x="97" y="13703"/>
                  <a:pt x="87" y="13697"/>
                  <a:pt x="78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30" y="13643"/>
                </a:cubicBezTo>
                <a:cubicBezTo>
                  <a:pt x="23" y="13633"/>
                  <a:pt x="18" y="13623"/>
                  <a:pt x="14" y="13613"/>
                </a:cubicBezTo>
                <a:cubicBezTo>
                  <a:pt x="9" y="13602"/>
                  <a:pt x="6" y="13591"/>
                  <a:pt x="4" y="13580"/>
                </a:cubicBezTo>
                <a:cubicBezTo>
                  <a:pt x="1" y="13569"/>
                  <a:pt x="0" y="13558"/>
                  <a:pt x="0" y="13546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9" name=""/>
          <p:cNvSpPr/>
          <p:nvPr/>
        </p:nvSpPr>
        <p:spPr>
          <a:xfrm>
            <a:off x="609840" y="107784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7"/>
                </a:moveTo>
                <a:cubicBezTo>
                  <a:pt x="1115" y="594"/>
                  <a:pt x="1112" y="630"/>
                  <a:pt x="1105" y="666"/>
                </a:cubicBezTo>
                <a:cubicBezTo>
                  <a:pt x="1097" y="702"/>
                  <a:pt x="1086" y="736"/>
                  <a:pt x="1072" y="770"/>
                </a:cubicBezTo>
                <a:cubicBezTo>
                  <a:pt x="1058" y="804"/>
                  <a:pt x="1041" y="836"/>
                  <a:pt x="1020" y="867"/>
                </a:cubicBezTo>
                <a:cubicBezTo>
                  <a:pt x="1000" y="897"/>
                  <a:pt x="977" y="926"/>
                  <a:pt x="951" y="952"/>
                </a:cubicBezTo>
                <a:cubicBezTo>
                  <a:pt x="925" y="978"/>
                  <a:pt x="897" y="1001"/>
                  <a:pt x="867" y="1021"/>
                </a:cubicBezTo>
                <a:cubicBezTo>
                  <a:pt x="836" y="1042"/>
                  <a:pt x="804" y="1059"/>
                  <a:pt x="770" y="1073"/>
                </a:cubicBezTo>
                <a:cubicBezTo>
                  <a:pt x="737" y="1087"/>
                  <a:pt x="702" y="1097"/>
                  <a:pt x="666" y="1105"/>
                </a:cubicBezTo>
                <a:cubicBezTo>
                  <a:pt x="630" y="1112"/>
                  <a:pt x="594" y="1115"/>
                  <a:pt x="557" y="1115"/>
                </a:cubicBezTo>
                <a:cubicBezTo>
                  <a:pt x="521" y="1115"/>
                  <a:pt x="484" y="1112"/>
                  <a:pt x="448" y="1105"/>
                </a:cubicBezTo>
                <a:cubicBezTo>
                  <a:pt x="413" y="1097"/>
                  <a:pt x="378" y="1087"/>
                  <a:pt x="344" y="1073"/>
                </a:cubicBezTo>
                <a:cubicBezTo>
                  <a:pt x="310" y="1059"/>
                  <a:pt x="278" y="1042"/>
                  <a:pt x="248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6"/>
                  <a:pt x="114" y="897"/>
                  <a:pt x="94" y="867"/>
                </a:cubicBezTo>
                <a:cubicBezTo>
                  <a:pt x="74" y="836"/>
                  <a:pt x="56" y="804"/>
                  <a:pt x="42" y="770"/>
                </a:cubicBezTo>
                <a:cubicBezTo>
                  <a:pt x="28" y="736"/>
                  <a:pt x="18" y="702"/>
                  <a:pt x="11" y="666"/>
                </a:cubicBezTo>
                <a:cubicBezTo>
                  <a:pt x="4" y="630"/>
                  <a:pt x="0" y="594"/>
                  <a:pt x="0" y="557"/>
                </a:cubicBezTo>
                <a:cubicBezTo>
                  <a:pt x="0" y="521"/>
                  <a:pt x="4" y="484"/>
                  <a:pt x="11" y="448"/>
                </a:cubicBezTo>
                <a:cubicBezTo>
                  <a:pt x="18" y="413"/>
                  <a:pt x="28" y="378"/>
                  <a:pt x="42" y="344"/>
                </a:cubicBezTo>
                <a:cubicBezTo>
                  <a:pt x="56" y="310"/>
                  <a:pt x="74" y="278"/>
                  <a:pt x="94" y="248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8" y="94"/>
                </a:cubicBezTo>
                <a:cubicBezTo>
                  <a:pt x="278" y="74"/>
                  <a:pt x="310" y="56"/>
                  <a:pt x="344" y="42"/>
                </a:cubicBezTo>
                <a:cubicBezTo>
                  <a:pt x="378" y="28"/>
                  <a:pt x="413" y="18"/>
                  <a:pt x="448" y="11"/>
                </a:cubicBezTo>
                <a:cubicBezTo>
                  <a:pt x="484" y="4"/>
                  <a:pt x="521" y="0"/>
                  <a:pt x="557" y="0"/>
                </a:cubicBezTo>
                <a:cubicBezTo>
                  <a:pt x="594" y="0"/>
                  <a:pt x="630" y="4"/>
                  <a:pt x="666" y="11"/>
                </a:cubicBezTo>
                <a:cubicBezTo>
                  <a:pt x="702" y="18"/>
                  <a:pt x="737" y="28"/>
                  <a:pt x="770" y="42"/>
                </a:cubicBezTo>
                <a:cubicBezTo>
                  <a:pt x="804" y="56"/>
                  <a:pt x="836" y="74"/>
                  <a:pt x="867" y="94"/>
                </a:cubicBezTo>
                <a:cubicBezTo>
                  <a:pt x="897" y="114"/>
                  <a:pt x="925" y="137"/>
                  <a:pt x="951" y="163"/>
                </a:cubicBezTo>
                <a:cubicBezTo>
                  <a:pt x="977" y="189"/>
                  <a:pt x="1000" y="217"/>
                  <a:pt x="1020" y="248"/>
                </a:cubicBezTo>
                <a:cubicBezTo>
                  <a:pt x="1041" y="278"/>
                  <a:pt x="1058" y="310"/>
                  <a:pt x="1072" y="344"/>
                </a:cubicBezTo>
                <a:cubicBezTo>
                  <a:pt x="1086" y="378"/>
                  <a:pt x="1097" y="413"/>
                  <a:pt x="1105" y="448"/>
                </a:cubicBezTo>
                <a:cubicBezTo>
                  <a:pt x="1112" y="484"/>
                  <a:pt x="1115" y="521"/>
                  <a:pt x="1115" y="557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20" name="" descr=""/>
          <p:cNvPicPr/>
          <p:nvPr/>
        </p:nvPicPr>
        <p:blipFill>
          <a:blip r:embed="rId3"/>
          <a:stretch/>
        </p:blipFill>
        <p:spPr>
          <a:xfrm>
            <a:off x="685080" y="117828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21" name=""/>
          <p:cNvSpPr txBox="1"/>
          <p:nvPr/>
        </p:nvSpPr>
        <p:spPr>
          <a:xfrm>
            <a:off x="363960" y="188640"/>
            <a:ext cx="99486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Hyperparameter Deep Dive: Split Quality and Randomness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2" name=""/>
          <p:cNvSpPr txBox="1"/>
          <p:nvPr/>
        </p:nvSpPr>
        <p:spPr>
          <a:xfrm>
            <a:off x="1144800" y="1159200"/>
            <a:ext cx="970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criterion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23" name="" descr=""/>
          <p:cNvPicPr/>
          <p:nvPr/>
        </p:nvPicPr>
        <p:blipFill>
          <a:blip r:embed="rId4"/>
          <a:stretch/>
        </p:blipFill>
        <p:spPr>
          <a:xfrm>
            <a:off x="610200" y="19472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24" name=""/>
          <p:cNvSpPr txBox="1"/>
          <p:nvPr/>
        </p:nvSpPr>
        <p:spPr>
          <a:xfrm>
            <a:off x="610200" y="1640520"/>
            <a:ext cx="27342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Purpose: </a:t>
            </a:r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Measures quality of splits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25" name="" descr=""/>
          <p:cNvPicPr/>
          <p:nvPr/>
        </p:nvPicPr>
        <p:blipFill>
          <a:blip r:embed="rId5"/>
          <a:stretch/>
        </p:blipFill>
        <p:spPr>
          <a:xfrm>
            <a:off x="610200" y="2214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26" name=""/>
          <p:cNvSpPr txBox="1"/>
          <p:nvPr/>
        </p:nvSpPr>
        <p:spPr>
          <a:xfrm>
            <a:off x="810720" y="1931760"/>
            <a:ext cx="1508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gini: 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For classiﬁcation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7" name=""/>
          <p:cNvSpPr txBox="1"/>
          <p:nvPr/>
        </p:nvSpPr>
        <p:spPr>
          <a:xfrm>
            <a:off x="810720" y="2199240"/>
            <a:ext cx="2111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entropy: 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Also for classiﬁcation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8" name=""/>
          <p:cNvSpPr txBox="1"/>
          <p:nvPr/>
        </p:nvSpPr>
        <p:spPr>
          <a:xfrm>
            <a:off x="610200" y="2543040"/>
            <a:ext cx="11538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Default: </a:t>
            </a:r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"gini"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29" name="" descr=""/>
          <p:cNvPicPr/>
          <p:nvPr/>
        </p:nvPicPr>
        <p:blipFill>
          <a:blip r:embed="rId6"/>
          <a:stretch/>
        </p:blipFill>
        <p:spPr>
          <a:xfrm>
            <a:off x="610200" y="328428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0" name=""/>
          <p:cNvSpPr txBox="1"/>
          <p:nvPr/>
        </p:nvSpPr>
        <p:spPr>
          <a:xfrm>
            <a:off x="610200" y="2977560"/>
            <a:ext cx="1356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When to adjust: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1" name=""/>
          <p:cNvSpPr/>
          <p:nvPr/>
        </p:nvSpPr>
        <p:spPr>
          <a:xfrm>
            <a:off x="626400" y="5072400"/>
            <a:ext cx="2733120" cy="534960"/>
          </a:xfrm>
          <a:custGeom>
            <a:avLst/>
            <a:gdLst/>
            <a:ahLst/>
            <a:rect l="0" t="0" r="r" b="b"/>
            <a:pathLst>
              <a:path w="7592" h="1486">
                <a:moveTo>
                  <a:pt x="0" y="1394"/>
                </a:moveTo>
                <a:lnTo>
                  <a:pt x="0" y="94"/>
                </a:lnTo>
                <a:cubicBezTo>
                  <a:pt x="0" y="81"/>
                  <a:pt x="2" y="70"/>
                  <a:pt x="4" y="58"/>
                </a:cubicBezTo>
                <a:cubicBezTo>
                  <a:pt x="6" y="47"/>
                  <a:pt x="10" y="37"/>
                  <a:pt x="14" y="28"/>
                </a:cubicBezTo>
                <a:cubicBezTo>
                  <a:pt x="18" y="19"/>
                  <a:pt x="23" y="12"/>
                  <a:pt x="29" y="7"/>
                </a:cubicBezTo>
                <a:cubicBezTo>
                  <a:pt x="35" y="2"/>
                  <a:pt x="41" y="0"/>
                  <a:pt x="47" y="0"/>
                </a:cubicBezTo>
                <a:lnTo>
                  <a:pt x="7499" y="0"/>
                </a:lnTo>
                <a:cubicBezTo>
                  <a:pt x="7512" y="0"/>
                  <a:pt x="7523" y="2"/>
                  <a:pt x="7535" y="7"/>
                </a:cubicBezTo>
                <a:cubicBezTo>
                  <a:pt x="7546" y="12"/>
                  <a:pt x="7556" y="19"/>
                  <a:pt x="7565" y="28"/>
                </a:cubicBezTo>
                <a:cubicBezTo>
                  <a:pt x="7574" y="37"/>
                  <a:pt x="7580" y="47"/>
                  <a:pt x="7585" y="58"/>
                </a:cubicBezTo>
                <a:cubicBezTo>
                  <a:pt x="7590" y="70"/>
                  <a:pt x="7592" y="81"/>
                  <a:pt x="7592" y="94"/>
                </a:cubicBezTo>
                <a:lnTo>
                  <a:pt x="7592" y="1394"/>
                </a:lnTo>
                <a:cubicBezTo>
                  <a:pt x="7592" y="1406"/>
                  <a:pt x="7590" y="1418"/>
                  <a:pt x="7585" y="1429"/>
                </a:cubicBezTo>
                <a:cubicBezTo>
                  <a:pt x="7580" y="1441"/>
                  <a:pt x="7574" y="1451"/>
                  <a:pt x="7565" y="1459"/>
                </a:cubicBezTo>
                <a:cubicBezTo>
                  <a:pt x="7556" y="1468"/>
                  <a:pt x="7546" y="1475"/>
                  <a:pt x="7535" y="1479"/>
                </a:cubicBezTo>
                <a:cubicBezTo>
                  <a:pt x="7523" y="1484"/>
                  <a:pt x="7512" y="1486"/>
                  <a:pt x="7499" y="1486"/>
                </a:cubicBezTo>
                <a:lnTo>
                  <a:pt x="47" y="1486"/>
                </a:lnTo>
                <a:cubicBezTo>
                  <a:pt x="41" y="1486"/>
                  <a:pt x="35" y="1484"/>
                  <a:pt x="29" y="1479"/>
                </a:cubicBezTo>
                <a:cubicBezTo>
                  <a:pt x="23" y="1475"/>
                  <a:pt x="18" y="1468"/>
                  <a:pt x="14" y="1459"/>
                </a:cubicBezTo>
                <a:cubicBezTo>
                  <a:pt x="10" y="1451"/>
                  <a:pt x="6" y="1441"/>
                  <a:pt x="4" y="1429"/>
                </a:cubicBezTo>
                <a:cubicBezTo>
                  <a:pt x="2" y="1418"/>
                  <a:pt x="0" y="1406"/>
                  <a:pt x="0" y="1394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2" name=""/>
          <p:cNvSpPr/>
          <p:nvPr/>
        </p:nvSpPr>
        <p:spPr>
          <a:xfrm>
            <a:off x="609840" y="5072400"/>
            <a:ext cx="33840" cy="534960"/>
          </a:xfrm>
          <a:custGeom>
            <a:avLst/>
            <a:gdLst/>
            <a:ahLst/>
            <a:rect l="0" t="0" r="r" b="b"/>
            <a:pathLst>
              <a:path w="94" h="1486">
                <a:moveTo>
                  <a:pt x="94" y="1486"/>
                </a:moveTo>
                <a:cubicBezTo>
                  <a:pt x="68" y="1486"/>
                  <a:pt x="46" y="1477"/>
                  <a:pt x="28" y="1459"/>
                </a:cubicBezTo>
                <a:cubicBezTo>
                  <a:pt x="10" y="1441"/>
                  <a:pt x="0" y="1419"/>
                  <a:pt x="0" y="1394"/>
                </a:cubicBezTo>
                <a:lnTo>
                  <a:pt x="0" y="94"/>
                </a:lnTo>
                <a:cubicBezTo>
                  <a:pt x="0" y="68"/>
                  <a:pt x="10" y="46"/>
                  <a:pt x="28" y="28"/>
                </a:cubicBezTo>
                <a:cubicBezTo>
                  <a:pt x="46" y="9"/>
                  <a:pt x="68" y="0"/>
                  <a:pt x="94" y="0"/>
                </a:cubicBezTo>
                <a:lnTo>
                  <a:pt x="94" y="1486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33" name="" descr=""/>
          <p:cNvPicPr/>
          <p:nvPr/>
        </p:nvPicPr>
        <p:blipFill>
          <a:blip r:embed="rId7"/>
          <a:stretch/>
        </p:blipFill>
        <p:spPr>
          <a:xfrm>
            <a:off x="743760" y="519804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4" name=""/>
          <p:cNvSpPr txBox="1"/>
          <p:nvPr/>
        </p:nvSpPr>
        <p:spPr>
          <a:xfrm>
            <a:off x="743760" y="3268800"/>
            <a:ext cx="2575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Try "entropy" for imbalanced datasets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5" name=""/>
          <p:cNvSpPr txBox="1"/>
          <p:nvPr/>
        </p:nvSpPr>
        <p:spPr>
          <a:xfrm>
            <a:off x="902520" y="5189400"/>
            <a:ext cx="2046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"entropy" can be slower as it uses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6" name=""/>
          <p:cNvSpPr/>
          <p:nvPr/>
        </p:nvSpPr>
        <p:spPr>
          <a:xfrm>
            <a:off x="3772800" y="873000"/>
            <a:ext cx="3151080" cy="4939200"/>
          </a:xfrm>
          <a:custGeom>
            <a:avLst/>
            <a:gdLst/>
            <a:ahLst/>
            <a:rect l="0" t="0" r="r" b="b"/>
            <a:pathLst>
              <a:path w="8753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8578" y="0"/>
                </a:lnTo>
                <a:cubicBezTo>
                  <a:pt x="8590" y="0"/>
                  <a:pt x="8601" y="1"/>
                  <a:pt x="8612" y="4"/>
                </a:cubicBezTo>
                <a:cubicBezTo>
                  <a:pt x="8624" y="6"/>
                  <a:pt x="8634" y="9"/>
                  <a:pt x="8645" y="14"/>
                </a:cubicBezTo>
                <a:cubicBezTo>
                  <a:pt x="8656" y="18"/>
                  <a:pt x="8666" y="23"/>
                  <a:pt x="8675" y="30"/>
                </a:cubicBezTo>
                <a:cubicBezTo>
                  <a:pt x="8685" y="36"/>
                  <a:pt x="8693" y="43"/>
                  <a:pt x="8702" y="51"/>
                </a:cubicBezTo>
                <a:cubicBezTo>
                  <a:pt x="8710" y="59"/>
                  <a:pt x="8717" y="68"/>
                  <a:pt x="8723" y="78"/>
                </a:cubicBezTo>
                <a:cubicBezTo>
                  <a:pt x="8730" y="87"/>
                  <a:pt x="8735" y="97"/>
                  <a:pt x="8739" y="108"/>
                </a:cubicBezTo>
                <a:cubicBezTo>
                  <a:pt x="8744" y="118"/>
                  <a:pt x="8747" y="129"/>
                  <a:pt x="8749" y="140"/>
                </a:cubicBezTo>
                <a:cubicBezTo>
                  <a:pt x="8751" y="152"/>
                  <a:pt x="8753" y="163"/>
                  <a:pt x="8753" y="174"/>
                </a:cubicBezTo>
                <a:lnTo>
                  <a:pt x="8753" y="13546"/>
                </a:lnTo>
                <a:cubicBezTo>
                  <a:pt x="8753" y="13558"/>
                  <a:pt x="8751" y="13569"/>
                  <a:pt x="8749" y="13580"/>
                </a:cubicBezTo>
                <a:cubicBezTo>
                  <a:pt x="8747" y="13591"/>
                  <a:pt x="8744" y="13602"/>
                  <a:pt x="8739" y="13613"/>
                </a:cubicBezTo>
                <a:cubicBezTo>
                  <a:pt x="8735" y="13623"/>
                  <a:pt x="8730" y="13633"/>
                  <a:pt x="8723" y="13643"/>
                </a:cubicBezTo>
                <a:cubicBezTo>
                  <a:pt x="8717" y="13652"/>
                  <a:pt x="8710" y="13661"/>
                  <a:pt x="8702" y="13669"/>
                </a:cubicBezTo>
                <a:cubicBezTo>
                  <a:pt x="8693" y="13677"/>
                  <a:pt x="8685" y="13684"/>
                  <a:pt x="8675" y="13691"/>
                </a:cubicBezTo>
                <a:cubicBezTo>
                  <a:pt x="8666" y="13697"/>
                  <a:pt x="8656" y="13703"/>
                  <a:pt x="8645" y="13707"/>
                </a:cubicBezTo>
                <a:cubicBezTo>
                  <a:pt x="8634" y="13711"/>
                  <a:pt x="8624" y="13715"/>
                  <a:pt x="8612" y="13717"/>
                </a:cubicBezTo>
                <a:cubicBezTo>
                  <a:pt x="8601" y="13719"/>
                  <a:pt x="8590" y="13720"/>
                  <a:pt x="8578" y="13720"/>
                </a:cubicBezTo>
                <a:lnTo>
                  <a:pt x="174" y="13720"/>
                </a:lnTo>
                <a:cubicBezTo>
                  <a:pt x="163" y="13720"/>
                  <a:pt x="152" y="13719"/>
                  <a:pt x="140" y="13717"/>
                </a:cubicBezTo>
                <a:cubicBezTo>
                  <a:pt x="129" y="13715"/>
                  <a:pt x="118" y="13711"/>
                  <a:pt x="108" y="13707"/>
                </a:cubicBezTo>
                <a:cubicBezTo>
                  <a:pt x="97" y="13703"/>
                  <a:pt x="87" y="13697"/>
                  <a:pt x="78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30" y="13643"/>
                </a:cubicBezTo>
                <a:cubicBezTo>
                  <a:pt x="23" y="13633"/>
                  <a:pt x="18" y="13623"/>
                  <a:pt x="13" y="13613"/>
                </a:cubicBezTo>
                <a:cubicBezTo>
                  <a:pt x="9" y="13602"/>
                  <a:pt x="6" y="13591"/>
                  <a:pt x="4" y="13580"/>
                </a:cubicBezTo>
                <a:cubicBezTo>
                  <a:pt x="1" y="13569"/>
                  <a:pt x="0" y="13558"/>
                  <a:pt x="0" y="1354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7" name=""/>
          <p:cNvSpPr/>
          <p:nvPr/>
        </p:nvSpPr>
        <p:spPr>
          <a:xfrm>
            <a:off x="3772800" y="873000"/>
            <a:ext cx="3151080" cy="4939200"/>
          </a:xfrm>
          <a:custGeom>
            <a:avLst/>
            <a:gdLst/>
            <a:ahLst/>
            <a:rect l="0" t="0" r="r" b="b"/>
            <a:pathLst>
              <a:path fill="none" w="8753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8578" y="0"/>
                </a:lnTo>
                <a:cubicBezTo>
                  <a:pt x="8590" y="0"/>
                  <a:pt x="8601" y="1"/>
                  <a:pt x="8612" y="4"/>
                </a:cubicBezTo>
                <a:cubicBezTo>
                  <a:pt x="8624" y="6"/>
                  <a:pt x="8634" y="9"/>
                  <a:pt x="8645" y="14"/>
                </a:cubicBezTo>
                <a:cubicBezTo>
                  <a:pt x="8656" y="18"/>
                  <a:pt x="8666" y="23"/>
                  <a:pt x="8675" y="30"/>
                </a:cubicBezTo>
                <a:cubicBezTo>
                  <a:pt x="8685" y="36"/>
                  <a:pt x="8693" y="43"/>
                  <a:pt x="8702" y="51"/>
                </a:cubicBezTo>
                <a:cubicBezTo>
                  <a:pt x="8710" y="59"/>
                  <a:pt x="8717" y="68"/>
                  <a:pt x="8723" y="78"/>
                </a:cubicBezTo>
                <a:cubicBezTo>
                  <a:pt x="8730" y="87"/>
                  <a:pt x="8735" y="97"/>
                  <a:pt x="8739" y="108"/>
                </a:cubicBezTo>
                <a:cubicBezTo>
                  <a:pt x="8744" y="118"/>
                  <a:pt x="8747" y="129"/>
                  <a:pt x="8749" y="140"/>
                </a:cubicBezTo>
                <a:cubicBezTo>
                  <a:pt x="8751" y="152"/>
                  <a:pt x="8753" y="163"/>
                  <a:pt x="8753" y="174"/>
                </a:cubicBezTo>
                <a:lnTo>
                  <a:pt x="8753" y="13546"/>
                </a:lnTo>
                <a:cubicBezTo>
                  <a:pt x="8753" y="13558"/>
                  <a:pt x="8751" y="13569"/>
                  <a:pt x="8749" y="13580"/>
                </a:cubicBezTo>
                <a:cubicBezTo>
                  <a:pt x="8747" y="13591"/>
                  <a:pt x="8744" y="13602"/>
                  <a:pt x="8739" y="13613"/>
                </a:cubicBezTo>
                <a:cubicBezTo>
                  <a:pt x="8735" y="13623"/>
                  <a:pt x="8730" y="13633"/>
                  <a:pt x="8723" y="13643"/>
                </a:cubicBezTo>
                <a:cubicBezTo>
                  <a:pt x="8717" y="13652"/>
                  <a:pt x="8710" y="13661"/>
                  <a:pt x="8702" y="13669"/>
                </a:cubicBezTo>
                <a:cubicBezTo>
                  <a:pt x="8693" y="13677"/>
                  <a:pt x="8685" y="13684"/>
                  <a:pt x="8675" y="13691"/>
                </a:cubicBezTo>
                <a:cubicBezTo>
                  <a:pt x="8666" y="13697"/>
                  <a:pt x="8656" y="13703"/>
                  <a:pt x="8645" y="13707"/>
                </a:cubicBezTo>
                <a:cubicBezTo>
                  <a:pt x="8634" y="13711"/>
                  <a:pt x="8624" y="13715"/>
                  <a:pt x="8612" y="13717"/>
                </a:cubicBezTo>
                <a:cubicBezTo>
                  <a:pt x="8601" y="13719"/>
                  <a:pt x="8590" y="13720"/>
                  <a:pt x="8578" y="13720"/>
                </a:cubicBezTo>
                <a:lnTo>
                  <a:pt x="174" y="13720"/>
                </a:lnTo>
                <a:cubicBezTo>
                  <a:pt x="163" y="13720"/>
                  <a:pt x="152" y="13719"/>
                  <a:pt x="140" y="13717"/>
                </a:cubicBezTo>
                <a:cubicBezTo>
                  <a:pt x="129" y="13715"/>
                  <a:pt x="118" y="13711"/>
                  <a:pt x="108" y="13707"/>
                </a:cubicBezTo>
                <a:cubicBezTo>
                  <a:pt x="97" y="13703"/>
                  <a:pt x="87" y="13697"/>
                  <a:pt x="78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30" y="13643"/>
                </a:cubicBezTo>
                <a:cubicBezTo>
                  <a:pt x="23" y="13633"/>
                  <a:pt x="18" y="13623"/>
                  <a:pt x="13" y="13613"/>
                </a:cubicBezTo>
                <a:cubicBezTo>
                  <a:pt x="9" y="13602"/>
                  <a:pt x="6" y="13591"/>
                  <a:pt x="4" y="13580"/>
                </a:cubicBezTo>
                <a:cubicBezTo>
                  <a:pt x="1" y="13569"/>
                  <a:pt x="0" y="13558"/>
                  <a:pt x="0" y="13546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8" name=""/>
          <p:cNvSpPr/>
          <p:nvPr/>
        </p:nvSpPr>
        <p:spPr>
          <a:xfrm>
            <a:off x="3977640" y="107784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7"/>
                </a:moveTo>
                <a:cubicBezTo>
                  <a:pt x="1115" y="594"/>
                  <a:pt x="1112" y="630"/>
                  <a:pt x="1104" y="666"/>
                </a:cubicBezTo>
                <a:cubicBezTo>
                  <a:pt x="1097" y="702"/>
                  <a:pt x="1087" y="736"/>
                  <a:pt x="1073" y="770"/>
                </a:cubicBezTo>
                <a:cubicBezTo>
                  <a:pt x="1059" y="804"/>
                  <a:pt x="1042" y="836"/>
                  <a:pt x="1021" y="867"/>
                </a:cubicBezTo>
                <a:cubicBezTo>
                  <a:pt x="1001" y="897"/>
                  <a:pt x="978" y="926"/>
                  <a:pt x="952" y="952"/>
                </a:cubicBezTo>
                <a:cubicBezTo>
                  <a:pt x="926" y="978"/>
                  <a:pt x="898" y="1001"/>
                  <a:pt x="868" y="1021"/>
                </a:cubicBezTo>
                <a:cubicBezTo>
                  <a:pt x="837" y="1042"/>
                  <a:pt x="805" y="1059"/>
                  <a:pt x="771" y="1073"/>
                </a:cubicBezTo>
                <a:cubicBezTo>
                  <a:pt x="737" y="1087"/>
                  <a:pt x="703" y="1097"/>
                  <a:pt x="667" y="1105"/>
                </a:cubicBezTo>
                <a:cubicBezTo>
                  <a:pt x="630" y="1112"/>
                  <a:pt x="594" y="1115"/>
                  <a:pt x="557" y="1115"/>
                </a:cubicBezTo>
                <a:cubicBezTo>
                  <a:pt x="520" y="1115"/>
                  <a:pt x="484" y="1112"/>
                  <a:pt x="448" y="1105"/>
                </a:cubicBezTo>
                <a:cubicBezTo>
                  <a:pt x="412" y="1097"/>
                  <a:pt x="378" y="1087"/>
                  <a:pt x="344" y="1073"/>
                </a:cubicBezTo>
                <a:cubicBezTo>
                  <a:pt x="310" y="1059"/>
                  <a:pt x="278" y="1042"/>
                  <a:pt x="248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6"/>
                  <a:pt x="114" y="897"/>
                  <a:pt x="94" y="867"/>
                </a:cubicBezTo>
                <a:cubicBezTo>
                  <a:pt x="73" y="836"/>
                  <a:pt x="56" y="804"/>
                  <a:pt x="42" y="770"/>
                </a:cubicBezTo>
                <a:cubicBezTo>
                  <a:pt x="28" y="736"/>
                  <a:pt x="18" y="702"/>
                  <a:pt x="11" y="666"/>
                </a:cubicBezTo>
                <a:cubicBezTo>
                  <a:pt x="3" y="630"/>
                  <a:pt x="0" y="594"/>
                  <a:pt x="0" y="557"/>
                </a:cubicBezTo>
                <a:cubicBezTo>
                  <a:pt x="0" y="521"/>
                  <a:pt x="3" y="484"/>
                  <a:pt x="11" y="448"/>
                </a:cubicBezTo>
                <a:cubicBezTo>
                  <a:pt x="18" y="413"/>
                  <a:pt x="28" y="378"/>
                  <a:pt x="42" y="344"/>
                </a:cubicBezTo>
                <a:cubicBezTo>
                  <a:pt x="56" y="310"/>
                  <a:pt x="73" y="278"/>
                  <a:pt x="94" y="248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8" y="94"/>
                </a:cubicBezTo>
                <a:cubicBezTo>
                  <a:pt x="278" y="74"/>
                  <a:pt x="310" y="56"/>
                  <a:pt x="344" y="42"/>
                </a:cubicBezTo>
                <a:cubicBezTo>
                  <a:pt x="378" y="28"/>
                  <a:pt x="412" y="18"/>
                  <a:pt x="448" y="11"/>
                </a:cubicBezTo>
                <a:cubicBezTo>
                  <a:pt x="484" y="4"/>
                  <a:pt x="520" y="0"/>
                  <a:pt x="557" y="0"/>
                </a:cubicBezTo>
                <a:cubicBezTo>
                  <a:pt x="594" y="0"/>
                  <a:pt x="630" y="4"/>
                  <a:pt x="667" y="11"/>
                </a:cubicBezTo>
                <a:cubicBezTo>
                  <a:pt x="703" y="18"/>
                  <a:pt x="737" y="28"/>
                  <a:pt x="771" y="42"/>
                </a:cubicBezTo>
                <a:cubicBezTo>
                  <a:pt x="805" y="56"/>
                  <a:pt x="837" y="74"/>
                  <a:pt x="868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8"/>
                </a:cubicBezTo>
                <a:cubicBezTo>
                  <a:pt x="1042" y="278"/>
                  <a:pt x="1059" y="310"/>
                  <a:pt x="1073" y="344"/>
                </a:cubicBezTo>
                <a:cubicBezTo>
                  <a:pt x="1087" y="378"/>
                  <a:pt x="1097" y="413"/>
                  <a:pt x="1104" y="448"/>
                </a:cubicBezTo>
                <a:cubicBezTo>
                  <a:pt x="1112" y="484"/>
                  <a:pt x="1115" y="521"/>
                  <a:pt x="1115" y="557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39" name="" descr=""/>
          <p:cNvPicPr/>
          <p:nvPr/>
        </p:nvPicPr>
        <p:blipFill>
          <a:blip r:embed="rId8"/>
          <a:stretch/>
        </p:blipFill>
        <p:spPr>
          <a:xfrm>
            <a:off x="4078080" y="11782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40" name=""/>
          <p:cNvSpPr txBox="1"/>
          <p:nvPr/>
        </p:nvSpPr>
        <p:spPr>
          <a:xfrm>
            <a:off x="743760" y="5356800"/>
            <a:ext cx="628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logarithms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1" name=""/>
          <p:cNvSpPr txBox="1"/>
          <p:nvPr/>
        </p:nvSpPr>
        <p:spPr>
          <a:xfrm>
            <a:off x="4509720" y="1159200"/>
            <a:ext cx="1530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max_features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2" name=""/>
          <p:cNvSpPr txBox="1"/>
          <p:nvPr/>
        </p:nvSpPr>
        <p:spPr>
          <a:xfrm>
            <a:off x="3974760" y="1640520"/>
            <a:ext cx="26146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Purpose: </a:t>
            </a:r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Features to consider for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43" name="" descr=""/>
          <p:cNvPicPr/>
          <p:nvPr/>
        </p:nvPicPr>
        <p:blipFill>
          <a:blip r:embed="rId9"/>
          <a:stretch/>
        </p:blipFill>
        <p:spPr>
          <a:xfrm>
            <a:off x="3977640" y="21812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44" name=""/>
          <p:cNvSpPr txBox="1"/>
          <p:nvPr/>
        </p:nvSpPr>
        <p:spPr>
          <a:xfrm>
            <a:off x="3974760" y="1874520"/>
            <a:ext cx="3967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splits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45" name="" descr=""/>
          <p:cNvPicPr/>
          <p:nvPr/>
        </p:nvPicPr>
        <p:blipFill>
          <a:blip r:embed="rId10"/>
          <a:stretch/>
        </p:blipFill>
        <p:spPr>
          <a:xfrm>
            <a:off x="3977640" y="2448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46" name=""/>
          <p:cNvSpPr txBox="1"/>
          <p:nvPr/>
        </p:nvSpPr>
        <p:spPr>
          <a:xfrm>
            <a:off x="4175640" y="2165760"/>
            <a:ext cx="1881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Integer: Number of features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47" name="" descr=""/>
          <p:cNvPicPr/>
          <p:nvPr/>
        </p:nvPicPr>
        <p:blipFill>
          <a:blip r:embed="rId11"/>
          <a:stretch/>
        </p:blipFill>
        <p:spPr>
          <a:xfrm>
            <a:off x="3977640" y="27158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48" name=""/>
          <p:cNvSpPr txBox="1"/>
          <p:nvPr/>
        </p:nvSpPr>
        <p:spPr>
          <a:xfrm>
            <a:off x="4175640" y="2433240"/>
            <a:ext cx="1736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Float: Fraction of features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9" name=""/>
          <p:cNvSpPr txBox="1"/>
          <p:nvPr/>
        </p:nvSpPr>
        <p:spPr>
          <a:xfrm>
            <a:off x="4175640" y="2700360"/>
            <a:ext cx="2067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"sqrt" or "log2": Auto selection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0" name=""/>
          <p:cNvSpPr txBox="1"/>
          <p:nvPr/>
        </p:nvSpPr>
        <p:spPr>
          <a:xfrm>
            <a:off x="3974760" y="3044160"/>
            <a:ext cx="2149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Default: </a:t>
            </a:r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None (all features)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51" name="" descr=""/>
          <p:cNvPicPr/>
          <p:nvPr/>
        </p:nvPicPr>
        <p:blipFill>
          <a:blip r:embed="rId12"/>
          <a:stretch/>
        </p:blipFill>
        <p:spPr>
          <a:xfrm>
            <a:off x="3977640" y="378576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2" name=""/>
          <p:cNvSpPr txBox="1"/>
          <p:nvPr/>
        </p:nvSpPr>
        <p:spPr>
          <a:xfrm>
            <a:off x="3974760" y="3479040"/>
            <a:ext cx="1356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When to adjust: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53" name="" descr=""/>
          <p:cNvPicPr/>
          <p:nvPr/>
        </p:nvPicPr>
        <p:blipFill>
          <a:blip r:embed="rId13"/>
          <a:stretch/>
        </p:blipFill>
        <p:spPr>
          <a:xfrm>
            <a:off x="3977640" y="405288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4" name=""/>
          <p:cNvSpPr txBox="1"/>
          <p:nvPr/>
        </p:nvSpPr>
        <p:spPr>
          <a:xfrm>
            <a:off x="4108680" y="3770280"/>
            <a:ext cx="1954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High dimensionality datasets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5" name=""/>
          <p:cNvSpPr/>
          <p:nvPr/>
        </p:nvSpPr>
        <p:spPr>
          <a:xfrm>
            <a:off x="3994200" y="5239440"/>
            <a:ext cx="2724840" cy="367920"/>
          </a:xfrm>
          <a:custGeom>
            <a:avLst/>
            <a:gdLst/>
            <a:ahLst/>
            <a:rect l="0" t="0" r="r" b="b"/>
            <a:pathLst>
              <a:path w="7569" h="1022">
                <a:moveTo>
                  <a:pt x="0" y="930"/>
                </a:moveTo>
                <a:lnTo>
                  <a:pt x="0" y="93"/>
                </a:lnTo>
                <a:cubicBezTo>
                  <a:pt x="0" y="81"/>
                  <a:pt x="2" y="69"/>
                  <a:pt x="4" y="57"/>
                </a:cubicBezTo>
                <a:cubicBezTo>
                  <a:pt x="6" y="46"/>
                  <a:pt x="10" y="36"/>
                  <a:pt x="14" y="27"/>
                </a:cubicBezTo>
                <a:cubicBezTo>
                  <a:pt x="18" y="19"/>
                  <a:pt x="23" y="12"/>
                  <a:pt x="29" y="7"/>
                </a:cubicBezTo>
                <a:cubicBezTo>
                  <a:pt x="35" y="2"/>
                  <a:pt x="41" y="0"/>
                  <a:pt x="47" y="0"/>
                </a:cubicBezTo>
                <a:lnTo>
                  <a:pt x="7476" y="0"/>
                </a:lnTo>
                <a:cubicBezTo>
                  <a:pt x="7488" y="0"/>
                  <a:pt x="7500" y="2"/>
                  <a:pt x="7511" y="7"/>
                </a:cubicBezTo>
                <a:cubicBezTo>
                  <a:pt x="7523" y="12"/>
                  <a:pt x="7533" y="19"/>
                  <a:pt x="7542" y="27"/>
                </a:cubicBezTo>
                <a:cubicBezTo>
                  <a:pt x="7550" y="36"/>
                  <a:pt x="7557" y="46"/>
                  <a:pt x="7562" y="57"/>
                </a:cubicBezTo>
                <a:cubicBezTo>
                  <a:pt x="7566" y="69"/>
                  <a:pt x="7569" y="81"/>
                  <a:pt x="7569" y="93"/>
                </a:cubicBezTo>
                <a:lnTo>
                  <a:pt x="7569" y="930"/>
                </a:lnTo>
                <a:cubicBezTo>
                  <a:pt x="7569" y="942"/>
                  <a:pt x="7566" y="954"/>
                  <a:pt x="7562" y="965"/>
                </a:cubicBezTo>
                <a:cubicBezTo>
                  <a:pt x="7557" y="977"/>
                  <a:pt x="7550" y="987"/>
                  <a:pt x="7542" y="995"/>
                </a:cubicBezTo>
                <a:cubicBezTo>
                  <a:pt x="7533" y="1004"/>
                  <a:pt x="7523" y="1011"/>
                  <a:pt x="7511" y="1015"/>
                </a:cubicBezTo>
                <a:cubicBezTo>
                  <a:pt x="7500" y="1020"/>
                  <a:pt x="7488" y="1022"/>
                  <a:pt x="7476" y="1022"/>
                </a:cubicBezTo>
                <a:lnTo>
                  <a:pt x="47" y="1022"/>
                </a:lnTo>
                <a:cubicBezTo>
                  <a:pt x="41" y="1022"/>
                  <a:pt x="35" y="1020"/>
                  <a:pt x="29" y="1015"/>
                </a:cubicBezTo>
                <a:cubicBezTo>
                  <a:pt x="23" y="1011"/>
                  <a:pt x="18" y="1004"/>
                  <a:pt x="14" y="995"/>
                </a:cubicBezTo>
                <a:cubicBezTo>
                  <a:pt x="10" y="987"/>
                  <a:pt x="6" y="977"/>
                  <a:pt x="4" y="965"/>
                </a:cubicBezTo>
                <a:cubicBezTo>
                  <a:pt x="2" y="954"/>
                  <a:pt x="0" y="942"/>
                  <a:pt x="0" y="930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6" name=""/>
          <p:cNvSpPr/>
          <p:nvPr/>
        </p:nvSpPr>
        <p:spPr>
          <a:xfrm>
            <a:off x="3977640" y="5239440"/>
            <a:ext cx="33840" cy="367920"/>
          </a:xfrm>
          <a:custGeom>
            <a:avLst/>
            <a:gdLst/>
            <a:ahLst/>
            <a:rect l="0" t="0" r="r" b="b"/>
            <a:pathLst>
              <a:path w="94" h="1022">
                <a:moveTo>
                  <a:pt x="0" y="0"/>
                </a:moveTo>
                <a:lnTo>
                  <a:pt x="94" y="0"/>
                </a:lnTo>
                <a:lnTo>
                  <a:pt x="94" y="1022"/>
                </a:lnTo>
                <a:lnTo>
                  <a:pt x="0" y="1022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57" name="" descr=""/>
          <p:cNvPicPr/>
          <p:nvPr/>
        </p:nvPicPr>
        <p:blipFill>
          <a:blip r:embed="rId14"/>
          <a:stretch/>
        </p:blipFill>
        <p:spPr>
          <a:xfrm>
            <a:off x="4111560" y="536508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8" name=""/>
          <p:cNvSpPr txBox="1"/>
          <p:nvPr/>
        </p:nvSpPr>
        <p:spPr>
          <a:xfrm>
            <a:off x="4108680" y="4037400"/>
            <a:ext cx="1241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Reduce overﬁtting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9" name=""/>
          <p:cNvSpPr/>
          <p:nvPr/>
        </p:nvSpPr>
        <p:spPr>
          <a:xfrm>
            <a:off x="7132320" y="873000"/>
            <a:ext cx="3159000" cy="4939200"/>
          </a:xfrm>
          <a:custGeom>
            <a:avLst/>
            <a:gdLst/>
            <a:ahLst/>
            <a:rect l="0" t="0" r="r" b="b"/>
            <a:pathLst>
              <a:path w="8775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9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3" y="0"/>
                  <a:pt x="174" y="0"/>
                </a:cubicBezTo>
                <a:lnTo>
                  <a:pt x="8601" y="0"/>
                </a:lnTo>
                <a:cubicBezTo>
                  <a:pt x="8613" y="0"/>
                  <a:pt x="8624" y="1"/>
                  <a:pt x="8635" y="4"/>
                </a:cubicBezTo>
                <a:cubicBezTo>
                  <a:pt x="8646" y="6"/>
                  <a:pt x="8657" y="9"/>
                  <a:pt x="8668" y="14"/>
                </a:cubicBezTo>
                <a:cubicBezTo>
                  <a:pt x="8678" y="18"/>
                  <a:pt x="8688" y="23"/>
                  <a:pt x="8698" y="30"/>
                </a:cubicBezTo>
                <a:cubicBezTo>
                  <a:pt x="8708" y="36"/>
                  <a:pt x="8716" y="43"/>
                  <a:pt x="8724" y="51"/>
                </a:cubicBezTo>
                <a:cubicBezTo>
                  <a:pt x="8732" y="59"/>
                  <a:pt x="8740" y="68"/>
                  <a:pt x="8746" y="78"/>
                </a:cubicBezTo>
                <a:cubicBezTo>
                  <a:pt x="8752" y="87"/>
                  <a:pt x="8758" y="97"/>
                  <a:pt x="8762" y="108"/>
                </a:cubicBezTo>
                <a:cubicBezTo>
                  <a:pt x="8766" y="118"/>
                  <a:pt x="8770" y="129"/>
                  <a:pt x="8772" y="140"/>
                </a:cubicBezTo>
                <a:cubicBezTo>
                  <a:pt x="8774" y="152"/>
                  <a:pt x="8775" y="163"/>
                  <a:pt x="8775" y="174"/>
                </a:cubicBezTo>
                <a:lnTo>
                  <a:pt x="8775" y="13546"/>
                </a:lnTo>
                <a:cubicBezTo>
                  <a:pt x="8775" y="13558"/>
                  <a:pt x="8774" y="13569"/>
                  <a:pt x="8772" y="13580"/>
                </a:cubicBezTo>
                <a:cubicBezTo>
                  <a:pt x="8770" y="13591"/>
                  <a:pt x="8766" y="13602"/>
                  <a:pt x="8762" y="13613"/>
                </a:cubicBezTo>
                <a:cubicBezTo>
                  <a:pt x="8758" y="13623"/>
                  <a:pt x="8752" y="13633"/>
                  <a:pt x="8746" y="13643"/>
                </a:cubicBezTo>
                <a:cubicBezTo>
                  <a:pt x="8740" y="13652"/>
                  <a:pt x="8732" y="13661"/>
                  <a:pt x="8724" y="13669"/>
                </a:cubicBezTo>
                <a:cubicBezTo>
                  <a:pt x="8716" y="13677"/>
                  <a:pt x="8708" y="13684"/>
                  <a:pt x="8698" y="13691"/>
                </a:cubicBezTo>
                <a:cubicBezTo>
                  <a:pt x="8688" y="13697"/>
                  <a:pt x="8678" y="13703"/>
                  <a:pt x="8668" y="13707"/>
                </a:cubicBezTo>
                <a:cubicBezTo>
                  <a:pt x="8657" y="13711"/>
                  <a:pt x="8646" y="13715"/>
                  <a:pt x="8635" y="13717"/>
                </a:cubicBezTo>
                <a:cubicBezTo>
                  <a:pt x="8624" y="13719"/>
                  <a:pt x="8613" y="13720"/>
                  <a:pt x="8601" y="13720"/>
                </a:cubicBezTo>
                <a:lnTo>
                  <a:pt x="174" y="13720"/>
                </a:lnTo>
                <a:cubicBezTo>
                  <a:pt x="163" y="13720"/>
                  <a:pt x="151" y="13719"/>
                  <a:pt x="140" y="13717"/>
                </a:cubicBezTo>
                <a:cubicBezTo>
                  <a:pt x="129" y="13715"/>
                  <a:pt x="118" y="13711"/>
                  <a:pt x="107" y="13707"/>
                </a:cubicBezTo>
                <a:cubicBezTo>
                  <a:pt x="97" y="13703"/>
                  <a:pt x="87" y="13697"/>
                  <a:pt x="77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29" y="13643"/>
                </a:cubicBezTo>
                <a:cubicBezTo>
                  <a:pt x="23" y="13633"/>
                  <a:pt x="17" y="13623"/>
                  <a:pt x="13" y="13613"/>
                </a:cubicBezTo>
                <a:cubicBezTo>
                  <a:pt x="9" y="13602"/>
                  <a:pt x="5" y="13591"/>
                  <a:pt x="3" y="13580"/>
                </a:cubicBezTo>
                <a:cubicBezTo>
                  <a:pt x="1" y="13569"/>
                  <a:pt x="0" y="13558"/>
                  <a:pt x="0" y="1354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0" name=""/>
          <p:cNvSpPr/>
          <p:nvPr/>
        </p:nvSpPr>
        <p:spPr>
          <a:xfrm>
            <a:off x="7132320" y="873000"/>
            <a:ext cx="3159000" cy="4939200"/>
          </a:xfrm>
          <a:custGeom>
            <a:avLst/>
            <a:gdLst/>
            <a:ahLst/>
            <a:rect l="0" t="0" r="r" b="b"/>
            <a:pathLst>
              <a:path fill="none" w="8775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9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3" y="0"/>
                  <a:pt x="174" y="0"/>
                </a:cubicBezTo>
                <a:lnTo>
                  <a:pt x="8601" y="0"/>
                </a:lnTo>
                <a:cubicBezTo>
                  <a:pt x="8613" y="0"/>
                  <a:pt x="8624" y="1"/>
                  <a:pt x="8635" y="4"/>
                </a:cubicBezTo>
                <a:cubicBezTo>
                  <a:pt x="8646" y="6"/>
                  <a:pt x="8657" y="9"/>
                  <a:pt x="8668" y="14"/>
                </a:cubicBezTo>
                <a:cubicBezTo>
                  <a:pt x="8678" y="18"/>
                  <a:pt x="8688" y="23"/>
                  <a:pt x="8698" y="30"/>
                </a:cubicBezTo>
                <a:cubicBezTo>
                  <a:pt x="8708" y="36"/>
                  <a:pt x="8716" y="43"/>
                  <a:pt x="8724" y="51"/>
                </a:cubicBezTo>
                <a:cubicBezTo>
                  <a:pt x="8732" y="59"/>
                  <a:pt x="8740" y="68"/>
                  <a:pt x="8746" y="78"/>
                </a:cubicBezTo>
                <a:cubicBezTo>
                  <a:pt x="8752" y="87"/>
                  <a:pt x="8758" y="97"/>
                  <a:pt x="8762" y="108"/>
                </a:cubicBezTo>
                <a:cubicBezTo>
                  <a:pt x="8766" y="118"/>
                  <a:pt x="8770" y="129"/>
                  <a:pt x="8772" y="140"/>
                </a:cubicBezTo>
                <a:cubicBezTo>
                  <a:pt x="8774" y="152"/>
                  <a:pt x="8775" y="163"/>
                  <a:pt x="8775" y="174"/>
                </a:cubicBezTo>
                <a:lnTo>
                  <a:pt x="8775" y="13546"/>
                </a:lnTo>
                <a:cubicBezTo>
                  <a:pt x="8775" y="13558"/>
                  <a:pt x="8774" y="13569"/>
                  <a:pt x="8772" y="13580"/>
                </a:cubicBezTo>
                <a:cubicBezTo>
                  <a:pt x="8770" y="13591"/>
                  <a:pt x="8766" y="13602"/>
                  <a:pt x="8762" y="13613"/>
                </a:cubicBezTo>
                <a:cubicBezTo>
                  <a:pt x="8758" y="13623"/>
                  <a:pt x="8752" y="13633"/>
                  <a:pt x="8746" y="13643"/>
                </a:cubicBezTo>
                <a:cubicBezTo>
                  <a:pt x="8740" y="13652"/>
                  <a:pt x="8732" y="13661"/>
                  <a:pt x="8724" y="13669"/>
                </a:cubicBezTo>
                <a:cubicBezTo>
                  <a:pt x="8716" y="13677"/>
                  <a:pt x="8708" y="13684"/>
                  <a:pt x="8698" y="13691"/>
                </a:cubicBezTo>
                <a:cubicBezTo>
                  <a:pt x="8688" y="13697"/>
                  <a:pt x="8678" y="13703"/>
                  <a:pt x="8668" y="13707"/>
                </a:cubicBezTo>
                <a:cubicBezTo>
                  <a:pt x="8657" y="13711"/>
                  <a:pt x="8646" y="13715"/>
                  <a:pt x="8635" y="13717"/>
                </a:cubicBezTo>
                <a:cubicBezTo>
                  <a:pt x="8624" y="13719"/>
                  <a:pt x="8613" y="13720"/>
                  <a:pt x="8601" y="13720"/>
                </a:cubicBezTo>
                <a:lnTo>
                  <a:pt x="174" y="13720"/>
                </a:lnTo>
                <a:cubicBezTo>
                  <a:pt x="163" y="13720"/>
                  <a:pt x="151" y="13719"/>
                  <a:pt x="140" y="13717"/>
                </a:cubicBezTo>
                <a:cubicBezTo>
                  <a:pt x="129" y="13715"/>
                  <a:pt x="118" y="13711"/>
                  <a:pt x="107" y="13707"/>
                </a:cubicBezTo>
                <a:cubicBezTo>
                  <a:pt x="97" y="13703"/>
                  <a:pt x="87" y="13697"/>
                  <a:pt x="77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29" y="13643"/>
                </a:cubicBezTo>
                <a:cubicBezTo>
                  <a:pt x="23" y="13633"/>
                  <a:pt x="17" y="13623"/>
                  <a:pt x="13" y="13613"/>
                </a:cubicBezTo>
                <a:cubicBezTo>
                  <a:pt x="9" y="13602"/>
                  <a:pt x="5" y="13591"/>
                  <a:pt x="3" y="13580"/>
                </a:cubicBezTo>
                <a:cubicBezTo>
                  <a:pt x="1" y="13569"/>
                  <a:pt x="0" y="13558"/>
                  <a:pt x="0" y="13546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1" name=""/>
          <p:cNvSpPr/>
          <p:nvPr/>
        </p:nvSpPr>
        <p:spPr>
          <a:xfrm>
            <a:off x="7337160" y="107784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7"/>
                </a:moveTo>
                <a:cubicBezTo>
                  <a:pt x="1115" y="594"/>
                  <a:pt x="1111" y="630"/>
                  <a:pt x="1104" y="666"/>
                </a:cubicBezTo>
                <a:cubicBezTo>
                  <a:pt x="1097" y="702"/>
                  <a:pt x="1086" y="736"/>
                  <a:pt x="1072" y="770"/>
                </a:cubicBezTo>
                <a:cubicBezTo>
                  <a:pt x="1058" y="804"/>
                  <a:pt x="1041" y="836"/>
                  <a:pt x="1021" y="867"/>
                </a:cubicBezTo>
                <a:cubicBezTo>
                  <a:pt x="1001" y="897"/>
                  <a:pt x="977" y="926"/>
                  <a:pt x="952" y="952"/>
                </a:cubicBezTo>
                <a:cubicBezTo>
                  <a:pt x="926" y="978"/>
                  <a:pt x="898" y="1001"/>
                  <a:pt x="867" y="1021"/>
                </a:cubicBezTo>
                <a:cubicBezTo>
                  <a:pt x="837" y="1042"/>
                  <a:pt x="805" y="1059"/>
                  <a:pt x="771" y="1073"/>
                </a:cubicBezTo>
                <a:cubicBezTo>
                  <a:pt x="737" y="1087"/>
                  <a:pt x="702" y="1097"/>
                  <a:pt x="666" y="1105"/>
                </a:cubicBezTo>
                <a:cubicBezTo>
                  <a:pt x="630" y="1112"/>
                  <a:pt x="594" y="1115"/>
                  <a:pt x="558" y="1115"/>
                </a:cubicBezTo>
                <a:cubicBezTo>
                  <a:pt x="521" y="1115"/>
                  <a:pt x="485" y="1112"/>
                  <a:pt x="449" y="1105"/>
                </a:cubicBezTo>
                <a:cubicBezTo>
                  <a:pt x="413" y="1097"/>
                  <a:pt x="378" y="1087"/>
                  <a:pt x="344" y="1073"/>
                </a:cubicBezTo>
                <a:cubicBezTo>
                  <a:pt x="311" y="1059"/>
                  <a:pt x="279" y="1042"/>
                  <a:pt x="248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6"/>
                  <a:pt x="114" y="897"/>
                  <a:pt x="93" y="867"/>
                </a:cubicBezTo>
                <a:cubicBezTo>
                  <a:pt x="73" y="836"/>
                  <a:pt x="56" y="804"/>
                  <a:pt x="42" y="770"/>
                </a:cubicBezTo>
                <a:cubicBezTo>
                  <a:pt x="28" y="736"/>
                  <a:pt x="17" y="702"/>
                  <a:pt x="10" y="666"/>
                </a:cubicBezTo>
                <a:cubicBezTo>
                  <a:pt x="3" y="630"/>
                  <a:pt x="0" y="594"/>
                  <a:pt x="0" y="557"/>
                </a:cubicBezTo>
                <a:cubicBezTo>
                  <a:pt x="0" y="521"/>
                  <a:pt x="3" y="484"/>
                  <a:pt x="10" y="448"/>
                </a:cubicBezTo>
                <a:cubicBezTo>
                  <a:pt x="17" y="413"/>
                  <a:pt x="28" y="378"/>
                  <a:pt x="42" y="344"/>
                </a:cubicBezTo>
                <a:cubicBezTo>
                  <a:pt x="56" y="310"/>
                  <a:pt x="73" y="278"/>
                  <a:pt x="93" y="248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8" y="94"/>
                </a:cubicBezTo>
                <a:cubicBezTo>
                  <a:pt x="279" y="74"/>
                  <a:pt x="311" y="56"/>
                  <a:pt x="344" y="42"/>
                </a:cubicBezTo>
                <a:cubicBezTo>
                  <a:pt x="378" y="28"/>
                  <a:pt x="413" y="18"/>
                  <a:pt x="449" y="11"/>
                </a:cubicBezTo>
                <a:cubicBezTo>
                  <a:pt x="485" y="4"/>
                  <a:pt x="521" y="0"/>
                  <a:pt x="558" y="0"/>
                </a:cubicBezTo>
                <a:cubicBezTo>
                  <a:pt x="594" y="0"/>
                  <a:pt x="630" y="4"/>
                  <a:pt x="666" y="11"/>
                </a:cubicBezTo>
                <a:cubicBezTo>
                  <a:pt x="702" y="18"/>
                  <a:pt x="737" y="28"/>
                  <a:pt x="771" y="42"/>
                </a:cubicBezTo>
                <a:cubicBezTo>
                  <a:pt x="805" y="56"/>
                  <a:pt x="837" y="74"/>
                  <a:pt x="867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7" y="189"/>
                  <a:pt x="1001" y="217"/>
                  <a:pt x="1021" y="248"/>
                </a:cubicBezTo>
                <a:cubicBezTo>
                  <a:pt x="1041" y="278"/>
                  <a:pt x="1058" y="310"/>
                  <a:pt x="1072" y="344"/>
                </a:cubicBezTo>
                <a:cubicBezTo>
                  <a:pt x="1086" y="378"/>
                  <a:pt x="1097" y="413"/>
                  <a:pt x="1104" y="448"/>
                </a:cubicBezTo>
                <a:cubicBezTo>
                  <a:pt x="1111" y="484"/>
                  <a:pt x="1115" y="521"/>
                  <a:pt x="1115" y="557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62" name="" descr=""/>
          <p:cNvPicPr/>
          <p:nvPr/>
        </p:nvPicPr>
        <p:blipFill>
          <a:blip r:embed="rId15"/>
          <a:stretch/>
        </p:blipFill>
        <p:spPr>
          <a:xfrm>
            <a:off x="7412400" y="117828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3" name=""/>
          <p:cNvSpPr txBox="1"/>
          <p:nvPr/>
        </p:nvSpPr>
        <p:spPr>
          <a:xfrm>
            <a:off x="4267440" y="5356800"/>
            <a:ext cx="2217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Random forests use "sqrt" by default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4" name=""/>
          <p:cNvSpPr txBox="1"/>
          <p:nvPr/>
        </p:nvSpPr>
        <p:spPr>
          <a:xfrm>
            <a:off x="7874640" y="1159200"/>
            <a:ext cx="15555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random_state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65" name="" descr=""/>
          <p:cNvPicPr/>
          <p:nvPr/>
        </p:nvPicPr>
        <p:blipFill>
          <a:blip r:embed="rId16"/>
          <a:stretch/>
        </p:blipFill>
        <p:spPr>
          <a:xfrm>
            <a:off x="7337160" y="19472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6" name=""/>
          <p:cNvSpPr txBox="1"/>
          <p:nvPr/>
        </p:nvSpPr>
        <p:spPr>
          <a:xfrm>
            <a:off x="7340040" y="1640520"/>
            <a:ext cx="24156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Purpose: </a:t>
            </a:r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Controls randomness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67" name="" descr=""/>
          <p:cNvPicPr/>
          <p:nvPr/>
        </p:nvPicPr>
        <p:blipFill>
          <a:blip r:embed="rId17"/>
          <a:stretch/>
        </p:blipFill>
        <p:spPr>
          <a:xfrm>
            <a:off x="7337160" y="2214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8" name=""/>
          <p:cNvSpPr txBox="1"/>
          <p:nvPr/>
        </p:nvSpPr>
        <p:spPr>
          <a:xfrm>
            <a:off x="7540560" y="1931760"/>
            <a:ext cx="1315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Integer: Seed value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9" name=""/>
          <p:cNvSpPr txBox="1"/>
          <p:nvPr/>
        </p:nvSpPr>
        <p:spPr>
          <a:xfrm>
            <a:off x="7540560" y="2199240"/>
            <a:ext cx="1359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None: Random seed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0" name=""/>
          <p:cNvSpPr txBox="1"/>
          <p:nvPr/>
        </p:nvSpPr>
        <p:spPr>
          <a:xfrm>
            <a:off x="7340040" y="2543040"/>
            <a:ext cx="11332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Default: </a:t>
            </a:r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None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71" name="" descr=""/>
          <p:cNvPicPr/>
          <p:nvPr/>
        </p:nvPicPr>
        <p:blipFill>
          <a:blip r:embed="rId18"/>
          <a:stretch/>
        </p:blipFill>
        <p:spPr>
          <a:xfrm>
            <a:off x="7337160" y="328428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2" name=""/>
          <p:cNvSpPr txBox="1"/>
          <p:nvPr/>
        </p:nvSpPr>
        <p:spPr>
          <a:xfrm>
            <a:off x="7340040" y="2977560"/>
            <a:ext cx="1356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When to adjust: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73" name="" descr=""/>
          <p:cNvPicPr/>
          <p:nvPr/>
        </p:nvPicPr>
        <p:blipFill>
          <a:blip r:embed="rId19"/>
          <a:stretch/>
        </p:blipFill>
        <p:spPr>
          <a:xfrm>
            <a:off x="7337160" y="355176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4" name=""/>
          <p:cNvSpPr txBox="1"/>
          <p:nvPr/>
        </p:nvSpPr>
        <p:spPr>
          <a:xfrm>
            <a:off x="7473600" y="3268800"/>
            <a:ext cx="1379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Reproducible results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5" name=""/>
          <p:cNvSpPr/>
          <p:nvPr/>
        </p:nvSpPr>
        <p:spPr>
          <a:xfrm>
            <a:off x="7353720" y="5072400"/>
            <a:ext cx="2733120" cy="534960"/>
          </a:xfrm>
          <a:custGeom>
            <a:avLst/>
            <a:gdLst/>
            <a:ahLst/>
            <a:rect l="0" t="0" r="r" b="b"/>
            <a:pathLst>
              <a:path w="7592" h="1486">
                <a:moveTo>
                  <a:pt x="0" y="1394"/>
                </a:moveTo>
                <a:lnTo>
                  <a:pt x="0" y="94"/>
                </a:lnTo>
                <a:cubicBezTo>
                  <a:pt x="0" y="81"/>
                  <a:pt x="1" y="70"/>
                  <a:pt x="4" y="58"/>
                </a:cubicBezTo>
                <a:cubicBezTo>
                  <a:pt x="6" y="47"/>
                  <a:pt x="9" y="37"/>
                  <a:pt x="14" y="28"/>
                </a:cubicBezTo>
                <a:cubicBezTo>
                  <a:pt x="18" y="19"/>
                  <a:pt x="23" y="12"/>
                  <a:pt x="29" y="7"/>
                </a:cubicBezTo>
                <a:cubicBezTo>
                  <a:pt x="34" y="2"/>
                  <a:pt x="40" y="0"/>
                  <a:pt x="46" y="0"/>
                </a:cubicBezTo>
                <a:lnTo>
                  <a:pt x="7499" y="0"/>
                </a:lnTo>
                <a:cubicBezTo>
                  <a:pt x="7511" y="0"/>
                  <a:pt x="7523" y="2"/>
                  <a:pt x="7534" y="7"/>
                </a:cubicBezTo>
                <a:cubicBezTo>
                  <a:pt x="7546" y="12"/>
                  <a:pt x="7556" y="19"/>
                  <a:pt x="7564" y="28"/>
                </a:cubicBezTo>
                <a:cubicBezTo>
                  <a:pt x="7573" y="37"/>
                  <a:pt x="7580" y="47"/>
                  <a:pt x="7585" y="58"/>
                </a:cubicBezTo>
                <a:cubicBezTo>
                  <a:pt x="7589" y="70"/>
                  <a:pt x="7592" y="81"/>
                  <a:pt x="7592" y="94"/>
                </a:cubicBezTo>
                <a:lnTo>
                  <a:pt x="7592" y="1394"/>
                </a:lnTo>
                <a:cubicBezTo>
                  <a:pt x="7592" y="1406"/>
                  <a:pt x="7589" y="1418"/>
                  <a:pt x="7585" y="1429"/>
                </a:cubicBezTo>
                <a:cubicBezTo>
                  <a:pt x="7580" y="1441"/>
                  <a:pt x="7573" y="1451"/>
                  <a:pt x="7564" y="1459"/>
                </a:cubicBezTo>
                <a:cubicBezTo>
                  <a:pt x="7556" y="1468"/>
                  <a:pt x="7546" y="1475"/>
                  <a:pt x="7534" y="1479"/>
                </a:cubicBezTo>
                <a:cubicBezTo>
                  <a:pt x="7523" y="1484"/>
                  <a:pt x="7511" y="1486"/>
                  <a:pt x="7499" y="1486"/>
                </a:cubicBezTo>
                <a:lnTo>
                  <a:pt x="46" y="1486"/>
                </a:lnTo>
                <a:cubicBezTo>
                  <a:pt x="40" y="1486"/>
                  <a:pt x="34" y="1484"/>
                  <a:pt x="29" y="1479"/>
                </a:cubicBezTo>
                <a:cubicBezTo>
                  <a:pt x="23" y="1475"/>
                  <a:pt x="18" y="1468"/>
                  <a:pt x="14" y="1459"/>
                </a:cubicBezTo>
                <a:cubicBezTo>
                  <a:pt x="9" y="1451"/>
                  <a:pt x="6" y="1441"/>
                  <a:pt x="4" y="1429"/>
                </a:cubicBezTo>
                <a:cubicBezTo>
                  <a:pt x="1" y="1418"/>
                  <a:pt x="0" y="1406"/>
                  <a:pt x="0" y="1394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6" name=""/>
          <p:cNvSpPr/>
          <p:nvPr/>
        </p:nvSpPr>
        <p:spPr>
          <a:xfrm>
            <a:off x="7337160" y="5072400"/>
            <a:ext cx="33480" cy="534960"/>
          </a:xfrm>
          <a:custGeom>
            <a:avLst/>
            <a:gdLst/>
            <a:ahLst/>
            <a:rect l="0" t="0" r="r" b="b"/>
            <a:pathLst>
              <a:path w="93" h="1486">
                <a:moveTo>
                  <a:pt x="0" y="0"/>
                </a:moveTo>
                <a:lnTo>
                  <a:pt x="93" y="0"/>
                </a:lnTo>
                <a:lnTo>
                  <a:pt x="93" y="1486"/>
                </a:lnTo>
                <a:lnTo>
                  <a:pt x="0" y="1486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77" name="" descr=""/>
          <p:cNvPicPr/>
          <p:nvPr/>
        </p:nvPicPr>
        <p:blipFill>
          <a:blip r:embed="rId20"/>
          <a:stretch/>
        </p:blipFill>
        <p:spPr>
          <a:xfrm>
            <a:off x="7470720" y="519804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8" name=""/>
          <p:cNvSpPr txBox="1"/>
          <p:nvPr/>
        </p:nvSpPr>
        <p:spPr>
          <a:xfrm>
            <a:off x="7473600" y="3536280"/>
            <a:ext cx="734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Debugging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9" name=""/>
          <p:cNvSpPr txBox="1"/>
          <p:nvPr/>
        </p:nvSpPr>
        <p:spPr>
          <a:xfrm>
            <a:off x="7632360" y="5189400"/>
            <a:ext cx="203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Setting ensures consistent results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80" name="" descr=""/>
          <p:cNvPicPr/>
          <p:nvPr/>
        </p:nvPicPr>
        <p:blipFill>
          <a:blip r:embed="rId21"/>
          <a:stretch/>
        </p:blipFill>
        <p:spPr>
          <a:xfrm>
            <a:off x="2005560" y="4646160"/>
            <a:ext cx="6684840" cy="83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81" name="" descr=""/>
          <p:cNvPicPr/>
          <p:nvPr/>
        </p:nvPicPr>
        <p:blipFill>
          <a:blip r:embed="rId22"/>
          <a:stretch/>
        </p:blipFill>
        <p:spPr>
          <a:xfrm>
            <a:off x="10028160" y="568260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2" name=""/>
          <p:cNvSpPr txBox="1"/>
          <p:nvPr/>
        </p:nvSpPr>
        <p:spPr>
          <a:xfrm>
            <a:off x="7473600" y="5356800"/>
            <a:ext cx="675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across runs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"/>
          <p:cNvSpPr/>
          <p:nvPr/>
        </p:nvSpPr>
        <p:spPr>
          <a:xfrm>
            <a:off x="538920" y="939960"/>
            <a:ext cx="4537800" cy="4805280"/>
          </a:xfrm>
          <a:custGeom>
            <a:avLst/>
            <a:gdLst/>
            <a:ahLst/>
            <a:rect l="0" t="0" r="r" b="b"/>
            <a:pathLst>
              <a:path w="12605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431" y="0"/>
                </a:lnTo>
                <a:cubicBezTo>
                  <a:pt x="12443" y="0"/>
                  <a:pt x="12454" y="1"/>
                  <a:pt x="12465" y="3"/>
                </a:cubicBezTo>
                <a:cubicBezTo>
                  <a:pt x="12477" y="6"/>
                  <a:pt x="12487" y="9"/>
                  <a:pt x="12498" y="13"/>
                </a:cubicBezTo>
                <a:cubicBezTo>
                  <a:pt x="12509" y="18"/>
                  <a:pt x="12519" y="23"/>
                  <a:pt x="12528" y="29"/>
                </a:cubicBezTo>
                <a:cubicBezTo>
                  <a:pt x="12538" y="36"/>
                  <a:pt x="12546" y="43"/>
                  <a:pt x="12554" y="51"/>
                </a:cubicBezTo>
                <a:cubicBezTo>
                  <a:pt x="12563" y="59"/>
                  <a:pt x="12570" y="68"/>
                  <a:pt x="12576" y="77"/>
                </a:cubicBezTo>
                <a:cubicBezTo>
                  <a:pt x="12582" y="87"/>
                  <a:pt x="12588" y="97"/>
                  <a:pt x="12592" y="107"/>
                </a:cubicBezTo>
                <a:cubicBezTo>
                  <a:pt x="12597" y="118"/>
                  <a:pt x="12600" y="129"/>
                  <a:pt x="12602" y="140"/>
                </a:cubicBezTo>
                <a:cubicBezTo>
                  <a:pt x="12604" y="151"/>
                  <a:pt x="12605" y="163"/>
                  <a:pt x="12605" y="174"/>
                </a:cubicBezTo>
                <a:lnTo>
                  <a:pt x="12605" y="13174"/>
                </a:lnTo>
                <a:cubicBezTo>
                  <a:pt x="12605" y="13186"/>
                  <a:pt x="12604" y="13197"/>
                  <a:pt x="12602" y="13208"/>
                </a:cubicBezTo>
                <a:cubicBezTo>
                  <a:pt x="12600" y="13220"/>
                  <a:pt x="12597" y="13230"/>
                  <a:pt x="12592" y="13241"/>
                </a:cubicBezTo>
                <a:cubicBezTo>
                  <a:pt x="12588" y="13252"/>
                  <a:pt x="12582" y="13262"/>
                  <a:pt x="12576" y="13271"/>
                </a:cubicBezTo>
                <a:cubicBezTo>
                  <a:pt x="12570" y="13281"/>
                  <a:pt x="12563" y="13289"/>
                  <a:pt x="12554" y="13297"/>
                </a:cubicBezTo>
                <a:cubicBezTo>
                  <a:pt x="12546" y="13306"/>
                  <a:pt x="12538" y="13313"/>
                  <a:pt x="12528" y="13319"/>
                </a:cubicBezTo>
                <a:cubicBezTo>
                  <a:pt x="12519" y="13325"/>
                  <a:pt x="12509" y="13331"/>
                  <a:pt x="12498" y="13335"/>
                </a:cubicBezTo>
                <a:cubicBezTo>
                  <a:pt x="12487" y="13340"/>
                  <a:pt x="12477" y="13343"/>
                  <a:pt x="12465" y="13345"/>
                </a:cubicBezTo>
                <a:cubicBezTo>
                  <a:pt x="12454" y="13347"/>
                  <a:pt x="12443" y="13348"/>
                  <a:pt x="12431" y="13348"/>
                </a:cubicBezTo>
                <a:lnTo>
                  <a:pt x="174" y="13348"/>
                </a:lnTo>
                <a:cubicBezTo>
                  <a:pt x="162" y="13348"/>
                  <a:pt x="151" y="13347"/>
                  <a:pt x="140" y="13345"/>
                </a:cubicBezTo>
                <a:cubicBezTo>
                  <a:pt x="129" y="13343"/>
                  <a:pt x="118" y="13340"/>
                  <a:pt x="107" y="13335"/>
                </a:cubicBezTo>
                <a:cubicBezTo>
                  <a:pt x="97" y="13331"/>
                  <a:pt x="87" y="13325"/>
                  <a:pt x="77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5" y="13281"/>
                  <a:pt x="29" y="13271"/>
                </a:cubicBezTo>
                <a:cubicBezTo>
                  <a:pt x="23" y="13262"/>
                  <a:pt x="17" y="13252"/>
                  <a:pt x="13" y="13241"/>
                </a:cubicBezTo>
                <a:cubicBezTo>
                  <a:pt x="9" y="13230"/>
                  <a:pt x="5" y="13220"/>
                  <a:pt x="3" y="13208"/>
                </a:cubicBezTo>
                <a:cubicBezTo>
                  <a:pt x="1" y="13197"/>
                  <a:pt x="0" y="13186"/>
                  <a:pt x="0" y="13174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538920" y="939960"/>
            <a:ext cx="4537800" cy="4805280"/>
          </a:xfrm>
          <a:custGeom>
            <a:avLst/>
            <a:gdLst/>
            <a:ahLst/>
            <a:rect l="0" t="0" r="r" b="b"/>
            <a:pathLst>
              <a:path fill="none" w="12605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431" y="0"/>
                </a:lnTo>
                <a:cubicBezTo>
                  <a:pt x="12443" y="0"/>
                  <a:pt x="12454" y="1"/>
                  <a:pt x="12465" y="3"/>
                </a:cubicBezTo>
                <a:cubicBezTo>
                  <a:pt x="12477" y="6"/>
                  <a:pt x="12487" y="9"/>
                  <a:pt x="12498" y="13"/>
                </a:cubicBezTo>
                <a:cubicBezTo>
                  <a:pt x="12509" y="18"/>
                  <a:pt x="12519" y="23"/>
                  <a:pt x="12528" y="29"/>
                </a:cubicBezTo>
                <a:cubicBezTo>
                  <a:pt x="12538" y="36"/>
                  <a:pt x="12546" y="43"/>
                  <a:pt x="12554" y="51"/>
                </a:cubicBezTo>
                <a:cubicBezTo>
                  <a:pt x="12563" y="59"/>
                  <a:pt x="12570" y="68"/>
                  <a:pt x="12576" y="77"/>
                </a:cubicBezTo>
                <a:cubicBezTo>
                  <a:pt x="12582" y="87"/>
                  <a:pt x="12588" y="97"/>
                  <a:pt x="12592" y="107"/>
                </a:cubicBezTo>
                <a:cubicBezTo>
                  <a:pt x="12597" y="118"/>
                  <a:pt x="12600" y="129"/>
                  <a:pt x="12602" y="140"/>
                </a:cubicBezTo>
                <a:cubicBezTo>
                  <a:pt x="12604" y="151"/>
                  <a:pt x="12605" y="163"/>
                  <a:pt x="12605" y="174"/>
                </a:cubicBezTo>
                <a:lnTo>
                  <a:pt x="12605" y="13174"/>
                </a:lnTo>
                <a:cubicBezTo>
                  <a:pt x="12605" y="13186"/>
                  <a:pt x="12604" y="13197"/>
                  <a:pt x="12602" y="13208"/>
                </a:cubicBezTo>
                <a:cubicBezTo>
                  <a:pt x="12600" y="13220"/>
                  <a:pt x="12597" y="13230"/>
                  <a:pt x="12592" y="13241"/>
                </a:cubicBezTo>
                <a:cubicBezTo>
                  <a:pt x="12588" y="13252"/>
                  <a:pt x="12582" y="13262"/>
                  <a:pt x="12576" y="13271"/>
                </a:cubicBezTo>
                <a:cubicBezTo>
                  <a:pt x="12570" y="13281"/>
                  <a:pt x="12563" y="13289"/>
                  <a:pt x="12554" y="13297"/>
                </a:cubicBezTo>
                <a:cubicBezTo>
                  <a:pt x="12546" y="13306"/>
                  <a:pt x="12538" y="13313"/>
                  <a:pt x="12528" y="13319"/>
                </a:cubicBezTo>
                <a:cubicBezTo>
                  <a:pt x="12519" y="13325"/>
                  <a:pt x="12509" y="13331"/>
                  <a:pt x="12498" y="13335"/>
                </a:cubicBezTo>
                <a:cubicBezTo>
                  <a:pt x="12487" y="13340"/>
                  <a:pt x="12477" y="13343"/>
                  <a:pt x="12465" y="13345"/>
                </a:cubicBezTo>
                <a:cubicBezTo>
                  <a:pt x="12454" y="13347"/>
                  <a:pt x="12443" y="13348"/>
                  <a:pt x="12431" y="13348"/>
                </a:cubicBezTo>
                <a:lnTo>
                  <a:pt x="174" y="13348"/>
                </a:lnTo>
                <a:cubicBezTo>
                  <a:pt x="162" y="13348"/>
                  <a:pt x="151" y="13347"/>
                  <a:pt x="140" y="13345"/>
                </a:cubicBezTo>
                <a:cubicBezTo>
                  <a:pt x="129" y="13343"/>
                  <a:pt x="118" y="13340"/>
                  <a:pt x="107" y="13335"/>
                </a:cubicBezTo>
                <a:cubicBezTo>
                  <a:pt x="97" y="13331"/>
                  <a:pt x="87" y="13325"/>
                  <a:pt x="77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5" y="13281"/>
                  <a:pt x="29" y="13271"/>
                </a:cubicBezTo>
                <a:cubicBezTo>
                  <a:pt x="23" y="13262"/>
                  <a:pt x="17" y="13252"/>
                  <a:pt x="13" y="13241"/>
                </a:cubicBezTo>
                <a:cubicBezTo>
                  <a:pt x="9" y="13230"/>
                  <a:pt x="5" y="13220"/>
                  <a:pt x="3" y="13208"/>
                </a:cubicBezTo>
                <a:cubicBezTo>
                  <a:pt x="1" y="13197"/>
                  <a:pt x="0" y="13186"/>
                  <a:pt x="0" y="13174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760320" y="4721400"/>
            <a:ext cx="4111920" cy="1069920"/>
          </a:xfrm>
          <a:custGeom>
            <a:avLst/>
            <a:gdLst/>
            <a:ahLst/>
            <a:rect l="0" t="0" r="r" b="b"/>
            <a:pathLst>
              <a:path w="11422" h="2972">
                <a:moveTo>
                  <a:pt x="0" y="2879"/>
                </a:moveTo>
                <a:lnTo>
                  <a:pt x="0" y="93"/>
                </a:lnTo>
                <a:cubicBezTo>
                  <a:pt x="0" y="80"/>
                  <a:pt x="1" y="69"/>
                  <a:pt x="3" y="57"/>
                </a:cubicBezTo>
                <a:cubicBezTo>
                  <a:pt x="6" y="46"/>
                  <a:pt x="9" y="36"/>
                  <a:pt x="13" y="27"/>
                </a:cubicBezTo>
                <a:cubicBezTo>
                  <a:pt x="18" y="18"/>
                  <a:pt x="23" y="12"/>
                  <a:pt x="29" y="7"/>
                </a:cubicBezTo>
                <a:cubicBezTo>
                  <a:pt x="34" y="2"/>
                  <a:pt x="40" y="0"/>
                  <a:pt x="46" y="0"/>
                </a:cubicBezTo>
                <a:lnTo>
                  <a:pt x="11329" y="0"/>
                </a:lnTo>
                <a:cubicBezTo>
                  <a:pt x="11341" y="0"/>
                  <a:pt x="11353" y="2"/>
                  <a:pt x="11364" y="7"/>
                </a:cubicBezTo>
                <a:cubicBezTo>
                  <a:pt x="11376" y="12"/>
                  <a:pt x="11386" y="18"/>
                  <a:pt x="11395" y="27"/>
                </a:cubicBezTo>
                <a:cubicBezTo>
                  <a:pt x="11403" y="36"/>
                  <a:pt x="11410" y="46"/>
                  <a:pt x="11415" y="57"/>
                </a:cubicBezTo>
                <a:cubicBezTo>
                  <a:pt x="11419" y="69"/>
                  <a:pt x="11422" y="80"/>
                  <a:pt x="11422" y="93"/>
                </a:cubicBezTo>
                <a:lnTo>
                  <a:pt x="11422" y="2879"/>
                </a:lnTo>
                <a:cubicBezTo>
                  <a:pt x="11422" y="2892"/>
                  <a:pt x="11419" y="2903"/>
                  <a:pt x="11415" y="2915"/>
                </a:cubicBezTo>
                <a:cubicBezTo>
                  <a:pt x="11410" y="2926"/>
                  <a:pt x="11403" y="2936"/>
                  <a:pt x="11395" y="2945"/>
                </a:cubicBezTo>
                <a:cubicBezTo>
                  <a:pt x="11386" y="2954"/>
                  <a:pt x="11376" y="2960"/>
                  <a:pt x="11364" y="2965"/>
                </a:cubicBezTo>
                <a:cubicBezTo>
                  <a:pt x="11353" y="2970"/>
                  <a:pt x="11341" y="2972"/>
                  <a:pt x="11329" y="2972"/>
                </a:cubicBezTo>
                <a:lnTo>
                  <a:pt x="46" y="2972"/>
                </a:lnTo>
                <a:cubicBezTo>
                  <a:pt x="40" y="2972"/>
                  <a:pt x="34" y="2970"/>
                  <a:pt x="29" y="2965"/>
                </a:cubicBezTo>
                <a:cubicBezTo>
                  <a:pt x="23" y="2960"/>
                  <a:pt x="18" y="2954"/>
                  <a:pt x="13" y="2945"/>
                </a:cubicBezTo>
                <a:cubicBezTo>
                  <a:pt x="9" y="2936"/>
                  <a:pt x="6" y="2926"/>
                  <a:pt x="3" y="2915"/>
                </a:cubicBezTo>
                <a:cubicBezTo>
                  <a:pt x="1" y="2903"/>
                  <a:pt x="0" y="2892"/>
                  <a:pt x="0" y="2879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743400" y="4721400"/>
            <a:ext cx="33840" cy="1069920"/>
          </a:xfrm>
          <a:custGeom>
            <a:avLst/>
            <a:gdLst/>
            <a:ahLst/>
            <a:rect l="0" t="0" r="r" b="b"/>
            <a:pathLst>
              <a:path w="94" h="2972">
                <a:moveTo>
                  <a:pt x="0" y="0"/>
                </a:moveTo>
                <a:lnTo>
                  <a:pt x="94" y="0"/>
                </a:lnTo>
                <a:lnTo>
                  <a:pt x="94" y="2972"/>
                </a:lnTo>
                <a:lnTo>
                  <a:pt x="0" y="2972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3279240" y="188640"/>
            <a:ext cx="41637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What is a Decision Tree?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743760" y="1159200"/>
            <a:ext cx="11120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Deﬁnition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743760" y="1566360"/>
            <a:ext cx="39740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 Decision Tree is a non-parametric supervised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743760" y="1800360"/>
            <a:ext cx="38620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learning algorithm used for both classiﬁcation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743760" y="2034360"/>
            <a:ext cx="17967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and regression tasks.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743760" y="288324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"/>
          <p:cNvSpPr txBox="1"/>
          <p:nvPr/>
        </p:nvSpPr>
        <p:spPr>
          <a:xfrm>
            <a:off x="743760" y="2463120"/>
            <a:ext cx="15170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How It Works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011240" y="2869920"/>
            <a:ext cx="35020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It learns simple if-then-else decision rules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4" name="" descr=""/>
          <p:cNvPicPr/>
          <p:nvPr/>
        </p:nvPicPr>
        <p:blipFill>
          <a:blip r:embed="rId4"/>
          <a:stretch/>
        </p:blipFill>
        <p:spPr>
          <a:xfrm>
            <a:off x="743760" y="348480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"/>
          <p:cNvSpPr txBox="1"/>
          <p:nvPr/>
        </p:nvSpPr>
        <p:spPr>
          <a:xfrm>
            <a:off x="1011240" y="3103920"/>
            <a:ext cx="2290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inferred from data features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036080" y="3471840"/>
            <a:ext cx="38570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Creates a ﬂowchart-like structure that mimics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7" name="" descr=""/>
          <p:cNvPicPr/>
          <p:nvPr/>
        </p:nvPicPr>
        <p:blipFill>
          <a:blip r:embed="rId5"/>
          <a:stretch/>
        </p:blipFill>
        <p:spPr>
          <a:xfrm>
            <a:off x="743760" y="408636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"/>
          <p:cNvSpPr txBox="1"/>
          <p:nvPr/>
        </p:nvSpPr>
        <p:spPr>
          <a:xfrm>
            <a:off x="1036080" y="3705840"/>
            <a:ext cx="20127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human decision-making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969480" y="4073400"/>
            <a:ext cx="36158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Predicts target values by asking a series of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69480" y="4307400"/>
            <a:ext cx="2583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questions about input features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941760" y="4873320"/>
            <a:ext cx="344304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"Think about a simple decision, like whether to go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941760" y="5073840"/>
            <a:ext cx="383256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surﬁng. You might ask: Is the surf forecast good? If yes,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941760" y="5274360"/>
            <a:ext cx="364068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is the wind strong? If no, are there other plans? Each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5619600" y="939960"/>
            <a:ext cx="4538160" cy="4805280"/>
          </a:xfrm>
          <a:custGeom>
            <a:avLst/>
            <a:gdLst/>
            <a:ahLst/>
            <a:rect l="0" t="0" r="r" b="b"/>
            <a:pathLst>
              <a:path w="12606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4" y="140"/>
                </a:cubicBezTo>
                <a:cubicBezTo>
                  <a:pt x="6" y="129"/>
                  <a:pt x="9" y="118"/>
                  <a:pt x="14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29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12432" y="0"/>
                </a:lnTo>
                <a:cubicBezTo>
                  <a:pt x="12443" y="0"/>
                  <a:pt x="12455" y="1"/>
                  <a:pt x="12466" y="3"/>
                </a:cubicBezTo>
                <a:cubicBezTo>
                  <a:pt x="12477" y="6"/>
                  <a:pt x="12488" y="9"/>
                  <a:pt x="12498" y="13"/>
                </a:cubicBezTo>
                <a:cubicBezTo>
                  <a:pt x="12509" y="18"/>
                  <a:pt x="12519" y="23"/>
                  <a:pt x="12529" y="29"/>
                </a:cubicBezTo>
                <a:cubicBezTo>
                  <a:pt x="12538" y="36"/>
                  <a:pt x="12547" y="43"/>
                  <a:pt x="12555" y="51"/>
                </a:cubicBezTo>
                <a:cubicBezTo>
                  <a:pt x="12563" y="59"/>
                  <a:pt x="12570" y="68"/>
                  <a:pt x="12577" y="77"/>
                </a:cubicBezTo>
                <a:cubicBezTo>
                  <a:pt x="12583" y="87"/>
                  <a:pt x="12588" y="97"/>
                  <a:pt x="12593" y="107"/>
                </a:cubicBezTo>
                <a:cubicBezTo>
                  <a:pt x="12597" y="118"/>
                  <a:pt x="12600" y="129"/>
                  <a:pt x="12603" y="140"/>
                </a:cubicBezTo>
                <a:cubicBezTo>
                  <a:pt x="12605" y="151"/>
                  <a:pt x="12606" y="163"/>
                  <a:pt x="12606" y="174"/>
                </a:cubicBezTo>
                <a:lnTo>
                  <a:pt x="12606" y="13174"/>
                </a:lnTo>
                <a:cubicBezTo>
                  <a:pt x="12606" y="13186"/>
                  <a:pt x="12605" y="13197"/>
                  <a:pt x="12603" y="13208"/>
                </a:cubicBezTo>
                <a:cubicBezTo>
                  <a:pt x="12600" y="13220"/>
                  <a:pt x="12597" y="13230"/>
                  <a:pt x="12593" y="13241"/>
                </a:cubicBezTo>
                <a:cubicBezTo>
                  <a:pt x="12588" y="13252"/>
                  <a:pt x="12583" y="13262"/>
                  <a:pt x="12577" y="13271"/>
                </a:cubicBezTo>
                <a:cubicBezTo>
                  <a:pt x="12570" y="13281"/>
                  <a:pt x="12563" y="13289"/>
                  <a:pt x="12555" y="13297"/>
                </a:cubicBezTo>
                <a:cubicBezTo>
                  <a:pt x="12547" y="13306"/>
                  <a:pt x="12538" y="13313"/>
                  <a:pt x="12529" y="13319"/>
                </a:cubicBezTo>
                <a:cubicBezTo>
                  <a:pt x="12519" y="13325"/>
                  <a:pt x="12509" y="13331"/>
                  <a:pt x="12498" y="13335"/>
                </a:cubicBezTo>
                <a:cubicBezTo>
                  <a:pt x="12488" y="13340"/>
                  <a:pt x="12477" y="13343"/>
                  <a:pt x="12466" y="13345"/>
                </a:cubicBezTo>
                <a:cubicBezTo>
                  <a:pt x="12455" y="13347"/>
                  <a:pt x="12443" y="13348"/>
                  <a:pt x="12432" y="13348"/>
                </a:cubicBezTo>
                <a:lnTo>
                  <a:pt x="174" y="13348"/>
                </a:lnTo>
                <a:cubicBezTo>
                  <a:pt x="163" y="13348"/>
                  <a:pt x="152" y="13347"/>
                  <a:pt x="140" y="13345"/>
                </a:cubicBezTo>
                <a:cubicBezTo>
                  <a:pt x="129" y="13343"/>
                  <a:pt x="118" y="13340"/>
                  <a:pt x="108" y="13335"/>
                </a:cubicBezTo>
                <a:cubicBezTo>
                  <a:pt x="97" y="13331"/>
                  <a:pt x="87" y="13325"/>
                  <a:pt x="78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6" y="13281"/>
                  <a:pt x="30" y="13271"/>
                </a:cubicBezTo>
                <a:cubicBezTo>
                  <a:pt x="23" y="13262"/>
                  <a:pt x="18" y="13252"/>
                  <a:pt x="14" y="13241"/>
                </a:cubicBezTo>
                <a:cubicBezTo>
                  <a:pt x="9" y="13230"/>
                  <a:pt x="6" y="13220"/>
                  <a:pt x="4" y="13208"/>
                </a:cubicBezTo>
                <a:cubicBezTo>
                  <a:pt x="1" y="13197"/>
                  <a:pt x="0" y="13186"/>
                  <a:pt x="0" y="13174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5619600" y="939960"/>
            <a:ext cx="4538160" cy="4805280"/>
          </a:xfrm>
          <a:custGeom>
            <a:avLst/>
            <a:gdLst/>
            <a:ahLst/>
            <a:rect l="0" t="0" r="r" b="b"/>
            <a:pathLst>
              <a:path fill="none" w="12606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4" y="140"/>
                </a:cubicBezTo>
                <a:cubicBezTo>
                  <a:pt x="6" y="129"/>
                  <a:pt x="9" y="118"/>
                  <a:pt x="14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29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12432" y="0"/>
                </a:lnTo>
                <a:cubicBezTo>
                  <a:pt x="12443" y="0"/>
                  <a:pt x="12455" y="1"/>
                  <a:pt x="12466" y="3"/>
                </a:cubicBezTo>
                <a:cubicBezTo>
                  <a:pt x="12477" y="6"/>
                  <a:pt x="12488" y="9"/>
                  <a:pt x="12498" y="13"/>
                </a:cubicBezTo>
                <a:cubicBezTo>
                  <a:pt x="12509" y="18"/>
                  <a:pt x="12519" y="23"/>
                  <a:pt x="12529" y="29"/>
                </a:cubicBezTo>
                <a:cubicBezTo>
                  <a:pt x="12538" y="36"/>
                  <a:pt x="12547" y="43"/>
                  <a:pt x="12555" y="51"/>
                </a:cubicBezTo>
                <a:cubicBezTo>
                  <a:pt x="12563" y="59"/>
                  <a:pt x="12570" y="68"/>
                  <a:pt x="12577" y="77"/>
                </a:cubicBezTo>
                <a:cubicBezTo>
                  <a:pt x="12583" y="87"/>
                  <a:pt x="12588" y="97"/>
                  <a:pt x="12593" y="107"/>
                </a:cubicBezTo>
                <a:cubicBezTo>
                  <a:pt x="12597" y="118"/>
                  <a:pt x="12600" y="129"/>
                  <a:pt x="12603" y="140"/>
                </a:cubicBezTo>
                <a:cubicBezTo>
                  <a:pt x="12605" y="151"/>
                  <a:pt x="12606" y="163"/>
                  <a:pt x="12606" y="174"/>
                </a:cubicBezTo>
                <a:lnTo>
                  <a:pt x="12606" y="13174"/>
                </a:lnTo>
                <a:cubicBezTo>
                  <a:pt x="12606" y="13186"/>
                  <a:pt x="12605" y="13197"/>
                  <a:pt x="12603" y="13208"/>
                </a:cubicBezTo>
                <a:cubicBezTo>
                  <a:pt x="12600" y="13220"/>
                  <a:pt x="12597" y="13230"/>
                  <a:pt x="12593" y="13241"/>
                </a:cubicBezTo>
                <a:cubicBezTo>
                  <a:pt x="12588" y="13252"/>
                  <a:pt x="12583" y="13262"/>
                  <a:pt x="12577" y="13271"/>
                </a:cubicBezTo>
                <a:cubicBezTo>
                  <a:pt x="12570" y="13281"/>
                  <a:pt x="12563" y="13289"/>
                  <a:pt x="12555" y="13297"/>
                </a:cubicBezTo>
                <a:cubicBezTo>
                  <a:pt x="12547" y="13306"/>
                  <a:pt x="12538" y="13313"/>
                  <a:pt x="12529" y="13319"/>
                </a:cubicBezTo>
                <a:cubicBezTo>
                  <a:pt x="12519" y="13325"/>
                  <a:pt x="12509" y="13331"/>
                  <a:pt x="12498" y="13335"/>
                </a:cubicBezTo>
                <a:cubicBezTo>
                  <a:pt x="12488" y="13340"/>
                  <a:pt x="12477" y="13343"/>
                  <a:pt x="12466" y="13345"/>
                </a:cubicBezTo>
                <a:cubicBezTo>
                  <a:pt x="12455" y="13347"/>
                  <a:pt x="12443" y="13348"/>
                  <a:pt x="12432" y="13348"/>
                </a:cubicBezTo>
                <a:lnTo>
                  <a:pt x="174" y="13348"/>
                </a:lnTo>
                <a:cubicBezTo>
                  <a:pt x="163" y="13348"/>
                  <a:pt x="152" y="13347"/>
                  <a:pt x="140" y="13345"/>
                </a:cubicBezTo>
                <a:cubicBezTo>
                  <a:pt x="129" y="13343"/>
                  <a:pt x="118" y="13340"/>
                  <a:pt x="108" y="13335"/>
                </a:cubicBezTo>
                <a:cubicBezTo>
                  <a:pt x="97" y="13331"/>
                  <a:pt x="87" y="13325"/>
                  <a:pt x="78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6" y="13281"/>
                  <a:pt x="30" y="13271"/>
                </a:cubicBezTo>
                <a:cubicBezTo>
                  <a:pt x="23" y="13262"/>
                  <a:pt x="18" y="13252"/>
                  <a:pt x="14" y="13241"/>
                </a:cubicBezTo>
                <a:cubicBezTo>
                  <a:pt x="9" y="13230"/>
                  <a:pt x="6" y="13220"/>
                  <a:pt x="4" y="13208"/>
                </a:cubicBezTo>
                <a:cubicBezTo>
                  <a:pt x="1" y="13197"/>
                  <a:pt x="0" y="13186"/>
                  <a:pt x="0" y="13174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941760" y="5474880"/>
            <a:ext cx="293004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question leads you down a diﬀerent path."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6559200" y="1159200"/>
            <a:ext cx="26895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Decision Tree Structure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5889600" y="5157360"/>
            <a:ext cx="419436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 Decision Tree automates this process by learning the most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6993360" y="1545840"/>
            <a:ext cx="1788840" cy="735840"/>
          </a:xfrm>
          <a:custGeom>
            <a:avLst/>
            <a:gdLst/>
            <a:ahLst/>
            <a:rect l="0" t="0" r="r" b="b"/>
            <a:pathLst>
              <a:path w="4969" h="2044">
                <a:moveTo>
                  <a:pt x="0" y="1858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5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3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4783" y="0"/>
                </a:lnTo>
                <a:cubicBezTo>
                  <a:pt x="4795" y="0"/>
                  <a:pt x="4807" y="1"/>
                  <a:pt x="4819" y="3"/>
                </a:cubicBezTo>
                <a:cubicBezTo>
                  <a:pt x="4831" y="6"/>
                  <a:pt x="4843" y="9"/>
                  <a:pt x="4854" y="14"/>
                </a:cubicBezTo>
                <a:cubicBezTo>
                  <a:pt x="4865" y="19"/>
                  <a:pt x="4876" y="24"/>
                  <a:pt x="4886" y="31"/>
                </a:cubicBezTo>
                <a:cubicBezTo>
                  <a:pt x="4896" y="38"/>
                  <a:pt x="4906" y="46"/>
                  <a:pt x="4914" y="54"/>
                </a:cubicBezTo>
                <a:cubicBezTo>
                  <a:pt x="4923" y="63"/>
                  <a:pt x="4931" y="72"/>
                  <a:pt x="4937" y="82"/>
                </a:cubicBezTo>
                <a:cubicBezTo>
                  <a:pt x="4944" y="93"/>
                  <a:pt x="4950" y="103"/>
                  <a:pt x="4955" y="115"/>
                </a:cubicBezTo>
                <a:cubicBezTo>
                  <a:pt x="4959" y="126"/>
                  <a:pt x="4963" y="137"/>
                  <a:pt x="4965" y="149"/>
                </a:cubicBezTo>
                <a:cubicBezTo>
                  <a:pt x="4968" y="161"/>
                  <a:pt x="4969" y="173"/>
                  <a:pt x="4969" y="186"/>
                </a:cubicBezTo>
                <a:lnTo>
                  <a:pt x="4969" y="1858"/>
                </a:lnTo>
                <a:cubicBezTo>
                  <a:pt x="4969" y="1870"/>
                  <a:pt x="4968" y="1882"/>
                  <a:pt x="4965" y="1894"/>
                </a:cubicBezTo>
                <a:cubicBezTo>
                  <a:pt x="4963" y="1906"/>
                  <a:pt x="4959" y="1918"/>
                  <a:pt x="4955" y="1929"/>
                </a:cubicBezTo>
                <a:cubicBezTo>
                  <a:pt x="4950" y="1940"/>
                  <a:pt x="4944" y="1951"/>
                  <a:pt x="4937" y="1961"/>
                </a:cubicBezTo>
                <a:cubicBezTo>
                  <a:pt x="4931" y="1971"/>
                  <a:pt x="4923" y="1981"/>
                  <a:pt x="4914" y="1989"/>
                </a:cubicBezTo>
                <a:cubicBezTo>
                  <a:pt x="4906" y="1998"/>
                  <a:pt x="4896" y="2006"/>
                  <a:pt x="4886" y="2012"/>
                </a:cubicBezTo>
                <a:cubicBezTo>
                  <a:pt x="4876" y="2019"/>
                  <a:pt x="4865" y="2025"/>
                  <a:pt x="4854" y="2030"/>
                </a:cubicBezTo>
                <a:cubicBezTo>
                  <a:pt x="4843" y="2034"/>
                  <a:pt x="4831" y="2038"/>
                  <a:pt x="4819" y="2040"/>
                </a:cubicBezTo>
                <a:cubicBezTo>
                  <a:pt x="4807" y="2042"/>
                  <a:pt x="4795" y="2044"/>
                  <a:pt x="4783" y="2044"/>
                </a:cubicBezTo>
                <a:lnTo>
                  <a:pt x="186" y="2044"/>
                </a:lnTo>
                <a:cubicBezTo>
                  <a:pt x="174" y="2044"/>
                  <a:pt x="162" y="2042"/>
                  <a:pt x="150" y="2040"/>
                </a:cubicBezTo>
                <a:cubicBezTo>
                  <a:pt x="138" y="2038"/>
                  <a:pt x="126" y="2034"/>
                  <a:pt x="115" y="2030"/>
                </a:cubicBezTo>
                <a:cubicBezTo>
                  <a:pt x="103" y="2025"/>
                  <a:pt x="93" y="2019"/>
                  <a:pt x="83" y="2012"/>
                </a:cubicBezTo>
                <a:cubicBezTo>
                  <a:pt x="73" y="2006"/>
                  <a:pt x="63" y="1998"/>
                  <a:pt x="54" y="1989"/>
                </a:cubicBezTo>
                <a:cubicBezTo>
                  <a:pt x="46" y="1981"/>
                  <a:pt x="38" y="1971"/>
                  <a:pt x="31" y="1961"/>
                </a:cubicBezTo>
                <a:cubicBezTo>
                  <a:pt x="25" y="1951"/>
                  <a:pt x="19" y="1940"/>
                  <a:pt x="14" y="1929"/>
                </a:cubicBezTo>
                <a:cubicBezTo>
                  <a:pt x="10" y="1918"/>
                  <a:pt x="6" y="1906"/>
                  <a:pt x="4" y="1894"/>
                </a:cubicBezTo>
                <a:cubicBezTo>
                  <a:pt x="1" y="1882"/>
                  <a:pt x="0" y="1870"/>
                  <a:pt x="0" y="185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6"/>
          <a:stretch/>
        </p:blipFill>
        <p:spPr>
          <a:xfrm>
            <a:off x="7787520" y="16797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"/>
          <p:cNvSpPr txBox="1"/>
          <p:nvPr/>
        </p:nvSpPr>
        <p:spPr>
          <a:xfrm>
            <a:off x="6234120" y="5357880"/>
            <a:ext cx="345888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eﬀective questions to ask based on historical data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7"/>
          <a:stretch/>
        </p:blipFill>
        <p:spPr>
          <a:xfrm>
            <a:off x="7061400" y="2047320"/>
            <a:ext cx="3342240" cy="66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" name=""/>
          <p:cNvSpPr/>
          <p:nvPr/>
        </p:nvSpPr>
        <p:spPr>
          <a:xfrm>
            <a:off x="6651720" y="2715840"/>
            <a:ext cx="978120" cy="568440"/>
          </a:xfrm>
          <a:custGeom>
            <a:avLst/>
            <a:gdLst/>
            <a:ahLst/>
            <a:rect l="0" t="0" r="r" b="b"/>
            <a:pathLst>
              <a:path w="2717" h="1579">
                <a:moveTo>
                  <a:pt x="0" y="1394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4"/>
                  <a:pt x="103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531" y="0"/>
                </a:lnTo>
                <a:cubicBezTo>
                  <a:pt x="2544" y="0"/>
                  <a:pt x="2556" y="1"/>
                  <a:pt x="2568" y="3"/>
                </a:cubicBezTo>
                <a:cubicBezTo>
                  <a:pt x="2580" y="6"/>
                  <a:pt x="2591" y="9"/>
                  <a:pt x="2602" y="14"/>
                </a:cubicBezTo>
                <a:cubicBezTo>
                  <a:pt x="2614" y="19"/>
                  <a:pt x="2624" y="24"/>
                  <a:pt x="2634" y="31"/>
                </a:cubicBezTo>
                <a:cubicBezTo>
                  <a:pt x="2645" y="38"/>
                  <a:pt x="2654" y="46"/>
                  <a:pt x="2663" y="54"/>
                </a:cubicBezTo>
                <a:cubicBezTo>
                  <a:pt x="2671" y="63"/>
                  <a:pt x="2679" y="72"/>
                  <a:pt x="2686" y="82"/>
                </a:cubicBezTo>
                <a:cubicBezTo>
                  <a:pt x="2692" y="92"/>
                  <a:pt x="2698" y="103"/>
                  <a:pt x="2703" y="114"/>
                </a:cubicBezTo>
                <a:cubicBezTo>
                  <a:pt x="2708" y="126"/>
                  <a:pt x="2711" y="137"/>
                  <a:pt x="2713" y="149"/>
                </a:cubicBezTo>
                <a:cubicBezTo>
                  <a:pt x="2716" y="161"/>
                  <a:pt x="2717" y="173"/>
                  <a:pt x="2717" y="185"/>
                </a:cubicBezTo>
                <a:lnTo>
                  <a:pt x="2717" y="1394"/>
                </a:lnTo>
                <a:cubicBezTo>
                  <a:pt x="2717" y="1406"/>
                  <a:pt x="2716" y="1418"/>
                  <a:pt x="2713" y="1430"/>
                </a:cubicBezTo>
                <a:cubicBezTo>
                  <a:pt x="2711" y="1442"/>
                  <a:pt x="2708" y="1453"/>
                  <a:pt x="2703" y="1465"/>
                </a:cubicBezTo>
                <a:cubicBezTo>
                  <a:pt x="2698" y="1476"/>
                  <a:pt x="2692" y="1487"/>
                  <a:pt x="2686" y="1497"/>
                </a:cubicBezTo>
                <a:cubicBezTo>
                  <a:pt x="2679" y="1507"/>
                  <a:pt x="2671" y="1516"/>
                  <a:pt x="2663" y="1525"/>
                </a:cubicBezTo>
                <a:cubicBezTo>
                  <a:pt x="2654" y="1533"/>
                  <a:pt x="2645" y="1541"/>
                  <a:pt x="2634" y="1548"/>
                </a:cubicBezTo>
                <a:cubicBezTo>
                  <a:pt x="2624" y="1555"/>
                  <a:pt x="2614" y="1560"/>
                  <a:pt x="2602" y="1565"/>
                </a:cubicBezTo>
                <a:cubicBezTo>
                  <a:pt x="2591" y="1570"/>
                  <a:pt x="2580" y="1573"/>
                  <a:pt x="2568" y="1576"/>
                </a:cubicBezTo>
                <a:cubicBezTo>
                  <a:pt x="2556" y="1578"/>
                  <a:pt x="2544" y="1579"/>
                  <a:pt x="2531" y="1579"/>
                </a:cubicBezTo>
                <a:lnTo>
                  <a:pt x="186" y="1579"/>
                </a:lnTo>
                <a:cubicBezTo>
                  <a:pt x="174" y="1579"/>
                  <a:pt x="162" y="1578"/>
                  <a:pt x="150" y="1576"/>
                </a:cubicBezTo>
                <a:cubicBezTo>
                  <a:pt x="138" y="1573"/>
                  <a:pt x="126" y="1570"/>
                  <a:pt x="115" y="1565"/>
                </a:cubicBezTo>
                <a:cubicBezTo>
                  <a:pt x="103" y="1560"/>
                  <a:pt x="93" y="1555"/>
                  <a:pt x="83" y="1548"/>
                </a:cubicBezTo>
                <a:cubicBezTo>
                  <a:pt x="72" y="1541"/>
                  <a:pt x="63" y="1533"/>
                  <a:pt x="54" y="1525"/>
                </a:cubicBezTo>
                <a:cubicBezTo>
                  <a:pt x="46" y="1516"/>
                  <a:pt x="38" y="1507"/>
                  <a:pt x="31" y="1497"/>
                </a:cubicBezTo>
                <a:cubicBezTo>
                  <a:pt x="25" y="1487"/>
                  <a:pt x="19" y="1476"/>
                  <a:pt x="14" y="1465"/>
                </a:cubicBezTo>
                <a:cubicBezTo>
                  <a:pt x="10" y="1453"/>
                  <a:pt x="6" y="1442"/>
                  <a:pt x="4" y="1430"/>
                </a:cubicBezTo>
                <a:cubicBezTo>
                  <a:pt x="1" y="1418"/>
                  <a:pt x="0" y="1406"/>
                  <a:pt x="0" y="1394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8"/>
          <a:stretch/>
        </p:blipFill>
        <p:spPr>
          <a:xfrm>
            <a:off x="7053120" y="28162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" name=""/>
          <p:cNvSpPr txBox="1"/>
          <p:nvPr/>
        </p:nvSpPr>
        <p:spPr>
          <a:xfrm>
            <a:off x="7127280" y="1965240"/>
            <a:ext cx="1533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Surf Forecast Good?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8506800" y="2715840"/>
            <a:ext cx="869760" cy="568440"/>
          </a:xfrm>
          <a:custGeom>
            <a:avLst/>
            <a:gdLst/>
            <a:ahLst/>
            <a:rect l="0" t="0" r="r" b="b"/>
            <a:pathLst>
              <a:path w="2416" h="1579">
                <a:moveTo>
                  <a:pt x="0" y="1394"/>
                </a:moveTo>
                <a:lnTo>
                  <a:pt x="0" y="185"/>
                </a:lnTo>
                <a:cubicBezTo>
                  <a:pt x="0" y="173"/>
                  <a:pt x="2" y="161"/>
                  <a:pt x="4" y="149"/>
                </a:cubicBezTo>
                <a:cubicBezTo>
                  <a:pt x="6" y="137"/>
                  <a:pt x="10" y="126"/>
                  <a:pt x="15" y="114"/>
                </a:cubicBezTo>
                <a:cubicBezTo>
                  <a:pt x="19" y="103"/>
                  <a:pt x="25" y="92"/>
                  <a:pt x="32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230" y="0"/>
                </a:lnTo>
                <a:cubicBezTo>
                  <a:pt x="2242" y="0"/>
                  <a:pt x="2254" y="1"/>
                  <a:pt x="2266" y="3"/>
                </a:cubicBezTo>
                <a:cubicBezTo>
                  <a:pt x="2278" y="6"/>
                  <a:pt x="2290" y="9"/>
                  <a:pt x="2301" y="14"/>
                </a:cubicBezTo>
                <a:cubicBezTo>
                  <a:pt x="2312" y="19"/>
                  <a:pt x="2323" y="24"/>
                  <a:pt x="2333" y="31"/>
                </a:cubicBezTo>
                <a:cubicBezTo>
                  <a:pt x="2343" y="38"/>
                  <a:pt x="2353" y="46"/>
                  <a:pt x="2361" y="54"/>
                </a:cubicBezTo>
                <a:cubicBezTo>
                  <a:pt x="2370" y="63"/>
                  <a:pt x="2377" y="72"/>
                  <a:pt x="2384" y="82"/>
                </a:cubicBezTo>
                <a:cubicBezTo>
                  <a:pt x="2391" y="92"/>
                  <a:pt x="2397" y="103"/>
                  <a:pt x="2401" y="114"/>
                </a:cubicBezTo>
                <a:cubicBezTo>
                  <a:pt x="2406" y="126"/>
                  <a:pt x="2410" y="137"/>
                  <a:pt x="2412" y="149"/>
                </a:cubicBezTo>
                <a:cubicBezTo>
                  <a:pt x="2414" y="161"/>
                  <a:pt x="2416" y="173"/>
                  <a:pt x="2416" y="185"/>
                </a:cubicBezTo>
                <a:lnTo>
                  <a:pt x="2416" y="1394"/>
                </a:lnTo>
                <a:cubicBezTo>
                  <a:pt x="2416" y="1406"/>
                  <a:pt x="2414" y="1418"/>
                  <a:pt x="2412" y="1430"/>
                </a:cubicBezTo>
                <a:cubicBezTo>
                  <a:pt x="2410" y="1442"/>
                  <a:pt x="2406" y="1453"/>
                  <a:pt x="2401" y="1465"/>
                </a:cubicBezTo>
                <a:cubicBezTo>
                  <a:pt x="2397" y="1476"/>
                  <a:pt x="2391" y="1487"/>
                  <a:pt x="2384" y="1497"/>
                </a:cubicBezTo>
                <a:cubicBezTo>
                  <a:pt x="2377" y="1507"/>
                  <a:pt x="2370" y="1516"/>
                  <a:pt x="2361" y="1525"/>
                </a:cubicBezTo>
                <a:cubicBezTo>
                  <a:pt x="2353" y="1533"/>
                  <a:pt x="2343" y="1541"/>
                  <a:pt x="2333" y="1548"/>
                </a:cubicBezTo>
                <a:cubicBezTo>
                  <a:pt x="2323" y="1555"/>
                  <a:pt x="2312" y="1560"/>
                  <a:pt x="2301" y="1565"/>
                </a:cubicBezTo>
                <a:cubicBezTo>
                  <a:pt x="2290" y="1570"/>
                  <a:pt x="2278" y="1573"/>
                  <a:pt x="2266" y="1576"/>
                </a:cubicBezTo>
                <a:cubicBezTo>
                  <a:pt x="2254" y="1578"/>
                  <a:pt x="2242" y="1579"/>
                  <a:pt x="2230" y="1579"/>
                </a:cubicBezTo>
                <a:lnTo>
                  <a:pt x="186" y="1579"/>
                </a:lnTo>
                <a:cubicBezTo>
                  <a:pt x="174" y="1579"/>
                  <a:pt x="162" y="1578"/>
                  <a:pt x="150" y="1576"/>
                </a:cubicBezTo>
                <a:cubicBezTo>
                  <a:pt x="138" y="1573"/>
                  <a:pt x="126" y="1570"/>
                  <a:pt x="115" y="1565"/>
                </a:cubicBezTo>
                <a:cubicBezTo>
                  <a:pt x="104" y="1560"/>
                  <a:pt x="93" y="1555"/>
                  <a:pt x="83" y="1548"/>
                </a:cubicBezTo>
                <a:cubicBezTo>
                  <a:pt x="73" y="1541"/>
                  <a:pt x="63" y="1533"/>
                  <a:pt x="55" y="1525"/>
                </a:cubicBezTo>
                <a:cubicBezTo>
                  <a:pt x="46" y="1516"/>
                  <a:pt x="38" y="1507"/>
                  <a:pt x="32" y="1497"/>
                </a:cubicBezTo>
                <a:cubicBezTo>
                  <a:pt x="25" y="1487"/>
                  <a:pt x="19" y="1476"/>
                  <a:pt x="15" y="1465"/>
                </a:cubicBezTo>
                <a:cubicBezTo>
                  <a:pt x="10" y="1453"/>
                  <a:pt x="6" y="1442"/>
                  <a:pt x="4" y="1430"/>
                </a:cubicBezTo>
                <a:cubicBezTo>
                  <a:pt x="2" y="1418"/>
                  <a:pt x="0" y="1406"/>
                  <a:pt x="0" y="1394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9"/>
          <a:stretch/>
        </p:blipFill>
        <p:spPr>
          <a:xfrm>
            <a:off x="8858160" y="28162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"/>
          <p:cNvSpPr txBox="1"/>
          <p:nvPr/>
        </p:nvSpPr>
        <p:spPr>
          <a:xfrm>
            <a:off x="6750360" y="3033720"/>
            <a:ext cx="787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Wind Strong?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0"/>
          <a:stretch/>
        </p:blipFill>
        <p:spPr>
          <a:xfrm>
            <a:off x="6860880" y="3133800"/>
            <a:ext cx="1253160" cy="50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6442920" y="3634920"/>
            <a:ext cx="702360" cy="468360"/>
          </a:xfrm>
          <a:custGeom>
            <a:avLst/>
            <a:gdLst/>
            <a:ahLst/>
            <a:rect l="0" t="0" r="r" b="b"/>
            <a:pathLst>
              <a:path w="1951" h="1301">
                <a:moveTo>
                  <a:pt x="0" y="1115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4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1765" y="0"/>
                </a:lnTo>
                <a:cubicBezTo>
                  <a:pt x="1777" y="0"/>
                  <a:pt x="1789" y="1"/>
                  <a:pt x="1801" y="4"/>
                </a:cubicBezTo>
                <a:cubicBezTo>
                  <a:pt x="1813" y="6"/>
                  <a:pt x="1825" y="10"/>
                  <a:pt x="1836" y="14"/>
                </a:cubicBezTo>
                <a:cubicBezTo>
                  <a:pt x="1847" y="19"/>
                  <a:pt x="1858" y="25"/>
                  <a:pt x="1868" y="31"/>
                </a:cubicBezTo>
                <a:cubicBezTo>
                  <a:pt x="1878" y="38"/>
                  <a:pt x="1888" y="46"/>
                  <a:pt x="1896" y="55"/>
                </a:cubicBezTo>
                <a:cubicBezTo>
                  <a:pt x="1905" y="63"/>
                  <a:pt x="1913" y="73"/>
                  <a:pt x="1919" y="83"/>
                </a:cubicBezTo>
                <a:cubicBezTo>
                  <a:pt x="1926" y="93"/>
                  <a:pt x="1932" y="104"/>
                  <a:pt x="1937" y="115"/>
                </a:cubicBezTo>
                <a:cubicBezTo>
                  <a:pt x="1941" y="126"/>
                  <a:pt x="1945" y="138"/>
                  <a:pt x="1947" y="150"/>
                </a:cubicBezTo>
                <a:cubicBezTo>
                  <a:pt x="1949" y="162"/>
                  <a:pt x="1951" y="174"/>
                  <a:pt x="1951" y="186"/>
                </a:cubicBezTo>
                <a:lnTo>
                  <a:pt x="1951" y="1115"/>
                </a:lnTo>
                <a:cubicBezTo>
                  <a:pt x="1951" y="1128"/>
                  <a:pt x="1949" y="1140"/>
                  <a:pt x="1947" y="1152"/>
                </a:cubicBezTo>
                <a:cubicBezTo>
                  <a:pt x="1945" y="1164"/>
                  <a:pt x="1941" y="1175"/>
                  <a:pt x="1937" y="1186"/>
                </a:cubicBezTo>
                <a:cubicBezTo>
                  <a:pt x="1932" y="1198"/>
                  <a:pt x="1926" y="1208"/>
                  <a:pt x="1919" y="1219"/>
                </a:cubicBezTo>
                <a:cubicBezTo>
                  <a:pt x="1913" y="1229"/>
                  <a:pt x="1905" y="1238"/>
                  <a:pt x="1896" y="1247"/>
                </a:cubicBezTo>
                <a:cubicBezTo>
                  <a:pt x="1888" y="1255"/>
                  <a:pt x="1878" y="1263"/>
                  <a:pt x="1868" y="1270"/>
                </a:cubicBezTo>
                <a:cubicBezTo>
                  <a:pt x="1858" y="1277"/>
                  <a:pt x="1847" y="1282"/>
                  <a:pt x="1836" y="1287"/>
                </a:cubicBezTo>
                <a:cubicBezTo>
                  <a:pt x="1825" y="1292"/>
                  <a:pt x="1813" y="1295"/>
                  <a:pt x="1801" y="1298"/>
                </a:cubicBezTo>
                <a:cubicBezTo>
                  <a:pt x="1789" y="1300"/>
                  <a:pt x="1777" y="1301"/>
                  <a:pt x="1765" y="1301"/>
                </a:cubicBezTo>
                <a:lnTo>
                  <a:pt x="185" y="1301"/>
                </a:lnTo>
                <a:cubicBezTo>
                  <a:pt x="173" y="1301"/>
                  <a:pt x="161" y="1300"/>
                  <a:pt x="149" y="1298"/>
                </a:cubicBezTo>
                <a:cubicBezTo>
                  <a:pt x="137" y="1295"/>
                  <a:pt x="126" y="1292"/>
                  <a:pt x="114" y="1287"/>
                </a:cubicBezTo>
                <a:cubicBezTo>
                  <a:pt x="103" y="1282"/>
                  <a:pt x="92" y="1277"/>
                  <a:pt x="82" y="1270"/>
                </a:cubicBezTo>
                <a:cubicBezTo>
                  <a:pt x="72" y="1263"/>
                  <a:pt x="63" y="1255"/>
                  <a:pt x="54" y="1247"/>
                </a:cubicBezTo>
                <a:cubicBezTo>
                  <a:pt x="46" y="1238"/>
                  <a:pt x="38" y="1229"/>
                  <a:pt x="31" y="1219"/>
                </a:cubicBezTo>
                <a:cubicBezTo>
                  <a:pt x="24" y="1208"/>
                  <a:pt x="19" y="1198"/>
                  <a:pt x="14" y="1186"/>
                </a:cubicBezTo>
                <a:cubicBezTo>
                  <a:pt x="9" y="1175"/>
                  <a:pt x="6" y="1164"/>
                  <a:pt x="3" y="1152"/>
                </a:cubicBezTo>
                <a:cubicBezTo>
                  <a:pt x="1" y="1140"/>
                  <a:pt x="0" y="1128"/>
                  <a:pt x="0" y="1115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1"/>
          <a:stretch/>
        </p:blipFill>
        <p:spPr>
          <a:xfrm>
            <a:off x="6718680" y="371052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" name=""/>
          <p:cNvSpPr txBox="1"/>
          <p:nvPr/>
        </p:nvSpPr>
        <p:spPr>
          <a:xfrm>
            <a:off x="8608320" y="3033720"/>
            <a:ext cx="6678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Go Surﬁng!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9125280" y="3634920"/>
            <a:ext cx="769320" cy="468360"/>
          </a:xfrm>
          <a:custGeom>
            <a:avLst/>
            <a:gdLst/>
            <a:ahLst/>
            <a:rect l="0" t="0" r="r" b="b"/>
            <a:pathLst>
              <a:path w="2137" h="1301">
                <a:moveTo>
                  <a:pt x="0" y="1115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1951" y="0"/>
                </a:lnTo>
                <a:cubicBezTo>
                  <a:pt x="1963" y="0"/>
                  <a:pt x="1975" y="1"/>
                  <a:pt x="1987" y="4"/>
                </a:cubicBezTo>
                <a:cubicBezTo>
                  <a:pt x="1999" y="6"/>
                  <a:pt x="2011" y="10"/>
                  <a:pt x="2022" y="14"/>
                </a:cubicBezTo>
                <a:cubicBezTo>
                  <a:pt x="2033" y="19"/>
                  <a:pt x="2044" y="25"/>
                  <a:pt x="2054" y="31"/>
                </a:cubicBezTo>
                <a:cubicBezTo>
                  <a:pt x="2064" y="38"/>
                  <a:pt x="2074" y="46"/>
                  <a:pt x="2082" y="55"/>
                </a:cubicBezTo>
                <a:cubicBezTo>
                  <a:pt x="2091" y="63"/>
                  <a:pt x="2099" y="73"/>
                  <a:pt x="2105" y="83"/>
                </a:cubicBezTo>
                <a:cubicBezTo>
                  <a:pt x="2112" y="93"/>
                  <a:pt x="2118" y="104"/>
                  <a:pt x="2123" y="115"/>
                </a:cubicBezTo>
                <a:cubicBezTo>
                  <a:pt x="2127" y="126"/>
                  <a:pt x="2131" y="138"/>
                  <a:pt x="2133" y="150"/>
                </a:cubicBezTo>
                <a:cubicBezTo>
                  <a:pt x="2136" y="162"/>
                  <a:pt x="2137" y="174"/>
                  <a:pt x="2137" y="186"/>
                </a:cubicBezTo>
                <a:lnTo>
                  <a:pt x="2137" y="1115"/>
                </a:lnTo>
                <a:cubicBezTo>
                  <a:pt x="2137" y="1128"/>
                  <a:pt x="2136" y="1140"/>
                  <a:pt x="2133" y="1152"/>
                </a:cubicBezTo>
                <a:cubicBezTo>
                  <a:pt x="2131" y="1164"/>
                  <a:pt x="2127" y="1175"/>
                  <a:pt x="2123" y="1186"/>
                </a:cubicBezTo>
                <a:cubicBezTo>
                  <a:pt x="2118" y="1198"/>
                  <a:pt x="2112" y="1208"/>
                  <a:pt x="2105" y="1219"/>
                </a:cubicBezTo>
                <a:cubicBezTo>
                  <a:pt x="2099" y="1229"/>
                  <a:pt x="2091" y="1238"/>
                  <a:pt x="2082" y="1247"/>
                </a:cubicBezTo>
                <a:cubicBezTo>
                  <a:pt x="2074" y="1255"/>
                  <a:pt x="2064" y="1263"/>
                  <a:pt x="2054" y="1270"/>
                </a:cubicBezTo>
                <a:cubicBezTo>
                  <a:pt x="2044" y="1277"/>
                  <a:pt x="2033" y="1282"/>
                  <a:pt x="2022" y="1287"/>
                </a:cubicBezTo>
                <a:cubicBezTo>
                  <a:pt x="2011" y="1292"/>
                  <a:pt x="1999" y="1295"/>
                  <a:pt x="1987" y="1298"/>
                </a:cubicBezTo>
                <a:cubicBezTo>
                  <a:pt x="1975" y="1300"/>
                  <a:pt x="1963" y="1301"/>
                  <a:pt x="1951" y="1301"/>
                </a:cubicBezTo>
                <a:lnTo>
                  <a:pt x="186" y="1301"/>
                </a:lnTo>
                <a:cubicBezTo>
                  <a:pt x="174" y="1301"/>
                  <a:pt x="162" y="1300"/>
                  <a:pt x="150" y="1298"/>
                </a:cubicBezTo>
                <a:cubicBezTo>
                  <a:pt x="138" y="1295"/>
                  <a:pt x="126" y="1292"/>
                  <a:pt x="115" y="1287"/>
                </a:cubicBezTo>
                <a:cubicBezTo>
                  <a:pt x="104" y="1282"/>
                  <a:pt x="93" y="1277"/>
                  <a:pt x="83" y="1270"/>
                </a:cubicBezTo>
                <a:cubicBezTo>
                  <a:pt x="73" y="1263"/>
                  <a:pt x="63" y="1255"/>
                  <a:pt x="55" y="1247"/>
                </a:cubicBezTo>
                <a:cubicBezTo>
                  <a:pt x="46" y="1238"/>
                  <a:pt x="38" y="1229"/>
                  <a:pt x="31" y="1219"/>
                </a:cubicBezTo>
                <a:cubicBezTo>
                  <a:pt x="25" y="1208"/>
                  <a:pt x="19" y="1198"/>
                  <a:pt x="14" y="1186"/>
                </a:cubicBezTo>
                <a:cubicBezTo>
                  <a:pt x="10" y="1175"/>
                  <a:pt x="6" y="1164"/>
                  <a:pt x="4" y="1152"/>
                </a:cubicBezTo>
                <a:cubicBezTo>
                  <a:pt x="1" y="1140"/>
                  <a:pt x="0" y="1128"/>
                  <a:pt x="0" y="1115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2"/>
          <a:stretch/>
        </p:blipFill>
        <p:spPr>
          <a:xfrm>
            <a:off x="9434880" y="371052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" name=""/>
          <p:cNvSpPr txBox="1"/>
          <p:nvPr/>
        </p:nvSpPr>
        <p:spPr>
          <a:xfrm>
            <a:off x="6510600" y="3909960"/>
            <a:ext cx="5724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Go Surﬁng!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3"/>
          <a:stretch/>
        </p:blipFill>
        <p:spPr>
          <a:xfrm>
            <a:off x="9334440" y="4052880"/>
            <a:ext cx="668160" cy="41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9125280" y="4470480"/>
            <a:ext cx="702360" cy="468360"/>
          </a:xfrm>
          <a:custGeom>
            <a:avLst/>
            <a:gdLst/>
            <a:ahLst/>
            <a:rect l="0" t="0" r="r" b="b"/>
            <a:pathLst>
              <a:path w="1951" h="1301">
                <a:moveTo>
                  <a:pt x="0" y="1115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9"/>
                  <a:pt x="83" y="32"/>
                </a:cubicBezTo>
                <a:cubicBezTo>
                  <a:pt x="93" y="25"/>
                  <a:pt x="104" y="19"/>
                  <a:pt x="115" y="15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2"/>
                  <a:pt x="174" y="0"/>
                  <a:pt x="186" y="0"/>
                </a:cubicBezTo>
                <a:lnTo>
                  <a:pt x="1765" y="0"/>
                </a:lnTo>
                <a:cubicBezTo>
                  <a:pt x="1778" y="0"/>
                  <a:pt x="1790" y="2"/>
                  <a:pt x="1802" y="4"/>
                </a:cubicBezTo>
                <a:cubicBezTo>
                  <a:pt x="1814" y="6"/>
                  <a:pt x="1825" y="10"/>
                  <a:pt x="1836" y="15"/>
                </a:cubicBezTo>
                <a:cubicBezTo>
                  <a:pt x="1848" y="19"/>
                  <a:pt x="1858" y="25"/>
                  <a:pt x="1869" y="32"/>
                </a:cubicBezTo>
                <a:cubicBezTo>
                  <a:pt x="1879" y="39"/>
                  <a:pt x="1888" y="46"/>
                  <a:pt x="1897" y="55"/>
                </a:cubicBezTo>
                <a:cubicBezTo>
                  <a:pt x="1905" y="63"/>
                  <a:pt x="1913" y="73"/>
                  <a:pt x="1920" y="83"/>
                </a:cubicBezTo>
                <a:cubicBezTo>
                  <a:pt x="1927" y="93"/>
                  <a:pt x="1932" y="104"/>
                  <a:pt x="1937" y="115"/>
                </a:cubicBezTo>
                <a:cubicBezTo>
                  <a:pt x="1942" y="126"/>
                  <a:pt x="1945" y="138"/>
                  <a:pt x="1947" y="150"/>
                </a:cubicBezTo>
                <a:cubicBezTo>
                  <a:pt x="1950" y="162"/>
                  <a:pt x="1951" y="174"/>
                  <a:pt x="1951" y="186"/>
                </a:cubicBezTo>
                <a:lnTo>
                  <a:pt x="1951" y="1115"/>
                </a:lnTo>
                <a:cubicBezTo>
                  <a:pt x="1951" y="1127"/>
                  <a:pt x="1950" y="1139"/>
                  <a:pt x="1947" y="1151"/>
                </a:cubicBezTo>
                <a:cubicBezTo>
                  <a:pt x="1945" y="1163"/>
                  <a:pt x="1942" y="1175"/>
                  <a:pt x="1937" y="1186"/>
                </a:cubicBezTo>
                <a:cubicBezTo>
                  <a:pt x="1932" y="1197"/>
                  <a:pt x="1927" y="1208"/>
                  <a:pt x="1920" y="1218"/>
                </a:cubicBezTo>
                <a:cubicBezTo>
                  <a:pt x="1913" y="1229"/>
                  <a:pt x="1905" y="1238"/>
                  <a:pt x="1897" y="1247"/>
                </a:cubicBezTo>
                <a:cubicBezTo>
                  <a:pt x="1888" y="1256"/>
                  <a:pt x="1879" y="1263"/>
                  <a:pt x="1869" y="1270"/>
                </a:cubicBezTo>
                <a:cubicBezTo>
                  <a:pt x="1858" y="1277"/>
                  <a:pt x="1848" y="1283"/>
                  <a:pt x="1836" y="1287"/>
                </a:cubicBezTo>
                <a:cubicBezTo>
                  <a:pt x="1825" y="1292"/>
                  <a:pt x="1814" y="1295"/>
                  <a:pt x="1802" y="1298"/>
                </a:cubicBezTo>
                <a:cubicBezTo>
                  <a:pt x="1790" y="1300"/>
                  <a:pt x="1778" y="1301"/>
                  <a:pt x="1765" y="1301"/>
                </a:cubicBezTo>
                <a:lnTo>
                  <a:pt x="186" y="1301"/>
                </a:lnTo>
                <a:cubicBezTo>
                  <a:pt x="174" y="1301"/>
                  <a:pt x="162" y="1300"/>
                  <a:pt x="150" y="1298"/>
                </a:cubicBezTo>
                <a:cubicBezTo>
                  <a:pt x="138" y="1295"/>
                  <a:pt x="126" y="1292"/>
                  <a:pt x="115" y="1287"/>
                </a:cubicBezTo>
                <a:cubicBezTo>
                  <a:pt x="104" y="1283"/>
                  <a:pt x="93" y="1277"/>
                  <a:pt x="83" y="1270"/>
                </a:cubicBezTo>
                <a:cubicBezTo>
                  <a:pt x="73" y="1263"/>
                  <a:pt x="63" y="1256"/>
                  <a:pt x="55" y="1247"/>
                </a:cubicBezTo>
                <a:cubicBezTo>
                  <a:pt x="46" y="1238"/>
                  <a:pt x="38" y="1229"/>
                  <a:pt x="31" y="1218"/>
                </a:cubicBezTo>
                <a:cubicBezTo>
                  <a:pt x="25" y="1208"/>
                  <a:pt x="19" y="1197"/>
                  <a:pt x="14" y="1186"/>
                </a:cubicBezTo>
                <a:cubicBezTo>
                  <a:pt x="10" y="1175"/>
                  <a:pt x="6" y="1163"/>
                  <a:pt x="4" y="1151"/>
                </a:cubicBezTo>
                <a:cubicBezTo>
                  <a:pt x="1" y="1139"/>
                  <a:pt x="0" y="1127"/>
                  <a:pt x="0" y="1115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4"/>
          <a:stretch/>
        </p:blipFill>
        <p:spPr>
          <a:xfrm>
            <a:off x="9401400" y="454608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" name=""/>
          <p:cNvSpPr txBox="1"/>
          <p:nvPr/>
        </p:nvSpPr>
        <p:spPr>
          <a:xfrm>
            <a:off x="9194040" y="3909960"/>
            <a:ext cx="6379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Other Plans?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9543240" y="4470480"/>
            <a:ext cx="426600" cy="602280"/>
          </a:xfrm>
          <a:custGeom>
            <a:avLst/>
            <a:gdLst/>
            <a:ahLst/>
            <a:rect l="0" t="0" r="r" b="b"/>
            <a:pathLst>
              <a:path w="1185" h="1673">
                <a:moveTo>
                  <a:pt x="0" y="1487"/>
                </a:moveTo>
                <a:lnTo>
                  <a:pt x="0" y="187"/>
                </a:lnTo>
                <a:cubicBezTo>
                  <a:pt x="0" y="175"/>
                  <a:pt x="1" y="163"/>
                  <a:pt x="3" y="151"/>
                </a:cubicBezTo>
                <a:cubicBezTo>
                  <a:pt x="6" y="139"/>
                  <a:pt x="9" y="127"/>
                  <a:pt x="14" y="116"/>
                </a:cubicBezTo>
                <a:cubicBezTo>
                  <a:pt x="19" y="104"/>
                  <a:pt x="24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9"/>
                  <a:pt x="82" y="32"/>
                </a:cubicBezTo>
                <a:cubicBezTo>
                  <a:pt x="92" y="25"/>
                  <a:pt x="103" y="19"/>
                  <a:pt x="115" y="15"/>
                </a:cubicBezTo>
                <a:cubicBezTo>
                  <a:pt x="127" y="10"/>
                  <a:pt x="138" y="6"/>
                  <a:pt x="150" y="4"/>
                </a:cubicBezTo>
                <a:cubicBezTo>
                  <a:pt x="162" y="2"/>
                  <a:pt x="174" y="0"/>
                  <a:pt x="187" y="0"/>
                </a:cubicBezTo>
                <a:lnTo>
                  <a:pt x="999" y="0"/>
                </a:lnTo>
                <a:cubicBezTo>
                  <a:pt x="1011" y="0"/>
                  <a:pt x="1023" y="2"/>
                  <a:pt x="1035" y="4"/>
                </a:cubicBezTo>
                <a:cubicBezTo>
                  <a:pt x="1047" y="6"/>
                  <a:pt x="1059" y="10"/>
                  <a:pt x="1070" y="15"/>
                </a:cubicBezTo>
                <a:cubicBezTo>
                  <a:pt x="1081" y="19"/>
                  <a:pt x="1092" y="25"/>
                  <a:pt x="1102" y="32"/>
                </a:cubicBezTo>
                <a:cubicBezTo>
                  <a:pt x="1112" y="39"/>
                  <a:pt x="1122" y="46"/>
                  <a:pt x="1130" y="55"/>
                </a:cubicBezTo>
                <a:cubicBezTo>
                  <a:pt x="1139" y="63"/>
                  <a:pt x="1147" y="73"/>
                  <a:pt x="1153" y="83"/>
                </a:cubicBezTo>
                <a:cubicBezTo>
                  <a:pt x="1160" y="93"/>
                  <a:pt x="1166" y="104"/>
                  <a:pt x="1171" y="116"/>
                </a:cubicBezTo>
                <a:cubicBezTo>
                  <a:pt x="1175" y="127"/>
                  <a:pt x="1179" y="139"/>
                  <a:pt x="1181" y="151"/>
                </a:cubicBezTo>
                <a:cubicBezTo>
                  <a:pt x="1183" y="163"/>
                  <a:pt x="1185" y="175"/>
                  <a:pt x="1185" y="187"/>
                </a:cubicBezTo>
                <a:lnTo>
                  <a:pt x="1185" y="1487"/>
                </a:lnTo>
                <a:cubicBezTo>
                  <a:pt x="1185" y="1499"/>
                  <a:pt x="1183" y="1511"/>
                  <a:pt x="1181" y="1523"/>
                </a:cubicBezTo>
                <a:cubicBezTo>
                  <a:pt x="1179" y="1535"/>
                  <a:pt x="1175" y="1547"/>
                  <a:pt x="1171" y="1558"/>
                </a:cubicBezTo>
                <a:cubicBezTo>
                  <a:pt x="1166" y="1569"/>
                  <a:pt x="1160" y="1580"/>
                  <a:pt x="1153" y="1590"/>
                </a:cubicBezTo>
                <a:cubicBezTo>
                  <a:pt x="1147" y="1600"/>
                  <a:pt x="1139" y="1610"/>
                  <a:pt x="1130" y="1618"/>
                </a:cubicBezTo>
                <a:cubicBezTo>
                  <a:pt x="1122" y="1627"/>
                  <a:pt x="1112" y="1635"/>
                  <a:pt x="1102" y="1642"/>
                </a:cubicBezTo>
                <a:cubicBezTo>
                  <a:pt x="1092" y="1648"/>
                  <a:pt x="1081" y="1654"/>
                  <a:pt x="1070" y="1659"/>
                </a:cubicBezTo>
                <a:cubicBezTo>
                  <a:pt x="1059" y="1663"/>
                  <a:pt x="1047" y="1667"/>
                  <a:pt x="1035" y="1669"/>
                </a:cubicBezTo>
                <a:cubicBezTo>
                  <a:pt x="1023" y="1672"/>
                  <a:pt x="1011" y="1673"/>
                  <a:pt x="999" y="1673"/>
                </a:cubicBezTo>
                <a:lnTo>
                  <a:pt x="187" y="1673"/>
                </a:lnTo>
                <a:cubicBezTo>
                  <a:pt x="174" y="1673"/>
                  <a:pt x="162" y="1672"/>
                  <a:pt x="150" y="1669"/>
                </a:cubicBezTo>
                <a:cubicBezTo>
                  <a:pt x="138" y="1667"/>
                  <a:pt x="127" y="1663"/>
                  <a:pt x="115" y="1659"/>
                </a:cubicBezTo>
                <a:cubicBezTo>
                  <a:pt x="103" y="1654"/>
                  <a:pt x="92" y="1648"/>
                  <a:pt x="82" y="1642"/>
                </a:cubicBezTo>
                <a:cubicBezTo>
                  <a:pt x="72" y="1635"/>
                  <a:pt x="63" y="1627"/>
                  <a:pt x="54" y="1618"/>
                </a:cubicBezTo>
                <a:cubicBezTo>
                  <a:pt x="46" y="1610"/>
                  <a:pt x="38" y="1600"/>
                  <a:pt x="31" y="1590"/>
                </a:cubicBezTo>
                <a:cubicBezTo>
                  <a:pt x="24" y="1580"/>
                  <a:pt x="19" y="1569"/>
                  <a:pt x="14" y="1558"/>
                </a:cubicBezTo>
                <a:cubicBezTo>
                  <a:pt x="9" y="1547"/>
                  <a:pt x="6" y="1535"/>
                  <a:pt x="3" y="1523"/>
                </a:cubicBezTo>
                <a:cubicBezTo>
                  <a:pt x="1" y="1511"/>
                  <a:pt x="0" y="1499"/>
                  <a:pt x="0" y="1487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5"/>
          <a:stretch/>
        </p:blipFill>
        <p:spPr>
          <a:xfrm>
            <a:off x="9677160" y="454608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9194040" y="4745520"/>
            <a:ext cx="5724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Go Surﬁng!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9642960" y="4745520"/>
            <a:ext cx="2250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Stay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6"/>
          <a:stretch/>
        </p:blipFill>
        <p:spPr>
          <a:xfrm>
            <a:off x="10111680" y="5690880"/>
            <a:ext cx="384120" cy="19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" name=""/>
          <p:cNvSpPr txBox="1"/>
          <p:nvPr/>
        </p:nvSpPr>
        <p:spPr>
          <a:xfrm>
            <a:off x="9606960" y="4879080"/>
            <a:ext cx="2977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Home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15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4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5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6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7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8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8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0" name=""/>
          <p:cNvSpPr/>
          <p:nvPr/>
        </p:nvSpPr>
        <p:spPr>
          <a:xfrm>
            <a:off x="405000" y="873000"/>
            <a:ext cx="3092400" cy="5081400"/>
          </a:xfrm>
          <a:custGeom>
            <a:avLst/>
            <a:gdLst/>
            <a:ahLst/>
            <a:rect l="0" t="0" r="r" b="b"/>
            <a:pathLst>
              <a:path w="8590" h="14115">
                <a:moveTo>
                  <a:pt x="0" y="13941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8416" y="0"/>
                </a:lnTo>
                <a:cubicBezTo>
                  <a:pt x="8427" y="0"/>
                  <a:pt x="8439" y="1"/>
                  <a:pt x="8450" y="4"/>
                </a:cubicBezTo>
                <a:cubicBezTo>
                  <a:pt x="8461" y="6"/>
                  <a:pt x="8472" y="9"/>
                  <a:pt x="8483" y="14"/>
                </a:cubicBezTo>
                <a:cubicBezTo>
                  <a:pt x="8493" y="18"/>
                  <a:pt x="8503" y="23"/>
                  <a:pt x="8513" y="30"/>
                </a:cubicBezTo>
                <a:cubicBezTo>
                  <a:pt x="8522" y="36"/>
                  <a:pt x="8531" y="43"/>
                  <a:pt x="8539" y="51"/>
                </a:cubicBezTo>
                <a:cubicBezTo>
                  <a:pt x="8547" y="59"/>
                  <a:pt x="8554" y="68"/>
                  <a:pt x="8561" y="78"/>
                </a:cubicBezTo>
                <a:cubicBezTo>
                  <a:pt x="8567" y="87"/>
                  <a:pt x="8573" y="97"/>
                  <a:pt x="8577" y="108"/>
                </a:cubicBezTo>
                <a:cubicBezTo>
                  <a:pt x="8581" y="118"/>
                  <a:pt x="8585" y="129"/>
                  <a:pt x="8587" y="140"/>
                </a:cubicBezTo>
                <a:cubicBezTo>
                  <a:pt x="8589" y="152"/>
                  <a:pt x="8590" y="163"/>
                  <a:pt x="8590" y="174"/>
                </a:cubicBezTo>
                <a:lnTo>
                  <a:pt x="8590" y="13941"/>
                </a:lnTo>
                <a:cubicBezTo>
                  <a:pt x="8590" y="13952"/>
                  <a:pt x="8589" y="13963"/>
                  <a:pt x="8587" y="13975"/>
                </a:cubicBezTo>
                <a:cubicBezTo>
                  <a:pt x="8585" y="13986"/>
                  <a:pt x="8581" y="13997"/>
                  <a:pt x="8577" y="14007"/>
                </a:cubicBezTo>
                <a:cubicBezTo>
                  <a:pt x="8573" y="14018"/>
                  <a:pt x="8567" y="14028"/>
                  <a:pt x="8561" y="14037"/>
                </a:cubicBezTo>
                <a:cubicBezTo>
                  <a:pt x="8554" y="14047"/>
                  <a:pt x="8547" y="14056"/>
                  <a:pt x="8539" y="14064"/>
                </a:cubicBezTo>
                <a:cubicBezTo>
                  <a:pt x="8531" y="14072"/>
                  <a:pt x="8522" y="14079"/>
                  <a:pt x="8513" y="14085"/>
                </a:cubicBezTo>
                <a:cubicBezTo>
                  <a:pt x="8503" y="14092"/>
                  <a:pt x="8493" y="14097"/>
                  <a:pt x="8483" y="14102"/>
                </a:cubicBezTo>
                <a:cubicBezTo>
                  <a:pt x="8472" y="14106"/>
                  <a:pt x="8461" y="14109"/>
                  <a:pt x="8450" y="14111"/>
                </a:cubicBezTo>
                <a:cubicBezTo>
                  <a:pt x="8439" y="14114"/>
                  <a:pt x="8427" y="14115"/>
                  <a:pt x="8416" y="14115"/>
                </a:cubicBezTo>
                <a:lnTo>
                  <a:pt x="174" y="14115"/>
                </a:lnTo>
                <a:cubicBezTo>
                  <a:pt x="163" y="14115"/>
                  <a:pt x="152" y="14114"/>
                  <a:pt x="140" y="14111"/>
                </a:cubicBezTo>
                <a:cubicBezTo>
                  <a:pt x="129" y="14109"/>
                  <a:pt x="118" y="14106"/>
                  <a:pt x="108" y="14102"/>
                </a:cubicBezTo>
                <a:cubicBezTo>
                  <a:pt x="97" y="14097"/>
                  <a:pt x="87" y="14092"/>
                  <a:pt x="78" y="14085"/>
                </a:cubicBezTo>
                <a:cubicBezTo>
                  <a:pt x="68" y="14079"/>
                  <a:pt x="59" y="14072"/>
                  <a:pt x="51" y="14064"/>
                </a:cubicBezTo>
                <a:cubicBezTo>
                  <a:pt x="43" y="14056"/>
                  <a:pt x="36" y="14047"/>
                  <a:pt x="30" y="14037"/>
                </a:cubicBezTo>
                <a:cubicBezTo>
                  <a:pt x="23" y="14028"/>
                  <a:pt x="18" y="14018"/>
                  <a:pt x="14" y="14007"/>
                </a:cubicBezTo>
                <a:cubicBezTo>
                  <a:pt x="9" y="13997"/>
                  <a:pt x="6" y="13986"/>
                  <a:pt x="4" y="13975"/>
                </a:cubicBezTo>
                <a:cubicBezTo>
                  <a:pt x="1" y="13963"/>
                  <a:pt x="0" y="13952"/>
                  <a:pt x="0" y="13941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1" name=""/>
          <p:cNvSpPr/>
          <p:nvPr/>
        </p:nvSpPr>
        <p:spPr>
          <a:xfrm>
            <a:off x="405000" y="873000"/>
            <a:ext cx="3092400" cy="5081400"/>
          </a:xfrm>
          <a:custGeom>
            <a:avLst/>
            <a:gdLst/>
            <a:ahLst/>
            <a:rect l="0" t="0" r="r" b="b"/>
            <a:pathLst>
              <a:path fill="none" w="8590" h="14115">
                <a:moveTo>
                  <a:pt x="0" y="13941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8416" y="0"/>
                </a:lnTo>
                <a:cubicBezTo>
                  <a:pt x="8427" y="0"/>
                  <a:pt x="8439" y="1"/>
                  <a:pt x="8450" y="4"/>
                </a:cubicBezTo>
                <a:cubicBezTo>
                  <a:pt x="8461" y="6"/>
                  <a:pt x="8472" y="9"/>
                  <a:pt x="8483" y="14"/>
                </a:cubicBezTo>
                <a:cubicBezTo>
                  <a:pt x="8493" y="18"/>
                  <a:pt x="8503" y="23"/>
                  <a:pt x="8513" y="30"/>
                </a:cubicBezTo>
                <a:cubicBezTo>
                  <a:pt x="8522" y="36"/>
                  <a:pt x="8531" y="43"/>
                  <a:pt x="8539" y="51"/>
                </a:cubicBezTo>
                <a:cubicBezTo>
                  <a:pt x="8547" y="59"/>
                  <a:pt x="8554" y="68"/>
                  <a:pt x="8561" y="78"/>
                </a:cubicBezTo>
                <a:cubicBezTo>
                  <a:pt x="8567" y="87"/>
                  <a:pt x="8573" y="97"/>
                  <a:pt x="8577" y="108"/>
                </a:cubicBezTo>
                <a:cubicBezTo>
                  <a:pt x="8581" y="118"/>
                  <a:pt x="8585" y="129"/>
                  <a:pt x="8587" y="140"/>
                </a:cubicBezTo>
                <a:cubicBezTo>
                  <a:pt x="8589" y="152"/>
                  <a:pt x="8590" y="163"/>
                  <a:pt x="8590" y="174"/>
                </a:cubicBezTo>
                <a:lnTo>
                  <a:pt x="8590" y="13941"/>
                </a:lnTo>
                <a:cubicBezTo>
                  <a:pt x="8590" y="13952"/>
                  <a:pt x="8589" y="13963"/>
                  <a:pt x="8587" y="13975"/>
                </a:cubicBezTo>
                <a:cubicBezTo>
                  <a:pt x="8585" y="13986"/>
                  <a:pt x="8581" y="13997"/>
                  <a:pt x="8577" y="14007"/>
                </a:cubicBezTo>
                <a:cubicBezTo>
                  <a:pt x="8573" y="14018"/>
                  <a:pt x="8567" y="14028"/>
                  <a:pt x="8561" y="14037"/>
                </a:cubicBezTo>
                <a:cubicBezTo>
                  <a:pt x="8554" y="14047"/>
                  <a:pt x="8547" y="14056"/>
                  <a:pt x="8539" y="14064"/>
                </a:cubicBezTo>
                <a:cubicBezTo>
                  <a:pt x="8531" y="14072"/>
                  <a:pt x="8522" y="14079"/>
                  <a:pt x="8513" y="14085"/>
                </a:cubicBezTo>
                <a:cubicBezTo>
                  <a:pt x="8503" y="14092"/>
                  <a:pt x="8493" y="14097"/>
                  <a:pt x="8483" y="14102"/>
                </a:cubicBezTo>
                <a:cubicBezTo>
                  <a:pt x="8472" y="14106"/>
                  <a:pt x="8461" y="14109"/>
                  <a:pt x="8450" y="14111"/>
                </a:cubicBezTo>
                <a:cubicBezTo>
                  <a:pt x="8439" y="14114"/>
                  <a:pt x="8427" y="14115"/>
                  <a:pt x="8416" y="14115"/>
                </a:cubicBezTo>
                <a:lnTo>
                  <a:pt x="174" y="14115"/>
                </a:lnTo>
                <a:cubicBezTo>
                  <a:pt x="163" y="14115"/>
                  <a:pt x="152" y="14114"/>
                  <a:pt x="140" y="14111"/>
                </a:cubicBezTo>
                <a:cubicBezTo>
                  <a:pt x="129" y="14109"/>
                  <a:pt x="118" y="14106"/>
                  <a:pt x="108" y="14102"/>
                </a:cubicBezTo>
                <a:cubicBezTo>
                  <a:pt x="97" y="14097"/>
                  <a:pt x="87" y="14092"/>
                  <a:pt x="78" y="14085"/>
                </a:cubicBezTo>
                <a:cubicBezTo>
                  <a:pt x="68" y="14079"/>
                  <a:pt x="59" y="14072"/>
                  <a:pt x="51" y="14064"/>
                </a:cubicBezTo>
                <a:cubicBezTo>
                  <a:pt x="43" y="14056"/>
                  <a:pt x="36" y="14047"/>
                  <a:pt x="30" y="14037"/>
                </a:cubicBezTo>
                <a:cubicBezTo>
                  <a:pt x="23" y="14028"/>
                  <a:pt x="18" y="14018"/>
                  <a:pt x="14" y="14007"/>
                </a:cubicBezTo>
                <a:cubicBezTo>
                  <a:pt x="9" y="13997"/>
                  <a:pt x="6" y="13986"/>
                  <a:pt x="4" y="13975"/>
                </a:cubicBezTo>
                <a:cubicBezTo>
                  <a:pt x="1" y="13963"/>
                  <a:pt x="0" y="13952"/>
                  <a:pt x="0" y="13941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2" name=""/>
          <p:cNvSpPr txBox="1"/>
          <p:nvPr/>
        </p:nvSpPr>
        <p:spPr>
          <a:xfrm>
            <a:off x="1689480" y="188640"/>
            <a:ext cx="733608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Hyperparameter Tuning with GridSearchCV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3" name=""/>
          <p:cNvSpPr txBox="1"/>
          <p:nvPr/>
        </p:nvSpPr>
        <p:spPr>
          <a:xfrm>
            <a:off x="576720" y="1059120"/>
            <a:ext cx="12589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Systematic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94" name="" descr=""/>
          <p:cNvPicPr/>
          <p:nvPr/>
        </p:nvPicPr>
        <p:blipFill>
          <a:blip r:embed="rId3"/>
          <a:stretch/>
        </p:blipFill>
        <p:spPr>
          <a:xfrm>
            <a:off x="576720" y="17467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5" name=""/>
          <p:cNvSpPr txBox="1"/>
          <p:nvPr/>
        </p:nvSpPr>
        <p:spPr>
          <a:xfrm>
            <a:off x="576720" y="1326600"/>
            <a:ext cx="27223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Hyperparameter Tuning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6" name=""/>
          <p:cNvSpPr txBox="1"/>
          <p:nvPr/>
        </p:nvSpPr>
        <p:spPr>
          <a:xfrm>
            <a:off x="810720" y="1733400"/>
            <a:ext cx="1933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2e8b57"/>
                </a:solidFill>
                <a:effectLst/>
                <a:uFillTx/>
                <a:latin typeface="DejaVuSans"/>
                <a:ea typeface="DejaVuSans"/>
              </a:rPr>
              <a:t>What is GridSearchCV?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7" name=""/>
          <p:cNvSpPr txBox="1"/>
          <p:nvPr/>
        </p:nvSpPr>
        <p:spPr>
          <a:xfrm>
            <a:off x="576720" y="2031840"/>
            <a:ext cx="2556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An exhaustive search over a speciﬁed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8" name=""/>
          <p:cNvSpPr txBox="1"/>
          <p:nvPr/>
        </p:nvSpPr>
        <p:spPr>
          <a:xfrm>
            <a:off x="576720" y="2232360"/>
            <a:ext cx="2132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parameter grid to ﬁnd the best-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9" name=""/>
          <p:cNvSpPr txBox="1"/>
          <p:nvPr/>
        </p:nvSpPr>
        <p:spPr>
          <a:xfrm>
            <a:off x="576720" y="2433240"/>
            <a:ext cx="2720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performing combination based on cross-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00" name="" descr=""/>
          <p:cNvPicPr/>
          <p:nvPr/>
        </p:nvPicPr>
        <p:blipFill>
          <a:blip r:embed="rId4"/>
          <a:stretch/>
        </p:blipFill>
        <p:spPr>
          <a:xfrm>
            <a:off x="576720" y="298332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1" name=""/>
          <p:cNvSpPr txBox="1"/>
          <p:nvPr/>
        </p:nvSpPr>
        <p:spPr>
          <a:xfrm>
            <a:off x="576720" y="2633760"/>
            <a:ext cx="703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validation.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02" name="" descr=""/>
          <p:cNvPicPr/>
          <p:nvPr/>
        </p:nvPicPr>
        <p:blipFill>
          <a:blip r:embed="rId5"/>
          <a:stretch/>
        </p:blipFill>
        <p:spPr>
          <a:xfrm>
            <a:off x="576720" y="32842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3" name=""/>
          <p:cNvSpPr txBox="1"/>
          <p:nvPr/>
        </p:nvSpPr>
        <p:spPr>
          <a:xfrm>
            <a:off x="852480" y="2970360"/>
            <a:ext cx="11098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2e8b57"/>
                </a:solidFill>
                <a:effectLst/>
                <a:uFillTx/>
                <a:latin typeface="DejaVuSans"/>
                <a:ea typeface="DejaVuSans"/>
              </a:rPr>
              <a:t>How It Works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4" name=""/>
          <p:cNvSpPr txBox="1"/>
          <p:nvPr/>
        </p:nvSpPr>
        <p:spPr>
          <a:xfrm>
            <a:off x="777240" y="3268800"/>
            <a:ext cx="2496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Trains model with every combination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05" name="" descr=""/>
          <p:cNvPicPr/>
          <p:nvPr/>
        </p:nvPicPr>
        <p:blipFill>
          <a:blip r:embed="rId6"/>
          <a:stretch/>
        </p:blipFill>
        <p:spPr>
          <a:xfrm>
            <a:off x="576720" y="37522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6" name=""/>
          <p:cNvSpPr txBox="1"/>
          <p:nvPr/>
        </p:nvSpPr>
        <p:spPr>
          <a:xfrm>
            <a:off x="777240" y="3469320"/>
            <a:ext cx="950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of parameters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07" name="" descr=""/>
          <p:cNvPicPr/>
          <p:nvPr/>
        </p:nvPicPr>
        <p:blipFill>
          <a:blip r:embed="rId7"/>
          <a:stretch/>
        </p:blipFill>
        <p:spPr>
          <a:xfrm>
            <a:off x="576720" y="40194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8" name=""/>
          <p:cNvSpPr txBox="1"/>
          <p:nvPr/>
        </p:nvSpPr>
        <p:spPr>
          <a:xfrm>
            <a:off x="777240" y="3736800"/>
            <a:ext cx="2163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Evaluates using cross-validation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9" name=""/>
          <p:cNvSpPr txBox="1"/>
          <p:nvPr/>
        </p:nvSpPr>
        <p:spPr>
          <a:xfrm>
            <a:off x="777240" y="4004280"/>
            <a:ext cx="1964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Selects parameters with best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0" name=""/>
          <p:cNvSpPr/>
          <p:nvPr/>
        </p:nvSpPr>
        <p:spPr>
          <a:xfrm>
            <a:off x="576360" y="4520880"/>
            <a:ext cx="2749680" cy="1638360"/>
          </a:xfrm>
          <a:custGeom>
            <a:avLst/>
            <a:gdLst/>
            <a:ahLst/>
            <a:rect l="0" t="0" r="r" b="b"/>
            <a:pathLst>
              <a:path w="7638" h="4551">
                <a:moveTo>
                  <a:pt x="0" y="0"/>
                </a:moveTo>
                <a:lnTo>
                  <a:pt x="7638" y="0"/>
                </a:lnTo>
                <a:lnTo>
                  <a:pt x="7638" y="4551"/>
                </a:lnTo>
                <a:lnTo>
                  <a:pt x="0" y="4551"/>
                </a:lnTo>
                <a:lnTo>
                  <a:pt x="0" y="0"/>
                </a:lnTo>
                <a:close/>
              </a:path>
            </a:pathLst>
          </a:custGeom>
          <a:solidFill>
            <a:srgbClr val="ffa07a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1" name=""/>
          <p:cNvSpPr/>
          <p:nvPr/>
        </p:nvSpPr>
        <p:spPr>
          <a:xfrm>
            <a:off x="576360" y="4520880"/>
            <a:ext cx="33840" cy="1638360"/>
          </a:xfrm>
          <a:custGeom>
            <a:avLst/>
            <a:gdLst/>
            <a:ahLst/>
            <a:rect l="0" t="0" r="r" b="b"/>
            <a:pathLst>
              <a:path w="94" h="4551">
                <a:moveTo>
                  <a:pt x="0" y="0"/>
                </a:moveTo>
                <a:lnTo>
                  <a:pt x="94" y="0"/>
                </a:lnTo>
                <a:lnTo>
                  <a:pt x="94" y="4551"/>
                </a:lnTo>
                <a:lnTo>
                  <a:pt x="0" y="4551"/>
                </a:lnTo>
                <a:lnTo>
                  <a:pt x="0" y="0"/>
                </a:ln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2" name=""/>
          <p:cNvSpPr txBox="1"/>
          <p:nvPr/>
        </p:nvSpPr>
        <p:spPr>
          <a:xfrm>
            <a:off x="777240" y="4204800"/>
            <a:ext cx="1453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average performance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13" name="" descr=""/>
          <p:cNvPicPr/>
          <p:nvPr/>
        </p:nvPicPr>
        <p:blipFill>
          <a:blip r:embed="rId8"/>
          <a:stretch/>
        </p:blipFill>
        <p:spPr>
          <a:xfrm>
            <a:off x="743760" y="498888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4" name=""/>
          <p:cNvSpPr txBox="1"/>
          <p:nvPr/>
        </p:nvSpPr>
        <p:spPr>
          <a:xfrm>
            <a:off x="743760" y="4682160"/>
            <a:ext cx="6692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Beneﬁts: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5" name=""/>
          <p:cNvSpPr txBox="1"/>
          <p:nvPr/>
        </p:nvSpPr>
        <p:spPr>
          <a:xfrm>
            <a:off x="961200" y="4973400"/>
            <a:ext cx="1867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Automates hyperparameter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16" name="" descr=""/>
          <p:cNvPicPr/>
          <p:nvPr/>
        </p:nvPicPr>
        <p:blipFill>
          <a:blip r:embed="rId9"/>
          <a:stretch/>
        </p:blipFill>
        <p:spPr>
          <a:xfrm>
            <a:off x="743760" y="54234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7" name=""/>
          <p:cNvSpPr txBox="1"/>
          <p:nvPr/>
        </p:nvSpPr>
        <p:spPr>
          <a:xfrm>
            <a:off x="961200" y="5173920"/>
            <a:ext cx="835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optimization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18" name="" descr=""/>
          <p:cNvPicPr/>
          <p:nvPr/>
        </p:nvPicPr>
        <p:blipFill>
          <a:blip r:embed="rId10"/>
          <a:stretch/>
        </p:blipFill>
        <p:spPr>
          <a:xfrm>
            <a:off x="743760" y="56574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9" name=""/>
          <p:cNvSpPr txBox="1"/>
          <p:nvPr/>
        </p:nvSpPr>
        <p:spPr>
          <a:xfrm>
            <a:off x="961200" y="5407920"/>
            <a:ext cx="1765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Reduces risk of overﬁtting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0" name=""/>
          <p:cNvSpPr txBox="1"/>
          <p:nvPr/>
        </p:nvSpPr>
        <p:spPr>
          <a:xfrm>
            <a:off x="961200" y="5641920"/>
            <a:ext cx="2198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Improves model performance 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1" name=""/>
          <p:cNvSpPr/>
          <p:nvPr/>
        </p:nvSpPr>
        <p:spPr>
          <a:xfrm>
            <a:off x="3906720" y="873000"/>
            <a:ext cx="6384600" cy="5081400"/>
          </a:xfrm>
          <a:custGeom>
            <a:avLst/>
            <a:gdLst/>
            <a:ahLst/>
            <a:rect l="0" t="0" r="r" b="b"/>
            <a:pathLst>
              <a:path w="17735" h="14115">
                <a:moveTo>
                  <a:pt x="0" y="13941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8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7" y="36"/>
                  <a:pt x="77" y="30"/>
                </a:cubicBezTo>
                <a:cubicBezTo>
                  <a:pt x="86" y="23"/>
                  <a:pt x="97" y="18"/>
                  <a:pt x="107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17561" y="0"/>
                </a:lnTo>
                <a:cubicBezTo>
                  <a:pt x="17573" y="0"/>
                  <a:pt x="17584" y="1"/>
                  <a:pt x="17595" y="4"/>
                </a:cubicBezTo>
                <a:cubicBezTo>
                  <a:pt x="17606" y="6"/>
                  <a:pt x="17617" y="9"/>
                  <a:pt x="17628" y="14"/>
                </a:cubicBezTo>
                <a:cubicBezTo>
                  <a:pt x="17638" y="18"/>
                  <a:pt x="17648" y="23"/>
                  <a:pt x="17658" y="30"/>
                </a:cubicBezTo>
                <a:cubicBezTo>
                  <a:pt x="17668" y="36"/>
                  <a:pt x="17676" y="43"/>
                  <a:pt x="17684" y="51"/>
                </a:cubicBezTo>
                <a:cubicBezTo>
                  <a:pt x="17692" y="59"/>
                  <a:pt x="17700" y="68"/>
                  <a:pt x="17706" y="78"/>
                </a:cubicBezTo>
                <a:cubicBezTo>
                  <a:pt x="17712" y="87"/>
                  <a:pt x="17718" y="97"/>
                  <a:pt x="17722" y="108"/>
                </a:cubicBezTo>
                <a:cubicBezTo>
                  <a:pt x="17726" y="118"/>
                  <a:pt x="17730" y="129"/>
                  <a:pt x="17732" y="140"/>
                </a:cubicBezTo>
                <a:cubicBezTo>
                  <a:pt x="17734" y="152"/>
                  <a:pt x="17735" y="163"/>
                  <a:pt x="17735" y="174"/>
                </a:cubicBezTo>
                <a:lnTo>
                  <a:pt x="17735" y="13941"/>
                </a:lnTo>
                <a:cubicBezTo>
                  <a:pt x="17735" y="13952"/>
                  <a:pt x="17734" y="13963"/>
                  <a:pt x="17732" y="13975"/>
                </a:cubicBezTo>
                <a:cubicBezTo>
                  <a:pt x="17730" y="13986"/>
                  <a:pt x="17726" y="13997"/>
                  <a:pt x="17722" y="14007"/>
                </a:cubicBezTo>
                <a:cubicBezTo>
                  <a:pt x="17718" y="14018"/>
                  <a:pt x="17712" y="14028"/>
                  <a:pt x="17706" y="14037"/>
                </a:cubicBezTo>
                <a:cubicBezTo>
                  <a:pt x="17700" y="14047"/>
                  <a:pt x="17692" y="14056"/>
                  <a:pt x="17684" y="14064"/>
                </a:cubicBezTo>
                <a:cubicBezTo>
                  <a:pt x="17676" y="14072"/>
                  <a:pt x="17668" y="14079"/>
                  <a:pt x="17658" y="14085"/>
                </a:cubicBezTo>
                <a:cubicBezTo>
                  <a:pt x="17648" y="14092"/>
                  <a:pt x="17638" y="14097"/>
                  <a:pt x="17628" y="14102"/>
                </a:cubicBezTo>
                <a:cubicBezTo>
                  <a:pt x="17617" y="14106"/>
                  <a:pt x="17606" y="14109"/>
                  <a:pt x="17595" y="14111"/>
                </a:cubicBezTo>
                <a:cubicBezTo>
                  <a:pt x="17584" y="14114"/>
                  <a:pt x="17573" y="14115"/>
                  <a:pt x="17561" y="14115"/>
                </a:cubicBezTo>
                <a:lnTo>
                  <a:pt x="174" y="14115"/>
                </a:lnTo>
                <a:cubicBezTo>
                  <a:pt x="162" y="14115"/>
                  <a:pt x="151" y="14114"/>
                  <a:pt x="140" y="14111"/>
                </a:cubicBezTo>
                <a:cubicBezTo>
                  <a:pt x="129" y="14109"/>
                  <a:pt x="118" y="14106"/>
                  <a:pt x="107" y="14102"/>
                </a:cubicBezTo>
                <a:cubicBezTo>
                  <a:pt x="97" y="14097"/>
                  <a:pt x="86" y="14092"/>
                  <a:pt x="77" y="14085"/>
                </a:cubicBezTo>
                <a:cubicBezTo>
                  <a:pt x="67" y="14079"/>
                  <a:pt x="59" y="14072"/>
                  <a:pt x="51" y="14064"/>
                </a:cubicBezTo>
                <a:cubicBezTo>
                  <a:pt x="43" y="14056"/>
                  <a:pt x="35" y="14047"/>
                  <a:pt x="29" y="14037"/>
                </a:cubicBezTo>
                <a:cubicBezTo>
                  <a:pt x="23" y="14028"/>
                  <a:pt x="17" y="14018"/>
                  <a:pt x="13" y="14007"/>
                </a:cubicBezTo>
                <a:cubicBezTo>
                  <a:pt x="8" y="13997"/>
                  <a:pt x="5" y="13986"/>
                  <a:pt x="3" y="13975"/>
                </a:cubicBezTo>
                <a:cubicBezTo>
                  <a:pt x="1" y="13963"/>
                  <a:pt x="0" y="13952"/>
                  <a:pt x="0" y="13941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2" name=""/>
          <p:cNvSpPr/>
          <p:nvPr/>
        </p:nvSpPr>
        <p:spPr>
          <a:xfrm>
            <a:off x="3906720" y="873000"/>
            <a:ext cx="6384600" cy="5081400"/>
          </a:xfrm>
          <a:custGeom>
            <a:avLst/>
            <a:gdLst/>
            <a:ahLst/>
            <a:rect l="0" t="0" r="r" b="b"/>
            <a:pathLst>
              <a:path fill="none" w="17735" h="14115">
                <a:moveTo>
                  <a:pt x="0" y="13941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8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7" y="36"/>
                  <a:pt x="77" y="30"/>
                </a:cubicBezTo>
                <a:cubicBezTo>
                  <a:pt x="86" y="23"/>
                  <a:pt x="97" y="18"/>
                  <a:pt x="107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17561" y="0"/>
                </a:lnTo>
                <a:cubicBezTo>
                  <a:pt x="17573" y="0"/>
                  <a:pt x="17584" y="1"/>
                  <a:pt x="17595" y="4"/>
                </a:cubicBezTo>
                <a:cubicBezTo>
                  <a:pt x="17606" y="6"/>
                  <a:pt x="17617" y="9"/>
                  <a:pt x="17628" y="14"/>
                </a:cubicBezTo>
                <a:cubicBezTo>
                  <a:pt x="17638" y="18"/>
                  <a:pt x="17648" y="23"/>
                  <a:pt x="17658" y="30"/>
                </a:cubicBezTo>
                <a:cubicBezTo>
                  <a:pt x="17668" y="36"/>
                  <a:pt x="17676" y="43"/>
                  <a:pt x="17684" y="51"/>
                </a:cubicBezTo>
                <a:cubicBezTo>
                  <a:pt x="17692" y="59"/>
                  <a:pt x="17700" y="68"/>
                  <a:pt x="17706" y="78"/>
                </a:cubicBezTo>
                <a:cubicBezTo>
                  <a:pt x="17712" y="87"/>
                  <a:pt x="17718" y="97"/>
                  <a:pt x="17722" y="108"/>
                </a:cubicBezTo>
                <a:cubicBezTo>
                  <a:pt x="17726" y="118"/>
                  <a:pt x="17730" y="129"/>
                  <a:pt x="17732" y="140"/>
                </a:cubicBezTo>
                <a:cubicBezTo>
                  <a:pt x="17734" y="152"/>
                  <a:pt x="17735" y="163"/>
                  <a:pt x="17735" y="174"/>
                </a:cubicBezTo>
                <a:lnTo>
                  <a:pt x="17735" y="13941"/>
                </a:lnTo>
                <a:cubicBezTo>
                  <a:pt x="17735" y="13952"/>
                  <a:pt x="17734" y="13963"/>
                  <a:pt x="17732" y="13975"/>
                </a:cubicBezTo>
                <a:cubicBezTo>
                  <a:pt x="17730" y="13986"/>
                  <a:pt x="17726" y="13997"/>
                  <a:pt x="17722" y="14007"/>
                </a:cubicBezTo>
                <a:cubicBezTo>
                  <a:pt x="17718" y="14018"/>
                  <a:pt x="17712" y="14028"/>
                  <a:pt x="17706" y="14037"/>
                </a:cubicBezTo>
                <a:cubicBezTo>
                  <a:pt x="17700" y="14047"/>
                  <a:pt x="17692" y="14056"/>
                  <a:pt x="17684" y="14064"/>
                </a:cubicBezTo>
                <a:cubicBezTo>
                  <a:pt x="17676" y="14072"/>
                  <a:pt x="17668" y="14079"/>
                  <a:pt x="17658" y="14085"/>
                </a:cubicBezTo>
                <a:cubicBezTo>
                  <a:pt x="17648" y="14092"/>
                  <a:pt x="17638" y="14097"/>
                  <a:pt x="17628" y="14102"/>
                </a:cubicBezTo>
                <a:cubicBezTo>
                  <a:pt x="17617" y="14106"/>
                  <a:pt x="17606" y="14109"/>
                  <a:pt x="17595" y="14111"/>
                </a:cubicBezTo>
                <a:cubicBezTo>
                  <a:pt x="17584" y="14114"/>
                  <a:pt x="17573" y="14115"/>
                  <a:pt x="17561" y="14115"/>
                </a:cubicBezTo>
                <a:lnTo>
                  <a:pt x="174" y="14115"/>
                </a:lnTo>
                <a:cubicBezTo>
                  <a:pt x="162" y="14115"/>
                  <a:pt x="151" y="14114"/>
                  <a:pt x="140" y="14111"/>
                </a:cubicBezTo>
                <a:cubicBezTo>
                  <a:pt x="129" y="14109"/>
                  <a:pt x="118" y="14106"/>
                  <a:pt x="107" y="14102"/>
                </a:cubicBezTo>
                <a:cubicBezTo>
                  <a:pt x="97" y="14097"/>
                  <a:pt x="86" y="14092"/>
                  <a:pt x="77" y="14085"/>
                </a:cubicBezTo>
                <a:cubicBezTo>
                  <a:pt x="67" y="14079"/>
                  <a:pt x="59" y="14072"/>
                  <a:pt x="51" y="14064"/>
                </a:cubicBezTo>
                <a:cubicBezTo>
                  <a:pt x="43" y="14056"/>
                  <a:pt x="35" y="14047"/>
                  <a:pt x="29" y="14037"/>
                </a:cubicBezTo>
                <a:cubicBezTo>
                  <a:pt x="23" y="14028"/>
                  <a:pt x="17" y="14018"/>
                  <a:pt x="13" y="14007"/>
                </a:cubicBezTo>
                <a:cubicBezTo>
                  <a:pt x="8" y="13997"/>
                  <a:pt x="5" y="13986"/>
                  <a:pt x="3" y="13975"/>
                </a:cubicBezTo>
                <a:cubicBezTo>
                  <a:pt x="1" y="13963"/>
                  <a:pt x="0" y="13952"/>
                  <a:pt x="0" y="13941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3" name=""/>
          <p:cNvSpPr txBox="1"/>
          <p:nvPr/>
        </p:nvSpPr>
        <p:spPr>
          <a:xfrm>
            <a:off x="961200" y="5842440"/>
            <a:ext cx="622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new data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4" name=""/>
          <p:cNvSpPr/>
          <p:nvPr/>
        </p:nvSpPr>
        <p:spPr>
          <a:xfrm>
            <a:off x="4077720" y="1412280"/>
            <a:ext cx="6042600" cy="2866680"/>
          </a:xfrm>
          <a:custGeom>
            <a:avLst/>
            <a:gdLst/>
            <a:ahLst/>
            <a:rect l="0" t="0" r="r" b="b"/>
            <a:pathLst>
              <a:path w="16785" h="7963">
                <a:moveTo>
                  <a:pt x="0" y="186"/>
                </a:moveTo>
                <a:cubicBezTo>
                  <a:pt x="0" y="174"/>
                  <a:pt x="2" y="162"/>
                  <a:pt x="4" y="150"/>
                </a:cubicBezTo>
                <a:cubicBezTo>
                  <a:pt x="6" y="138"/>
                  <a:pt x="10" y="126"/>
                  <a:pt x="15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9" y="73"/>
                  <a:pt x="46" y="64"/>
                  <a:pt x="55" y="54"/>
                </a:cubicBezTo>
                <a:cubicBezTo>
                  <a:pt x="63" y="45"/>
                  <a:pt x="73" y="38"/>
                  <a:pt x="83" y="31"/>
                </a:cubicBezTo>
                <a:cubicBezTo>
                  <a:pt x="93" y="24"/>
                  <a:pt x="104" y="18"/>
                  <a:pt x="115" y="14"/>
                </a:cubicBezTo>
                <a:cubicBezTo>
                  <a:pt x="126" y="9"/>
                  <a:pt x="138" y="5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6599" y="0"/>
                </a:lnTo>
                <a:cubicBezTo>
                  <a:pt x="16611" y="0"/>
                  <a:pt x="16623" y="1"/>
                  <a:pt x="16635" y="3"/>
                </a:cubicBezTo>
                <a:cubicBezTo>
                  <a:pt x="16647" y="5"/>
                  <a:pt x="16659" y="9"/>
                  <a:pt x="16670" y="14"/>
                </a:cubicBezTo>
                <a:cubicBezTo>
                  <a:pt x="16681" y="18"/>
                  <a:pt x="16692" y="24"/>
                  <a:pt x="16702" y="31"/>
                </a:cubicBezTo>
                <a:cubicBezTo>
                  <a:pt x="16712" y="38"/>
                  <a:pt x="16721" y="45"/>
                  <a:pt x="16730" y="54"/>
                </a:cubicBezTo>
                <a:cubicBezTo>
                  <a:pt x="16739" y="64"/>
                  <a:pt x="16746" y="73"/>
                  <a:pt x="16753" y="83"/>
                </a:cubicBezTo>
                <a:cubicBezTo>
                  <a:pt x="16760" y="93"/>
                  <a:pt x="16766" y="104"/>
                  <a:pt x="16770" y="115"/>
                </a:cubicBezTo>
                <a:cubicBezTo>
                  <a:pt x="16775" y="126"/>
                  <a:pt x="16779" y="138"/>
                  <a:pt x="16781" y="150"/>
                </a:cubicBezTo>
                <a:cubicBezTo>
                  <a:pt x="16783" y="162"/>
                  <a:pt x="16784" y="174"/>
                  <a:pt x="16785" y="186"/>
                </a:cubicBezTo>
                <a:lnTo>
                  <a:pt x="16785" y="7963"/>
                </a:lnTo>
                <a:lnTo>
                  <a:pt x="0" y="7963"/>
                </a:lnTo>
                <a:lnTo>
                  <a:pt x="0" y="186"/>
                </a:lnTo>
                <a:close/>
              </a:path>
            </a:pathLst>
          </a:custGeom>
          <a:solidFill>
            <a:srgbClr val="2d2d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5" name=""/>
          <p:cNvSpPr txBox="1"/>
          <p:nvPr/>
        </p:nvSpPr>
        <p:spPr>
          <a:xfrm>
            <a:off x="4636440" y="1059120"/>
            <a:ext cx="4956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Python Example: Tuning with GridSearchCV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6" name=""/>
          <p:cNvSpPr txBox="1"/>
          <p:nvPr/>
        </p:nvSpPr>
        <p:spPr>
          <a:xfrm>
            <a:off x="4208760" y="1565640"/>
            <a:ext cx="197244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70ad47"/>
                </a:solidFill>
                <a:effectLst/>
                <a:uFillTx/>
                <a:latin typeface="Courier New"/>
                <a:ea typeface="Courier New"/>
              </a:rPr>
              <a:t># Import necessary libraries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7" name=""/>
          <p:cNvSpPr txBox="1"/>
          <p:nvPr/>
        </p:nvSpPr>
        <p:spPr>
          <a:xfrm>
            <a:off x="4208760" y="1740960"/>
            <a:ext cx="267660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from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sklearn.datasets </a:t>
            </a:r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import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load_iris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8" name=""/>
          <p:cNvSpPr txBox="1"/>
          <p:nvPr/>
        </p:nvSpPr>
        <p:spPr>
          <a:xfrm>
            <a:off x="4208760" y="1916640"/>
            <a:ext cx="464832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from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sklearn.model_selection </a:t>
            </a:r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import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train_test_split, GridSearchCV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9" name=""/>
          <p:cNvSpPr txBox="1"/>
          <p:nvPr/>
        </p:nvSpPr>
        <p:spPr>
          <a:xfrm>
            <a:off x="4208760" y="2091960"/>
            <a:ext cx="331056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from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sklearn.tree </a:t>
            </a:r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import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DecisionTreeClassifier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0" name=""/>
          <p:cNvSpPr txBox="1"/>
          <p:nvPr/>
        </p:nvSpPr>
        <p:spPr>
          <a:xfrm>
            <a:off x="4208760" y="2267640"/>
            <a:ext cx="295812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from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sklearn.metrics </a:t>
            </a:r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Courier New"/>
                <a:ea typeface="Courier New"/>
              </a:rPr>
              <a:t>import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accuracy_score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1" name=""/>
          <p:cNvSpPr txBox="1"/>
          <p:nvPr/>
        </p:nvSpPr>
        <p:spPr>
          <a:xfrm>
            <a:off x="4208760" y="2618640"/>
            <a:ext cx="197244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70ad47"/>
                </a:solidFill>
                <a:effectLst/>
                <a:uFillTx/>
                <a:latin typeface="Courier New"/>
                <a:ea typeface="Courier New"/>
              </a:rPr>
              <a:t># 1. Load and split the data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2" name=""/>
          <p:cNvSpPr txBox="1"/>
          <p:nvPr/>
        </p:nvSpPr>
        <p:spPr>
          <a:xfrm>
            <a:off x="4208760" y="2793960"/>
            <a:ext cx="126828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iris = load_iris()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3" name=""/>
          <p:cNvSpPr txBox="1"/>
          <p:nvPr/>
        </p:nvSpPr>
        <p:spPr>
          <a:xfrm>
            <a:off x="4208760" y="2969280"/>
            <a:ext cx="204300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X, y = iris.data, iris.target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4" name=""/>
          <p:cNvSpPr txBox="1"/>
          <p:nvPr/>
        </p:nvSpPr>
        <p:spPr>
          <a:xfrm>
            <a:off x="4208760" y="3144960"/>
            <a:ext cx="507096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X_train, X_test, y_train, y_test = train_test_split(X, y, test_size=0.3,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5" name=""/>
          <p:cNvSpPr txBox="1"/>
          <p:nvPr/>
        </p:nvSpPr>
        <p:spPr>
          <a:xfrm>
            <a:off x="4208760" y="3320280"/>
            <a:ext cx="112752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random_state=42)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6" name=""/>
          <p:cNvSpPr txBox="1"/>
          <p:nvPr/>
        </p:nvSpPr>
        <p:spPr>
          <a:xfrm>
            <a:off x="4208760" y="3671280"/>
            <a:ext cx="211320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70ad47"/>
                </a:solidFill>
                <a:effectLst/>
                <a:uFillTx/>
                <a:latin typeface="Courier New"/>
                <a:ea typeface="Courier New"/>
              </a:rPr>
              <a:t># 2. Define the parameter grid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7" name=""/>
          <p:cNvSpPr txBox="1"/>
          <p:nvPr/>
        </p:nvSpPr>
        <p:spPr>
          <a:xfrm>
            <a:off x="4208760" y="3846960"/>
            <a:ext cx="98676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param_grid = {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8" name=""/>
          <p:cNvSpPr txBox="1"/>
          <p:nvPr/>
        </p:nvSpPr>
        <p:spPr>
          <a:xfrm>
            <a:off x="4208760" y="4022280"/>
            <a:ext cx="246564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  </a:t>
            </a:r>
            <a:r>
              <a:rPr b="0" lang="en-US" sz="920" strike="noStrike" u="none">
                <a:solidFill>
                  <a:srgbClr val="ce9178"/>
                </a:solidFill>
                <a:effectLst/>
                <a:uFillTx/>
                <a:latin typeface="Courier New"/>
                <a:ea typeface="Courier New"/>
              </a:rPr>
              <a:t>'criterion'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: [</a:t>
            </a:r>
            <a:r>
              <a:rPr b="0" lang="en-US" sz="920" strike="noStrike" u="none">
                <a:solidFill>
                  <a:srgbClr val="ce9178"/>
                </a:solidFill>
                <a:effectLst/>
                <a:uFillTx/>
                <a:latin typeface="Courier New"/>
                <a:ea typeface="Courier New"/>
              </a:rPr>
              <a:t>'gini'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, </a:t>
            </a:r>
            <a:r>
              <a:rPr b="0" lang="en-US" sz="920" strike="noStrike" u="none">
                <a:solidFill>
                  <a:srgbClr val="ce9178"/>
                </a:solidFill>
                <a:effectLst/>
                <a:uFillTx/>
                <a:latin typeface="Courier New"/>
                <a:ea typeface="Courier New"/>
              </a:rPr>
              <a:t>'entropy'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],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9" name=""/>
          <p:cNvSpPr/>
          <p:nvPr/>
        </p:nvSpPr>
        <p:spPr>
          <a:xfrm>
            <a:off x="4077720" y="4412160"/>
            <a:ext cx="1922400" cy="1370880"/>
          </a:xfrm>
          <a:custGeom>
            <a:avLst/>
            <a:gdLst/>
            <a:ahLst/>
            <a:rect l="0" t="0" r="r" b="b"/>
            <a:pathLst>
              <a:path w="5340" h="3808">
                <a:moveTo>
                  <a:pt x="0" y="3715"/>
                </a:moveTo>
                <a:lnTo>
                  <a:pt x="0" y="93"/>
                </a:lnTo>
                <a:cubicBezTo>
                  <a:pt x="0" y="81"/>
                  <a:pt x="3" y="69"/>
                  <a:pt x="8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lnTo>
                  <a:pt x="5248" y="0"/>
                </a:lnTo>
                <a:cubicBezTo>
                  <a:pt x="5260" y="0"/>
                  <a:pt x="5272" y="2"/>
                  <a:pt x="5283" y="7"/>
                </a:cubicBezTo>
                <a:cubicBezTo>
                  <a:pt x="5295" y="12"/>
                  <a:pt x="5305" y="18"/>
                  <a:pt x="5313" y="27"/>
                </a:cubicBezTo>
                <a:cubicBezTo>
                  <a:pt x="5322" y="36"/>
                  <a:pt x="5329" y="46"/>
                  <a:pt x="5333" y="57"/>
                </a:cubicBezTo>
                <a:cubicBezTo>
                  <a:pt x="5338" y="69"/>
                  <a:pt x="5340" y="81"/>
                  <a:pt x="5340" y="93"/>
                </a:cubicBezTo>
                <a:lnTo>
                  <a:pt x="5340" y="3715"/>
                </a:lnTo>
                <a:cubicBezTo>
                  <a:pt x="5340" y="3727"/>
                  <a:pt x="5338" y="3739"/>
                  <a:pt x="5333" y="3751"/>
                </a:cubicBezTo>
                <a:cubicBezTo>
                  <a:pt x="5329" y="3762"/>
                  <a:pt x="5322" y="3772"/>
                  <a:pt x="5313" y="3781"/>
                </a:cubicBezTo>
                <a:cubicBezTo>
                  <a:pt x="5305" y="3789"/>
                  <a:pt x="5295" y="3796"/>
                  <a:pt x="5283" y="3801"/>
                </a:cubicBezTo>
                <a:cubicBezTo>
                  <a:pt x="5272" y="3806"/>
                  <a:pt x="5260" y="3808"/>
                  <a:pt x="5248" y="3808"/>
                </a:cubicBezTo>
                <a:lnTo>
                  <a:pt x="93" y="3808"/>
                </a:lnTo>
                <a:cubicBezTo>
                  <a:pt x="81" y="3808"/>
                  <a:pt x="69" y="3806"/>
                  <a:pt x="58" y="3801"/>
                </a:cubicBezTo>
                <a:cubicBezTo>
                  <a:pt x="46" y="3796"/>
                  <a:pt x="36" y="3789"/>
                  <a:pt x="28" y="3781"/>
                </a:cubicBezTo>
                <a:cubicBezTo>
                  <a:pt x="19" y="3772"/>
                  <a:pt x="12" y="3762"/>
                  <a:pt x="8" y="3751"/>
                </a:cubicBezTo>
                <a:cubicBezTo>
                  <a:pt x="3" y="3739"/>
                  <a:pt x="0" y="3727"/>
                  <a:pt x="0" y="3715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440" name="" descr=""/>
          <p:cNvPicPr/>
          <p:nvPr/>
        </p:nvPicPr>
        <p:blipFill>
          <a:blip r:embed="rId11"/>
          <a:stretch/>
        </p:blipFill>
        <p:spPr>
          <a:xfrm>
            <a:off x="4178520" y="455436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41" name=""/>
          <p:cNvSpPr txBox="1"/>
          <p:nvPr/>
        </p:nvSpPr>
        <p:spPr>
          <a:xfrm>
            <a:off x="4349520" y="4197960"/>
            <a:ext cx="1831680" cy="13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ce9178"/>
                </a:solidFill>
                <a:effectLst/>
                <a:uFillTx/>
                <a:latin typeface="Courier New"/>
                <a:ea typeface="Courier New"/>
              </a:rPr>
              <a:t>'max depth'</a:t>
            </a:r>
            <a:r>
              <a:rPr b="0" lang="en-US" sz="920" strike="noStrike" u="none">
                <a:solidFill>
                  <a:srgbClr val="f0f0f0"/>
                </a:solidFill>
                <a:effectLst/>
                <a:uFillTx/>
                <a:latin typeface="Courier New"/>
                <a:ea typeface="Courier New"/>
              </a:rPr>
              <a:t>: [3, 5, 7, 9],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2" name=""/>
          <p:cNvSpPr txBox="1"/>
          <p:nvPr/>
        </p:nvSpPr>
        <p:spPr>
          <a:xfrm>
            <a:off x="4392720" y="4540320"/>
            <a:ext cx="12002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Key Parameters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3" name=""/>
          <p:cNvSpPr txBox="1"/>
          <p:nvPr/>
        </p:nvSpPr>
        <p:spPr>
          <a:xfrm>
            <a:off x="4175640" y="4796640"/>
            <a:ext cx="1190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DejaVuSans"/>
                <a:ea typeface="DejaVuSans"/>
              </a:rPr>
              <a:t>param_grid</a:t>
            </a:r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: Deﬁnes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4" name=""/>
          <p:cNvSpPr txBox="1"/>
          <p:nvPr/>
        </p:nvSpPr>
        <p:spPr>
          <a:xfrm>
            <a:off x="4175640" y="4964040"/>
            <a:ext cx="1437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hyperparameters to test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5" name=""/>
          <p:cNvSpPr txBox="1"/>
          <p:nvPr/>
        </p:nvSpPr>
        <p:spPr>
          <a:xfrm>
            <a:off x="4175640" y="5164560"/>
            <a:ext cx="1219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DejaVuSans"/>
                <a:ea typeface="DejaVuSans"/>
              </a:rPr>
              <a:t>cv</a:t>
            </a:r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: Number of cross-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6" name=""/>
          <p:cNvSpPr txBox="1"/>
          <p:nvPr/>
        </p:nvSpPr>
        <p:spPr>
          <a:xfrm>
            <a:off x="4175640" y="5331600"/>
            <a:ext cx="897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validation folds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7" name=""/>
          <p:cNvSpPr/>
          <p:nvPr/>
        </p:nvSpPr>
        <p:spPr>
          <a:xfrm>
            <a:off x="6133680" y="4412160"/>
            <a:ext cx="1930680" cy="1370880"/>
          </a:xfrm>
          <a:custGeom>
            <a:avLst/>
            <a:gdLst/>
            <a:ahLst/>
            <a:rect l="0" t="0" r="r" b="b"/>
            <a:pathLst>
              <a:path w="5363" h="3808">
                <a:moveTo>
                  <a:pt x="0" y="3715"/>
                </a:moveTo>
                <a:lnTo>
                  <a:pt x="0" y="93"/>
                </a:lnTo>
                <a:cubicBezTo>
                  <a:pt x="0" y="81"/>
                  <a:pt x="2" y="69"/>
                  <a:pt x="7" y="57"/>
                </a:cubicBezTo>
                <a:cubicBezTo>
                  <a:pt x="12" y="46"/>
                  <a:pt x="18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9" y="2"/>
                  <a:pt x="80" y="0"/>
                  <a:pt x="93" y="0"/>
                </a:cubicBezTo>
                <a:lnTo>
                  <a:pt x="5270" y="0"/>
                </a:lnTo>
                <a:cubicBezTo>
                  <a:pt x="5283" y="0"/>
                  <a:pt x="5294" y="2"/>
                  <a:pt x="5306" y="7"/>
                </a:cubicBezTo>
                <a:cubicBezTo>
                  <a:pt x="5317" y="12"/>
                  <a:pt x="5327" y="18"/>
                  <a:pt x="5336" y="27"/>
                </a:cubicBezTo>
                <a:cubicBezTo>
                  <a:pt x="5345" y="36"/>
                  <a:pt x="5351" y="46"/>
                  <a:pt x="5356" y="57"/>
                </a:cubicBezTo>
                <a:cubicBezTo>
                  <a:pt x="5361" y="69"/>
                  <a:pt x="5363" y="81"/>
                  <a:pt x="5363" y="93"/>
                </a:cubicBezTo>
                <a:lnTo>
                  <a:pt x="5363" y="3715"/>
                </a:lnTo>
                <a:cubicBezTo>
                  <a:pt x="5363" y="3727"/>
                  <a:pt x="5361" y="3739"/>
                  <a:pt x="5356" y="3751"/>
                </a:cubicBezTo>
                <a:cubicBezTo>
                  <a:pt x="5351" y="3762"/>
                  <a:pt x="5345" y="3772"/>
                  <a:pt x="5336" y="3781"/>
                </a:cubicBezTo>
                <a:cubicBezTo>
                  <a:pt x="5327" y="3789"/>
                  <a:pt x="5317" y="3796"/>
                  <a:pt x="5306" y="3801"/>
                </a:cubicBezTo>
                <a:cubicBezTo>
                  <a:pt x="5294" y="3806"/>
                  <a:pt x="5283" y="3808"/>
                  <a:pt x="5270" y="3808"/>
                </a:cubicBezTo>
                <a:lnTo>
                  <a:pt x="93" y="3808"/>
                </a:lnTo>
                <a:cubicBezTo>
                  <a:pt x="80" y="3808"/>
                  <a:pt x="69" y="3806"/>
                  <a:pt x="57" y="3801"/>
                </a:cubicBezTo>
                <a:cubicBezTo>
                  <a:pt x="46" y="3796"/>
                  <a:pt x="36" y="3789"/>
                  <a:pt x="27" y="3781"/>
                </a:cubicBezTo>
                <a:cubicBezTo>
                  <a:pt x="18" y="3772"/>
                  <a:pt x="12" y="3762"/>
                  <a:pt x="7" y="3751"/>
                </a:cubicBezTo>
                <a:cubicBezTo>
                  <a:pt x="2" y="3739"/>
                  <a:pt x="0" y="3727"/>
                  <a:pt x="0" y="3715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448" name="" descr=""/>
          <p:cNvPicPr/>
          <p:nvPr/>
        </p:nvPicPr>
        <p:blipFill>
          <a:blip r:embed="rId12"/>
          <a:stretch/>
        </p:blipFill>
        <p:spPr>
          <a:xfrm>
            <a:off x="6234120" y="455436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49" name=""/>
          <p:cNvSpPr txBox="1"/>
          <p:nvPr/>
        </p:nvSpPr>
        <p:spPr>
          <a:xfrm>
            <a:off x="4175640" y="5532120"/>
            <a:ext cx="15678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569cd6"/>
                </a:solidFill>
                <a:effectLst/>
                <a:uFillTx/>
                <a:latin typeface="DejaVuSans"/>
                <a:ea typeface="DejaVuSans"/>
              </a:rPr>
              <a:t>scoring</a:t>
            </a:r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: Metric to optimize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0" name=""/>
          <p:cNvSpPr txBox="1"/>
          <p:nvPr/>
        </p:nvSpPr>
        <p:spPr>
          <a:xfrm>
            <a:off x="6452280" y="4540320"/>
            <a:ext cx="5248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Output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1" name=""/>
          <p:cNvSpPr txBox="1"/>
          <p:nvPr/>
        </p:nvSpPr>
        <p:spPr>
          <a:xfrm>
            <a:off x="6234840" y="4796640"/>
            <a:ext cx="1177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Best combination of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2" name=""/>
          <p:cNvSpPr txBox="1"/>
          <p:nvPr/>
        </p:nvSpPr>
        <p:spPr>
          <a:xfrm>
            <a:off x="6234840" y="4964040"/>
            <a:ext cx="1020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hyperparameters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3" name=""/>
          <p:cNvSpPr txBox="1"/>
          <p:nvPr/>
        </p:nvSpPr>
        <p:spPr>
          <a:xfrm>
            <a:off x="6234840" y="5164560"/>
            <a:ext cx="1548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Best cross-validated score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4" name=""/>
          <p:cNvSpPr/>
          <p:nvPr/>
        </p:nvSpPr>
        <p:spPr>
          <a:xfrm>
            <a:off x="8197920" y="4412160"/>
            <a:ext cx="1922400" cy="1370880"/>
          </a:xfrm>
          <a:custGeom>
            <a:avLst/>
            <a:gdLst/>
            <a:ahLst/>
            <a:rect l="0" t="0" r="r" b="b"/>
            <a:pathLst>
              <a:path w="5340" h="3808">
                <a:moveTo>
                  <a:pt x="0" y="3715"/>
                </a:moveTo>
                <a:lnTo>
                  <a:pt x="0" y="93"/>
                </a:lnTo>
                <a:cubicBezTo>
                  <a:pt x="0" y="81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5" y="18"/>
                  <a:pt x="45" y="12"/>
                  <a:pt x="57" y="7"/>
                </a:cubicBezTo>
                <a:cubicBezTo>
                  <a:pt x="68" y="2"/>
                  <a:pt x="80" y="0"/>
                  <a:pt x="92" y="0"/>
                </a:cubicBezTo>
                <a:lnTo>
                  <a:pt x="5247" y="0"/>
                </a:lnTo>
                <a:cubicBezTo>
                  <a:pt x="5259" y="0"/>
                  <a:pt x="5271" y="2"/>
                  <a:pt x="5282" y="7"/>
                </a:cubicBezTo>
                <a:cubicBezTo>
                  <a:pt x="5294" y="12"/>
                  <a:pt x="5304" y="18"/>
                  <a:pt x="5312" y="27"/>
                </a:cubicBezTo>
                <a:cubicBezTo>
                  <a:pt x="5321" y="36"/>
                  <a:pt x="5328" y="46"/>
                  <a:pt x="5332" y="57"/>
                </a:cubicBezTo>
                <a:cubicBezTo>
                  <a:pt x="5337" y="69"/>
                  <a:pt x="5340" y="81"/>
                  <a:pt x="5340" y="93"/>
                </a:cubicBezTo>
                <a:lnTo>
                  <a:pt x="5340" y="3715"/>
                </a:lnTo>
                <a:cubicBezTo>
                  <a:pt x="5340" y="3727"/>
                  <a:pt x="5337" y="3739"/>
                  <a:pt x="5332" y="3751"/>
                </a:cubicBezTo>
                <a:cubicBezTo>
                  <a:pt x="5328" y="3762"/>
                  <a:pt x="5321" y="3772"/>
                  <a:pt x="5312" y="3781"/>
                </a:cubicBezTo>
                <a:cubicBezTo>
                  <a:pt x="5304" y="3789"/>
                  <a:pt x="5294" y="3796"/>
                  <a:pt x="5282" y="3801"/>
                </a:cubicBezTo>
                <a:cubicBezTo>
                  <a:pt x="5271" y="3806"/>
                  <a:pt x="5259" y="3808"/>
                  <a:pt x="5247" y="3808"/>
                </a:cubicBezTo>
                <a:lnTo>
                  <a:pt x="92" y="3808"/>
                </a:lnTo>
                <a:cubicBezTo>
                  <a:pt x="80" y="3808"/>
                  <a:pt x="68" y="3806"/>
                  <a:pt x="57" y="3801"/>
                </a:cubicBezTo>
                <a:cubicBezTo>
                  <a:pt x="45" y="3796"/>
                  <a:pt x="35" y="3789"/>
                  <a:pt x="27" y="3781"/>
                </a:cubicBezTo>
                <a:cubicBezTo>
                  <a:pt x="18" y="3772"/>
                  <a:pt x="11" y="3762"/>
                  <a:pt x="7" y="3751"/>
                </a:cubicBezTo>
                <a:cubicBezTo>
                  <a:pt x="2" y="3739"/>
                  <a:pt x="0" y="3727"/>
                  <a:pt x="0" y="3715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455" name="" descr=""/>
          <p:cNvPicPr/>
          <p:nvPr/>
        </p:nvPicPr>
        <p:blipFill>
          <a:blip r:embed="rId13"/>
          <a:stretch/>
        </p:blipFill>
        <p:spPr>
          <a:xfrm>
            <a:off x="8298360" y="4554360"/>
            <a:ext cx="11664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6" name=""/>
          <p:cNvSpPr txBox="1"/>
          <p:nvPr/>
        </p:nvSpPr>
        <p:spPr>
          <a:xfrm>
            <a:off x="6234840" y="5365080"/>
            <a:ext cx="14133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Performance on test set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7" name=""/>
          <p:cNvSpPr txBox="1"/>
          <p:nvPr/>
        </p:nvSpPr>
        <p:spPr>
          <a:xfrm>
            <a:off x="8478000" y="4540320"/>
            <a:ext cx="3092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Tips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8" name=""/>
          <p:cNvSpPr txBox="1"/>
          <p:nvPr/>
        </p:nvSpPr>
        <p:spPr>
          <a:xfrm>
            <a:off x="8294400" y="4796640"/>
            <a:ext cx="17013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Start with reasonable ranges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9" name=""/>
          <p:cNvSpPr txBox="1"/>
          <p:nvPr/>
        </p:nvSpPr>
        <p:spPr>
          <a:xfrm>
            <a:off x="8294400" y="4997520"/>
            <a:ext cx="1499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Use coarse-to-ﬁne search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0" name=""/>
          <p:cNvSpPr txBox="1"/>
          <p:nvPr/>
        </p:nvSpPr>
        <p:spPr>
          <a:xfrm>
            <a:off x="8294400" y="5198040"/>
            <a:ext cx="871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Consider using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61" name="" descr=""/>
          <p:cNvPicPr/>
          <p:nvPr/>
        </p:nvPicPr>
        <p:blipFill>
          <a:blip r:embed="rId14"/>
          <a:stretch/>
        </p:blipFill>
        <p:spPr>
          <a:xfrm>
            <a:off x="10028160" y="582444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2" name=""/>
          <p:cNvSpPr txBox="1"/>
          <p:nvPr/>
        </p:nvSpPr>
        <p:spPr>
          <a:xfrm>
            <a:off x="8294400" y="5365080"/>
            <a:ext cx="12978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RandomizedSearchCV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411560" cy="585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4" name=""/>
          <p:cNvSpPr/>
          <p:nvPr/>
        </p:nvSpPr>
        <p:spPr>
          <a:xfrm>
            <a:off x="813240" y="1220040"/>
            <a:ext cx="2440800" cy="16560"/>
          </a:xfrm>
          <a:custGeom>
            <a:avLst/>
            <a:gdLst/>
            <a:ahLst/>
            <a:rect l="0" t="0" r="r" b="b"/>
            <a:pathLst>
              <a:path w="6780" h="46">
                <a:moveTo>
                  <a:pt x="0" y="0"/>
                </a:moveTo>
                <a:lnTo>
                  <a:pt x="6780" y="0"/>
                </a:lnTo>
                <a:lnTo>
                  <a:pt x="6780" y="46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5" name=""/>
          <p:cNvSpPr/>
          <p:nvPr/>
        </p:nvSpPr>
        <p:spPr>
          <a:xfrm>
            <a:off x="3253680" y="1220040"/>
            <a:ext cx="16560" cy="1627200"/>
          </a:xfrm>
          <a:custGeom>
            <a:avLst/>
            <a:gdLst/>
            <a:ahLst/>
            <a:rect l="0" t="0" r="r" b="b"/>
            <a:pathLst>
              <a:path w="46" h="4520">
                <a:moveTo>
                  <a:pt x="0" y="0"/>
                </a:moveTo>
                <a:lnTo>
                  <a:pt x="46" y="0"/>
                </a:lnTo>
                <a:lnTo>
                  <a:pt x="46" y="4520"/>
                </a:lnTo>
                <a:lnTo>
                  <a:pt x="0" y="45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6" name=""/>
          <p:cNvSpPr/>
          <p:nvPr/>
        </p:nvSpPr>
        <p:spPr>
          <a:xfrm>
            <a:off x="1220040" y="2846880"/>
            <a:ext cx="2034000" cy="16560"/>
          </a:xfrm>
          <a:custGeom>
            <a:avLst/>
            <a:gdLst/>
            <a:ahLst/>
            <a:rect l="0" t="0" r="r" b="b"/>
            <a:pathLst>
              <a:path w="5650" h="46">
                <a:moveTo>
                  <a:pt x="0" y="0"/>
                </a:moveTo>
                <a:lnTo>
                  <a:pt x="5650" y="0"/>
                </a:lnTo>
                <a:lnTo>
                  <a:pt x="5650" y="46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7" name=""/>
          <p:cNvSpPr/>
          <p:nvPr/>
        </p:nvSpPr>
        <p:spPr>
          <a:xfrm>
            <a:off x="7320600" y="3253680"/>
            <a:ext cx="16560" cy="1220400"/>
          </a:xfrm>
          <a:custGeom>
            <a:avLst/>
            <a:gdLst/>
            <a:ahLst/>
            <a:rect l="0" t="0" r="r" b="b"/>
            <a:pathLst>
              <a:path w="46" h="3390">
                <a:moveTo>
                  <a:pt x="0" y="0"/>
                </a:moveTo>
                <a:lnTo>
                  <a:pt x="46" y="0"/>
                </a:lnTo>
                <a:lnTo>
                  <a:pt x="46" y="3390"/>
                </a:lnTo>
                <a:lnTo>
                  <a:pt x="0" y="33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8" name=""/>
          <p:cNvSpPr/>
          <p:nvPr/>
        </p:nvSpPr>
        <p:spPr>
          <a:xfrm>
            <a:off x="5693760" y="4473720"/>
            <a:ext cx="1627200" cy="16560"/>
          </a:xfrm>
          <a:custGeom>
            <a:avLst/>
            <a:gdLst/>
            <a:ahLst/>
            <a:rect l="0" t="0" r="r" b="b"/>
            <a:pathLst>
              <a:path w="4520" h="46">
                <a:moveTo>
                  <a:pt x="0" y="0"/>
                </a:moveTo>
                <a:lnTo>
                  <a:pt x="4520" y="0"/>
                </a:lnTo>
                <a:lnTo>
                  <a:pt x="4520" y="46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6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411560" cy="715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0" name=""/>
          <p:cNvSpPr/>
          <p:nvPr/>
        </p:nvSpPr>
        <p:spPr>
          <a:xfrm>
            <a:off x="394200" y="3647880"/>
            <a:ext cx="9623520" cy="1537920"/>
          </a:xfrm>
          <a:custGeom>
            <a:avLst/>
            <a:gdLst/>
            <a:ahLst/>
            <a:rect l="0" t="0" r="r" b="b"/>
            <a:pathLst>
              <a:path w="26732" h="4272">
                <a:moveTo>
                  <a:pt x="0" y="4102"/>
                </a:moveTo>
                <a:lnTo>
                  <a:pt x="0" y="170"/>
                </a:lnTo>
                <a:cubicBezTo>
                  <a:pt x="0" y="159"/>
                  <a:pt x="1" y="148"/>
                  <a:pt x="4" y="137"/>
                </a:cubicBezTo>
                <a:cubicBezTo>
                  <a:pt x="6" y="126"/>
                  <a:pt x="9" y="115"/>
                  <a:pt x="13" y="105"/>
                </a:cubicBezTo>
                <a:cubicBezTo>
                  <a:pt x="18" y="95"/>
                  <a:pt x="23" y="85"/>
                  <a:pt x="29" y="76"/>
                </a:cubicBezTo>
                <a:cubicBezTo>
                  <a:pt x="35" y="67"/>
                  <a:pt x="42" y="58"/>
                  <a:pt x="50" y="50"/>
                </a:cubicBezTo>
                <a:cubicBezTo>
                  <a:pt x="58" y="42"/>
                  <a:pt x="66" y="35"/>
                  <a:pt x="76" y="29"/>
                </a:cubicBezTo>
                <a:cubicBezTo>
                  <a:pt x="85" y="23"/>
                  <a:pt x="95" y="18"/>
                  <a:pt x="105" y="13"/>
                </a:cubicBezTo>
                <a:cubicBezTo>
                  <a:pt x="115" y="9"/>
                  <a:pt x="126" y="6"/>
                  <a:pt x="137" y="4"/>
                </a:cubicBezTo>
                <a:cubicBezTo>
                  <a:pt x="148" y="2"/>
                  <a:pt x="159" y="0"/>
                  <a:pt x="170" y="0"/>
                </a:cubicBezTo>
                <a:lnTo>
                  <a:pt x="26562" y="0"/>
                </a:lnTo>
                <a:cubicBezTo>
                  <a:pt x="26573" y="0"/>
                  <a:pt x="26584" y="2"/>
                  <a:pt x="26595" y="4"/>
                </a:cubicBezTo>
                <a:cubicBezTo>
                  <a:pt x="26606" y="6"/>
                  <a:pt x="26617" y="9"/>
                  <a:pt x="26627" y="13"/>
                </a:cubicBezTo>
                <a:cubicBezTo>
                  <a:pt x="26637" y="18"/>
                  <a:pt x="26647" y="23"/>
                  <a:pt x="26656" y="29"/>
                </a:cubicBezTo>
                <a:cubicBezTo>
                  <a:pt x="26665" y="35"/>
                  <a:pt x="26674" y="42"/>
                  <a:pt x="26682" y="50"/>
                </a:cubicBezTo>
                <a:cubicBezTo>
                  <a:pt x="26690" y="58"/>
                  <a:pt x="26697" y="67"/>
                  <a:pt x="26703" y="76"/>
                </a:cubicBezTo>
                <a:cubicBezTo>
                  <a:pt x="26709" y="85"/>
                  <a:pt x="26714" y="95"/>
                  <a:pt x="26719" y="105"/>
                </a:cubicBezTo>
                <a:cubicBezTo>
                  <a:pt x="26723" y="115"/>
                  <a:pt x="26726" y="126"/>
                  <a:pt x="26728" y="137"/>
                </a:cubicBezTo>
                <a:cubicBezTo>
                  <a:pt x="26730" y="148"/>
                  <a:pt x="26732" y="159"/>
                  <a:pt x="26732" y="170"/>
                </a:cubicBezTo>
                <a:lnTo>
                  <a:pt x="26732" y="4102"/>
                </a:lnTo>
                <a:cubicBezTo>
                  <a:pt x="26732" y="4114"/>
                  <a:pt x="26730" y="4125"/>
                  <a:pt x="26728" y="4136"/>
                </a:cubicBezTo>
                <a:cubicBezTo>
                  <a:pt x="26726" y="4146"/>
                  <a:pt x="26723" y="4157"/>
                  <a:pt x="26719" y="4167"/>
                </a:cubicBezTo>
                <a:cubicBezTo>
                  <a:pt x="26714" y="4178"/>
                  <a:pt x="26709" y="4187"/>
                  <a:pt x="26703" y="4197"/>
                </a:cubicBezTo>
                <a:cubicBezTo>
                  <a:pt x="26697" y="4206"/>
                  <a:pt x="26690" y="4214"/>
                  <a:pt x="26682" y="4222"/>
                </a:cubicBezTo>
                <a:cubicBezTo>
                  <a:pt x="26674" y="4230"/>
                  <a:pt x="26665" y="4237"/>
                  <a:pt x="26656" y="4243"/>
                </a:cubicBezTo>
                <a:cubicBezTo>
                  <a:pt x="26647" y="4250"/>
                  <a:pt x="26637" y="4255"/>
                  <a:pt x="26627" y="4259"/>
                </a:cubicBezTo>
                <a:cubicBezTo>
                  <a:pt x="26617" y="4263"/>
                  <a:pt x="26606" y="4267"/>
                  <a:pt x="26595" y="4269"/>
                </a:cubicBezTo>
                <a:cubicBezTo>
                  <a:pt x="26584" y="4271"/>
                  <a:pt x="26573" y="4272"/>
                  <a:pt x="26562" y="4272"/>
                </a:cubicBezTo>
                <a:lnTo>
                  <a:pt x="170" y="4272"/>
                </a:lnTo>
                <a:cubicBezTo>
                  <a:pt x="159" y="4272"/>
                  <a:pt x="148" y="4271"/>
                  <a:pt x="137" y="4269"/>
                </a:cubicBezTo>
                <a:cubicBezTo>
                  <a:pt x="126" y="4267"/>
                  <a:pt x="115" y="4263"/>
                  <a:pt x="105" y="4259"/>
                </a:cubicBezTo>
                <a:cubicBezTo>
                  <a:pt x="95" y="4255"/>
                  <a:pt x="85" y="4250"/>
                  <a:pt x="76" y="4243"/>
                </a:cubicBezTo>
                <a:cubicBezTo>
                  <a:pt x="66" y="4237"/>
                  <a:pt x="58" y="4230"/>
                  <a:pt x="50" y="4222"/>
                </a:cubicBezTo>
                <a:cubicBezTo>
                  <a:pt x="42" y="4214"/>
                  <a:pt x="35" y="4206"/>
                  <a:pt x="29" y="4197"/>
                </a:cubicBezTo>
                <a:cubicBezTo>
                  <a:pt x="23" y="4187"/>
                  <a:pt x="18" y="4178"/>
                  <a:pt x="13" y="4167"/>
                </a:cubicBezTo>
                <a:cubicBezTo>
                  <a:pt x="9" y="4157"/>
                  <a:pt x="6" y="4146"/>
                  <a:pt x="4" y="4136"/>
                </a:cubicBezTo>
                <a:cubicBezTo>
                  <a:pt x="1" y="4125"/>
                  <a:pt x="0" y="4114"/>
                  <a:pt x="0" y="4102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1" name=""/>
          <p:cNvSpPr/>
          <p:nvPr/>
        </p:nvSpPr>
        <p:spPr>
          <a:xfrm>
            <a:off x="394200" y="3647880"/>
            <a:ext cx="9623520" cy="1537920"/>
          </a:xfrm>
          <a:custGeom>
            <a:avLst/>
            <a:gdLst/>
            <a:ahLst/>
            <a:rect l="0" t="0" r="r" b="b"/>
            <a:pathLst>
              <a:path fill="none" w="26732" h="4272">
                <a:moveTo>
                  <a:pt x="0" y="4102"/>
                </a:moveTo>
                <a:lnTo>
                  <a:pt x="0" y="170"/>
                </a:lnTo>
                <a:cubicBezTo>
                  <a:pt x="0" y="159"/>
                  <a:pt x="1" y="148"/>
                  <a:pt x="4" y="137"/>
                </a:cubicBezTo>
                <a:cubicBezTo>
                  <a:pt x="6" y="126"/>
                  <a:pt x="9" y="115"/>
                  <a:pt x="13" y="105"/>
                </a:cubicBezTo>
                <a:cubicBezTo>
                  <a:pt x="18" y="95"/>
                  <a:pt x="23" y="85"/>
                  <a:pt x="29" y="76"/>
                </a:cubicBezTo>
                <a:cubicBezTo>
                  <a:pt x="35" y="67"/>
                  <a:pt x="42" y="58"/>
                  <a:pt x="50" y="50"/>
                </a:cubicBezTo>
                <a:cubicBezTo>
                  <a:pt x="58" y="42"/>
                  <a:pt x="66" y="35"/>
                  <a:pt x="76" y="29"/>
                </a:cubicBezTo>
                <a:cubicBezTo>
                  <a:pt x="85" y="23"/>
                  <a:pt x="95" y="18"/>
                  <a:pt x="105" y="13"/>
                </a:cubicBezTo>
                <a:cubicBezTo>
                  <a:pt x="115" y="9"/>
                  <a:pt x="126" y="6"/>
                  <a:pt x="137" y="4"/>
                </a:cubicBezTo>
                <a:cubicBezTo>
                  <a:pt x="148" y="2"/>
                  <a:pt x="159" y="0"/>
                  <a:pt x="170" y="0"/>
                </a:cubicBezTo>
                <a:lnTo>
                  <a:pt x="26562" y="0"/>
                </a:lnTo>
                <a:cubicBezTo>
                  <a:pt x="26573" y="0"/>
                  <a:pt x="26584" y="2"/>
                  <a:pt x="26595" y="4"/>
                </a:cubicBezTo>
                <a:cubicBezTo>
                  <a:pt x="26606" y="6"/>
                  <a:pt x="26617" y="9"/>
                  <a:pt x="26627" y="13"/>
                </a:cubicBezTo>
                <a:cubicBezTo>
                  <a:pt x="26637" y="18"/>
                  <a:pt x="26647" y="23"/>
                  <a:pt x="26656" y="29"/>
                </a:cubicBezTo>
                <a:cubicBezTo>
                  <a:pt x="26665" y="35"/>
                  <a:pt x="26674" y="42"/>
                  <a:pt x="26682" y="50"/>
                </a:cubicBezTo>
                <a:cubicBezTo>
                  <a:pt x="26690" y="58"/>
                  <a:pt x="26697" y="67"/>
                  <a:pt x="26703" y="76"/>
                </a:cubicBezTo>
                <a:cubicBezTo>
                  <a:pt x="26709" y="85"/>
                  <a:pt x="26714" y="95"/>
                  <a:pt x="26719" y="105"/>
                </a:cubicBezTo>
                <a:cubicBezTo>
                  <a:pt x="26723" y="115"/>
                  <a:pt x="26726" y="126"/>
                  <a:pt x="26728" y="137"/>
                </a:cubicBezTo>
                <a:cubicBezTo>
                  <a:pt x="26730" y="148"/>
                  <a:pt x="26732" y="159"/>
                  <a:pt x="26732" y="170"/>
                </a:cubicBezTo>
                <a:lnTo>
                  <a:pt x="26732" y="4102"/>
                </a:lnTo>
                <a:cubicBezTo>
                  <a:pt x="26732" y="4114"/>
                  <a:pt x="26730" y="4125"/>
                  <a:pt x="26728" y="4136"/>
                </a:cubicBezTo>
                <a:cubicBezTo>
                  <a:pt x="26726" y="4146"/>
                  <a:pt x="26723" y="4157"/>
                  <a:pt x="26719" y="4167"/>
                </a:cubicBezTo>
                <a:cubicBezTo>
                  <a:pt x="26714" y="4178"/>
                  <a:pt x="26709" y="4187"/>
                  <a:pt x="26703" y="4197"/>
                </a:cubicBezTo>
                <a:cubicBezTo>
                  <a:pt x="26697" y="4206"/>
                  <a:pt x="26690" y="4214"/>
                  <a:pt x="26682" y="4222"/>
                </a:cubicBezTo>
                <a:cubicBezTo>
                  <a:pt x="26674" y="4230"/>
                  <a:pt x="26665" y="4237"/>
                  <a:pt x="26656" y="4243"/>
                </a:cubicBezTo>
                <a:cubicBezTo>
                  <a:pt x="26647" y="4250"/>
                  <a:pt x="26637" y="4255"/>
                  <a:pt x="26627" y="4259"/>
                </a:cubicBezTo>
                <a:cubicBezTo>
                  <a:pt x="26617" y="4263"/>
                  <a:pt x="26606" y="4267"/>
                  <a:pt x="26595" y="4269"/>
                </a:cubicBezTo>
                <a:cubicBezTo>
                  <a:pt x="26584" y="4271"/>
                  <a:pt x="26573" y="4272"/>
                  <a:pt x="26562" y="4272"/>
                </a:cubicBezTo>
                <a:lnTo>
                  <a:pt x="170" y="4272"/>
                </a:lnTo>
                <a:cubicBezTo>
                  <a:pt x="159" y="4272"/>
                  <a:pt x="148" y="4271"/>
                  <a:pt x="137" y="4269"/>
                </a:cubicBezTo>
                <a:cubicBezTo>
                  <a:pt x="126" y="4267"/>
                  <a:pt x="115" y="4263"/>
                  <a:pt x="105" y="4259"/>
                </a:cubicBezTo>
                <a:cubicBezTo>
                  <a:pt x="95" y="4255"/>
                  <a:pt x="85" y="4250"/>
                  <a:pt x="76" y="4243"/>
                </a:cubicBezTo>
                <a:cubicBezTo>
                  <a:pt x="66" y="4237"/>
                  <a:pt x="58" y="4230"/>
                  <a:pt x="50" y="4222"/>
                </a:cubicBezTo>
                <a:cubicBezTo>
                  <a:pt x="42" y="4214"/>
                  <a:pt x="35" y="4206"/>
                  <a:pt x="29" y="4197"/>
                </a:cubicBezTo>
                <a:cubicBezTo>
                  <a:pt x="23" y="4187"/>
                  <a:pt x="18" y="4178"/>
                  <a:pt x="13" y="4167"/>
                </a:cubicBezTo>
                <a:cubicBezTo>
                  <a:pt x="9" y="4157"/>
                  <a:pt x="6" y="4146"/>
                  <a:pt x="4" y="4136"/>
                </a:cubicBezTo>
                <a:cubicBezTo>
                  <a:pt x="1" y="4125"/>
                  <a:pt x="0" y="4114"/>
                  <a:pt x="0" y="4102"/>
                </a:cubicBezTo>
              </a:path>
            </a:pathLst>
          </a:custGeom>
          <a:ln w="7920">
            <a:solidFill>
              <a:srgbClr val="ffa07a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2" name=""/>
          <p:cNvSpPr/>
          <p:nvPr/>
        </p:nvSpPr>
        <p:spPr>
          <a:xfrm>
            <a:off x="394200" y="849960"/>
            <a:ext cx="4612680" cy="2595240"/>
          </a:xfrm>
          <a:custGeom>
            <a:avLst/>
            <a:gdLst/>
            <a:ahLst/>
            <a:rect l="0" t="0" r="r" b="b"/>
            <a:pathLst>
              <a:path w="12813" h="7209">
                <a:moveTo>
                  <a:pt x="0" y="7039"/>
                </a:moveTo>
                <a:lnTo>
                  <a:pt x="0" y="169"/>
                </a:lnTo>
                <a:cubicBezTo>
                  <a:pt x="0" y="158"/>
                  <a:pt x="1" y="147"/>
                  <a:pt x="4" y="136"/>
                </a:cubicBezTo>
                <a:cubicBezTo>
                  <a:pt x="6" y="125"/>
                  <a:pt x="9" y="115"/>
                  <a:pt x="13" y="104"/>
                </a:cubicBezTo>
                <a:cubicBezTo>
                  <a:pt x="18" y="94"/>
                  <a:pt x="23" y="84"/>
                  <a:pt x="29" y="75"/>
                </a:cubicBezTo>
                <a:cubicBezTo>
                  <a:pt x="35" y="66"/>
                  <a:pt x="42" y="57"/>
                  <a:pt x="50" y="49"/>
                </a:cubicBezTo>
                <a:cubicBezTo>
                  <a:pt x="58" y="41"/>
                  <a:pt x="66" y="34"/>
                  <a:pt x="76" y="28"/>
                </a:cubicBezTo>
                <a:cubicBezTo>
                  <a:pt x="85" y="22"/>
                  <a:pt x="95" y="17"/>
                  <a:pt x="105" y="13"/>
                </a:cubicBezTo>
                <a:cubicBezTo>
                  <a:pt x="115" y="8"/>
                  <a:pt x="126" y="5"/>
                  <a:pt x="137" y="3"/>
                </a:cubicBezTo>
                <a:cubicBezTo>
                  <a:pt x="148" y="1"/>
                  <a:pt x="159" y="0"/>
                  <a:pt x="170" y="0"/>
                </a:cubicBezTo>
                <a:lnTo>
                  <a:pt x="12643" y="0"/>
                </a:lnTo>
                <a:cubicBezTo>
                  <a:pt x="12655" y="0"/>
                  <a:pt x="12666" y="1"/>
                  <a:pt x="12676" y="3"/>
                </a:cubicBezTo>
                <a:cubicBezTo>
                  <a:pt x="12687" y="5"/>
                  <a:pt x="12698" y="8"/>
                  <a:pt x="12708" y="13"/>
                </a:cubicBezTo>
                <a:cubicBezTo>
                  <a:pt x="12719" y="17"/>
                  <a:pt x="12728" y="22"/>
                  <a:pt x="12738" y="28"/>
                </a:cubicBezTo>
                <a:cubicBezTo>
                  <a:pt x="12747" y="34"/>
                  <a:pt x="12755" y="41"/>
                  <a:pt x="12763" y="49"/>
                </a:cubicBezTo>
                <a:cubicBezTo>
                  <a:pt x="12771" y="57"/>
                  <a:pt x="12778" y="66"/>
                  <a:pt x="12784" y="75"/>
                </a:cubicBezTo>
                <a:cubicBezTo>
                  <a:pt x="12790" y="84"/>
                  <a:pt x="12796" y="94"/>
                  <a:pt x="12800" y="104"/>
                </a:cubicBezTo>
                <a:cubicBezTo>
                  <a:pt x="12804" y="115"/>
                  <a:pt x="12807" y="125"/>
                  <a:pt x="12810" y="136"/>
                </a:cubicBezTo>
                <a:cubicBezTo>
                  <a:pt x="12812" y="147"/>
                  <a:pt x="12813" y="158"/>
                  <a:pt x="12813" y="169"/>
                </a:cubicBezTo>
                <a:lnTo>
                  <a:pt x="12813" y="7039"/>
                </a:lnTo>
                <a:cubicBezTo>
                  <a:pt x="12813" y="7050"/>
                  <a:pt x="12812" y="7061"/>
                  <a:pt x="12810" y="7072"/>
                </a:cubicBezTo>
                <a:cubicBezTo>
                  <a:pt x="12807" y="7083"/>
                  <a:pt x="12804" y="7094"/>
                  <a:pt x="12800" y="7104"/>
                </a:cubicBezTo>
                <a:cubicBezTo>
                  <a:pt x="12796" y="7114"/>
                  <a:pt x="12790" y="7124"/>
                  <a:pt x="12784" y="7133"/>
                </a:cubicBezTo>
                <a:cubicBezTo>
                  <a:pt x="12778" y="7143"/>
                  <a:pt x="12771" y="7151"/>
                  <a:pt x="12763" y="7159"/>
                </a:cubicBezTo>
                <a:cubicBezTo>
                  <a:pt x="12755" y="7167"/>
                  <a:pt x="12747" y="7174"/>
                  <a:pt x="12738" y="7180"/>
                </a:cubicBezTo>
                <a:cubicBezTo>
                  <a:pt x="12728" y="7186"/>
                  <a:pt x="12719" y="7191"/>
                  <a:pt x="12708" y="7196"/>
                </a:cubicBezTo>
                <a:cubicBezTo>
                  <a:pt x="12698" y="7200"/>
                  <a:pt x="12687" y="7203"/>
                  <a:pt x="12676" y="7205"/>
                </a:cubicBezTo>
                <a:cubicBezTo>
                  <a:pt x="12666" y="7207"/>
                  <a:pt x="12655" y="7209"/>
                  <a:pt x="12643" y="7209"/>
                </a:cubicBezTo>
                <a:lnTo>
                  <a:pt x="170" y="7209"/>
                </a:lnTo>
                <a:cubicBezTo>
                  <a:pt x="159" y="7209"/>
                  <a:pt x="148" y="7207"/>
                  <a:pt x="137" y="7205"/>
                </a:cubicBezTo>
                <a:cubicBezTo>
                  <a:pt x="126" y="7203"/>
                  <a:pt x="115" y="7200"/>
                  <a:pt x="105" y="7196"/>
                </a:cubicBezTo>
                <a:cubicBezTo>
                  <a:pt x="95" y="7191"/>
                  <a:pt x="85" y="7186"/>
                  <a:pt x="76" y="7180"/>
                </a:cubicBezTo>
                <a:cubicBezTo>
                  <a:pt x="66" y="7174"/>
                  <a:pt x="58" y="7167"/>
                  <a:pt x="50" y="7159"/>
                </a:cubicBezTo>
                <a:cubicBezTo>
                  <a:pt x="42" y="7151"/>
                  <a:pt x="35" y="7143"/>
                  <a:pt x="29" y="7133"/>
                </a:cubicBezTo>
                <a:cubicBezTo>
                  <a:pt x="23" y="7124"/>
                  <a:pt x="18" y="7114"/>
                  <a:pt x="13" y="7104"/>
                </a:cubicBezTo>
                <a:cubicBezTo>
                  <a:pt x="9" y="7094"/>
                  <a:pt x="6" y="7083"/>
                  <a:pt x="4" y="7072"/>
                </a:cubicBezTo>
                <a:cubicBezTo>
                  <a:pt x="1" y="7061"/>
                  <a:pt x="0" y="7050"/>
                  <a:pt x="0" y="7039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3" name=""/>
          <p:cNvSpPr/>
          <p:nvPr/>
        </p:nvSpPr>
        <p:spPr>
          <a:xfrm>
            <a:off x="394200" y="849960"/>
            <a:ext cx="4612680" cy="2595240"/>
          </a:xfrm>
          <a:custGeom>
            <a:avLst/>
            <a:gdLst/>
            <a:ahLst/>
            <a:rect l="0" t="0" r="r" b="b"/>
            <a:pathLst>
              <a:path fill="none" w="12813" h="7209">
                <a:moveTo>
                  <a:pt x="0" y="7039"/>
                </a:moveTo>
                <a:lnTo>
                  <a:pt x="0" y="169"/>
                </a:lnTo>
                <a:cubicBezTo>
                  <a:pt x="0" y="158"/>
                  <a:pt x="1" y="147"/>
                  <a:pt x="4" y="136"/>
                </a:cubicBezTo>
                <a:cubicBezTo>
                  <a:pt x="6" y="125"/>
                  <a:pt x="9" y="115"/>
                  <a:pt x="13" y="104"/>
                </a:cubicBezTo>
                <a:cubicBezTo>
                  <a:pt x="18" y="94"/>
                  <a:pt x="23" y="84"/>
                  <a:pt x="29" y="75"/>
                </a:cubicBezTo>
                <a:cubicBezTo>
                  <a:pt x="35" y="66"/>
                  <a:pt x="42" y="57"/>
                  <a:pt x="50" y="49"/>
                </a:cubicBezTo>
                <a:cubicBezTo>
                  <a:pt x="58" y="41"/>
                  <a:pt x="66" y="34"/>
                  <a:pt x="76" y="28"/>
                </a:cubicBezTo>
                <a:cubicBezTo>
                  <a:pt x="85" y="22"/>
                  <a:pt x="95" y="17"/>
                  <a:pt x="105" y="13"/>
                </a:cubicBezTo>
                <a:cubicBezTo>
                  <a:pt x="115" y="8"/>
                  <a:pt x="126" y="5"/>
                  <a:pt x="137" y="3"/>
                </a:cubicBezTo>
                <a:cubicBezTo>
                  <a:pt x="148" y="1"/>
                  <a:pt x="159" y="0"/>
                  <a:pt x="170" y="0"/>
                </a:cubicBezTo>
                <a:lnTo>
                  <a:pt x="12643" y="0"/>
                </a:lnTo>
                <a:cubicBezTo>
                  <a:pt x="12655" y="0"/>
                  <a:pt x="12666" y="1"/>
                  <a:pt x="12676" y="3"/>
                </a:cubicBezTo>
                <a:cubicBezTo>
                  <a:pt x="12687" y="5"/>
                  <a:pt x="12698" y="8"/>
                  <a:pt x="12708" y="13"/>
                </a:cubicBezTo>
                <a:cubicBezTo>
                  <a:pt x="12719" y="17"/>
                  <a:pt x="12728" y="22"/>
                  <a:pt x="12738" y="28"/>
                </a:cubicBezTo>
                <a:cubicBezTo>
                  <a:pt x="12747" y="34"/>
                  <a:pt x="12755" y="41"/>
                  <a:pt x="12763" y="49"/>
                </a:cubicBezTo>
                <a:cubicBezTo>
                  <a:pt x="12771" y="57"/>
                  <a:pt x="12778" y="66"/>
                  <a:pt x="12784" y="75"/>
                </a:cubicBezTo>
                <a:cubicBezTo>
                  <a:pt x="12790" y="84"/>
                  <a:pt x="12796" y="94"/>
                  <a:pt x="12800" y="104"/>
                </a:cubicBezTo>
                <a:cubicBezTo>
                  <a:pt x="12804" y="115"/>
                  <a:pt x="12807" y="125"/>
                  <a:pt x="12810" y="136"/>
                </a:cubicBezTo>
                <a:cubicBezTo>
                  <a:pt x="12812" y="147"/>
                  <a:pt x="12813" y="158"/>
                  <a:pt x="12813" y="169"/>
                </a:cubicBezTo>
                <a:lnTo>
                  <a:pt x="12813" y="7039"/>
                </a:lnTo>
                <a:cubicBezTo>
                  <a:pt x="12813" y="7050"/>
                  <a:pt x="12812" y="7061"/>
                  <a:pt x="12810" y="7072"/>
                </a:cubicBezTo>
                <a:cubicBezTo>
                  <a:pt x="12807" y="7083"/>
                  <a:pt x="12804" y="7094"/>
                  <a:pt x="12800" y="7104"/>
                </a:cubicBezTo>
                <a:cubicBezTo>
                  <a:pt x="12796" y="7114"/>
                  <a:pt x="12790" y="7124"/>
                  <a:pt x="12784" y="7133"/>
                </a:cubicBezTo>
                <a:cubicBezTo>
                  <a:pt x="12778" y="7143"/>
                  <a:pt x="12771" y="7151"/>
                  <a:pt x="12763" y="7159"/>
                </a:cubicBezTo>
                <a:cubicBezTo>
                  <a:pt x="12755" y="7167"/>
                  <a:pt x="12747" y="7174"/>
                  <a:pt x="12738" y="7180"/>
                </a:cubicBezTo>
                <a:cubicBezTo>
                  <a:pt x="12728" y="7186"/>
                  <a:pt x="12719" y="7191"/>
                  <a:pt x="12708" y="7196"/>
                </a:cubicBezTo>
                <a:cubicBezTo>
                  <a:pt x="12698" y="7200"/>
                  <a:pt x="12687" y="7203"/>
                  <a:pt x="12676" y="7205"/>
                </a:cubicBezTo>
                <a:cubicBezTo>
                  <a:pt x="12666" y="7207"/>
                  <a:pt x="12655" y="7209"/>
                  <a:pt x="12643" y="7209"/>
                </a:cubicBezTo>
                <a:lnTo>
                  <a:pt x="170" y="7209"/>
                </a:lnTo>
                <a:cubicBezTo>
                  <a:pt x="159" y="7209"/>
                  <a:pt x="148" y="7207"/>
                  <a:pt x="137" y="7205"/>
                </a:cubicBezTo>
                <a:cubicBezTo>
                  <a:pt x="126" y="7203"/>
                  <a:pt x="115" y="7200"/>
                  <a:pt x="105" y="7196"/>
                </a:cubicBezTo>
                <a:cubicBezTo>
                  <a:pt x="95" y="7191"/>
                  <a:pt x="85" y="7186"/>
                  <a:pt x="76" y="7180"/>
                </a:cubicBezTo>
                <a:cubicBezTo>
                  <a:pt x="66" y="7174"/>
                  <a:pt x="58" y="7167"/>
                  <a:pt x="50" y="7159"/>
                </a:cubicBezTo>
                <a:cubicBezTo>
                  <a:pt x="42" y="7151"/>
                  <a:pt x="35" y="7143"/>
                  <a:pt x="29" y="7133"/>
                </a:cubicBezTo>
                <a:cubicBezTo>
                  <a:pt x="23" y="7124"/>
                  <a:pt x="18" y="7114"/>
                  <a:pt x="13" y="7104"/>
                </a:cubicBezTo>
                <a:cubicBezTo>
                  <a:pt x="9" y="7094"/>
                  <a:pt x="6" y="7083"/>
                  <a:pt x="4" y="7072"/>
                </a:cubicBezTo>
                <a:cubicBezTo>
                  <a:pt x="1" y="7061"/>
                  <a:pt x="0" y="7050"/>
                  <a:pt x="0" y="7039"/>
                </a:cubicBezTo>
              </a:path>
            </a:pathLst>
          </a:custGeom>
          <a:ln w="7920">
            <a:solidFill>
              <a:srgbClr val="e74c3c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74" name="" descr=""/>
          <p:cNvPicPr/>
          <p:nvPr/>
        </p:nvPicPr>
        <p:blipFill>
          <a:blip r:embed="rId3"/>
          <a:stretch/>
        </p:blipFill>
        <p:spPr>
          <a:xfrm>
            <a:off x="1927800" y="992520"/>
            <a:ext cx="243720" cy="24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5" name=""/>
          <p:cNvSpPr txBox="1"/>
          <p:nvPr/>
        </p:nvSpPr>
        <p:spPr>
          <a:xfrm>
            <a:off x="1510200" y="183600"/>
            <a:ext cx="7418520" cy="34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Overﬁtting vs. Underﬁtting in Decision Trees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6" name=""/>
          <p:cNvSpPr txBox="1"/>
          <p:nvPr/>
        </p:nvSpPr>
        <p:spPr>
          <a:xfrm>
            <a:off x="2271960" y="998280"/>
            <a:ext cx="1198800" cy="22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4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Overﬁtting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77" name="" descr=""/>
          <p:cNvPicPr/>
          <p:nvPr/>
        </p:nvPicPr>
        <p:blipFill>
          <a:blip r:embed="rId4"/>
          <a:stretch/>
        </p:blipFill>
        <p:spPr>
          <a:xfrm>
            <a:off x="1927800" y="3172320"/>
            <a:ext cx="113400" cy="11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8" name=""/>
          <p:cNvSpPr txBox="1"/>
          <p:nvPr/>
        </p:nvSpPr>
        <p:spPr>
          <a:xfrm>
            <a:off x="784440" y="1401480"/>
            <a:ext cx="383220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Model learns noise and outliers, failing to generalize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9" name=""/>
          <p:cNvSpPr/>
          <p:nvPr/>
        </p:nvSpPr>
        <p:spPr>
          <a:xfrm>
            <a:off x="5405040" y="849960"/>
            <a:ext cx="4612680" cy="2595240"/>
          </a:xfrm>
          <a:custGeom>
            <a:avLst/>
            <a:gdLst/>
            <a:ahLst/>
            <a:rect l="0" t="0" r="r" b="b"/>
            <a:pathLst>
              <a:path w="12813" h="7209">
                <a:moveTo>
                  <a:pt x="0" y="7039"/>
                </a:moveTo>
                <a:lnTo>
                  <a:pt x="0" y="169"/>
                </a:lnTo>
                <a:cubicBezTo>
                  <a:pt x="0" y="158"/>
                  <a:pt x="1" y="147"/>
                  <a:pt x="3" y="136"/>
                </a:cubicBezTo>
                <a:cubicBezTo>
                  <a:pt x="5" y="125"/>
                  <a:pt x="9" y="115"/>
                  <a:pt x="13" y="104"/>
                </a:cubicBezTo>
                <a:cubicBezTo>
                  <a:pt x="17" y="94"/>
                  <a:pt x="22" y="84"/>
                  <a:pt x="29" y="75"/>
                </a:cubicBezTo>
                <a:cubicBezTo>
                  <a:pt x="35" y="66"/>
                  <a:pt x="42" y="57"/>
                  <a:pt x="50" y="49"/>
                </a:cubicBezTo>
                <a:cubicBezTo>
                  <a:pt x="58" y="41"/>
                  <a:pt x="66" y="34"/>
                  <a:pt x="75" y="28"/>
                </a:cubicBezTo>
                <a:cubicBezTo>
                  <a:pt x="85" y="22"/>
                  <a:pt x="94" y="17"/>
                  <a:pt x="105" y="13"/>
                </a:cubicBezTo>
                <a:cubicBezTo>
                  <a:pt x="115" y="8"/>
                  <a:pt x="126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lnTo>
                  <a:pt x="12643" y="0"/>
                </a:lnTo>
                <a:cubicBezTo>
                  <a:pt x="12654" y="0"/>
                  <a:pt x="12665" y="1"/>
                  <a:pt x="12676" y="3"/>
                </a:cubicBezTo>
                <a:cubicBezTo>
                  <a:pt x="12687" y="5"/>
                  <a:pt x="12698" y="8"/>
                  <a:pt x="12708" y="13"/>
                </a:cubicBezTo>
                <a:cubicBezTo>
                  <a:pt x="12718" y="17"/>
                  <a:pt x="12728" y="22"/>
                  <a:pt x="12737" y="28"/>
                </a:cubicBezTo>
                <a:cubicBezTo>
                  <a:pt x="12746" y="34"/>
                  <a:pt x="12755" y="41"/>
                  <a:pt x="12763" y="49"/>
                </a:cubicBezTo>
                <a:cubicBezTo>
                  <a:pt x="12771" y="57"/>
                  <a:pt x="12778" y="66"/>
                  <a:pt x="12784" y="75"/>
                </a:cubicBezTo>
                <a:cubicBezTo>
                  <a:pt x="12790" y="84"/>
                  <a:pt x="12795" y="94"/>
                  <a:pt x="12800" y="104"/>
                </a:cubicBezTo>
                <a:cubicBezTo>
                  <a:pt x="12804" y="115"/>
                  <a:pt x="12807" y="125"/>
                  <a:pt x="12809" y="136"/>
                </a:cubicBezTo>
                <a:cubicBezTo>
                  <a:pt x="12811" y="147"/>
                  <a:pt x="12813" y="158"/>
                  <a:pt x="12813" y="169"/>
                </a:cubicBezTo>
                <a:lnTo>
                  <a:pt x="12813" y="7039"/>
                </a:lnTo>
                <a:cubicBezTo>
                  <a:pt x="12813" y="7050"/>
                  <a:pt x="12811" y="7061"/>
                  <a:pt x="12809" y="7072"/>
                </a:cubicBezTo>
                <a:cubicBezTo>
                  <a:pt x="12807" y="7083"/>
                  <a:pt x="12804" y="7094"/>
                  <a:pt x="12800" y="7104"/>
                </a:cubicBezTo>
                <a:cubicBezTo>
                  <a:pt x="12795" y="7114"/>
                  <a:pt x="12790" y="7124"/>
                  <a:pt x="12784" y="7133"/>
                </a:cubicBezTo>
                <a:cubicBezTo>
                  <a:pt x="12778" y="7143"/>
                  <a:pt x="12771" y="7151"/>
                  <a:pt x="12763" y="7159"/>
                </a:cubicBezTo>
                <a:cubicBezTo>
                  <a:pt x="12755" y="7167"/>
                  <a:pt x="12746" y="7174"/>
                  <a:pt x="12737" y="7180"/>
                </a:cubicBezTo>
                <a:cubicBezTo>
                  <a:pt x="12728" y="7186"/>
                  <a:pt x="12718" y="7191"/>
                  <a:pt x="12708" y="7196"/>
                </a:cubicBezTo>
                <a:cubicBezTo>
                  <a:pt x="12698" y="7200"/>
                  <a:pt x="12687" y="7203"/>
                  <a:pt x="12676" y="7205"/>
                </a:cubicBezTo>
                <a:cubicBezTo>
                  <a:pt x="12665" y="7207"/>
                  <a:pt x="12654" y="7209"/>
                  <a:pt x="12643" y="7209"/>
                </a:cubicBezTo>
                <a:lnTo>
                  <a:pt x="169" y="7209"/>
                </a:lnTo>
                <a:cubicBezTo>
                  <a:pt x="158" y="7209"/>
                  <a:pt x="147" y="7207"/>
                  <a:pt x="136" y="7205"/>
                </a:cubicBezTo>
                <a:cubicBezTo>
                  <a:pt x="126" y="7203"/>
                  <a:pt x="115" y="7200"/>
                  <a:pt x="105" y="7196"/>
                </a:cubicBezTo>
                <a:cubicBezTo>
                  <a:pt x="94" y="7191"/>
                  <a:pt x="85" y="7186"/>
                  <a:pt x="75" y="7180"/>
                </a:cubicBezTo>
                <a:cubicBezTo>
                  <a:pt x="66" y="7174"/>
                  <a:pt x="58" y="7167"/>
                  <a:pt x="50" y="7159"/>
                </a:cubicBezTo>
                <a:cubicBezTo>
                  <a:pt x="42" y="7151"/>
                  <a:pt x="35" y="7143"/>
                  <a:pt x="29" y="7133"/>
                </a:cubicBezTo>
                <a:cubicBezTo>
                  <a:pt x="22" y="7124"/>
                  <a:pt x="17" y="7114"/>
                  <a:pt x="13" y="7104"/>
                </a:cubicBezTo>
                <a:cubicBezTo>
                  <a:pt x="9" y="7094"/>
                  <a:pt x="5" y="7083"/>
                  <a:pt x="3" y="7072"/>
                </a:cubicBezTo>
                <a:cubicBezTo>
                  <a:pt x="1" y="7061"/>
                  <a:pt x="0" y="7050"/>
                  <a:pt x="0" y="7039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0" name=""/>
          <p:cNvSpPr/>
          <p:nvPr/>
        </p:nvSpPr>
        <p:spPr>
          <a:xfrm>
            <a:off x="5405040" y="849960"/>
            <a:ext cx="4612680" cy="2595240"/>
          </a:xfrm>
          <a:custGeom>
            <a:avLst/>
            <a:gdLst/>
            <a:ahLst/>
            <a:rect l="0" t="0" r="r" b="b"/>
            <a:pathLst>
              <a:path fill="none" w="12813" h="7209">
                <a:moveTo>
                  <a:pt x="0" y="7039"/>
                </a:moveTo>
                <a:lnTo>
                  <a:pt x="0" y="169"/>
                </a:lnTo>
                <a:cubicBezTo>
                  <a:pt x="0" y="158"/>
                  <a:pt x="1" y="147"/>
                  <a:pt x="3" y="136"/>
                </a:cubicBezTo>
                <a:cubicBezTo>
                  <a:pt x="5" y="125"/>
                  <a:pt x="9" y="115"/>
                  <a:pt x="13" y="104"/>
                </a:cubicBezTo>
                <a:cubicBezTo>
                  <a:pt x="17" y="94"/>
                  <a:pt x="22" y="84"/>
                  <a:pt x="29" y="75"/>
                </a:cubicBezTo>
                <a:cubicBezTo>
                  <a:pt x="35" y="66"/>
                  <a:pt x="42" y="57"/>
                  <a:pt x="50" y="49"/>
                </a:cubicBezTo>
                <a:cubicBezTo>
                  <a:pt x="58" y="41"/>
                  <a:pt x="66" y="34"/>
                  <a:pt x="75" y="28"/>
                </a:cubicBezTo>
                <a:cubicBezTo>
                  <a:pt x="85" y="22"/>
                  <a:pt x="94" y="17"/>
                  <a:pt x="105" y="13"/>
                </a:cubicBezTo>
                <a:cubicBezTo>
                  <a:pt x="115" y="8"/>
                  <a:pt x="126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lnTo>
                  <a:pt x="12643" y="0"/>
                </a:lnTo>
                <a:cubicBezTo>
                  <a:pt x="12654" y="0"/>
                  <a:pt x="12665" y="1"/>
                  <a:pt x="12676" y="3"/>
                </a:cubicBezTo>
                <a:cubicBezTo>
                  <a:pt x="12687" y="5"/>
                  <a:pt x="12698" y="8"/>
                  <a:pt x="12708" y="13"/>
                </a:cubicBezTo>
                <a:cubicBezTo>
                  <a:pt x="12718" y="17"/>
                  <a:pt x="12728" y="22"/>
                  <a:pt x="12737" y="28"/>
                </a:cubicBezTo>
                <a:cubicBezTo>
                  <a:pt x="12746" y="34"/>
                  <a:pt x="12755" y="41"/>
                  <a:pt x="12763" y="49"/>
                </a:cubicBezTo>
                <a:cubicBezTo>
                  <a:pt x="12771" y="57"/>
                  <a:pt x="12778" y="66"/>
                  <a:pt x="12784" y="75"/>
                </a:cubicBezTo>
                <a:cubicBezTo>
                  <a:pt x="12790" y="84"/>
                  <a:pt x="12795" y="94"/>
                  <a:pt x="12800" y="104"/>
                </a:cubicBezTo>
                <a:cubicBezTo>
                  <a:pt x="12804" y="115"/>
                  <a:pt x="12807" y="125"/>
                  <a:pt x="12809" y="136"/>
                </a:cubicBezTo>
                <a:cubicBezTo>
                  <a:pt x="12811" y="147"/>
                  <a:pt x="12813" y="158"/>
                  <a:pt x="12813" y="169"/>
                </a:cubicBezTo>
                <a:lnTo>
                  <a:pt x="12813" y="7039"/>
                </a:lnTo>
                <a:cubicBezTo>
                  <a:pt x="12813" y="7050"/>
                  <a:pt x="12811" y="7061"/>
                  <a:pt x="12809" y="7072"/>
                </a:cubicBezTo>
                <a:cubicBezTo>
                  <a:pt x="12807" y="7083"/>
                  <a:pt x="12804" y="7094"/>
                  <a:pt x="12800" y="7104"/>
                </a:cubicBezTo>
                <a:cubicBezTo>
                  <a:pt x="12795" y="7114"/>
                  <a:pt x="12790" y="7124"/>
                  <a:pt x="12784" y="7133"/>
                </a:cubicBezTo>
                <a:cubicBezTo>
                  <a:pt x="12778" y="7143"/>
                  <a:pt x="12771" y="7151"/>
                  <a:pt x="12763" y="7159"/>
                </a:cubicBezTo>
                <a:cubicBezTo>
                  <a:pt x="12755" y="7167"/>
                  <a:pt x="12746" y="7174"/>
                  <a:pt x="12737" y="7180"/>
                </a:cubicBezTo>
                <a:cubicBezTo>
                  <a:pt x="12728" y="7186"/>
                  <a:pt x="12718" y="7191"/>
                  <a:pt x="12708" y="7196"/>
                </a:cubicBezTo>
                <a:cubicBezTo>
                  <a:pt x="12698" y="7200"/>
                  <a:pt x="12687" y="7203"/>
                  <a:pt x="12676" y="7205"/>
                </a:cubicBezTo>
                <a:cubicBezTo>
                  <a:pt x="12665" y="7207"/>
                  <a:pt x="12654" y="7209"/>
                  <a:pt x="12643" y="7209"/>
                </a:cubicBezTo>
                <a:lnTo>
                  <a:pt x="169" y="7209"/>
                </a:lnTo>
                <a:cubicBezTo>
                  <a:pt x="158" y="7209"/>
                  <a:pt x="147" y="7207"/>
                  <a:pt x="136" y="7205"/>
                </a:cubicBezTo>
                <a:cubicBezTo>
                  <a:pt x="126" y="7203"/>
                  <a:pt x="115" y="7200"/>
                  <a:pt x="105" y="7196"/>
                </a:cubicBezTo>
                <a:cubicBezTo>
                  <a:pt x="94" y="7191"/>
                  <a:pt x="85" y="7186"/>
                  <a:pt x="75" y="7180"/>
                </a:cubicBezTo>
                <a:cubicBezTo>
                  <a:pt x="66" y="7174"/>
                  <a:pt x="58" y="7167"/>
                  <a:pt x="50" y="7159"/>
                </a:cubicBezTo>
                <a:cubicBezTo>
                  <a:pt x="42" y="7151"/>
                  <a:pt x="35" y="7143"/>
                  <a:pt x="29" y="7133"/>
                </a:cubicBezTo>
                <a:cubicBezTo>
                  <a:pt x="22" y="7124"/>
                  <a:pt x="17" y="7114"/>
                  <a:pt x="13" y="7104"/>
                </a:cubicBezTo>
                <a:cubicBezTo>
                  <a:pt x="9" y="7094"/>
                  <a:pt x="5" y="7083"/>
                  <a:pt x="3" y="7072"/>
                </a:cubicBezTo>
                <a:cubicBezTo>
                  <a:pt x="1" y="7061"/>
                  <a:pt x="0" y="7050"/>
                  <a:pt x="0" y="7039"/>
                </a:cubicBezTo>
              </a:path>
            </a:pathLst>
          </a:custGeom>
          <a:ln w="792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81" name="" descr=""/>
          <p:cNvPicPr/>
          <p:nvPr/>
        </p:nvPicPr>
        <p:blipFill>
          <a:blip r:embed="rId5"/>
          <a:stretch/>
        </p:blipFill>
        <p:spPr>
          <a:xfrm>
            <a:off x="6865200" y="992520"/>
            <a:ext cx="243720" cy="24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82" name=""/>
          <p:cNvSpPr txBox="1"/>
          <p:nvPr/>
        </p:nvSpPr>
        <p:spPr>
          <a:xfrm>
            <a:off x="2109600" y="3164400"/>
            <a:ext cx="136620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High variance, low bias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3" name=""/>
          <p:cNvSpPr txBox="1"/>
          <p:nvPr/>
        </p:nvSpPr>
        <p:spPr>
          <a:xfrm>
            <a:off x="7210800" y="998280"/>
            <a:ext cx="1342440" cy="22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4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Underﬁtting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84" name="" descr=""/>
          <p:cNvPicPr/>
          <p:nvPr/>
        </p:nvPicPr>
        <p:blipFill>
          <a:blip r:embed="rId6"/>
          <a:stretch/>
        </p:blipFill>
        <p:spPr>
          <a:xfrm>
            <a:off x="6930360" y="3172320"/>
            <a:ext cx="113400" cy="11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85" name=""/>
          <p:cNvSpPr txBox="1"/>
          <p:nvPr/>
        </p:nvSpPr>
        <p:spPr>
          <a:xfrm>
            <a:off x="5857920" y="1401480"/>
            <a:ext cx="371016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Model is too simple to capture underlying patterns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86" name="" descr=""/>
          <p:cNvPicPr/>
          <p:nvPr/>
        </p:nvPicPr>
        <p:blipFill>
          <a:blip r:embed="rId7"/>
          <a:stretch/>
        </p:blipFill>
        <p:spPr>
          <a:xfrm>
            <a:off x="2293920" y="3807000"/>
            <a:ext cx="194760" cy="194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87" name=""/>
          <p:cNvSpPr txBox="1"/>
          <p:nvPr/>
        </p:nvSpPr>
        <p:spPr>
          <a:xfrm>
            <a:off x="7112160" y="3164400"/>
            <a:ext cx="138456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Low variance, high bias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8" name=""/>
          <p:cNvSpPr/>
          <p:nvPr/>
        </p:nvSpPr>
        <p:spPr>
          <a:xfrm>
            <a:off x="528480" y="4172760"/>
            <a:ext cx="3034440" cy="878760"/>
          </a:xfrm>
          <a:custGeom>
            <a:avLst/>
            <a:gdLst/>
            <a:ahLst/>
            <a:rect l="0" t="0" r="r" b="b"/>
            <a:pathLst>
              <a:path w="8429" h="2441">
                <a:moveTo>
                  <a:pt x="0" y="2351"/>
                </a:moveTo>
                <a:lnTo>
                  <a:pt x="0" y="90"/>
                </a:lnTo>
                <a:cubicBezTo>
                  <a:pt x="0" y="78"/>
                  <a:pt x="2" y="67"/>
                  <a:pt x="7" y="56"/>
                </a:cubicBezTo>
                <a:cubicBezTo>
                  <a:pt x="12" y="45"/>
                  <a:pt x="18" y="35"/>
                  <a:pt x="27" y="26"/>
                </a:cubicBezTo>
                <a:cubicBezTo>
                  <a:pt x="35" y="18"/>
                  <a:pt x="45" y="11"/>
                  <a:pt x="56" y="7"/>
                </a:cubicBezTo>
                <a:cubicBezTo>
                  <a:pt x="67" y="2"/>
                  <a:pt x="79" y="0"/>
                  <a:pt x="91" y="0"/>
                </a:cubicBezTo>
                <a:lnTo>
                  <a:pt x="8339" y="0"/>
                </a:lnTo>
                <a:cubicBezTo>
                  <a:pt x="8351" y="0"/>
                  <a:pt x="8362" y="2"/>
                  <a:pt x="8373" y="7"/>
                </a:cubicBezTo>
                <a:cubicBezTo>
                  <a:pt x="8384" y="11"/>
                  <a:pt x="8394" y="18"/>
                  <a:pt x="8403" y="26"/>
                </a:cubicBezTo>
                <a:cubicBezTo>
                  <a:pt x="8411" y="35"/>
                  <a:pt x="8418" y="45"/>
                  <a:pt x="8422" y="56"/>
                </a:cubicBezTo>
                <a:cubicBezTo>
                  <a:pt x="8427" y="67"/>
                  <a:pt x="8429" y="78"/>
                  <a:pt x="8429" y="90"/>
                </a:cubicBezTo>
                <a:lnTo>
                  <a:pt x="8429" y="2351"/>
                </a:lnTo>
                <a:cubicBezTo>
                  <a:pt x="8429" y="2363"/>
                  <a:pt x="8427" y="2374"/>
                  <a:pt x="8422" y="2385"/>
                </a:cubicBezTo>
                <a:cubicBezTo>
                  <a:pt x="8418" y="2396"/>
                  <a:pt x="8411" y="2406"/>
                  <a:pt x="8403" y="2415"/>
                </a:cubicBezTo>
                <a:cubicBezTo>
                  <a:pt x="8394" y="2423"/>
                  <a:pt x="8384" y="2430"/>
                  <a:pt x="8373" y="2434"/>
                </a:cubicBezTo>
                <a:cubicBezTo>
                  <a:pt x="8362" y="2439"/>
                  <a:pt x="8351" y="2441"/>
                  <a:pt x="8339" y="2441"/>
                </a:cubicBezTo>
                <a:lnTo>
                  <a:pt x="91" y="2441"/>
                </a:lnTo>
                <a:cubicBezTo>
                  <a:pt x="79" y="2441"/>
                  <a:pt x="67" y="2439"/>
                  <a:pt x="56" y="2434"/>
                </a:cubicBezTo>
                <a:cubicBezTo>
                  <a:pt x="45" y="2430"/>
                  <a:pt x="35" y="2423"/>
                  <a:pt x="27" y="2415"/>
                </a:cubicBezTo>
                <a:cubicBezTo>
                  <a:pt x="18" y="2406"/>
                  <a:pt x="12" y="2396"/>
                  <a:pt x="7" y="2385"/>
                </a:cubicBezTo>
                <a:cubicBezTo>
                  <a:pt x="2" y="2374"/>
                  <a:pt x="0" y="2363"/>
                  <a:pt x="0" y="2351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489" name="" descr=""/>
          <p:cNvPicPr/>
          <p:nvPr/>
        </p:nvPicPr>
        <p:blipFill>
          <a:blip r:embed="rId8"/>
          <a:stretch/>
        </p:blipFill>
        <p:spPr>
          <a:xfrm>
            <a:off x="626400" y="4303080"/>
            <a:ext cx="81000" cy="162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0" name=""/>
          <p:cNvSpPr txBox="1"/>
          <p:nvPr/>
        </p:nvSpPr>
        <p:spPr>
          <a:xfrm>
            <a:off x="2552400" y="3796560"/>
            <a:ext cx="5609880" cy="22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4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Hyperparameter Eﬀects on Bias-Variance Tradeoﬀ</a:t>
            </a:r>
            <a:endParaRPr b="0" lang="en-US" sz="15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91" name="" descr=""/>
          <p:cNvPicPr/>
          <p:nvPr/>
        </p:nvPicPr>
        <p:blipFill>
          <a:blip r:embed="rId9"/>
          <a:stretch/>
        </p:blipFill>
        <p:spPr>
          <a:xfrm>
            <a:off x="626400" y="4595760"/>
            <a:ext cx="89280" cy="11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2" name=""/>
          <p:cNvSpPr txBox="1"/>
          <p:nvPr/>
        </p:nvSpPr>
        <p:spPr>
          <a:xfrm>
            <a:off x="772920" y="4290480"/>
            <a:ext cx="96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max_depth</a:t>
            </a:r>
            <a:endParaRPr b="0" lang="en-US" sz="12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93" name="" descr=""/>
          <p:cNvPicPr/>
          <p:nvPr/>
        </p:nvPicPr>
        <p:blipFill>
          <a:blip r:embed="rId10"/>
          <a:stretch/>
        </p:blipFill>
        <p:spPr>
          <a:xfrm>
            <a:off x="626400" y="4823640"/>
            <a:ext cx="89280" cy="11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4" name=""/>
          <p:cNvSpPr txBox="1"/>
          <p:nvPr/>
        </p:nvSpPr>
        <p:spPr>
          <a:xfrm>
            <a:off x="780840" y="4579560"/>
            <a:ext cx="179856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Low: Increases underﬁtting risk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5" name=""/>
          <p:cNvSpPr/>
          <p:nvPr/>
        </p:nvSpPr>
        <p:spPr>
          <a:xfrm>
            <a:off x="3692880" y="4172760"/>
            <a:ext cx="3026160" cy="878760"/>
          </a:xfrm>
          <a:custGeom>
            <a:avLst/>
            <a:gdLst/>
            <a:ahLst/>
            <a:rect l="0" t="0" r="r" b="b"/>
            <a:pathLst>
              <a:path w="8406" h="2441">
                <a:moveTo>
                  <a:pt x="0" y="2351"/>
                </a:moveTo>
                <a:lnTo>
                  <a:pt x="0" y="90"/>
                </a:lnTo>
                <a:cubicBezTo>
                  <a:pt x="0" y="78"/>
                  <a:pt x="2" y="67"/>
                  <a:pt x="7" y="56"/>
                </a:cubicBezTo>
                <a:cubicBezTo>
                  <a:pt x="11" y="45"/>
                  <a:pt x="18" y="35"/>
                  <a:pt x="26" y="26"/>
                </a:cubicBezTo>
                <a:cubicBezTo>
                  <a:pt x="35" y="18"/>
                  <a:pt x="44" y="11"/>
                  <a:pt x="56" y="7"/>
                </a:cubicBezTo>
                <a:cubicBezTo>
                  <a:pt x="67" y="2"/>
                  <a:pt x="78" y="0"/>
                  <a:pt x="90" y="0"/>
                </a:cubicBezTo>
                <a:lnTo>
                  <a:pt x="8316" y="0"/>
                </a:lnTo>
                <a:cubicBezTo>
                  <a:pt x="8328" y="0"/>
                  <a:pt x="8339" y="2"/>
                  <a:pt x="8350" y="7"/>
                </a:cubicBezTo>
                <a:cubicBezTo>
                  <a:pt x="8361" y="11"/>
                  <a:pt x="8371" y="18"/>
                  <a:pt x="8380" y="26"/>
                </a:cubicBezTo>
                <a:cubicBezTo>
                  <a:pt x="8388" y="35"/>
                  <a:pt x="8395" y="45"/>
                  <a:pt x="8399" y="56"/>
                </a:cubicBezTo>
                <a:cubicBezTo>
                  <a:pt x="8404" y="67"/>
                  <a:pt x="8406" y="78"/>
                  <a:pt x="8406" y="90"/>
                </a:cubicBezTo>
                <a:lnTo>
                  <a:pt x="8406" y="2351"/>
                </a:lnTo>
                <a:cubicBezTo>
                  <a:pt x="8406" y="2363"/>
                  <a:pt x="8404" y="2374"/>
                  <a:pt x="8399" y="2385"/>
                </a:cubicBezTo>
                <a:cubicBezTo>
                  <a:pt x="8395" y="2396"/>
                  <a:pt x="8388" y="2406"/>
                  <a:pt x="8380" y="2415"/>
                </a:cubicBezTo>
                <a:cubicBezTo>
                  <a:pt x="8371" y="2423"/>
                  <a:pt x="8361" y="2430"/>
                  <a:pt x="8350" y="2434"/>
                </a:cubicBezTo>
                <a:cubicBezTo>
                  <a:pt x="8339" y="2439"/>
                  <a:pt x="8328" y="2441"/>
                  <a:pt x="8316" y="2441"/>
                </a:cubicBezTo>
                <a:lnTo>
                  <a:pt x="90" y="2441"/>
                </a:lnTo>
                <a:cubicBezTo>
                  <a:pt x="78" y="2441"/>
                  <a:pt x="67" y="2439"/>
                  <a:pt x="56" y="2434"/>
                </a:cubicBezTo>
                <a:cubicBezTo>
                  <a:pt x="44" y="2430"/>
                  <a:pt x="35" y="2423"/>
                  <a:pt x="26" y="2415"/>
                </a:cubicBezTo>
                <a:cubicBezTo>
                  <a:pt x="18" y="2406"/>
                  <a:pt x="11" y="2396"/>
                  <a:pt x="7" y="2385"/>
                </a:cubicBezTo>
                <a:cubicBezTo>
                  <a:pt x="2" y="2374"/>
                  <a:pt x="0" y="2363"/>
                  <a:pt x="0" y="2351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496" name="" descr=""/>
          <p:cNvPicPr/>
          <p:nvPr/>
        </p:nvPicPr>
        <p:blipFill>
          <a:blip r:embed="rId11"/>
          <a:stretch/>
        </p:blipFill>
        <p:spPr>
          <a:xfrm>
            <a:off x="3790440" y="4303080"/>
            <a:ext cx="162360" cy="162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7" name=""/>
          <p:cNvSpPr txBox="1"/>
          <p:nvPr/>
        </p:nvSpPr>
        <p:spPr>
          <a:xfrm>
            <a:off x="780840" y="4807440"/>
            <a:ext cx="175428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High: Increases overﬁtting risk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98" name="" descr=""/>
          <p:cNvPicPr/>
          <p:nvPr/>
        </p:nvPicPr>
        <p:blipFill>
          <a:blip r:embed="rId12"/>
          <a:stretch/>
        </p:blipFill>
        <p:spPr>
          <a:xfrm>
            <a:off x="3790440" y="4595760"/>
            <a:ext cx="89280" cy="11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9" name=""/>
          <p:cNvSpPr txBox="1"/>
          <p:nvPr/>
        </p:nvSpPr>
        <p:spPr>
          <a:xfrm>
            <a:off x="4015440" y="4290480"/>
            <a:ext cx="154404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min_samples_split</a:t>
            </a:r>
            <a:endParaRPr b="0" lang="en-US" sz="12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00" name="" descr=""/>
          <p:cNvPicPr/>
          <p:nvPr/>
        </p:nvPicPr>
        <p:blipFill>
          <a:blip r:embed="rId13"/>
          <a:stretch/>
        </p:blipFill>
        <p:spPr>
          <a:xfrm>
            <a:off x="3790440" y="4823640"/>
            <a:ext cx="89280" cy="11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1" name=""/>
          <p:cNvSpPr txBox="1"/>
          <p:nvPr/>
        </p:nvSpPr>
        <p:spPr>
          <a:xfrm>
            <a:off x="3942360" y="4579560"/>
            <a:ext cx="183420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High: Increases underﬁtting risk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2" name=""/>
          <p:cNvSpPr/>
          <p:nvPr/>
        </p:nvSpPr>
        <p:spPr>
          <a:xfrm>
            <a:off x="6849000" y="4172760"/>
            <a:ext cx="3034440" cy="878760"/>
          </a:xfrm>
          <a:custGeom>
            <a:avLst/>
            <a:gdLst/>
            <a:ahLst/>
            <a:rect l="0" t="0" r="r" b="b"/>
            <a:pathLst>
              <a:path w="8429" h="2441">
                <a:moveTo>
                  <a:pt x="0" y="2351"/>
                </a:moveTo>
                <a:lnTo>
                  <a:pt x="0" y="90"/>
                </a:lnTo>
                <a:cubicBezTo>
                  <a:pt x="0" y="78"/>
                  <a:pt x="2" y="67"/>
                  <a:pt x="7" y="56"/>
                </a:cubicBezTo>
                <a:cubicBezTo>
                  <a:pt x="11" y="45"/>
                  <a:pt x="18" y="35"/>
                  <a:pt x="26" y="26"/>
                </a:cubicBezTo>
                <a:cubicBezTo>
                  <a:pt x="35" y="18"/>
                  <a:pt x="44" y="11"/>
                  <a:pt x="55" y="7"/>
                </a:cubicBezTo>
                <a:cubicBezTo>
                  <a:pt x="67" y="2"/>
                  <a:pt x="78" y="0"/>
                  <a:pt x="90" y="0"/>
                </a:cubicBezTo>
                <a:lnTo>
                  <a:pt x="8338" y="0"/>
                </a:lnTo>
                <a:cubicBezTo>
                  <a:pt x="8350" y="0"/>
                  <a:pt x="8362" y="2"/>
                  <a:pt x="8373" y="7"/>
                </a:cubicBezTo>
                <a:cubicBezTo>
                  <a:pt x="8384" y="11"/>
                  <a:pt x="8394" y="18"/>
                  <a:pt x="8402" y="26"/>
                </a:cubicBezTo>
                <a:cubicBezTo>
                  <a:pt x="8411" y="35"/>
                  <a:pt x="8417" y="45"/>
                  <a:pt x="8422" y="56"/>
                </a:cubicBezTo>
                <a:cubicBezTo>
                  <a:pt x="8426" y="67"/>
                  <a:pt x="8429" y="78"/>
                  <a:pt x="8429" y="90"/>
                </a:cubicBezTo>
                <a:lnTo>
                  <a:pt x="8429" y="2351"/>
                </a:lnTo>
                <a:cubicBezTo>
                  <a:pt x="8429" y="2363"/>
                  <a:pt x="8426" y="2374"/>
                  <a:pt x="8422" y="2385"/>
                </a:cubicBezTo>
                <a:cubicBezTo>
                  <a:pt x="8417" y="2396"/>
                  <a:pt x="8411" y="2406"/>
                  <a:pt x="8402" y="2415"/>
                </a:cubicBezTo>
                <a:cubicBezTo>
                  <a:pt x="8394" y="2423"/>
                  <a:pt x="8384" y="2430"/>
                  <a:pt x="8373" y="2434"/>
                </a:cubicBezTo>
                <a:cubicBezTo>
                  <a:pt x="8362" y="2439"/>
                  <a:pt x="8350" y="2441"/>
                  <a:pt x="8338" y="2441"/>
                </a:cubicBezTo>
                <a:lnTo>
                  <a:pt x="90" y="2441"/>
                </a:lnTo>
                <a:cubicBezTo>
                  <a:pt x="78" y="2441"/>
                  <a:pt x="67" y="2439"/>
                  <a:pt x="55" y="2434"/>
                </a:cubicBezTo>
                <a:cubicBezTo>
                  <a:pt x="44" y="2430"/>
                  <a:pt x="35" y="2423"/>
                  <a:pt x="26" y="2415"/>
                </a:cubicBezTo>
                <a:cubicBezTo>
                  <a:pt x="18" y="2406"/>
                  <a:pt x="11" y="2396"/>
                  <a:pt x="7" y="2385"/>
                </a:cubicBezTo>
                <a:cubicBezTo>
                  <a:pt x="2" y="2374"/>
                  <a:pt x="0" y="2363"/>
                  <a:pt x="0" y="2351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03" name="" descr=""/>
          <p:cNvPicPr/>
          <p:nvPr/>
        </p:nvPicPr>
        <p:blipFill>
          <a:blip r:embed="rId14"/>
          <a:stretch/>
        </p:blipFill>
        <p:spPr>
          <a:xfrm>
            <a:off x="6946560" y="4303080"/>
            <a:ext cx="162360" cy="162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4" name=""/>
          <p:cNvSpPr txBox="1"/>
          <p:nvPr/>
        </p:nvSpPr>
        <p:spPr>
          <a:xfrm>
            <a:off x="3942360" y="4807440"/>
            <a:ext cx="171900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Low: Increases overﬁtting risk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05" name="" descr=""/>
          <p:cNvPicPr/>
          <p:nvPr/>
        </p:nvPicPr>
        <p:blipFill>
          <a:blip r:embed="rId15"/>
          <a:stretch/>
        </p:blipFill>
        <p:spPr>
          <a:xfrm>
            <a:off x="6946560" y="4595760"/>
            <a:ext cx="89280" cy="11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6" name=""/>
          <p:cNvSpPr txBox="1"/>
          <p:nvPr/>
        </p:nvSpPr>
        <p:spPr>
          <a:xfrm>
            <a:off x="7176960" y="4290480"/>
            <a:ext cx="15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min_samples_leaf</a:t>
            </a:r>
            <a:endParaRPr b="0" lang="en-US" sz="12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07" name="" descr=""/>
          <p:cNvPicPr/>
          <p:nvPr/>
        </p:nvPicPr>
        <p:blipFill>
          <a:blip r:embed="rId16"/>
          <a:stretch/>
        </p:blipFill>
        <p:spPr>
          <a:xfrm>
            <a:off x="6946560" y="4823640"/>
            <a:ext cx="89280" cy="11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8" name=""/>
          <p:cNvSpPr txBox="1"/>
          <p:nvPr/>
        </p:nvSpPr>
        <p:spPr>
          <a:xfrm>
            <a:off x="7103880" y="4579560"/>
            <a:ext cx="176940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High: Helps prevent overﬁtting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9" name=""/>
          <p:cNvSpPr/>
          <p:nvPr/>
        </p:nvSpPr>
        <p:spPr>
          <a:xfrm>
            <a:off x="2562120" y="1732320"/>
            <a:ext cx="276840" cy="325800"/>
          </a:xfrm>
          <a:custGeom>
            <a:avLst/>
            <a:gdLst/>
            <a:ahLst/>
            <a:rect l="0" t="0" r="r" b="b"/>
            <a:pathLst>
              <a:path w="769" h="905">
                <a:moveTo>
                  <a:pt x="0" y="724"/>
                </a:moveTo>
                <a:lnTo>
                  <a:pt x="0" y="182"/>
                </a:lnTo>
                <a:cubicBezTo>
                  <a:pt x="0" y="170"/>
                  <a:pt x="1" y="158"/>
                  <a:pt x="3" y="146"/>
                </a:cubicBezTo>
                <a:cubicBezTo>
                  <a:pt x="6" y="134"/>
                  <a:pt x="9" y="123"/>
                  <a:pt x="14" y="112"/>
                </a:cubicBezTo>
                <a:cubicBezTo>
                  <a:pt x="18" y="101"/>
                  <a:pt x="24" y="90"/>
                  <a:pt x="30" y="81"/>
                </a:cubicBezTo>
                <a:cubicBezTo>
                  <a:pt x="37" y="71"/>
                  <a:pt x="45" y="62"/>
                  <a:pt x="53" y="53"/>
                </a:cubicBezTo>
                <a:cubicBezTo>
                  <a:pt x="61" y="45"/>
                  <a:pt x="70" y="37"/>
                  <a:pt x="80" y="31"/>
                </a:cubicBezTo>
                <a:cubicBezTo>
                  <a:pt x="90" y="24"/>
                  <a:pt x="101" y="19"/>
                  <a:pt x="112" y="14"/>
                </a:cubicBezTo>
                <a:cubicBezTo>
                  <a:pt x="123" y="9"/>
                  <a:pt x="134" y="6"/>
                  <a:pt x="145" y="4"/>
                </a:cubicBezTo>
                <a:cubicBezTo>
                  <a:pt x="157" y="1"/>
                  <a:pt x="169" y="0"/>
                  <a:pt x="182" y="0"/>
                </a:cubicBezTo>
                <a:lnTo>
                  <a:pt x="588" y="0"/>
                </a:lnTo>
                <a:cubicBezTo>
                  <a:pt x="600" y="0"/>
                  <a:pt x="612" y="1"/>
                  <a:pt x="624" y="4"/>
                </a:cubicBezTo>
                <a:cubicBezTo>
                  <a:pt x="635" y="6"/>
                  <a:pt x="647" y="9"/>
                  <a:pt x="658" y="14"/>
                </a:cubicBezTo>
                <a:cubicBezTo>
                  <a:pt x="669" y="19"/>
                  <a:pt x="679" y="24"/>
                  <a:pt x="689" y="31"/>
                </a:cubicBezTo>
                <a:cubicBezTo>
                  <a:pt x="699" y="37"/>
                  <a:pt x="708" y="45"/>
                  <a:pt x="716" y="53"/>
                </a:cubicBezTo>
                <a:cubicBezTo>
                  <a:pt x="725" y="62"/>
                  <a:pt x="732" y="71"/>
                  <a:pt x="739" y="81"/>
                </a:cubicBezTo>
                <a:cubicBezTo>
                  <a:pt x="745" y="90"/>
                  <a:pt x="751" y="101"/>
                  <a:pt x="755" y="112"/>
                </a:cubicBezTo>
                <a:cubicBezTo>
                  <a:pt x="760" y="123"/>
                  <a:pt x="763" y="134"/>
                  <a:pt x="766" y="146"/>
                </a:cubicBezTo>
                <a:cubicBezTo>
                  <a:pt x="768" y="158"/>
                  <a:pt x="769" y="170"/>
                  <a:pt x="769" y="182"/>
                </a:cubicBezTo>
                <a:lnTo>
                  <a:pt x="769" y="724"/>
                </a:lnTo>
                <a:cubicBezTo>
                  <a:pt x="769" y="736"/>
                  <a:pt x="768" y="748"/>
                  <a:pt x="766" y="760"/>
                </a:cubicBezTo>
                <a:cubicBezTo>
                  <a:pt x="763" y="771"/>
                  <a:pt x="760" y="783"/>
                  <a:pt x="755" y="794"/>
                </a:cubicBezTo>
                <a:cubicBezTo>
                  <a:pt x="751" y="804"/>
                  <a:pt x="745" y="815"/>
                  <a:pt x="739" y="825"/>
                </a:cubicBezTo>
                <a:cubicBezTo>
                  <a:pt x="732" y="835"/>
                  <a:pt x="725" y="844"/>
                  <a:pt x="716" y="852"/>
                </a:cubicBezTo>
                <a:cubicBezTo>
                  <a:pt x="708" y="861"/>
                  <a:pt x="699" y="868"/>
                  <a:pt x="689" y="875"/>
                </a:cubicBezTo>
                <a:cubicBezTo>
                  <a:pt x="679" y="881"/>
                  <a:pt x="669" y="887"/>
                  <a:pt x="658" y="891"/>
                </a:cubicBezTo>
                <a:cubicBezTo>
                  <a:pt x="647" y="896"/>
                  <a:pt x="635" y="899"/>
                  <a:pt x="624" y="902"/>
                </a:cubicBezTo>
                <a:cubicBezTo>
                  <a:pt x="612" y="904"/>
                  <a:pt x="600" y="905"/>
                  <a:pt x="588" y="905"/>
                </a:cubicBezTo>
                <a:lnTo>
                  <a:pt x="182" y="905"/>
                </a:lnTo>
                <a:cubicBezTo>
                  <a:pt x="169" y="905"/>
                  <a:pt x="157" y="904"/>
                  <a:pt x="145" y="902"/>
                </a:cubicBezTo>
                <a:cubicBezTo>
                  <a:pt x="134" y="899"/>
                  <a:pt x="123" y="896"/>
                  <a:pt x="112" y="891"/>
                </a:cubicBezTo>
                <a:cubicBezTo>
                  <a:pt x="101" y="887"/>
                  <a:pt x="90" y="881"/>
                  <a:pt x="80" y="875"/>
                </a:cubicBezTo>
                <a:cubicBezTo>
                  <a:pt x="70" y="868"/>
                  <a:pt x="61" y="861"/>
                  <a:pt x="53" y="852"/>
                </a:cubicBezTo>
                <a:cubicBezTo>
                  <a:pt x="45" y="844"/>
                  <a:pt x="37" y="835"/>
                  <a:pt x="30" y="825"/>
                </a:cubicBezTo>
                <a:cubicBezTo>
                  <a:pt x="24" y="815"/>
                  <a:pt x="18" y="804"/>
                  <a:pt x="14" y="794"/>
                </a:cubicBezTo>
                <a:cubicBezTo>
                  <a:pt x="9" y="783"/>
                  <a:pt x="6" y="771"/>
                  <a:pt x="3" y="760"/>
                </a:cubicBezTo>
                <a:cubicBezTo>
                  <a:pt x="1" y="748"/>
                  <a:pt x="0" y="736"/>
                  <a:pt x="0" y="724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10" name="" descr=""/>
          <p:cNvPicPr/>
          <p:nvPr/>
        </p:nvPicPr>
        <p:blipFill>
          <a:blip r:embed="rId17"/>
          <a:stretch/>
        </p:blipFill>
        <p:spPr>
          <a:xfrm>
            <a:off x="2627280" y="1805760"/>
            <a:ext cx="146160" cy="146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11" name="" descr=""/>
          <p:cNvPicPr/>
          <p:nvPr/>
        </p:nvPicPr>
        <p:blipFill>
          <a:blip r:embed="rId18"/>
          <a:stretch/>
        </p:blipFill>
        <p:spPr>
          <a:xfrm>
            <a:off x="1618560" y="1976760"/>
            <a:ext cx="4066920" cy="32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2" name=""/>
          <p:cNvSpPr/>
          <p:nvPr/>
        </p:nvSpPr>
        <p:spPr>
          <a:xfrm>
            <a:off x="959760" y="2301840"/>
            <a:ext cx="163080" cy="195480"/>
          </a:xfrm>
          <a:custGeom>
            <a:avLst/>
            <a:gdLst/>
            <a:ahLst/>
            <a:rect l="0" t="0" r="r" b="b"/>
            <a:pathLst>
              <a:path w="453" h="543">
                <a:moveTo>
                  <a:pt x="0" y="361"/>
                </a:moveTo>
                <a:lnTo>
                  <a:pt x="0" y="181"/>
                </a:lnTo>
                <a:cubicBezTo>
                  <a:pt x="0" y="169"/>
                  <a:pt x="1" y="157"/>
                  <a:pt x="3" y="145"/>
                </a:cubicBezTo>
                <a:cubicBezTo>
                  <a:pt x="6" y="134"/>
                  <a:pt x="9" y="122"/>
                  <a:pt x="13" y="112"/>
                </a:cubicBezTo>
                <a:cubicBezTo>
                  <a:pt x="18" y="101"/>
                  <a:pt x="24" y="90"/>
                  <a:pt x="30" y="80"/>
                </a:cubicBezTo>
                <a:cubicBezTo>
                  <a:pt x="37" y="70"/>
                  <a:pt x="44" y="61"/>
                  <a:pt x="53" y="53"/>
                </a:cubicBezTo>
                <a:cubicBezTo>
                  <a:pt x="61" y="44"/>
                  <a:pt x="70" y="37"/>
                  <a:pt x="80" y="30"/>
                </a:cubicBezTo>
                <a:cubicBezTo>
                  <a:pt x="90" y="24"/>
                  <a:pt x="100" y="18"/>
                  <a:pt x="111" y="14"/>
                </a:cubicBezTo>
                <a:cubicBezTo>
                  <a:pt x="122" y="9"/>
                  <a:pt x="134" y="6"/>
                  <a:pt x="145" y="3"/>
                </a:cubicBezTo>
                <a:cubicBezTo>
                  <a:pt x="157" y="1"/>
                  <a:pt x="169" y="0"/>
                  <a:pt x="180" y="0"/>
                </a:cubicBezTo>
                <a:lnTo>
                  <a:pt x="272" y="0"/>
                </a:lnTo>
                <a:cubicBezTo>
                  <a:pt x="284" y="0"/>
                  <a:pt x="296" y="1"/>
                  <a:pt x="307" y="3"/>
                </a:cubicBezTo>
                <a:cubicBezTo>
                  <a:pt x="319" y="6"/>
                  <a:pt x="330" y="9"/>
                  <a:pt x="341" y="14"/>
                </a:cubicBezTo>
                <a:cubicBezTo>
                  <a:pt x="352" y="18"/>
                  <a:pt x="362" y="24"/>
                  <a:pt x="372" y="30"/>
                </a:cubicBezTo>
                <a:cubicBezTo>
                  <a:pt x="382" y="37"/>
                  <a:pt x="391" y="44"/>
                  <a:pt x="400" y="53"/>
                </a:cubicBezTo>
                <a:cubicBezTo>
                  <a:pt x="408" y="61"/>
                  <a:pt x="416" y="70"/>
                  <a:pt x="422" y="80"/>
                </a:cubicBezTo>
                <a:cubicBezTo>
                  <a:pt x="429" y="90"/>
                  <a:pt x="434" y="101"/>
                  <a:pt x="439" y="112"/>
                </a:cubicBezTo>
                <a:cubicBezTo>
                  <a:pt x="443" y="122"/>
                  <a:pt x="447" y="134"/>
                  <a:pt x="449" y="145"/>
                </a:cubicBezTo>
                <a:cubicBezTo>
                  <a:pt x="451" y="157"/>
                  <a:pt x="453" y="169"/>
                  <a:pt x="453" y="181"/>
                </a:cubicBezTo>
                <a:lnTo>
                  <a:pt x="453" y="361"/>
                </a:lnTo>
                <a:cubicBezTo>
                  <a:pt x="453" y="373"/>
                  <a:pt x="451" y="386"/>
                  <a:pt x="449" y="398"/>
                </a:cubicBezTo>
                <a:cubicBezTo>
                  <a:pt x="447" y="409"/>
                  <a:pt x="443" y="421"/>
                  <a:pt x="439" y="432"/>
                </a:cubicBezTo>
                <a:cubicBezTo>
                  <a:pt x="434" y="443"/>
                  <a:pt x="429" y="453"/>
                  <a:pt x="422" y="463"/>
                </a:cubicBezTo>
                <a:cubicBezTo>
                  <a:pt x="416" y="473"/>
                  <a:pt x="408" y="482"/>
                  <a:pt x="400" y="490"/>
                </a:cubicBezTo>
                <a:cubicBezTo>
                  <a:pt x="391" y="499"/>
                  <a:pt x="382" y="506"/>
                  <a:pt x="372" y="513"/>
                </a:cubicBezTo>
                <a:cubicBezTo>
                  <a:pt x="362" y="519"/>
                  <a:pt x="352" y="525"/>
                  <a:pt x="341" y="529"/>
                </a:cubicBezTo>
                <a:cubicBezTo>
                  <a:pt x="330" y="534"/>
                  <a:pt x="319" y="537"/>
                  <a:pt x="307" y="540"/>
                </a:cubicBezTo>
                <a:cubicBezTo>
                  <a:pt x="296" y="542"/>
                  <a:pt x="284" y="543"/>
                  <a:pt x="272" y="543"/>
                </a:cubicBezTo>
                <a:lnTo>
                  <a:pt x="180" y="543"/>
                </a:lnTo>
                <a:cubicBezTo>
                  <a:pt x="169" y="543"/>
                  <a:pt x="157" y="542"/>
                  <a:pt x="145" y="540"/>
                </a:cubicBezTo>
                <a:cubicBezTo>
                  <a:pt x="134" y="537"/>
                  <a:pt x="122" y="534"/>
                  <a:pt x="111" y="529"/>
                </a:cubicBezTo>
                <a:cubicBezTo>
                  <a:pt x="100" y="525"/>
                  <a:pt x="90" y="519"/>
                  <a:pt x="80" y="513"/>
                </a:cubicBezTo>
                <a:cubicBezTo>
                  <a:pt x="70" y="506"/>
                  <a:pt x="61" y="499"/>
                  <a:pt x="53" y="490"/>
                </a:cubicBezTo>
                <a:cubicBezTo>
                  <a:pt x="44" y="482"/>
                  <a:pt x="37" y="473"/>
                  <a:pt x="30" y="463"/>
                </a:cubicBezTo>
                <a:cubicBezTo>
                  <a:pt x="24" y="453"/>
                  <a:pt x="18" y="443"/>
                  <a:pt x="13" y="432"/>
                </a:cubicBezTo>
                <a:cubicBezTo>
                  <a:pt x="9" y="421"/>
                  <a:pt x="6" y="409"/>
                  <a:pt x="3" y="398"/>
                </a:cubicBezTo>
                <a:cubicBezTo>
                  <a:pt x="1" y="386"/>
                  <a:pt x="0" y="373"/>
                  <a:pt x="0" y="361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13" name="" descr=""/>
          <p:cNvPicPr/>
          <p:nvPr/>
        </p:nvPicPr>
        <p:blipFill>
          <a:blip r:embed="rId19"/>
          <a:stretch/>
        </p:blipFill>
        <p:spPr>
          <a:xfrm>
            <a:off x="992520" y="235080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4" name=""/>
          <p:cNvSpPr/>
          <p:nvPr/>
        </p:nvSpPr>
        <p:spPr>
          <a:xfrm>
            <a:off x="1829880" y="2301840"/>
            <a:ext cx="163080" cy="195480"/>
          </a:xfrm>
          <a:custGeom>
            <a:avLst/>
            <a:gdLst/>
            <a:ahLst/>
            <a:rect l="0" t="0" r="r" b="b"/>
            <a:pathLst>
              <a:path w="453" h="543">
                <a:moveTo>
                  <a:pt x="0" y="361"/>
                </a:moveTo>
                <a:lnTo>
                  <a:pt x="0" y="181"/>
                </a:lnTo>
                <a:cubicBezTo>
                  <a:pt x="0" y="169"/>
                  <a:pt x="2" y="157"/>
                  <a:pt x="4" y="145"/>
                </a:cubicBezTo>
                <a:cubicBezTo>
                  <a:pt x="6" y="134"/>
                  <a:pt x="10" y="122"/>
                  <a:pt x="14" y="112"/>
                </a:cubicBezTo>
                <a:cubicBezTo>
                  <a:pt x="19" y="101"/>
                  <a:pt x="24" y="90"/>
                  <a:pt x="31" y="80"/>
                </a:cubicBezTo>
                <a:cubicBezTo>
                  <a:pt x="37" y="70"/>
                  <a:pt x="45" y="61"/>
                  <a:pt x="53" y="53"/>
                </a:cubicBezTo>
                <a:cubicBezTo>
                  <a:pt x="62" y="44"/>
                  <a:pt x="71" y="37"/>
                  <a:pt x="81" y="30"/>
                </a:cubicBezTo>
                <a:cubicBezTo>
                  <a:pt x="91" y="24"/>
                  <a:pt x="101" y="18"/>
                  <a:pt x="113" y="14"/>
                </a:cubicBezTo>
                <a:cubicBezTo>
                  <a:pt x="124" y="9"/>
                  <a:pt x="135" y="6"/>
                  <a:pt x="147" y="3"/>
                </a:cubicBezTo>
                <a:cubicBezTo>
                  <a:pt x="159" y="1"/>
                  <a:pt x="170" y="0"/>
                  <a:pt x="182" y="0"/>
                </a:cubicBezTo>
                <a:lnTo>
                  <a:pt x="273" y="0"/>
                </a:lnTo>
                <a:cubicBezTo>
                  <a:pt x="284" y="0"/>
                  <a:pt x="296" y="1"/>
                  <a:pt x="308" y="3"/>
                </a:cubicBezTo>
                <a:cubicBezTo>
                  <a:pt x="319" y="6"/>
                  <a:pt x="331" y="9"/>
                  <a:pt x="342" y="14"/>
                </a:cubicBezTo>
                <a:cubicBezTo>
                  <a:pt x="353" y="18"/>
                  <a:pt x="363" y="24"/>
                  <a:pt x="373" y="30"/>
                </a:cubicBezTo>
                <a:cubicBezTo>
                  <a:pt x="383" y="37"/>
                  <a:pt x="392" y="44"/>
                  <a:pt x="400" y="53"/>
                </a:cubicBezTo>
                <a:cubicBezTo>
                  <a:pt x="409" y="61"/>
                  <a:pt x="416" y="70"/>
                  <a:pt x="423" y="80"/>
                </a:cubicBezTo>
                <a:cubicBezTo>
                  <a:pt x="429" y="90"/>
                  <a:pt x="435" y="101"/>
                  <a:pt x="440" y="112"/>
                </a:cubicBezTo>
                <a:cubicBezTo>
                  <a:pt x="444" y="122"/>
                  <a:pt x="448" y="134"/>
                  <a:pt x="450" y="145"/>
                </a:cubicBezTo>
                <a:cubicBezTo>
                  <a:pt x="452" y="157"/>
                  <a:pt x="453" y="169"/>
                  <a:pt x="453" y="181"/>
                </a:cubicBezTo>
                <a:lnTo>
                  <a:pt x="453" y="361"/>
                </a:lnTo>
                <a:cubicBezTo>
                  <a:pt x="453" y="373"/>
                  <a:pt x="452" y="386"/>
                  <a:pt x="450" y="398"/>
                </a:cubicBezTo>
                <a:cubicBezTo>
                  <a:pt x="448" y="409"/>
                  <a:pt x="444" y="421"/>
                  <a:pt x="440" y="432"/>
                </a:cubicBezTo>
                <a:cubicBezTo>
                  <a:pt x="435" y="443"/>
                  <a:pt x="429" y="453"/>
                  <a:pt x="423" y="463"/>
                </a:cubicBezTo>
                <a:cubicBezTo>
                  <a:pt x="416" y="473"/>
                  <a:pt x="409" y="482"/>
                  <a:pt x="400" y="490"/>
                </a:cubicBezTo>
                <a:cubicBezTo>
                  <a:pt x="392" y="499"/>
                  <a:pt x="383" y="506"/>
                  <a:pt x="373" y="513"/>
                </a:cubicBezTo>
                <a:cubicBezTo>
                  <a:pt x="363" y="519"/>
                  <a:pt x="353" y="525"/>
                  <a:pt x="342" y="529"/>
                </a:cubicBezTo>
                <a:cubicBezTo>
                  <a:pt x="331" y="534"/>
                  <a:pt x="319" y="537"/>
                  <a:pt x="308" y="540"/>
                </a:cubicBezTo>
                <a:cubicBezTo>
                  <a:pt x="296" y="542"/>
                  <a:pt x="284" y="543"/>
                  <a:pt x="273" y="543"/>
                </a:cubicBezTo>
                <a:lnTo>
                  <a:pt x="182" y="543"/>
                </a:lnTo>
                <a:cubicBezTo>
                  <a:pt x="170" y="543"/>
                  <a:pt x="159" y="542"/>
                  <a:pt x="147" y="540"/>
                </a:cubicBezTo>
                <a:cubicBezTo>
                  <a:pt x="135" y="537"/>
                  <a:pt x="124" y="534"/>
                  <a:pt x="113" y="529"/>
                </a:cubicBezTo>
                <a:cubicBezTo>
                  <a:pt x="101" y="525"/>
                  <a:pt x="91" y="519"/>
                  <a:pt x="81" y="513"/>
                </a:cubicBezTo>
                <a:cubicBezTo>
                  <a:pt x="71" y="506"/>
                  <a:pt x="62" y="499"/>
                  <a:pt x="53" y="490"/>
                </a:cubicBezTo>
                <a:cubicBezTo>
                  <a:pt x="45" y="482"/>
                  <a:pt x="37" y="473"/>
                  <a:pt x="31" y="463"/>
                </a:cubicBezTo>
                <a:cubicBezTo>
                  <a:pt x="24" y="453"/>
                  <a:pt x="19" y="443"/>
                  <a:pt x="14" y="432"/>
                </a:cubicBezTo>
                <a:cubicBezTo>
                  <a:pt x="10" y="421"/>
                  <a:pt x="6" y="409"/>
                  <a:pt x="4" y="398"/>
                </a:cubicBezTo>
                <a:cubicBezTo>
                  <a:pt x="2" y="386"/>
                  <a:pt x="0" y="373"/>
                  <a:pt x="0" y="361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15" name="" descr=""/>
          <p:cNvPicPr/>
          <p:nvPr/>
        </p:nvPicPr>
        <p:blipFill>
          <a:blip r:embed="rId20"/>
          <a:stretch/>
        </p:blipFill>
        <p:spPr>
          <a:xfrm>
            <a:off x="1862640" y="235080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6" name=""/>
          <p:cNvSpPr/>
          <p:nvPr/>
        </p:nvSpPr>
        <p:spPr>
          <a:xfrm>
            <a:off x="2700360" y="2301840"/>
            <a:ext cx="163080" cy="195480"/>
          </a:xfrm>
          <a:custGeom>
            <a:avLst/>
            <a:gdLst/>
            <a:ahLst/>
            <a:rect l="0" t="0" r="r" b="b"/>
            <a:pathLst>
              <a:path w="453" h="543">
                <a:moveTo>
                  <a:pt x="0" y="361"/>
                </a:moveTo>
                <a:lnTo>
                  <a:pt x="0" y="181"/>
                </a:lnTo>
                <a:cubicBezTo>
                  <a:pt x="0" y="169"/>
                  <a:pt x="1" y="157"/>
                  <a:pt x="4" y="145"/>
                </a:cubicBezTo>
                <a:cubicBezTo>
                  <a:pt x="6" y="134"/>
                  <a:pt x="9" y="122"/>
                  <a:pt x="14" y="112"/>
                </a:cubicBezTo>
                <a:cubicBezTo>
                  <a:pt x="18" y="101"/>
                  <a:pt x="24" y="90"/>
                  <a:pt x="31" y="80"/>
                </a:cubicBezTo>
                <a:cubicBezTo>
                  <a:pt x="37" y="70"/>
                  <a:pt x="45" y="61"/>
                  <a:pt x="53" y="53"/>
                </a:cubicBezTo>
                <a:cubicBezTo>
                  <a:pt x="61" y="44"/>
                  <a:pt x="71" y="37"/>
                  <a:pt x="80" y="30"/>
                </a:cubicBezTo>
                <a:cubicBezTo>
                  <a:pt x="90" y="24"/>
                  <a:pt x="101" y="18"/>
                  <a:pt x="112" y="14"/>
                </a:cubicBezTo>
                <a:cubicBezTo>
                  <a:pt x="123" y="9"/>
                  <a:pt x="134" y="6"/>
                  <a:pt x="146" y="3"/>
                </a:cubicBezTo>
                <a:cubicBezTo>
                  <a:pt x="157" y="1"/>
                  <a:pt x="169" y="0"/>
                  <a:pt x="181" y="0"/>
                </a:cubicBezTo>
                <a:lnTo>
                  <a:pt x="271" y="0"/>
                </a:lnTo>
                <a:cubicBezTo>
                  <a:pt x="283" y="0"/>
                  <a:pt x="295" y="1"/>
                  <a:pt x="307" y="3"/>
                </a:cubicBezTo>
                <a:cubicBezTo>
                  <a:pt x="318" y="6"/>
                  <a:pt x="329" y="9"/>
                  <a:pt x="340" y="14"/>
                </a:cubicBezTo>
                <a:cubicBezTo>
                  <a:pt x="351" y="18"/>
                  <a:pt x="362" y="24"/>
                  <a:pt x="372" y="30"/>
                </a:cubicBezTo>
                <a:cubicBezTo>
                  <a:pt x="382" y="37"/>
                  <a:pt x="391" y="44"/>
                  <a:pt x="400" y="53"/>
                </a:cubicBezTo>
                <a:cubicBezTo>
                  <a:pt x="408" y="61"/>
                  <a:pt x="416" y="70"/>
                  <a:pt x="423" y="80"/>
                </a:cubicBezTo>
                <a:cubicBezTo>
                  <a:pt x="429" y="90"/>
                  <a:pt x="435" y="101"/>
                  <a:pt x="439" y="112"/>
                </a:cubicBezTo>
                <a:cubicBezTo>
                  <a:pt x="444" y="122"/>
                  <a:pt x="447" y="134"/>
                  <a:pt x="450" y="145"/>
                </a:cubicBezTo>
                <a:cubicBezTo>
                  <a:pt x="452" y="157"/>
                  <a:pt x="453" y="169"/>
                  <a:pt x="453" y="181"/>
                </a:cubicBezTo>
                <a:lnTo>
                  <a:pt x="453" y="361"/>
                </a:lnTo>
                <a:cubicBezTo>
                  <a:pt x="453" y="373"/>
                  <a:pt x="452" y="386"/>
                  <a:pt x="450" y="398"/>
                </a:cubicBezTo>
                <a:cubicBezTo>
                  <a:pt x="447" y="409"/>
                  <a:pt x="444" y="421"/>
                  <a:pt x="439" y="432"/>
                </a:cubicBezTo>
                <a:cubicBezTo>
                  <a:pt x="435" y="443"/>
                  <a:pt x="429" y="453"/>
                  <a:pt x="423" y="463"/>
                </a:cubicBezTo>
                <a:cubicBezTo>
                  <a:pt x="416" y="473"/>
                  <a:pt x="408" y="482"/>
                  <a:pt x="400" y="490"/>
                </a:cubicBezTo>
                <a:cubicBezTo>
                  <a:pt x="391" y="499"/>
                  <a:pt x="382" y="506"/>
                  <a:pt x="372" y="513"/>
                </a:cubicBezTo>
                <a:cubicBezTo>
                  <a:pt x="362" y="519"/>
                  <a:pt x="351" y="525"/>
                  <a:pt x="340" y="529"/>
                </a:cubicBezTo>
                <a:cubicBezTo>
                  <a:pt x="329" y="534"/>
                  <a:pt x="318" y="537"/>
                  <a:pt x="307" y="540"/>
                </a:cubicBezTo>
                <a:cubicBezTo>
                  <a:pt x="295" y="542"/>
                  <a:pt x="283" y="543"/>
                  <a:pt x="271" y="543"/>
                </a:cubicBezTo>
                <a:lnTo>
                  <a:pt x="181" y="543"/>
                </a:lnTo>
                <a:cubicBezTo>
                  <a:pt x="169" y="543"/>
                  <a:pt x="157" y="542"/>
                  <a:pt x="146" y="540"/>
                </a:cubicBezTo>
                <a:cubicBezTo>
                  <a:pt x="134" y="537"/>
                  <a:pt x="123" y="534"/>
                  <a:pt x="112" y="529"/>
                </a:cubicBezTo>
                <a:cubicBezTo>
                  <a:pt x="101" y="525"/>
                  <a:pt x="90" y="519"/>
                  <a:pt x="80" y="513"/>
                </a:cubicBezTo>
                <a:cubicBezTo>
                  <a:pt x="71" y="506"/>
                  <a:pt x="61" y="499"/>
                  <a:pt x="53" y="490"/>
                </a:cubicBezTo>
                <a:cubicBezTo>
                  <a:pt x="45" y="482"/>
                  <a:pt x="37" y="473"/>
                  <a:pt x="31" y="463"/>
                </a:cubicBezTo>
                <a:cubicBezTo>
                  <a:pt x="24" y="453"/>
                  <a:pt x="18" y="443"/>
                  <a:pt x="14" y="432"/>
                </a:cubicBezTo>
                <a:cubicBezTo>
                  <a:pt x="9" y="421"/>
                  <a:pt x="6" y="409"/>
                  <a:pt x="4" y="398"/>
                </a:cubicBezTo>
                <a:cubicBezTo>
                  <a:pt x="1" y="386"/>
                  <a:pt x="0" y="373"/>
                  <a:pt x="0" y="361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17" name="" descr=""/>
          <p:cNvPicPr/>
          <p:nvPr/>
        </p:nvPicPr>
        <p:blipFill>
          <a:blip r:embed="rId21"/>
          <a:stretch/>
        </p:blipFill>
        <p:spPr>
          <a:xfrm>
            <a:off x="2733120" y="235080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8" name=""/>
          <p:cNvSpPr/>
          <p:nvPr/>
        </p:nvSpPr>
        <p:spPr>
          <a:xfrm>
            <a:off x="3570840" y="2301840"/>
            <a:ext cx="163080" cy="195480"/>
          </a:xfrm>
          <a:custGeom>
            <a:avLst/>
            <a:gdLst/>
            <a:ahLst/>
            <a:rect l="0" t="0" r="r" b="b"/>
            <a:pathLst>
              <a:path w="453" h="543">
                <a:moveTo>
                  <a:pt x="0" y="361"/>
                </a:moveTo>
                <a:lnTo>
                  <a:pt x="0" y="181"/>
                </a:lnTo>
                <a:cubicBezTo>
                  <a:pt x="0" y="169"/>
                  <a:pt x="1" y="157"/>
                  <a:pt x="3" y="145"/>
                </a:cubicBezTo>
                <a:cubicBezTo>
                  <a:pt x="6" y="134"/>
                  <a:pt x="9" y="122"/>
                  <a:pt x="14" y="112"/>
                </a:cubicBezTo>
                <a:cubicBezTo>
                  <a:pt x="18" y="101"/>
                  <a:pt x="24" y="90"/>
                  <a:pt x="30" y="80"/>
                </a:cubicBezTo>
                <a:cubicBezTo>
                  <a:pt x="37" y="70"/>
                  <a:pt x="44" y="61"/>
                  <a:pt x="53" y="53"/>
                </a:cubicBezTo>
                <a:cubicBezTo>
                  <a:pt x="61" y="44"/>
                  <a:pt x="70" y="37"/>
                  <a:pt x="80" y="30"/>
                </a:cubicBezTo>
                <a:cubicBezTo>
                  <a:pt x="90" y="24"/>
                  <a:pt x="100" y="18"/>
                  <a:pt x="111" y="14"/>
                </a:cubicBezTo>
                <a:cubicBezTo>
                  <a:pt x="122" y="9"/>
                  <a:pt x="134" y="6"/>
                  <a:pt x="145" y="3"/>
                </a:cubicBezTo>
                <a:cubicBezTo>
                  <a:pt x="157" y="1"/>
                  <a:pt x="169" y="0"/>
                  <a:pt x="181" y="0"/>
                </a:cubicBezTo>
                <a:lnTo>
                  <a:pt x="272" y="0"/>
                </a:lnTo>
                <a:cubicBezTo>
                  <a:pt x="284" y="0"/>
                  <a:pt x="296" y="1"/>
                  <a:pt x="307" y="3"/>
                </a:cubicBezTo>
                <a:cubicBezTo>
                  <a:pt x="319" y="6"/>
                  <a:pt x="330" y="9"/>
                  <a:pt x="341" y="14"/>
                </a:cubicBezTo>
                <a:cubicBezTo>
                  <a:pt x="352" y="18"/>
                  <a:pt x="362" y="24"/>
                  <a:pt x="372" y="30"/>
                </a:cubicBezTo>
                <a:cubicBezTo>
                  <a:pt x="382" y="37"/>
                  <a:pt x="391" y="44"/>
                  <a:pt x="400" y="53"/>
                </a:cubicBezTo>
                <a:cubicBezTo>
                  <a:pt x="408" y="61"/>
                  <a:pt x="416" y="70"/>
                  <a:pt x="422" y="80"/>
                </a:cubicBezTo>
                <a:cubicBezTo>
                  <a:pt x="429" y="90"/>
                  <a:pt x="434" y="101"/>
                  <a:pt x="439" y="112"/>
                </a:cubicBezTo>
                <a:cubicBezTo>
                  <a:pt x="443" y="122"/>
                  <a:pt x="447" y="134"/>
                  <a:pt x="449" y="145"/>
                </a:cubicBezTo>
                <a:cubicBezTo>
                  <a:pt x="452" y="157"/>
                  <a:pt x="453" y="169"/>
                  <a:pt x="453" y="181"/>
                </a:cubicBezTo>
                <a:lnTo>
                  <a:pt x="453" y="361"/>
                </a:lnTo>
                <a:cubicBezTo>
                  <a:pt x="453" y="373"/>
                  <a:pt x="452" y="386"/>
                  <a:pt x="449" y="398"/>
                </a:cubicBezTo>
                <a:cubicBezTo>
                  <a:pt x="447" y="409"/>
                  <a:pt x="443" y="421"/>
                  <a:pt x="439" y="432"/>
                </a:cubicBezTo>
                <a:cubicBezTo>
                  <a:pt x="434" y="443"/>
                  <a:pt x="429" y="453"/>
                  <a:pt x="422" y="463"/>
                </a:cubicBezTo>
                <a:cubicBezTo>
                  <a:pt x="416" y="473"/>
                  <a:pt x="408" y="482"/>
                  <a:pt x="400" y="490"/>
                </a:cubicBezTo>
                <a:cubicBezTo>
                  <a:pt x="391" y="499"/>
                  <a:pt x="382" y="506"/>
                  <a:pt x="372" y="513"/>
                </a:cubicBezTo>
                <a:cubicBezTo>
                  <a:pt x="362" y="519"/>
                  <a:pt x="352" y="525"/>
                  <a:pt x="341" y="529"/>
                </a:cubicBezTo>
                <a:cubicBezTo>
                  <a:pt x="330" y="534"/>
                  <a:pt x="319" y="537"/>
                  <a:pt x="307" y="540"/>
                </a:cubicBezTo>
                <a:cubicBezTo>
                  <a:pt x="296" y="542"/>
                  <a:pt x="284" y="543"/>
                  <a:pt x="272" y="543"/>
                </a:cubicBezTo>
                <a:lnTo>
                  <a:pt x="181" y="543"/>
                </a:lnTo>
                <a:cubicBezTo>
                  <a:pt x="169" y="543"/>
                  <a:pt x="157" y="542"/>
                  <a:pt x="145" y="540"/>
                </a:cubicBezTo>
                <a:cubicBezTo>
                  <a:pt x="134" y="537"/>
                  <a:pt x="122" y="534"/>
                  <a:pt x="111" y="529"/>
                </a:cubicBezTo>
                <a:cubicBezTo>
                  <a:pt x="100" y="525"/>
                  <a:pt x="90" y="519"/>
                  <a:pt x="80" y="513"/>
                </a:cubicBezTo>
                <a:cubicBezTo>
                  <a:pt x="70" y="506"/>
                  <a:pt x="61" y="499"/>
                  <a:pt x="53" y="490"/>
                </a:cubicBezTo>
                <a:cubicBezTo>
                  <a:pt x="44" y="482"/>
                  <a:pt x="37" y="473"/>
                  <a:pt x="30" y="463"/>
                </a:cubicBezTo>
                <a:cubicBezTo>
                  <a:pt x="24" y="453"/>
                  <a:pt x="18" y="443"/>
                  <a:pt x="14" y="432"/>
                </a:cubicBezTo>
                <a:cubicBezTo>
                  <a:pt x="9" y="421"/>
                  <a:pt x="6" y="409"/>
                  <a:pt x="3" y="398"/>
                </a:cubicBezTo>
                <a:cubicBezTo>
                  <a:pt x="1" y="386"/>
                  <a:pt x="0" y="373"/>
                  <a:pt x="0" y="361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19" name="" descr=""/>
          <p:cNvPicPr/>
          <p:nvPr/>
        </p:nvPicPr>
        <p:blipFill>
          <a:blip r:embed="rId22"/>
          <a:stretch/>
        </p:blipFill>
        <p:spPr>
          <a:xfrm>
            <a:off x="3603600" y="2350800"/>
            <a:ext cx="97200" cy="9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20" name="" descr=""/>
          <p:cNvPicPr/>
          <p:nvPr/>
        </p:nvPicPr>
        <p:blipFill>
          <a:blip r:embed="rId23"/>
          <a:stretch/>
        </p:blipFill>
        <p:spPr>
          <a:xfrm>
            <a:off x="959760" y="2627280"/>
            <a:ext cx="813240" cy="243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21" name="" descr=""/>
          <p:cNvPicPr/>
          <p:nvPr/>
        </p:nvPicPr>
        <p:blipFill>
          <a:blip r:embed="rId24"/>
          <a:stretch/>
        </p:blipFill>
        <p:spPr>
          <a:xfrm>
            <a:off x="1830240" y="2627280"/>
            <a:ext cx="813240" cy="243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22" name="" descr=""/>
          <p:cNvPicPr/>
          <p:nvPr/>
        </p:nvPicPr>
        <p:blipFill>
          <a:blip r:embed="rId25"/>
          <a:stretch/>
        </p:blipFill>
        <p:spPr>
          <a:xfrm>
            <a:off x="2700720" y="2627280"/>
            <a:ext cx="813240" cy="243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23" name="" descr=""/>
          <p:cNvPicPr/>
          <p:nvPr/>
        </p:nvPicPr>
        <p:blipFill>
          <a:blip r:embed="rId26"/>
          <a:stretch/>
        </p:blipFill>
        <p:spPr>
          <a:xfrm>
            <a:off x="3570840" y="2627280"/>
            <a:ext cx="813240" cy="24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4" name=""/>
          <p:cNvSpPr/>
          <p:nvPr/>
        </p:nvSpPr>
        <p:spPr>
          <a:xfrm>
            <a:off x="748080" y="2871360"/>
            <a:ext cx="163080" cy="195480"/>
          </a:xfrm>
          <a:custGeom>
            <a:avLst/>
            <a:gdLst/>
            <a:ahLst/>
            <a:rect l="0" t="0" r="r" b="b"/>
            <a:pathLst>
              <a:path w="453" h="543">
                <a:moveTo>
                  <a:pt x="0" y="361"/>
                </a:moveTo>
                <a:lnTo>
                  <a:pt x="0" y="180"/>
                </a:lnTo>
                <a:cubicBezTo>
                  <a:pt x="0" y="169"/>
                  <a:pt x="1" y="157"/>
                  <a:pt x="4" y="145"/>
                </a:cubicBezTo>
                <a:cubicBezTo>
                  <a:pt x="6" y="133"/>
                  <a:pt x="9" y="122"/>
                  <a:pt x="14" y="111"/>
                </a:cubicBezTo>
                <a:cubicBezTo>
                  <a:pt x="19" y="100"/>
                  <a:pt x="24" y="90"/>
                  <a:pt x="31" y="80"/>
                </a:cubicBezTo>
                <a:cubicBezTo>
                  <a:pt x="37" y="70"/>
                  <a:pt x="45" y="61"/>
                  <a:pt x="53" y="53"/>
                </a:cubicBezTo>
                <a:cubicBezTo>
                  <a:pt x="62" y="44"/>
                  <a:pt x="71" y="37"/>
                  <a:pt x="81" y="30"/>
                </a:cubicBezTo>
                <a:cubicBezTo>
                  <a:pt x="90" y="23"/>
                  <a:pt x="101" y="18"/>
                  <a:pt x="112" y="13"/>
                </a:cubicBezTo>
                <a:cubicBezTo>
                  <a:pt x="123" y="9"/>
                  <a:pt x="134" y="5"/>
                  <a:pt x="146" y="3"/>
                </a:cubicBezTo>
                <a:cubicBezTo>
                  <a:pt x="157" y="1"/>
                  <a:pt x="169" y="0"/>
                  <a:pt x="181" y="0"/>
                </a:cubicBezTo>
                <a:lnTo>
                  <a:pt x="271" y="0"/>
                </a:lnTo>
                <a:cubicBezTo>
                  <a:pt x="283" y="0"/>
                  <a:pt x="295" y="1"/>
                  <a:pt x="307" y="3"/>
                </a:cubicBezTo>
                <a:cubicBezTo>
                  <a:pt x="318" y="5"/>
                  <a:pt x="330" y="9"/>
                  <a:pt x="341" y="13"/>
                </a:cubicBezTo>
                <a:cubicBezTo>
                  <a:pt x="352" y="18"/>
                  <a:pt x="362" y="23"/>
                  <a:pt x="372" y="30"/>
                </a:cubicBezTo>
                <a:cubicBezTo>
                  <a:pt x="382" y="37"/>
                  <a:pt x="391" y="44"/>
                  <a:pt x="399" y="53"/>
                </a:cubicBezTo>
                <a:cubicBezTo>
                  <a:pt x="409" y="61"/>
                  <a:pt x="416" y="70"/>
                  <a:pt x="423" y="80"/>
                </a:cubicBezTo>
                <a:cubicBezTo>
                  <a:pt x="429" y="90"/>
                  <a:pt x="435" y="100"/>
                  <a:pt x="439" y="111"/>
                </a:cubicBezTo>
                <a:cubicBezTo>
                  <a:pt x="444" y="122"/>
                  <a:pt x="447" y="133"/>
                  <a:pt x="450" y="145"/>
                </a:cubicBezTo>
                <a:cubicBezTo>
                  <a:pt x="452" y="157"/>
                  <a:pt x="453" y="169"/>
                  <a:pt x="453" y="180"/>
                </a:cubicBezTo>
                <a:lnTo>
                  <a:pt x="453" y="361"/>
                </a:lnTo>
                <a:cubicBezTo>
                  <a:pt x="453" y="373"/>
                  <a:pt x="452" y="385"/>
                  <a:pt x="450" y="396"/>
                </a:cubicBezTo>
                <a:cubicBezTo>
                  <a:pt x="447" y="408"/>
                  <a:pt x="444" y="419"/>
                  <a:pt x="439" y="431"/>
                </a:cubicBezTo>
                <a:cubicBezTo>
                  <a:pt x="435" y="442"/>
                  <a:pt x="429" y="453"/>
                  <a:pt x="423" y="463"/>
                </a:cubicBezTo>
                <a:cubicBezTo>
                  <a:pt x="416" y="472"/>
                  <a:pt x="409" y="482"/>
                  <a:pt x="399" y="490"/>
                </a:cubicBezTo>
                <a:cubicBezTo>
                  <a:pt x="391" y="498"/>
                  <a:pt x="382" y="506"/>
                  <a:pt x="372" y="512"/>
                </a:cubicBezTo>
                <a:cubicBezTo>
                  <a:pt x="362" y="519"/>
                  <a:pt x="352" y="525"/>
                  <a:pt x="341" y="529"/>
                </a:cubicBezTo>
                <a:cubicBezTo>
                  <a:pt x="330" y="534"/>
                  <a:pt x="318" y="537"/>
                  <a:pt x="307" y="539"/>
                </a:cubicBezTo>
                <a:cubicBezTo>
                  <a:pt x="295" y="542"/>
                  <a:pt x="283" y="543"/>
                  <a:pt x="271" y="543"/>
                </a:cubicBezTo>
                <a:lnTo>
                  <a:pt x="181" y="543"/>
                </a:lnTo>
                <a:cubicBezTo>
                  <a:pt x="169" y="543"/>
                  <a:pt x="157" y="542"/>
                  <a:pt x="146" y="539"/>
                </a:cubicBezTo>
                <a:cubicBezTo>
                  <a:pt x="134" y="537"/>
                  <a:pt x="123" y="534"/>
                  <a:pt x="112" y="529"/>
                </a:cubicBezTo>
                <a:cubicBezTo>
                  <a:pt x="101" y="525"/>
                  <a:pt x="90" y="519"/>
                  <a:pt x="81" y="512"/>
                </a:cubicBezTo>
                <a:cubicBezTo>
                  <a:pt x="71" y="506"/>
                  <a:pt x="62" y="498"/>
                  <a:pt x="53" y="490"/>
                </a:cubicBezTo>
                <a:cubicBezTo>
                  <a:pt x="45" y="482"/>
                  <a:pt x="37" y="472"/>
                  <a:pt x="31" y="463"/>
                </a:cubicBezTo>
                <a:cubicBezTo>
                  <a:pt x="24" y="453"/>
                  <a:pt x="19" y="442"/>
                  <a:pt x="14" y="431"/>
                </a:cubicBezTo>
                <a:cubicBezTo>
                  <a:pt x="9" y="419"/>
                  <a:pt x="6" y="408"/>
                  <a:pt x="4" y="396"/>
                </a:cubicBezTo>
                <a:cubicBezTo>
                  <a:pt x="1" y="385"/>
                  <a:pt x="0" y="373"/>
                  <a:pt x="0" y="361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25" name="" descr=""/>
          <p:cNvPicPr/>
          <p:nvPr/>
        </p:nvPicPr>
        <p:blipFill>
          <a:blip r:embed="rId27"/>
          <a:stretch/>
        </p:blipFill>
        <p:spPr>
          <a:xfrm>
            <a:off x="780840" y="292032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6" name=""/>
          <p:cNvSpPr/>
          <p:nvPr/>
        </p:nvSpPr>
        <p:spPr>
          <a:xfrm>
            <a:off x="1179360" y="2871360"/>
            <a:ext cx="163080" cy="195480"/>
          </a:xfrm>
          <a:custGeom>
            <a:avLst/>
            <a:gdLst/>
            <a:ahLst/>
            <a:rect l="0" t="0" r="r" b="b"/>
            <a:pathLst>
              <a:path w="453" h="543">
                <a:moveTo>
                  <a:pt x="0" y="361"/>
                </a:moveTo>
                <a:lnTo>
                  <a:pt x="0" y="180"/>
                </a:lnTo>
                <a:cubicBezTo>
                  <a:pt x="0" y="169"/>
                  <a:pt x="1" y="157"/>
                  <a:pt x="3" y="145"/>
                </a:cubicBezTo>
                <a:cubicBezTo>
                  <a:pt x="6" y="133"/>
                  <a:pt x="9" y="122"/>
                  <a:pt x="14" y="111"/>
                </a:cubicBezTo>
                <a:cubicBezTo>
                  <a:pt x="18" y="100"/>
                  <a:pt x="24" y="90"/>
                  <a:pt x="30" y="80"/>
                </a:cubicBezTo>
                <a:cubicBezTo>
                  <a:pt x="37" y="70"/>
                  <a:pt x="44" y="61"/>
                  <a:pt x="53" y="53"/>
                </a:cubicBezTo>
                <a:cubicBezTo>
                  <a:pt x="61" y="44"/>
                  <a:pt x="70" y="37"/>
                  <a:pt x="80" y="30"/>
                </a:cubicBezTo>
                <a:cubicBezTo>
                  <a:pt x="90" y="23"/>
                  <a:pt x="100" y="18"/>
                  <a:pt x="112" y="13"/>
                </a:cubicBezTo>
                <a:cubicBezTo>
                  <a:pt x="123" y="9"/>
                  <a:pt x="135" y="5"/>
                  <a:pt x="146" y="3"/>
                </a:cubicBezTo>
                <a:cubicBezTo>
                  <a:pt x="158" y="1"/>
                  <a:pt x="170" y="0"/>
                  <a:pt x="182" y="0"/>
                </a:cubicBezTo>
                <a:lnTo>
                  <a:pt x="272" y="0"/>
                </a:lnTo>
                <a:cubicBezTo>
                  <a:pt x="284" y="0"/>
                  <a:pt x="296" y="1"/>
                  <a:pt x="307" y="3"/>
                </a:cubicBezTo>
                <a:cubicBezTo>
                  <a:pt x="319" y="5"/>
                  <a:pt x="330" y="9"/>
                  <a:pt x="341" y="13"/>
                </a:cubicBezTo>
                <a:cubicBezTo>
                  <a:pt x="352" y="18"/>
                  <a:pt x="363" y="23"/>
                  <a:pt x="372" y="30"/>
                </a:cubicBezTo>
                <a:cubicBezTo>
                  <a:pt x="382" y="37"/>
                  <a:pt x="391" y="44"/>
                  <a:pt x="400" y="53"/>
                </a:cubicBezTo>
                <a:cubicBezTo>
                  <a:pt x="408" y="61"/>
                  <a:pt x="416" y="70"/>
                  <a:pt x="422" y="80"/>
                </a:cubicBezTo>
                <a:cubicBezTo>
                  <a:pt x="429" y="90"/>
                  <a:pt x="434" y="100"/>
                  <a:pt x="439" y="111"/>
                </a:cubicBezTo>
                <a:cubicBezTo>
                  <a:pt x="443" y="122"/>
                  <a:pt x="447" y="133"/>
                  <a:pt x="449" y="145"/>
                </a:cubicBezTo>
                <a:cubicBezTo>
                  <a:pt x="452" y="157"/>
                  <a:pt x="453" y="169"/>
                  <a:pt x="453" y="180"/>
                </a:cubicBezTo>
                <a:lnTo>
                  <a:pt x="453" y="361"/>
                </a:lnTo>
                <a:cubicBezTo>
                  <a:pt x="453" y="373"/>
                  <a:pt x="452" y="385"/>
                  <a:pt x="449" y="396"/>
                </a:cubicBezTo>
                <a:cubicBezTo>
                  <a:pt x="447" y="408"/>
                  <a:pt x="443" y="419"/>
                  <a:pt x="439" y="431"/>
                </a:cubicBezTo>
                <a:cubicBezTo>
                  <a:pt x="434" y="442"/>
                  <a:pt x="429" y="453"/>
                  <a:pt x="422" y="463"/>
                </a:cubicBezTo>
                <a:cubicBezTo>
                  <a:pt x="416" y="472"/>
                  <a:pt x="408" y="482"/>
                  <a:pt x="400" y="490"/>
                </a:cubicBezTo>
                <a:cubicBezTo>
                  <a:pt x="391" y="498"/>
                  <a:pt x="382" y="506"/>
                  <a:pt x="372" y="512"/>
                </a:cubicBezTo>
                <a:cubicBezTo>
                  <a:pt x="363" y="519"/>
                  <a:pt x="352" y="525"/>
                  <a:pt x="341" y="529"/>
                </a:cubicBezTo>
                <a:cubicBezTo>
                  <a:pt x="330" y="534"/>
                  <a:pt x="319" y="537"/>
                  <a:pt x="307" y="539"/>
                </a:cubicBezTo>
                <a:cubicBezTo>
                  <a:pt x="296" y="542"/>
                  <a:pt x="284" y="543"/>
                  <a:pt x="272" y="543"/>
                </a:cubicBezTo>
                <a:lnTo>
                  <a:pt x="182" y="543"/>
                </a:lnTo>
                <a:cubicBezTo>
                  <a:pt x="170" y="543"/>
                  <a:pt x="158" y="542"/>
                  <a:pt x="146" y="539"/>
                </a:cubicBezTo>
                <a:cubicBezTo>
                  <a:pt x="135" y="537"/>
                  <a:pt x="123" y="534"/>
                  <a:pt x="112" y="529"/>
                </a:cubicBezTo>
                <a:cubicBezTo>
                  <a:pt x="100" y="525"/>
                  <a:pt x="90" y="519"/>
                  <a:pt x="80" y="512"/>
                </a:cubicBezTo>
                <a:cubicBezTo>
                  <a:pt x="70" y="506"/>
                  <a:pt x="61" y="498"/>
                  <a:pt x="53" y="490"/>
                </a:cubicBezTo>
                <a:cubicBezTo>
                  <a:pt x="44" y="482"/>
                  <a:pt x="37" y="472"/>
                  <a:pt x="30" y="463"/>
                </a:cubicBezTo>
                <a:cubicBezTo>
                  <a:pt x="24" y="453"/>
                  <a:pt x="18" y="442"/>
                  <a:pt x="14" y="431"/>
                </a:cubicBezTo>
                <a:cubicBezTo>
                  <a:pt x="9" y="419"/>
                  <a:pt x="6" y="408"/>
                  <a:pt x="3" y="396"/>
                </a:cubicBezTo>
                <a:cubicBezTo>
                  <a:pt x="1" y="385"/>
                  <a:pt x="0" y="373"/>
                  <a:pt x="0" y="361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27" name="" descr=""/>
          <p:cNvPicPr/>
          <p:nvPr/>
        </p:nvPicPr>
        <p:blipFill>
          <a:blip r:embed="rId28"/>
          <a:stretch/>
        </p:blipFill>
        <p:spPr>
          <a:xfrm>
            <a:off x="1212120" y="292032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8" name=""/>
          <p:cNvSpPr/>
          <p:nvPr/>
        </p:nvSpPr>
        <p:spPr>
          <a:xfrm>
            <a:off x="1618560" y="2871360"/>
            <a:ext cx="163080" cy="195480"/>
          </a:xfrm>
          <a:custGeom>
            <a:avLst/>
            <a:gdLst/>
            <a:ahLst/>
            <a:rect l="0" t="0" r="r" b="b"/>
            <a:pathLst>
              <a:path w="453" h="543">
                <a:moveTo>
                  <a:pt x="0" y="361"/>
                </a:moveTo>
                <a:lnTo>
                  <a:pt x="0" y="180"/>
                </a:lnTo>
                <a:cubicBezTo>
                  <a:pt x="0" y="169"/>
                  <a:pt x="1" y="157"/>
                  <a:pt x="3" y="145"/>
                </a:cubicBezTo>
                <a:cubicBezTo>
                  <a:pt x="6" y="133"/>
                  <a:pt x="9" y="122"/>
                  <a:pt x="14" y="111"/>
                </a:cubicBezTo>
                <a:cubicBezTo>
                  <a:pt x="18" y="100"/>
                  <a:pt x="24" y="90"/>
                  <a:pt x="30" y="80"/>
                </a:cubicBezTo>
                <a:cubicBezTo>
                  <a:pt x="37" y="70"/>
                  <a:pt x="44" y="61"/>
                  <a:pt x="53" y="53"/>
                </a:cubicBezTo>
                <a:cubicBezTo>
                  <a:pt x="61" y="44"/>
                  <a:pt x="70" y="37"/>
                  <a:pt x="80" y="30"/>
                </a:cubicBezTo>
                <a:cubicBezTo>
                  <a:pt x="90" y="23"/>
                  <a:pt x="101" y="18"/>
                  <a:pt x="112" y="13"/>
                </a:cubicBezTo>
                <a:cubicBezTo>
                  <a:pt x="123" y="9"/>
                  <a:pt x="134" y="5"/>
                  <a:pt x="145" y="3"/>
                </a:cubicBezTo>
                <a:cubicBezTo>
                  <a:pt x="157" y="1"/>
                  <a:pt x="169" y="0"/>
                  <a:pt x="181" y="0"/>
                </a:cubicBezTo>
                <a:lnTo>
                  <a:pt x="272" y="0"/>
                </a:lnTo>
                <a:cubicBezTo>
                  <a:pt x="284" y="0"/>
                  <a:pt x="296" y="1"/>
                  <a:pt x="307" y="3"/>
                </a:cubicBezTo>
                <a:cubicBezTo>
                  <a:pt x="319" y="5"/>
                  <a:pt x="330" y="9"/>
                  <a:pt x="341" y="13"/>
                </a:cubicBezTo>
                <a:cubicBezTo>
                  <a:pt x="352" y="18"/>
                  <a:pt x="363" y="23"/>
                  <a:pt x="373" y="30"/>
                </a:cubicBezTo>
                <a:cubicBezTo>
                  <a:pt x="382" y="37"/>
                  <a:pt x="392" y="44"/>
                  <a:pt x="400" y="53"/>
                </a:cubicBezTo>
                <a:cubicBezTo>
                  <a:pt x="408" y="61"/>
                  <a:pt x="416" y="70"/>
                  <a:pt x="422" y="80"/>
                </a:cubicBezTo>
                <a:cubicBezTo>
                  <a:pt x="429" y="90"/>
                  <a:pt x="435" y="100"/>
                  <a:pt x="439" y="111"/>
                </a:cubicBezTo>
                <a:cubicBezTo>
                  <a:pt x="444" y="122"/>
                  <a:pt x="447" y="133"/>
                  <a:pt x="449" y="145"/>
                </a:cubicBezTo>
                <a:cubicBezTo>
                  <a:pt x="452" y="157"/>
                  <a:pt x="453" y="169"/>
                  <a:pt x="453" y="180"/>
                </a:cubicBezTo>
                <a:lnTo>
                  <a:pt x="453" y="361"/>
                </a:lnTo>
                <a:cubicBezTo>
                  <a:pt x="453" y="373"/>
                  <a:pt x="452" y="385"/>
                  <a:pt x="449" y="396"/>
                </a:cubicBezTo>
                <a:cubicBezTo>
                  <a:pt x="447" y="408"/>
                  <a:pt x="444" y="419"/>
                  <a:pt x="439" y="431"/>
                </a:cubicBezTo>
                <a:cubicBezTo>
                  <a:pt x="435" y="442"/>
                  <a:pt x="429" y="453"/>
                  <a:pt x="422" y="463"/>
                </a:cubicBezTo>
                <a:cubicBezTo>
                  <a:pt x="416" y="472"/>
                  <a:pt x="408" y="482"/>
                  <a:pt x="400" y="490"/>
                </a:cubicBezTo>
                <a:cubicBezTo>
                  <a:pt x="392" y="498"/>
                  <a:pt x="382" y="506"/>
                  <a:pt x="373" y="512"/>
                </a:cubicBezTo>
                <a:cubicBezTo>
                  <a:pt x="363" y="519"/>
                  <a:pt x="352" y="525"/>
                  <a:pt x="341" y="529"/>
                </a:cubicBezTo>
                <a:cubicBezTo>
                  <a:pt x="330" y="534"/>
                  <a:pt x="319" y="537"/>
                  <a:pt x="307" y="539"/>
                </a:cubicBezTo>
                <a:cubicBezTo>
                  <a:pt x="296" y="542"/>
                  <a:pt x="284" y="543"/>
                  <a:pt x="272" y="543"/>
                </a:cubicBezTo>
                <a:lnTo>
                  <a:pt x="181" y="543"/>
                </a:lnTo>
                <a:cubicBezTo>
                  <a:pt x="169" y="543"/>
                  <a:pt x="157" y="542"/>
                  <a:pt x="145" y="539"/>
                </a:cubicBezTo>
                <a:cubicBezTo>
                  <a:pt x="134" y="537"/>
                  <a:pt x="123" y="534"/>
                  <a:pt x="112" y="529"/>
                </a:cubicBezTo>
                <a:cubicBezTo>
                  <a:pt x="101" y="525"/>
                  <a:pt x="90" y="519"/>
                  <a:pt x="80" y="512"/>
                </a:cubicBezTo>
                <a:cubicBezTo>
                  <a:pt x="70" y="506"/>
                  <a:pt x="61" y="498"/>
                  <a:pt x="53" y="490"/>
                </a:cubicBezTo>
                <a:cubicBezTo>
                  <a:pt x="44" y="482"/>
                  <a:pt x="37" y="472"/>
                  <a:pt x="30" y="463"/>
                </a:cubicBezTo>
                <a:cubicBezTo>
                  <a:pt x="24" y="453"/>
                  <a:pt x="18" y="442"/>
                  <a:pt x="14" y="431"/>
                </a:cubicBezTo>
                <a:cubicBezTo>
                  <a:pt x="9" y="419"/>
                  <a:pt x="6" y="408"/>
                  <a:pt x="3" y="396"/>
                </a:cubicBezTo>
                <a:cubicBezTo>
                  <a:pt x="1" y="385"/>
                  <a:pt x="0" y="373"/>
                  <a:pt x="0" y="361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29" name="" descr=""/>
          <p:cNvPicPr/>
          <p:nvPr/>
        </p:nvPicPr>
        <p:blipFill>
          <a:blip r:embed="rId29"/>
          <a:stretch/>
        </p:blipFill>
        <p:spPr>
          <a:xfrm>
            <a:off x="1651320" y="292032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0" name=""/>
          <p:cNvSpPr/>
          <p:nvPr/>
        </p:nvSpPr>
        <p:spPr>
          <a:xfrm>
            <a:off x="2049480" y="2871360"/>
            <a:ext cx="163080" cy="195480"/>
          </a:xfrm>
          <a:custGeom>
            <a:avLst/>
            <a:gdLst/>
            <a:ahLst/>
            <a:rect l="0" t="0" r="r" b="b"/>
            <a:pathLst>
              <a:path w="453" h="543">
                <a:moveTo>
                  <a:pt x="0" y="361"/>
                </a:moveTo>
                <a:lnTo>
                  <a:pt x="0" y="180"/>
                </a:lnTo>
                <a:cubicBezTo>
                  <a:pt x="0" y="169"/>
                  <a:pt x="2" y="157"/>
                  <a:pt x="4" y="145"/>
                </a:cubicBezTo>
                <a:cubicBezTo>
                  <a:pt x="6" y="133"/>
                  <a:pt x="10" y="122"/>
                  <a:pt x="14" y="111"/>
                </a:cubicBezTo>
                <a:cubicBezTo>
                  <a:pt x="19" y="100"/>
                  <a:pt x="24" y="90"/>
                  <a:pt x="31" y="80"/>
                </a:cubicBezTo>
                <a:cubicBezTo>
                  <a:pt x="38" y="70"/>
                  <a:pt x="45" y="61"/>
                  <a:pt x="53" y="53"/>
                </a:cubicBezTo>
                <a:cubicBezTo>
                  <a:pt x="62" y="44"/>
                  <a:pt x="71" y="37"/>
                  <a:pt x="81" y="30"/>
                </a:cubicBezTo>
                <a:cubicBezTo>
                  <a:pt x="91" y="23"/>
                  <a:pt x="101" y="18"/>
                  <a:pt x="112" y="13"/>
                </a:cubicBezTo>
                <a:cubicBezTo>
                  <a:pt x="123" y="9"/>
                  <a:pt x="134" y="5"/>
                  <a:pt x="146" y="3"/>
                </a:cubicBezTo>
                <a:cubicBezTo>
                  <a:pt x="158" y="1"/>
                  <a:pt x="169" y="0"/>
                  <a:pt x="181" y="0"/>
                </a:cubicBezTo>
                <a:lnTo>
                  <a:pt x="272" y="0"/>
                </a:lnTo>
                <a:cubicBezTo>
                  <a:pt x="284" y="0"/>
                  <a:pt x="295" y="1"/>
                  <a:pt x="307" y="3"/>
                </a:cubicBezTo>
                <a:cubicBezTo>
                  <a:pt x="319" y="5"/>
                  <a:pt x="330" y="9"/>
                  <a:pt x="341" y="13"/>
                </a:cubicBezTo>
                <a:cubicBezTo>
                  <a:pt x="352" y="18"/>
                  <a:pt x="362" y="23"/>
                  <a:pt x="372" y="30"/>
                </a:cubicBezTo>
                <a:cubicBezTo>
                  <a:pt x="382" y="37"/>
                  <a:pt x="391" y="44"/>
                  <a:pt x="400" y="53"/>
                </a:cubicBezTo>
                <a:cubicBezTo>
                  <a:pt x="409" y="61"/>
                  <a:pt x="416" y="70"/>
                  <a:pt x="423" y="80"/>
                </a:cubicBezTo>
                <a:cubicBezTo>
                  <a:pt x="430" y="90"/>
                  <a:pt x="435" y="100"/>
                  <a:pt x="440" y="111"/>
                </a:cubicBezTo>
                <a:cubicBezTo>
                  <a:pt x="444" y="122"/>
                  <a:pt x="448" y="133"/>
                  <a:pt x="450" y="145"/>
                </a:cubicBezTo>
                <a:cubicBezTo>
                  <a:pt x="452" y="157"/>
                  <a:pt x="453" y="169"/>
                  <a:pt x="453" y="180"/>
                </a:cubicBezTo>
                <a:lnTo>
                  <a:pt x="453" y="361"/>
                </a:lnTo>
                <a:cubicBezTo>
                  <a:pt x="453" y="373"/>
                  <a:pt x="452" y="385"/>
                  <a:pt x="450" y="396"/>
                </a:cubicBezTo>
                <a:cubicBezTo>
                  <a:pt x="448" y="408"/>
                  <a:pt x="444" y="419"/>
                  <a:pt x="440" y="431"/>
                </a:cubicBezTo>
                <a:cubicBezTo>
                  <a:pt x="435" y="442"/>
                  <a:pt x="430" y="453"/>
                  <a:pt x="423" y="463"/>
                </a:cubicBezTo>
                <a:cubicBezTo>
                  <a:pt x="416" y="472"/>
                  <a:pt x="409" y="482"/>
                  <a:pt x="400" y="490"/>
                </a:cubicBezTo>
                <a:cubicBezTo>
                  <a:pt x="391" y="498"/>
                  <a:pt x="382" y="506"/>
                  <a:pt x="372" y="512"/>
                </a:cubicBezTo>
                <a:cubicBezTo>
                  <a:pt x="362" y="519"/>
                  <a:pt x="352" y="525"/>
                  <a:pt x="341" y="529"/>
                </a:cubicBezTo>
                <a:cubicBezTo>
                  <a:pt x="330" y="534"/>
                  <a:pt x="319" y="537"/>
                  <a:pt x="307" y="539"/>
                </a:cubicBezTo>
                <a:cubicBezTo>
                  <a:pt x="295" y="542"/>
                  <a:pt x="284" y="543"/>
                  <a:pt x="272" y="543"/>
                </a:cubicBezTo>
                <a:lnTo>
                  <a:pt x="181" y="543"/>
                </a:lnTo>
                <a:cubicBezTo>
                  <a:pt x="169" y="543"/>
                  <a:pt x="158" y="542"/>
                  <a:pt x="146" y="539"/>
                </a:cubicBezTo>
                <a:cubicBezTo>
                  <a:pt x="134" y="537"/>
                  <a:pt x="123" y="534"/>
                  <a:pt x="112" y="529"/>
                </a:cubicBezTo>
                <a:cubicBezTo>
                  <a:pt x="101" y="525"/>
                  <a:pt x="91" y="519"/>
                  <a:pt x="81" y="512"/>
                </a:cubicBezTo>
                <a:cubicBezTo>
                  <a:pt x="71" y="506"/>
                  <a:pt x="62" y="498"/>
                  <a:pt x="53" y="490"/>
                </a:cubicBezTo>
                <a:cubicBezTo>
                  <a:pt x="45" y="482"/>
                  <a:pt x="38" y="472"/>
                  <a:pt x="31" y="463"/>
                </a:cubicBezTo>
                <a:cubicBezTo>
                  <a:pt x="24" y="453"/>
                  <a:pt x="19" y="442"/>
                  <a:pt x="14" y="431"/>
                </a:cubicBezTo>
                <a:cubicBezTo>
                  <a:pt x="10" y="419"/>
                  <a:pt x="6" y="408"/>
                  <a:pt x="4" y="396"/>
                </a:cubicBezTo>
                <a:cubicBezTo>
                  <a:pt x="2" y="385"/>
                  <a:pt x="0" y="373"/>
                  <a:pt x="0" y="361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31" name="" descr=""/>
          <p:cNvPicPr/>
          <p:nvPr/>
        </p:nvPicPr>
        <p:blipFill>
          <a:blip r:embed="rId30"/>
          <a:stretch/>
        </p:blipFill>
        <p:spPr>
          <a:xfrm>
            <a:off x="2082240" y="292032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2" name=""/>
          <p:cNvSpPr/>
          <p:nvPr/>
        </p:nvSpPr>
        <p:spPr>
          <a:xfrm>
            <a:off x="2480760" y="2871360"/>
            <a:ext cx="163080" cy="195480"/>
          </a:xfrm>
          <a:custGeom>
            <a:avLst/>
            <a:gdLst/>
            <a:ahLst/>
            <a:rect l="0" t="0" r="r" b="b"/>
            <a:pathLst>
              <a:path w="453" h="543">
                <a:moveTo>
                  <a:pt x="0" y="361"/>
                </a:moveTo>
                <a:lnTo>
                  <a:pt x="0" y="180"/>
                </a:lnTo>
                <a:cubicBezTo>
                  <a:pt x="0" y="169"/>
                  <a:pt x="1" y="157"/>
                  <a:pt x="4" y="145"/>
                </a:cubicBezTo>
                <a:cubicBezTo>
                  <a:pt x="6" y="133"/>
                  <a:pt x="9" y="122"/>
                  <a:pt x="14" y="111"/>
                </a:cubicBezTo>
                <a:cubicBezTo>
                  <a:pt x="18" y="100"/>
                  <a:pt x="24" y="90"/>
                  <a:pt x="31" y="80"/>
                </a:cubicBezTo>
                <a:cubicBezTo>
                  <a:pt x="37" y="70"/>
                  <a:pt x="45" y="61"/>
                  <a:pt x="53" y="53"/>
                </a:cubicBezTo>
                <a:cubicBezTo>
                  <a:pt x="61" y="44"/>
                  <a:pt x="71" y="37"/>
                  <a:pt x="80" y="30"/>
                </a:cubicBezTo>
                <a:cubicBezTo>
                  <a:pt x="90" y="23"/>
                  <a:pt x="102" y="18"/>
                  <a:pt x="113" y="13"/>
                </a:cubicBezTo>
                <a:cubicBezTo>
                  <a:pt x="124" y="9"/>
                  <a:pt x="135" y="5"/>
                  <a:pt x="147" y="3"/>
                </a:cubicBezTo>
                <a:cubicBezTo>
                  <a:pt x="158" y="1"/>
                  <a:pt x="170" y="0"/>
                  <a:pt x="182" y="0"/>
                </a:cubicBezTo>
                <a:lnTo>
                  <a:pt x="272" y="0"/>
                </a:lnTo>
                <a:cubicBezTo>
                  <a:pt x="284" y="0"/>
                  <a:pt x="296" y="1"/>
                  <a:pt x="307" y="3"/>
                </a:cubicBezTo>
                <a:cubicBezTo>
                  <a:pt x="319" y="5"/>
                  <a:pt x="330" y="9"/>
                  <a:pt x="341" y="13"/>
                </a:cubicBezTo>
                <a:cubicBezTo>
                  <a:pt x="352" y="18"/>
                  <a:pt x="363" y="23"/>
                  <a:pt x="373" y="30"/>
                </a:cubicBezTo>
                <a:cubicBezTo>
                  <a:pt x="382" y="37"/>
                  <a:pt x="392" y="44"/>
                  <a:pt x="400" y="53"/>
                </a:cubicBezTo>
                <a:cubicBezTo>
                  <a:pt x="408" y="61"/>
                  <a:pt x="416" y="70"/>
                  <a:pt x="422" y="80"/>
                </a:cubicBezTo>
                <a:cubicBezTo>
                  <a:pt x="429" y="90"/>
                  <a:pt x="435" y="100"/>
                  <a:pt x="439" y="111"/>
                </a:cubicBezTo>
                <a:cubicBezTo>
                  <a:pt x="444" y="122"/>
                  <a:pt x="447" y="133"/>
                  <a:pt x="449" y="145"/>
                </a:cubicBezTo>
                <a:cubicBezTo>
                  <a:pt x="452" y="157"/>
                  <a:pt x="453" y="169"/>
                  <a:pt x="453" y="180"/>
                </a:cubicBezTo>
                <a:lnTo>
                  <a:pt x="453" y="361"/>
                </a:lnTo>
                <a:cubicBezTo>
                  <a:pt x="453" y="373"/>
                  <a:pt x="452" y="385"/>
                  <a:pt x="449" y="396"/>
                </a:cubicBezTo>
                <a:cubicBezTo>
                  <a:pt x="447" y="408"/>
                  <a:pt x="444" y="419"/>
                  <a:pt x="439" y="431"/>
                </a:cubicBezTo>
                <a:cubicBezTo>
                  <a:pt x="435" y="442"/>
                  <a:pt x="429" y="453"/>
                  <a:pt x="422" y="463"/>
                </a:cubicBezTo>
                <a:cubicBezTo>
                  <a:pt x="416" y="472"/>
                  <a:pt x="408" y="482"/>
                  <a:pt x="400" y="490"/>
                </a:cubicBezTo>
                <a:cubicBezTo>
                  <a:pt x="392" y="498"/>
                  <a:pt x="382" y="506"/>
                  <a:pt x="373" y="512"/>
                </a:cubicBezTo>
                <a:cubicBezTo>
                  <a:pt x="363" y="519"/>
                  <a:pt x="352" y="525"/>
                  <a:pt x="341" y="529"/>
                </a:cubicBezTo>
                <a:cubicBezTo>
                  <a:pt x="330" y="534"/>
                  <a:pt x="319" y="537"/>
                  <a:pt x="307" y="539"/>
                </a:cubicBezTo>
                <a:cubicBezTo>
                  <a:pt x="296" y="542"/>
                  <a:pt x="284" y="543"/>
                  <a:pt x="272" y="543"/>
                </a:cubicBezTo>
                <a:lnTo>
                  <a:pt x="182" y="543"/>
                </a:lnTo>
                <a:cubicBezTo>
                  <a:pt x="170" y="543"/>
                  <a:pt x="158" y="542"/>
                  <a:pt x="147" y="539"/>
                </a:cubicBezTo>
                <a:cubicBezTo>
                  <a:pt x="135" y="537"/>
                  <a:pt x="124" y="534"/>
                  <a:pt x="113" y="529"/>
                </a:cubicBezTo>
                <a:cubicBezTo>
                  <a:pt x="102" y="525"/>
                  <a:pt x="90" y="519"/>
                  <a:pt x="80" y="512"/>
                </a:cubicBezTo>
                <a:cubicBezTo>
                  <a:pt x="71" y="506"/>
                  <a:pt x="61" y="498"/>
                  <a:pt x="53" y="490"/>
                </a:cubicBezTo>
                <a:cubicBezTo>
                  <a:pt x="45" y="482"/>
                  <a:pt x="37" y="472"/>
                  <a:pt x="31" y="463"/>
                </a:cubicBezTo>
                <a:cubicBezTo>
                  <a:pt x="24" y="453"/>
                  <a:pt x="18" y="442"/>
                  <a:pt x="14" y="431"/>
                </a:cubicBezTo>
                <a:cubicBezTo>
                  <a:pt x="9" y="419"/>
                  <a:pt x="6" y="408"/>
                  <a:pt x="4" y="396"/>
                </a:cubicBezTo>
                <a:cubicBezTo>
                  <a:pt x="1" y="385"/>
                  <a:pt x="0" y="373"/>
                  <a:pt x="0" y="361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33" name="" descr=""/>
          <p:cNvPicPr/>
          <p:nvPr/>
        </p:nvPicPr>
        <p:blipFill>
          <a:blip r:embed="rId31"/>
          <a:stretch/>
        </p:blipFill>
        <p:spPr>
          <a:xfrm>
            <a:off x="2513520" y="292032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4" name=""/>
          <p:cNvSpPr/>
          <p:nvPr/>
        </p:nvSpPr>
        <p:spPr>
          <a:xfrm>
            <a:off x="2919960" y="2871360"/>
            <a:ext cx="163080" cy="195480"/>
          </a:xfrm>
          <a:custGeom>
            <a:avLst/>
            <a:gdLst/>
            <a:ahLst/>
            <a:rect l="0" t="0" r="r" b="b"/>
            <a:pathLst>
              <a:path w="453" h="543">
                <a:moveTo>
                  <a:pt x="0" y="361"/>
                </a:moveTo>
                <a:lnTo>
                  <a:pt x="0" y="180"/>
                </a:lnTo>
                <a:cubicBezTo>
                  <a:pt x="0" y="169"/>
                  <a:pt x="1" y="157"/>
                  <a:pt x="4" y="145"/>
                </a:cubicBezTo>
                <a:cubicBezTo>
                  <a:pt x="6" y="133"/>
                  <a:pt x="9" y="122"/>
                  <a:pt x="14" y="111"/>
                </a:cubicBezTo>
                <a:cubicBezTo>
                  <a:pt x="18" y="100"/>
                  <a:pt x="24" y="90"/>
                  <a:pt x="31" y="80"/>
                </a:cubicBezTo>
                <a:cubicBezTo>
                  <a:pt x="37" y="70"/>
                  <a:pt x="45" y="61"/>
                  <a:pt x="53" y="53"/>
                </a:cubicBezTo>
                <a:cubicBezTo>
                  <a:pt x="62" y="44"/>
                  <a:pt x="71" y="37"/>
                  <a:pt x="81" y="30"/>
                </a:cubicBezTo>
                <a:cubicBezTo>
                  <a:pt x="90" y="23"/>
                  <a:pt x="101" y="18"/>
                  <a:pt x="112" y="13"/>
                </a:cubicBezTo>
                <a:cubicBezTo>
                  <a:pt x="123" y="9"/>
                  <a:pt x="134" y="5"/>
                  <a:pt x="146" y="3"/>
                </a:cubicBezTo>
                <a:cubicBezTo>
                  <a:pt x="157" y="1"/>
                  <a:pt x="169" y="0"/>
                  <a:pt x="181" y="0"/>
                </a:cubicBezTo>
                <a:lnTo>
                  <a:pt x="272" y="0"/>
                </a:lnTo>
                <a:cubicBezTo>
                  <a:pt x="284" y="0"/>
                  <a:pt x="296" y="1"/>
                  <a:pt x="308" y="3"/>
                </a:cubicBezTo>
                <a:cubicBezTo>
                  <a:pt x="319" y="5"/>
                  <a:pt x="331" y="9"/>
                  <a:pt x="341" y="13"/>
                </a:cubicBezTo>
                <a:cubicBezTo>
                  <a:pt x="352" y="18"/>
                  <a:pt x="363" y="23"/>
                  <a:pt x="373" y="30"/>
                </a:cubicBezTo>
                <a:cubicBezTo>
                  <a:pt x="383" y="37"/>
                  <a:pt x="392" y="44"/>
                  <a:pt x="400" y="53"/>
                </a:cubicBezTo>
                <a:cubicBezTo>
                  <a:pt x="409" y="61"/>
                  <a:pt x="416" y="70"/>
                  <a:pt x="423" y="80"/>
                </a:cubicBezTo>
                <a:cubicBezTo>
                  <a:pt x="429" y="90"/>
                  <a:pt x="435" y="100"/>
                  <a:pt x="439" y="111"/>
                </a:cubicBezTo>
                <a:cubicBezTo>
                  <a:pt x="444" y="122"/>
                  <a:pt x="447" y="133"/>
                  <a:pt x="450" y="145"/>
                </a:cubicBezTo>
                <a:cubicBezTo>
                  <a:pt x="452" y="157"/>
                  <a:pt x="453" y="169"/>
                  <a:pt x="453" y="180"/>
                </a:cubicBezTo>
                <a:lnTo>
                  <a:pt x="453" y="361"/>
                </a:lnTo>
                <a:cubicBezTo>
                  <a:pt x="453" y="373"/>
                  <a:pt x="452" y="385"/>
                  <a:pt x="450" y="396"/>
                </a:cubicBezTo>
                <a:cubicBezTo>
                  <a:pt x="447" y="408"/>
                  <a:pt x="444" y="419"/>
                  <a:pt x="439" y="431"/>
                </a:cubicBezTo>
                <a:cubicBezTo>
                  <a:pt x="435" y="442"/>
                  <a:pt x="429" y="453"/>
                  <a:pt x="423" y="463"/>
                </a:cubicBezTo>
                <a:cubicBezTo>
                  <a:pt x="416" y="472"/>
                  <a:pt x="409" y="482"/>
                  <a:pt x="400" y="490"/>
                </a:cubicBezTo>
                <a:cubicBezTo>
                  <a:pt x="392" y="498"/>
                  <a:pt x="383" y="506"/>
                  <a:pt x="373" y="512"/>
                </a:cubicBezTo>
                <a:cubicBezTo>
                  <a:pt x="363" y="519"/>
                  <a:pt x="352" y="525"/>
                  <a:pt x="341" y="529"/>
                </a:cubicBezTo>
                <a:cubicBezTo>
                  <a:pt x="331" y="534"/>
                  <a:pt x="319" y="537"/>
                  <a:pt x="308" y="539"/>
                </a:cubicBezTo>
                <a:cubicBezTo>
                  <a:pt x="296" y="542"/>
                  <a:pt x="284" y="543"/>
                  <a:pt x="272" y="543"/>
                </a:cubicBezTo>
                <a:lnTo>
                  <a:pt x="181" y="543"/>
                </a:lnTo>
                <a:cubicBezTo>
                  <a:pt x="169" y="543"/>
                  <a:pt x="157" y="542"/>
                  <a:pt x="146" y="539"/>
                </a:cubicBezTo>
                <a:cubicBezTo>
                  <a:pt x="134" y="537"/>
                  <a:pt x="123" y="534"/>
                  <a:pt x="112" y="529"/>
                </a:cubicBezTo>
                <a:cubicBezTo>
                  <a:pt x="101" y="525"/>
                  <a:pt x="90" y="519"/>
                  <a:pt x="81" y="512"/>
                </a:cubicBezTo>
                <a:cubicBezTo>
                  <a:pt x="71" y="506"/>
                  <a:pt x="62" y="498"/>
                  <a:pt x="53" y="490"/>
                </a:cubicBezTo>
                <a:cubicBezTo>
                  <a:pt x="45" y="482"/>
                  <a:pt x="37" y="472"/>
                  <a:pt x="31" y="463"/>
                </a:cubicBezTo>
                <a:cubicBezTo>
                  <a:pt x="24" y="453"/>
                  <a:pt x="18" y="442"/>
                  <a:pt x="14" y="431"/>
                </a:cubicBezTo>
                <a:cubicBezTo>
                  <a:pt x="9" y="419"/>
                  <a:pt x="6" y="408"/>
                  <a:pt x="4" y="396"/>
                </a:cubicBezTo>
                <a:cubicBezTo>
                  <a:pt x="1" y="385"/>
                  <a:pt x="0" y="373"/>
                  <a:pt x="0" y="361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35" name="" descr=""/>
          <p:cNvPicPr/>
          <p:nvPr/>
        </p:nvPicPr>
        <p:blipFill>
          <a:blip r:embed="rId32"/>
          <a:stretch/>
        </p:blipFill>
        <p:spPr>
          <a:xfrm>
            <a:off x="2952720" y="292032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6" name=""/>
          <p:cNvSpPr/>
          <p:nvPr/>
        </p:nvSpPr>
        <p:spPr>
          <a:xfrm>
            <a:off x="3351240" y="2871360"/>
            <a:ext cx="163080" cy="195480"/>
          </a:xfrm>
          <a:custGeom>
            <a:avLst/>
            <a:gdLst/>
            <a:ahLst/>
            <a:rect l="0" t="0" r="r" b="b"/>
            <a:pathLst>
              <a:path w="453" h="543">
                <a:moveTo>
                  <a:pt x="0" y="361"/>
                </a:moveTo>
                <a:lnTo>
                  <a:pt x="0" y="180"/>
                </a:lnTo>
                <a:cubicBezTo>
                  <a:pt x="0" y="169"/>
                  <a:pt x="1" y="157"/>
                  <a:pt x="3" y="145"/>
                </a:cubicBezTo>
                <a:cubicBezTo>
                  <a:pt x="6" y="133"/>
                  <a:pt x="9" y="122"/>
                  <a:pt x="13" y="111"/>
                </a:cubicBezTo>
                <a:cubicBezTo>
                  <a:pt x="18" y="100"/>
                  <a:pt x="24" y="90"/>
                  <a:pt x="30" y="80"/>
                </a:cubicBezTo>
                <a:cubicBezTo>
                  <a:pt x="37" y="70"/>
                  <a:pt x="44" y="61"/>
                  <a:pt x="53" y="53"/>
                </a:cubicBezTo>
                <a:cubicBezTo>
                  <a:pt x="61" y="44"/>
                  <a:pt x="70" y="37"/>
                  <a:pt x="80" y="30"/>
                </a:cubicBezTo>
                <a:cubicBezTo>
                  <a:pt x="90" y="23"/>
                  <a:pt x="100" y="18"/>
                  <a:pt x="111" y="13"/>
                </a:cubicBezTo>
                <a:cubicBezTo>
                  <a:pt x="122" y="9"/>
                  <a:pt x="134" y="5"/>
                  <a:pt x="145" y="3"/>
                </a:cubicBezTo>
                <a:cubicBezTo>
                  <a:pt x="157" y="1"/>
                  <a:pt x="169" y="0"/>
                  <a:pt x="180" y="0"/>
                </a:cubicBezTo>
                <a:lnTo>
                  <a:pt x="271" y="0"/>
                </a:lnTo>
                <a:cubicBezTo>
                  <a:pt x="283" y="0"/>
                  <a:pt x="294" y="1"/>
                  <a:pt x="306" y="3"/>
                </a:cubicBezTo>
                <a:cubicBezTo>
                  <a:pt x="318" y="5"/>
                  <a:pt x="329" y="9"/>
                  <a:pt x="340" y="13"/>
                </a:cubicBezTo>
                <a:cubicBezTo>
                  <a:pt x="351" y="18"/>
                  <a:pt x="361" y="23"/>
                  <a:pt x="371" y="30"/>
                </a:cubicBezTo>
                <a:cubicBezTo>
                  <a:pt x="381" y="37"/>
                  <a:pt x="391" y="44"/>
                  <a:pt x="400" y="53"/>
                </a:cubicBezTo>
                <a:cubicBezTo>
                  <a:pt x="408" y="61"/>
                  <a:pt x="416" y="70"/>
                  <a:pt x="422" y="80"/>
                </a:cubicBezTo>
                <a:cubicBezTo>
                  <a:pt x="429" y="90"/>
                  <a:pt x="434" y="100"/>
                  <a:pt x="439" y="111"/>
                </a:cubicBezTo>
                <a:cubicBezTo>
                  <a:pt x="443" y="122"/>
                  <a:pt x="447" y="133"/>
                  <a:pt x="449" y="145"/>
                </a:cubicBezTo>
                <a:cubicBezTo>
                  <a:pt x="451" y="157"/>
                  <a:pt x="453" y="169"/>
                  <a:pt x="453" y="180"/>
                </a:cubicBezTo>
                <a:lnTo>
                  <a:pt x="453" y="361"/>
                </a:lnTo>
                <a:cubicBezTo>
                  <a:pt x="453" y="373"/>
                  <a:pt x="451" y="385"/>
                  <a:pt x="449" y="396"/>
                </a:cubicBezTo>
                <a:cubicBezTo>
                  <a:pt x="447" y="408"/>
                  <a:pt x="443" y="419"/>
                  <a:pt x="439" y="431"/>
                </a:cubicBezTo>
                <a:cubicBezTo>
                  <a:pt x="434" y="442"/>
                  <a:pt x="429" y="453"/>
                  <a:pt x="422" y="463"/>
                </a:cubicBezTo>
                <a:cubicBezTo>
                  <a:pt x="416" y="472"/>
                  <a:pt x="408" y="482"/>
                  <a:pt x="400" y="490"/>
                </a:cubicBezTo>
                <a:cubicBezTo>
                  <a:pt x="391" y="498"/>
                  <a:pt x="381" y="506"/>
                  <a:pt x="371" y="512"/>
                </a:cubicBezTo>
                <a:cubicBezTo>
                  <a:pt x="361" y="519"/>
                  <a:pt x="351" y="525"/>
                  <a:pt x="340" y="529"/>
                </a:cubicBezTo>
                <a:cubicBezTo>
                  <a:pt x="329" y="534"/>
                  <a:pt x="318" y="537"/>
                  <a:pt x="306" y="539"/>
                </a:cubicBezTo>
                <a:cubicBezTo>
                  <a:pt x="294" y="542"/>
                  <a:pt x="283" y="543"/>
                  <a:pt x="271" y="543"/>
                </a:cubicBezTo>
                <a:lnTo>
                  <a:pt x="180" y="543"/>
                </a:lnTo>
                <a:cubicBezTo>
                  <a:pt x="169" y="543"/>
                  <a:pt x="157" y="542"/>
                  <a:pt x="145" y="539"/>
                </a:cubicBezTo>
                <a:cubicBezTo>
                  <a:pt x="134" y="537"/>
                  <a:pt x="122" y="534"/>
                  <a:pt x="111" y="529"/>
                </a:cubicBezTo>
                <a:cubicBezTo>
                  <a:pt x="100" y="525"/>
                  <a:pt x="90" y="519"/>
                  <a:pt x="80" y="512"/>
                </a:cubicBezTo>
                <a:cubicBezTo>
                  <a:pt x="70" y="506"/>
                  <a:pt x="61" y="498"/>
                  <a:pt x="53" y="490"/>
                </a:cubicBezTo>
                <a:cubicBezTo>
                  <a:pt x="44" y="482"/>
                  <a:pt x="37" y="472"/>
                  <a:pt x="30" y="463"/>
                </a:cubicBezTo>
                <a:cubicBezTo>
                  <a:pt x="24" y="453"/>
                  <a:pt x="18" y="442"/>
                  <a:pt x="13" y="431"/>
                </a:cubicBezTo>
                <a:cubicBezTo>
                  <a:pt x="9" y="419"/>
                  <a:pt x="6" y="408"/>
                  <a:pt x="3" y="396"/>
                </a:cubicBezTo>
                <a:cubicBezTo>
                  <a:pt x="1" y="385"/>
                  <a:pt x="0" y="373"/>
                  <a:pt x="0" y="361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37" name="" descr=""/>
          <p:cNvPicPr/>
          <p:nvPr/>
        </p:nvPicPr>
        <p:blipFill>
          <a:blip r:embed="rId33"/>
          <a:stretch/>
        </p:blipFill>
        <p:spPr>
          <a:xfrm>
            <a:off x="3384000" y="292032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8" name=""/>
          <p:cNvSpPr/>
          <p:nvPr/>
        </p:nvSpPr>
        <p:spPr>
          <a:xfrm>
            <a:off x="3790440" y="2871360"/>
            <a:ext cx="163080" cy="195480"/>
          </a:xfrm>
          <a:custGeom>
            <a:avLst/>
            <a:gdLst/>
            <a:ahLst/>
            <a:rect l="0" t="0" r="r" b="b"/>
            <a:pathLst>
              <a:path w="453" h="543">
                <a:moveTo>
                  <a:pt x="0" y="361"/>
                </a:moveTo>
                <a:lnTo>
                  <a:pt x="0" y="180"/>
                </a:lnTo>
                <a:cubicBezTo>
                  <a:pt x="0" y="169"/>
                  <a:pt x="1" y="157"/>
                  <a:pt x="3" y="145"/>
                </a:cubicBezTo>
                <a:cubicBezTo>
                  <a:pt x="6" y="133"/>
                  <a:pt x="9" y="122"/>
                  <a:pt x="14" y="111"/>
                </a:cubicBezTo>
                <a:cubicBezTo>
                  <a:pt x="18" y="100"/>
                  <a:pt x="24" y="90"/>
                  <a:pt x="30" y="80"/>
                </a:cubicBezTo>
                <a:cubicBezTo>
                  <a:pt x="37" y="70"/>
                  <a:pt x="44" y="61"/>
                  <a:pt x="53" y="53"/>
                </a:cubicBezTo>
                <a:cubicBezTo>
                  <a:pt x="61" y="44"/>
                  <a:pt x="71" y="37"/>
                  <a:pt x="81" y="30"/>
                </a:cubicBezTo>
                <a:cubicBezTo>
                  <a:pt x="91" y="23"/>
                  <a:pt x="101" y="18"/>
                  <a:pt x="112" y="13"/>
                </a:cubicBezTo>
                <a:cubicBezTo>
                  <a:pt x="123" y="9"/>
                  <a:pt x="135" y="5"/>
                  <a:pt x="146" y="3"/>
                </a:cubicBezTo>
                <a:cubicBezTo>
                  <a:pt x="158" y="1"/>
                  <a:pt x="170" y="0"/>
                  <a:pt x="182" y="0"/>
                </a:cubicBezTo>
                <a:lnTo>
                  <a:pt x="272" y="0"/>
                </a:lnTo>
                <a:cubicBezTo>
                  <a:pt x="284" y="0"/>
                  <a:pt x="296" y="1"/>
                  <a:pt x="307" y="3"/>
                </a:cubicBezTo>
                <a:cubicBezTo>
                  <a:pt x="319" y="5"/>
                  <a:pt x="330" y="9"/>
                  <a:pt x="341" y="13"/>
                </a:cubicBezTo>
                <a:cubicBezTo>
                  <a:pt x="352" y="18"/>
                  <a:pt x="363" y="23"/>
                  <a:pt x="372" y="30"/>
                </a:cubicBezTo>
                <a:cubicBezTo>
                  <a:pt x="382" y="37"/>
                  <a:pt x="391" y="44"/>
                  <a:pt x="400" y="53"/>
                </a:cubicBezTo>
                <a:cubicBezTo>
                  <a:pt x="408" y="61"/>
                  <a:pt x="416" y="70"/>
                  <a:pt x="422" y="80"/>
                </a:cubicBezTo>
                <a:cubicBezTo>
                  <a:pt x="429" y="90"/>
                  <a:pt x="434" y="100"/>
                  <a:pt x="439" y="111"/>
                </a:cubicBezTo>
                <a:cubicBezTo>
                  <a:pt x="444" y="122"/>
                  <a:pt x="447" y="133"/>
                  <a:pt x="449" y="145"/>
                </a:cubicBezTo>
                <a:cubicBezTo>
                  <a:pt x="452" y="157"/>
                  <a:pt x="453" y="169"/>
                  <a:pt x="453" y="180"/>
                </a:cubicBezTo>
                <a:lnTo>
                  <a:pt x="453" y="361"/>
                </a:lnTo>
                <a:cubicBezTo>
                  <a:pt x="453" y="373"/>
                  <a:pt x="452" y="385"/>
                  <a:pt x="449" y="396"/>
                </a:cubicBezTo>
                <a:cubicBezTo>
                  <a:pt x="447" y="408"/>
                  <a:pt x="444" y="419"/>
                  <a:pt x="439" y="431"/>
                </a:cubicBezTo>
                <a:cubicBezTo>
                  <a:pt x="434" y="442"/>
                  <a:pt x="429" y="453"/>
                  <a:pt x="422" y="463"/>
                </a:cubicBezTo>
                <a:cubicBezTo>
                  <a:pt x="416" y="472"/>
                  <a:pt x="408" y="482"/>
                  <a:pt x="400" y="490"/>
                </a:cubicBezTo>
                <a:cubicBezTo>
                  <a:pt x="391" y="498"/>
                  <a:pt x="382" y="506"/>
                  <a:pt x="372" y="512"/>
                </a:cubicBezTo>
                <a:cubicBezTo>
                  <a:pt x="363" y="519"/>
                  <a:pt x="352" y="525"/>
                  <a:pt x="341" y="529"/>
                </a:cubicBezTo>
                <a:cubicBezTo>
                  <a:pt x="330" y="534"/>
                  <a:pt x="319" y="537"/>
                  <a:pt x="307" y="539"/>
                </a:cubicBezTo>
                <a:cubicBezTo>
                  <a:pt x="296" y="542"/>
                  <a:pt x="284" y="543"/>
                  <a:pt x="272" y="543"/>
                </a:cubicBezTo>
                <a:lnTo>
                  <a:pt x="182" y="543"/>
                </a:lnTo>
                <a:cubicBezTo>
                  <a:pt x="170" y="543"/>
                  <a:pt x="158" y="542"/>
                  <a:pt x="146" y="539"/>
                </a:cubicBezTo>
                <a:cubicBezTo>
                  <a:pt x="135" y="537"/>
                  <a:pt x="123" y="534"/>
                  <a:pt x="112" y="529"/>
                </a:cubicBezTo>
                <a:cubicBezTo>
                  <a:pt x="101" y="525"/>
                  <a:pt x="91" y="519"/>
                  <a:pt x="81" y="512"/>
                </a:cubicBezTo>
                <a:cubicBezTo>
                  <a:pt x="71" y="506"/>
                  <a:pt x="61" y="498"/>
                  <a:pt x="53" y="490"/>
                </a:cubicBezTo>
                <a:cubicBezTo>
                  <a:pt x="44" y="482"/>
                  <a:pt x="37" y="472"/>
                  <a:pt x="30" y="463"/>
                </a:cubicBezTo>
                <a:cubicBezTo>
                  <a:pt x="24" y="453"/>
                  <a:pt x="18" y="442"/>
                  <a:pt x="14" y="431"/>
                </a:cubicBezTo>
                <a:cubicBezTo>
                  <a:pt x="9" y="419"/>
                  <a:pt x="6" y="408"/>
                  <a:pt x="3" y="396"/>
                </a:cubicBezTo>
                <a:cubicBezTo>
                  <a:pt x="1" y="385"/>
                  <a:pt x="0" y="373"/>
                  <a:pt x="0" y="361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39" name="" descr=""/>
          <p:cNvPicPr/>
          <p:nvPr/>
        </p:nvPicPr>
        <p:blipFill>
          <a:blip r:embed="rId34"/>
          <a:stretch/>
        </p:blipFill>
        <p:spPr>
          <a:xfrm>
            <a:off x="3823200" y="2920320"/>
            <a:ext cx="97200" cy="9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40" name="" descr=""/>
          <p:cNvPicPr/>
          <p:nvPr/>
        </p:nvPicPr>
        <p:blipFill>
          <a:blip r:embed="rId35"/>
          <a:stretch/>
        </p:blipFill>
        <p:spPr>
          <a:xfrm>
            <a:off x="748440" y="3115440"/>
            <a:ext cx="406440" cy="24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1" name=""/>
          <p:cNvSpPr/>
          <p:nvPr/>
        </p:nvSpPr>
        <p:spPr>
          <a:xfrm>
            <a:off x="748080" y="3359160"/>
            <a:ext cx="163080" cy="195840"/>
          </a:xfrm>
          <a:custGeom>
            <a:avLst/>
            <a:gdLst/>
            <a:ahLst/>
            <a:rect l="0" t="0" r="r" b="b"/>
            <a:pathLst>
              <a:path w="453" h="544">
                <a:moveTo>
                  <a:pt x="0" y="363"/>
                </a:moveTo>
                <a:lnTo>
                  <a:pt x="0" y="182"/>
                </a:lnTo>
                <a:cubicBezTo>
                  <a:pt x="0" y="170"/>
                  <a:pt x="1" y="158"/>
                  <a:pt x="4" y="146"/>
                </a:cubicBezTo>
                <a:cubicBezTo>
                  <a:pt x="6" y="134"/>
                  <a:pt x="9" y="123"/>
                  <a:pt x="14" y="112"/>
                </a:cubicBezTo>
                <a:cubicBezTo>
                  <a:pt x="19" y="101"/>
                  <a:pt x="24" y="91"/>
                  <a:pt x="31" y="81"/>
                </a:cubicBezTo>
                <a:cubicBezTo>
                  <a:pt x="37" y="71"/>
                  <a:pt x="45" y="62"/>
                  <a:pt x="53" y="53"/>
                </a:cubicBezTo>
                <a:cubicBezTo>
                  <a:pt x="62" y="45"/>
                  <a:pt x="71" y="37"/>
                  <a:pt x="81" y="31"/>
                </a:cubicBezTo>
                <a:cubicBezTo>
                  <a:pt x="90" y="24"/>
                  <a:pt x="101" y="19"/>
                  <a:pt x="112" y="14"/>
                </a:cubicBezTo>
                <a:cubicBezTo>
                  <a:pt x="123" y="10"/>
                  <a:pt x="134" y="6"/>
                  <a:pt x="146" y="4"/>
                </a:cubicBezTo>
                <a:cubicBezTo>
                  <a:pt x="157" y="1"/>
                  <a:pt x="169" y="0"/>
                  <a:pt x="181" y="0"/>
                </a:cubicBezTo>
                <a:lnTo>
                  <a:pt x="271" y="0"/>
                </a:lnTo>
                <a:cubicBezTo>
                  <a:pt x="283" y="0"/>
                  <a:pt x="295" y="1"/>
                  <a:pt x="307" y="4"/>
                </a:cubicBezTo>
                <a:cubicBezTo>
                  <a:pt x="318" y="6"/>
                  <a:pt x="330" y="10"/>
                  <a:pt x="341" y="14"/>
                </a:cubicBezTo>
                <a:cubicBezTo>
                  <a:pt x="352" y="19"/>
                  <a:pt x="362" y="24"/>
                  <a:pt x="372" y="31"/>
                </a:cubicBezTo>
                <a:cubicBezTo>
                  <a:pt x="382" y="37"/>
                  <a:pt x="391" y="45"/>
                  <a:pt x="399" y="53"/>
                </a:cubicBezTo>
                <a:cubicBezTo>
                  <a:pt x="409" y="62"/>
                  <a:pt x="416" y="71"/>
                  <a:pt x="423" y="81"/>
                </a:cubicBezTo>
                <a:cubicBezTo>
                  <a:pt x="429" y="91"/>
                  <a:pt x="435" y="101"/>
                  <a:pt x="439" y="112"/>
                </a:cubicBezTo>
                <a:cubicBezTo>
                  <a:pt x="444" y="123"/>
                  <a:pt x="447" y="134"/>
                  <a:pt x="450" y="146"/>
                </a:cubicBezTo>
                <a:cubicBezTo>
                  <a:pt x="452" y="158"/>
                  <a:pt x="453" y="170"/>
                  <a:pt x="453" y="182"/>
                </a:cubicBezTo>
                <a:lnTo>
                  <a:pt x="453" y="363"/>
                </a:lnTo>
                <a:cubicBezTo>
                  <a:pt x="453" y="375"/>
                  <a:pt x="452" y="386"/>
                  <a:pt x="450" y="398"/>
                </a:cubicBezTo>
                <a:cubicBezTo>
                  <a:pt x="447" y="410"/>
                  <a:pt x="444" y="421"/>
                  <a:pt x="439" y="432"/>
                </a:cubicBezTo>
                <a:cubicBezTo>
                  <a:pt x="435" y="443"/>
                  <a:pt x="429" y="453"/>
                  <a:pt x="423" y="463"/>
                </a:cubicBezTo>
                <a:cubicBezTo>
                  <a:pt x="416" y="473"/>
                  <a:pt x="409" y="482"/>
                  <a:pt x="399" y="491"/>
                </a:cubicBezTo>
                <a:cubicBezTo>
                  <a:pt x="391" y="499"/>
                  <a:pt x="382" y="507"/>
                  <a:pt x="372" y="513"/>
                </a:cubicBezTo>
                <a:cubicBezTo>
                  <a:pt x="362" y="520"/>
                  <a:pt x="352" y="525"/>
                  <a:pt x="341" y="530"/>
                </a:cubicBezTo>
                <a:cubicBezTo>
                  <a:pt x="330" y="534"/>
                  <a:pt x="318" y="538"/>
                  <a:pt x="307" y="540"/>
                </a:cubicBezTo>
                <a:cubicBezTo>
                  <a:pt x="295" y="542"/>
                  <a:pt x="283" y="544"/>
                  <a:pt x="271" y="544"/>
                </a:cubicBezTo>
                <a:lnTo>
                  <a:pt x="181" y="544"/>
                </a:lnTo>
                <a:cubicBezTo>
                  <a:pt x="169" y="544"/>
                  <a:pt x="157" y="542"/>
                  <a:pt x="146" y="540"/>
                </a:cubicBezTo>
                <a:cubicBezTo>
                  <a:pt x="134" y="538"/>
                  <a:pt x="123" y="534"/>
                  <a:pt x="112" y="530"/>
                </a:cubicBezTo>
                <a:cubicBezTo>
                  <a:pt x="101" y="525"/>
                  <a:pt x="90" y="520"/>
                  <a:pt x="81" y="513"/>
                </a:cubicBezTo>
                <a:cubicBezTo>
                  <a:pt x="71" y="507"/>
                  <a:pt x="62" y="499"/>
                  <a:pt x="53" y="491"/>
                </a:cubicBezTo>
                <a:cubicBezTo>
                  <a:pt x="45" y="482"/>
                  <a:pt x="37" y="473"/>
                  <a:pt x="31" y="463"/>
                </a:cubicBezTo>
                <a:cubicBezTo>
                  <a:pt x="24" y="453"/>
                  <a:pt x="19" y="443"/>
                  <a:pt x="14" y="432"/>
                </a:cubicBezTo>
                <a:cubicBezTo>
                  <a:pt x="9" y="421"/>
                  <a:pt x="6" y="410"/>
                  <a:pt x="4" y="398"/>
                </a:cubicBezTo>
                <a:cubicBezTo>
                  <a:pt x="1" y="386"/>
                  <a:pt x="0" y="375"/>
                  <a:pt x="0" y="363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42" name="" descr=""/>
          <p:cNvPicPr/>
          <p:nvPr/>
        </p:nvPicPr>
        <p:blipFill>
          <a:blip r:embed="rId36"/>
          <a:stretch/>
        </p:blipFill>
        <p:spPr>
          <a:xfrm>
            <a:off x="780840" y="340812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3" name=""/>
          <p:cNvSpPr/>
          <p:nvPr/>
        </p:nvSpPr>
        <p:spPr>
          <a:xfrm>
            <a:off x="1179360" y="3359160"/>
            <a:ext cx="163080" cy="195840"/>
          </a:xfrm>
          <a:custGeom>
            <a:avLst/>
            <a:gdLst/>
            <a:ahLst/>
            <a:rect l="0" t="0" r="r" b="b"/>
            <a:pathLst>
              <a:path w="453" h="544">
                <a:moveTo>
                  <a:pt x="0" y="363"/>
                </a:moveTo>
                <a:lnTo>
                  <a:pt x="0" y="182"/>
                </a:lnTo>
                <a:cubicBezTo>
                  <a:pt x="0" y="170"/>
                  <a:pt x="1" y="158"/>
                  <a:pt x="3" y="146"/>
                </a:cubicBezTo>
                <a:cubicBezTo>
                  <a:pt x="6" y="134"/>
                  <a:pt x="9" y="123"/>
                  <a:pt x="14" y="112"/>
                </a:cubicBezTo>
                <a:cubicBezTo>
                  <a:pt x="18" y="101"/>
                  <a:pt x="24" y="91"/>
                  <a:pt x="30" y="81"/>
                </a:cubicBezTo>
                <a:cubicBezTo>
                  <a:pt x="37" y="71"/>
                  <a:pt x="44" y="62"/>
                  <a:pt x="53" y="53"/>
                </a:cubicBezTo>
                <a:cubicBezTo>
                  <a:pt x="61" y="45"/>
                  <a:pt x="70" y="37"/>
                  <a:pt x="80" y="31"/>
                </a:cubicBezTo>
                <a:cubicBezTo>
                  <a:pt x="90" y="24"/>
                  <a:pt x="100" y="19"/>
                  <a:pt x="112" y="14"/>
                </a:cubicBezTo>
                <a:cubicBezTo>
                  <a:pt x="123" y="10"/>
                  <a:pt x="135" y="6"/>
                  <a:pt x="146" y="4"/>
                </a:cubicBezTo>
                <a:cubicBezTo>
                  <a:pt x="158" y="1"/>
                  <a:pt x="170" y="0"/>
                  <a:pt x="182" y="0"/>
                </a:cubicBezTo>
                <a:lnTo>
                  <a:pt x="272" y="0"/>
                </a:lnTo>
                <a:cubicBezTo>
                  <a:pt x="284" y="0"/>
                  <a:pt x="296" y="1"/>
                  <a:pt x="307" y="4"/>
                </a:cubicBezTo>
                <a:cubicBezTo>
                  <a:pt x="319" y="6"/>
                  <a:pt x="330" y="10"/>
                  <a:pt x="341" y="14"/>
                </a:cubicBezTo>
                <a:cubicBezTo>
                  <a:pt x="352" y="19"/>
                  <a:pt x="363" y="24"/>
                  <a:pt x="372" y="31"/>
                </a:cubicBezTo>
                <a:cubicBezTo>
                  <a:pt x="382" y="37"/>
                  <a:pt x="391" y="45"/>
                  <a:pt x="400" y="53"/>
                </a:cubicBezTo>
                <a:cubicBezTo>
                  <a:pt x="408" y="62"/>
                  <a:pt x="416" y="71"/>
                  <a:pt x="422" y="81"/>
                </a:cubicBezTo>
                <a:cubicBezTo>
                  <a:pt x="429" y="91"/>
                  <a:pt x="434" y="101"/>
                  <a:pt x="439" y="112"/>
                </a:cubicBezTo>
                <a:cubicBezTo>
                  <a:pt x="443" y="123"/>
                  <a:pt x="447" y="134"/>
                  <a:pt x="449" y="146"/>
                </a:cubicBezTo>
                <a:cubicBezTo>
                  <a:pt x="452" y="158"/>
                  <a:pt x="453" y="170"/>
                  <a:pt x="453" y="182"/>
                </a:cubicBezTo>
                <a:lnTo>
                  <a:pt x="453" y="363"/>
                </a:lnTo>
                <a:cubicBezTo>
                  <a:pt x="453" y="375"/>
                  <a:pt x="452" y="386"/>
                  <a:pt x="449" y="398"/>
                </a:cubicBezTo>
                <a:cubicBezTo>
                  <a:pt x="447" y="410"/>
                  <a:pt x="443" y="421"/>
                  <a:pt x="439" y="432"/>
                </a:cubicBezTo>
                <a:cubicBezTo>
                  <a:pt x="434" y="443"/>
                  <a:pt x="429" y="453"/>
                  <a:pt x="422" y="463"/>
                </a:cubicBezTo>
                <a:cubicBezTo>
                  <a:pt x="416" y="473"/>
                  <a:pt x="408" y="482"/>
                  <a:pt x="400" y="491"/>
                </a:cubicBezTo>
                <a:cubicBezTo>
                  <a:pt x="391" y="499"/>
                  <a:pt x="382" y="507"/>
                  <a:pt x="372" y="513"/>
                </a:cubicBezTo>
                <a:cubicBezTo>
                  <a:pt x="363" y="520"/>
                  <a:pt x="352" y="525"/>
                  <a:pt x="341" y="530"/>
                </a:cubicBezTo>
                <a:cubicBezTo>
                  <a:pt x="330" y="534"/>
                  <a:pt x="319" y="538"/>
                  <a:pt x="307" y="540"/>
                </a:cubicBezTo>
                <a:cubicBezTo>
                  <a:pt x="296" y="542"/>
                  <a:pt x="284" y="544"/>
                  <a:pt x="272" y="544"/>
                </a:cubicBezTo>
                <a:lnTo>
                  <a:pt x="182" y="544"/>
                </a:lnTo>
                <a:cubicBezTo>
                  <a:pt x="170" y="544"/>
                  <a:pt x="158" y="542"/>
                  <a:pt x="146" y="540"/>
                </a:cubicBezTo>
                <a:cubicBezTo>
                  <a:pt x="135" y="538"/>
                  <a:pt x="123" y="534"/>
                  <a:pt x="112" y="530"/>
                </a:cubicBezTo>
                <a:cubicBezTo>
                  <a:pt x="100" y="525"/>
                  <a:pt x="90" y="520"/>
                  <a:pt x="80" y="513"/>
                </a:cubicBezTo>
                <a:cubicBezTo>
                  <a:pt x="70" y="507"/>
                  <a:pt x="61" y="499"/>
                  <a:pt x="53" y="491"/>
                </a:cubicBezTo>
                <a:cubicBezTo>
                  <a:pt x="44" y="482"/>
                  <a:pt x="37" y="473"/>
                  <a:pt x="30" y="463"/>
                </a:cubicBezTo>
                <a:cubicBezTo>
                  <a:pt x="24" y="453"/>
                  <a:pt x="18" y="443"/>
                  <a:pt x="14" y="432"/>
                </a:cubicBezTo>
                <a:cubicBezTo>
                  <a:pt x="9" y="421"/>
                  <a:pt x="6" y="410"/>
                  <a:pt x="3" y="398"/>
                </a:cubicBezTo>
                <a:cubicBezTo>
                  <a:pt x="1" y="386"/>
                  <a:pt x="0" y="375"/>
                  <a:pt x="0" y="363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44" name="" descr=""/>
          <p:cNvPicPr/>
          <p:nvPr/>
        </p:nvPicPr>
        <p:blipFill>
          <a:blip r:embed="rId37"/>
          <a:stretch/>
        </p:blipFill>
        <p:spPr>
          <a:xfrm>
            <a:off x="1212120" y="340812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5" name=""/>
          <p:cNvSpPr/>
          <p:nvPr/>
        </p:nvSpPr>
        <p:spPr>
          <a:xfrm>
            <a:off x="1618560" y="3359160"/>
            <a:ext cx="163080" cy="195840"/>
          </a:xfrm>
          <a:custGeom>
            <a:avLst/>
            <a:gdLst/>
            <a:ahLst/>
            <a:rect l="0" t="0" r="r" b="b"/>
            <a:pathLst>
              <a:path w="453" h="544">
                <a:moveTo>
                  <a:pt x="0" y="363"/>
                </a:moveTo>
                <a:lnTo>
                  <a:pt x="0" y="182"/>
                </a:lnTo>
                <a:cubicBezTo>
                  <a:pt x="0" y="170"/>
                  <a:pt x="1" y="158"/>
                  <a:pt x="3" y="146"/>
                </a:cubicBezTo>
                <a:cubicBezTo>
                  <a:pt x="6" y="134"/>
                  <a:pt x="9" y="123"/>
                  <a:pt x="14" y="112"/>
                </a:cubicBezTo>
                <a:cubicBezTo>
                  <a:pt x="18" y="101"/>
                  <a:pt x="24" y="91"/>
                  <a:pt x="30" y="81"/>
                </a:cubicBezTo>
                <a:cubicBezTo>
                  <a:pt x="37" y="71"/>
                  <a:pt x="44" y="62"/>
                  <a:pt x="53" y="53"/>
                </a:cubicBezTo>
                <a:cubicBezTo>
                  <a:pt x="61" y="45"/>
                  <a:pt x="70" y="37"/>
                  <a:pt x="80" y="31"/>
                </a:cubicBezTo>
                <a:cubicBezTo>
                  <a:pt x="90" y="24"/>
                  <a:pt x="101" y="19"/>
                  <a:pt x="112" y="14"/>
                </a:cubicBezTo>
                <a:cubicBezTo>
                  <a:pt x="123" y="10"/>
                  <a:pt x="134" y="6"/>
                  <a:pt x="145" y="4"/>
                </a:cubicBezTo>
                <a:cubicBezTo>
                  <a:pt x="157" y="1"/>
                  <a:pt x="169" y="0"/>
                  <a:pt x="181" y="0"/>
                </a:cubicBezTo>
                <a:lnTo>
                  <a:pt x="272" y="0"/>
                </a:lnTo>
                <a:cubicBezTo>
                  <a:pt x="284" y="0"/>
                  <a:pt x="296" y="1"/>
                  <a:pt x="307" y="4"/>
                </a:cubicBezTo>
                <a:cubicBezTo>
                  <a:pt x="319" y="6"/>
                  <a:pt x="330" y="10"/>
                  <a:pt x="341" y="14"/>
                </a:cubicBezTo>
                <a:cubicBezTo>
                  <a:pt x="352" y="19"/>
                  <a:pt x="363" y="24"/>
                  <a:pt x="373" y="31"/>
                </a:cubicBezTo>
                <a:cubicBezTo>
                  <a:pt x="382" y="37"/>
                  <a:pt x="392" y="45"/>
                  <a:pt x="400" y="53"/>
                </a:cubicBezTo>
                <a:cubicBezTo>
                  <a:pt x="408" y="62"/>
                  <a:pt x="416" y="71"/>
                  <a:pt x="422" y="81"/>
                </a:cubicBezTo>
                <a:cubicBezTo>
                  <a:pt x="429" y="91"/>
                  <a:pt x="435" y="101"/>
                  <a:pt x="439" y="112"/>
                </a:cubicBezTo>
                <a:cubicBezTo>
                  <a:pt x="444" y="123"/>
                  <a:pt x="447" y="134"/>
                  <a:pt x="449" y="146"/>
                </a:cubicBezTo>
                <a:cubicBezTo>
                  <a:pt x="452" y="158"/>
                  <a:pt x="453" y="170"/>
                  <a:pt x="453" y="182"/>
                </a:cubicBezTo>
                <a:lnTo>
                  <a:pt x="453" y="363"/>
                </a:lnTo>
                <a:cubicBezTo>
                  <a:pt x="453" y="375"/>
                  <a:pt x="452" y="386"/>
                  <a:pt x="449" y="398"/>
                </a:cubicBezTo>
                <a:cubicBezTo>
                  <a:pt x="447" y="410"/>
                  <a:pt x="444" y="421"/>
                  <a:pt x="439" y="432"/>
                </a:cubicBezTo>
                <a:cubicBezTo>
                  <a:pt x="435" y="443"/>
                  <a:pt x="429" y="453"/>
                  <a:pt x="422" y="463"/>
                </a:cubicBezTo>
                <a:cubicBezTo>
                  <a:pt x="416" y="473"/>
                  <a:pt x="408" y="482"/>
                  <a:pt x="400" y="491"/>
                </a:cubicBezTo>
                <a:cubicBezTo>
                  <a:pt x="392" y="499"/>
                  <a:pt x="382" y="507"/>
                  <a:pt x="373" y="513"/>
                </a:cubicBezTo>
                <a:cubicBezTo>
                  <a:pt x="363" y="520"/>
                  <a:pt x="352" y="525"/>
                  <a:pt x="341" y="530"/>
                </a:cubicBezTo>
                <a:cubicBezTo>
                  <a:pt x="330" y="534"/>
                  <a:pt x="319" y="538"/>
                  <a:pt x="307" y="540"/>
                </a:cubicBezTo>
                <a:cubicBezTo>
                  <a:pt x="296" y="542"/>
                  <a:pt x="284" y="544"/>
                  <a:pt x="272" y="544"/>
                </a:cubicBezTo>
                <a:lnTo>
                  <a:pt x="181" y="544"/>
                </a:lnTo>
                <a:cubicBezTo>
                  <a:pt x="169" y="544"/>
                  <a:pt x="157" y="542"/>
                  <a:pt x="145" y="540"/>
                </a:cubicBezTo>
                <a:cubicBezTo>
                  <a:pt x="134" y="538"/>
                  <a:pt x="123" y="534"/>
                  <a:pt x="112" y="530"/>
                </a:cubicBezTo>
                <a:cubicBezTo>
                  <a:pt x="101" y="525"/>
                  <a:pt x="90" y="520"/>
                  <a:pt x="80" y="513"/>
                </a:cubicBezTo>
                <a:cubicBezTo>
                  <a:pt x="70" y="507"/>
                  <a:pt x="61" y="499"/>
                  <a:pt x="53" y="491"/>
                </a:cubicBezTo>
                <a:cubicBezTo>
                  <a:pt x="44" y="482"/>
                  <a:pt x="37" y="473"/>
                  <a:pt x="30" y="463"/>
                </a:cubicBezTo>
                <a:cubicBezTo>
                  <a:pt x="24" y="453"/>
                  <a:pt x="18" y="443"/>
                  <a:pt x="14" y="432"/>
                </a:cubicBezTo>
                <a:cubicBezTo>
                  <a:pt x="9" y="421"/>
                  <a:pt x="6" y="410"/>
                  <a:pt x="3" y="398"/>
                </a:cubicBezTo>
                <a:cubicBezTo>
                  <a:pt x="1" y="386"/>
                  <a:pt x="0" y="375"/>
                  <a:pt x="0" y="363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46" name="" descr=""/>
          <p:cNvPicPr/>
          <p:nvPr/>
        </p:nvPicPr>
        <p:blipFill>
          <a:blip r:embed="rId38"/>
          <a:stretch/>
        </p:blipFill>
        <p:spPr>
          <a:xfrm>
            <a:off x="1651320" y="340812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7" name=""/>
          <p:cNvSpPr/>
          <p:nvPr/>
        </p:nvSpPr>
        <p:spPr>
          <a:xfrm>
            <a:off x="2049480" y="3359160"/>
            <a:ext cx="163080" cy="195840"/>
          </a:xfrm>
          <a:custGeom>
            <a:avLst/>
            <a:gdLst/>
            <a:ahLst/>
            <a:rect l="0" t="0" r="r" b="b"/>
            <a:pathLst>
              <a:path w="453" h="544">
                <a:moveTo>
                  <a:pt x="0" y="363"/>
                </a:moveTo>
                <a:lnTo>
                  <a:pt x="0" y="182"/>
                </a:lnTo>
                <a:cubicBezTo>
                  <a:pt x="0" y="170"/>
                  <a:pt x="2" y="158"/>
                  <a:pt x="4" y="146"/>
                </a:cubicBezTo>
                <a:cubicBezTo>
                  <a:pt x="6" y="134"/>
                  <a:pt x="10" y="123"/>
                  <a:pt x="14" y="112"/>
                </a:cubicBezTo>
                <a:cubicBezTo>
                  <a:pt x="19" y="101"/>
                  <a:pt x="24" y="91"/>
                  <a:pt x="31" y="81"/>
                </a:cubicBezTo>
                <a:cubicBezTo>
                  <a:pt x="38" y="71"/>
                  <a:pt x="45" y="62"/>
                  <a:pt x="53" y="53"/>
                </a:cubicBezTo>
                <a:cubicBezTo>
                  <a:pt x="62" y="45"/>
                  <a:pt x="71" y="37"/>
                  <a:pt x="81" y="31"/>
                </a:cubicBezTo>
                <a:cubicBezTo>
                  <a:pt x="91" y="24"/>
                  <a:pt x="101" y="19"/>
                  <a:pt x="112" y="14"/>
                </a:cubicBezTo>
                <a:cubicBezTo>
                  <a:pt x="123" y="10"/>
                  <a:pt x="134" y="6"/>
                  <a:pt x="146" y="4"/>
                </a:cubicBezTo>
                <a:cubicBezTo>
                  <a:pt x="158" y="1"/>
                  <a:pt x="169" y="0"/>
                  <a:pt x="181" y="0"/>
                </a:cubicBezTo>
                <a:lnTo>
                  <a:pt x="272" y="0"/>
                </a:lnTo>
                <a:cubicBezTo>
                  <a:pt x="284" y="0"/>
                  <a:pt x="295" y="1"/>
                  <a:pt x="307" y="4"/>
                </a:cubicBezTo>
                <a:cubicBezTo>
                  <a:pt x="319" y="6"/>
                  <a:pt x="330" y="10"/>
                  <a:pt x="341" y="14"/>
                </a:cubicBezTo>
                <a:cubicBezTo>
                  <a:pt x="352" y="19"/>
                  <a:pt x="362" y="24"/>
                  <a:pt x="372" y="31"/>
                </a:cubicBezTo>
                <a:cubicBezTo>
                  <a:pt x="382" y="37"/>
                  <a:pt x="391" y="45"/>
                  <a:pt x="400" y="53"/>
                </a:cubicBezTo>
                <a:cubicBezTo>
                  <a:pt x="409" y="62"/>
                  <a:pt x="416" y="71"/>
                  <a:pt x="423" y="81"/>
                </a:cubicBezTo>
                <a:cubicBezTo>
                  <a:pt x="430" y="91"/>
                  <a:pt x="435" y="101"/>
                  <a:pt x="440" y="112"/>
                </a:cubicBezTo>
                <a:cubicBezTo>
                  <a:pt x="444" y="123"/>
                  <a:pt x="448" y="134"/>
                  <a:pt x="450" y="146"/>
                </a:cubicBezTo>
                <a:cubicBezTo>
                  <a:pt x="452" y="158"/>
                  <a:pt x="453" y="170"/>
                  <a:pt x="453" y="182"/>
                </a:cubicBezTo>
                <a:lnTo>
                  <a:pt x="453" y="363"/>
                </a:lnTo>
                <a:cubicBezTo>
                  <a:pt x="453" y="375"/>
                  <a:pt x="452" y="386"/>
                  <a:pt x="450" y="398"/>
                </a:cubicBezTo>
                <a:cubicBezTo>
                  <a:pt x="448" y="410"/>
                  <a:pt x="444" y="421"/>
                  <a:pt x="440" y="432"/>
                </a:cubicBezTo>
                <a:cubicBezTo>
                  <a:pt x="435" y="443"/>
                  <a:pt x="430" y="453"/>
                  <a:pt x="423" y="463"/>
                </a:cubicBezTo>
                <a:cubicBezTo>
                  <a:pt x="416" y="473"/>
                  <a:pt x="409" y="482"/>
                  <a:pt x="400" y="491"/>
                </a:cubicBezTo>
                <a:cubicBezTo>
                  <a:pt x="391" y="499"/>
                  <a:pt x="382" y="507"/>
                  <a:pt x="372" y="513"/>
                </a:cubicBezTo>
                <a:cubicBezTo>
                  <a:pt x="362" y="520"/>
                  <a:pt x="352" y="525"/>
                  <a:pt x="341" y="530"/>
                </a:cubicBezTo>
                <a:cubicBezTo>
                  <a:pt x="330" y="534"/>
                  <a:pt x="319" y="538"/>
                  <a:pt x="307" y="540"/>
                </a:cubicBezTo>
                <a:cubicBezTo>
                  <a:pt x="295" y="542"/>
                  <a:pt x="284" y="544"/>
                  <a:pt x="272" y="544"/>
                </a:cubicBezTo>
                <a:lnTo>
                  <a:pt x="181" y="544"/>
                </a:lnTo>
                <a:cubicBezTo>
                  <a:pt x="169" y="544"/>
                  <a:pt x="158" y="542"/>
                  <a:pt x="146" y="540"/>
                </a:cubicBezTo>
                <a:cubicBezTo>
                  <a:pt x="134" y="538"/>
                  <a:pt x="123" y="534"/>
                  <a:pt x="112" y="530"/>
                </a:cubicBezTo>
                <a:cubicBezTo>
                  <a:pt x="101" y="525"/>
                  <a:pt x="91" y="520"/>
                  <a:pt x="81" y="513"/>
                </a:cubicBezTo>
                <a:cubicBezTo>
                  <a:pt x="71" y="507"/>
                  <a:pt x="62" y="499"/>
                  <a:pt x="53" y="491"/>
                </a:cubicBezTo>
                <a:cubicBezTo>
                  <a:pt x="45" y="482"/>
                  <a:pt x="38" y="473"/>
                  <a:pt x="31" y="463"/>
                </a:cubicBezTo>
                <a:cubicBezTo>
                  <a:pt x="24" y="453"/>
                  <a:pt x="19" y="443"/>
                  <a:pt x="14" y="432"/>
                </a:cubicBezTo>
                <a:cubicBezTo>
                  <a:pt x="10" y="421"/>
                  <a:pt x="6" y="410"/>
                  <a:pt x="4" y="398"/>
                </a:cubicBezTo>
                <a:cubicBezTo>
                  <a:pt x="2" y="386"/>
                  <a:pt x="0" y="375"/>
                  <a:pt x="0" y="363"/>
                </a:cubicBez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48" name="" descr=""/>
          <p:cNvPicPr/>
          <p:nvPr/>
        </p:nvPicPr>
        <p:blipFill>
          <a:blip r:embed="rId39"/>
          <a:stretch/>
        </p:blipFill>
        <p:spPr>
          <a:xfrm>
            <a:off x="2082240" y="340812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9" name=""/>
          <p:cNvSpPr/>
          <p:nvPr/>
        </p:nvSpPr>
        <p:spPr>
          <a:xfrm>
            <a:off x="7572960" y="1732320"/>
            <a:ext cx="276840" cy="325800"/>
          </a:xfrm>
          <a:custGeom>
            <a:avLst/>
            <a:gdLst/>
            <a:ahLst/>
            <a:rect l="0" t="0" r="r" b="b"/>
            <a:pathLst>
              <a:path w="769" h="905">
                <a:moveTo>
                  <a:pt x="0" y="724"/>
                </a:moveTo>
                <a:lnTo>
                  <a:pt x="0" y="182"/>
                </a:lnTo>
                <a:cubicBezTo>
                  <a:pt x="0" y="170"/>
                  <a:pt x="1" y="158"/>
                  <a:pt x="3" y="146"/>
                </a:cubicBezTo>
                <a:cubicBezTo>
                  <a:pt x="5" y="134"/>
                  <a:pt x="9" y="123"/>
                  <a:pt x="13" y="112"/>
                </a:cubicBezTo>
                <a:cubicBezTo>
                  <a:pt x="18" y="101"/>
                  <a:pt x="24" y="90"/>
                  <a:pt x="30" y="81"/>
                </a:cubicBezTo>
                <a:cubicBezTo>
                  <a:pt x="37" y="71"/>
                  <a:pt x="44" y="62"/>
                  <a:pt x="53" y="53"/>
                </a:cubicBezTo>
                <a:cubicBezTo>
                  <a:pt x="61" y="45"/>
                  <a:pt x="70" y="37"/>
                  <a:pt x="80" y="31"/>
                </a:cubicBezTo>
                <a:cubicBezTo>
                  <a:pt x="91" y="24"/>
                  <a:pt x="101" y="19"/>
                  <a:pt x="112" y="14"/>
                </a:cubicBezTo>
                <a:cubicBezTo>
                  <a:pt x="123" y="9"/>
                  <a:pt x="135" y="6"/>
                  <a:pt x="146" y="4"/>
                </a:cubicBezTo>
                <a:cubicBezTo>
                  <a:pt x="158" y="1"/>
                  <a:pt x="170" y="0"/>
                  <a:pt x="181" y="0"/>
                </a:cubicBezTo>
                <a:lnTo>
                  <a:pt x="588" y="0"/>
                </a:lnTo>
                <a:cubicBezTo>
                  <a:pt x="600" y="0"/>
                  <a:pt x="612" y="1"/>
                  <a:pt x="623" y="4"/>
                </a:cubicBezTo>
                <a:cubicBezTo>
                  <a:pt x="635" y="6"/>
                  <a:pt x="646" y="9"/>
                  <a:pt x="657" y="14"/>
                </a:cubicBezTo>
                <a:cubicBezTo>
                  <a:pt x="668" y="19"/>
                  <a:pt x="679" y="24"/>
                  <a:pt x="689" y="31"/>
                </a:cubicBezTo>
                <a:cubicBezTo>
                  <a:pt x="698" y="37"/>
                  <a:pt x="708" y="45"/>
                  <a:pt x="716" y="53"/>
                </a:cubicBezTo>
                <a:cubicBezTo>
                  <a:pt x="724" y="62"/>
                  <a:pt x="732" y="71"/>
                  <a:pt x="738" y="81"/>
                </a:cubicBezTo>
                <a:cubicBezTo>
                  <a:pt x="745" y="90"/>
                  <a:pt x="751" y="101"/>
                  <a:pt x="755" y="112"/>
                </a:cubicBezTo>
                <a:cubicBezTo>
                  <a:pt x="760" y="123"/>
                  <a:pt x="763" y="134"/>
                  <a:pt x="765" y="146"/>
                </a:cubicBezTo>
                <a:cubicBezTo>
                  <a:pt x="768" y="158"/>
                  <a:pt x="769" y="170"/>
                  <a:pt x="769" y="182"/>
                </a:cubicBezTo>
                <a:lnTo>
                  <a:pt x="769" y="724"/>
                </a:lnTo>
                <a:cubicBezTo>
                  <a:pt x="769" y="736"/>
                  <a:pt x="768" y="748"/>
                  <a:pt x="765" y="760"/>
                </a:cubicBezTo>
                <a:cubicBezTo>
                  <a:pt x="763" y="771"/>
                  <a:pt x="760" y="783"/>
                  <a:pt x="755" y="794"/>
                </a:cubicBezTo>
                <a:cubicBezTo>
                  <a:pt x="751" y="804"/>
                  <a:pt x="745" y="815"/>
                  <a:pt x="738" y="825"/>
                </a:cubicBezTo>
                <a:cubicBezTo>
                  <a:pt x="732" y="835"/>
                  <a:pt x="724" y="844"/>
                  <a:pt x="716" y="852"/>
                </a:cubicBezTo>
                <a:cubicBezTo>
                  <a:pt x="708" y="861"/>
                  <a:pt x="698" y="868"/>
                  <a:pt x="689" y="875"/>
                </a:cubicBezTo>
                <a:cubicBezTo>
                  <a:pt x="679" y="881"/>
                  <a:pt x="668" y="887"/>
                  <a:pt x="657" y="891"/>
                </a:cubicBezTo>
                <a:cubicBezTo>
                  <a:pt x="646" y="896"/>
                  <a:pt x="635" y="899"/>
                  <a:pt x="623" y="902"/>
                </a:cubicBezTo>
                <a:cubicBezTo>
                  <a:pt x="612" y="904"/>
                  <a:pt x="600" y="905"/>
                  <a:pt x="588" y="905"/>
                </a:cubicBezTo>
                <a:lnTo>
                  <a:pt x="181" y="905"/>
                </a:lnTo>
                <a:cubicBezTo>
                  <a:pt x="170" y="905"/>
                  <a:pt x="158" y="904"/>
                  <a:pt x="146" y="902"/>
                </a:cubicBezTo>
                <a:cubicBezTo>
                  <a:pt x="135" y="899"/>
                  <a:pt x="123" y="896"/>
                  <a:pt x="112" y="891"/>
                </a:cubicBezTo>
                <a:cubicBezTo>
                  <a:pt x="101" y="887"/>
                  <a:pt x="91" y="881"/>
                  <a:pt x="80" y="875"/>
                </a:cubicBezTo>
                <a:cubicBezTo>
                  <a:pt x="70" y="868"/>
                  <a:pt x="61" y="861"/>
                  <a:pt x="53" y="852"/>
                </a:cubicBezTo>
                <a:cubicBezTo>
                  <a:pt x="44" y="844"/>
                  <a:pt x="37" y="835"/>
                  <a:pt x="30" y="825"/>
                </a:cubicBezTo>
                <a:cubicBezTo>
                  <a:pt x="24" y="815"/>
                  <a:pt x="18" y="804"/>
                  <a:pt x="13" y="794"/>
                </a:cubicBezTo>
                <a:cubicBezTo>
                  <a:pt x="9" y="783"/>
                  <a:pt x="5" y="771"/>
                  <a:pt x="3" y="760"/>
                </a:cubicBezTo>
                <a:cubicBezTo>
                  <a:pt x="1" y="748"/>
                  <a:pt x="0" y="736"/>
                  <a:pt x="0" y="724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50" name="" descr=""/>
          <p:cNvPicPr/>
          <p:nvPr/>
        </p:nvPicPr>
        <p:blipFill>
          <a:blip r:embed="rId40"/>
          <a:stretch/>
        </p:blipFill>
        <p:spPr>
          <a:xfrm>
            <a:off x="7638120" y="1805760"/>
            <a:ext cx="146160" cy="146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51" name="" descr=""/>
          <p:cNvPicPr/>
          <p:nvPr/>
        </p:nvPicPr>
        <p:blipFill>
          <a:blip r:embed="rId41"/>
          <a:stretch/>
        </p:blipFill>
        <p:spPr>
          <a:xfrm>
            <a:off x="6629400" y="1976760"/>
            <a:ext cx="4066920" cy="32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2" name=""/>
          <p:cNvSpPr/>
          <p:nvPr/>
        </p:nvSpPr>
        <p:spPr>
          <a:xfrm>
            <a:off x="5970240" y="2301840"/>
            <a:ext cx="163080" cy="195480"/>
          </a:xfrm>
          <a:custGeom>
            <a:avLst/>
            <a:gdLst/>
            <a:ahLst/>
            <a:rect l="0" t="0" r="r" b="b"/>
            <a:pathLst>
              <a:path w="453" h="543">
                <a:moveTo>
                  <a:pt x="0" y="361"/>
                </a:moveTo>
                <a:lnTo>
                  <a:pt x="0" y="181"/>
                </a:lnTo>
                <a:cubicBezTo>
                  <a:pt x="0" y="169"/>
                  <a:pt x="2" y="157"/>
                  <a:pt x="4" y="145"/>
                </a:cubicBezTo>
                <a:cubicBezTo>
                  <a:pt x="6" y="134"/>
                  <a:pt x="10" y="122"/>
                  <a:pt x="14" y="112"/>
                </a:cubicBezTo>
                <a:cubicBezTo>
                  <a:pt x="19" y="101"/>
                  <a:pt x="24" y="90"/>
                  <a:pt x="31" y="80"/>
                </a:cubicBezTo>
                <a:cubicBezTo>
                  <a:pt x="37" y="70"/>
                  <a:pt x="45" y="61"/>
                  <a:pt x="53" y="53"/>
                </a:cubicBezTo>
                <a:cubicBezTo>
                  <a:pt x="62" y="44"/>
                  <a:pt x="71" y="37"/>
                  <a:pt x="81" y="30"/>
                </a:cubicBezTo>
                <a:cubicBezTo>
                  <a:pt x="91" y="24"/>
                  <a:pt x="101" y="18"/>
                  <a:pt x="112" y="14"/>
                </a:cubicBezTo>
                <a:cubicBezTo>
                  <a:pt x="123" y="9"/>
                  <a:pt x="134" y="6"/>
                  <a:pt x="146" y="3"/>
                </a:cubicBezTo>
                <a:cubicBezTo>
                  <a:pt x="158" y="1"/>
                  <a:pt x="169" y="0"/>
                  <a:pt x="181" y="0"/>
                </a:cubicBezTo>
                <a:lnTo>
                  <a:pt x="272" y="0"/>
                </a:lnTo>
                <a:cubicBezTo>
                  <a:pt x="283" y="0"/>
                  <a:pt x="295" y="1"/>
                  <a:pt x="307" y="3"/>
                </a:cubicBezTo>
                <a:cubicBezTo>
                  <a:pt x="318" y="6"/>
                  <a:pt x="331" y="9"/>
                  <a:pt x="342" y="14"/>
                </a:cubicBezTo>
                <a:cubicBezTo>
                  <a:pt x="353" y="18"/>
                  <a:pt x="363" y="24"/>
                  <a:pt x="373" y="30"/>
                </a:cubicBezTo>
                <a:cubicBezTo>
                  <a:pt x="383" y="37"/>
                  <a:pt x="392" y="44"/>
                  <a:pt x="400" y="53"/>
                </a:cubicBezTo>
                <a:cubicBezTo>
                  <a:pt x="409" y="61"/>
                  <a:pt x="416" y="70"/>
                  <a:pt x="423" y="80"/>
                </a:cubicBezTo>
                <a:cubicBezTo>
                  <a:pt x="429" y="90"/>
                  <a:pt x="435" y="101"/>
                  <a:pt x="440" y="112"/>
                </a:cubicBezTo>
                <a:cubicBezTo>
                  <a:pt x="444" y="122"/>
                  <a:pt x="448" y="134"/>
                  <a:pt x="450" y="145"/>
                </a:cubicBezTo>
                <a:cubicBezTo>
                  <a:pt x="452" y="157"/>
                  <a:pt x="453" y="169"/>
                  <a:pt x="453" y="181"/>
                </a:cubicBezTo>
                <a:lnTo>
                  <a:pt x="453" y="361"/>
                </a:lnTo>
                <a:cubicBezTo>
                  <a:pt x="453" y="373"/>
                  <a:pt x="452" y="386"/>
                  <a:pt x="450" y="398"/>
                </a:cubicBezTo>
                <a:cubicBezTo>
                  <a:pt x="448" y="409"/>
                  <a:pt x="444" y="421"/>
                  <a:pt x="440" y="432"/>
                </a:cubicBezTo>
                <a:cubicBezTo>
                  <a:pt x="435" y="443"/>
                  <a:pt x="429" y="453"/>
                  <a:pt x="423" y="463"/>
                </a:cubicBezTo>
                <a:cubicBezTo>
                  <a:pt x="416" y="473"/>
                  <a:pt x="409" y="482"/>
                  <a:pt x="400" y="490"/>
                </a:cubicBezTo>
                <a:cubicBezTo>
                  <a:pt x="392" y="499"/>
                  <a:pt x="383" y="506"/>
                  <a:pt x="373" y="513"/>
                </a:cubicBezTo>
                <a:cubicBezTo>
                  <a:pt x="363" y="519"/>
                  <a:pt x="353" y="525"/>
                  <a:pt x="342" y="529"/>
                </a:cubicBezTo>
                <a:cubicBezTo>
                  <a:pt x="331" y="534"/>
                  <a:pt x="318" y="537"/>
                  <a:pt x="307" y="540"/>
                </a:cubicBezTo>
                <a:cubicBezTo>
                  <a:pt x="295" y="542"/>
                  <a:pt x="283" y="543"/>
                  <a:pt x="272" y="543"/>
                </a:cubicBezTo>
                <a:lnTo>
                  <a:pt x="181" y="543"/>
                </a:lnTo>
                <a:cubicBezTo>
                  <a:pt x="169" y="543"/>
                  <a:pt x="158" y="542"/>
                  <a:pt x="146" y="540"/>
                </a:cubicBezTo>
                <a:cubicBezTo>
                  <a:pt x="134" y="537"/>
                  <a:pt x="123" y="534"/>
                  <a:pt x="112" y="529"/>
                </a:cubicBezTo>
                <a:cubicBezTo>
                  <a:pt x="101" y="525"/>
                  <a:pt x="91" y="519"/>
                  <a:pt x="81" y="513"/>
                </a:cubicBezTo>
                <a:cubicBezTo>
                  <a:pt x="71" y="506"/>
                  <a:pt x="62" y="499"/>
                  <a:pt x="53" y="490"/>
                </a:cubicBezTo>
                <a:cubicBezTo>
                  <a:pt x="45" y="482"/>
                  <a:pt x="37" y="473"/>
                  <a:pt x="31" y="463"/>
                </a:cubicBezTo>
                <a:cubicBezTo>
                  <a:pt x="24" y="453"/>
                  <a:pt x="19" y="443"/>
                  <a:pt x="14" y="432"/>
                </a:cubicBezTo>
                <a:cubicBezTo>
                  <a:pt x="10" y="421"/>
                  <a:pt x="6" y="409"/>
                  <a:pt x="4" y="398"/>
                </a:cubicBezTo>
                <a:cubicBezTo>
                  <a:pt x="2" y="386"/>
                  <a:pt x="0" y="373"/>
                  <a:pt x="0" y="36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53" name="" descr=""/>
          <p:cNvPicPr/>
          <p:nvPr/>
        </p:nvPicPr>
        <p:blipFill>
          <a:blip r:embed="rId42"/>
          <a:stretch/>
        </p:blipFill>
        <p:spPr>
          <a:xfrm>
            <a:off x="6003000" y="235080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4" name=""/>
          <p:cNvSpPr/>
          <p:nvPr/>
        </p:nvSpPr>
        <p:spPr>
          <a:xfrm>
            <a:off x="7711200" y="2301840"/>
            <a:ext cx="163080" cy="195480"/>
          </a:xfrm>
          <a:custGeom>
            <a:avLst/>
            <a:gdLst/>
            <a:ahLst/>
            <a:rect l="0" t="0" r="r" b="b"/>
            <a:pathLst>
              <a:path w="453" h="543">
                <a:moveTo>
                  <a:pt x="0" y="361"/>
                </a:moveTo>
                <a:lnTo>
                  <a:pt x="0" y="181"/>
                </a:lnTo>
                <a:cubicBezTo>
                  <a:pt x="0" y="169"/>
                  <a:pt x="1" y="157"/>
                  <a:pt x="4" y="145"/>
                </a:cubicBezTo>
                <a:cubicBezTo>
                  <a:pt x="7" y="134"/>
                  <a:pt x="10" y="122"/>
                  <a:pt x="15" y="112"/>
                </a:cubicBezTo>
                <a:cubicBezTo>
                  <a:pt x="19" y="101"/>
                  <a:pt x="25" y="90"/>
                  <a:pt x="31" y="80"/>
                </a:cubicBezTo>
                <a:cubicBezTo>
                  <a:pt x="38" y="70"/>
                  <a:pt x="45" y="61"/>
                  <a:pt x="54" y="53"/>
                </a:cubicBezTo>
                <a:cubicBezTo>
                  <a:pt x="62" y="44"/>
                  <a:pt x="71" y="37"/>
                  <a:pt x="81" y="30"/>
                </a:cubicBezTo>
                <a:cubicBezTo>
                  <a:pt x="91" y="24"/>
                  <a:pt x="101" y="18"/>
                  <a:pt x="112" y="14"/>
                </a:cubicBezTo>
                <a:cubicBezTo>
                  <a:pt x="123" y="9"/>
                  <a:pt x="135" y="6"/>
                  <a:pt x="146" y="3"/>
                </a:cubicBezTo>
                <a:cubicBezTo>
                  <a:pt x="158" y="1"/>
                  <a:pt x="170" y="0"/>
                  <a:pt x="182" y="0"/>
                </a:cubicBezTo>
                <a:lnTo>
                  <a:pt x="272" y="0"/>
                </a:lnTo>
                <a:cubicBezTo>
                  <a:pt x="284" y="0"/>
                  <a:pt x="296" y="1"/>
                  <a:pt x="307" y="3"/>
                </a:cubicBezTo>
                <a:cubicBezTo>
                  <a:pt x="319" y="6"/>
                  <a:pt x="330" y="9"/>
                  <a:pt x="341" y="14"/>
                </a:cubicBezTo>
                <a:cubicBezTo>
                  <a:pt x="352" y="18"/>
                  <a:pt x="362" y="24"/>
                  <a:pt x="372" y="30"/>
                </a:cubicBezTo>
                <a:cubicBezTo>
                  <a:pt x="382" y="37"/>
                  <a:pt x="391" y="44"/>
                  <a:pt x="400" y="53"/>
                </a:cubicBezTo>
                <a:cubicBezTo>
                  <a:pt x="408" y="61"/>
                  <a:pt x="416" y="70"/>
                  <a:pt x="422" y="80"/>
                </a:cubicBezTo>
                <a:cubicBezTo>
                  <a:pt x="429" y="90"/>
                  <a:pt x="434" y="101"/>
                  <a:pt x="439" y="112"/>
                </a:cubicBezTo>
                <a:cubicBezTo>
                  <a:pt x="443" y="122"/>
                  <a:pt x="447" y="134"/>
                  <a:pt x="449" y="145"/>
                </a:cubicBezTo>
                <a:cubicBezTo>
                  <a:pt x="452" y="157"/>
                  <a:pt x="453" y="169"/>
                  <a:pt x="453" y="181"/>
                </a:cubicBezTo>
                <a:lnTo>
                  <a:pt x="453" y="361"/>
                </a:lnTo>
                <a:cubicBezTo>
                  <a:pt x="453" y="373"/>
                  <a:pt x="452" y="386"/>
                  <a:pt x="449" y="398"/>
                </a:cubicBezTo>
                <a:cubicBezTo>
                  <a:pt x="447" y="409"/>
                  <a:pt x="443" y="421"/>
                  <a:pt x="439" y="432"/>
                </a:cubicBezTo>
                <a:cubicBezTo>
                  <a:pt x="434" y="443"/>
                  <a:pt x="429" y="453"/>
                  <a:pt x="422" y="463"/>
                </a:cubicBezTo>
                <a:cubicBezTo>
                  <a:pt x="416" y="473"/>
                  <a:pt x="408" y="482"/>
                  <a:pt x="400" y="490"/>
                </a:cubicBezTo>
                <a:cubicBezTo>
                  <a:pt x="391" y="499"/>
                  <a:pt x="382" y="506"/>
                  <a:pt x="372" y="513"/>
                </a:cubicBezTo>
                <a:cubicBezTo>
                  <a:pt x="362" y="519"/>
                  <a:pt x="352" y="525"/>
                  <a:pt x="341" y="529"/>
                </a:cubicBezTo>
                <a:cubicBezTo>
                  <a:pt x="330" y="534"/>
                  <a:pt x="319" y="537"/>
                  <a:pt x="307" y="540"/>
                </a:cubicBezTo>
                <a:cubicBezTo>
                  <a:pt x="296" y="542"/>
                  <a:pt x="284" y="543"/>
                  <a:pt x="272" y="543"/>
                </a:cubicBezTo>
                <a:lnTo>
                  <a:pt x="182" y="543"/>
                </a:lnTo>
                <a:cubicBezTo>
                  <a:pt x="170" y="543"/>
                  <a:pt x="158" y="542"/>
                  <a:pt x="146" y="540"/>
                </a:cubicBezTo>
                <a:cubicBezTo>
                  <a:pt x="135" y="537"/>
                  <a:pt x="123" y="534"/>
                  <a:pt x="112" y="529"/>
                </a:cubicBezTo>
                <a:cubicBezTo>
                  <a:pt x="101" y="525"/>
                  <a:pt x="91" y="519"/>
                  <a:pt x="81" y="513"/>
                </a:cubicBezTo>
                <a:cubicBezTo>
                  <a:pt x="71" y="506"/>
                  <a:pt x="62" y="499"/>
                  <a:pt x="54" y="490"/>
                </a:cubicBezTo>
                <a:cubicBezTo>
                  <a:pt x="45" y="482"/>
                  <a:pt x="38" y="473"/>
                  <a:pt x="31" y="463"/>
                </a:cubicBezTo>
                <a:cubicBezTo>
                  <a:pt x="25" y="453"/>
                  <a:pt x="19" y="443"/>
                  <a:pt x="15" y="432"/>
                </a:cubicBezTo>
                <a:cubicBezTo>
                  <a:pt x="10" y="421"/>
                  <a:pt x="7" y="409"/>
                  <a:pt x="4" y="398"/>
                </a:cubicBezTo>
                <a:cubicBezTo>
                  <a:pt x="1" y="386"/>
                  <a:pt x="0" y="373"/>
                  <a:pt x="0" y="36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55" name="" descr=""/>
          <p:cNvPicPr/>
          <p:nvPr/>
        </p:nvPicPr>
        <p:blipFill>
          <a:blip r:embed="rId43"/>
          <a:stretch/>
        </p:blipFill>
        <p:spPr>
          <a:xfrm>
            <a:off x="7743960" y="2350800"/>
            <a:ext cx="97200" cy="9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56" name="" descr=""/>
          <p:cNvPicPr/>
          <p:nvPr/>
        </p:nvPicPr>
        <p:blipFill>
          <a:blip r:embed="rId44"/>
          <a:stretch/>
        </p:blipFill>
        <p:spPr>
          <a:xfrm>
            <a:off x="5970600" y="2627280"/>
            <a:ext cx="813240" cy="24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7" name=""/>
          <p:cNvSpPr/>
          <p:nvPr/>
        </p:nvSpPr>
        <p:spPr>
          <a:xfrm>
            <a:off x="5758920" y="2871360"/>
            <a:ext cx="163080" cy="195480"/>
          </a:xfrm>
          <a:custGeom>
            <a:avLst/>
            <a:gdLst/>
            <a:ahLst/>
            <a:rect l="0" t="0" r="r" b="b"/>
            <a:pathLst>
              <a:path w="453" h="543">
                <a:moveTo>
                  <a:pt x="0" y="361"/>
                </a:moveTo>
                <a:lnTo>
                  <a:pt x="0" y="180"/>
                </a:lnTo>
                <a:cubicBezTo>
                  <a:pt x="0" y="169"/>
                  <a:pt x="1" y="157"/>
                  <a:pt x="3" y="145"/>
                </a:cubicBezTo>
                <a:cubicBezTo>
                  <a:pt x="6" y="133"/>
                  <a:pt x="9" y="122"/>
                  <a:pt x="15" y="111"/>
                </a:cubicBezTo>
                <a:cubicBezTo>
                  <a:pt x="19" y="100"/>
                  <a:pt x="25" y="90"/>
                  <a:pt x="31" y="80"/>
                </a:cubicBezTo>
                <a:cubicBezTo>
                  <a:pt x="38" y="70"/>
                  <a:pt x="45" y="61"/>
                  <a:pt x="54" y="53"/>
                </a:cubicBezTo>
                <a:cubicBezTo>
                  <a:pt x="62" y="44"/>
                  <a:pt x="71" y="37"/>
                  <a:pt x="81" y="30"/>
                </a:cubicBezTo>
                <a:cubicBezTo>
                  <a:pt x="91" y="23"/>
                  <a:pt x="102" y="18"/>
                  <a:pt x="112" y="13"/>
                </a:cubicBezTo>
                <a:cubicBezTo>
                  <a:pt x="123" y="9"/>
                  <a:pt x="135" y="5"/>
                  <a:pt x="146" y="3"/>
                </a:cubicBezTo>
                <a:cubicBezTo>
                  <a:pt x="158" y="1"/>
                  <a:pt x="170" y="0"/>
                  <a:pt x="182" y="0"/>
                </a:cubicBezTo>
                <a:lnTo>
                  <a:pt x="272" y="0"/>
                </a:lnTo>
                <a:cubicBezTo>
                  <a:pt x="284" y="0"/>
                  <a:pt x="296" y="1"/>
                  <a:pt x="307" y="3"/>
                </a:cubicBezTo>
                <a:cubicBezTo>
                  <a:pt x="319" y="5"/>
                  <a:pt x="330" y="9"/>
                  <a:pt x="341" y="13"/>
                </a:cubicBezTo>
                <a:cubicBezTo>
                  <a:pt x="352" y="18"/>
                  <a:pt x="363" y="23"/>
                  <a:pt x="372" y="30"/>
                </a:cubicBezTo>
                <a:cubicBezTo>
                  <a:pt x="382" y="37"/>
                  <a:pt x="391" y="44"/>
                  <a:pt x="400" y="53"/>
                </a:cubicBezTo>
                <a:cubicBezTo>
                  <a:pt x="408" y="61"/>
                  <a:pt x="416" y="70"/>
                  <a:pt x="422" y="80"/>
                </a:cubicBezTo>
                <a:cubicBezTo>
                  <a:pt x="429" y="90"/>
                  <a:pt x="435" y="100"/>
                  <a:pt x="439" y="111"/>
                </a:cubicBezTo>
                <a:cubicBezTo>
                  <a:pt x="444" y="122"/>
                  <a:pt x="447" y="133"/>
                  <a:pt x="449" y="145"/>
                </a:cubicBezTo>
                <a:cubicBezTo>
                  <a:pt x="452" y="157"/>
                  <a:pt x="453" y="169"/>
                  <a:pt x="453" y="180"/>
                </a:cubicBezTo>
                <a:lnTo>
                  <a:pt x="453" y="361"/>
                </a:lnTo>
                <a:cubicBezTo>
                  <a:pt x="453" y="373"/>
                  <a:pt x="452" y="385"/>
                  <a:pt x="449" y="396"/>
                </a:cubicBezTo>
                <a:cubicBezTo>
                  <a:pt x="447" y="408"/>
                  <a:pt x="444" y="419"/>
                  <a:pt x="439" y="431"/>
                </a:cubicBezTo>
                <a:cubicBezTo>
                  <a:pt x="435" y="442"/>
                  <a:pt x="429" y="453"/>
                  <a:pt x="422" y="463"/>
                </a:cubicBezTo>
                <a:cubicBezTo>
                  <a:pt x="416" y="472"/>
                  <a:pt x="408" y="482"/>
                  <a:pt x="400" y="490"/>
                </a:cubicBezTo>
                <a:cubicBezTo>
                  <a:pt x="391" y="498"/>
                  <a:pt x="382" y="506"/>
                  <a:pt x="372" y="512"/>
                </a:cubicBezTo>
                <a:cubicBezTo>
                  <a:pt x="363" y="519"/>
                  <a:pt x="352" y="525"/>
                  <a:pt x="341" y="529"/>
                </a:cubicBezTo>
                <a:cubicBezTo>
                  <a:pt x="330" y="534"/>
                  <a:pt x="319" y="537"/>
                  <a:pt x="307" y="539"/>
                </a:cubicBezTo>
                <a:cubicBezTo>
                  <a:pt x="296" y="542"/>
                  <a:pt x="284" y="543"/>
                  <a:pt x="272" y="543"/>
                </a:cubicBezTo>
                <a:lnTo>
                  <a:pt x="182" y="543"/>
                </a:lnTo>
                <a:cubicBezTo>
                  <a:pt x="170" y="543"/>
                  <a:pt x="158" y="542"/>
                  <a:pt x="146" y="539"/>
                </a:cubicBezTo>
                <a:cubicBezTo>
                  <a:pt x="135" y="537"/>
                  <a:pt x="123" y="534"/>
                  <a:pt x="112" y="529"/>
                </a:cubicBezTo>
                <a:cubicBezTo>
                  <a:pt x="102" y="525"/>
                  <a:pt x="91" y="519"/>
                  <a:pt x="81" y="512"/>
                </a:cubicBezTo>
                <a:cubicBezTo>
                  <a:pt x="71" y="506"/>
                  <a:pt x="62" y="498"/>
                  <a:pt x="54" y="490"/>
                </a:cubicBezTo>
                <a:cubicBezTo>
                  <a:pt x="45" y="482"/>
                  <a:pt x="38" y="472"/>
                  <a:pt x="31" y="463"/>
                </a:cubicBezTo>
                <a:cubicBezTo>
                  <a:pt x="25" y="453"/>
                  <a:pt x="19" y="442"/>
                  <a:pt x="15" y="431"/>
                </a:cubicBezTo>
                <a:cubicBezTo>
                  <a:pt x="9" y="419"/>
                  <a:pt x="6" y="408"/>
                  <a:pt x="3" y="396"/>
                </a:cubicBezTo>
                <a:cubicBezTo>
                  <a:pt x="1" y="385"/>
                  <a:pt x="0" y="373"/>
                  <a:pt x="0" y="36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58" name="" descr=""/>
          <p:cNvPicPr/>
          <p:nvPr/>
        </p:nvPicPr>
        <p:blipFill>
          <a:blip r:embed="rId45"/>
          <a:stretch/>
        </p:blipFill>
        <p:spPr>
          <a:xfrm>
            <a:off x="5791680" y="292032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9" name=""/>
          <p:cNvSpPr/>
          <p:nvPr/>
        </p:nvSpPr>
        <p:spPr>
          <a:xfrm>
            <a:off x="6189840" y="2871360"/>
            <a:ext cx="163080" cy="195480"/>
          </a:xfrm>
          <a:custGeom>
            <a:avLst/>
            <a:gdLst/>
            <a:ahLst/>
            <a:rect l="0" t="0" r="r" b="b"/>
            <a:pathLst>
              <a:path w="453" h="543">
                <a:moveTo>
                  <a:pt x="0" y="361"/>
                </a:moveTo>
                <a:lnTo>
                  <a:pt x="0" y="180"/>
                </a:lnTo>
                <a:cubicBezTo>
                  <a:pt x="0" y="169"/>
                  <a:pt x="2" y="157"/>
                  <a:pt x="4" y="145"/>
                </a:cubicBezTo>
                <a:cubicBezTo>
                  <a:pt x="6" y="133"/>
                  <a:pt x="10" y="122"/>
                  <a:pt x="14" y="111"/>
                </a:cubicBezTo>
                <a:cubicBezTo>
                  <a:pt x="19" y="100"/>
                  <a:pt x="24" y="90"/>
                  <a:pt x="31" y="80"/>
                </a:cubicBezTo>
                <a:cubicBezTo>
                  <a:pt x="38" y="70"/>
                  <a:pt x="45" y="61"/>
                  <a:pt x="53" y="53"/>
                </a:cubicBezTo>
                <a:cubicBezTo>
                  <a:pt x="62" y="44"/>
                  <a:pt x="71" y="37"/>
                  <a:pt x="81" y="30"/>
                </a:cubicBezTo>
                <a:cubicBezTo>
                  <a:pt x="91" y="23"/>
                  <a:pt x="101" y="18"/>
                  <a:pt x="112" y="13"/>
                </a:cubicBezTo>
                <a:cubicBezTo>
                  <a:pt x="123" y="9"/>
                  <a:pt x="134" y="5"/>
                  <a:pt x="146" y="3"/>
                </a:cubicBezTo>
                <a:cubicBezTo>
                  <a:pt x="158" y="1"/>
                  <a:pt x="169" y="0"/>
                  <a:pt x="182" y="0"/>
                </a:cubicBezTo>
                <a:lnTo>
                  <a:pt x="273" y="0"/>
                </a:lnTo>
                <a:cubicBezTo>
                  <a:pt x="284" y="0"/>
                  <a:pt x="296" y="1"/>
                  <a:pt x="308" y="3"/>
                </a:cubicBezTo>
                <a:cubicBezTo>
                  <a:pt x="320" y="5"/>
                  <a:pt x="331" y="9"/>
                  <a:pt x="342" y="13"/>
                </a:cubicBezTo>
                <a:cubicBezTo>
                  <a:pt x="353" y="18"/>
                  <a:pt x="363" y="23"/>
                  <a:pt x="373" y="30"/>
                </a:cubicBezTo>
                <a:cubicBezTo>
                  <a:pt x="383" y="37"/>
                  <a:pt x="392" y="44"/>
                  <a:pt x="400" y="53"/>
                </a:cubicBezTo>
                <a:cubicBezTo>
                  <a:pt x="409" y="61"/>
                  <a:pt x="416" y="70"/>
                  <a:pt x="423" y="80"/>
                </a:cubicBezTo>
                <a:cubicBezTo>
                  <a:pt x="429" y="90"/>
                  <a:pt x="435" y="100"/>
                  <a:pt x="440" y="111"/>
                </a:cubicBezTo>
                <a:cubicBezTo>
                  <a:pt x="444" y="122"/>
                  <a:pt x="448" y="133"/>
                  <a:pt x="450" y="145"/>
                </a:cubicBezTo>
                <a:cubicBezTo>
                  <a:pt x="452" y="157"/>
                  <a:pt x="453" y="169"/>
                  <a:pt x="453" y="180"/>
                </a:cubicBezTo>
                <a:lnTo>
                  <a:pt x="453" y="361"/>
                </a:lnTo>
                <a:cubicBezTo>
                  <a:pt x="453" y="373"/>
                  <a:pt x="452" y="385"/>
                  <a:pt x="450" y="396"/>
                </a:cubicBezTo>
                <a:cubicBezTo>
                  <a:pt x="448" y="408"/>
                  <a:pt x="444" y="419"/>
                  <a:pt x="440" y="431"/>
                </a:cubicBezTo>
                <a:cubicBezTo>
                  <a:pt x="435" y="442"/>
                  <a:pt x="429" y="453"/>
                  <a:pt x="423" y="463"/>
                </a:cubicBezTo>
                <a:cubicBezTo>
                  <a:pt x="416" y="472"/>
                  <a:pt x="409" y="482"/>
                  <a:pt x="400" y="490"/>
                </a:cubicBezTo>
                <a:cubicBezTo>
                  <a:pt x="392" y="498"/>
                  <a:pt x="383" y="506"/>
                  <a:pt x="373" y="512"/>
                </a:cubicBezTo>
                <a:cubicBezTo>
                  <a:pt x="363" y="519"/>
                  <a:pt x="353" y="525"/>
                  <a:pt x="342" y="529"/>
                </a:cubicBezTo>
                <a:cubicBezTo>
                  <a:pt x="331" y="534"/>
                  <a:pt x="320" y="537"/>
                  <a:pt x="308" y="539"/>
                </a:cubicBezTo>
                <a:cubicBezTo>
                  <a:pt x="296" y="542"/>
                  <a:pt x="284" y="543"/>
                  <a:pt x="273" y="543"/>
                </a:cubicBezTo>
                <a:lnTo>
                  <a:pt x="182" y="543"/>
                </a:lnTo>
                <a:cubicBezTo>
                  <a:pt x="169" y="543"/>
                  <a:pt x="158" y="542"/>
                  <a:pt x="146" y="539"/>
                </a:cubicBezTo>
                <a:cubicBezTo>
                  <a:pt x="134" y="537"/>
                  <a:pt x="123" y="534"/>
                  <a:pt x="112" y="529"/>
                </a:cubicBezTo>
                <a:cubicBezTo>
                  <a:pt x="101" y="525"/>
                  <a:pt x="91" y="519"/>
                  <a:pt x="81" y="512"/>
                </a:cubicBezTo>
                <a:cubicBezTo>
                  <a:pt x="71" y="506"/>
                  <a:pt x="62" y="498"/>
                  <a:pt x="53" y="490"/>
                </a:cubicBezTo>
                <a:cubicBezTo>
                  <a:pt x="45" y="482"/>
                  <a:pt x="38" y="472"/>
                  <a:pt x="31" y="463"/>
                </a:cubicBezTo>
                <a:cubicBezTo>
                  <a:pt x="24" y="453"/>
                  <a:pt x="19" y="442"/>
                  <a:pt x="14" y="431"/>
                </a:cubicBezTo>
                <a:cubicBezTo>
                  <a:pt x="10" y="419"/>
                  <a:pt x="6" y="408"/>
                  <a:pt x="4" y="396"/>
                </a:cubicBezTo>
                <a:cubicBezTo>
                  <a:pt x="2" y="385"/>
                  <a:pt x="0" y="373"/>
                  <a:pt x="0" y="36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60" name="" descr=""/>
          <p:cNvPicPr/>
          <p:nvPr/>
        </p:nvPicPr>
        <p:blipFill>
          <a:blip r:embed="rId46"/>
          <a:stretch/>
        </p:blipFill>
        <p:spPr>
          <a:xfrm>
            <a:off x="6222600" y="292032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1" name=""/>
          <p:cNvSpPr/>
          <p:nvPr/>
        </p:nvSpPr>
        <p:spPr>
          <a:xfrm>
            <a:off x="5758920" y="3115080"/>
            <a:ext cx="163080" cy="195840"/>
          </a:xfrm>
          <a:custGeom>
            <a:avLst/>
            <a:gdLst/>
            <a:ahLst/>
            <a:rect l="0" t="0" r="r" b="b"/>
            <a:pathLst>
              <a:path w="453" h="544">
                <a:moveTo>
                  <a:pt x="0" y="363"/>
                </a:moveTo>
                <a:lnTo>
                  <a:pt x="0" y="181"/>
                </a:lnTo>
                <a:cubicBezTo>
                  <a:pt x="0" y="169"/>
                  <a:pt x="1" y="158"/>
                  <a:pt x="3" y="146"/>
                </a:cubicBezTo>
                <a:cubicBezTo>
                  <a:pt x="6" y="134"/>
                  <a:pt x="9" y="123"/>
                  <a:pt x="15" y="112"/>
                </a:cubicBezTo>
                <a:cubicBezTo>
                  <a:pt x="19" y="101"/>
                  <a:pt x="25" y="91"/>
                  <a:pt x="31" y="81"/>
                </a:cubicBezTo>
                <a:cubicBezTo>
                  <a:pt x="38" y="71"/>
                  <a:pt x="45" y="62"/>
                  <a:pt x="54" y="53"/>
                </a:cubicBezTo>
                <a:cubicBezTo>
                  <a:pt x="62" y="45"/>
                  <a:pt x="71" y="38"/>
                  <a:pt x="81" y="31"/>
                </a:cubicBezTo>
                <a:cubicBezTo>
                  <a:pt x="91" y="24"/>
                  <a:pt x="102" y="19"/>
                  <a:pt x="112" y="14"/>
                </a:cubicBezTo>
                <a:cubicBezTo>
                  <a:pt x="123" y="10"/>
                  <a:pt x="135" y="6"/>
                  <a:pt x="146" y="4"/>
                </a:cubicBezTo>
                <a:cubicBezTo>
                  <a:pt x="158" y="2"/>
                  <a:pt x="170" y="0"/>
                  <a:pt x="182" y="0"/>
                </a:cubicBezTo>
                <a:lnTo>
                  <a:pt x="272" y="0"/>
                </a:lnTo>
                <a:cubicBezTo>
                  <a:pt x="284" y="0"/>
                  <a:pt x="296" y="2"/>
                  <a:pt x="307" y="4"/>
                </a:cubicBezTo>
                <a:cubicBezTo>
                  <a:pt x="319" y="6"/>
                  <a:pt x="330" y="10"/>
                  <a:pt x="341" y="14"/>
                </a:cubicBezTo>
                <a:cubicBezTo>
                  <a:pt x="352" y="19"/>
                  <a:pt x="363" y="24"/>
                  <a:pt x="372" y="31"/>
                </a:cubicBezTo>
                <a:cubicBezTo>
                  <a:pt x="382" y="38"/>
                  <a:pt x="391" y="45"/>
                  <a:pt x="400" y="53"/>
                </a:cubicBezTo>
                <a:cubicBezTo>
                  <a:pt x="408" y="62"/>
                  <a:pt x="416" y="71"/>
                  <a:pt x="422" y="81"/>
                </a:cubicBezTo>
                <a:cubicBezTo>
                  <a:pt x="429" y="91"/>
                  <a:pt x="435" y="101"/>
                  <a:pt x="439" y="112"/>
                </a:cubicBezTo>
                <a:cubicBezTo>
                  <a:pt x="444" y="123"/>
                  <a:pt x="447" y="134"/>
                  <a:pt x="449" y="146"/>
                </a:cubicBezTo>
                <a:cubicBezTo>
                  <a:pt x="452" y="158"/>
                  <a:pt x="453" y="169"/>
                  <a:pt x="453" y="181"/>
                </a:cubicBezTo>
                <a:lnTo>
                  <a:pt x="453" y="363"/>
                </a:lnTo>
                <a:cubicBezTo>
                  <a:pt x="453" y="375"/>
                  <a:pt x="452" y="387"/>
                  <a:pt x="449" y="398"/>
                </a:cubicBezTo>
                <a:cubicBezTo>
                  <a:pt x="447" y="410"/>
                  <a:pt x="444" y="421"/>
                  <a:pt x="439" y="432"/>
                </a:cubicBezTo>
                <a:cubicBezTo>
                  <a:pt x="435" y="443"/>
                  <a:pt x="429" y="454"/>
                  <a:pt x="422" y="463"/>
                </a:cubicBezTo>
                <a:cubicBezTo>
                  <a:pt x="416" y="473"/>
                  <a:pt x="408" y="482"/>
                  <a:pt x="400" y="491"/>
                </a:cubicBezTo>
                <a:cubicBezTo>
                  <a:pt x="391" y="499"/>
                  <a:pt x="382" y="507"/>
                  <a:pt x="372" y="513"/>
                </a:cubicBezTo>
                <a:cubicBezTo>
                  <a:pt x="363" y="520"/>
                  <a:pt x="352" y="525"/>
                  <a:pt x="341" y="530"/>
                </a:cubicBezTo>
                <a:cubicBezTo>
                  <a:pt x="330" y="535"/>
                  <a:pt x="319" y="538"/>
                  <a:pt x="307" y="540"/>
                </a:cubicBezTo>
                <a:cubicBezTo>
                  <a:pt x="296" y="543"/>
                  <a:pt x="284" y="544"/>
                  <a:pt x="272" y="544"/>
                </a:cubicBezTo>
                <a:lnTo>
                  <a:pt x="182" y="544"/>
                </a:lnTo>
                <a:cubicBezTo>
                  <a:pt x="170" y="544"/>
                  <a:pt x="158" y="543"/>
                  <a:pt x="146" y="540"/>
                </a:cubicBezTo>
                <a:cubicBezTo>
                  <a:pt x="135" y="538"/>
                  <a:pt x="123" y="535"/>
                  <a:pt x="112" y="530"/>
                </a:cubicBezTo>
                <a:cubicBezTo>
                  <a:pt x="102" y="525"/>
                  <a:pt x="91" y="520"/>
                  <a:pt x="81" y="513"/>
                </a:cubicBezTo>
                <a:cubicBezTo>
                  <a:pt x="71" y="507"/>
                  <a:pt x="62" y="499"/>
                  <a:pt x="54" y="491"/>
                </a:cubicBezTo>
                <a:cubicBezTo>
                  <a:pt x="45" y="482"/>
                  <a:pt x="38" y="473"/>
                  <a:pt x="31" y="463"/>
                </a:cubicBezTo>
                <a:cubicBezTo>
                  <a:pt x="25" y="454"/>
                  <a:pt x="19" y="443"/>
                  <a:pt x="15" y="432"/>
                </a:cubicBezTo>
                <a:cubicBezTo>
                  <a:pt x="9" y="421"/>
                  <a:pt x="6" y="410"/>
                  <a:pt x="3" y="398"/>
                </a:cubicBezTo>
                <a:cubicBezTo>
                  <a:pt x="1" y="387"/>
                  <a:pt x="0" y="375"/>
                  <a:pt x="0" y="363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62" name="" descr=""/>
          <p:cNvPicPr/>
          <p:nvPr/>
        </p:nvPicPr>
        <p:blipFill>
          <a:blip r:embed="rId47"/>
          <a:stretch/>
        </p:blipFill>
        <p:spPr>
          <a:xfrm>
            <a:off x="5791680" y="3164400"/>
            <a:ext cx="97200" cy="9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3" name=""/>
          <p:cNvSpPr/>
          <p:nvPr/>
        </p:nvSpPr>
        <p:spPr>
          <a:xfrm>
            <a:off x="6189840" y="3115080"/>
            <a:ext cx="163080" cy="195840"/>
          </a:xfrm>
          <a:custGeom>
            <a:avLst/>
            <a:gdLst/>
            <a:ahLst/>
            <a:rect l="0" t="0" r="r" b="b"/>
            <a:pathLst>
              <a:path w="453" h="544">
                <a:moveTo>
                  <a:pt x="0" y="363"/>
                </a:moveTo>
                <a:lnTo>
                  <a:pt x="0" y="181"/>
                </a:lnTo>
                <a:cubicBezTo>
                  <a:pt x="0" y="169"/>
                  <a:pt x="2" y="158"/>
                  <a:pt x="4" y="146"/>
                </a:cubicBezTo>
                <a:cubicBezTo>
                  <a:pt x="6" y="134"/>
                  <a:pt x="10" y="123"/>
                  <a:pt x="14" y="112"/>
                </a:cubicBezTo>
                <a:cubicBezTo>
                  <a:pt x="19" y="101"/>
                  <a:pt x="24" y="91"/>
                  <a:pt x="31" y="81"/>
                </a:cubicBezTo>
                <a:cubicBezTo>
                  <a:pt x="38" y="71"/>
                  <a:pt x="45" y="62"/>
                  <a:pt x="53" y="53"/>
                </a:cubicBezTo>
                <a:cubicBezTo>
                  <a:pt x="62" y="45"/>
                  <a:pt x="71" y="38"/>
                  <a:pt x="81" y="31"/>
                </a:cubicBezTo>
                <a:cubicBezTo>
                  <a:pt x="91" y="24"/>
                  <a:pt x="101" y="19"/>
                  <a:pt x="112" y="14"/>
                </a:cubicBezTo>
                <a:cubicBezTo>
                  <a:pt x="123" y="10"/>
                  <a:pt x="134" y="6"/>
                  <a:pt x="146" y="4"/>
                </a:cubicBezTo>
                <a:cubicBezTo>
                  <a:pt x="158" y="2"/>
                  <a:pt x="169" y="0"/>
                  <a:pt x="182" y="0"/>
                </a:cubicBezTo>
                <a:lnTo>
                  <a:pt x="273" y="0"/>
                </a:lnTo>
                <a:cubicBezTo>
                  <a:pt x="284" y="0"/>
                  <a:pt x="296" y="2"/>
                  <a:pt x="308" y="4"/>
                </a:cubicBezTo>
                <a:cubicBezTo>
                  <a:pt x="320" y="6"/>
                  <a:pt x="331" y="10"/>
                  <a:pt x="342" y="14"/>
                </a:cubicBezTo>
                <a:cubicBezTo>
                  <a:pt x="353" y="19"/>
                  <a:pt x="363" y="24"/>
                  <a:pt x="373" y="31"/>
                </a:cubicBezTo>
                <a:cubicBezTo>
                  <a:pt x="383" y="38"/>
                  <a:pt x="392" y="45"/>
                  <a:pt x="400" y="53"/>
                </a:cubicBezTo>
                <a:cubicBezTo>
                  <a:pt x="409" y="62"/>
                  <a:pt x="416" y="71"/>
                  <a:pt x="423" y="81"/>
                </a:cubicBezTo>
                <a:cubicBezTo>
                  <a:pt x="429" y="91"/>
                  <a:pt x="435" y="101"/>
                  <a:pt x="440" y="112"/>
                </a:cubicBezTo>
                <a:cubicBezTo>
                  <a:pt x="444" y="123"/>
                  <a:pt x="448" y="134"/>
                  <a:pt x="450" y="146"/>
                </a:cubicBezTo>
                <a:cubicBezTo>
                  <a:pt x="452" y="158"/>
                  <a:pt x="453" y="169"/>
                  <a:pt x="453" y="181"/>
                </a:cubicBezTo>
                <a:lnTo>
                  <a:pt x="453" y="363"/>
                </a:lnTo>
                <a:cubicBezTo>
                  <a:pt x="453" y="375"/>
                  <a:pt x="452" y="387"/>
                  <a:pt x="450" y="398"/>
                </a:cubicBezTo>
                <a:cubicBezTo>
                  <a:pt x="448" y="410"/>
                  <a:pt x="444" y="421"/>
                  <a:pt x="440" y="432"/>
                </a:cubicBezTo>
                <a:cubicBezTo>
                  <a:pt x="435" y="443"/>
                  <a:pt x="429" y="454"/>
                  <a:pt x="423" y="463"/>
                </a:cubicBezTo>
                <a:cubicBezTo>
                  <a:pt x="416" y="473"/>
                  <a:pt x="409" y="482"/>
                  <a:pt x="400" y="491"/>
                </a:cubicBezTo>
                <a:cubicBezTo>
                  <a:pt x="392" y="499"/>
                  <a:pt x="383" y="507"/>
                  <a:pt x="373" y="513"/>
                </a:cubicBezTo>
                <a:cubicBezTo>
                  <a:pt x="363" y="520"/>
                  <a:pt x="353" y="525"/>
                  <a:pt x="342" y="530"/>
                </a:cubicBezTo>
                <a:cubicBezTo>
                  <a:pt x="331" y="535"/>
                  <a:pt x="320" y="538"/>
                  <a:pt x="308" y="540"/>
                </a:cubicBezTo>
                <a:cubicBezTo>
                  <a:pt x="296" y="543"/>
                  <a:pt x="284" y="544"/>
                  <a:pt x="273" y="544"/>
                </a:cubicBezTo>
                <a:lnTo>
                  <a:pt x="182" y="544"/>
                </a:lnTo>
                <a:cubicBezTo>
                  <a:pt x="169" y="544"/>
                  <a:pt x="158" y="543"/>
                  <a:pt x="146" y="540"/>
                </a:cubicBezTo>
                <a:cubicBezTo>
                  <a:pt x="134" y="538"/>
                  <a:pt x="123" y="535"/>
                  <a:pt x="112" y="530"/>
                </a:cubicBezTo>
                <a:cubicBezTo>
                  <a:pt x="101" y="525"/>
                  <a:pt x="91" y="520"/>
                  <a:pt x="81" y="513"/>
                </a:cubicBezTo>
                <a:cubicBezTo>
                  <a:pt x="71" y="507"/>
                  <a:pt x="62" y="499"/>
                  <a:pt x="53" y="491"/>
                </a:cubicBezTo>
                <a:cubicBezTo>
                  <a:pt x="45" y="482"/>
                  <a:pt x="38" y="473"/>
                  <a:pt x="31" y="463"/>
                </a:cubicBezTo>
                <a:cubicBezTo>
                  <a:pt x="24" y="454"/>
                  <a:pt x="19" y="443"/>
                  <a:pt x="14" y="432"/>
                </a:cubicBezTo>
                <a:cubicBezTo>
                  <a:pt x="10" y="421"/>
                  <a:pt x="6" y="410"/>
                  <a:pt x="4" y="398"/>
                </a:cubicBezTo>
                <a:cubicBezTo>
                  <a:pt x="2" y="387"/>
                  <a:pt x="0" y="375"/>
                  <a:pt x="0" y="363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64" name="" descr=""/>
          <p:cNvPicPr/>
          <p:nvPr/>
        </p:nvPicPr>
        <p:blipFill>
          <a:blip r:embed="rId48"/>
          <a:stretch/>
        </p:blipFill>
        <p:spPr>
          <a:xfrm>
            <a:off x="6222600" y="3164400"/>
            <a:ext cx="97200" cy="9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65" name="" descr=""/>
          <p:cNvPicPr/>
          <p:nvPr/>
        </p:nvPicPr>
        <p:blipFill>
          <a:blip r:embed="rId49"/>
          <a:stretch/>
        </p:blipFill>
        <p:spPr>
          <a:xfrm>
            <a:off x="9761040" y="5531400"/>
            <a:ext cx="455040" cy="194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6" name=""/>
          <p:cNvSpPr txBox="1"/>
          <p:nvPr/>
        </p:nvSpPr>
        <p:spPr>
          <a:xfrm>
            <a:off x="7103880" y="4807440"/>
            <a:ext cx="171900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Low: Increases overﬁtting risk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8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9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0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1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2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73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74" name=""/>
          <p:cNvSpPr/>
          <p:nvPr/>
        </p:nvSpPr>
        <p:spPr>
          <a:xfrm>
            <a:off x="417600" y="869040"/>
            <a:ext cx="4830480" cy="1103400"/>
          </a:xfrm>
          <a:custGeom>
            <a:avLst/>
            <a:gdLst/>
            <a:ahLst/>
            <a:rect l="0" t="0" r="r" b="b"/>
            <a:pathLst>
              <a:path w="13418" h="3065">
                <a:moveTo>
                  <a:pt x="0" y="2879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3233" y="0"/>
                </a:lnTo>
                <a:cubicBezTo>
                  <a:pt x="13245" y="0"/>
                  <a:pt x="13257" y="1"/>
                  <a:pt x="13269" y="3"/>
                </a:cubicBezTo>
                <a:cubicBezTo>
                  <a:pt x="13281" y="6"/>
                  <a:pt x="13292" y="9"/>
                  <a:pt x="13304" y="14"/>
                </a:cubicBezTo>
                <a:cubicBezTo>
                  <a:pt x="13315" y="18"/>
                  <a:pt x="13326" y="24"/>
                  <a:pt x="13336" y="31"/>
                </a:cubicBezTo>
                <a:cubicBezTo>
                  <a:pt x="13346" y="38"/>
                  <a:pt x="13355" y="45"/>
                  <a:pt x="13364" y="54"/>
                </a:cubicBezTo>
                <a:cubicBezTo>
                  <a:pt x="13373" y="63"/>
                  <a:pt x="13380" y="72"/>
                  <a:pt x="13387" y="82"/>
                </a:cubicBezTo>
                <a:cubicBezTo>
                  <a:pt x="13394" y="92"/>
                  <a:pt x="13399" y="103"/>
                  <a:pt x="13404" y="114"/>
                </a:cubicBezTo>
                <a:cubicBezTo>
                  <a:pt x="13409" y="126"/>
                  <a:pt x="13412" y="137"/>
                  <a:pt x="13415" y="149"/>
                </a:cubicBezTo>
                <a:cubicBezTo>
                  <a:pt x="13417" y="161"/>
                  <a:pt x="13418" y="173"/>
                  <a:pt x="13418" y="185"/>
                </a:cubicBezTo>
                <a:lnTo>
                  <a:pt x="13418" y="2879"/>
                </a:lnTo>
                <a:cubicBezTo>
                  <a:pt x="13418" y="2891"/>
                  <a:pt x="13417" y="2903"/>
                  <a:pt x="13415" y="2915"/>
                </a:cubicBezTo>
                <a:cubicBezTo>
                  <a:pt x="13412" y="2927"/>
                  <a:pt x="13409" y="2939"/>
                  <a:pt x="13404" y="2950"/>
                </a:cubicBezTo>
                <a:cubicBezTo>
                  <a:pt x="13399" y="2961"/>
                  <a:pt x="13394" y="2972"/>
                  <a:pt x="13387" y="2982"/>
                </a:cubicBezTo>
                <a:cubicBezTo>
                  <a:pt x="13380" y="2992"/>
                  <a:pt x="13373" y="3002"/>
                  <a:pt x="13364" y="3010"/>
                </a:cubicBezTo>
                <a:cubicBezTo>
                  <a:pt x="13355" y="3019"/>
                  <a:pt x="13346" y="3027"/>
                  <a:pt x="13336" y="3033"/>
                </a:cubicBezTo>
                <a:cubicBezTo>
                  <a:pt x="13326" y="3040"/>
                  <a:pt x="13315" y="3046"/>
                  <a:pt x="13304" y="3051"/>
                </a:cubicBezTo>
                <a:cubicBezTo>
                  <a:pt x="13292" y="3055"/>
                  <a:pt x="13281" y="3059"/>
                  <a:pt x="13269" y="3061"/>
                </a:cubicBezTo>
                <a:cubicBezTo>
                  <a:pt x="13257" y="3064"/>
                  <a:pt x="13245" y="3065"/>
                  <a:pt x="13233" y="3065"/>
                </a:cubicBezTo>
                <a:lnTo>
                  <a:pt x="139" y="3065"/>
                </a:lnTo>
                <a:cubicBezTo>
                  <a:pt x="130" y="3065"/>
                  <a:pt x="121" y="3064"/>
                  <a:pt x="112" y="3061"/>
                </a:cubicBezTo>
                <a:cubicBezTo>
                  <a:pt x="103" y="3059"/>
                  <a:pt x="95" y="3055"/>
                  <a:pt x="86" y="3051"/>
                </a:cubicBezTo>
                <a:cubicBezTo>
                  <a:pt x="78" y="3046"/>
                  <a:pt x="70" y="3040"/>
                  <a:pt x="62" y="3033"/>
                </a:cubicBezTo>
                <a:cubicBezTo>
                  <a:pt x="54" y="3027"/>
                  <a:pt x="47" y="3019"/>
                  <a:pt x="41" y="3010"/>
                </a:cubicBezTo>
                <a:cubicBezTo>
                  <a:pt x="34" y="3002"/>
                  <a:pt x="29" y="2992"/>
                  <a:pt x="24" y="2982"/>
                </a:cubicBezTo>
                <a:cubicBezTo>
                  <a:pt x="19" y="2972"/>
                  <a:pt x="14" y="2961"/>
                  <a:pt x="11" y="2950"/>
                </a:cubicBezTo>
                <a:cubicBezTo>
                  <a:pt x="7" y="2939"/>
                  <a:pt x="5" y="2927"/>
                  <a:pt x="3" y="2915"/>
                </a:cubicBezTo>
                <a:cubicBezTo>
                  <a:pt x="1" y="2903"/>
                  <a:pt x="0" y="2891"/>
                  <a:pt x="0" y="2879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5" name=""/>
          <p:cNvSpPr/>
          <p:nvPr/>
        </p:nvSpPr>
        <p:spPr>
          <a:xfrm>
            <a:off x="401040" y="869040"/>
            <a:ext cx="66960" cy="1103400"/>
          </a:xfrm>
          <a:custGeom>
            <a:avLst/>
            <a:gdLst/>
            <a:ahLst/>
            <a:rect l="0" t="0" r="r" b="b"/>
            <a:pathLst>
              <a:path w="186" h="3065">
                <a:moveTo>
                  <a:pt x="0" y="0"/>
                </a:moveTo>
                <a:lnTo>
                  <a:pt x="186" y="0"/>
                </a:lnTo>
                <a:lnTo>
                  <a:pt x="186" y="3065"/>
                </a:lnTo>
                <a:lnTo>
                  <a:pt x="0" y="3065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6" name=""/>
          <p:cNvSpPr/>
          <p:nvPr/>
        </p:nvSpPr>
        <p:spPr>
          <a:xfrm>
            <a:off x="417600" y="2172600"/>
            <a:ext cx="4830480" cy="1103400"/>
          </a:xfrm>
          <a:custGeom>
            <a:avLst/>
            <a:gdLst/>
            <a:ahLst/>
            <a:rect l="0" t="0" r="r" b="b"/>
            <a:pathLst>
              <a:path w="13418" h="3065">
                <a:moveTo>
                  <a:pt x="0" y="2879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5"/>
                </a:cubicBezTo>
                <a:cubicBezTo>
                  <a:pt x="14" y="103"/>
                  <a:pt x="19" y="93"/>
                  <a:pt x="24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3233" y="0"/>
                </a:lnTo>
                <a:cubicBezTo>
                  <a:pt x="13245" y="0"/>
                  <a:pt x="13257" y="1"/>
                  <a:pt x="13269" y="3"/>
                </a:cubicBezTo>
                <a:cubicBezTo>
                  <a:pt x="13281" y="6"/>
                  <a:pt x="13292" y="9"/>
                  <a:pt x="13304" y="14"/>
                </a:cubicBezTo>
                <a:cubicBezTo>
                  <a:pt x="13315" y="19"/>
                  <a:pt x="13326" y="24"/>
                  <a:pt x="13336" y="31"/>
                </a:cubicBezTo>
                <a:cubicBezTo>
                  <a:pt x="13346" y="38"/>
                  <a:pt x="13355" y="46"/>
                  <a:pt x="13364" y="54"/>
                </a:cubicBezTo>
                <a:cubicBezTo>
                  <a:pt x="13373" y="63"/>
                  <a:pt x="13380" y="72"/>
                  <a:pt x="13387" y="82"/>
                </a:cubicBezTo>
                <a:cubicBezTo>
                  <a:pt x="13394" y="93"/>
                  <a:pt x="13399" y="103"/>
                  <a:pt x="13404" y="115"/>
                </a:cubicBezTo>
                <a:cubicBezTo>
                  <a:pt x="13409" y="126"/>
                  <a:pt x="13412" y="137"/>
                  <a:pt x="13415" y="149"/>
                </a:cubicBezTo>
                <a:cubicBezTo>
                  <a:pt x="13417" y="161"/>
                  <a:pt x="13418" y="173"/>
                  <a:pt x="13418" y="186"/>
                </a:cubicBezTo>
                <a:lnTo>
                  <a:pt x="13418" y="2879"/>
                </a:lnTo>
                <a:cubicBezTo>
                  <a:pt x="13418" y="2892"/>
                  <a:pt x="13417" y="2904"/>
                  <a:pt x="13415" y="2916"/>
                </a:cubicBezTo>
                <a:cubicBezTo>
                  <a:pt x="13412" y="2928"/>
                  <a:pt x="13409" y="2939"/>
                  <a:pt x="13404" y="2950"/>
                </a:cubicBezTo>
                <a:cubicBezTo>
                  <a:pt x="13399" y="2962"/>
                  <a:pt x="13394" y="2972"/>
                  <a:pt x="13387" y="2982"/>
                </a:cubicBezTo>
                <a:cubicBezTo>
                  <a:pt x="13380" y="2993"/>
                  <a:pt x="13373" y="3002"/>
                  <a:pt x="13364" y="3011"/>
                </a:cubicBezTo>
                <a:cubicBezTo>
                  <a:pt x="13355" y="3019"/>
                  <a:pt x="13346" y="3027"/>
                  <a:pt x="13336" y="3034"/>
                </a:cubicBezTo>
                <a:cubicBezTo>
                  <a:pt x="13326" y="3040"/>
                  <a:pt x="13315" y="3046"/>
                  <a:pt x="13304" y="3051"/>
                </a:cubicBezTo>
                <a:cubicBezTo>
                  <a:pt x="13292" y="3056"/>
                  <a:pt x="13281" y="3059"/>
                  <a:pt x="13269" y="3061"/>
                </a:cubicBezTo>
                <a:cubicBezTo>
                  <a:pt x="13257" y="3064"/>
                  <a:pt x="13245" y="3065"/>
                  <a:pt x="13233" y="3065"/>
                </a:cubicBezTo>
                <a:lnTo>
                  <a:pt x="139" y="3065"/>
                </a:lnTo>
                <a:cubicBezTo>
                  <a:pt x="130" y="3065"/>
                  <a:pt x="121" y="3064"/>
                  <a:pt x="112" y="3061"/>
                </a:cubicBezTo>
                <a:cubicBezTo>
                  <a:pt x="103" y="3059"/>
                  <a:pt x="95" y="3056"/>
                  <a:pt x="86" y="3051"/>
                </a:cubicBezTo>
                <a:cubicBezTo>
                  <a:pt x="78" y="3046"/>
                  <a:pt x="70" y="3040"/>
                  <a:pt x="62" y="3034"/>
                </a:cubicBezTo>
                <a:cubicBezTo>
                  <a:pt x="54" y="3027"/>
                  <a:pt x="47" y="3019"/>
                  <a:pt x="41" y="3011"/>
                </a:cubicBezTo>
                <a:cubicBezTo>
                  <a:pt x="34" y="3002"/>
                  <a:pt x="29" y="2993"/>
                  <a:pt x="24" y="2982"/>
                </a:cubicBezTo>
                <a:cubicBezTo>
                  <a:pt x="19" y="2972"/>
                  <a:pt x="14" y="2962"/>
                  <a:pt x="11" y="2950"/>
                </a:cubicBezTo>
                <a:cubicBezTo>
                  <a:pt x="7" y="2939"/>
                  <a:pt x="5" y="2928"/>
                  <a:pt x="3" y="2916"/>
                </a:cubicBezTo>
                <a:cubicBezTo>
                  <a:pt x="1" y="2904"/>
                  <a:pt x="0" y="2892"/>
                  <a:pt x="0" y="2879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7" name=""/>
          <p:cNvSpPr/>
          <p:nvPr/>
        </p:nvSpPr>
        <p:spPr>
          <a:xfrm>
            <a:off x="401040" y="2172600"/>
            <a:ext cx="66960" cy="1103400"/>
          </a:xfrm>
          <a:custGeom>
            <a:avLst/>
            <a:gdLst/>
            <a:ahLst/>
            <a:rect l="0" t="0" r="r" b="b"/>
            <a:pathLst>
              <a:path w="186" h="3065">
                <a:moveTo>
                  <a:pt x="0" y="0"/>
                </a:moveTo>
                <a:lnTo>
                  <a:pt x="186" y="0"/>
                </a:lnTo>
                <a:lnTo>
                  <a:pt x="186" y="3065"/>
                </a:lnTo>
                <a:lnTo>
                  <a:pt x="0" y="3065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8" name=""/>
          <p:cNvSpPr/>
          <p:nvPr/>
        </p:nvSpPr>
        <p:spPr>
          <a:xfrm>
            <a:off x="417600" y="3476160"/>
            <a:ext cx="4830480" cy="1103400"/>
          </a:xfrm>
          <a:custGeom>
            <a:avLst/>
            <a:gdLst/>
            <a:ahLst/>
            <a:rect l="0" t="0" r="r" b="b"/>
            <a:pathLst>
              <a:path w="13418" h="3065">
                <a:moveTo>
                  <a:pt x="0" y="2880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4"/>
                  <a:pt x="19" y="93"/>
                  <a:pt x="24" y="83"/>
                </a:cubicBezTo>
                <a:cubicBezTo>
                  <a:pt x="29" y="73"/>
                  <a:pt x="34" y="63"/>
                  <a:pt x="41" y="55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5"/>
                  <a:pt x="78" y="19"/>
                  <a:pt x="86" y="14"/>
                </a:cubicBezTo>
                <a:cubicBezTo>
                  <a:pt x="95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3233" y="0"/>
                </a:lnTo>
                <a:cubicBezTo>
                  <a:pt x="13245" y="0"/>
                  <a:pt x="13257" y="1"/>
                  <a:pt x="13269" y="4"/>
                </a:cubicBezTo>
                <a:cubicBezTo>
                  <a:pt x="13281" y="6"/>
                  <a:pt x="13292" y="10"/>
                  <a:pt x="13304" y="14"/>
                </a:cubicBezTo>
                <a:cubicBezTo>
                  <a:pt x="13315" y="19"/>
                  <a:pt x="13326" y="25"/>
                  <a:pt x="13336" y="31"/>
                </a:cubicBezTo>
                <a:cubicBezTo>
                  <a:pt x="13346" y="38"/>
                  <a:pt x="13355" y="46"/>
                  <a:pt x="13364" y="55"/>
                </a:cubicBezTo>
                <a:cubicBezTo>
                  <a:pt x="13373" y="63"/>
                  <a:pt x="13380" y="73"/>
                  <a:pt x="13387" y="83"/>
                </a:cubicBezTo>
                <a:cubicBezTo>
                  <a:pt x="13394" y="93"/>
                  <a:pt x="13399" y="104"/>
                  <a:pt x="13404" y="115"/>
                </a:cubicBezTo>
                <a:cubicBezTo>
                  <a:pt x="13409" y="126"/>
                  <a:pt x="13412" y="138"/>
                  <a:pt x="13415" y="150"/>
                </a:cubicBezTo>
                <a:cubicBezTo>
                  <a:pt x="13417" y="162"/>
                  <a:pt x="13418" y="174"/>
                  <a:pt x="13418" y="186"/>
                </a:cubicBezTo>
                <a:lnTo>
                  <a:pt x="13418" y="2880"/>
                </a:lnTo>
                <a:cubicBezTo>
                  <a:pt x="13418" y="2892"/>
                  <a:pt x="13417" y="2904"/>
                  <a:pt x="13415" y="2916"/>
                </a:cubicBezTo>
                <a:cubicBezTo>
                  <a:pt x="13412" y="2928"/>
                  <a:pt x="13409" y="2939"/>
                  <a:pt x="13404" y="2951"/>
                </a:cubicBezTo>
                <a:cubicBezTo>
                  <a:pt x="13399" y="2962"/>
                  <a:pt x="13394" y="2973"/>
                  <a:pt x="13387" y="2983"/>
                </a:cubicBezTo>
                <a:cubicBezTo>
                  <a:pt x="13380" y="2993"/>
                  <a:pt x="13373" y="3002"/>
                  <a:pt x="13364" y="3011"/>
                </a:cubicBezTo>
                <a:cubicBezTo>
                  <a:pt x="13355" y="3019"/>
                  <a:pt x="13346" y="3027"/>
                  <a:pt x="13336" y="3034"/>
                </a:cubicBezTo>
                <a:cubicBezTo>
                  <a:pt x="13326" y="3041"/>
                  <a:pt x="13315" y="3046"/>
                  <a:pt x="13304" y="3051"/>
                </a:cubicBezTo>
                <a:cubicBezTo>
                  <a:pt x="13292" y="3056"/>
                  <a:pt x="13281" y="3059"/>
                  <a:pt x="13269" y="3062"/>
                </a:cubicBezTo>
                <a:cubicBezTo>
                  <a:pt x="13257" y="3064"/>
                  <a:pt x="13245" y="3065"/>
                  <a:pt x="13233" y="3065"/>
                </a:cubicBezTo>
                <a:lnTo>
                  <a:pt x="139" y="3065"/>
                </a:lnTo>
                <a:cubicBezTo>
                  <a:pt x="130" y="3065"/>
                  <a:pt x="121" y="3064"/>
                  <a:pt x="112" y="3062"/>
                </a:cubicBezTo>
                <a:cubicBezTo>
                  <a:pt x="103" y="3059"/>
                  <a:pt x="95" y="3056"/>
                  <a:pt x="86" y="3051"/>
                </a:cubicBezTo>
                <a:cubicBezTo>
                  <a:pt x="78" y="3046"/>
                  <a:pt x="70" y="3041"/>
                  <a:pt x="62" y="3034"/>
                </a:cubicBezTo>
                <a:cubicBezTo>
                  <a:pt x="54" y="3027"/>
                  <a:pt x="47" y="3019"/>
                  <a:pt x="41" y="3011"/>
                </a:cubicBezTo>
                <a:cubicBezTo>
                  <a:pt x="34" y="3002"/>
                  <a:pt x="29" y="2993"/>
                  <a:pt x="24" y="2983"/>
                </a:cubicBezTo>
                <a:cubicBezTo>
                  <a:pt x="19" y="2973"/>
                  <a:pt x="14" y="2962"/>
                  <a:pt x="11" y="2951"/>
                </a:cubicBezTo>
                <a:cubicBezTo>
                  <a:pt x="7" y="2939"/>
                  <a:pt x="5" y="2928"/>
                  <a:pt x="3" y="2916"/>
                </a:cubicBezTo>
                <a:cubicBezTo>
                  <a:pt x="1" y="2904"/>
                  <a:pt x="0" y="2892"/>
                  <a:pt x="0" y="2880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9" name=""/>
          <p:cNvSpPr/>
          <p:nvPr/>
        </p:nvSpPr>
        <p:spPr>
          <a:xfrm>
            <a:off x="401040" y="3476160"/>
            <a:ext cx="66960" cy="1103400"/>
          </a:xfrm>
          <a:custGeom>
            <a:avLst/>
            <a:gdLst/>
            <a:ahLst/>
            <a:rect l="0" t="0" r="r" b="b"/>
            <a:pathLst>
              <a:path w="186" h="3065">
                <a:moveTo>
                  <a:pt x="0" y="0"/>
                </a:moveTo>
                <a:lnTo>
                  <a:pt x="186" y="0"/>
                </a:lnTo>
                <a:lnTo>
                  <a:pt x="186" y="3065"/>
                </a:lnTo>
                <a:lnTo>
                  <a:pt x="0" y="3065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0" name=""/>
          <p:cNvSpPr/>
          <p:nvPr/>
        </p:nvSpPr>
        <p:spPr>
          <a:xfrm>
            <a:off x="601560" y="1036080"/>
            <a:ext cx="417960" cy="418320"/>
          </a:xfrm>
          <a:custGeom>
            <a:avLst/>
            <a:gdLst/>
            <a:ahLst/>
            <a:rect l="0" t="0" r="r" b="b"/>
            <a:pathLst>
              <a:path w="1161" h="1162">
                <a:moveTo>
                  <a:pt x="1161" y="581"/>
                </a:moveTo>
                <a:cubicBezTo>
                  <a:pt x="1161" y="600"/>
                  <a:pt x="1161" y="619"/>
                  <a:pt x="1159" y="638"/>
                </a:cubicBezTo>
                <a:cubicBezTo>
                  <a:pt x="1157" y="657"/>
                  <a:pt x="1154" y="676"/>
                  <a:pt x="1150" y="694"/>
                </a:cubicBezTo>
                <a:cubicBezTo>
                  <a:pt x="1147" y="713"/>
                  <a:pt x="1142" y="732"/>
                  <a:pt x="1137" y="750"/>
                </a:cubicBezTo>
                <a:cubicBezTo>
                  <a:pt x="1131" y="768"/>
                  <a:pt x="1125" y="786"/>
                  <a:pt x="1117" y="803"/>
                </a:cubicBezTo>
                <a:cubicBezTo>
                  <a:pt x="1110" y="821"/>
                  <a:pt x="1102" y="838"/>
                  <a:pt x="1093" y="855"/>
                </a:cubicBezTo>
                <a:cubicBezTo>
                  <a:pt x="1084" y="872"/>
                  <a:pt x="1074" y="888"/>
                  <a:pt x="1064" y="904"/>
                </a:cubicBezTo>
                <a:cubicBezTo>
                  <a:pt x="1053" y="919"/>
                  <a:pt x="1042" y="935"/>
                  <a:pt x="1030" y="949"/>
                </a:cubicBezTo>
                <a:cubicBezTo>
                  <a:pt x="1018" y="964"/>
                  <a:pt x="1005" y="978"/>
                  <a:pt x="992" y="992"/>
                </a:cubicBezTo>
                <a:cubicBezTo>
                  <a:pt x="978" y="1005"/>
                  <a:pt x="964" y="1018"/>
                  <a:pt x="949" y="1030"/>
                </a:cubicBezTo>
                <a:cubicBezTo>
                  <a:pt x="935" y="1042"/>
                  <a:pt x="919" y="1053"/>
                  <a:pt x="904" y="1064"/>
                </a:cubicBezTo>
                <a:cubicBezTo>
                  <a:pt x="888" y="1074"/>
                  <a:pt x="871" y="1084"/>
                  <a:pt x="855" y="1093"/>
                </a:cubicBezTo>
                <a:cubicBezTo>
                  <a:pt x="838" y="1102"/>
                  <a:pt x="821" y="1110"/>
                  <a:pt x="803" y="1117"/>
                </a:cubicBezTo>
                <a:cubicBezTo>
                  <a:pt x="786" y="1125"/>
                  <a:pt x="768" y="1131"/>
                  <a:pt x="750" y="1137"/>
                </a:cubicBezTo>
                <a:cubicBezTo>
                  <a:pt x="731" y="1142"/>
                  <a:pt x="713" y="1147"/>
                  <a:pt x="694" y="1150"/>
                </a:cubicBezTo>
                <a:cubicBezTo>
                  <a:pt x="676" y="1154"/>
                  <a:pt x="657" y="1157"/>
                  <a:pt x="638" y="1159"/>
                </a:cubicBezTo>
                <a:cubicBezTo>
                  <a:pt x="619" y="1161"/>
                  <a:pt x="600" y="1162"/>
                  <a:pt x="581" y="1162"/>
                </a:cubicBezTo>
                <a:cubicBezTo>
                  <a:pt x="562" y="1162"/>
                  <a:pt x="543" y="1161"/>
                  <a:pt x="524" y="1159"/>
                </a:cubicBezTo>
                <a:cubicBezTo>
                  <a:pt x="505" y="1157"/>
                  <a:pt x="487" y="1154"/>
                  <a:pt x="468" y="1150"/>
                </a:cubicBezTo>
                <a:cubicBezTo>
                  <a:pt x="449" y="1147"/>
                  <a:pt x="431" y="1142"/>
                  <a:pt x="413" y="1137"/>
                </a:cubicBezTo>
                <a:cubicBezTo>
                  <a:pt x="395" y="1131"/>
                  <a:pt x="377" y="1125"/>
                  <a:pt x="359" y="1117"/>
                </a:cubicBezTo>
                <a:cubicBezTo>
                  <a:pt x="342" y="1110"/>
                  <a:pt x="324" y="1102"/>
                  <a:pt x="308" y="1093"/>
                </a:cubicBezTo>
                <a:cubicBezTo>
                  <a:pt x="291" y="1084"/>
                  <a:pt x="275" y="1074"/>
                  <a:pt x="259" y="1064"/>
                </a:cubicBezTo>
                <a:cubicBezTo>
                  <a:pt x="243" y="1053"/>
                  <a:pt x="228" y="1042"/>
                  <a:pt x="213" y="1030"/>
                </a:cubicBezTo>
                <a:cubicBezTo>
                  <a:pt x="198" y="1018"/>
                  <a:pt x="184" y="1005"/>
                  <a:pt x="171" y="992"/>
                </a:cubicBezTo>
                <a:cubicBezTo>
                  <a:pt x="157" y="978"/>
                  <a:pt x="145" y="964"/>
                  <a:pt x="133" y="949"/>
                </a:cubicBezTo>
                <a:cubicBezTo>
                  <a:pt x="121" y="935"/>
                  <a:pt x="109" y="919"/>
                  <a:pt x="99" y="904"/>
                </a:cubicBezTo>
                <a:cubicBezTo>
                  <a:pt x="88" y="888"/>
                  <a:pt x="78" y="872"/>
                  <a:pt x="68" y="855"/>
                </a:cubicBezTo>
                <a:cubicBezTo>
                  <a:pt x="59" y="838"/>
                  <a:pt x="51" y="821"/>
                  <a:pt x="44" y="803"/>
                </a:cubicBezTo>
                <a:cubicBezTo>
                  <a:pt x="37" y="786"/>
                  <a:pt x="30" y="768"/>
                  <a:pt x="25" y="750"/>
                </a:cubicBezTo>
                <a:cubicBezTo>
                  <a:pt x="19" y="732"/>
                  <a:pt x="15" y="713"/>
                  <a:pt x="11" y="694"/>
                </a:cubicBezTo>
                <a:cubicBezTo>
                  <a:pt x="7" y="676"/>
                  <a:pt x="4" y="657"/>
                  <a:pt x="3" y="638"/>
                </a:cubicBezTo>
                <a:cubicBezTo>
                  <a:pt x="1" y="619"/>
                  <a:pt x="0" y="600"/>
                  <a:pt x="0" y="581"/>
                </a:cubicBezTo>
                <a:cubicBezTo>
                  <a:pt x="0" y="562"/>
                  <a:pt x="1" y="543"/>
                  <a:pt x="3" y="524"/>
                </a:cubicBezTo>
                <a:cubicBezTo>
                  <a:pt x="4" y="505"/>
                  <a:pt x="7" y="487"/>
                  <a:pt x="11" y="468"/>
                </a:cubicBezTo>
                <a:cubicBezTo>
                  <a:pt x="15" y="449"/>
                  <a:pt x="19" y="431"/>
                  <a:pt x="25" y="413"/>
                </a:cubicBezTo>
                <a:cubicBezTo>
                  <a:pt x="30" y="395"/>
                  <a:pt x="37" y="377"/>
                  <a:pt x="44" y="359"/>
                </a:cubicBezTo>
                <a:cubicBezTo>
                  <a:pt x="51" y="342"/>
                  <a:pt x="59" y="324"/>
                  <a:pt x="68" y="308"/>
                </a:cubicBezTo>
                <a:cubicBezTo>
                  <a:pt x="78" y="291"/>
                  <a:pt x="88" y="275"/>
                  <a:pt x="99" y="259"/>
                </a:cubicBezTo>
                <a:cubicBezTo>
                  <a:pt x="109" y="243"/>
                  <a:pt x="121" y="228"/>
                  <a:pt x="133" y="213"/>
                </a:cubicBezTo>
                <a:cubicBezTo>
                  <a:pt x="145" y="198"/>
                  <a:pt x="157" y="184"/>
                  <a:pt x="171" y="171"/>
                </a:cubicBezTo>
                <a:cubicBezTo>
                  <a:pt x="184" y="157"/>
                  <a:pt x="198" y="145"/>
                  <a:pt x="213" y="133"/>
                </a:cubicBezTo>
                <a:cubicBezTo>
                  <a:pt x="228" y="121"/>
                  <a:pt x="243" y="109"/>
                  <a:pt x="259" y="99"/>
                </a:cubicBezTo>
                <a:cubicBezTo>
                  <a:pt x="275" y="88"/>
                  <a:pt x="291" y="78"/>
                  <a:pt x="308" y="69"/>
                </a:cubicBezTo>
                <a:cubicBezTo>
                  <a:pt x="324" y="60"/>
                  <a:pt x="342" y="52"/>
                  <a:pt x="359" y="45"/>
                </a:cubicBezTo>
                <a:cubicBezTo>
                  <a:pt x="377" y="38"/>
                  <a:pt x="395" y="31"/>
                  <a:pt x="413" y="26"/>
                </a:cubicBezTo>
                <a:cubicBezTo>
                  <a:pt x="431" y="19"/>
                  <a:pt x="449" y="15"/>
                  <a:pt x="468" y="11"/>
                </a:cubicBezTo>
                <a:cubicBezTo>
                  <a:pt x="487" y="7"/>
                  <a:pt x="505" y="5"/>
                  <a:pt x="524" y="3"/>
                </a:cubicBezTo>
                <a:cubicBezTo>
                  <a:pt x="543" y="1"/>
                  <a:pt x="562" y="0"/>
                  <a:pt x="581" y="0"/>
                </a:cubicBezTo>
                <a:cubicBezTo>
                  <a:pt x="600" y="0"/>
                  <a:pt x="619" y="1"/>
                  <a:pt x="638" y="3"/>
                </a:cubicBezTo>
                <a:cubicBezTo>
                  <a:pt x="657" y="5"/>
                  <a:pt x="676" y="7"/>
                  <a:pt x="694" y="11"/>
                </a:cubicBezTo>
                <a:cubicBezTo>
                  <a:pt x="713" y="15"/>
                  <a:pt x="731" y="19"/>
                  <a:pt x="750" y="26"/>
                </a:cubicBezTo>
                <a:cubicBezTo>
                  <a:pt x="768" y="31"/>
                  <a:pt x="786" y="38"/>
                  <a:pt x="803" y="45"/>
                </a:cubicBezTo>
                <a:cubicBezTo>
                  <a:pt x="821" y="52"/>
                  <a:pt x="838" y="60"/>
                  <a:pt x="855" y="69"/>
                </a:cubicBezTo>
                <a:cubicBezTo>
                  <a:pt x="871" y="78"/>
                  <a:pt x="888" y="88"/>
                  <a:pt x="904" y="99"/>
                </a:cubicBezTo>
                <a:cubicBezTo>
                  <a:pt x="919" y="109"/>
                  <a:pt x="935" y="121"/>
                  <a:pt x="949" y="133"/>
                </a:cubicBezTo>
                <a:cubicBezTo>
                  <a:pt x="964" y="145"/>
                  <a:pt x="978" y="157"/>
                  <a:pt x="992" y="171"/>
                </a:cubicBezTo>
                <a:cubicBezTo>
                  <a:pt x="1005" y="184"/>
                  <a:pt x="1018" y="198"/>
                  <a:pt x="1030" y="213"/>
                </a:cubicBezTo>
                <a:cubicBezTo>
                  <a:pt x="1042" y="228"/>
                  <a:pt x="1053" y="243"/>
                  <a:pt x="1064" y="259"/>
                </a:cubicBezTo>
                <a:cubicBezTo>
                  <a:pt x="1074" y="275"/>
                  <a:pt x="1084" y="291"/>
                  <a:pt x="1093" y="308"/>
                </a:cubicBezTo>
                <a:cubicBezTo>
                  <a:pt x="1102" y="324"/>
                  <a:pt x="1110" y="342"/>
                  <a:pt x="1117" y="359"/>
                </a:cubicBezTo>
                <a:cubicBezTo>
                  <a:pt x="1125" y="377"/>
                  <a:pt x="1131" y="395"/>
                  <a:pt x="1137" y="413"/>
                </a:cubicBezTo>
                <a:cubicBezTo>
                  <a:pt x="1142" y="431"/>
                  <a:pt x="1147" y="449"/>
                  <a:pt x="1150" y="468"/>
                </a:cubicBezTo>
                <a:cubicBezTo>
                  <a:pt x="1154" y="487"/>
                  <a:pt x="1157" y="505"/>
                  <a:pt x="1159" y="524"/>
                </a:cubicBezTo>
                <a:cubicBezTo>
                  <a:pt x="1161" y="543"/>
                  <a:pt x="1161" y="562"/>
                  <a:pt x="1161" y="58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81" name="" descr=""/>
          <p:cNvPicPr/>
          <p:nvPr/>
        </p:nvPicPr>
        <p:blipFill>
          <a:blip r:embed="rId3"/>
          <a:stretch/>
        </p:blipFill>
        <p:spPr>
          <a:xfrm>
            <a:off x="727200" y="114480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82" name=""/>
          <p:cNvSpPr txBox="1"/>
          <p:nvPr/>
        </p:nvSpPr>
        <p:spPr>
          <a:xfrm>
            <a:off x="2565360" y="188640"/>
            <a:ext cx="55879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Best Practices for Decision Trees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83" name="" descr=""/>
          <p:cNvPicPr/>
          <p:nvPr/>
        </p:nvPicPr>
        <p:blipFill>
          <a:blip r:embed="rId4"/>
          <a:stretch/>
        </p:blipFill>
        <p:spPr>
          <a:xfrm>
            <a:off x="1144800" y="1370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84" name=""/>
          <p:cNvSpPr txBox="1"/>
          <p:nvPr/>
        </p:nvSpPr>
        <p:spPr>
          <a:xfrm>
            <a:off x="1144800" y="1056600"/>
            <a:ext cx="16250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Data Preparation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85" name="" descr=""/>
          <p:cNvPicPr/>
          <p:nvPr/>
        </p:nvPicPr>
        <p:blipFill>
          <a:blip r:embed="rId5"/>
          <a:stretch/>
        </p:blipFill>
        <p:spPr>
          <a:xfrm>
            <a:off x="1144800" y="16380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86" name=""/>
          <p:cNvSpPr txBox="1"/>
          <p:nvPr/>
        </p:nvSpPr>
        <p:spPr>
          <a:xfrm>
            <a:off x="1345320" y="1355040"/>
            <a:ext cx="3347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Handle imbalanced datasets by balancing classes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7" name=""/>
          <p:cNvSpPr/>
          <p:nvPr/>
        </p:nvSpPr>
        <p:spPr>
          <a:xfrm>
            <a:off x="601560" y="2339640"/>
            <a:ext cx="417960" cy="418320"/>
          </a:xfrm>
          <a:custGeom>
            <a:avLst/>
            <a:gdLst/>
            <a:ahLst/>
            <a:rect l="0" t="0" r="r" b="b"/>
            <a:pathLst>
              <a:path w="1161" h="1162">
                <a:moveTo>
                  <a:pt x="1161" y="580"/>
                </a:moveTo>
                <a:cubicBezTo>
                  <a:pt x="1161" y="599"/>
                  <a:pt x="1161" y="618"/>
                  <a:pt x="1159" y="637"/>
                </a:cubicBezTo>
                <a:cubicBezTo>
                  <a:pt x="1157" y="656"/>
                  <a:pt x="1154" y="675"/>
                  <a:pt x="1150" y="694"/>
                </a:cubicBezTo>
                <a:cubicBezTo>
                  <a:pt x="1147" y="712"/>
                  <a:pt x="1142" y="731"/>
                  <a:pt x="1137" y="749"/>
                </a:cubicBezTo>
                <a:cubicBezTo>
                  <a:pt x="1131" y="767"/>
                  <a:pt x="1125" y="785"/>
                  <a:pt x="1117" y="803"/>
                </a:cubicBezTo>
                <a:cubicBezTo>
                  <a:pt x="1110" y="820"/>
                  <a:pt x="1102" y="837"/>
                  <a:pt x="1093" y="854"/>
                </a:cubicBezTo>
                <a:cubicBezTo>
                  <a:pt x="1084" y="871"/>
                  <a:pt x="1074" y="887"/>
                  <a:pt x="1064" y="903"/>
                </a:cubicBezTo>
                <a:cubicBezTo>
                  <a:pt x="1053" y="919"/>
                  <a:pt x="1042" y="934"/>
                  <a:pt x="1030" y="949"/>
                </a:cubicBezTo>
                <a:cubicBezTo>
                  <a:pt x="1018" y="963"/>
                  <a:pt x="1005" y="977"/>
                  <a:pt x="992" y="991"/>
                </a:cubicBezTo>
                <a:cubicBezTo>
                  <a:pt x="978" y="1004"/>
                  <a:pt x="964" y="1017"/>
                  <a:pt x="949" y="1029"/>
                </a:cubicBezTo>
                <a:cubicBezTo>
                  <a:pt x="935" y="1041"/>
                  <a:pt x="919" y="1053"/>
                  <a:pt x="904" y="1064"/>
                </a:cubicBezTo>
                <a:cubicBezTo>
                  <a:pt x="888" y="1075"/>
                  <a:pt x="871" y="1084"/>
                  <a:pt x="855" y="1093"/>
                </a:cubicBezTo>
                <a:cubicBezTo>
                  <a:pt x="838" y="1102"/>
                  <a:pt x="821" y="1110"/>
                  <a:pt x="803" y="1118"/>
                </a:cubicBezTo>
                <a:cubicBezTo>
                  <a:pt x="786" y="1125"/>
                  <a:pt x="768" y="1131"/>
                  <a:pt x="750" y="1137"/>
                </a:cubicBezTo>
                <a:cubicBezTo>
                  <a:pt x="731" y="1142"/>
                  <a:pt x="713" y="1147"/>
                  <a:pt x="694" y="1151"/>
                </a:cubicBezTo>
                <a:cubicBezTo>
                  <a:pt x="676" y="1154"/>
                  <a:pt x="657" y="1157"/>
                  <a:pt x="638" y="1159"/>
                </a:cubicBezTo>
                <a:cubicBezTo>
                  <a:pt x="619" y="1161"/>
                  <a:pt x="600" y="1162"/>
                  <a:pt x="581" y="1162"/>
                </a:cubicBezTo>
                <a:cubicBezTo>
                  <a:pt x="562" y="1162"/>
                  <a:pt x="543" y="1161"/>
                  <a:pt x="524" y="1159"/>
                </a:cubicBezTo>
                <a:cubicBezTo>
                  <a:pt x="505" y="1157"/>
                  <a:pt x="487" y="1154"/>
                  <a:pt x="468" y="1151"/>
                </a:cubicBezTo>
                <a:cubicBezTo>
                  <a:pt x="449" y="1147"/>
                  <a:pt x="431" y="1142"/>
                  <a:pt x="413" y="1137"/>
                </a:cubicBezTo>
                <a:cubicBezTo>
                  <a:pt x="395" y="1131"/>
                  <a:pt x="377" y="1125"/>
                  <a:pt x="359" y="1118"/>
                </a:cubicBezTo>
                <a:cubicBezTo>
                  <a:pt x="342" y="1110"/>
                  <a:pt x="324" y="1102"/>
                  <a:pt x="308" y="1093"/>
                </a:cubicBezTo>
                <a:cubicBezTo>
                  <a:pt x="291" y="1084"/>
                  <a:pt x="275" y="1075"/>
                  <a:pt x="259" y="1064"/>
                </a:cubicBezTo>
                <a:cubicBezTo>
                  <a:pt x="243" y="1053"/>
                  <a:pt x="228" y="1041"/>
                  <a:pt x="213" y="1029"/>
                </a:cubicBezTo>
                <a:cubicBezTo>
                  <a:pt x="198" y="1017"/>
                  <a:pt x="184" y="1004"/>
                  <a:pt x="171" y="991"/>
                </a:cubicBezTo>
                <a:cubicBezTo>
                  <a:pt x="157" y="977"/>
                  <a:pt x="145" y="963"/>
                  <a:pt x="133" y="949"/>
                </a:cubicBezTo>
                <a:cubicBezTo>
                  <a:pt x="121" y="934"/>
                  <a:pt x="109" y="919"/>
                  <a:pt x="99" y="903"/>
                </a:cubicBezTo>
                <a:cubicBezTo>
                  <a:pt x="88" y="887"/>
                  <a:pt x="78" y="871"/>
                  <a:pt x="68" y="854"/>
                </a:cubicBezTo>
                <a:cubicBezTo>
                  <a:pt x="59" y="837"/>
                  <a:pt x="51" y="820"/>
                  <a:pt x="44" y="803"/>
                </a:cubicBezTo>
                <a:cubicBezTo>
                  <a:pt x="37" y="785"/>
                  <a:pt x="30" y="767"/>
                  <a:pt x="25" y="749"/>
                </a:cubicBezTo>
                <a:cubicBezTo>
                  <a:pt x="19" y="731"/>
                  <a:pt x="15" y="712"/>
                  <a:pt x="11" y="694"/>
                </a:cubicBezTo>
                <a:cubicBezTo>
                  <a:pt x="7" y="675"/>
                  <a:pt x="4" y="656"/>
                  <a:pt x="3" y="637"/>
                </a:cubicBezTo>
                <a:cubicBezTo>
                  <a:pt x="1" y="618"/>
                  <a:pt x="0" y="599"/>
                  <a:pt x="0" y="580"/>
                </a:cubicBezTo>
                <a:cubicBezTo>
                  <a:pt x="0" y="561"/>
                  <a:pt x="1" y="543"/>
                  <a:pt x="3" y="524"/>
                </a:cubicBezTo>
                <a:cubicBezTo>
                  <a:pt x="4" y="505"/>
                  <a:pt x="7" y="486"/>
                  <a:pt x="11" y="467"/>
                </a:cubicBezTo>
                <a:cubicBezTo>
                  <a:pt x="15" y="449"/>
                  <a:pt x="19" y="430"/>
                  <a:pt x="25" y="412"/>
                </a:cubicBezTo>
                <a:cubicBezTo>
                  <a:pt x="30" y="394"/>
                  <a:pt x="37" y="376"/>
                  <a:pt x="44" y="358"/>
                </a:cubicBezTo>
                <a:cubicBezTo>
                  <a:pt x="51" y="341"/>
                  <a:pt x="59" y="324"/>
                  <a:pt x="68" y="307"/>
                </a:cubicBezTo>
                <a:cubicBezTo>
                  <a:pt x="78" y="290"/>
                  <a:pt x="88" y="274"/>
                  <a:pt x="99" y="258"/>
                </a:cubicBezTo>
                <a:cubicBezTo>
                  <a:pt x="109" y="242"/>
                  <a:pt x="121" y="227"/>
                  <a:pt x="133" y="212"/>
                </a:cubicBezTo>
                <a:cubicBezTo>
                  <a:pt x="145" y="198"/>
                  <a:pt x="157" y="184"/>
                  <a:pt x="171" y="170"/>
                </a:cubicBezTo>
                <a:cubicBezTo>
                  <a:pt x="184" y="157"/>
                  <a:pt x="198" y="144"/>
                  <a:pt x="213" y="132"/>
                </a:cubicBezTo>
                <a:cubicBezTo>
                  <a:pt x="228" y="120"/>
                  <a:pt x="243" y="109"/>
                  <a:pt x="259" y="98"/>
                </a:cubicBezTo>
                <a:cubicBezTo>
                  <a:pt x="275" y="87"/>
                  <a:pt x="291" y="78"/>
                  <a:pt x="308" y="69"/>
                </a:cubicBezTo>
                <a:cubicBezTo>
                  <a:pt x="324" y="60"/>
                  <a:pt x="342" y="52"/>
                  <a:pt x="359" y="44"/>
                </a:cubicBezTo>
                <a:cubicBezTo>
                  <a:pt x="377" y="37"/>
                  <a:pt x="395" y="31"/>
                  <a:pt x="413" y="25"/>
                </a:cubicBezTo>
                <a:cubicBezTo>
                  <a:pt x="431" y="20"/>
                  <a:pt x="449" y="15"/>
                  <a:pt x="468" y="11"/>
                </a:cubicBezTo>
                <a:cubicBezTo>
                  <a:pt x="487" y="8"/>
                  <a:pt x="505" y="5"/>
                  <a:pt x="524" y="3"/>
                </a:cubicBezTo>
                <a:cubicBezTo>
                  <a:pt x="543" y="1"/>
                  <a:pt x="562" y="0"/>
                  <a:pt x="581" y="0"/>
                </a:cubicBezTo>
                <a:cubicBezTo>
                  <a:pt x="600" y="0"/>
                  <a:pt x="619" y="1"/>
                  <a:pt x="638" y="3"/>
                </a:cubicBezTo>
                <a:cubicBezTo>
                  <a:pt x="657" y="5"/>
                  <a:pt x="676" y="8"/>
                  <a:pt x="694" y="11"/>
                </a:cubicBezTo>
                <a:cubicBezTo>
                  <a:pt x="713" y="15"/>
                  <a:pt x="731" y="20"/>
                  <a:pt x="750" y="25"/>
                </a:cubicBezTo>
                <a:cubicBezTo>
                  <a:pt x="768" y="31"/>
                  <a:pt x="786" y="37"/>
                  <a:pt x="803" y="44"/>
                </a:cubicBezTo>
                <a:cubicBezTo>
                  <a:pt x="821" y="52"/>
                  <a:pt x="838" y="60"/>
                  <a:pt x="855" y="69"/>
                </a:cubicBezTo>
                <a:cubicBezTo>
                  <a:pt x="871" y="78"/>
                  <a:pt x="888" y="87"/>
                  <a:pt x="904" y="98"/>
                </a:cubicBezTo>
                <a:cubicBezTo>
                  <a:pt x="919" y="109"/>
                  <a:pt x="935" y="120"/>
                  <a:pt x="949" y="132"/>
                </a:cubicBezTo>
                <a:cubicBezTo>
                  <a:pt x="964" y="144"/>
                  <a:pt x="978" y="157"/>
                  <a:pt x="992" y="170"/>
                </a:cubicBezTo>
                <a:cubicBezTo>
                  <a:pt x="1005" y="184"/>
                  <a:pt x="1018" y="198"/>
                  <a:pt x="1030" y="212"/>
                </a:cubicBezTo>
                <a:cubicBezTo>
                  <a:pt x="1042" y="227"/>
                  <a:pt x="1053" y="242"/>
                  <a:pt x="1064" y="258"/>
                </a:cubicBezTo>
                <a:cubicBezTo>
                  <a:pt x="1074" y="274"/>
                  <a:pt x="1084" y="290"/>
                  <a:pt x="1093" y="307"/>
                </a:cubicBezTo>
                <a:cubicBezTo>
                  <a:pt x="1102" y="324"/>
                  <a:pt x="1110" y="341"/>
                  <a:pt x="1117" y="358"/>
                </a:cubicBezTo>
                <a:cubicBezTo>
                  <a:pt x="1125" y="376"/>
                  <a:pt x="1131" y="394"/>
                  <a:pt x="1137" y="412"/>
                </a:cubicBezTo>
                <a:cubicBezTo>
                  <a:pt x="1142" y="430"/>
                  <a:pt x="1147" y="449"/>
                  <a:pt x="1150" y="467"/>
                </a:cubicBezTo>
                <a:cubicBezTo>
                  <a:pt x="1154" y="486"/>
                  <a:pt x="1157" y="505"/>
                  <a:pt x="1159" y="524"/>
                </a:cubicBezTo>
                <a:cubicBezTo>
                  <a:pt x="1161" y="543"/>
                  <a:pt x="1161" y="561"/>
                  <a:pt x="1161" y="580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88" name="" descr=""/>
          <p:cNvPicPr/>
          <p:nvPr/>
        </p:nvPicPr>
        <p:blipFill>
          <a:blip r:embed="rId6"/>
          <a:stretch/>
        </p:blipFill>
        <p:spPr>
          <a:xfrm>
            <a:off x="710280" y="24483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89" name=""/>
          <p:cNvSpPr txBox="1"/>
          <p:nvPr/>
        </p:nvSpPr>
        <p:spPr>
          <a:xfrm>
            <a:off x="1345320" y="1622520"/>
            <a:ext cx="3006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Use techniques like SMOTE for oversampling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90" name="" descr=""/>
          <p:cNvPicPr/>
          <p:nvPr/>
        </p:nvPicPr>
        <p:blipFill>
          <a:blip r:embed="rId7"/>
          <a:stretch/>
        </p:blipFill>
        <p:spPr>
          <a:xfrm>
            <a:off x="1144800" y="2674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1" name=""/>
          <p:cNvSpPr txBox="1"/>
          <p:nvPr/>
        </p:nvSpPr>
        <p:spPr>
          <a:xfrm>
            <a:off x="1144800" y="2360160"/>
            <a:ext cx="23803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Pruning &amp; Regularization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92" name="" descr=""/>
          <p:cNvPicPr/>
          <p:nvPr/>
        </p:nvPicPr>
        <p:blipFill>
          <a:blip r:embed="rId8"/>
          <a:stretch/>
        </p:blipFill>
        <p:spPr>
          <a:xfrm>
            <a:off x="1144800" y="2941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3" name=""/>
          <p:cNvSpPr txBox="1"/>
          <p:nvPr/>
        </p:nvSpPr>
        <p:spPr>
          <a:xfrm>
            <a:off x="1345320" y="2658600"/>
            <a:ext cx="2925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Pre-pruning: Set max_depth before training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4" name=""/>
          <p:cNvSpPr/>
          <p:nvPr/>
        </p:nvSpPr>
        <p:spPr>
          <a:xfrm>
            <a:off x="601560" y="3643200"/>
            <a:ext cx="417960" cy="418320"/>
          </a:xfrm>
          <a:custGeom>
            <a:avLst/>
            <a:gdLst/>
            <a:ahLst/>
            <a:rect l="0" t="0" r="r" b="b"/>
            <a:pathLst>
              <a:path w="1161" h="1162">
                <a:moveTo>
                  <a:pt x="1161" y="581"/>
                </a:moveTo>
                <a:cubicBezTo>
                  <a:pt x="1161" y="600"/>
                  <a:pt x="1161" y="619"/>
                  <a:pt x="1159" y="638"/>
                </a:cubicBezTo>
                <a:cubicBezTo>
                  <a:pt x="1157" y="657"/>
                  <a:pt x="1154" y="675"/>
                  <a:pt x="1150" y="694"/>
                </a:cubicBezTo>
                <a:cubicBezTo>
                  <a:pt x="1147" y="713"/>
                  <a:pt x="1142" y="731"/>
                  <a:pt x="1137" y="749"/>
                </a:cubicBezTo>
                <a:cubicBezTo>
                  <a:pt x="1131" y="767"/>
                  <a:pt x="1125" y="785"/>
                  <a:pt x="1117" y="803"/>
                </a:cubicBezTo>
                <a:cubicBezTo>
                  <a:pt x="1110" y="820"/>
                  <a:pt x="1102" y="838"/>
                  <a:pt x="1093" y="854"/>
                </a:cubicBezTo>
                <a:cubicBezTo>
                  <a:pt x="1084" y="871"/>
                  <a:pt x="1074" y="887"/>
                  <a:pt x="1064" y="904"/>
                </a:cubicBezTo>
                <a:cubicBezTo>
                  <a:pt x="1053" y="920"/>
                  <a:pt x="1042" y="935"/>
                  <a:pt x="1030" y="950"/>
                </a:cubicBezTo>
                <a:cubicBezTo>
                  <a:pt x="1018" y="965"/>
                  <a:pt x="1005" y="979"/>
                  <a:pt x="992" y="992"/>
                </a:cubicBezTo>
                <a:cubicBezTo>
                  <a:pt x="978" y="1006"/>
                  <a:pt x="964" y="1018"/>
                  <a:pt x="949" y="1030"/>
                </a:cubicBezTo>
                <a:cubicBezTo>
                  <a:pt x="935" y="1042"/>
                  <a:pt x="919" y="1054"/>
                  <a:pt x="904" y="1064"/>
                </a:cubicBezTo>
                <a:cubicBezTo>
                  <a:pt x="888" y="1075"/>
                  <a:pt x="871" y="1085"/>
                  <a:pt x="855" y="1094"/>
                </a:cubicBezTo>
                <a:cubicBezTo>
                  <a:pt x="838" y="1102"/>
                  <a:pt x="821" y="1111"/>
                  <a:pt x="803" y="1118"/>
                </a:cubicBezTo>
                <a:cubicBezTo>
                  <a:pt x="786" y="1125"/>
                  <a:pt x="768" y="1132"/>
                  <a:pt x="750" y="1137"/>
                </a:cubicBezTo>
                <a:cubicBezTo>
                  <a:pt x="731" y="1143"/>
                  <a:pt x="713" y="1147"/>
                  <a:pt x="694" y="1151"/>
                </a:cubicBezTo>
                <a:cubicBezTo>
                  <a:pt x="676" y="1155"/>
                  <a:pt x="657" y="1157"/>
                  <a:pt x="638" y="1159"/>
                </a:cubicBezTo>
                <a:cubicBezTo>
                  <a:pt x="619" y="1161"/>
                  <a:pt x="600" y="1162"/>
                  <a:pt x="581" y="1162"/>
                </a:cubicBezTo>
                <a:cubicBezTo>
                  <a:pt x="562" y="1162"/>
                  <a:pt x="543" y="1161"/>
                  <a:pt x="524" y="1159"/>
                </a:cubicBezTo>
                <a:cubicBezTo>
                  <a:pt x="505" y="1157"/>
                  <a:pt x="487" y="1155"/>
                  <a:pt x="468" y="1151"/>
                </a:cubicBezTo>
                <a:cubicBezTo>
                  <a:pt x="449" y="1147"/>
                  <a:pt x="431" y="1143"/>
                  <a:pt x="413" y="1137"/>
                </a:cubicBezTo>
                <a:cubicBezTo>
                  <a:pt x="395" y="1132"/>
                  <a:pt x="377" y="1125"/>
                  <a:pt x="359" y="1118"/>
                </a:cubicBezTo>
                <a:cubicBezTo>
                  <a:pt x="342" y="1111"/>
                  <a:pt x="324" y="1102"/>
                  <a:pt x="308" y="1094"/>
                </a:cubicBezTo>
                <a:cubicBezTo>
                  <a:pt x="291" y="1085"/>
                  <a:pt x="275" y="1075"/>
                  <a:pt x="259" y="1064"/>
                </a:cubicBezTo>
                <a:cubicBezTo>
                  <a:pt x="243" y="1054"/>
                  <a:pt x="228" y="1042"/>
                  <a:pt x="213" y="1030"/>
                </a:cubicBezTo>
                <a:cubicBezTo>
                  <a:pt x="198" y="1018"/>
                  <a:pt x="184" y="1006"/>
                  <a:pt x="171" y="992"/>
                </a:cubicBezTo>
                <a:cubicBezTo>
                  <a:pt x="157" y="979"/>
                  <a:pt x="145" y="965"/>
                  <a:pt x="133" y="950"/>
                </a:cubicBezTo>
                <a:cubicBezTo>
                  <a:pt x="121" y="935"/>
                  <a:pt x="109" y="920"/>
                  <a:pt x="99" y="904"/>
                </a:cubicBezTo>
                <a:cubicBezTo>
                  <a:pt x="88" y="887"/>
                  <a:pt x="78" y="871"/>
                  <a:pt x="68" y="854"/>
                </a:cubicBezTo>
                <a:cubicBezTo>
                  <a:pt x="59" y="838"/>
                  <a:pt x="51" y="820"/>
                  <a:pt x="44" y="803"/>
                </a:cubicBezTo>
                <a:cubicBezTo>
                  <a:pt x="37" y="785"/>
                  <a:pt x="30" y="767"/>
                  <a:pt x="25" y="749"/>
                </a:cubicBezTo>
                <a:cubicBezTo>
                  <a:pt x="19" y="731"/>
                  <a:pt x="15" y="713"/>
                  <a:pt x="11" y="694"/>
                </a:cubicBezTo>
                <a:cubicBezTo>
                  <a:pt x="7" y="675"/>
                  <a:pt x="4" y="657"/>
                  <a:pt x="3" y="638"/>
                </a:cubicBezTo>
                <a:cubicBezTo>
                  <a:pt x="1" y="619"/>
                  <a:pt x="0" y="600"/>
                  <a:pt x="0" y="581"/>
                </a:cubicBezTo>
                <a:cubicBezTo>
                  <a:pt x="0" y="562"/>
                  <a:pt x="1" y="543"/>
                  <a:pt x="3" y="524"/>
                </a:cubicBezTo>
                <a:cubicBezTo>
                  <a:pt x="4" y="505"/>
                  <a:pt x="7" y="486"/>
                  <a:pt x="11" y="468"/>
                </a:cubicBezTo>
                <a:cubicBezTo>
                  <a:pt x="15" y="449"/>
                  <a:pt x="19" y="430"/>
                  <a:pt x="25" y="412"/>
                </a:cubicBezTo>
                <a:cubicBezTo>
                  <a:pt x="30" y="394"/>
                  <a:pt x="37" y="376"/>
                  <a:pt x="44" y="359"/>
                </a:cubicBezTo>
                <a:cubicBezTo>
                  <a:pt x="51" y="341"/>
                  <a:pt x="59" y="324"/>
                  <a:pt x="68" y="307"/>
                </a:cubicBezTo>
                <a:cubicBezTo>
                  <a:pt x="78" y="290"/>
                  <a:pt x="88" y="274"/>
                  <a:pt x="99" y="258"/>
                </a:cubicBezTo>
                <a:cubicBezTo>
                  <a:pt x="109" y="243"/>
                  <a:pt x="121" y="227"/>
                  <a:pt x="133" y="213"/>
                </a:cubicBezTo>
                <a:cubicBezTo>
                  <a:pt x="145" y="198"/>
                  <a:pt x="157" y="184"/>
                  <a:pt x="171" y="170"/>
                </a:cubicBezTo>
                <a:cubicBezTo>
                  <a:pt x="184" y="157"/>
                  <a:pt x="198" y="144"/>
                  <a:pt x="213" y="132"/>
                </a:cubicBezTo>
                <a:cubicBezTo>
                  <a:pt x="228" y="120"/>
                  <a:pt x="243" y="109"/>
                  <a:pt x="259" y="98"/>
                </a:cubicBezTo>
                <a:cubicBezTo>
                  <a:pt x="275" y="88"/>
                  <a:pt x="291" y="78"/>
                  <a:pt x="308" y="69"/>
                </a:cubicBezTo>
                <a:cubicBezTo>
                  <a:pt x="324" y="60"/>
                  <a:pt x="342" y="52"/>
                  <a:pt x="359" y="45"/>
                </a:cubicBezTo>
                <a:cubicBezTo>
                  <a:pt x="377" y="37"/>
                  <a:pt x="395" y="31"/>
                  <a:pt x="413" y="25"/>
                </a:cubicBezTo>
                <a:cubicBezTo>
                  <a:pt x="431" y="20"/>
                  <a:pt x="449" y="15"/>
                  <a:pt x="468" y="12"/>
                </a:cubicBezTo>
                <a:cubicBezTo>
                  <a:pt x="487" y="8"/>
                  <a:pt x="505" y="5"/>
                  <a:pt x="524" y="3"/>
                </a:cubicBezTo>
                <a:cubicBezTo>
                  <a:pt x="543" y="1"/>
                  <a:pt x="562" y="0"/>
                  <a:pt x="581" y="0"/>
                </a:cubicBezTo>
                <a:cubicBezTo>
                  <a:pt x="600" y="0"/>
                  <a:pt x="619" y="1"/>
                  <a:pt x="638" y="3"/>
                </a:cubicBezTo>
                <a:cubicBezTo>
                  <a:pt x="657" y="5"/>
                  <a:pt x="676" y="8"/>
                  <a:pt x="694" y="12"/>
                </a:cubicBezTo>
                <a:cubicBezTo>
                  <a:pt x="713" y="15"/>
                  <a:pt x="731" y="20"/>
                  <a:pt x="750" y="25"/>
                </a:cubicBezTo>
                <a:cubicBezTo>
                  <a:pt x="768" y="31"/>
                  <a:pt x="786" y="37"/>
                  <a:pt x="803" y="45"/>
                </a:cubicBezTo>
                <a:cubicBezTo>
                  <a:pt x="821" y="52"/>
                  <a:pt x="838" y="60"/>
                  <a:pt x="855" y="69"/>
                </a:cubicBezTo>
                <a:cubicBezTo>
                  <a:pt x="871" y="78"/>
                  <a:pt x="888" y="88"/>
                  <a:pt x="904" y="98"/>
                </a:cubicBezTo>
                <a:cubicBezTo>
                  <a:pt x="919" y="109"/>
                  <a:pt x="935" y="120"/>
                  <a:pt x="949" y="132"/>
                </a:cubicBezTo>
                <a:cubicBezTo>
                  <a:pt x="964" y="144"/>
                  <a:pt x="978" y="157"/>
                  <a:pt x="992" y="170"/>
                </a:cubicBezTo>
                <a:cubicBezTo>
                  <a:pt x="1005" y="184"/>
                  <a:pt x="1018" y="198"/>
                  <a:pt x="1030" y="213"/>
                </a:cubicBezTo>
                <a:cubicBezTo>
                  <a:pt x="1042" y="227"/>
                  <a:pt x="1053" y="243"/>
                  <a:pt x="1064" y="258"/>
                </a:cubicBezTo>
                <a:cubicBezTo>
                  <a:pt x="1074" y="274"/>
                  <a:pt x="1084" y="290"/>
                  <a:pt x="1093" y="307"/>
                </a:cubicBezTo>
                <a:cubicBezTo>
                  <a:pt x="1102" y="324"/>
                  <a:pt x="1110" y="341"/>
                  <a:pt x="1117" y="359"/>
                </a:cubicBezTo>
                <a:cubicBezTo>
                  <a:pt x="1125" y="376"/>
                  <a:pt x="1131" y="394"/>
                  <a:pt x="1137" y="412"/>
                </a:cubicBezTo>
                <a:cubicBezTo>
                  <a:pt x="1142" y="430"/>
                  <a:pt x="1147" y="449"/>
                  <a:pt x="1150" y="468"/>
                </a:cubicBezTo>
                <a:cubicBezTo>
                  <a:pt x="1154" y="486"/>
                  <a:pt x="1157" y="505"/>
                  <a:pt x="1159" y="524"/>
                </a:cubicBezTo>
                <a:cubicBezTo>
                  <a:pt x="1161" y="543"/>
                  <a:pt x="1161" y="562"/>
                  <a:pt x="1161" y="58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95" name="" descr=""/>
          <p:cNvPicPr/>
          <p:nvPr/>
        </p:nvPicPr>
        <p:blipFill>
          <a:blip r:embed="rId9"/>
          <a:stretch/>
        </p:blipFill>
        <p:spPr>
          <a:xfrm>
            <a:off x="702000" y="375228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6" name=""/>
          <p:cNvSpPr txBox="1"/>
          <p:nvPr/>
        </p:nvSpPr>
        <p:spPr>
          <a:xfrm>
            <a:off x="1345320" y="2926080"/>
            <a:ext cx="3277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Post-pruning: Remove branches with little power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97" name="" descr=""/>
          <p:cNvPicPr/>
          <p:nvPr/>
        </p:nvPicPr>
        <p:blipFill>
          <a:blip r:embed="rId10"/>
          <a:stretch/>
        </p:blipFill>
        <p:spPr>
          <a:xfrm>
            <a:off x="1144800" y="39776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8" name=""/>
          <p:cNvSpPr txBox="1"/>
          <p:nvPr/>
        </p:nvSpPr>
        <p:spPr>
          <a:xfrm>
            <a:off x="1144800" y="3664080"/>
            <a:ext cx="12178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Visualization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99" name="" descr=""/>
          <p:cNvPicPr/>
          <p:nvPr/>
        </p:nvPicPr>
        <p:blipFill>
          <a:blip r:embed="rId11"/>
          <a:stretch/>
        </p:blipFill>
        <p:spPr>
          <a:xfrm>
            <a:off x="1144800" y="424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00" name=""/>
          <p:cNvSpPr txBox="1"/>
          <p:nvPr/>
        </p:nvSpPr>
        <p:spPr>
          <a:xfrm>
            <a:off x="1345320" y="3962520"/>
            <a:ext cx="2740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Visualize trees to interpret decision logic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1" name=""/>
          <p:cNvSpPr/>
          <p:nvPr/>
        </p:nvSpPr>
        <p:spPr>
          <a:xfrm>
            <a:off x="5465160" y="869040"/>
            <a:ext cx="4830480" cy="1103400"/>
          </a:xfrm>
          <a:custGeom>
            <a:avLst/>
            <a:gdLst/>
            <a:ahLst/>
            <a:rect l="0" t="0" r="r" b="b"/>
            <a:pathLst>
              <a:path w="13418" h="3065">
                <a:moveTo>
                  <a:pt x="0" y="2879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3232" y="0"/>
                </a:lnTo>
                <a:cubicBezTo>
                  <a:pt x="13244" y="0"/>
                  <a:pt x="13257" y="1"/>
                  <a:pt x="13269" y="3"/>
                </a:cubicBezTo>
                <a:cubicBezTo>
                  <a:pt x="13280" y="6"/>
                  <a:pt x="13292" y="9"/>
                  <a:pt x="13303" y="14"/>
                </a:cubicBezTo>
                <a:cubicBezTo>
                  <a:pt x="13315" y="18"/>
                  <a:pt x="13325" y="24"/>
                  <a:pt x="13335" y="31"/>
                </a:cubicBezTo>
                <a:cubicBezTo>
                  <a:pt x="13346" y="38"/>
                  <a:pt x="13355" y="45"/>
                  <a:pt x="13364" y="54"/>
                </a:cubicBezTo>
                <a:cubicBezTo>
                  <a:pt x="13372" y="63"/>
                  <a:pt x="13380" y="72"/>
                  <a:pt x="13387" y="82"/>
                </a:cubicBezTo>
                <a:cubicBezTo>
                  <a:pt x="13393" y="92"/>
                  <a:pt x="13399" y="103"/>
                  <a:pt x="13404" y="114"/>
                </a:cubicBezTo>
                <a:cubicBezTo>
                  <a:pt x="13409" y="126"/>
                  <a:pt x="13412" y="137"/>
                  <a:pt x="13414" y="149"/>
                </a:cubicBezTo>
                <a:cubicBezTo>
                  <a:pt x="13417" y="161"/>
                  <a:pt x="13418" y="173"/>
                  <a:pt x="13418" y="185"/>
                </a:cubicBezTo>
                <a:lnTo>
                  <a:pt x="13418" y="2879"/>
                </a:lnTo>
                <a:cubicBezTo>
                  <a:pt x="13418" y="2891"/>
                  <a:pt x="13417" y="2903"/>
                  <a:pt x="13414" y="2915"/>
                </a:cubicBezTo>
                <a:cubicBezTo>
                  <a:pt x="13412" y="2927"/>
                  <a:pt x="13409" y="2939"/>
                  <a:pt x="13404" y="2950"/>
                </a:cubicBezTo>
                <a:cubicBezTo>
                  <a:pt x="13399" y="2961"/>
                  <a:pt x="13393" y="2972"/>
                  <a:pt x="13387" y="2982"/>
                </a:cubicBezTo>
                <a:cubicBezTo>
                  <a:pt x="13380" y="2992"/>
                  <a:pt x="13372" y="3002"/>
                  <a:pt x="13364" y="3010"/>
                </a:cubicBezTo>
                <a:cubicBezTo>
                  <a:pt x="13355" y="3019"/>
                  <a:pt x="13346" y="3027"/>
                  <a:pt x="13335" y="3033"/>
                </a:cubicBezTo>
                <a:cubicBezTo>
                  <a:pt x="13325" y="3040"/>
                  <a:pt x="13315" y="3046"/>
                  <a:pt x="13303" y="3051"/>
                </a:cubicBezTo>
                <a:cubicBezTo>
                  <a:pt x="13292" y="3055"/>
                  <a:pt x="13280" y="3059"/>
                  <a:pt x="13269" y="3061"/>
                </a:cubicBezTo>
                <a:cubicBezTo>
                  <a:pt x="13257" y="3064"/>
                  <a:pt x="13244" y="3065"/>
                  <a:pt x="13232" y="3065"/>
                </a:cubicBezTo>
                <a:lnTo>
                  <a:pt x="139" y="3065"/>
                </a:lnTo>
                <a:cubicBezTo>
                  <a:pt x="130" y="3065"/>
                  <a:pt x="121" y="3064"/>
                  <a:pt x="112" y="3061"/>
                </a:cubicBezTo>
                <a:cubicBezTo>
                  <a:pt x="103" y="3059"/>
                  <a:pt x="94" y="3055"/>
                  <a:pt x="86" y="3051"/>
                </a:cubicBezTo>
                <a:cubicBezTo>
                  <a:pt x="77" y="3046"/>
                  <a:pt x="69" y="3040"/>
                  <a:pt x="62" y="3033"/>
                </a:cubicBezTo>
                <a:cubicBezTo>
                  <a:pt x="54" y="3027"/>
                  <a:pt x="47" y="3019"/>
                  <a:pt x="41" y="3010"/>
                </a:cubicBezTo>
                <a:cubicBezTo>
                  <a:pt x="34" y="3002"/>
                  <a:pt x="28" y="2992"/>
                  <a:pt x="23" y="2982"/>
                </a:cubicBezTo>
                <a:cubicBezTo>
                  <a:pt x="18" y="2972"/>
                  <a:pt x="14" y="2961"/>
                  <a:pt x="10" y="2950"/>
                </a:cubicBezTo>
                <a:cubicBezTo>
                  <a:pt x="7" y="2939"/>
                  <a:pt x="4" y="2927"/>
                  <a:pt x="3" y="2915"/>
                </a:cubicBezTo>
                <a:cubicBezTo>
                  <a:pt x="1" y="2903"/>
                  <a:pt x="0" y="2891"/>
                  <a:pt x="0" y="2879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2" name=""/>
          <p:cNvSpPr/>
          <p:nvPr/>
        </p:nvSpPr>
        <p:spPr>
          <a:xfrm>
            <a:off x="5448240" y="869040"/>
            <a:ext cx="67320" cy="1103400"/>
          </a:xfrm>
          <a:custGeom>
            <a:avLst/>
            <a:gdLst/>
            <a:ahLst/>
            <a:rect l="0" t="0" r="r" b="b"/>
            <a:pathLst>
              <a:path w="187" h="3065">
                <a:moveTo>
                  <a:pt x="0" y="0"/>
                </a:moveTo>
                <a:lnTo>
                  <a:pt x="187" y="0"/>
                </a:lnTo>
                <a:lnTo>
                  <a:pt x="187" y="3065"/>
                </a:lnTo>
                <a:lnTo>
                  <a:pt x="0" y="3065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3" name=""/>
          <p:cNvSpPr/>
          <p:nvPr/>
        </p:nvSpPr>
        <p:spPr>
          <a:xfrm>
            <a:off x="5465160" y="2172600"/>
            <a:ext cx="4830480" cy="1103400"/>
          </a:xfrm>
          <a:custGeom>
            <a:avLst/>
            <a:gdLst/>
            <a:ahLst/>
            <a:rect l="0" t="0" r="r" b="b"/>
            <a:pathLst>
              <a:path w="13418" h="3065">
                <a:moveTo>
                  <a:pt x="0" y="2879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5"/>
                </a:cubicBezTo>
                <a:cubicBezTo>
                  <a:pt x="14" y="103"/>
                  <a:pt x="18" y="93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3232" y="0"/>
                </a:lnTo>
                <a:cubicBezTo>
                  <a:pt x="13244" y="0"/>
                  <a:pt x="13257" y="1"/>
                  <a:pt x="13269" y="3"/>
                </a:cubicBezTo>
                <a:cubicBezTo>
                  <a:pt x="13280" y="6"/>
                  <a:pt x="13292" y="9"/>
                  <a:pt x="13303" y="14"/>
                </a:cubicBezTo>
                <a:cubicBezTo>
                  <a:pt x="13315" y="19"/>
                  <a:pt x="13325" y="24"/>
                  <a:pt x="13335" y="31"/>
                </a:cubicBezTo>
                <a:cubicBezTo>
                  <a:pt x="13346" y="38"/>
                  <a:pt x="13355" y="46"/>
                  <a:pt x="13364" y="54"/>
                </a:cubicBezTo>
                <a:cubicBezTo>
                  <a:pt x="13372" y="63"/>
                  <a:pt x="13380" y="72"/>
                  <a:pt x="13387" y="82"/>
                </a:cubicBezTo>
                <a:cubicBezTo>
                  <a:pt x="13393" y="93"/>
                  <a:pt x="13399" y="103"/>
                  <a:pt x="13404" y="115"/>
                </a:cubicBezTo>
                <a:cubicBezTo>
                  <a:pt x="13409" y="126"/>
                  <a:pt x="13412" y="137"/>
                  <a:pt x="13414" y="149"/>
                </a:cubicBezTo>
                <a:cubicBezTo>
                  <a:pt x="13417" y="161"/>
                  <a:pt x="13418" y="173"/>
                  <a:pt x="13418" y="186"/>
                </a:cubicBezTo>
                <a:lnTo>
                  <a:pt x="13418" y="2879"/>
                </a:lnTo>
                <a:cubicBezTo>
                  <a:pt x="13418" y="2892"/>
                  <a:pt x="13417" y="2904"/>
                  <a:pt x="13414" y="2916"/>
                </a:cubicBezTo>
                <a:cubicBezTo>
                  <a:pt x="13412" y="2928"/>
                  <a:pt x="13409" y="2939"/>
                  <a:pt x="13404" y="2950"/>
                </a:cubicBezTo>
                <a:cubicBezTo>
                  <a:pt x="13399" y="2962"/>
                  <a:pt x="13393" y="2972"/>
                  <a:pt x="13387" y="2982"/>
                </a:cubicBezTo>
                <a:cubicBezTo>
                  <a:pt x="13380" y="2993"/>
                  <a:pt x="13372" y="3002"/>
                  <a:pt x="13364" y="3011"/>
                </a:cubicBezTo>
                <a:cubicBezTo>
                  <a:pt x="13355" y="3019"/>
                  <a:pt x="13346" y="3027"/>
                  <a:pt x="13335" y="3034"/>
                </a:cubicBezTo>
                <a:cubicBezTo>
                  <a:pt x="13325" y="3040"/>
                  <a:pt x="13315" y="3046"/>
                  <a:pt x="13303" y="3051"/>
                </a:cubicBezTo>
                <a:cubicBezTo>
                  <a:pt x="13292" y="3056"/>
                  <a:pt x="13280" y="3059"/>
                  <a:pt x="13269" y="3061"/>
                </a:cubicBezTo>
                <a:cubicBezTo>
                  <a:pt x="13257" y="3064"/>
                  <a:pt x="13244" y="3065"/>
                  <a:pt x="13232" y="3065"/>
                </a:cubicBezTo>
                <a:lnTo>
                  <a:pt x="139" y="3065"/>
                </a:lnTo>
                <a:cubicBezTo>
                  <a:pt x="130" y="3065"/>
                  <a:pt x="121" y="3064"/>
                  <a:pt x="112" y="3061"/>
                </a:cubicBezTo>
                <a:cubicBezTo>
                  <a:pt x="103" y="3059"/>
                  <a:pt x="94" y="3056"/>
                  <a:pt x="86" y="3051"/>
                </a:cubicBezTo>
                <a:cubicBezTo>
                  <a:pt x="77" y="3046"/>
                  <a:pt x="69" y="3040"/>
                  <a:pt x="62" y="3034"/>
                </a:cubicBezTo>
                <a:cubicBezTo>
                  <a:pt x="54" y="3027"/>
                  <a:pt x="47" y="3019"/>
                  <a:pt x="41" y="3011"/>
                </a:cubicBezTo>
                <a:cubicBezTo>
                  <a:pt x="34" y="3002"/>
                  <a:pt x="28" y="2993"/>
                  <a:pt x="23" y="2982"/>
                </a:cubicBezTo>
                <a:cubicBezTo>
                  <a:pt x="18" y="2972"/>
                  <a:pt x="14" y="2962"/>
                  <a:pt x="10" y="2950"/>
                </a:cubicBezTo>
                <a:cubicBezTo>
                  <a:pt x="7" y="2939"/>
                  <a:pt x="4" y="2928"/>
                  <a:pt x="3" y="2916"/>
                </a:cubicBezTo>
                <a:cubicBezTo>
                  <a:pt x="1" y="2904"/>
                  <a:pt x="0" y="2892"/>
                  <a:pt x="0" y="2879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4" name=""/>
          <p:cNvSpPr/>
          <p:nvPr/>
        </p:nvSpPr>
        <p:spPr>
          <a:xfrm>
            <a:off x="5448240" y="2172600"/>
            <a:ext cx="67320" cy="1103400"/>
          </a:xfrm>
          <a:custGeom>
            <a:avLst/>
            <a:gdLst/>
            <a:ahLst/>
            <a:rect l="0" t="0" r="r" b="b"/>
            <a:pathLst>
              <a:path w="187" h="3065">
                <a:moveTo>
                  <a:pt x="0" y="0"/>
                </a:moveTo>
                <a:lnTo>
                  <a:pt x="187" y="0"/>
                </a:lnTo>
                <a:lnTo>
                  <a:pt x="187" y="3065"/>
                </a:lnTo>
                <a:lnTo>
                  <a:pt x="0" y="3065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5" name=""/>
          <p:cNvSpPr/>
          <p:nvPr/>
        </p:nvSpPr>
        <p:spPr>
          <a:xfrm>
            <a:off x="5465160" y="3476160"/>
            <a:ext cx="4830480" cy="1103400"/>
          </a:xfrm>
          <a:custGeom>
            <a:avLst/>
            <a:gdLst/>
            <a:ahLst/>
            <a:rect l="0" t="0" r="r" b="b"/>
            <a:pathLst>
              <a:path w="13418" h="3065">
                <a:moveTo>
                  <a:pt x="0" y="2880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1" y="55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3232" y="0"/>
                </a:lnTo>
                <a:cubicBezTo>
                  <a:pt x="13244" y="0"/>
                  <a:pt x="13257" y="1"/>
                  <a:pt x="13269" y="4"/>
                </a:cubicBezTo>
                <a:cubicBezTo>
                  <a:pt x="13280" y="6"/>
                  <a:pt x="13292" y="10"/>
                  <a:pt x="13303" y="14"/>
                </a:cubicBezTo>
                <a:cubicBezTo>
                  <a:pt x="13315" y="19"/>
                  <a:pt x="13325" y="25"/>
                  <a:pt x="13335" y="31"/>
                </a:cubicBezTo>
                <a:cubicBezTo>
                  <a:pt x="13346" y="38"/>
                  <a:pt x="13355" y="46"/>
                  <a:pt x="13364" y="55"/>
                </a:cubicBezTo>
                <a:cubicBezTo>
                  <a:pt x="13372" y="63"/>
                  <a:pt x="13380" y="73"/>
                  <a:pt x="13387" y="83"/>
                </a:cubicBezTo>
                <a:cubicBezTo>
                  <a:pt x="13393" y="93"/>
                  <a:pt x="13399" y="104"/>
                  <a:pt x="13404" y="115"/>
                </a:cubicBezTo>
                <a:cubicBezTo>
                  <a:pt x="13409" y="126"/>
                  <a:pt x="13412" y="138"/>
                  <a:pt x="13414" y="150"/>
                </a:cubicBezTo>
                <a:cubicBezTo>
                  <a:pt x="13417" y="162"/>
                  <a:pt x="13418" y="174"/>
                  <a:pt x="13418" y="186"/>
                </a:cubicBezTo>
                <a:lnTo>
                  <a:pt x="13418" y="2880"/>
                </a:lnTo>
                <a:cubicBezTo>
                  <a:pt x="13418" y="2892"/>
                  <a:pt x="13417" y="2904"/>
                  <a:pt x="13414" y="2916"/>
                </a:cubicBezTo>
                <a:cubicBezTo>
                  <a:pt x="13412" y="2928"/>
                  <a:pt x="13409" y="2939"/>
                  <a:pt x="13404" y="2951"/>
                </a:cubicBezTo>
                <a:cubicBezTo>
                  <a:pt x="13399" y="2962"/>
                  <a:pt x="13393" y="2973"/>
                  <a:pt x="13387" y="2983"/>
                </a:cubicBezTo>
                <a:cubicBezTo>
                  <a:pt x="13380" y="2993"/>
                  <a:pt x="13372" y="3002"/>
                  <a:pt x="13364" y="3011"/>
                </a:cubicBezTo>
                <a:cubicBezTo>
                  <a:pt x="13355" y="3019"/>
                  <a:pt x="13346" y="3027"/>
                  <a:pt x="13335" y="3034"/>
                </a:cubicBezTo>
                <a:cubicBezTo>
                  <a:pt x="13325" y="3041"/>
                  <a:pt x="13315" y="3046"/>
                  <a:pt x="13303" y="3051"/>
                </a:cubicBezTo>
                <a:cubicBezTo>
                  <a:pt x="13292" y="3056"/>
                  <a:pt x="13280" y="3059"/>
                  <a:pt x="13269" y="3062"/>
                </a:cubicBezTo>
                <a:cubicBezTo>
                  <a:pt x="13257" y="3064"/>
                  <a:pt x="13244" y="3065"/>
                  <a:pt x="13232" y="3065"/>
                </a:cubicBezTo>
                <a:lnTo>
                  <a:pt x="139" y="3065"/>
                </a:lnTo>
                <a:cubicBezTo>
                  <a:pt x="130" y="3065"/>
                  <a:pt x="121" y="3064"/>
                  <a:pt x="112" y="3062"/>
                </a:cubicBezTo>
                <a:cubicBezTo>
                  <a:pt x="103" y="3059"/>
                  <a:pt x="94" y="3056"/>
                  <a:pt x="86" y="3051"/>
                </a:cubicBezTo>
                <a:cubicBezTo>
                  <a:pt x="77" y="3046"/>
                  <a:pt x="69" y="3041"/>
                  <a:pt x="62" y="3034"/>
                </a:cubicBezTo>
                <a:cubicBezTo>
                  <a:pt x="54" y="3027"/>
                  <a:pt x="47" y="3019"/>
                  <a:pt x="41" y="3011"/>
                </a:cubicBezTo>
                <a:cubicBezTo>
                  <a:pt x="34" y="3002"/>
                  <a:pt x="28" y="2993"/>
                  <a:pt x="23" y="2983"/>
                </a:cubicBezTo>
                <a:cubicBezTo>
                  <a:pt x="18" y="2973"/>
                  <a:pt x="14" y="2962"/>
                  <a:pt x="10" y="2951"/>
                </a:cubicBezTo>
                <a:cubicBezTo>
                  <a:pt x="7" y="2939"/>
                  <a:pt x="4" y="2928"/>
                  <a:pt x="3" y="2916"/>
                </a:cubicBezTo>
                <a:cubicBezTo>
                  <a:pt x="1" y="2904"/>
                  <a:pt x="0" y="2892"/>
                  <a:pt x="0" y="2880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6" name=""/>
          <p:cNvSpPr/>
          <p:nvPr/>
        </p:nvSpPr>
        <p:spPr>
          <a:xfrm>
            <a:off x="5448240" y="3476160"/>
            <a:ext cx="67320" cy="1103400"/>
          </a:xfrm>
          <a:custGeom>
            <a:avLst/>
            <a:gdLst/>
            <a:ahLst/>
            <a:rect l="0" t="0" r="r" b="b"/>
            <a:pathLst>
              <a:path w="187" h="3065">
                <a:moveTo>
                  <a:pt x="0" y="0"/>
                </a:moveTo>
                <a:lnTo>
                  <a:pt x="187" y="0"/>
                </a:lnTo>
                <a:lnTo>
                  <a:pt x="187" y="3065"/>
                </a:lnTo>
                <a:lnTo>
                  <a:pt x="0" y="3065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7" name=""/>
          <p:cNvSpPr/>
          <p:nvPr/>
        </p:nvSpPr>
        <p:spPr>
          <a:xfrm>
            <a:off x="5649120" y="1036080"/>
            <a:ext cx="417960" cy="418320"/>
          </a:xfrm>
          <a:custGeom>
            <a:avLst/>
            <a:gdLst/>
            <a:ahLst/>
            <a:rect l="0" t="0" r="r" b="b"/>
            <a:pathLst>
              <a:path w="1161" h="1162">
                <a:moveTo>
                  <a:pt x="1161" y="581"/>
                </a:moveTo>
                <a:cubicBezTo>
                  <a:pt x="1161" y="600"/>
                  <a:pt x="1160" y="619"/>
                  <a:pt x="1158" y="638"/>
                </a:cubicBezTo>
                <a:cubicBezTo>
                  <a:pt x="1157" y="657"/>
                  <a:pt x="1154" y="676"/>
                  <a:pt x="1150" y="694"/>
                </a:cubicBezTo>
                <a:cubicBezTo>
                  <a:pt x="1146" y="713"/>
                  <a:pt x="1142" y="732"/>
                  <a:pt x="1136" y="750"/>
                </a:cubicBezTo>
                <a:cubicBezTo>
                  <a:pt x="1131" y="768"/>
                  <a:pt x="1123" y="786"/>
                  <a:pt x="1116" y="803"/>
                </a:cubicBezTo>
                <a:cubicBezTo>
                  <a:pt x="1109" y="821"/>
                  <a:pt x="1101" y="838"/>
                  <a:pt x="1092" y="855"/>
                </a:cubicBezTo>
                <a:cubicBezTo>
                  <a:pt x="1083" y="872"/>
                  <a:pt x="1073" y="888"/>
                  <a:pt x="1062" y="904"/>
                </a:cubicBezTo>
                <a:cubicBezTo>
                  <a:pt x="1052" y="919"/>
                  <a:pt x="1041" y="935"/>
                  <a:pt x="1028" y="949"/>
                </a:cubicBezTo>
                <a:cubicBezTo>
                  <a:pt x="1016" y="964"/>
                  <a:pt x="1004" y="978"/>
                  <a:pt x="990" y="992"/>
                </a:cubicBezTo>
                <a:cubicBezTo>
                  <a:pt x="977" y="1005"/>
                  <a:pt x="963" y="1018"/>
                  <a:pt x="948" y="1030"/>
                </a:cubicBezTo>
                <a:cubicBezTo>
                  <a:pt x="933" y="1042"/>
                  <a:pt x="918" y="1053"/>
                  <a:pt x="902" y="1064"/>
                </a:cubicBezTo>
                <a:cubicBezTo>
                  <a:pt x="886" y="1074"/>
                  <a:pt x="870" y="1084"/>
                  <a:pt x="853" y="1093"/>
                </a:cubicBezTo>
                <a:cubicBezTo>
                  <a:pt x="837" y="1102"/>
                  <a:pt x="819" y="1110"/>
                  <a:pt x="802" y="1117"/>
                </a:cubicBezTo>
                <a:cubicBezTo>
                  <a:pt x="784" y="1125"/>
                  <a:pt x="766" y="1131"/>
                  <a:pt x="748" y="1137"/>
                </a:cubicBezTo>
                <a:cubicBezTo>
                  <a:pt x="730" y="1142"/>
                  <a:pt x="712" y="1147"/>
                  <a:pt x="693" y="1150"/>
                </a:cubicBezTo>
                <a:cubicBezTo>
                  <a:pt x="674" y="1154"/>
                  <a:pt x="656" y="1157"/>
                  <a:pt x="637" y="1159"/>
                </a:cubicBezTo>
                <a:cubicBezTo>
                  <a:pt x="618" y="1161"/>
                  <a:pt x="599" y="1162"/>
                  <a:pt x="580" y="1162"/>
                </a:cubicBezTo>
                <a:cubicBezTo>
                  <a:pt x="561" y="1162"/>
                  <a:pt x="542" y="1161"/>
                  <a:pt x="523" y="1159"/>
                </a:cubicBezTo>
                <a:cubicBezTo>
                  <a:pt x="504" y="1157"/>
                  <a:pt x="485" y="1154"/>
                  <a:pt x="467" y="1150"/>
                </a:cubicBezTo>
                <a:cubicBezTo>
                  <a:pt x="448" y="1147"/>
                  <a:pt x="430" y="1142"/>
                  <a:pt x="411" y="1137"/>
                </a:cubicBezTo>
                <a:cubicBezTo>
                  <a:pt x="393" y="1131"/>
                  <a:pt x="375" y="1125"/>
                  <a:pt x="358" y="1117"/>
                </a:cubicBezTo>
                <a:cubicBezTo>
                  <a:pt x="340" y="1110"/>
                  <a:pt x="323" y="1102"/>
                  <a:pt x="306" y="1093"/>
                </a:cubicBezTo>
                <a:cubicBezTo>
                  <a:pt x="290" y="1084"/>
                  <a:pt x="273" y="1074"/>
                  <a:pt x="257" y="1064"/>
                </a:cubicBezTo>
                <a:cubicBezTo>
                  <a:pt x="242" y="1053"/>
                  <a:pt x="226" y="1042"/>
                  <a:pt x="212" y="1030"/>
                </a:cubicBezTo>
                <a:cubicBezTo>
                  <a:pt x="197" y="1018"/>
                  <a:pt x="183" y="1005"/>
                  <a:pt x="169" y="992"/>
                </a:cubicBezTo>
                <a:cubicBezTo>
                  <a:pt x="156" y="978"/>
                  <a:pt x="143" y="964"/>
                  <a:pt x="131" y="949"/>
                </a:cubicBezTo>
                <a:cubicBezTo>
                  <a:pt x="119" y="935"/>
                  <a:pt x="108" y="919"/>
                  <a:pt x="97" y="904"/>
                </a:cubicBezTo>
                <a:cubicBezTo>
                  <a:pt x="87" y="888"/>
                  <a:pt x="77" y="872"/>
                  <a:pt x="68" y="855"/>
                </a:cubicBezTo>
                <a:cubicBezTo>
                  <a:pt x="59" y="838"/>
                  <a:pt x="51" y="821"/>
                  <a:pt x="44" y="803"/>
                </a:cubicBezTo>
                <a:cubicBezTo>
                  <a:pt x="36" y="786"/>
                  <a:pt x="30" y="768"/>
                  <a:pt x="25" y="750"/>
                </a:cubicBezTo>
                <a:cubicBezTo>
                  <a:pt x="19" y="732"/>
                  <a:pt x="14" y="713"/>
                  <a:pt x="11" y="694"/>
                </a:cubicBezTo>
                <a:cubicBezTo>
                  <a:pt x="7" y="676"/>
                  <a:pt x="4" y="657"/>
                  <a:pt x="2" y="638"/>
                </a:cubicBezTo>
                <a:cubicBezTo>
                  <a:pt x="0" y="619"/>
                  <a:pt x="0" y="600"/>
                  <a:pt x="0" y="581"/>
                </a:cubicBezTo>
                <a:cubicBezTo>
                  <a:pt x="0" y="562"/>
                  <a:pt x="0" y="543"/>
                  <a:pt x="2" y="524"/>
                </a:cubicBezTo>
                <a:cubicBezTo>
                  <a:pt x="4" y="505"/>
                  <a:pt x="7" y="487"/>
                  <a:pt x="11" y="468"/>
                </a:cubicBezTo>
                <a:cubicBezTo>
                  <a:pt x="14" y="449"/>
                  <a:pt x="19" y="431"/>
                  <a:pt x="25" y="413"/>
                </a:cubicBezTo>
                <a:cubicBezTo>
                  <a:pt x="30" y="395"/>
                  <a:pt x="36" y="377"/>
                  <a:pt x="44" y="359"/>
                </a:cubicBezTo>
                <a:cubicBezTo>
                  <a:pt x="51" y="342"/>
                  <a:pt x="59" y="324"/>
                  <a:pt x="68" y="308"/>
                </a:cubicBezTo>
                <a:cubicBezTo>
                  <a:pt x="77" y="291"/>
                  <a:pt x="87" y="275"/>
                  <a:pt x="97" y="259"/>
                </a:cubicBezTo>
                <a:cubicBezTo>
                  <a:pt x="108" y="243"/>
                  <a:pt x="119" y="228"/>
                  <a:pt x="131" y="213"/>
                </a:cubicBezTo>
                <a:cubicBezTo>
                  <a:pt x="143" y="198"/>
                  <a:pt x="156" y="184"/>
                  <a:pt x="169" y="171"/>
                </a:cubicBezTo>
                <a:cubicBezTo>
                  <a:pt x="183" y="157"/>
                  <a:pt x="197" y="145"/>
                  <a:pt x="212" y="133"/>
                </a:cubicBezTo>
                <a:cubicBezTo>
                  <a:pt x="226" y="121"/>
                  <a:pt x="242" y="109"/>
                  <a:pt x="257" y="99"/>
                </a:cubicBezTo>
                <a:cubicBezTo>
                  <a:pt x="273" y="88"/>
                  <a:pt x="290" y="78"/>
                  <a:pt x="306" y="69"/>
                </a:cubicBezTo>
                <a:cubicBezTo>
                  <a:pt x="323" y="60"/>
                  <a:pt x="340" y="52"/>
                  <a:pt x="358" y="45"/>
                </a:cubicBezTo>
                <a:cubicBezTo>
                  <a:pt x="375" y="38"/>
                  <a:pt x="393" y="31"/>
                  <a:pt x="411" y="26"/>
                </a:cubicBezTo>
                <a:cubicBezTo>
                  <a:pt x="430" y="19"/>
                  <a:pt x="448" y="15"/>
                  <a:pt x="467" y="11"/>
                </a:cubicBezTo>
                <a:cubicBezTo>
                  <a:pt x="485" y="7"/>
                  <a:pt x="504" y="5"/>
                  <a:pt x="523" y="3"/>
                </a:cubicBezTo>
                <a:cubicBezTo>
                  <a:pt x="542" y="1"/>
                  <a:pt x="561" y="0"/>
                  <a:pt x="580" y="0"/>
                </a:cubicBezTo>
                <a:cubicBezTo>
                  <a:pt x="599" y="0"/>
                  <a:pt x="618" y="1"/>
                  <a:pt x="637" y="3"/>
                </a:cubicBezTo>
                <a:cubicBezTo>
                  <a:pt x="656" y="5"/>
                  <a:pt x="674" y="7"/>
                  <a:pt x="693" y="11"/>
                </a:cubicBezTo>
                <a:cubicBezTo>
                  <a:pt x="712" y="15"/>
                  <a:pt x="730" y="19"/>
                  <a:pt x="748" y="26"/>
                </a:cubicBezTo>
                <a:cubicBezTo>
                  <a:pt x="766" y="31"/>
                  <a:pt x="784" y="38"/>
                  <a:pt x="802" y="45"/>
                </a:cubicBezTo>
                <a:cubicBezTo>
                  <a:pt x="819" y="52"/>
                  <a:pt x="837" y="60"/>
                  <a:pt x="853" y="69"/>
                </a:cubicBezTo>
                <a:cubicBezTo>
                  <a:pt x="870" y="78"/>
                  <a:pt x="886" y="88"/>
                  <a:pt x="902" y="99"/>
                </a:cubicBezTo>
                <a:cubicBezTo>
                  <a:pt x="918" y="109"/>
                  <a:pt x="933" y="121"/>
                  <a:pt x="948" y="133"/>
                </a:cubicBezTo>
                <a:cubicBezTo>
                  <a:pt x="963" y="145"/>
                  <a:pt x="977" y="157"/>
                  <a:pt x="990" y="171"/>
                </a:cubicBezTo>
                <a:cubicBezTo>
                  <a:pt x="1004" y="184"/>
                  <a:pt x="1016" y="198"/>
                  <a:pt x="1028" y="213"/>
                </a:cubicBezTo>
                <a:cubicBezTo>
                  <a:pt x="1041" y="228"/>
                  <a:pt x="1052" y="243"/>
                  <a:pt x="1062" y="259"/>
                </a:cubicBezTo>
                <a:cubicBezTo>
                  <a:pt x="1073" y="275"/>
                  <a:pt x="1083" y="291"/>
                  <a:pt x="1092" y="308"/>
                </a:cubicBezTo>
                <a:cubicBezTo>
                  <a:pt x="1101" y="324"/>
                  <a:pt x="1109" y="342"/>
                  <a:pt x="1116" y="359"/>
                </a:cubicBezTo>
                <a:cubicBezTo>
                  <a:pt x="1123" y="377"/>
                  <a:pt x="1131" y="395"/>
                  <a:pt x="1136" y="413"/>
                </a:cubicBezTo>
                <a:cubicBezTo>
                  <a:pt x="1142" y="431"/>
                  <a:pt x="1146" y="449"/>
                  <a:pt x="1150" y="468"/>
                </a:cubicBezTo>
                <a:cubicBezTo>
                  <a:pt x="1154" y="487"/>
                  <a:pt x="1157" y="505"/>
                  <a:pt x="1158" y="524"/>
                </a:cubicBezTo>
                <a:cubicBezTo>
                  <a:pt x="1160" y="543"/>
                  <a:pt x="1161" y="562"/>
                  <a:pt x="1161" y="58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608" name="" descr=""/>
          <p:cNvPicPr/>
          <p:nvPr/>
        </p:nvPicPr>
        <p:blipFill>
          <a:blip r:embed="rId12"/>
          <a:stretch/>
        </p:blipFill>
        <p:spPr>
          <a:xfrm>
            <a:off x="5749560" y="114480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09" name=""/>
          <p:cNvSpPr txBox="1"/>
          <p:nvPr/>
        </p:nvSpPr>
        <p:spPr>
          <a:xfrm>
            <a:off x="1345320" y="4229640"/>
            <a:ext cx="2691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Use plot_tree with ﬁlled=True for clarity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10" name="" descr=""/>
          <p:cNvPicPr/>
          <p:nvPr/>
        </p:nvPicPr>
        <p:blipFill>
          <a:blip r:embed="rId13"/>
          <a:stretch/>
        </p:blipFill>
        <p:spPr>
          <a:xfrm>
            <a:off x="6192360" y="1370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1" name=""/>
          <p:cNvSpPr txBox="1"/>
          <p:nvPr/>
        </p:nvSpPr>
        <p:spPr>
          <a:xfrm>
            <a:off x="6192360" y="1056600"/>
            <a:ext cx="1434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Baseline Model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12" name="" descr=""/>
          <p:cNvPicPr/>
          <p:nvPr/>
        </p:nvPicPr>
        <p:blipFill>
          <a:blip r:embed="rId14"/>
          <a:stretch/>
        </p:blipFill>
        <p:spPr>
          <a:xfrm>
            <a:off x="6192360" y="16380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3" name=""/>
          <p:cNvSpPr txBox="1"/>
          <p:nvPr/>
        </p:nvSpPr>
        <p:spPr>
          <a:xfrm>
            <a:off x="6392880" y="1355040"/>
            <a:ext cx="2883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Use as a benchmark for model comparison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4" name=""/>
          <p:cNvSpPr/>
          <p:nvPr/>
        </p:nvSpPr>
        <p:spPr>
          <a:xfrm>
            <a:off x="5649120" y="2339640"/>
            <a:ext cx="417960" cy="418320"/>
          </a:xfrm>
          <a:custGeom>
            <a:avLst/>
            <a:gdLst/>
            <a:ahLst/>
            <a:rect l="0" t="0" r="r" b="b"/>
            <a:pathLst>
              <a:path w="1161" h="1162">
                <a:moveTo>
                  <a:pt x="1161" y="580"/>
                </a:moveTo>
                <a:cubicBezTo>
                  <a:pt x="1161" y="599"/>
                  <a:pt x="1160" y="618"/>
                  <a:pt x="1158" y="637"/>
                </a:cubicBezTo>
                <a:cubicBezTo>
                  <a:pt x="1157" y="656"/>
                  <a:pt x="1154" y="675"/>
                  <a:pt x="1150" y="694"/>
                </a:cubicBezTo>
                <a:cubicBezTo>
                  <a:pt x="1146" y="712"/>
                  <a:pt x="1142" y="731"/>
                  <a:pt x="1136" y="749"/>
                </a:cubicBezTo>
                <a:cubicBezTo>
                  <a:pt x="1131" y="767"/>
                  <a:pt x="1123" y="785"/>
                  <a:pt x="1116" y="803"/>
                </a:cubicBezTo>
                <a:cubicBezTo>
                  <a:pt x="1109" y="820"/>
                  <a:pt x="1101" y="837"/>
                  <a:pt x="1092" y="854"/>
                </a:cubicBezTo>
                <a:cubicBezTo>
                  <a:pt x="1083" y="871"/>
                  <a:pt x="1073" y="887"/>
                  <a:pt x="1062" y="903"/>
                </a:cubicBezTo>
                <a:cubicBezTo>
                  <a:pt x="1052" y="919"/>
                  <a:pt x="1041" y="934"/>
                  <a:pt x="1028" y="949"/>
                </a:cubicBezTo>
                <a:cubicBezTo>
                  <a:pt x="1016" y="963"/>
                  <a:pt x="1004" y="977"/>
                  <a:pt x="990" y="991"/>
                </a:cubicBezTo>
                <a:cubicBezTo>
                  <a:pt x="977" y="1004"/>
                  <a:pt x="963" y="1017"/>
                  <a:pt x="948" y="1029"/>
                </a:cubicBezTo>
                <a:cubicBezTo>
                  <a:pt x="933" y="1041"/>
                  <a:pt x="918" y="1053"/>
                  <a:pt x="902" y="1064"/>
                </a:cubicBezTo>
                <a:cubicBezTo>
                  <a:pt x="886" y="1075"/>
                  <a:pt x="870" y="1084"/>
                  <a:pt x="853" y="1093"/>
                </a:cubicBezTo>
                <a:cubicBezTo>
                  <a:pt x="837" y="1102"/>
                  <a:pt x="819" y="1110"/>
                  <a:pt x="802" y="1118"/>
                </a:cubicBezTo>
                <a:cubicBezTo>
                  <a:pt x="784" y="1125"/>
                  <a:pt x="766" y="1131"/>
                  <a:pt x="748" y="1137"/>
                </a:cubicBezTo>
                <a:cubicBezTo>
                  <a:pt x="730" y="1142"/>
                  <a:pt x="712" y="1147"/>
                  <a:pt x="693" y="1151"/>
                </a:cubicBezTo>
                <a:cubicBezTo>
                  <a:pt x="674" y="1154"/>
                  <a:pt x="656" y="1157"/>
                  <a:pt x="637" y="1159"/>
                </a:cubicBezTo>
                <a:cubicBezTo>
                  <a:pt x="618" y="1161"/>
                  <a:pt x="599" y="1162"/>
                  <a:pt x="580" y="1162"/>
                </a:cubicBezTo>
                <a:cubicBezTo>
                  <a:pt x="561" y="1162"/>
                  <a:pt x="542" y="1161"/>
                  <a:pt x="523" y="1159"/>
                </a:cubicBezTo>
                <a:cubicBezTo>
                  <a:pt x="504" y="1157"/>
                  <a:pt x="485" y="1154"/>
                  <a:pt x="467" y="1151"/>
                </a:cubicBezTo>
                <a:cubicBezTo>
                  <a:pt x="448" y="1147"/>
                  <a:pt x="430" y="1142"/>
                  <a:pt x="411" y="1137"/>
                </a:cubicBezTo>
                <a:cubicBezTo>
                  <a:pt x="393" y="1131"/>
                  <a:pt x="375" y="1125"/>
                  <a:pt x="358" y="1118"/>
                </a:cubicBezTo>
                <a:cubicBezTo>
                  <a:pt x="340" y="1110"/>
                  <a:pt x="323" y="1102"/>
                  <a:pt x="306" y="1093"/>
                </a:cubicBezTo>
                <a:cubicBezTo>
                  <a:pt x="290" y="1084"/>
                  <a:pt x="273" y="1075"/>
                  <a:pt x="257" y="1064"/>
                </a:cubicBezTo>
                <a:cubicBezTo>
                  <a:pt x="242" y="1053"/>
                  <a:pt x="226" y="1041"/>
                  <a:pt x="212" y="1029"/>
                </a:cubicBezTo>
                <a:cubicBezTo>
                  <a:pt x="197" y="1017"/>
                  <a:pt x="183" y="1004"/>
                  <a:pt x="169" y="991"/>
                </a:cubicBezTo>
                <a:cubicBezTo>
                  <a:pt x="156" y="977"/>
                  <a:pt x="143" y="963"/>
                  <a:pt x="131" y="949"/>
                </a:cubicBezTo>
                <a:cubicBezTo>
                  <a:pt x="119" y="934"/>
                  <a:pt x="108" y="919"/>
                  <a:pt x="97" y="903"/>
                </a:cubicBezTo>
                <a:cubicBezTo>
                  <a:pt x="87" y="887"/>
                  <a:pt x="77" y="871"/>
                  <a:pt x="68" y="854"/>
                </a:cubicBezTo>
                <a:cubicBezTo>
                  <a:pt x="59" y="837"/>
                  <a:pt x="51" y="820"/>
                  <a:pt x="44" y="803"/>
                </a:cubicBezTo>
                <a:cubicBezTo>
                  <a:pt x="36" y="785"/>
                  <a:pt x="30" y="767"/>
                  <a:pt x="25" y="749"/>
                </a:cubicBezTo>
                <a:cubicBezTo>
                  <a:pt x="19" y="731"/>
                  <a:pt x="14" y="712"/>
                  <a:pt x="11" y="694"/>
                </a:cubicBezTo>
                <a:cubicBezTo>
                  <a:pt x="7" y="675"/>
                  <a:pt x="4" y="656"/>
                  <a:pt x="2" y="637"/>
                </a:cubicBezTo>
                <a:cubicBezTo>
                  <a:pt x="0" y="618"/>
                  <a:pt x="0" y="599"/>
                  <a:pt x="0" y="580"/>
                </a:cubicBezTo>
                <a:cubicBezTo>
                  <a:pt x="0" y="561"/>
                  <a:pt x="0" y="543"/>
                  <a:pt x="2" y="524"/>
                </a:cubicBezTo>
                <a:cubicBezTo>
                  <a:pt x="4" y="505"/>
                  <a:pt x="7" y="486"/>
                  <a:pt x="11" y="467"/>
                </a:cubicBezTo>
                <a:cubicBezTo>
                  <a:pt x="14" y="449"/>
                  <a:pt x="19" y="430"/>
                  <a:pt x="25" y="412"/>
                </a:cubicBezTo>
                <a:cubicBezTo>
                  <a:pt x="30" y="394"/>
                  <a:pt x="36" y="376"/>
                  <a:pt x="44" y="358"/>
                </a:cubicBezTo>
                <a:cubicBezTo>
                  <a:pt x="51" y="341"/>
                  <a:pt x="59" y="324"/>
                  <a:pt x="68" y="307"/>
                </a:cubicBezTo>
                <a:cubicBezTo>
                  <a:pt x="77" y="290"/>
                  <a:pt x="87" y="274"/>
                  <a:pt x="97" y="258"/>
                </a:cubicBezTo>
                <a:cubicBezTo>
                  <a:pt x="108" y="242"/>
                  <a:pt x="119" y="227"/>
                  <a:pt x="131" y="212"/>
                </a:cubicBezTo>
                <a:cubicBezTo>
                  <a:pt x="143" y="198"/>
                  <a:pt x="156" y="184"/>
                  <a:pt x="169" y="170"/>
                </a:cubicBezTo>
                <a:cubicBezTo>
                  <a:pt x="183" y="157"/>
                  <a:pt x="197" y="144"/>
                  <a:pt x="212" y="132"/>
                </a:cubicBezTo>
                <a:cubicBezTo>
                  <a:pt x="226" y="120"/>
                  <a:pt x="242" y="109"/>
                  <a:pt x="257" y="98"/>
                </a:cubicBezTo>
                <a:cubicBezTo>
                  <a:pt x="273" y="87"/>
                  <a:pt x="290" y="78"/>
                  <a:pt x="306" y="69"/>
                </a:cubicBezTo>
                <a:cubicBezTo>
                  <a:pt x="323" y="60"/>
                  <a:pt x="340" y="52"/>
                  <a:pt x="358" y="44"/>
                </a:cubicBezTo>
                <a:cubicBezTo>
                  <a:pt x="375" y="37"/>
                  <a:pt x="393" y="31"/>
                  <a:pt x="411" y="25"/>
                </a:cubicBezTo>
                <a:cubicBezTo>
                  <a:pt x="430" y="20"/>
                  <a:pt x="448" y="15"/>
                  <a:pt x="467" y="11"/>
                </a:cubicBezTo>
                <a:cubicBezTo>
                  <a:pt x="485" y="8"/>
                  <a:pt x="504" y="5"/>
                  <a:pt x="523" y="3"/>
                </a:cubicBezTo>
                <a:cubicBezTo>
                  <a:pt x="542" y="1"/>
                  <a:pt x="561" y="0"/>
                  <a:pt x="580" y="0"/>
                </a:cubicBezTo>
                <a:cubicBezTo>
                  <a:pt x="599" y="0"/>
                  <a:pt x="618" y="1"/>
                  <a:pt x="637" y="3"/>
                </a:cubicBezTo>
                <a:cubicBezTo>
                  <a:pt x="656" y="5"/>
                  <a:pt x="674" y="8"/>
                  <a:pt x="693" y="11"/>
                </a:cubicBezTo>
                <a:cubicBezTo>
                  <a:pt x="712" y="15"/>
                  <a:pt x="730" y="20"/>
                  <a:pt x="748" y="25"/>
                </a:cubicBezTo>
                <a:cubicBezTo>
                  <a:pt x="766" y="31"/>
                  <a:pt x="784" y="37"/>
                  <a:pt x="802" y="44"/>
                </a:cubicBezTo>
                <a:cubicBezTo>
                  <a:pt x="819" y="52"/>
                  <a:pt x="837" y="60"/>
                  <a:pt x="853" y="69"/>
                </a:cubicBezTo>
                <a:cubicBezTo>
                  <a:pt x="870" y="78"/>
                  <a:pt x="886" y="87"/>
                  <a:pt x="902" y="98"/>
                </a:cubicBezTo>
                <a:cubicBezTo>
                  <a:pt x="918" y="109"/>
                  <a:pt x="933" y="120"/>
                  <a:pt x="948" y="132"/>
                </a:cubicBezTo>
                <a:cubicBezTo>
                  <a:pt x="963" y="144"/>
                  <a:pt x="977" y="157"/>
                  <a:pt x="990" y="170"/>
                </a:cubicBezTo>
                <a:cubicBezTo>
                  <a:pt x="1004" y="184"/>
                  <a:pt x="1016" y="198"/>
                  <a:pt x="1028" y="212"/>
                </a:cubicBezTo>
                <a:cubicBezTo>
                  <a:pt x="1041" y="227"/>
                  <a:pt x="1052" y="242"/>
                  <a:pt x="1062" y="258"/>
                </a:cubicBezTo>
                <a:cubicBezTo>
                  <a:pt x="1073" y="274"/>
                  <a:pt x="1083" y="290"/>
                  <a:pt x="1092" y="307"/>
                </a:cubicBezTo>
                <a:cubicBezTo>
                  <a:pt x="1101" y="324"/>
                  <a:pt x="1109" y="341"/>
                  <a:pt x="1116" y="358"/>
                </a:cubicBezTo>
                <a:cubicBezTo>
                  <a:pt x="1123" y="376"/>
                  <a:pt x="1131" y="394"/>
                  <a:pt x="1136" y="412"/>
                </a:cubicBezTo>
                <a:cubicBezTo>
                  <a:pt x="1142" y="430"/>
                  <a:pt x="1146" y="449"/>
                  <a:pt x="1150" y="467"/>
                </a:cubicBezTo>
                <a:cubicBezTo>
                  <a:pt x="1154" y="486"/>
                  <a:pt x="1157" y="505"/>
                  <a:pt x="1158" y="524"/>
                </a:cubicBezTo>
                <a:cubicBezTo>
                  <a:pt x="1160" y="543"/>
                  <a:pt x="1161" y="561"/>
                  <a:pt x="1161" y="580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615" name="" descr=""/>
          <p:cNvPicPr/>
          <p:nvPr/>
        </p:nvPicPr>
        <p:blipFill>
          <a:blip r:embed="rId15"/>
          <a:stretch/>
        </p:blipFill>
        <p:spPr>
          <a:xfrm>
            <a:off x="5757840" y="24483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6" name=""/>
          <p:cNvSpPr txBox="1"/>
          <p:nvPr/>
        </p:nvSpPr>
        <p:spPr>
          <a:xfrm>
            <a:off x="6392880" y="1622520"/>
            <a:ext cx="2651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Provides quick insights into the dataset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17" name="" descr=""/>
          <p:cNvPicPr/>
          <p:nvPr/>
        </p:nvPicPr>
        <p:blipFill>
          <a:blip r:embed="rId16"/>
          <a:stretch/>
        </p:blipFill>
        <p:spPr>
          <a:xfrm>
            <a:off x="6192360" y="2674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8" name=""/>
          <p:cNvSpPr txBox="1"/>
          <p:nvPr/>
        </p:nvSpPr>
        <p:spPr>
          <a:xfrm>
            <a:off x="6192360" y="2360160"/>
            <a:ext cx="22687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Hyperparameter Tuning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19" name="" descr=""/>
          <p:cNvPicPr/>
          <p:nvPr/>
        </p:nvPicPr>
        <p:blipFill>
          <a:blip r:embed="rId17"/>
          <a:stretch/>
        </p:blipFill>
        <p:spPr>
          <a:xfrm>
            <a:off x="6192360" y="2941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0" name=""/>
          <p:cNvSpPr txBox="1"/>
          <p:nvPr/>
        </p:nvSpPr>
        <p:spPr>
          <a:xfrm>
            <a:off x="6392880" y="2658600"/>
            <a:ext cx="2821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Use GridSearchCV for optimal parameters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1" name=""/>
          <p:cNvSpPr/>
          <p:nvPr/>
        </p:nvSpPr>
        <p:spPr>
          <a:xfrm>
            <a:off x="5649120" y="3643200"/>
            <a:ext cx="417960" cy="418320"/>
          </a:xfrm>
          <a:custGeom>
            <a:avLst/>
            <a:gdLst/>
            <a:ahLst/>
            <a:rect l="0" t="0" r="r" b="b"/>
            <a:pathLst>
              <a:path w="1161" h="1162">
                <a:moveTo>
                  <a:pt x="1161" y="581"/>
                </a:moveTo>
                <a:cubicBezTo>
                  <a:pt x="1161" y="600"/>
                  <a:pt x="1160" y="619"/>
                  <a:pt x="1158" y="638"/>
                </a:cubicBezTo>
                <a:cubicBezTo>
                  <a:pt x="1157" y="657"/>
                  <a:pt x="1154" y="675"/>
                  <a:pt x="1150" y="694"/>
                </a:cubicBezTo>
                <a:cubicBezTo>
                  <a:pt x="1146" y="713"/>
                  <a:pt x="1142" y="731"/>
                  <a:pt x="1136" y="749"/>
                </a:cubicBezTo>
                <a:cubicBezTo>
                  <a:pt x="1131" y="767"/>
                  <a:pt x="1123" y="785"/>
                  <a:pt x="1116" y="803"/>
                </a:cubicBezTo>
                <a:cubicBezTo>
                  <a:pt x="1109" y="820"/>
                  <a:pt x="1101" y="838"/>
                  <a:pt x="1092" y="854"/>
                </a:cubicBezTo>
                <a:cubicBezTo>
                  <a:pt x="1083" y="871"/>
                  <a:pt x="1073" y="887"/>
                  <a:pt x="1062" y="904"/>
                </a:cubicBezTo>
                <a:cubicBezTo>
                  <a:pt x="1052" y="920"/>
                  <a:pt x="1041" y="935"/>
                  <a:pt x="1028" y="950"/>
                </a:cubicBezTo>
                <a:cubicBezTo>
                  <a:pt x="1016" y="965"/>
                  <a:pt x="1004" y="979"/>
                  <a:pt x="990" y="992"/>
                </a:cubicBezTo>
                <a:cubicBezTo>
                  <a:pt x="977" y="1006"/>
                  <a:pt x="963" y="1018"/>
                  <a:pt x="948" y="1030"/>
                </a:cubicBezTo>
                <a:cubicBezTo>
                  <a:pt x="933" y="1042"/>
                  <a:pt x="918" y="1054"/>
                  <a:pt x="902" y="1064"/>
                </a:cubicBezTo>
                <a:cubicBezTo>
                  <a:pt x="886" y="1075"/>
                  <a:pt x="870" y="1085"/>
                  <a:pt x="853" y="1094"/>
                </a:cubicBezTo>
                <a:cubicBezTo>
                  <a:pt x="837" y="1102"/>
                  <a:pt x="819" y="1111"/>
                  <a:pt x="802" y="1118"/>
                </a:cubicBezTo>
                <a:cubicBezTo>
                  <a:pt x="784" y="1125"/>
                  <a:pt x="766" y="1132"/>
                  <a:pt x="748" y="1137"/>
                </a:cubicBezTo>
                <a:cubicBezTo>
                  <a:pt x="730" y="1143"/>
                  <a:pt x="712" y="1147"/>
                  <a:pt x="693" y="1151"/>
                </a:cubicBezTo>
                <a:cubicBezTo>
                  <a:pt x="674" y="1155"/>
                  <a:pt x="656" y="1157"/>
                  <a:pt x="637" y="1159"/>
                </a:cubicBezTo>
                <a:cubicBezTo>
                  <a:pt x="618" y="1161"/>
                  <a:pt x="599" y="1162"/>
                  <a:pt x="580" y="1162"/>
                </a:cubicBezTo>
                <a:cubicBezTo>
                  <a:pt x="561" y="1162"/>
                  <a:pt x="542" y="1161"/>
                  <a:pt x="523" y="1159"/>
                </a:cubicBezTo>
                <a:cubicBezTo>
                  <a:pt x="504" y="1157"/>
                  <a:pt x="485" y="1155"/>
                  <a:pt x="467" y="1151"/>
                </a:cubicBezTo>
                <a:cubicBezTo>
                  <a:pt x="448" y="1147"/>
                  <a:pt x="430" y="1143"/>
                  <a:pt x="411" y="1137"/>
                </a:cubicBezTo>
                <a:cubicBezTo>
                  <a:pt x="393" y="1132"/>
                  <a:pt x="375" y="1125"/>
                  <a:pt x="358" y="1118"/>
                </a:cubicBezTo>
                <a:cubicBezTo>
                  <a:pt x="340" y="1111"/>
                  <a:pt x="323" y="1102"/>
                  <a:pt x="306" y="1094"/>
                </a:cubicBezTo>
                <a:cubicBezTo>
                  <a:pt x="290" y="1085"/>
                  <a:pt x="273" y="1075"/>
                  <a:pt x="257" y="1064"/>
                </a:cubicBezTo>
                <a:cubicBezTo>
                  <a:pt x="242" y="1054"/>
                  <a:pt x="226" y="1042"/>
                  <a:pt x="212" y="1030"/>
                </a:cubicBezTo>
                <a:cubicBezTo>
                  <a:pt x="197" y="1018"/>
                  <a:pt x="183" y="1006"/>
                  <a:pt x="169" y="992"/>
                </a:cubicBezTo>
                <a:cubicBezTo>
                  <a:pt x="156" y="979"/>
                  <a:pt x="143" y="965"/>
                  <a:pt x="131" y="950"/>
                </a:cubicBezTo>
                <a:cubicBezTo>
                  <a:pt x="119" y="935"/>
                  <a:pt x="108" y="920"/>
                  <a:pt x="97" y="904"/>
                </a:cubicBezTo>
                <a:cubicBezTo>
                  <a:pt x="87" y="887"/>
                  <a:pt x="77" y="871"/>
                  <a:pt x="68" y="854"/>
                </a:cubicBezTo>
                <a:cubicBezTo>
                  <a:pt x="59" y="838"/>
                  <a:pt x="51" y="820"/>
                  <a:pt x="44" y="803"/>
                </a:cubicBezTo>
                <a:cubicBezTo>
                  <a:pt x="36" y="785"/>
                  <a:pt x="30" y="767"/>
                  <a:pt x="25" y="749"/>
                </a:cubicBezTo>
                <a:cubicBezTo>
                  <a:pt x="19" y="731"/>
                  <a:pt x="14" y="713"/>
                  <a:pt x="11" y="694"/>
                </a:cubicBezTo>
                <a:cubicBezTo>
                  <a:pt x="7" y="675"/>
                  <a:pt x="4" y="657"/>
                  <a:pt x="2" y="638"/>
                </a:cubicBezTo>
                <a:cubicBezTo>
                  <a:pt x="0" y="619"/>
                  <a:pt x="0" y="600"/>
                  <a:pt x="0" y="581"/>
                </a:cubicBezTo>
                <a:cubicBezTo>
                  <a:pt x="0" y="562"/>
                  <a:pt x="0" y="543"/>
                  <a:pt x="2" y="524"/>
                </a:cubicBezTo>
                <a:cubicBezTo>
                  <a:pt x="4" y="505"/>
                  <a:pt x="7" y="486"/>
                  <a:pt x="11" y="468"/>
                </a:cubicBezTo>
                <a:cubicBezTo>
                  <a:pt x="14" y="449"/>
                  <a:pt x="19" y="430"/>
                  <a:pt x="25" y="412"/>
                </a:cubicBezTo>
                <a:cubicBezTo>
                  <a:pt x="30" y="394"/>
                  <a:pt x="36" y="376"/>
                  <a:pt x="44" y="359"/>
                </a:cubicBezTo>
                <a:cubicBezTo>
                  <a:pt x="51" y="341"/>
                  <a:pt x="59" y="324"/>
                  <a:pt x="68" y="307"/>
                </a:cubicBezTo>
                <a:cubicBezTo>
                  <a:pt x="77" y="290"/>
                  <a:pt x="87" y="274"/>
                  <a:pt x="97" y="258"/>
                </a:cubicBezTo>
                <a:cubicBezTo>
                  <a:pt x="108" y="243"/>
                  <a:pt x="119" y="227"/>
                  <a:pt x="131" y="213"/>
                </a:cubicBezTo>
                <a:cubicBezTo>
                  <a:pt x="143" y="198"/>
                  <a:pt x="156" y="184"/>
                  <a:pt x="169" y="170"/>
                </a:cubicBezTo>
                <a:cubicBezTo>
                  <a:pt x="183" y="157"/>
                  <a:pt x="197" y="144"/>
                  <a:pt x="212" y="132"/>
                </a:cubicBezTo>
                <a:cubicBezTo>
                  <a:pt x="226" y="120"/>
                  <a:pt x="242" y="109"/>
                  <a:pt x="257" y="98"/>
                </a:cubicBezTo>
                <a:cubicBezTo>
                  <a:pt x="273" y="88"/>
                  <a:pt x="290" y="78"/>
                  <a:pt x="306" y="69"/>
                </a:cubicBezTo>
                <a:cubicBezTo>
                  <a:pt x="323" y="60"/>
                  <a:pt x="340" y="52"/>
                  <a:pt x="358" y="45"/>
                </a:cubicBezTo>
                <a:cubicBezTo>
                  <a:pt x="375" y="37"/>
                  <a:pt x="393" y="31"/>
                  <a:pt x="411" y="25"/>
                </a:cubicBezTo>
                <a:cubicBezTo>
                  <a:pt x="430" y="20"/>
                  <a:pt x="448" y="15"/>
                  <a:pt x="467" y="12"/>
                </a:cubicBezTo>
                <a:cubicBezTo>
                  <a:pt x="485" y="8"/>
                  <a:pt x="504" y="5"/>
                  <a:pt x="523" y="3"/>
                </a:cubicBezTo>
                <a:cubicBezTo>
                  <a:pt x="542" y="1"/>
                  <a:pt x="561" y="0"/>
                  <a:pt x="580" y="0"/>
                </a:cubicBezTo>
                <a:cubicBezTo>
                  <a:pt x="599" y="0"/>
                  <a:pt x="618" y="1"/>
                  <a:pt x="637" y="3"/>
                </a:cubicBezTo>
                <a:cubicBezTo>
                  <a:pt x="656" y="5"/>
                  <a:pt x="674" y="8"/>
                  <a:pt x="693" y="12"/>
                </a:cubicBezTo>
                <a:cubicBezTo>
                  <a:pt x="712" y="15"/>
                  <a:pt x="730" y="20"/>
                  <a:pt x="748" y="25"/>
                </a:cubicBezTo>
                <a:cubicBezTo>
                  <a:pt x="766" y="31"/>
                  <a:pt x="784" y="37"/>
                  <a:pt x="802" y="45"/>
                </a:cubicBezTo>
                <a:cubicBezTo>
                  <a:pt x="819" y="52"/>
                  <a:pt x="837" y="60"/>
                  <a:pt x="853" y="69"/>
                </a:cubicBezTo>
                <a:cubicBezTo>
                  <a:pt x="870" y="78"/>
                  <a:pt x="886" y="88"/>
                  <a:pt x="902" y="98"/>
                </a:cubicBezTo>
                <a:cubicBezTo>
                  <a:pt x="918" y="109"/>
                  <a:pt x="933" y="120"/>
                  <a:pt x="948" y="132"/>
                </a:cubicBezTo>
                <a:cubicBezTo>
                  <a:pt x="963" y="144"/>
                  <a:pt x="977" y="157"/>
                  <a:pt x="990" y="170"/>
                </a:cubicBezTo>
                <a:cubicBezTo>
                  <a:pt x="1004" y="184"/>
                  <a:pt x="1016" y="198"/>
                  <a:pt x="1028" y="213"/>
                </a:cubicBezTo>
                <a:cubicBezTo>
                  <a:pt x="1041" y="227"/>
                  <a:pt x="1052" y="243"/>
                  <a:pt x="1062" y="258"/>
                </a:cubicBezTo>
                <a:cubicBezTo>
                  <a:pt x="1073" y="274"/>
                  <a:pt x="1083" y="290"/>
                  <a:pt x="1092" y="307"/>
                </a:cubicBezTo>
                <a:cubicBezTo>
                  <a:pt x="1101" y="324"/>
                  <a:pt x="1109" y="341"/>
                  <a:pt x="1116" y="359"/>
                </a:cubicBezTo>
                <a:cubicBezTo>
                  <a:pt x="1123" y="376"/>
                  <a:pt x="1131" y="394"/>
                  <a:pt x="1136" y="412"/>
                </a:cubicBezTo>
                <a:cubicBezTo>
                  <a:pt x="1142" y="430"/>
                  <a:pt x="1146" y="449"/>
                  <a:pt x="1150" y="468"/>
                </a:cubicBezTo>
                <a:cubicBezTo>
                  <a:pt x="1154" y="486"/>
                  <a:pt x="1157" y="505"/>
                  <a:pt x="1158" y="524"/>
                </a:cubicBezTo>
                <a:cubicBezTo>
                  <a:pt x="1160" y="543"/>
                  <a:pt x="1161" y="562"/>
                  <a:pt x="1161" y="58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622" name="" descr=""/>
          <p:cNvPicPr/>
          <p:nvPr/>
        </p:nvPicPr>
        <p:blipFill>
          <a:blip r:embed="rId18"/>
          <a:stretch/>
        </p:blipFill>
        <p:spPr>
          <a:xfrm>
            <a:off x="5757840" y="37522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3" name=""/>
          <p:cNvSpPr txBox="1"/>
          <p:nvPr/>
        </p:nvSpPr>
        <p:spPr>
          <a:xfrm>
            <a:off x="6392880" y="2926080"/>
            <a:ext cx="2999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Focus on criterion, max_depth, min_samples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24" name="" descr=""/>
          <p:cNvPicPr/>
          <p:nvPr/>
        </p:nvPicPr>
        <p:blipFill>
          <a:blip r:embed="rId19"/>
          <a:stretch/>
        </p:blipFill>
        <p:spPr>
          <a:xfrm>
            <a:off x="6192360" y="39776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5" name=""/>
          <p:cNvSpPr txBox="1"/>
          <p:nvPr/>
        </p:nvSpPr>
        <p:spPr>
          <a:xfrm>
            <a:off x="6192360" y="3664080"/>
            <a:ext cx="17870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Ensemble Methods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26" name="" descr=""/>
          <p:cNvPicPr/>
          <p:nvPr/>
        </p:nvPicPr>
        <p:blipFill>
          <a:blip r:embed="rId20"/>
          <a:stretch/>
        </p:blipFill>
        <p:spPr>
          <a:xfrm>
            <a:off x="6192360" y="424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7" name=""/>
          <p:cNvSpPr txBox="1"/>
          <p:nvPr/>
        </p:nvSpPr>
        <p:spPr>
          <a:xfrm>
            <a:off x="6392880" y="3962520"/>
            <a:ext cx="268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Use Random Forests to reduce variance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8" name=""/>
          <p:cNvSpPr/>
          <p:nvPr/>
        </p:nvSpPr>
        <p:spPr>
          <a:xfrm>
            <a:off x="551520" y="5013720"/>
            <a:ext cx="9610560" cy="468360"/>
          </a:xfrm>
          <a:custGeom>
            <a:avLst/>
            <a:gdLst/>
            <a:ahLst/>
            <a:rect l="0" t="0" r="r" b="b"/>
            <a:pathLst>
              <a:path w="26696" h="1301">
                <a:moveTo>
                  <a:pt x="0" y="1301"/>
                </a:moveTo>
                <a:lnTo>
                  <a:pt x="0" y="0"/>
                </a:lnTo>
                <a:lnTo>
                  <a:pt x="26603" y="0"/>
                </a:lnTo>
                <a:cubicBezTo>
                  <a:pt x="26615" y="0"/>
                  <a:pt x="26627" y="3"/>
                  <a:pt x="26638" y="7"/>
                </a:cubicBezTo>
                <a:cubicBezTo>
                  <a:pt x="26650" y="12"/>
                  <a:pt x="26660" y="19"/>
                  <a:pt x="26668" y="28"/>
                </a:cubicBezTo>
                <a:cubicBezTo>
                  <a:pt x="26677" y="36"/>
                  <a:pt x="26684" y="46"/>
                  <a:pt x="26689" y="58"/>
                </a:cubicBezTo>
                <a:cubicBezTo>
                  <a:pt x="26693" y="69"/>
                  <a:pt x="26696" y="81"/>
                  <a:pt x="26696" y="93"/>
                </a:cubicBezTo>
                <a:lnTo>
                  <a:pt x="26696" y="1208"/>
                </a:lnTo>
                <a:cubicBezTo>
                  <a:pt x="26696" y="1221"/>
                  <a:pt x="26693" y="1233"/>
                  <a:pt x="26689" y="1244"/>
                </a:cubicBezTo>
                <a:cubicBezTo>
                  <a:pt x="26684" y="1255"/>
                  <a:pt x="26677" y="1265"/>
                  <a:pt x="26668" y="1274"/>
                </a:cubicBezTo>
                <a:cubicBezTo>
                  <a:pt x="26660" y="1283"/>
                  <a:pt x="26650" y="1289"/>
                  <a:pt x="26638" y="1294"/>
                </a:cubicBezTo>
                <a:cubicBezTo>
                  <a:pt x="26627" y="1299"/>
                  <a:pt x="26615" y="1301"/>
                  <a:pt x="26603" y="1301"/>
                </a:cubicBezTo>
                <a:lnTo>
                  <a:pt x="0" y="1301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9" name=""/>
          <p:cNvSpPr/>
          <p:nvPr/>
        </p:nvSpPr>
        <p:spPr>
          <a:xfrm>
            <a:off x="534600" y="5013720"/>
            <a:ext cx="33840" cy="468360"/>
          </a:xfrm>
          <a:custGeom>
            <a:avLst/>
            <a:gdLst/>
            <a:ahLst/>
            <a:rect l="0" t="0" r="r" b="b"/>
            <a:pathLst>
              <a:path w="94" h="1301">
                <a:moveTo>
                  <a:pt x="0" y="0"/>
                </a:moveTo>
                <a:lnTo>
                  <a:pt x="94" y="0"/>
                </a:lnTo>
                <a:lnTo>
                  <a:pt x="94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630" name="" descr=""/>
          <p:cNvPicPr/>
          <p:nvPr/>
        </p:nvPicPr>
        <p:blipFill>
          <a:blip r:embed="rId21"/>
          <a:stretch/>
        </p:blipFill>
        <p:spPr>
          <a:xfrm>
            <a:off x="702000" y="5147640"/>
            <a:ext cx="150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1" name=""/>
          <p:cNvSpPr txBox="1"/>
          <p:nvPr/>
        </p:nvSpPr>
        <p:spPr>
          <a:xfrm>
            <a:off x="6392880" y="4229640"/>
            <a:ext cx="2800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Try Gradient Boosting for better accuracy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32" name="" descr=""/>
          <p:cNvPicPr/>
          <p:nvPr/>
        </p:nvPicPr>
        <p:blipFill>
          <a:blip r:embed="rId22"/>
          <a:stretch/>
        </p:blipFill>
        <p:spPr>
          <a:xfrm>
            <a:off x="10028160" y="568260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3" name=""/>
          <p:cNvSpPr txBox="1"/>
          <p:nvPr/>
        </p:nvSpPr>
        <p:spPr>
          <a:xfrm>
            <a:off x="983520" y="5165640"/>
            <a:ext cx="897192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Pro Tip: </a:t>
            </a:r>
            <a:r>
              <a:rPr b="0" lang="en-US" sz="10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Always visualize your tree before trusting its predictions. A clear tree structure provides valuable insights into your data.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5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6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7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8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9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4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1" name=""/>
          <p:cNvSpPr/>
          <p:nvPr/>
        </p:nvSpPr>
        <p:spPr>
          <a:xfrm>
            <a:off x="405000" y="873000"/>
            <a:ext cx="3159360" cy="4939200"/>
          </a:xfrm>
          <a:custGeom>
            <a:avLst/>
            <a:gdLst/>
            <a:ahLst/>
            <a:rect l="0" t="0" r="r" b="b"/>
            <a:pathLst>
              <a:path w="8776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8602" y="0"/>
                </a:lnTo>
                <a:cubicBezTo>
                  <a:pt x="8613" y="0"/>
                  <a:pt x="8625" y="1"/>
                  <a:pt x="8636" y="4"/>
                </a:cubicBezTo>
                <a:cubicBezTo>
                  <a:pt x="8647" y="6"/>
                  <a:pt x="8658" y="9"/>
                  <a:pt x="8668" y="14"/>
                </a:cubicBezTo>
                <a:cubicBezTo>
                  <a:pt x="8679" y="18"/>
                  <a:pt x="8689" y="23"/>
                  <a:pt x="8698" y="30"/>
                </a:cubicBezTo>
                <a:cubicBezTo>
                  <a:pt x="8708" y="36"/>
                  <a:pt x="8717" y="43"/>
                  <a:pt x="8725" y="51"/>
                </a:cubicBezTo>
                <a:cubicBezTo>
                  <a:pt x="8733" y="59"/>
                  <a:pt x="8740" y="68"/>
                  <a:pt x="8747" y="78"/>
                </a:cubicBezTo>
                <a:cubicBezTo>
                  <a:pt x="8753" y="87"/>
                  <a:pt x="8758" y="97"/>
                  <a:pt x="8763" y="108"/>
                </a:cubicBezTo>
                <a:cubicBezTo>
                  <a:pt x="8767" y="118"/>
                  <a:pt x="8770" y="129"/>
                  <a:pt x="8773" y="140"/>
                </a:cubicBezTo>
                <a:cubicBezTo>
                  <a:pt x="8775" y="152"/>
                  <a:pt x="8776" y="163"/>
                  <a:pt x="8776" y="174"/>
                </a:cubicBezTo>
                <a:lnTo>
                  <a:pt x="8776" y="13546"/>
                </a:lnTo>
                <a:cubicBezTo>
                  <a:pt x="8776" y="13558"/>
                  <a:pt x="8775" y="13569"/>
                  <a:pt x="8773" y="13580"/>
                </a:cubicBezTo>
                <a:cubicBezTo>
                  <a:pt x="8770" y="13591"/>
                  <a:pt x="8767" y="13602"/>
                  <a:pt x="8763" y="13613"/>
                </a:cubicBezTo>
                <a:cubicBezTo>
                  <a:pt x="8758" y="13623"/>
                  <a:pt x="8753" y="13633"/>
                  <a:pt x="8747" y="13643"/>
                </a:cubicBezTo>
                <a:cubicBezTo>
                  <a:pt x="8740" y="13652"/>
                  <a:pt x="8733" y="13661"/>
                  <a:pt x="8725" y="13669"/>
                </a:cubicBezTo>
                <a:cubicBezTo>
                  <a:pt x="8717" y="13677"/>
                  <a:pt x="8708" y="13684"/>
                  <a:pt x="8698" y="13691"/>
                </a:cubicBezTo>
                <a:cubicBezTo>
                  <a:pt x="8689" y="13697"/>
                  <a:pt x="8679" y="13703"/>
                  <a:pt x="8668" y="13707"/>
                </a:cubicBezTo>
                <a:cubicBezTo>
                  <a:pt x="8658" y="13711"/>
                  <a:pt x="8647" y="13715"/>
                  <a:pt x="8636" y="13717"/>
                </a:cubicBezTo>
                <a:cubicBezTo>
                  <a:pt x="8625" y="13719"/>
                  <a:pt x="8613" y="13720"/>
                  <a:pt x="8602" y="13720"/>
                </a:cubicBezTo>
                <a:lnTo>
                  <a:pt x="174" y="13720"/>
                </a:lnTo>
                <a:cubicBezTo>
                  <a:pt x="163" y="13720"/>
                  <a:pt x="152" y="13719"/>
                  <a:pt x="140" y="13717"/>
                </a:cubicBezTo>
                <a:cubicBezTo>
                  <a:pt x="129" y="13715"/>
                  <a:pt x="118" y="13711"/>
                  <a:pt x="108" y="13707"/>
                </a:cubicBezTo>
                <a:cubicBezTo>
                  <a:pt x="97" y="13703"/>
                  <a:pt x="87" y="13697"/>
                  <a:pt x="78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30" y="13643"/>
                </a:cubicBezTo>
                <a:cubicBezTo>
                  <a:pt x="23" y="13633"/>
                  <a:pt x="18" y="13623"/>
                  <a:pt x="14" y="13613"/>
                </a:cubicBezTo>
                <a:cubicBezTo>
                  <a:pt x="9" y="13602"/>
                  <a:pt x="6" y="13591"/>
                  <a:pt x="4" y="13580"/>
                </a:cubicBezTo>
                <a:cubicBezTo>
                  <a:pt x="1" y="13569"/>
                  <a:pt x="0" y="13558"/>
                  <a:pt x="0" y="1354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2" name=""/>
          <p:cNvSpPr/>
          <p:nvPr/>
        </p:nvSpPr>
        <p:spPr>
          <a:xfrm>
            <a:off x="405000" y="873000"/>
            <a:ext cx="3159360" cy="4939200"/>
          </a:xfrm>
          <a:custGeom>
            <a:avLst/>
            <a:gdLst/>
            <a:ahLst/>
            <a:rect l="0" t="0" r="r" b="b"/>
            <a:pathLst>
              <a:path fill="none" w="8776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8602" y="0"/>
                </a:lnTo>
                <a:cubicBezTo>
                  <a:pt x="8613" y="0"/>
                  <a:pt x="8625" y="1"/>
                  <a:pt x="8636" y="4"/>
                </a:cubicBezTo>
                <a:cubicBezTo>
                  <a:pt x="8647" y="6"/>
                  <a:pt x="8658" y="9"/>
                  <a:pt x="8668" y="14"/>
                </a:cubicBezTo>
                <a:cubicBezTo>
                  <a:pt x="8679" y="18"/>
                  <a:pt x="8689" y="23"/>
                  <a:pt x="8698" y="30"/>
                </a:cubicBezTo>
                <a:cubicBezTo>
                  <a:pt x="8708" y="36"/>
                  <a:pt x="8717" y="43"/>
                  <a:pt x="8725" y="51"/>
                </a:cubicBezTo>
                <a:cubicBezTo>
                  <a:pt x="8733" y="59"/>
                  <a:pt x="8740" y="68"/>
                  <a:pt x="8747" y="78"/>
                </a:cubicBezTo>
                <a:cubicBezTo>
                  <a:pt x="8753" y="87"/>
                  <a:pt x="8758" y="97"/>
                  <a:pt x="8763" y="108"/>
                </a:cubicBezTo>
                <a:cubicBezTo>
                  <a:pt x="8767" y="118"/>
                  <a:pt x="8770" y="129"/>
                  <a:pt x="8773" y="140"/>
                </a:cubicBezTo>
                <a:cubicBezTo>
                  <a:pt x="8775" y="152"/>
                  <a:pt x="8776" y="163"/>
                  <a:pt x="8776" y="174"/>
                </a:cubicBezTo>
                <a:lnTo>
                  <a:pt x="8776" y="13546"/>
                </a:lnTo>
                <a:cubicBezTo>
                  <a:pt x="8776" y="13558"/>
                  <a:pt x="8775" y="13569"/>
                  <a:pt x="8773" y="13580"/>
                </a:cubicBezTo>
                <a:cubicBezTo>
                  <a:pt x="8770" y="13591"/>
                  <a:pt x="8767" y="13602"/>
                  <a:pt x="8763" y="13613"/>
                </a:cubicBezTo>
                <a:cubicBezTo>
                  <a:pt x="8758" y="13623"/>
                  <a:pt x="8753" y="13633"/>
                  <a:pt x="8747" y="13643"/>
                </a:cubicBezTo>
                <a:cubicBezTo>
                  <a:pt x="8740" y="13652"/>
                  <a:pt x="8733" y="13661"/>
                  <a:pt x="8725" y="13669"/>
                </a:cubicBezTo>
                <a:cubicBezTo>
                  <a:pt x="8717" y="13677"/>
                  <a:pt x="8708" y="13684"/>
                  <a:pt x="8698" y="13691"/>
                </a:cubicBezTo>
                <a:cubicBezTo>
                  <a:pt x="8689" y="13697"/>
                  <a:pt x="8679" y="13703"/>
                  <a:pt x="8668" y="13707"/>
                </a:cubicBezTo>
                <a:cubicBezTo>
                  <a:pt x="8658" y="13711"/>
                  <a:pt x="8647" y="13715"/>
                  <a:pt x="8636" y="13717"/>
                </a:cubicBezTo>
                <a:cubicBezTo>
                  <a:pt x="8625" y="13719"/>
                  <a:pt x="8613" y="13720"/>
                  <a:pt x="8602" y="13720"/>
                </a:cubicBezTo>
                <a:lnTo>
                  <a:pt x="174" y="13720"/>
                </a:lnTo>
                <a:cubicBezTo>
                  <a:pt x="163" y="13720"/>
                  <a:pt x="152" y="13719"/>
                  <a:pt x="140" y="13717"/>
                </a:cubicBezTo>
                <a:cubicBezTo>
                  <a:pt x="129" y="13715"/>
                  <a:pt x="118" y="13711"/>
                  <a:pt x="108" y="13707"/>
                </a:cubicBezTo>
                <a:cubicBezTo>
                  <a:pt x="97" y="13703"/>
                  <a:pt x="87" y="13697"/>
                  <a:pt x="78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30" y="13643"/>
                </a:cubicBezTo>
                <a:cubicBezTo>
                  <a:pt x="23" y="13633"/>
                  <a:pt x="18" y="13623"/>
                  <a:pt x="14" y="13613"/>
                </a:cubicBezTo>
                <a:cubicBezTo>
                  <a:pt x="9" y="13602"/>
                  <a:pt x="6" y="13591"/>
                  <a:pt x="4" y="13580"/>
                </a:cubicBezTo>
                <a:cubicBezTo>
                  <a:pt x="1" y="13569"/>
                  <a:pt x="0" y="13558"/>
                  <a:pt x="0" y="13546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3" name=""/>
          <p:cNvSpPr/>
          <p:nvPr/>
        </p:nvSpPr>
        <p:spPr>
          <a:xfrm>
            <a:off x="609840" y="1077840"/>
            <a:ext cx="401400" cy="434880"/>
          </a:xfrm>
          <a:custGeom>
            <a:avLst/>
            <a:gdLst/>
            <a:ahLst/>
            <a:rect l="0" t="0" r="r" b="b"/>
            <a:pathLst>
              <a:path w="1115" h="1208">
                <a:moveTo>
                  <a:pt x="0" y="651"/>
                </a:moveTo>
                <a:lnTo>
                  <a:pt x="0" y="558"/>
                </a:lnTo>
                <a:cubicBezTo>
                  <a:pt x="0" y="522"/>
                  <a:pt x="4" y="485"/>
                  <a:pt x="11" y="449"/>
                </a:cubicBezTo>
                <a:cubicBezTo>
                  <a:pt x="18" y="414"/>
                  <a:pt x="28" y="379"/>
                  <a:pt x="42" y="345"/>
                </a:cubicBezTo>
                <a:cubicBezTo>
                  <a:pt x="56" y="311"/>
                  <a:pt x="74" y="279"/>
                  <a:pt x="94" y="249"/>
                </a:cubicBezTo>
                <a:cubicBezTo>
                  <a:pt x="114" y="218"/>
                  <a:pt x="137" y="190"/>
                  <a:pt x="163" y="164"/>
                </a:cubicBezTo>
                <a:cubicBezTo>
                  <a:pt x="189" y="138"/>
                  <a:pt x="217" y="115"/>
                  <a:pt x="248" y="95"/>
                </a:cubicBezTo>
                <a:cubicBezTo>
                  <a:pt x="278" y="75"/>
                  <a:pt x="310" y="57"/>
                  <a:pt x="344" y="43"/>
                </a:cubicBezTo>
                <a:cubicBezTo>
                  <a:pt x="378" y="29"/>
                  <a:pt x="413" y="18"/>
                  <a:pt x="448" y="11"/>
                </a:cubicBezTo>
                <a:cubicBezTo>
                  <a:pt x="484" y="4"/>
                  <a:pt x="521" y="0"/>
                  <a:pt x="557" y="0"/>
                </a:cubicBezTo>
                <a:cubicBezTo>
                  <a:pt x="594" y="0"/>
                  <a:pt x="630" y="4"/>
                  <a:pt x="666" y="11"/>
                </a:cubicBezTo>
                <a:cubicBezTo>
                  <a:pt x="702" y="18"/>
                  <a:pt x="737" y="29"/>
                  <a:pt x="770" y="43"/>
                </a:cubicBezTo>
                <a:cubicBezTo>
                  <a:pt x="804" y="57"/>
                  <a:pt x="836" y="75"/>
                  <a:pt x="867" y="95"/>
                </a:cubicBezTo>
                <a:cubicBezTo>
                  <a:pt x="897" y="115"/>
                  <a:pt x="925" y="138"/>
                  <a:pt x="951" y="164"/>
                </a:cubicBezTo>
                <a:cubicBezTo>
                  <a:pt x="977" y="190"/>
                  <a:pt x="1000" y="218"/>
                  <a:pt x="1020" y="249"/>
                </a:cubicBezTo>
                <a:cubicBezTo>
                  <a:pt x="1041" y="279"/>
                  <a:pt x="1058" y="311"/>
                  <a:pt x="1072" y="345"/>
                </a:cubicBezTo>
                <a:cubicBezTo>
                  <a:pt x="1086" y="379"/>
                  <a:pt x="1097" y="414"/>
                  <a:pt x="1105" y="449"/>
                </a:cubicBezTo>
                <a:cubicBezTo>
                  <a:pt x="1112" y="485"/>
                  <a:pt x="1115" y="522"/>
                  <a:pt x="1115" y="558"/>
                </a:cubicBezTo>
                <a:lnTo>
                  <a:pt x="1115" y="651"/>
                </a:lnTo>
                <a:cubicBezTo>
                  <a:pt x="1115" y="688"/>
                  <a:pt x="1112" y="724"/>
                  <a:pt x="1105" y="760"/>
                </a:cubicBezTo>
                <a:cubicBezTo>
                  <a:pt x="1097" y="796"/>
                  <a:pt x="1086" y="830"/>
                  <a:pt x="1072" y="864"/>
                </a:cubicBezTo>
                <a:cubicBezTo>
                  <a:pt x="1058" y="898"/>
                  <a:pt x="1041" y="930"/>
                  <a:pt x="1020" y="960"/>
                </a:cubicBezTo>
                <a:cubicBezTo>
                  <a:pt x="1000" y="991"/>
                  <a:pt x="977" y="1019"/>
                  <a:pt x="951" y="1045"/>
                </a:cubicBezTo>
                <a:cubicBezTo>
                  <a:pt x="925" y="1071"/>
                  <a:pt x="897" y="1094"/>
                  <a:pt x="867" y="1114"/>
                </a:cubicBezTo>
                <a:cubicBezTo>
                  <a:pt x="836" y="1134"/>
                  <a:pt x="804" y="1152"/>
                  <a:pt x="770" y="1166"/>
                </a:cubicBezTo>
                <a:cubicBezTo>
                  <a:pt x="737" y="1180"/>
                  <a:pt x="702" y="1190"/>
                  <a:pt x="666" y="1197"/>
                </a:cubicBezTo>
                <a:cubicBezTo>
                  <a:pt x="630" y="1204"/>
                  <a:pt x="594" y="1208"/>
                  <a:pt x="557" y="1208"/>
                </a:cubicBezTo>
                <a:cubicBezTo>
                  <a:pt x="521" y="1208"/>
                  <a:pt x="484" y="1204"/>
                  <a:pt x="448" y="1197"/>
                </a:cubicBezTo>
                <a:cubicBezTo>
                  <a:pt x="413" y="1190"/>
                  <a:pt x="378" y="1180"/>
                  <a:pt x="344" y="1166"/>
                </a:cubicBezTo>
                <a:cubicBezTo>
                  <a:pt x="310" y="1152"/>
                  <a:pt x="278" y="1134"/>
                  <a:pt x="248" y="1114"/>
                </a:cubicBezTo>
                <a:cubicBezTo>
                  <a:pt x="217" y="1094"/>
                  <a:pt x="189" y="1071"/>
                  <a:pt x="163" y="1045"/>
                </a:cubicBezTo>
                <a:cubicBezTo>
                  <a:pt x="137" y="1019"/>
                  <a:pt x="114" y="991"/>
                  <a:pt x="94" y="960"/>
                </a:cubicBezTo>
                <a:cubicBezTo>
                  <a:pt x="74" y="930"/>
                  <a:pt x="56" y="898"/>
                  <a:pt x="42" y="864"/>
                </a:cubicBezTo>
                <a:cubicBezTo>
                  <a:pt x="28" y="830"/>
                  <a:pt x="18" y="796"/>
                  <a:pt x="11" y="760"/>
                </a:cubicBezTo>
                <a:cubicBezTo>
                  <a:pt x="4" y="724"/>
                  <a:pt x="0" y="688"/>
                  <a:pt x="0" y="651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644" name="" descr=""/>
          <p:cNvPicPr/>
          <p:nvPr/>
        </p:nvPicPr>
        <p:blipFill>
          <a:blip r:embed="rId3"/>
          <a:stretch/>
        </p:blipFill>
        <p:spPr>
          <a:xfrm>
            <a:off x="710280" y="11782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5" name=""/>
          <p:cNvSpPr txBox="1"/>
          <p:nvPr/>
        </p:nvSpPr>
        <p:spPr>
          <a:xfrm>
            <a:off x="3213360" y="188640"/>
            <a:ext cx="427284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Common Pitfalls to Avoid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6" name=""/>
          <p:cNvSpPr txBox="1"/>
          <p:nvPr/>
        </p:nvSpPr>
        <p:spPr>
          <a:xfrm>
            <a:off x="1144800" y="1176120"/>
            <a:ext cx="12362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Overﬁtting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7" name=""/>
          <p:cNvSpPr txBox="1"/>
          <p:nvPr/>
        </p:nvSpPr>
        <p:spPr>
          <a:xfrm>
            <a:off x="610200" y="1673640"/>
            <a:ext cx="25988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are highly prone to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8" name=""/>
          <p:cNvSpPr txBox="1"/>
          <p:nvPr/>
        </p:nvSpPr>
        <p:spPr>
          <a:xfrm>
            <a:off x="610200" y="1907640"/>
            <a:ext cx="2707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overﬁtting, creating overly complex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9" name=""/>
          <p:cNvSpPr txBox="1"/>
          <p:nvPr/>
        </p:nvSpPr>
        <p:spPr>
          <a:xfrm>
            <a:off x="610200" y="2141640"/>
            <a:ext cx="27522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trees that learn noise and outliers in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0" name=""/>
          <p:cNvSpPr/>
          <p:nvPr/>
        </p:nvSpPr>
        <p:spPr>
          <a:xfrm>
            <a:off x="609840" y="2715840"/>
            <a:ext cx="2749680" cy="1470960"/>
          </a:xfrm>
          <a:custGeom>
            <a:avLst/>
            <a:gdLst/>
            <a:ahLst/>
            <a:rect l="0" t="0" r="r" b="b"/>
            <a:pathLst>
              <a:path w="7638" h="4086">
                <a:moveTo>
                  <a:pt x="0" y="3993"/>
                </a:moveTo>
                <a:lnTo>
                  <a:pt x="0" y="93"/>
                </a:lnTo>
                <a:cubicBezTo>
                  <a:pt x="0" y="80"/>
                  <a:pt x="2" y="68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9" y="2"/>
                  <a:pt x="81" y="0"/>
                  <a:pt x="93" y="0"/>
                </a:cubicBezTo>
                <a:lnTo>
                  <a:pt x="7545" y="0"/>
                </a:lnTo>
                <a:cubicBezTo>
                  <a:pt x="7558" y="0"/>
                  <a:pt x="7569" y="2"/>
                  <a:pt x="7581" y="7"/>
                </a:cubicBezTo>
                <a:cubicBezTo>
                  <a:pt x="7592" y="12"/>
                  <a:pt x="7602" y="18"/>
                  <a:pt x="7611" y="27"/>
                </a:cubicBezTo>
                <a:cubicBezTo>
                  <a:pt x="7620" y="36"/>
                  <a:pt x="7626" y="46"/>
                  <a:pt x="7631" y="57"/>
                </a:cubicBezTo>
                <a:cubicBezTo>
                  <a:pt x="7636" y="68"/>
                  <a:pt x="7638" y="80"/>
                  <a:pt x="7638" y="93"/>
                </a:cubicBezTo>
                <a:lnTo>
                  <a:pt x="7638" y="3993"/>
                </a:lnTo>
                <a:cubicBezTo>
                  <a:pt x="7638" y="4006"/>
                  <a:pt x="7636" y="4018"/>
                  <a:pt x="7631" y="4029"/>
                </a:cubicBezTo>
                <a:cubicBezTo>
                  <a:pt x="7626" y="4040"/>
                  <a:pt x="7620" y="4050"/>
                  <a:pt x="7611" y="4059"/>
                </a:cubicBezTo>
                <a:cubicBezTo>
                  <a:pt x="7602" y="4068"/>
                  <a:pt x="7592" y="4074"/>
                  <a:pt x="7581" y="4079"/>
                </a:cubicBezTo>
                <a:cubicBezTo>
                  <a:pt x="7569" y="4084"/>
                  <a:pt x="7558" y="4086"/>
                  <a:pt x="7545" y="4086"/>
                </a:cubicBezTo>
                <a:lnTo>
                  <a:pt x="93" y="4086"/>
                </a:lnTo>
                <a:cubicBezTo>
                  <a:pt x="81" y="4086"/>
                  <a:pt x="69" y="4084"/>
                  <a:pt x="57" y="4079"/>
                </a:cubicBezTo>
                <a:cubicBezTo>
                  <a:pt x="46" y="4074"/>
                  <a:pt x="36" y="4068"/>
                  <a:pt x="27" y="4059"/>
                </a:cubicBezTo>
                <a:cubicBezTo>
                  <a:pt x="19" y="4050"/>
                  <a:pt x="12" y="4040"/>
                  <a:pt x="7" y="4029"/>
                </a:cubicBezTo>
                <a:cubicBezTo>
                  <a:pt x="2" y="4018"/>
                  <a:pt x="0" y="4006"/>
                  <a:pt x="0" y="3993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1" name=""/>
          <p:cNvSpPr txBox="1"/>
          <p:nvPr/>
        </p:nvSpPr>
        <p:spPr>
          <a:xfrm>
            <a:off x="610200" y="2375640"/>
            <a:ext cx="1316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training data.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52" name="" descr=""/>
          <p:cNvPicPr/>
          <p:nvPr/>
        </p:nvPicPr>
        <p:blipFill>
          <a:blip r:embed="rId4"/>
          <a:stretch/>
        </p:blipFill>
        <p:spPr>
          <a:xfrm>
            <a:off x="743760" y="3150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53" name=""/>
          <p:cNvSpPr txBox="1"/>
          <p:nvPr/>
        </p:nvSpPr>
        <p:spPr>
          <a:xfrm>
            <a:off x="743760" y="2867760"/>
            <a:ext cx="1057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How to Avoid: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54" name="" descr=""/>
          <p:cNvPicPr/>
          <p:nvPr/>
        </p:nvPicPr>
        <p:blipFill>
          <a:blip r:embed="rId5"/>
          <a:stretch/>
        </p:blipFill>
        <p:spPr>
          <a:xfrm>
            <a:off x="743760" y="34178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55" name=""/>
          <p:cNvSpPr txBox="1"/>
          <p:nvPr/>
        </p:nvSpPr>
        <p:spPr>
          <a:xfrm>
            <a:off x="944280" y="3134880"/>
            <a:ext cx="1592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Use pruning techniques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56" name="" descr=""/>
          <p:cNvPicPr/>
          <p:nvPr/>
        </p:nvPicPr>
        <p:blipFill>
          <a:blip r:embed="rId6"/>
          <a:stretch/>
        </p:blipFill>
        <p:spPr>
          <a:xfrm>
            <a:off x="743760" y="3685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57" name=""/>
          <p:cNvSpPr txBox="1"/>
          <p:nvPr/>
        </p:nvSpPr>
        <p:spPr>
          <a:xfrm>
            <a:off x="944280" y="3402360"/>
            <a:ext cx="1497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Set a maximum depth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8" name=""/>
          <p:cNvSpPr txBox="1"/>
          <p:nvPr/>
        </p:nvSpPr>
        <p:spPr>
          <a:xfrm>
            <a:off x="944280" y="3669840"/>
            <a:ext cx="2115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Increase minimum samples per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59" name="" descr=""/>
          <p:cNvPicPr/>
          <p:nvPr/>
        </p:nvPicPr>
        <p:blipFill>
          <a:blip r:embed="rId7"/>
          <a:stretch/>
        </p:blipFill>
        <p:spPr>
          <a:xfrm>
            <a:off x="1805040" y="5206320"/>
            <a:ext cx="350640" cy="400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0" name=""/>
          <p:cNvSpPr/>
          <p:nvPr/>
        </p:nvSpPr>
        <p:spPr>
          <a:xfrm>
            <a:off x="3772800" y="873000"/>
            <a:ext cx="3151080" cy="4939200"/>
          </a:xfrm>
          <a:custGeom>
            <a:avLst/>
            <a:gdLst/>
            <a:ahLst/>
            <a:rect l="0" t="0" r="r" b="b"/>
            <a:pathLst>
              <a:path w="8753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8578" y="0"/>
                </a:lnTo>
                <a:cubicBezTo>
                  <a:pt x="8590" y="0"/>
                  <a:pt x="8601" y="1"/>
                  <a:pt x="8612" y="4"/>
                </a:cubicBezTo>
                <a:cubicBezTo>
                  <a:pt x="8624" y="6"/>
                  <a:pt x="8634" y="9"/>
                  <a:pt x="8645" y="14"/>
                </a:cubicBezTo>
                <a:cubicBezTo>
                  <a:pt x="8656" y="18"/>
                  <a:pt x="8666" y="23"/>
                  <a:pt x="8675" y="30"/>
                </a:cubicBezTo>
                <a:cubicBezTo>
                  <a:pt x="8685" y="36"/>
                  <a:pt x="8693" y="43"/>
                  <a:pt x="8702" y="51"/>
                </a:cubicBezTo>
                <a:cubicBezTo>
                  <a:pt x="8710" y="59"/>
                  <a:pt x="8717" y="68"/>
                  <a:pt x="8723" y="78"/>
                </a:cubicBezTo>
                <a:cubicBezTo>
                  <a:pt x="8730" y="87"/>
                  <a:pt x="8735" y="97"/>
                  <a:pt x="8739" y="108"/>
                </a:cubicBezTo>
                <a:cubicBezTo>
                  <a:pt x="8744" y="118"/>
                  <a:pt x="8747" y="129"/>
                  <a:pt x="8749" y="140"/>
                </a:cubicBezTo>
                <a:cubicBezTo>
                  <a:pt x="8751" y="152"/>
                  <a:pt x="8753" y="163"/>
                  <a:pt x="8753" y="174"/>
                </a:cubicBezTo>
                <a:lnTo>
                  <a:pt x="8753" y="13546"/>
                </a:lnTo>
                <a:cubicBezTo>
                  <a:pt x="8753" y="13558"/>
                  <a:pt x="8751" y="13569"/>
                  <a:pt x="8749" y="13580"/>
                </a:cubicBezTo>
                <a:cubicBezTo>
                  <a:pt x="8747" y="13591"/>
                  <a:pt x="8744" y="13602"/>
                  <a:pt x="8739" y="13613"/>
                </a:cubicBezTo>
                <a:cubicBezTo>
                  <a:pt x="8735" y="13623"/>
                  <a:pt x="8730" y="13633"/>
                  <a:pt x="8723" y="13643"/>
                </a:cubicBezTo>
                <a:cubicBezTo>
                  <a:pt x="8717" y="13652"/>
                  <a:pt x="8710" y="13661"/>
                  <a:pt x="8702" y="13669"/>
                </a:cubicBezTo>
                <a:cubicBezTo>
                  <a:pt x="8693" y="13677"/>
                  <a:pt x="8685" y="13684"/>
                  <a:pt x="8675" y="13691"/>
                </a:cubicBezTo>
                <a:cubicBezTo>
                  <a:pt x="8666" y="13697"/>
                  <a:pt x="8656" y="13703"/>
                  <a:pt x="8645" y="13707"/>
                </a:cubicBezTo>
                <a:cubicBezTo>
                  <a:pt x="8634" y="13711"/>
                  <a:pt x="8624" y="13715"/>
                  <a:pt x="8612" y="13717"/>
                </a:cubicBezTo>
                <a:cubicBezTo>
                  <a:pt x="8601" y="13719"/>
                  <a:pt x="8590" y="13720"/>
                  <a:pt x="8578" y="13720"/>
                </a:cubicBezTo>
                <a:lnTo>
                  <a:pt x="174" y="13720"/>
                </a:lnTo>
                <a:cubicBezTo>
                  <a:pt x="163" y="13720"/>
                  <a:pt x="152" y="13719"/>
                  <a:pt x="140" y="13717"/>
                </a:cubicBezTo>
                <a:cubicBezTo>
                  <a:pt x="129" y="13715"/>
                  <a:pt x="118" y="13711"/>
                  <a:pt x="108" y="13707"/>
                </a:cubicBezTo>
                <a:cubicBezTo>
                  <a:pt x="97" y="13703"/>
                  <a:pt x="87" y="13697"/>
                  <a:pt x="78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30" y="13643"/>
                </a:cubicBezTo>
                <a:cubicBezTo>
                  <a:pt x="23" y="13633"/>
                  <a:pt x="18" y="13623"/>
                  <a:pt x="13" y="13613"/>
                </a:cubicBezTo>
                <a:cubicBezTo>
                  <a:pt x="9" y="13602"/>
                  <a:pt x="6" y="13591"/>
                  <a:pt x="4" y="13580"/>
                </a:cubicBezTo>
                <a:cubicBezTo>
                  <a:pt x="1" y="13569"/>
                  <a:pt x="0" y="13558"/>
                  <a:pt x="0" y="1354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1" name=""/>
          <p:cNvSpPr/>
          <p:nvPr/>
        </p:nvSpPr>
        <p:spPr>
          <a:xfrm>
            <a:off x="3772800" y="873000"/>
            <a:ext cx="3151080" cy="4939200"/>
          </a:xfrm>
          <a:custGeom>
            <a:avLst/>
            <a:gdLst/>
            <a:ahLst/>
            <a:rect l="0" t="0" r="r" b="b"/>
            <a:pathLst>
              <a:path fill="none" w="8753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8578" y="0"/>
                </a:lnTo>
                <a:cubicBezTo>
                  <a:pt x="8590" y="0"/>
                  <a:pt x="8601" y="1"/>
                  <a:pt x="8612" y="4"/>
                </a:cubicBezTo>
                <a:cubicBezTo>
                  <a:pt x="8624" y="6"/>
                  <a:pt x="8634" y="9"/>
                  <a:pt x="8645" y="14"/>
                </a:cubicBezTo>
                <a:cubicBezTo>
                  <a:pt x="8656" y="18"/>
                  <a:pt x="8666" y="23"/>
                  <a:pt x="8675" y="30"/>
                </a:cubicBezTo>
                <a:cubicBezTo>
                  <a:pt x="8685" y="36"/>
                  <a:pt x="8693" y="43"/>
                  <a:pt x="8702" y="51"/>
                </a:cubicBezTo>
                <a:cubicBezTo>
                  <a:pt x="8710" y="59"/>
                  <a:pt x="8717" y="68"/>
                  <a:pt x="8723" y="78"/>
                </a:cubicBezTo>
                <a:cubicBezTo>
                  <a:pt x="8730" y="87"/>
                  <a:pt x="8735" y="97"/>
                  <a:pt x="8739" y="108"/>
                </a:cubicBezTo>
                <a:cubicBezTo>
                  <a:pt x="8744" y="118"/>
                  <a:pt x="8747" y="129"/>
                  <a:pt x="8749" y="140"/>
                </a:cubicBezTo>
                <a:cubicBezTo>
                  <a:pt x="8751" y="152"/>
                  <a:pt x="8753" y="163"/>
                  <a:pt x="8753" y="174"/>
                </a:cubicBezTo>
                <a:lnTo>
                  <a:pt x="8753" y="13546"/>
                </a:lnTo>
                <a:cubicBezTo>
                  <a:pt x="8753" y="13558"/>
                  <a:pt x="8751" y="13569"/>
                  <a:pt x="8749" y="13580"/>
                </a:cubicBezTo>
                <a:cubicBezTo>
                  <a:pt x="8747" y="13591"/>
                  <a:pt x="8744" y="13602"/>
                  <a:pt x="8739" y="13613"/>
                </a:cubicBezTo>
                <a:cubicBezTo>
                  <a:pt x="8735" y="13623"/>
                  <a:pt x="8730" y="13633"/>
                  <a:pt x="8723" y="13643"/>
                </a:cubicBezTo>
                <a:cubicBezTo>
                  <a:pt x="8717" y="13652"/>
                  <a:pt x="8710" y="13661"/>
                  <a:pt x="8702" y="13669"/>
                </a:cubicBezTo>
                <a:cubicBezTo>
                  <a:pt x="8693" y="13677"/>
                  <a:pt x="8685" y="13684"/>
                  <a:pt x="8675" y="13691"/>
                </a:cubicBezTo>
                <a:cubicBezTo>
                  <a:pt x="8666" y="13697"/>
                  <a:pt x="8656" y="13703"/>
                  <a:pt x="8645" y="13707"/>
                </a:cubicBezTo>
                <a:cubicBezTo>
                  <a:pt x="8634" y="13711"/>
                  <a:pt x="8624" y="13715"/>
                  <a:pt x="8612" y="13717"/>
                </a:cubicBezTo>
                <a:cubicBezTo>
                  <a:pt x="8601" y="13719"/>
                  <a:pt x="8590" y="13720"/>
                  <a:pt x="8578" y="13720"/>
                </a:cubicBezTo>
                <a:lnTo>
                  <a:pt x="174" y="13720"/>
                </a:lnTo>
                <a:cubicBezTo>
                  <a:pt x="163" y="13720"/>
                  <a:pt x="152" y="13719"/>
                  <a:pt x="140" y="13717"/>
                </a:cubicBezTo>
                <a:cubicBezTo>
                  <a:pt x="129" y="13715"/>
                  <a:pt x="118" y="13711"/>
                  <a:pt x="108" y="13707"/>
                </a:cubicBezTo>
                <a:cubicBezTo>
                  <a:pt x="97" y="13703"/>
                  <a:pt x="87" y="13697"/>
                  <a:pt x="78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30" y="13643"/>
                </a:cubicBezTo>
                <a:cubicBezTo>
                  <a:pt x="23" y="13633"/>
                  <a:pt x="18" y="13623"/>
                  <a:pt x="13" y="13613"/>
                </a:cubicBezTo>
                <a:cubicBezTo>
                  <a:pt x="9" y="13602"/>
                  <a:pt x="6" y="13591"/>
                  <a:pt x="4" y="13580"/>
                </a:cubicBezTo>
                <a:cubicBezTo>
                  <a:pt x="1" y="13569"/>
                  <a:pt x="0" y="13558"/>
                  <a:pt x="0" y="13546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2" name=""/>
          <p:cNvSpPr/>
          <p:nvPr/>
        </p:nvSpPr>
        <p:spPr>
          <a:xfrm>
            <a:off x="3977640" y="1077840"/>
            <a:ext cx="401400" cy="434880"/>
          </a:xfrm>
          <a:custGeom>
            <a:avLst/>
            <a:gdLst/>
            <a:ahLst/>
            <a:rect l="0" t="0" r="r" b="b"/>
            <a:pathLst>
              <a:path w="1115" h="1208">
                <a:moveTo>
                  <a:pt x="0" y="651"/>
                </a:moveTo>
                <a:lnTo>
                  <a:pt x="0" y="558"/>
                </a:lnTo>
                <a:cubicBezTo>
                  <a:pt x="0" y="522"/>
                  <a:pt x="3" y="485"/>
                  <a:pt x="11" y="449"/>
                </a:cubicBezTo>
                <a:cubicBezTo>
                  <a:pt x="18" y="414"/>
                  <a:pt x="28" y="379"/>
                  <a:pt x="42" y="345"/>
                </a:cubicBezTo>
                <a:cubicBezTo>
                  <a:pt x="56" y="311"/>
                  <a:pt x="73" y="279"/>
                  <a:pt x="94" y="249"/>
                </a:cubicBezTo>
                <a:cubicBezTo>
                  <a:pt x="114" y="218"/>
                  <a:pt x="137" y="190"/>
                  <a:pt x="163" y="164"/>
                </a:cubicBezTo>
                <a:cubicBezTo>
                  <a:pt x="189" y="138"/>
                  <a:pt x="217" y="115"/>
                  <a:pt x="248" y="95"/>
                </a:cubicBezTo>
                <a:cubicBezTo>
                  <a:pt x="278" y="75"/>
                  <a:pt x="310" y="57"/>
                  <a:pt x="344" y="43"/>
                </a:cubicBezTo>
                <a:cubicBezTo>
                  <a:pt x="378" y="29"/>
                  <a:pt x="412" y="18"/>
                  <a:pt x="448" y="11"/>
                </a:cubicBezTo>
                <a:cubicBezTo>
                  <a:pt x="484" y="4"/>
                  <a:pt x="520" y="0"/>
                  <a:pt x="557" y="0"/>
                </a:cubicBezTo>
                <a:cubicBezTo>
                  <a:pt x="594" y="0"/>
                  <a:pt x="630" y="4"/>
                  <a:pt x="667" y="11"/>
                </a:cubicBezTo>
                <a:cubicBezTo>
                  <a:pt x="703" y="18"/>
                  <a:pt x="737" y="29"/>
                  <a:pt x="771" y="43"/>
                </a:cubicBezTo>
                <a:cubicBezTo>
                  <a:pt x="805" y="57"/>
                  <a:pt x="837" y="75"/>
                  <a:pt x="868" y="95"/>
                </a:cubicBezTo>
                <a:cubicBezTo>
                  <a:pt x="898" y="115"/>
                  <a:pt x="926" y="138"/>
                  <a:pt x="952" y="164"/>
                </a:cubicBezTo>
                <a:cubicBezTo>
                  <a:pt x="978" y="190"/>
                  <a:pt x="1001" y="218"/>
                  <a:pt x="1021" y="249"/>
                </a:cubicBezTo>
                <a:cubicBezTo>
                  <a:pt x="1042" y="279"/>
                  <a:pt x="1059" y="311"/>
                  <a:pt x="1073" y="345"/>
                </a:cubicBezTo>
                <a:cubicBezTo>
                  <a:pt x="1087" y="379"/>
                  <a:pt x="1097" y="414"/>
                  <a:pt x="1104" y="449"/>
                </a:cubicBezTo>
                <a:cubicBezTo>
                  <a:pt x="1112" y="485"/>
                  <a:pt x="1115" y="522"/>
                  <a:pt x="1115" y="558"/>
                </a:cubicBezTo>
                <a:lnTo>
                  <a:pt x="1115" y="651"/>
                </a:lnTo>
                <a:cubicBezTo>
                  <a:pt x="1115" y="688"/>
                  <a:pt x="1112" y="724"/>
                  <a:pt x="1104" y="760"/>
                </a:cubicBezTo>
                <a:cubicBezTo>
                  <a:pt x="1097" y="796"/>
                  <a:pt x="1087" y="830"/>
                  <a:pt x="1073" y="864"/>
                </a:cubicBezTo>
                <a:cubicBezTo>
                  <a:pt x="1059" y="898"/>
                  <a:pt x="1042" y="930"/>
                  <a:pt x="1021" y="960"/>
                </a:cubicBezTo>
                <a:cubicBezTo>
                  <a:pt x="1001" y="991"/>
                  <a:pt x="978" y="1019"/>
                  <a:pt x="952" y="1045"/>
                </a:cubicBezTo>
                <a:cubicBezTo>
                  <a:pt x="926" y="1071"/>
                  <a:pt x="898" y="1094"/>
                  <a:pt x="868" y="1114"/>
                </a:cubicBezTo>
                <a:cubicBezTo>
                  <a:pt x="837" y="1134"/>
                  <a:pt x="805" y="1152"/>
                  <a:pt x="771" y="1166"/>
                </a:cubicBezTo>
                <a:cubicBezTo>
                  <a:pt x="737" y="1180"/>
                  <a:pt x="703" y="1190"/>
                  <a:pt x="667" y="1197"/>
                </a:cubicBezTo>
                <a:cubicBezTo>
                  <a:pt x="630" y="1204"/>
                  <a:pt x="594" y="1208"/>
                  <a:pt x="557" y="1208"/>
                </a:cubicBezTo>
                <a:cubicBezTo>
                  <a:pt x="520" y="1208"/>
                  <a:pt x="484" y="1204"/>
                  <a:pt x="448" y="1197"/>
                </a:cubicBezTo>
                <a:cubicBezTo>
                  <a:pt x="412" y="1190"/>
                  <a:pt x="378" y="1180"/>
                  <a:pt x="344" y="1166"/>
                </a:cubicBezTo>
                <a:cubicBezTo>
                  <a:pt x="310" y="1152"/>
                  <a:pt x="278" y="1134"/>
                  <a:pt x="248" y="1114"/>
                </a:cubicBezTo>
                <a:cubicBezTo>
                  <a:pt x="217" y="1094"/>
                  <a:pt x="189" y="1071"/>
                  <a:pt x="163" y="1045"/>
                </a:cubicBezTo>
                <a:cubicBezTo>
                  <a:pt x="137" y="1019"/>
                  <a:pt x="114" y="991"/>
                  <a:pt x="94" y="960"/>
                </a:cubicBezTo>
                <a:cubicBezTo>
                  <a:pt x="73" y="930"/>
                  <a:pt x="56" y="898"/>
                  <a:pt x="42" y="864"/>
                </a:cubicBezTo>
                <a:cubicBezTo>
                  <a:pt x="28" y="830"/>
                  <a:pt x="18" y="796"/>
                  <a:pt x="11" y="760"/>
                </a:cubicBezTo>
                <a:cubicBezTo>
                  <a:pt x="3" y="724"/>
                  <a:pt x="0" y="688"/>
                  <a:pt x="0" y="651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663" name="" descr=""/>
          <p:cNvPicPr/>
          <p:nvPr/>
        </p:nvPicPr>
        <p:blipFill>
          <a:blip r:embed="rId8"/>
          <a:stretch/>
        </p:blipFill>
        <p:spPr>
          <a:xfrm>
            <a:off x="4078080" y="11782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4" name=""/>
          <p:cNvSpPr txBox="1"/>
          <p:nvPr/>
        </p:nvSpPr>
        <p:spPr>
          <a:xfrm>
            <a:off x="944280" y="3870360"/>
            <a:ext cx="249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leaf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5" name=""/>
          <p:cNvSpPr txBox="1"/>
          <p:nvPr/>
        </p:nvSpPr>
        <p:spPr>
          <a:xfrm>
            <a:off x="4509720" y="1176120"/>
            <a:ext cx="11487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Instability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6" name=""/>
          <p:cNvSpPr txBox="1"/>
          <p:nvPr/>
        </p:nvSpPr>
        <p:spPr>
          <a:xfrm>
            <a:off x="3974760" y="1673640"/>
            <a:ext cx="27147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Small variations in the training data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7" name=""/>
          <p:cNvSpPr txBox="1"/>
          <p:nvPr/>
        </p:nvSpPr>
        <p:spPr>
          <a:xfrm>
            <a:off x="3974760" y="1907640"/>
            <a:ext cx="2511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can result in completely diﬀerent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8" name=""/>
          <p:cNvSpPr txBox="1"/>
          <p:nvPr/>
        </p:nvSpPr>
        <p:spPr>
          <a:xfrm>
            <a:off x="3974760" y="2141640"/>
            <a:ext cx="22960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tree structures, making model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9" name=""/>
          <p:cNvSpPr/>
          <p:nvPr/>
        </p:nvSpPr>
        <p:spPr>
          <a:xfrm>
            <a:off x="3977640" y="2715840"/>
            <a:ext cx="2741400" cy="1872000"/>
          </a:xfrm>
          <a:custGeom>
            <a:avLst/>
            <a:gdLst/>
            <a:ahLst/>
            <a:rect l="0" t="0" r="r" b="b"/>
            <a:pathLst>
              <a:path w="7615" h="5200">
                <a:moveTo>
                  <a:pt x="0" y="5108"/>
                </a:moveTo>
                <a:lnTo>
                  <a:pt x="0" y="93"/>
                </a:lnTo>
                <a:cubicBezTo>
                  <a:pt x="0" y="80"/>
                  <a:pt x="2" y="68"/>
                  <a:pt x="7" y="57"/>
                </a:cubicBezTo>
                <a:cubicBezTo>
                  <a:pt x="12" y="46"/>
                  <a:pt x="18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9" y="2"/>
                  <a:pt x="80" y="0"/>
                  <a:pt x="93" y="0"/>
                </a:cubicBezTo>
                <a:lnTo>
                  <a:pt x="7522" y="0"/>
                </a:lnTo>
                <a:cubicBezTo>
                  <a:pt x="7534" y="0"/>
                  <a:pt x="7546" y="2"/>
                  <a:pt x="7557" y="7"/>
                </a:cubicBezTo>
                <a:cubicBezTo>
                  <a:pt x="7569" y="12"/>
                  <a:pt x="7579" y="18"/>
                  <a:pt x="7588" y="27"/>
                </a:cubicBezTo>
                <a:cubicBezTo>
                  <a:pt x="7596" y="36"/>
                  <a:pt x="7603" y="46"/>
                  <a:pt x="7608" y="57"/>
                </a:cubicBezTo>
                <a:cubicBezTo>
                  <a:pt x="7612" y="68"/>
                  <a:pt x="7615" y="80"/>
                  <a:pt x="7615" y="93"/>
                </a:cubicBezTo>
                <a:lnTo>
                  <a:pt x="7615" y="5108"/>
                </a:lnTo>
                <a:cubicBezTo>
                  <a:pt x="7615" y="5120"/>
                  <a:pt x="7612" y="5132"/>
                  <a:pt x="7608" y="5143"/>
                </a:cubicBezTo>
                <a:cubicBezTo>
                  <a:pt x="7603" y="5155"/>
                  <a:pt x="7596" y="5165"/>
                  <a:pt x="7588" y="5173"/>
                </a:cubicBezTo>
                <a:cubicBezTo>
                  <a:pt x="7579" y="5182"/>
                  <a:pt x="7569" y="5189"/>
                  <a:pt x="7557" y="5193"/>
                </a:cubicBezTo>
                <a:cubicBezTo>
                  <a:pt x="7546" y="5198"/>
                  <a:pt x="7534" y="5200"/>
                  <a:pt x="7522" y="5200"/>
                </a:cubicBezTo>
                <a:lnTo>
                  <a:pt x="93" y="5200"/>
                </a:lnTo>
                <a:cubicBezTo>
                  <a:pt x="80" y="5200"/>
                  <a:pt x="69" y="5198"/>
                  <a:pt x="57" y="5193"/>
                </a:cubicBezTo>
                <a:cubicBezTo>
                  <a:pt x="46" y="5189"/>
                  <a:pt x="36" y="5182"/>
                  <a:pt x="27" y="5173"/>
                </a:cubicBezTo>
                <a:cubicBezTo>
                  <a:pt x="18" y="5165"/>
                  <a:pt x="12" y="5155"/>
                  <a:pt x="7" y="5143"/>
                </a:cubicBezTo>
                <a:cubicBezTo>
                  <a:pt x="2" y="5132"/>
                  <a:pt x="0" y="5120"/>
                  <a:pt x="0" y="510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0" name=""/>
          <p:cNvSpPr txBox="1"/>
          <p:nvPr/>
        </p:nvSpPr>
        <p:spPr>
          <a:xfrm>
            <a:off x="3974760" y="2375640"/>
            <a:ext cx="21196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interpretations less reliable.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71" name="" descr=""/>
          <p:cNvPicPr/>
          <p:nvPr/>
        </p:nvPicPr>
        <p:blipFill>
          <a:blip r:embed="rId9"/>
          <a:stretch/>
        </p:blipFill>
        <p:spPr>
          <a:xfrm>
            <a:off x="4111560" y="3150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2" name=""/>
          <p:cNvSpPr txBox="1"/>
          <p:nvPr/>
        </p:nvSpPr>
        <p:spPr>
          <a:xfrm>
            <a:off x="4108680" y="2867760"/>
            <a:ext cx="1057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How to Avoid: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3" name=""/>
          <p:cNvSpPr txBox="1"/>
          <p:nvPr/>
        </p:nvSpPr>
        <p:spPr>
          <a:xfrm>
            <a:off x="4309200" y="3134880"/>
            <a:ext cx="1938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Use Decision Trees within an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74" name="" descr=""/>
          <p:cNvPicPr/>
          <p:nvPr/>
        </p:nvPicPr>
        <p:blipFill>
          <a:blip r:embed="rId10"/>
          <a:stretch/>
        </p:blipFill>
        <p:spPr>
          <a:xfrm>
            <a:off x="4111560" y="3618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5" name=""/>
          <p:cNvSpPr txBox="1"/>
          <p:nvPr/>
        </p:nvSpPr>
        <p:spPr>
          <a:xfrm>
            <a:off x="4309200" y="3335760"/>
            <a:ext cx="656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ensemble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6" name=""/>
          <p:cNvSpPr txBox="1"/>
          <p:nvPr/>
        </p:nvSpPr>
        <p:spPr>
          <a:xfrm>
            <a:off x="4309200" y="3602880"/>
            <a:ext cx="2280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Apply Random Forests to average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77" name="" descr=""/>
          <p:cNvPicPr/>
          <p:nvPr/>
        </p:nvPicPr>
        <p:blipFill>
          <a:blip r:embed="rId11"/>
          <a:stretch/>
        </p:blipFill>
        <p:spPr>
          <a:xfrm>
            <a:off x="4111560" y="4086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8" name=""/>
          <p:cNvSpPr txBox="1"/>
          <p:nvPr/>
        </p:nvSpPr>
        <p:spPr>
          <a:xfrm>
            <a:off x="4309200" y="3803400"/>
            <a:ext cx="933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multiple trees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9" name=""/>
          <p:cNvSpPr txBox="1"/>
          <p:nvPr/>
        </p:nvSpPr>
        <p:spPr>
          <a:xfrm>
            <a:off x="4309200" y="4070880"/>
            <a:ext cx="1973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Use cross-validation for more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80" name="" descr=""/>
          <p:cNvPicPr/>
          <p:nvPr/>
        </p:nvPicPr>
        <p:blipFill>
          <a:blip r:embed="rId12"/>
          <a:stretch/>
        </p:blipFill>
        <p:spPr>
          <a:xfrm>
            <a:off x="5147640" y="5206320"/>
            <a:ext cx="400680" cy="400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1" name=""/>
          <p:cNvSpPr/>
          <p:nvPr/>
        </p:nvSpPr>
        <p:spPr>
          <a:xfrm>
            <a:off x="7132320" y="873000"/>
            <a:ext cx="3159000" cy="4939200"/>
          </a:xfrm>
          <a:custGeom>
            <a:avLst/>
            <a:gdLst/>
            <a:ahLst/>
            <a:rect l="0" t="0" r="r" b="b"/>
            <a:pathLst>
              <a:path w="8775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9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3" y="0"/>
                  <a:pt x="174" y="0"/>
                </a:cubicBezTo>
                <a:lnTo>
                  <a:pt x="8601" y="0"/>
                </a:lnTo>
                <a:cubicBezTo>
                  <a:pt x="8613" y="0"/>
                  <a:pt x="8624" y="1"/>
                  <a:pt x="8635" y="4"/>
                </a:cubicBezTo>
                <a:cubicBezTo>
                  <a:pt x="8646" y="6"/>
                  <a:pt x="8657" y="9"/>
                  <a:pt x="8668" y="14"/>
                </a:cubicBezTo>
                <a:cubicBezTo>
                  <a:pt x="8678" y="18"/>
                  <a:pt x="8688" y="23"/>
                  <a:pt x="8698" y="30"/>
                </a:cubicBezTo>
                <a:cubicBezTo>
                  <a:pt x="8708" y="36"/>
                  <a:pt x="8716" y="43"/>
                  <a:pt x="8724" y="51"/>
                </a:cubicBezTo>
                <a:cubicBezTo>
                  <a:pt x="8732" y="59"/>
                  <a:pt x="8740" y="68"/>
                  <a:pt x="8746" y="78"/>
                </a:cubicBezTo>
                <a:cubicBezTo>
                  <a:pt x="8752" y="87"/>
                  <a:pt x="8758" y="97"/>
                  <a:pt x="8762" y="108"/>
                </a:cubicBezTo>
                <a:cubicBezTo>
                  <a:pt x="8766" y="118"/>
                  <a:pt x="8770" y="129"/>
                  <a:pt x="8772" y="140"/>
                </a:cubicBezTo>
                <a:cubicBezTo>
                  <a:pt x="8774" y="152"/>
                  <a:pt x="8775" y="163"/>
                  <a:pt x="8775" y="174"/>
                </a:cubicBezTo>
                <a:lnTo>
                  <a:pt x="8775" y="13546"/>
                </a:lnTo>
                <a:cubicBezTo>
                  <a:pt x="8775" y="13558"/>
                  <a:pt x="8774" y="13569"/>
                  <a:pt x="8772" y="13580"/>
                </a:cubicBezTo>
                <a:cubicBezTo>
                  <a:pt x="8770" y="13591"/>
                  <a:pt x="8766" y="13602"/>
                  <a:pt x="8762" y="13613"/>
                </a:cubicBezTo>
                <a:cubicBezTo>
                  <a:pt x="8758" y="13623"/>
                  <a:pt x="8752" y="13633"/>
                  <a:pt x="8746" y="13643"/>
                </a:cubicBezTo>
                <a:cubicBezTo>
                  <a:pt x="8740" y="13652"/>
                  <a:pt x="8732" y="13661"/>
                  <a:pt x="8724" y="13669"/>
                </a:cubicBezTo>
                <a:cubicBezTo>
                  <a:pt x="8716" y="13677"/>
                  <a:pt x="8708" y="13684"/>
                  <a:pt x="8698" y="13691"/>
                </a:cubicBezTo>
                <a:cubicBezTo>
                  <a:pt x="8688" y="13697"/>
                  <a:pt x="8678" y="13703"/>
                  <a:pt x="8668" y="13707"/>
                </a:cubicBezTo>
                <a:cubicBezTo>
                  <a:pt x="8657" y="13711"/>
                  <a:pt x="8646" y="13715"/>
                  <a:pt x="8635" y="13717"/>
                </a:cubicBezTo>
                <a:cubicBezTo>
                  <a:pt x="8624" y="13719"/>
                  <a:pt x="8613" y="13720"/>
                  <a:pt x="8601" y="13720"/>
                </a:cubicBezTo>
                <a:lnTo>
                  <a:pt x="174" y="13720"/>
                </a:lnTo>
                <a:cubicBezTo>
                  <a:pt x="163" y="13720"/>
                  <a:pt x="151" y="13719"/>
                  <a:pt x="140" y="13717"/>
                </a:cubicBezTo>
                <a:cubicBezTo>
                  <a:pt x="129" y="13715"/>
                  <a:pt x="118" y="13711"/>
                  <a:pt x="107" y="13707"/>
                </a:cubicBezTo>
                <a:cubicBezTo>
                  <a:pt x="97" y="13703"/>
                  <a:pt x="87" y="13697"/>
                  <a:pt x="77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29" y="13643"/>
                </a:cubicBezTo>
                <a:cubicBezTo>
                  <a:pt x="23" y="13633"/>
                  <a:pt x="17" y="13623"/>
                  <a:pt x="13" y="13613"/>
                </a:cubicBezTo>
                <a:cubicBezTo>
                  <a:pt x="9" y="13602"/>
                  <a:pt x="5" y="13591"/>
                  <a:pt x="3" y="13580"/>
                </a:cubicBezTo>
                <a:cubicBezTo>
                  <a:pt x="1" y="13569"/>
                  <a:pt x="0" y="13558"/>
                  <a:pt x="0" y="1354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2" name=""/>
          <p:cNvSpPr/>
          <p:nvPr/>
        </p:nvSpPr>
        <p:spPr>
          <a:xfrm>
            <a:off x="7132320" y="873000"/>
            <a:ext cx="3159000" cy="4939200"/>
          </a:xfrm>
          <a:custGeom>
            <a:avLst/>
            <a:gdLst/>
            <a:ahLst/>
            <a:rect l="0" t="0" r="r" b="b"/>
            <a:pathLst>
              <a:path fill="none" w="8775" h="13720">
                <a:moveTo>
                  <a:pt x="0" y="13546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9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3" y="0"/>
                  <a:pt x="174" y="0"/>
                </a:cubicBezTo>
                <a:lnTo>
                  <a:pt x="8601" y="0"/>
                </a:lnTo>
                <a:cubicBezTo>
                  <a:pt x="8613" y="0"/>
                  <a:pt x="8624" y="1"/>
                  <a:pt x="8635" y="4"/>
                </a:cubicBezTo>
                <a:cubicBezTo>
                  <a:pt x="8646" y="6"/>
                  <a:pt x="8657" y="9"/>
                  <a:pt x="8668" y="14"/>
                </a:cubicBezTo>
                <a:cubicBezTo>
                  <a:pt x="8678" y="18"/>
                  <a:pt x="8688" y="23"/>
                  <a:pt x="8698" y="30"/>
                </a:cubicBezTo>
                <a:cubicBezTo>
                  <a:pt x="8708" y="36"/>
                  <a:pt x="8716" y="43"/>
                  <a:pt x="8724" y="51"/>
                </a:cubicBezTo>
                <a:cubicBezTo>
                  <a:pt x="8732" y="59"/>
                  <a:pt x="8740" y="68"/>
                  <a:pt x="8746" y="78"/>
                </a:cubicBezTo>
                <a:cubicBezTo>
                  <a:pt x="8752" y="87"/>
                  <a:pt x="8758" y="97"/>
                  <a:pt x="8762" y="108"/>
                </a:cubicBezTo>
                <a:cubicBezTo>
                  <a:pt x="8766" y="118"/>
                  <a:pt x="8770" y="129"/>
                  <a:pt x="8772" y="140"/>
                </a:cubicBezTo>
                <a:cubicBezTo>
                  <a:pt x="8774" y="152"/>
                  <a:pt x="8775" y="163"/>
                  <a:pt x="8775" y="174"/>
                </a:cubicBezTo>
                <a:lnTo>
                  <a:pt x="8775" y="13546"/>
                </a:lnTo>
                <a:cubicBezTo>
                  <a:pt x="8775" y="13558"/>
                  <a:pt x="8774" y="13569"/>
                  <a:pt x="8772" y="13580"/>
                </a:cubicBezTo>
                <a:cubicBezTo>
                  <a:pt x="8770" y="13591"/>
                  <a:pt x="8766" y="13602"/>
                  <a:pt x="8762" y="13613"/>
                </a:cubicBezTo>
                <a:cubicBezTo>
                  <a:pt x="8758" y="13623"/>
                  <a:pt x="8752" y="13633"/>
                  <a:pt x="8746" y="13643"/>
                </a:cubicBezTo>
                <a:cubicBezTo>
                  <a:pt x="8740" y="13652"/>
                  <a:pt x="8732" y="13661"/>
                  <a:pt x="8724" y="13669"/>
                </a:cubicBezTo>
                <a:cubicBezTo>
                  <a:pt x="8716" y="13677"/>
                  <a:pt x="8708" y="13684"/>
                  <a:pt x="8698" y="13691"/>
                </a:cubicBezTo>
                <a:cubicBezTo>
                  <a:pt x="8688" y="13697"/>
                  <a:pt x="8678" y="13703"/>
                  <a:pt x="8668" y="13707"/>
                </a:cubicBezTo>
                <a:cubicBezTo>
                  <a:pt x="8657" y="13711"/>
                  <a:pt x="8646" y="13715"/>
                  <a:pt x="8635" y="13717"/>
                </a:cubicBezTo>
                <a:cubicBezTo>
                  <a:pt x="8624" y="13719"/>
                  <a:pt x="8613" y="13720"/>
                  <a:pt x="8601" y="13720"/>
                </a:cubicBezTo>
                <a:lnTo>
                  <a:pt x="174" y="13720"/>
                </a:lnTo>
                <a:cubicBezTo>
                  <a:pt x="163" y="13720"/>
                  <a:pt x="151" y="13719"/>
                  <a:pt x="140" y="13717"/>
                </a:cubicBezTo>
                <a:cubicBezTo>
                  <a:pt x="129" y="13715"/>
                  <a:pt x="118" y="13711"/>
                  <a:pt x="107" y="13707"/>
                </a:cubicBezTo>
                <a:cubicBezTo>
                  <a:pt x="97" y="13703"/>
                  <a:pt x="87" y="13697"/>
                  <a:pt x="77" y="13691"/>
                </a:cubicBezTo>
                <a:cubicBezTo>
                  <a:pt x="68" y="13684"/>
                  <a:pt x="59" y="13677"/>
                  <a:pt x="51" y="13669"/>
                </a:cubicBezTo>
                <a:cubicBezTo>
                  <a:pt x="43" y="13661"/>
                  <a:pt x="36" y="13652"/>
                  <a:pt x="29" y="13643"/>
                </a:cubicBezTo>
                <a:cubicBezTo>
                  <a:pt x="23" y="13633"/>
                  <a:pt x="17" y="13623"/>
                  <a:pt x="13" y="13613"/>
                </a:cubicBezTo>
                <a:cubicBezTo>
                  <a:pt x="9" y="13602"/>
                  <a:pt x="5" y="13591"/>
                  <a:pt x="3" y="13580"/>
                </a:cubicBezTo>
                <a:cubicBezTo>
                  <a:pt x="1" y="13569"/>
                  <a:pt x="0" y="13558"/>
                  <a:pt x="0" y="13546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3" name=""/>
          <p:cNvSpPr/>
          <p:nvPr/>
        </p:nvSpPr>
        <p:spPr>
          <a:xfrm>
            <a:off x="7337160" y="1127880"/>
            <a:ext cx="451440" cy="434880"/>
          </a:xfrm>
          <a:custGeom>
            <a:avLst/>
            <a:gdLst/>
            <a:ahLst/>
            <a:rect l="0" t="0" r="r" b="b"/>
            <a:pathLst>
              <a:path w="1254" h="1208">
                <a:moveTo>
                  <a:pt x="0" y="604"/>
                </a:moveTo>
                <a:cubicBezTo>
                  <a:pt x="0" y="584"/>
                  <a:pt x="1" y="564"/>
                  <a:pt x="2" y="545"/>
                </a:cubicBezTo>
                <a:cubicBezTo>
                  <a:pt x="4" y="525"/>
                  <a:pt x="7" y="505"/>
                  <a:pt x="11" y="486"/>
                </a:cubicBezTo>
                <a:cubicBezTo>
                  <a:pt x="15" y="467"/>
                  <a:pt x="20" y="448"/>
                  <a:pt x="26" y="429"/>
                </a:cubicBezTo>
                <a:cubicBezTo>
                  <a:pt x="31" y="410"/>
                  <a:pt x="38" y="391"/>
                  <a:pt x="46" y="373"/>
                </a:cubicBezTo>
                <a:cubicBezTo>
                  <a:pt x="53" y="355"/>
                  <a:pt x="62" y="337"/>
                  <a:pt x="71" y="319"/>
                </a:cubicBezTo>
                <a:cubicBezTo>
                  <a:pt x="80" y="302"/>
                  <a:pt x="90" y="285"/>
                  <a:pt x="101" y="268"/>
                </a:cubicBezTo>
                <a:cubicBezTo>
                  <a:pt x="112" y="252"/>
                  <a:pt x="124" y="236"/>
                  <a:pt x="137" y="221"/>
                </a:cubicBezTo>
                <a:cubicBezTo>
                  <a:pt x="149" y="206"/>
                  <a:pt x="162" y="191"/>
                  <a:pt x="176" y="177"/>
                </a:cubicBezTo>
                <a:cubicBezTo>
                  <a:pt x="190" y="163"/>
                  <a:pt x="205" y="150"/>
                  <a:pt x="220" y="137"/>
                </a:cubicBezTo>
                <a:cubicBezTo>
                  <a:pt x="235" y="125"/>
                  <a:pt x="251" y="113"/>
                  <a:pt x="268" y="102"/>
                </a:cubicBezTo>
                <a:cubicBezTo>
                  <a:pt x="284" y="91"/>
                  <a:pt x="302" y="81"/>
                  <a:pt x="320" y="72"/>
                </a:cubicBezTo>
                <a:cubicBezTo>
                  <a:pt x="337" y="62"/>
                  <a:pt x="355" y="54"/>
                  <a:pt x="373" y="46"/>
                </a:cubicBezTo>
                <a:cubicBezTo>
                  <a:pt x="391" y="39"/>
                  <a:pt x="410" y="32"/>
                  <a:pt x="429" y="26"/>
                </a:cubicBezTo>
                <a:cubicBezTo>
                  <a:pt x="448" y="21"/>
                  <a:pt x="467" y="16"/>
                  <a:pt x="486" y="12"/>
                </a:cubicBezTo>
                <a:cubicBezTo>
                  <a:pt x="506" y="8"/>
                  <a:pt x="525" y="5"/>
                  <a:pt x="545" y="3"/>
                </a:cubicBezTo>
                <a:cubicBezTo>
                  <a:pt x="565" y="1"/>
                  <a:pt x="584" y="0"/>
                  <a:pt x="604" y="0"/>
                </a:cubicBezTo>
                <a:lnTo>
                  <a:pt x="651" y="0"/>
                </a:lnTo>
                <a:cubicBezTo>
                  <a:pt x="670" y="0"/>
                  <a:pt x="690" y="1"/>
                  <a:pt x="710" y="3"/>
                </a:cubicBezTo>
                <a:cubicBezTo>
                  <a:pt x="729" y="5"/>
                  <a:pt x="749" y="8"/>
                  <a:pt x="768" y="12"/>
                </a:cubicBezTo>
                <a:cubicBezTo>
                  <a:pt x="788" y="16"/>
                  <a:pt x="807" y="21"/>
                  <a:pt x="826" y="26"/>
                </a:cubicBezTo>
                <a:cubicBezTo>
                  <a:pt x="845" y="32"/>
                  <a:pt x="863" y="39"/>
                  <a:pt x="881" y="46"/>
                </a:cubicBezTo>
                <a:cubicBezTo>
                  <a:pt x="900" y="54"/>
                  <a:pt x="918" y="62"/>
                  <a:pt x="935" y="72"/>
                </a:cubicBezTo>
                <a:cubicBezTo>
                  <a:pt x="952" y="81"/>
                  <a:pt x="969" y="91"/>
                  <a:pt x="986" y="102"/>
                </a:cubicBezTo>
                <a:cubicBezTo>
                  <a:pt x="1002" y="113"/>
                  <a:pt x="1018" y="125"/>
                  <a:pt x="1033" y="137"/>
                </a:cubicBezTo>
                <a:cubicBezTo>
                  <a:pt x="1049" y="150"/>
                  <a:pt x="1063" y="163"/>
                  <a:pt x="1077" y="177"/>
                </a:cubicBezTo>
                <a:cubicBezTo>
                  <a:pt x="1091" y="191"/>
                  <a:pt x="1105" y="206"/>
                  <a:pt x="1117" y="221"/>
                </a:cubicBezTo>
                <a:cubicBezTo>
                  <a:pt x="1130" y="236"/>
                  <a:pt x="1141" y="252"/>
                  <a:pt x="1152" y="268"/>
                </a:cubicBezTo>
                <a:cubicBezTo>
                  <a:pt x="1163" y="285"/>
                  <a:pt x="1173" y="302"/>
                  <a:pt x="1183" y="319"/>
                </a:cubicBezTo>
                <a:cubicBezTo>
                  <a:pt x="1192" y="337"/>
                  <a:pt x="1201" y="355"/>
                  <a:pt x="1208" y="373"/>
                </a:cubicBezTo>
                <a:cubicBezTo>
                  <a:pt x="1216" y="391"/>
                  <a:pt x="1222" y="410"/>
                  <a:pt x="1228" y="429"/>
                </a:cubicBezTo>
                <a:cubicBezTo>
                  <a:pt x="1234" y="448"/>
                  <a:pt x="1239" y="467"/>
                  <a:pt x="1242" y="486"/>
                </a:cubicBezTo>
                <a:cubicBezTo>
                  <a:pt x="1246" y="505"/>
                  <a:pt x="1249" y="525"/>
                  <a:pt x="1251" y="545"/>
                </a:cubicBezTo>
                <a:cubicBezTo>
                  <a:pt x="1253" y="564"/>
                  <a:pt x="1254" y="584"/>
                  <a:pt x="1254" y="604"/>
                </a:cubicBezTo>
                <a:cubicBezTo>
                  <a:pt x="1254" y="624"/>
                  <a:pt x="1253" y="643"/>
                  <a:pt x="1251" y="663"/>
                </a:cubicBezTo>
                <a:cubicBezTo>
                  <a:pt x="1249" y="683"/>
                  <a:pt x="1246" y="702"/>
                  <a:pt x="1242" y="722"/>
                </a:cubicBezTo>
                <a:cubicBezTo>
                  <a:pt x="1239" y="741"/>
                  <a:pt x="1234" y="760"/>
                  <a:pt x="1228" y="779"/>
                </a:cubicBezTo>
                <a:cubicBezTo>
                  <a:pt x="1222" y="798"/>
                  <a:pt x="1216" y="817"/>
                  <a:pt x="1208" y="835"/>
                </a:cubicBezTo>
                <a:cubicBezTo>
                  <a:pt x="1201" y="853"/>
                  <a:pt x="1192" y="871"/>
                  <a:pt x="1183" y="888"/>
                </a:cubicBezTo>
                <a:cubicBezTo>
                  <a:pt x="1173" y="906"/>
                  <a:pt x="1163" y="923"/>
                  <a:pt x="1152" y="939"/>
                </a:cubicBezTo>
                <a:cubicBezTo>
                  <a:pt x="1141" y="956"/>
                  <a:pt x="1130" y="971"/>
                  <a:pt x="1117" y="987"/>
                </a:cubicBezTo>
                <a:cubicBezTo>
                  <a:pt x="1105" y="1002"/>
                  <a:pt x="1091" y="1017"/>
                  <a:pt x="1077" y="1031"/>
                </a:cubicBezTo>
                <a:cubicBezTo>
                  <a:pt x="1063" y="1045"/>
                  <a:pt x="1049" y="1058"/>
                  <a:pt x="1033" y="1070"/>
                </a:cubicBezTo>
                <a:cubicBezTo>
                  <a:pt x="1018" y="1083"/>
                  <a:pt x="1002" y="1096"/>
                  <a:pt x="986" y="1107"/>
                </a:cubicBezTo>
                <a:cubicBezTo>
                  <a:pt x="969" y="1118"/>
                  <a:pt x="952" y="1128"/>
                  <a:pt x="935" y="1137"/>
                </a:cubicBezTo>
                <a:cubicBezTo>
                  <a:pt x="918" y="1146"/>
                  <a:pt x="900" y="1155"/>
                  <a:pt x="881" y="1162"/>
                </a:cubicBezTo>
                <a:cubicBezTo>
                  <a:pt x="863" y="1170"/>
                  <a:pt x="845" y="1177"/>
                  <a:pt x="826" y="1182"/>
                </a:cubicBezTo>
                <a:cubicBezTo>
                  <a:pt x="807" y="1188"/>
                  <a:pt x="788" y="1193"/>
                  <a:pt x="768" y="1197"/>
                </a:cubicBezTo>
                <a:cubicBezTo>
                  <a:pt x="749" y="1201"/>
                  <a:pt x="729" y="1203"/>
                  <a:pt x="710" y="1205"/>
                </a:cubicBezTo>
                <a:cubicBezTo>
                  <a:pt x="690" y="1207"/>
                  <a:pt x="670" y="1208"/>
                  <a:pt x="651" y="1208"/>
                </a:cubicBezTo>
                <a:lnTo>
                  <a:pt x="604" y="1208"/>
                </a:lnTo>
                <a:cubicBezTo>
                  <a:pt x="584" y="1208"/>
                  <a:pt x="565" y="1207"/>
                  <a:pt x="545" y="1205"/>
                </a:cubicBezTo>
                <a:cubicBezTo>
                  <a:pt x="525" y="1203"/>
                  <a:pt x="506" y="1201"/>
                  <a:pt x="486" y="1197"/>
                </a:cubicBezTo>
                <a:cubicBezTo>
                  <a:pt x="467" y="1193"/>
                  <a:pt x="448" y="1188"/>
                  <a:pt x="429" y="1182"/>
                </a:cubicBezTo>
                <a:cubicBezTo>
                  <a:pt x="410" y="1177"/>
                  <a:pt x="391" y="1170"/>
                  <a:pt x="373" y="1162"/>
                </a:cubicBezTo>
                <a:cubicBezTo>
                  <a:pt x="355" y="1155"/>
                  <a:pt x="337" y="1146"/>
                  <a:pt x="320" y="1137"/>
                </a:cubicBezTo>
                <a:cubicBezTo>
                  <a:pt x="302" y="1128"/>
                  <a:pt x="284" y="1118"/>
                  <a:pt x="268" y="1107"/>
                </a:cubicBezTo>
                <a:cubicBezTo>
                  <a:pt x="251" y="1096"/>
                  <a:pt x="235" y="1083"/>
                  <a:pt x="220" y="1070"/>
                </a:cubicBezTo>
                <a:cubicBezTo>
                  <a:pt x="205" y="1058"/>
                  <a:pt x="190" y="1045"/>
                  <a:pt x="176" y="1031"/>
                </a:cubicBezTo>
                <a:cubicBezTo>
                  <a:pt x="162" y="1017"/>
                  <a:pt x="149" y="1002"/>
                  <a:pt x="137" y="987"/>
                </a:cubicBezTo>
                <a:cubicBezTo>
                  <a:pt x="124" y="971"/>
                  <a:pt x="112" y="956"/>
                  <a:pt x="101" y="939"/>
                </a:cubicBezTo>
                <a:cubicBezTo>
                  <a:pt x="90" y="923"/>
                  <a:pt x="80" y="906"/>
                  <a:pt x="71" y="888"/>
                </a:cubicBezTo>
                <a:cubicBezTo>
                  <a:pt x="62" y="871"/>
                  <a:pt x="53" y="853"/>
                  <a:pt x="46" y="835"/>
                </a:cubicBezTo>
                <a:cubicBezTo>
                  <a:pt x="38" y="817"/>
                  <a:pt x="31" y="798"/>
                  <a:pt x="26" y="779"/>
                </a:cubicBezTo>
                <a:cubicBezTo>
                  <a:pt x="20" y="760"/>
                  <a:pt x="15" y="741"/>
                  <a:pt x="11" y="722"/>
                </a:cubicBezTo>
                <a:cubicBezTo>
                  <a:pt x="7" y="702"/>
                  <a:pt x="4" y="683"/>
                  <a:pt x="2" y="663"/>
                </a:cubicBezTo>
                <a:cubicBezTo>
                  <a:pt x="1" y="643"/>
                  <a:pt x="0" y="624"/>
                  <a:pt x="0" y="604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684" name="" descr=""/>
          <p:cNvPicPr/>
          <p:nvPr/>
        </p:nvPicPr>
        <p:blipFill>
          <a:blip r:embed="rId13"/>
          <a:stretch/>
        </p:blipFill>
        <p:spPr>
          <a:xfrm>
            <a:off x="7437600" y="122832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5" name=""/>
          <p:cNvSpPr txBox="1"/>
          <p:nvPr/>
        </p:nvSpPr>
        <p:spPr>
          <a:xfrm>
            <a:off x="4309200" y="4271400"/>
            <a:ext cx="1178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robust evaluation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6" name=""/>
          <p:cNvSpPr txBox="1"/>
          <p:nvPr/>
        </p:nvSpPr>
        <p:spPr>
          <a:xfrm>
            <a:off x="7925040" y="1092600"/>
            <a:ext cx="10832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Bias from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7" name=""/>
          <p:cNvSpPr txBox="1"/>
          <p:nvPr/>
        </p:nvSpPr>
        <p:spPr>
          <a:xfrm>
            <a:off x="7925040" y="1359720"/>
            <a:ext cx="1917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Imbalanced Data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8" name=""/>
          <p:cNvSpPr txBox="1"/>
          <p:nvPr/>
        </p:nvSpPr>
        <p:spPr>
          <a:xfrm>
            <a:off x="7340040" y="1774080"/>
            <a:ext cx="27612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are prone to creating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9" name=""/>
          <p:cNvSpPr txBox="1"/>
          <p:nvPr/>
        </p:nvSpPr>
        <p:spPr>
          <a:xfrm>
            <a:off x="7340040" y="2008080"/>
            <a:ext cx="2439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biased trees when some classes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0" name=""/>
          <p:cNvSpPr txBox="1"/>
          <p:nvPr/>
        </p:nvSpPr>
        <p:spPr>
          <a:xfrm>
            <a:off x="7340040" y="2242080"/>
            <a:ext cx="23500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dominate the dataset, favoring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1" name=""/>
          <p:cNvSpPr/>
          <p:nvPr/>
        </p:nvSpPr>
        <p:spPr>
          <a:xfrm>
            <a:off x="7337160" y="2815920"/>
            <a:ext cx="2749680" cy="1872360"/>
          </a:xfrm>
          <a:custGeom>
            <a:avLst/>
            <a:gdLst/>
            <a:ahLst/>
            <a:rect l="0" t="0" r="r" b="b"/>
            <a:pathLst>
              <a:path w="7638" h="5201">
                <a:moveTo>
                  <a:pt x="0" y="5107"/>
                </a:moveTo>
                <a:lnTo>
                  <a:pt x="0" y="93"/>
                </a:lnTo>
                <a:cubicBezTo>
                  <a:pt x="0" y="81"/>
                  <a:pt x="2" y="69"/>
                  <a:pt x="7" y="58"/>
                </a:cubicBezTo>
                <a:cubicBezTo>
                  <a:pt x="11" y="46"/>
                  <a:pt x="18" y="36"/>
                  <a:pt x="27" y="27"/>
                </a:cubicBezTo>
                <a:cubicBezTo>
                  <a:pt x="35" y="19"/>
                  <a:pt x="46" y="12"/>
                  <a:pt x="57" y="7"/>
                </a:cubicBezTo>
                <a:cubicBezTo>
                  <a:pt x="68" y="3"/>
                  <a:pt x="80" y="0"/>
                  <a:pt x="92" y="0"/>
                </a:cubicBezTo>
                <a:lnTo>
                  <a:pt x="7545" y="0"/>
                </a:lnTo>
                <a:cubicBezTo>
                  <a:pt x="7557" y="0"/>
                  <a:pt x="7569" y="3"/>
                  <a:pt x="7580" y="7"/>
                </a:cubicBezTo>
                <a:cubicBezTo>
                  <a:pt x="7592" y="12"/>
                  <a:pt x="7602" y="19"/>
                  <a:pt x="7610" y="27"/>
                </a:cubicBezTo>
                <a:cubicBezTo>
                  <a:pt x="7619" y="36"/>
                  <a:pt x="7626" y="46"/>
                  <a:pt x="7631" y="58"/>
                </a:cubicBezTo>
                <a:cubicBezTo>
                  <a:pt x="7635" y="69"/>
                  <a:pt x="7638" y="81"/>
                  <a:pt x="7638" y="93"/>
                </a:cubicBezTo>
                <a:lnTo>
                  <a:pt x="7638" y="5107"/>
                </a:lnTo>
                <a:cubicBezTo>
                  <a:pt x="7638" y="5119"/>
                  <a:pt x="7635" y="5131"/>
                  <a:pt x="7631" y="5143"/>
                </a:cubicBezTo>
                <a:cubicBezTo>
                  <a:pt x="7626" y="5154"/>
                  <a:pt x="7619" y="5164"/>
                  <a:pt x="7610" y="5173"/>
                </a:cubicBezTo>
                <a:cubicBezTo>
                  <a:pt x="7602" y="5183"/>
                  <a:pt x="7592" y="5189"/>
                  <a:pt x="7580" y="5194"/>
                </a:cubicBezTo>
                <a:cubicBezTo>
                  <a:pt x="7569" y="5199"/>
                  <a:pt x="7557" y="5201"/>
                  <a:pt x="7545" y="5201"/>
                </a:cubicBezTo>
                <a:lnTo>
                  <a:pt x="92" y="5201"/>
                </a:lnTo>
                <a:cubicBezTo>
                  <a:pt x="80" y="5201"/>
                  <a:pt x="68" y="5199"/>
                  <a:pt x="57" y="5194"/>
                </a:cubicBezTo>
                <a:cubicBezTo>
                  <a:pt x="46" y="5189"/>
                  <a:pt x="35" y="5183"/>
                  <a:pt x="27" y="5173"/>
                </a:cubicBezTo>
                <a:cubicBezTo>
                  <a:pt x="18" y="5164"/>
                  <a:pt x="11" y="5154"/>
                  <a:pt x="7" y="5143"/>
                </a:cubicBezTo>
                <a:cubicBezTo>
                  <a:pt x="2" y="5131"/>
                  <a:pt x="0" y="5119"/>
                  <a:pt x="0" y="5107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2" name=""/>
          <p:cNvSpPr txBox="1"/>
          <p:nvPr/>
        </p:nvSpPr>
        <p:spPr>
          <a:xfrm>
            <a:off x="7340040" y="2476080"/>
            <a:ext cx="12686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majority classes.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93" name="" descr=""/>
          <p:cNvPicPr/>
          <p:nvPr/>
        </p:nvPicPr>
        <p:blipFill>
          <a:blip r:embed="rId14"/>
          <a:stretch/>
        </p:blipFill>
        <p:spPr>
          <a:xfrm>
            <a:off x="7470720" y="32508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94" name=""/>
          <p:cNvSpPr txBox="1"/>
          <p:nvPr/>
        </p:nvSpPr>
        <p:spPr>
          <a:xfrm>
            <a:off x="7473600" y="2967840"/>
            <a:ext cx="1057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How to Avoid: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5" name=""/>
          <p:cNvSpPr txBox="1"/>
          <p:nvPr/>
        </p:nvSpPr>
        <p:spPr>
          <a:xfrm>
            <a:off x="7674120" y="3235320"/>
            <a:ext cx="1825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Balance the dataset before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96" name="" descr=""/>
          <p:cNvPicPr/>
          <p:nvPr/>
        </p:nvPicPr>
        <p:blipFill>
          <a:blip r:embed="rId15"/>
          <a:stretch/>
        </p:blipFill>
        <p:spPr>
          <a:xfrm>
            <a:off x="7470720" y="37188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97" name=""/>
          <p:cNvSpPr txBox="1"/>
          <p:nvPr/>
        </p:nvSpPr>
        <p:spPr>
          <a:xfrm>
            <a:off x="7674120" y="3435840"/>
            <a:ext cx="520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training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8" name=""/>
          <p:cNvSpPr txBox="1"/>
          <p:nvPr/>
        </p:nvSpPr>
        <p:spPr>
          <a:xfrm>
            <a:off x="7674120" y="3703320"/>
            <a:ext cx="2061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Use class_weight parameter in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99" name="" descr=""/>
          <p:cNvPicPr/>
          <p:nvPr/>
        </p:nvPicPr>
        <p:blipFill>
          <a:blip r:embed="rId16"/>
          <a:stretch/>
        </p:blipFill>
        <p:spPr>
          <a:xfrm>
            <a:off x="7470720" y="41868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00" name=""/>
          <p:cNvSpPr txBox="1"/>
          <p:nvPr/>
        </p:nvSpPr>
        <p:spPr>
          <a:xfrm>
            <a:off x="7674120" y="3903840"/>
            <a:ext cx="739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scikit-learn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1" name=""/>
          <p:cNvSpPr txBox="1"/>
          <p:nvPr/>
        </p:nvSpPr>
        <p:spPr>
          <a:xfrm>
            <a:off x="7674120" y="4171320"/>
            <a:ext cx="2180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Apply techniques like SMOTE for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02" name="" descr=""/>
          <p:cNvPicPr/>
          <p:nvPr/>
        </p:nvPicPr>
        <p:blipFill>
          <a:blip r:embed="rId17"/>
          <a:stretch/>
        </p:blipFill>
        <p:spPr>
          <a:xfrm>
            <a:off x="8490240" y="5206320"/>
            <a:ext cx="451080" cy="400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03" name=""/>
          <p:cNvSpPr/>
          <p:nvPr/>
        </p:nvSpPr>
        <p:spPr>
          <a:xfrm>
            <a:off x="2155680" y="5214240"/>
            <a:ext cx="6401880" cy="401760"/>
          </a:xfrm>
          <a:custGeom>
            <a:avLst/>
            <a:gdLst/>
            <a:ahLst/>
            <a:rect l="0" t="0" r="r" b="b"/>
            <a:pathLst>
              <a:path w="17783" h="1116">
                <a:moveTo>
                  <a:pt x="0" y="930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1" y="115"/>
                </a:cubicBezTo>
                <a:cubicBezTo>
                  <a:pt x="15" y="104"/>
                  <a:pt x="19" y="93"/>
                  <a:pt x="24" y="83"/>
                </a:cubicBezTo>
                <a:cubicBezTo>
                  <a:pt x="29" y="73"/>
                  <a:pt x="35" y="63"/>
                  <a:pt x="41" y="55"/>
                </a:cubicBezTo>
                <a:cubicBezTo>
                  <a:pt x="48" y="46"/>
                  <a:pt x="55" y="39"/>
                  <a:pt x="62" y="32"/>
                </a:cubicBezTo>
                <a:cubicBezTo>
                  <a:pt x="70" y="25"/>
                  <a:pt x="78" y="19"/>
                  <a:pt x="86" y="15"/>
                </a:cubicBezTo>
                <a:cubicBezTo>
                  <a:pt x="95" y="10"/>
                  <a:pt x="104" y="6"/>
                  <a:pt x="113" y="4"/>
                </a:cubicBezTo>
                <a:cubicBezTo>
                  <a:pt x="122" y="2"/>
                  <a:pt x="131" y="0"/>
                  <a:pt x="140" y="0"/>
                </a:cubicBezTo>
                <a:lnTo>
                  <a:pt x="17597" y="0"/>
                </a:lnTo>
                <a:cubicBezTo>
                  <a:pt x="17609" y="0"/>
                  <a:pt x="17621" y="2"/>
                  <a:pt x="17633" y="4"/>
                </a:cubicBezTo>
                <a:cubicBezTo>
                  <a:pt x="17645" y="6"/>
                  <a:pt x="17657" y="10"/>
                  <a:pt x="17668" y="15"/>
                </a:cubicBezTo>
                <a:cubicBezTo>
                  <a:pt x="17679" y="19"/>
                  <a:pt x="17690" y="25"/>
                  <a:pt x="17700" y="32"/>
                </a:cubicBezTo>
                <a:cubicBezTo>
                  <a:pt x="17710" y="39"/>
                  <a:pt x="17720" y="46"/>
                  <a:pt x="17728" y="55"/>
                </a:cubicBezTo>
                <a:cubicBezTo>
                  <a:pt x="17737" y="63"/>
                  <a:pt x="17745" y="73"/>
                  <a:pt x="17751" y="83"/>
                </a:cubicBezTo>
                <a:cubicBezTo>
                  <a:pt x="17758" y="93"/>
                  <a:pt x="17764" y="104"/>
                  <a:pt x="17769" y="115"/>
                </a:cubicBezTo>
                <a:cubicBezTo>
                  <a:pt x="17773" y="126"/>
                  <a:pt x="17777" y="138"/>
                  <a:pt x="17779" y="150"/>
                </a:cubicBezTo>
                <a:cubicBezTo>
                  <a:pt x="17781" y="162"/>
                  <a:pt x="17783" y="174"/>
                  <a:pt x="17783" y="186"/>
                </a:cubicBezTo>
                <a:lnTo>
                  <a:pt x="17783" y="930"/>
                </a:lnTo>
                <a:cubicBezTo>
                  <a:pt x="17783" y="942"/>
                  <a:pt x="17781" y="954"/>
                  <a:pt x="17779" y="966"/>
                </a:cubicBezTo>
                <a:cubicBezTo>
                  <a:pt x="17777" y="978"/>
                  <a:pt x="17773" y="990"/>
                  <a:pt x="17769" y="1001"/>
                </a:cubicBezTo>
                <a:cubicBezTo>
                  <a:pt x="17764" y="1012"/>
                  <a:pt x="17758" y="1023"/>
                  <a:pt x="17751" y="1033"/>
                </a:cubicBezTo>
                <a:cubicBezTo>
                  <a:pt x="17745" y="1043"/>
                  <a:pt x="17737" y="1053"/>
                  <a:pt x="17728" y="1061"/>
                </a:cubicBezTo>
                <a:cubicBezTo>
                  <a:pt x="17720" y="1070"/>
                  <a:pt x="17710" y="1078"/>
                  <a:pt x="17700" y="1084"/>
                </a:cubicBezTo>
                <a:cubicBezTo>
                  <a:pt x="17690" y="1091"/>
                  <a:pt x="17679" y="1097"/>
                  <a:pt x="17668" y="1102"/>
                </a:cubicBezTo>
                <a:cubicBezTo>
                  <a:pt x="17657" y="1106"/>
                  <a:pt x="17645" y="1110"/>
                  <a:pt x="17633" y="1112"/>
                </a:cubicBezTo>
                <a:cubicBezTo>
                  <a:pt x="17621" y="1114"/>
                  <a:pt x="17609" y="1116"/>
                  <a:pt x="17597" y="1116"/>
                </a:cubicBezTo>
                <a:lnTo>
                  <a:pt x="140" y="1116"/>
                </a:lnTo>
                <a:cubicBezTo>
                  <a:pt x="131" y="1116"/>
                  <a:pt x="122" y="1114"/>
                  <a:pt x="113" y="1112"/>
                </a:cubicBezTo>
                <a:cubicBezTo>
                  <a:pt x="104" y="1110"/>
                  <a:pt x="95" y="1106"/>
                  <a:pt x="86" y="1102"/>
                </a:cubicBezTo>
                <a:cubicBezTo>
                  <a:pt x="78" y="1097"/>
                  <a:pt x="70" y="1091"/>
                  <a:pt x="62" y="1084"/>
                </a:cubicBezTo>
                <a:cubicBezTo>
                  <a:pt x="55" y="1078"/>
                  <a:pt x="48" y="1070"/>
                  <a:pt x="41" y="1061"/>
                </a:cubicBezTo>
                <a:cubicBezTo>
                  <a:pt x="35" y="1053"/>
                  <a:pt x="29" y="1043"/>
                  <a:pt x="24" y="1033"/>
                </a:cubicBezTo>
                <a:cubicBezTo>
                  <a:pt x="19" y="1023"/>
                  <a:pt x="15" y="1012"/>
                  <a:pt x="11" y="1001"/>
                </a:cubicBezTo>
                <a:cubicBezTo>
                  <a:pt x="8" y="990"/>
                  <a:pt x="5" y="978"/>
                  <a:pt x="3" y="966"/>
                </a:cubicBezTo>
                <a:cubicBezTo>
                  <a:pt x="1" y="954"/>
                  <a:pt x="0" y="942"/>
                  <a:pt x="0" y="930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4" name=""/>
          <p:cNvSpPr/>
          <p:nvPr/>
        </p:nvSpPr>
        <p:spPr>
          <a:xfrm>
            <a:off x="2139120" y="5214240"/>
            <a:ext cx="67320" cy="401760"/>
          </a:xfrm>
          <a:custGeom>
            <a:avLst/>
            <a:gdLst/>
            <a:ahLst/>
            <a:rect l="0" t="0" r="r" b="b"/>
            <a:pathLst>
              <a:path w="187" h="1116">
                <a:moveTo>
                  <a:pt x="0" y="0"/>
                </a:moveTo>
                <a:lnTo>
                  <a:pt x="187" y="0"/>
                </a:lnTo>
                <a:lnTo>
                  <a:pt x="187" y="1116"/>
                </a:lnTo>
                <a:lnTo>
                  <a:pt x="0" y="1116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05" name="" descr=""/>
          <p:cNvPicPr/>
          <p:nvPr/>
        </p:nvPicPr>
        <p:blipFill>
          <a:blip r:embed="rId18"/>
          <a:stretch/>
        </p:blipFill>
        <p:spPr>
          <a:xfrm>
            <a:off x="2298240" y="533988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06" name=""/>
          <p:cNvSpPr txBox="1"/>
          <p:nvPr/>
        </p:nvSpPr>
        <p:spPr>
          <a:xfrm>
            <a:off x="7674120" y="4371840"/>
            <a:ext cx="912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oversampling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7" name=""/>
          <p:cNvSpPr txBox="1"/>
          <p:nvPr/>
        </p:nvSpPr>
        <p:spPr>
          <a:xfrm>
            <a:off x="2463120" y="53326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08" name="" descr=""/>
          <p:cNvPicPr/>
          <p:nvPr/>
        </p:nvPicPr>
        <p:blipFill>
          <a:blip r:embed="rId19"/>
          <a:stretch/>
        </p:blipFill>
        <p:spPr>
          <a:xfrm>
            <a:off x="10028160" y="568260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09" name=""/>
          <p:cNvSpPr txBox="1"/>
          <p:nvPr/>
        </p:nvSpPr>
        <p:spPr>
          <a:xfrm>
            <a:off x="2536560" y="5332680"/>
            <a:ext cx="610236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Tip: These pitfalls are often interrelated. Addressing one issue may help mitigate others.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1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2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3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4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5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1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7" name=""/>
          <p:cNvSpPr/>
          <p:nvPr/>
        </p:nvSpPr>
        <p:spPr>
          <a:xfrm>
            <a:off x="538920" y="939960"/>
            <a:ext cx="4537800" cy="4805280"/>
          </a:xfrm>
          <a:custGeom>
            <a:avLst/>
            <a:gdLst/>
            <a:ahLst/>
            <a:rect l="0" t="0" r="r" b="b"/>
            <a:pathLst>
              <a:path w="12605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431" y="0"/>
                </a:lnTo>
                <a:cubicBezTo>
                  <a:pt x="12443" y="0"/>
                  <a:pt x="12454" y="1"/>
                  <a:pt x="12465" y="3"/>
                </a:cubicBezTo>
                <a:cubicBezTo>
                  <a:pt x="12477" y="6"/>
                  <a:pt x="12487" y="9"/>
                  <a:pt x="12498" y="13"/>
                </a:cubicBezTo>
                <a:cubicBezTo>
                  <a:pt x="12509" y="18"/>
                  <a:pt x="12519" y="23"/>
                  <a:pt x="12528" y="29"/>
                </a:cubicBezTo>
                <a:cubicBezTo>
                  <a:pt x="12538" y="36"/>
                  <a:pt x="12546" y="43"/>
                  <a:pt x="12554" y="51"/>
                </a:cubicBezTo>
                <a:cubicBezTo>
                  <a:pt x="12563" y="59"/>
                  <a:pt x="12570" y="68"/>
                  <a:pt x="12576" y="77"/>
                </a:cubicBezTo>
                <a:cubicBezTo>
                  <a:pt x="12582" y="87"/>
                  <a:pt x="12588" y="97"/>
                  <a:pt x="12592" y="107"/>
                </a:cubicBezTo>
                <a:cubicBezTo>
                  <a:pt x="12597" y="118"/>
                  <a:pt x="12600" y="129"/>
                  <a:pt x="12602" y="140"/>
                </a:cubicBezTo>
                <a:cubicBezTo>
                  <a:pt x="12604" y="151"/>
                  <a:pt x="12605" y="163"/>
                  <a:pt x="12605" y="174"/>
                </a:cubicBezTo>
                <a:lnTo>
                  <a:pt x="12605" y="13174"/>
                </a:lnTo>
                <a:cubicBezTo>
                  <a:pt x="12605" y="13186"/>
                  <a:pt x="12604" y="13197"/>
                  <a:pt x="12602" y="13208"/>
                </a:cubicBezTo>
                <a:cubicBezTo>
                  <a:pt x="12600" y="13220"/>
                  <a:pt x="12597" y="13230"/>
                  <a:pt x="12592" y="13241"/>
                </a:cubicBezTo>
                <a:cubicBezTo>
                  <a:pt x="12588" y="13252"/>
                  <a:pt x="12582" y="13262"/>
                  <a:pt x="12576" y="13271"/>
                </a:cubicBezTo>
                <a:cubicBezTo>
                  <a:pt x="12570" y="13281"/>
                  <a:pt x="12563" y="13289"/>
                  <a:pt x="12554" y="13297"/>
                </a:cubicBezTo>
                <a:cubicBezTo>
                  <a:pt x="12546" y="13306"/>
                  <a:pt x="12538" y="13313"/>
                  <a:pt x="12528" y="13319"/>
                </a:cubicBezTo>
                <a:cubicBezTo>
                  <a:pt x="12519" y="13325"/>
                  <a:pt x="12509" y="13331"/>
                  <a:pt x="12498" y="13335"/>
                </a:cubicBezTo>
                <a:cubicBezTo>
                  <a:pt x="12487" y="13340"/>
                  <a:pt x="12477" y="13343"/>
                  <a:pt x="12465" y="13345"/>
                </a:cubicBezTo>
                <a:cubicBezTo>
                  <a:pt x="12454" y="13347"/>
                  <a:pt x="12443" y="13348"/>
                  <a:pt x="12431" y="13348"/>
                </a:cubicBezTo>
                <a:lnTo>
                  <a:pt x="174" y="13348"/>
                </a:lnTo>
                <a:cubicBezTo>
                  <a:pt x="162" y="13348"/>
                  <a:pt x="151" y="13347"/>
                  <a:pt x="140" y="13345"/>
                </a:cubicBezTo>
                <a:cubicBezTo>
                  <a:pt x="129" y="13343"/>
                  <a:pt x="118" y="13340"/>
                  <a:pt x="107" y="13335"/>
                </a:cubicBezTo>
                <a:cubicBezTo>
                  <a:pt x="97" y="13331"/>
                  <a:pt x="87" y="13325"/>
                  <a:pt x="77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5" y="13281"/>
                  <a:pt x="29" y="13271"/>
                </a:cubicBezTo>
                <a:cubicBezTo>
                  <a:pt x="23" y="13262"/>
                  <a:pt x="17" y="13252"/>
                  <a:pt x="13" y="13241"/>
                </a:cubicBezTo>
                <a:cubicBezTo>
                  <a:pt x="9" y="13230"/>
                  <a:pt x="5" y="13220"/>
                  <a:pt x="3" y="13208"/>
                </a:cubicBezTo>
                <a:cubicBezTo>
                  <a:pt x="1" y="13197"/>
                  <a:pt x="0" y="13186"/>
                  <a:pt x="0" y="13174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8" name=""/>
          <p:cNvSpPr/>
          <p:nvPr/>
        </p:nvSpPr>
        <p:spPr>
          <a:xfrm>
            <a:off x="538920" y="939960"/>
            <a:ext cx="4537800" cy="4805280"/>
          </a:xfrm>
          <a:custGeom>
            <a:avLst/>
            <a:gdLst/>
            <a:ahLst/>
            <a:rect l="0" t="0" r="r" b="b"/>
            <a:pathLst>
              <a:path fill="none" w="12605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431" y="0"/>
                </a:lnTo>
                <a:cubicBezTo>
                  <a:pt x="12443" y="0"/>
                  <a:pt x="12454" y="1"/>
                  <a:pt x="12465" y="3"/>
                </a:cubicBezTo>
                <a:cubicBezTo>
                  <a:pt x="12477" y="6"/>
                  <a:pt x="12487" y="9"/>
                  <a:pt x="12498" y="13"/>
                </a:cubicBezTo>
                <a:cubicBezTo>
                  <a:pt x="12509" y="18"/>
                  <a:pt x="12519" y="23"/>
                  <a:pt x="12528" y="29"/>
                </a:cubicBezTo>
                <a:cubicBezTo>
                  <a:pt x="12538" y="36"/>
                  <a:pt x="12546" y="43"/>
                  <a:pt x="12554" y="51"/>
                </a:cubicBezTo>
                <a:cubicBezTo>
                  <a:pt x="12563" y="59"/>
                  <a:pt x="12570" y="68"/>
                  <a:pt x="12576" y="77"/>
                </a:cubicBezTo>
                <a:cubicBezTo>
                  <a:pt x="12582" y="87"/>
                  <a:pt x="12588" y="97"/>
                  <a:pt x="12592" y="107"/>
                </a:cubicBezTo>
                <a:cubicBezTo>
                  <a:pt x="12597" y="118"/>
                  <a:pt x="12600" y="129"/>
                  <a:pt x="12602" y="140"/>
                </a:cubicBezTo>
                <a:cubicBezTo>
                  <a:pt x="12604" y="151"/>
                  <a:pt x="12605" y="163"/>
                  <a:pt x="12605" y="174"/>
                </a:cubicBezTo>
                <a:lnTo>
                  <a:pt x="12605" y="13174"/>
                </a:lnTo>
                <a:cubicBezTo>
                  <a:pt x="12605" y="13186"/>
                  <a:pt x="12604" y="13197"/>
                  <a:pt x="12602" y="13208"/>
                </a:cubicBezTo>
                <a:cubicBezTo>
                  <a:pt x="12600" y="13220"/>
                  <a:pt x="12597" y="13230"/>
                  <a:pt x="12592" y="13241"/>
                </a:cubicBezTo>
                <a:cubicBezTo>
                  <a:pt x="12588" y="13252"/>
                  <a:pt x="12582" y="13262"/>
                  <a:pt x="12576" y="13271"/>
                </a:cubicBezTo>
                <a:cubicBezTo>
                  <a:pt x="12570" y="13281"/>
                  <a:pt x="12563" y="13289"/>
                  <a:pt x="12554" y="13297"/>
                </a:cubicBezTo>
                <a:cubicBezTo>
                  <a:pt x="12546" y="13306"/>
                  <a:pt x="12538" y="13313"/>
                  <a:pt x="12528" y="13319"/>
                </a:cubicBezTo>
                <a:cubicBezTo>
                  <a:pt x="12519" y="13325"/>
                  <a:pt x="12509" y="13331"/>
                  <a:pt x="12498" y="13335"/>
                </a:cubicBezTo>
                <a:cubicBezTo>
                  <a:pt x="12487" y="13340"/>
                  <a:pt x="12477" y="13343"/>
                  <a:pt x="12465" y="13345"/>
                </a:cubicBezTo>
                <a:cubicBezTo>
                  <a:pt x="12454" y="13347"/>
                  <a:pt x="12443" y="13348"/>
                  <a:pt x="12431" y="13348"/>
                </a:cubicBezTo>
                <a:lnTo>
                  <a:pt x="174" y="13348"/>
                </a:lnTo>
                <a:cubicBezTo>
                  <a:pt x="162" y="13348"/>
                  <a:pt x="151" y="13347"/>
                  <a:pt x="140" y="13345"/>
                </a:cubicBezTo>
                <a:cubicBezTo>
                  <a:pt x="129" y="13343"/>
                  <a:pt x="118" y="13340"/>
                  <a:pt x="107" y="13335"/>
                </a:cubicBezTo>
                <a:cubicBezTo>
                  <a:pt x="97" y="13331"/>
                  <a:pt x="87" y="13325"/>
                  <a:pt x="77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5" y="13281"/>
                  <a:pt x="29" y="13271"/>
                </a:cubicBezTo>
                <a:cubicBezTo>
                  <a:pt x="23" y="13262"/>
                  <a:pt x="17" y="13252"/>
                  <a:pt x="13" y="13241"/>
                </a:cubicBezTo>
                <a:cubicBezTo>
                  <a:pt x="9" y="13230"/>
                  <a:pt x="5" y="13220"/>
                  <a:pt x="3" y="13208"/>
                </a:cubicBezTo>
                <a:cubicBezTo>
                  <a:pt x="1" y="13197"/>
                  <a:pt x="0" y="13186"/>
                  <a:pt x="0" y="13174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9" name=""/>
          <p:cNvSpPr/>
          <p:nvPr/>
        </p:nvSpPr>
        <p:spPr>
          <a:xfrm>
            <a:off x="760320" y="4487400"/>
            <a:ext cx="4111920" cy="869400"/>
          </a:xfrm>
          <a:custGeom>
            <a:avLst/>
            <a:gdLst/>
            <a:ahLst/>
            <a:rect l="0" t="0" r="r" b="b"/>
            <a:pathLst>
              <a:path w="11422" h="2415">
                <a:moveTo>
                  <a:pt x="0" y="2322"/>
                </a:moveTo>
                <a:lnTo>
                  <a:pt x="0" y="93"/>
                </a:lnTo>
                <a:cubicBezTo>
                  <a:pt x="0" y="80"/>
                  <a:pt x="1" y="69"/>
                  <a:pt x="3" y="57"/>
                </a:cubicBezTo>
                <a:cubicBezTo>
                  <a:pt x="6" y="46"/>
                  <a:pt x="9" y="36"/>
                  <a:pt x="13" y="27"/>
                </a:cubicBezTo>
                <a:cubicBezTo>
                  <a:pt x="18" y="18"/>
                  <a:pt x="23" y="12"/>
                  <a:pt x="29" y="7"/>
                </a:cubicBezTo>
                <a:cubicBezTo>
                  <a:pt x="34" y="2"/>
                  <a:pt x="40" y="0"/>
                  <a:pt x="46" y="0"/>
                </a:cubicBezTo>
                <a:lnTo>
                  <a:pt x="11329" y="0"/>
                </a:lnTo>
                <a:cubicBezTo>
                  <a:pt x="11341" y="0"/>
                  <a:pt x="11353" y="2"/>
                  <a:pt x="11364" y="7"/>
                </a:cubicBezTo>
                <a:cubicBezTo>
                  <a:pt x="11376" y="12"/>
                  <a:pt x="11386" y="18"/>
                  <a:pt x="11395" y="27"/>
                </a:cubicBezTo>
                <a:cubicBezTo>
                  <a:pt x="11403" y="36"/>
                  <a:pt x="11410" y="46"/>
                  <a:pt x="11415" y="57"/>
                </a:cubicBezTo>
                <a:cubicBezTo>
                  <a:pt x="11419" y="69"/>
                  <a:pt x="11422" y="80"/>
                  <a:pt x="11422" y="93"/>
                </a:cubicBezTo>
                <a:lnTo>
                  <a:pt x="11422" y="2322"/>
                </a:lnTo>
                <a:cubicBezTo>
                  <a:pt x="11422" y="2335"/>
                  <a:pt x="11419" y="2346"/>
                  <a:pt x="11415" y="2358"/>
                </a:cubicBezTo>
                <a:cubicBezTo>
                  <a:pt x="11410" y="2369"/>
                  <a:pt x="11403" y="2379"/>
                  <a:pt x="11395" y="2388"/>
                </a:cubicBezTo>
                <a:cubicBezTo>
                  <a:pt x="11386" y="2397"/>
                  <a:pt x="11376" y="2403"/>
                  <a:pt x="11364" y="2408"/>
                </a:cubicBezTo>
                <a:cubicBezTo>
                  <a:pt x="11353" y="2413"/>
                  <a:pt x="11341" y="2415"/>
                  <a:pt x="11329" y="2415"/>
                </a:cubicBezTo>
                <a:lnTo>
                  <a:pt x="46" y="2415"/>
                </a:lnTo>
                <a:cubicBezTo>
                  <a:pt x="40" y="2415"/>
                  <a:pt x="34" y="2413"/>
                  <a:pt x="29" y="2408"/>
                </a:cubicBezTo>
                <a:cubicBezTo>
                  <a:pt x="23" y="2403"/>
                  <a:pt x="18" y="2397"/>
                  <a:pt x="13" y="2388"/>
                </a:cubicBezTo>
                <a:cubicBezTo>
                  <a:pt x="9" y="2379"/>
                  <a:pt x="6" y="2369"/>
                  <a:pt x="3" y="2358"/>
                </a:cubicBezTo>
                <a:cubicBezTo>
                  <a:pt x="1" y="2346"/>
                  <a:pt x="0" y="2335"/>
                  <a:pt x="0" y="2322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0" name=""/>
          <p:cNvSpPr/>
          <p:nvPr/>
        </p:nvSpPr>
        <p:spPr>
          <a:xfrm>
            <a:off x="743400" y="4487400"/>
            <a:ext cx="33840" cy="869400"/>
          </a:xfrm>
          <a:custGeom>
            <a:avLst/>
            <a:gdLst/>
            <a:ahLst/>
            <a:rect l="0" t="0" r="r" b="b"/>
            <a:pathLst>
              <a:path w="94" h="2415">
                <a:moveTo>
                  <a:pt x="0" y="0"/>
                </a:moveTo>
                <a:lnTo>
                  <a:pt x="94" y="0"/>
                </a:lnTo>
                <a:lnTo>
                  <a:pt x="94" y="2415"/>
                </a:lnTo>
                <a:lnTo>
                  <a:pt x="0" y="2415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1" name=""/>
          <p:cNvSpPr txBox="1"/>
          <p:nvPr/>
        </p:nvSpPr>
        <p:spPr>
          <a:xfrm>
            <a:off x="919080" y="188640"/>
            <a:ext cx="888588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Decision Trees as Foundation for Ensemble Methods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2" name=""/>
          <p:cNvSpPr txBox="1"/>
          <p:nvPr/>
        </p:nvSpPr>
        <p:spPr>
          <a:xfrm>
            <a:off x="743760" y="1159200"/>
            <a:ext cx="25056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From Trees to Forests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3" name=""/>
          <p:cNvSpPr txBox="1"/>
          <p:nvPr/>
        </p:nvSpPr>
        <p:spPr>
          <a:xfrm>
            <a:off x="743760" y="1566360"/>
            <a:ext cx="4093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provide the fundamental building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4" name=""/>
          <p:cNvSpPr txBox="1"/>
          <p:nvPr/>
        </p:nvSpPr>
        <p:spPr>
          <a:xfrm>
            <a:off x="743760" y="1800360"/>
            <a:ext cx="3313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blocks for powerful ensemble methods.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25" name="" descr=""/>
          <p:cNvPicPr/>
          <p:nvPr/>
        </p:nvPicPr>
        <p:blipFill>
          <a:blip r:embed="rId3"/>
          <a:stretch/>
        </p:blipFill>
        <p:spPr>
          <a:xfrm>
            <a:off x="743760" y="264924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6" name=""/>
          <p:cNvSpPr txBox="1"/>
          <p:nvPr/>
        </p:nvSpPr>
        <p:spPr>
          <a:xfrm>
            <a:off x="743760" y="2229120"/>
            <a:ext cx="23446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Why Decision Trees?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7" name=""/>
          <p:cNvSpPr txBox="1"/>
          <p:nvPr/>
        </p:nvSpPr>
        <p:spPr>
          <a:xfrm>
            <a:off x="1011240" y="2635920"/>
            <a:ext cx="31755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Highly adaptable structure can model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28" name="" descr=""/>
          <p:cNvPicPr/>
          <p:nvPr/>
        </p:nvPicPr>
        <p:blipFill>
          <a:blip r:embed="rId4"/>
          <a:stretch/>
        </p:blipFill>
        <p:spPr>
          <a:xfrm>
            <a:off x="743760" y="325080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9" name=""/>
          <p:cNvSpPr txBox="1"/>
          <p:nvPr/>
        </p:nvSpPr>
        <p:spPr>
          <a:xfrm>
            <a:off x="1011240" y="2869920"/>
            <a:ext cx="14734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complex patterns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0" name=""/>
          <p:cNvSpPr txBox="1"/>
          <p:nvPr/>
        </p:nvSpPr>
        <p:spPr>
          <a:xfrm>
            <a:off x="1036080" y="3237840"/>
            <a:ext cx="31492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Independent splits reduce correlation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31" name="" descr=""/>
          <p:cNvPicPr/>
          <p:nvPr/>
        </p:nvPicPr>
        <p:blipFill>
          <a:blip r:embed="rId5"/>
          <a:stretch/>
        </p:blipFill>
        <p:spPr>
          <a:xfrm>
            <a:off x="743760" y="385236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32" name=""/>
          <p:cNvSpPr txBox="1"/>
          <p:nvPr/>
        </p:nvSpPr>
        <p:spPr>
          <a:xfrm>
            <a:off x="1036080" y="3471840"/>
            <a:ext cx="13881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between models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3" name=""/>
          <p:cNvSpPr txBox="1"/>
          <p:nvPr/>
        </p:nvSpPr>
        <p:spPr>
          <a:xfrm>
            <a:off x="1053000" y="3839400"/>
            <a:ext cx="30564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Can be easily regularized to prevent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4" name=""/>
          <p:cNvSpPr txBox="1"/>
          <p:nvPr/>
        </p:nvSpPr>
        <p:spPr>
          <a:xfrm>
            <a:off x="1053000" y="4073400"/>
            <a:ext cx="8708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overﬁtting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5" name=""/>
          <p:cNvSpPr txBox="1"/>
          <p:nvPr/>
        </p:nvSpPr>
        <p:spPr>
          <a:xfrm>
            <a:off x="941760" y="4639320"/>
            <a:ext cx="388584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"The limitations of individual Decision Trees, particularly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6" name=""/>
          <p:cNvSpPr txBox="1"/>
          <p:nvPr/>
        </p:nvSpPr>
        <p:spPr>
          <a:xfrm>
            <a:off x="941760" y="4839840"/>
            <a:ext cx="361944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their instability, led to the development of ensemble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7" name=""/>
          <p:cNvSpPr/>
          <p:nvPr/>
        </p:nvSpPr>
        <p:spPr>
          <a:xfrm>
            <a:off x="5619600" y="939960"/>
            <a:ext cx="4538160" cy="4805280"/>
          </a:xfrm>
          <a:custGeom>
            <a:avLst/>
            <a:gdLst/>
            <a:ahLst/>
            <a:rect l="0" t="0" r="r" b="b"/>
            <a:pathLst>
              <a:path w="12606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4" y="140"/>
                </a:cubicBezTo>
                <a:cubicBezTo>
                  <a:pt x="6" y="129"/>
                  <a:pt x="9" y="118"/>
                  <a:pt x="14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29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12432" y="0"/>
                </a:lnTo>
                <a:cubicBezTo>
                  <a:pt x="12443" y="0"/>
                  <a:pt x="12455" y="1"/>
                  <a:pt x="12466" y="3"/>
                </a:cubicBezTo>
                <a:cubicBezTo>
                  <a:pt x="12477" y="6"/>
                  <a:pt x="12488" y="9"/>
                  <a:pt x="12498" y="13"/>
                </a:cubicBezTo>
                <a:cubicBezTo>
                  <a:pt x="12509" y="18"/>
                  <a:pt x="12519" y="23"/>
                  <a:pt x="12529" y="29"/>
                </a:cubicBezTo>
                <a:cubicBezTo>
                  <a:pt x="12538" y="36"/>
                  <a:pt x="12547" y="43"/>
                  <a:pt x="12555" y="51"/>
                </a:cubicBezTo>
                <a:cubicBezTo>
                  <a:pt x="12563" y="59"/>
                  <a:pt x="12570" y="68"/>
                  <a:pt x="12577" y="77"/>
                </a:cubicBezTo>
                <a:cubicBezTo>
                  <a:pt x="12583" y="87"/>
                  <a:pt x="12588" y="97"/>
                  <a:pt x="12593" y="107"/>
                </a:cubicBezTo>
                <a:cubicBezTo>
                  <a:pt x="12597" y="118"/>
                  <a:pt x="12600" y="129"/>
                  <a:pt x="12603" y="140"/>
                </a:cubicBezTo>
                <a:cubicBezTo>
                  <a:pt x="12605" y="151"/>
                  <a:pt x="12606" y="163"/>
                  <a:pt x="12606" y="174"/>
                </a:cubicBezTo>
                <a:lnTo>
                  <a:pt x="12606" y="13174"/>
                </a:lnTo>
                <a:cubicBezTo>
                  <a:pt x="12606" y="13186"/>
                  <a:pt x="12605" y="13197"/>
                  <a:pt x="12603" y="13208"/>
                </a:cubicBezTo>
                <a:cubicBezTo>
                  <a:pt x="12600" y="13220"/>
                  <a:pt x="12597" y="13230"/>
                  <a:pt x="12593" y="13241"/>
                </a:cubicBezTo>
                <a:cubicBezTo>
                  <a:pt x="12588" y="13252"/>
                  <a:pt x="12583" y="13262"/>
                  <a:pt x="12577" y="13271"/>
                </a:cubicBezTo>
                <a:cubicBezTo>
                  <a:pt x="12570" y="13281"/>
                  <a:pt x="12563" y="13289"/>
                  <a:pt x="12555" y="13297"/>
                </a:cubicBezTo>
                <a:cubicBezTo>
                  <a:pt x="12547" y="13306"/>
                  <a:pt x="12538" y="13313"/>
                  <a:pt x="12529" y="13319"/>
                </a:cubicBezTo>
                <a:cubicBezTo>
                  <a:pt x="12519" y="13325"/>
                  <a:pt x="12509" y="13331"/>
                  <a:pt x="12498" y="13335"/>
                </a:cubicBezTo>
                <a:cubicBezTo>
                  <a:pt x="12488" y="13340"/>
                  <a:pt x="12477" y="13343"/>
                  <a:pt x="12466" y="13345"/>
                </a:cubicBezTo>
                <a:cubicBezTo>
                  <a:pt x="12455" y="13347"/>
                  <a:pt x="12443" y="13348"/>
                  <a:pt x="12432" y="13348"/>
                </a:cubicBezTo>
                <a:lnTo>
                  <a:pt x="174" y="13348"/>
                </a:lnTo>
                <a:cubicBezTo>
                  <a:pt x="163" y="13348"/>
                  <a:pt x="152" y="13347"/>
                  <a:pt x="140" y="13345"/>
                </a:cubicBezTo>
                <a:cubicBezTo>
                  <a:pt x="129" y="13343"/>
                  <a:pt x="118" y="13340"/>
                  <a:pt x="108" y="13335"/>
                </a:cubicBezTo>
                <a:cubicBezTo>
                  <a:pt x="97" y="13331"/>
                  <a:pt x="87" y="13325"/>
                  <a:pt x="78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6" y="13281"/>
                  <a:pt x="30" y="13271"/>
                </a:cubicBezTo>
                <a:cubicBezTo>
                  <a:pt x="23" y="13262"/>
                  <a:pt x="18" y="13252"/>
                  <a:pt x="14" y="13241"/>
                </a:cubicBezTo>
                <a:cubicBezTo>
                  <a:pt x="9" y="13230"/>
                  <a:pt x="6" y="13220"/>
                  <a:pt x="4" y="13208"/>
                </a:cubicBezTo>
                <a:cubicBezTo>
                  <a:pt x="1" y="13197"/>
                  <a:pt x="0" y="13186"/>
                  <a:pt x="0" y="13174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8" name=""/>
          <p:cNvSpPr/>
          <p:nvPr/>
        </p:nvSpPr>
        <p:spPr>
          <a:xfrm>
            <a:off x="5619600" y="939960"/>
            <a:ext cx="4538160" cy="4805280"/>
          </a:xfrm>
          <a:custGeom>
            <a:avLst/>
            <a:gdLst/>
            <a:ahLst/>
            <a:rect l="0" t="0" r="r" b="b"/>
            <a:pathLst>
              <a:path fill="none" w="12606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4" y="140"/>
                </a:cubicBezTo>
                <a:cubicBezTo>
                  <a:pt x="6" y="129"/>
                  <a:pt x="9" y="118"/>
                  <a:pt x="14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29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12432" y="0"/>
                </a:lnTo>
                <a:cubicBezTo>
                  <a:pt x="12443" y="0"/>
                  <a:pt x="12455" y="1"/>
                  <a:pt x="12466" y="3"/>
                </a:cubicBezTo>
                <a:cubicBezTo>
                  <a:pt x="12477" y="6"/>
                  <a:pt x="12488" y="9"/>
                  <a:pt x="12498" y="13"/>
                </a:cubicBezTo>
                <a:cubicBezTo>
                  <a:pt x="12509" y="18"/>
                  <a:pt x="12519" y="23"/>
                  <a:pt x="12529" y="29"/>
                </a:cubicBezTo>
                <a:cubicBezTo>
                  <a:pt x="12538" y="36"/>
                  <a:pt x="12547" y="43"/>
                  <a:pt x="12555" y="51"/>
                </a:cubicBezTo>
                <a:cubicBezTo>
                  <a:pt x="12563" y="59"/>
                  <a:pt x="12570" y="68"/>
                  <a:pt x="12577" y="77"/>
                </a:cubicBezTo>
                <a:cubicBezTo>
                  <a:pt x="12583" y="87"/>
                  <a:pt x="12588" y="97"/>
                  <a:pt x="12593" y="107"/>
                </a:cubicBezTo>
                <a:cubicBezTo>
                  <a:pt x="12597" y="118"/>
                  <a:pt x="12600" y="129"/>
                  <a:pt x="12603" y="140"/>
                </a:cubicBezTo>
                <a:cubicBezTo>
                  <a:pt x="12605" y="151"/>
                  <a:pt x="12606" y="163"/>
                  <a:pt x="12606" y="174"/>
                </a:cubicBezTo>
                <a:lnTo>
                  <a:pt x="12606" y="13174"/>
                </a:lnTo>
                <a:cubicBezTo>
                  <a:pt x="12606" y="13186"/>
                  <a:pt x="12605" y="13197"/>
                  <a:pt x="12603" y="13208"/>
                </a:cubicBezTo>
                <a:cubicBezTo>
                  <a:pt x="12600" y="13220"/>
                  <a:pt x="12597" y="13230"/>
                  <a:pt x="12593" y="13241"/>
                </a:cubicBezTo>
                <a:cubicBezTo>
                  <a:pt x="12588" y="13252"/>
                  <a:pt x="12583" y="13262"/>
                  <a:pt x="12577" y="13271"/>
                </a:cubicBezTo>
                <a:cubicBezTo>
                  <a:pt x="12570" y="13281"/>
                  <a:pt x="12563" y="13289"/>
                  <a:pt x="12555" y="13297"/>
                </a:cubicBezTo>
                <a:cubicBezTo>
                  <a:pt x="12547" y="13306"/>
                  <a:pt x="12538" y="13313"/>
                  <a:pt x="12529" y="13319"/>
                </a:cubicBezTo>
                <a:cubicBezTo>
                  <a:pt x="12519" y="13325"/>
                  <a:pt x="12509" y="13331"/>
                  <a:pt x="12498" y="13335"/>
                </a:cubicBezTo>
                <a:cubicBezTo>
                  <a:pt x="12488" y="13340"/>
                  <a:pt x="12477" y="13343"/>
                  <a:pt x="12466" y="13345"/>
                </a:cubicBezTo>
                <a:cubicBezTo>
                  <a:pt x="12455" y="13347"/>
                  <a:pt x="12443" y="13348"/>
                  <a:pt x="12432" y="13348"/>
                </a:cubicBezTo>
                <a:lnTo>
                  <a:pt x="174" y="13348"/>
                </a:lnTo>
                <a:cubicBezTo>
                  <a:pt x="163" y="13348"/>
                  <a:pt x="152" y="13347"/>
                  <a:pt x="140" y="13345"/>
                </a:cubicBezTo>
                <a:cubicBezTo>
                  <a:pt x="129" y="13343"/>
                  <a:pt x="118" y="13340"/>
                  <a:pt x="108" y="13335"/>
                </a:cubicBezTo>
                <a:cubicBezTo>
                  <a:pt x="97" y="13331"/>
                  <a:pt x="87" y="13325"/>
                  <a:pt x="78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6" y="13281"/>
                  <a:pt x="30" y="13271"/>
                </a:cubicBezTo>
                <a:cubicBezTo>
                  <a:pt x="23" y="13262"/>
                  <a:pt x="18" y="13252"/>
                  <a:pt x="14" y="13241"/>
                </a:cubicBezTo>
                <a:cubicBezTo>
                  <a:pt x="9" y="13230"/>
                  <a:pt x="6" y="13220"/>
                  <a:pt x="4" y="13208"/>
                </a:cubicBezTo>
                <a:cubicBezTo>
                  <a:pt x="1" y="13197"/>
                  <a:pt x="0" y="13186"/>
                  <a:pt x="0" y="13174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9" name=""/>
          <p:cNvSpPr txBox="1"/>
          <p:nvPr/>
        </p:nvSpPr>
        <p:spPr>
          <a:xfrm>
            <a:off x="941760" y="5040360"/>
            <a:ext cx="70848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methods."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0" name=""/>
          <p:cNvSpPr/>
          <p:nvPr/>
        </p:nvSpPr>
        <p:spPr>
          <a:xfrm>
            <a:off x="6923520" y="1679400"/>
            <a:ext cx="1930680" cy="802800"/>
          </a:xfrm>
          <a:custGeom>
            <a:avLst/>
            <a:gdLst/>
            <a:ahLst/>
            <a:rect l="0" t="0" r="r" b="b"/>
            <a:pathLst>
              <a:path w="5363" h="2230">
                <a:moveTo>
                  <a:pt x="0" y="2044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4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2" y="32"/>
                </a:cubicBezTo>
                <a:cubicBezTo>
                  <a:pt x="93" y="25"/>
                  <a:pt x="103" y="19"/>
                  <a:pt x="115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2"/>
                  <a:pt x="173" y="0"/>
                  <a:pt x="186" y="0"/>
                </a:cubicBezTo>
                <a:lnTo>
                  <a:pt x="5177" y="0"/>
                </a:lnTo>
                <a:cubicBezTo>
                  <a:pt x="5190" y="0"/>
                  <a:pt x="5202" y="2"/>
                  <a:pt x="5214" y="4"/>
                </a:cubicBezTo>
                <a:cubicBezTo>
                  <a:pt x="5226" y="6"/>
                  <a:pt x="5237" y="10"/>
                  <a:pt x="5248" y="14"/>
                </a:cubicBezTo>
                <a:cubicBezTo>
                  <a:pt x="5260" y="19"/>
                  <a:pt x="5270" y="25"/>
                  <a:pt x="5281" y="32"/>
                </a:cubicBezTo>
                <a:cubicBezTo>
                  <a:pt x="5291" y="38"/>
                  <a:pt x="5300" y="46"/>
                  <a:pt x="5309" y="55"/>
                </a:cubicBezTo>
                <a:cubicBezTo>
                  <a:pt x="5317" y="63"/>
                  <a:pt x="5325" y="73"/>
                  <a:pt x="5332" y="83"/>
                </a:cubicBezTo>
                <a:cubicBezTo>
                  <a:pt x="5339" y="93"/>
                  <a:pt x="5344" y="104"/>
                  <a:pt x="5349" y="115"/>
                </a:cubicBezTo>
                <a:cubicBezTo>
                  <a:pt x="5354" y="126"/>
                  <a:pt x="5357" y="138"/>
                  <a:pt x="5360" y="150"/>
                </a:cubicBezTo>
                <a:cubicBezTo>
                  <a:pt x="5362" y="162"/>
                  <a:pt x="5363" y="174"/>
                  <a:pt x="5363" y="186"/>
                </a:cubicBezTo>
                <a:lnTo>
                  <a:pt x="5363" y="2044"/>
                </a:lnTo>
                <a:cubicBezTo>
                  <a:pt x="5363" y="2056"/>
                  <a:pt x="5362" y="2068"/>
                  <a:pt x="5360" y="2080"/>
                </a:cubicBezTo>
                <a:cubicBezTo>
                  <a:pt x="5357" y="2092"/>
                  <a:pt x="5354" y="2104"/>
                  <a:pt x="5349" y="2115"/>
                </a:cubicBezTo>
                <a:cubicBezTo>
                  <a:pt x="5344" y="2126"/>
                  <a:pt x="5339" y="2137"/>
                  <a:pt x="5332" y="2147"/>
                </a:cubicBezTo>
                <a:cubicBezTo>
                  <a:pt x="5325" y="2157"/>
                  <a:pt x="5317" y="2167"/>
                  <a:pt x="5309" y="2175"/>
                </a:cubicBezTo>
                <a:cubicBezTo>
                  <a:pt x="5300" y="2184"/>
                  <a:pt x="5291" y="2192"/>
                  <a:pt x="5281" y="2198"/>
                </a:cubicBezTo>
                <a:cubicBezTo>
                  <a:pt x="5270" y="2205"/>
                  <a:pt x="5260" y="2211"/>
                  <a:pt x="5248" y="2216"/>
                </a:cubicBezTo>
                <a:cubicBezTo>
                  <a:pt x="5237" y="2220"/>
                  <a:pt x="5226" y="2224"/>
                  <a:pt x="5214" y="2226"/>
                </a:cubicBezTo>
                <a:cubicBezTo>
                  <a:pt x="5202" y="2229"/>
                  <a:pt x="5190" y="2230"/>
                  <a:pt x="5177" y="2230"/>
                </a:cubicBezTo>
                <a:lnTo>
                  <a:pt x="186" y="2230"/>
                </a:lnTo>
                <a:cubicBezTo>
                  <a:pt x="173" y="2230"/>
                  <a:pt x="161" y="2229"/>
                  <a:pt x="149" y="2226"/>
                </a:cubicBezTo>
                <a:cubicBezTo>
                  <a:pt x="137" y="2224"/>
                  <a:pt x="126" y="2220"/>
                  <a:pt x="115" y="2216"/>
                </a:cubicBezTo>
                <a:cubicBezTo>
                  <a:pt x="103" y="2211"/>
                  <a:pt x="93" y="2205"/>
                  <a:pt x="82" y="2198"/>
                </a:cubicBezTo>
                <a:cubicBezTo>
                  <a:pt x="72" y="2192"/>
                  <a:pt x="63" y="2184"/>
                  <a:pt x="54" y="2175"/>
                </a:cubicBezTo>
                <a:cubicBezTo>
                  <a:pt x="46" y="2167"/>
                  <a:pt x="38" y="2157"/>
                  <a:pt x="31" y="2147"/>
                </a:cubicBezTo>
                <a:cubicBezTo>
                  <a:pt x="24" y="2137"/>
                  <a:pt x="19" y="2126"/>
                  <a:pt x="14" y="2115"/>
                </a:cubicBezTo>
                <a:cubicBezTo>
                  <a:pt x="9" y="2104"/>
                  <a:pt x="6" y="2092"/>
                  <a:pt x="3" y="2080"/>
                </a:cubicBezTo>
                <a:cubicBezTo>
                  <a:pt x="1" y="2068"/>
                  <a:pt x="0" y="2056"/>
                  <a:pt x="0" y="2044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41" name="" descr=""/>
          <p:cNvPicPr/>
          <p:nvPr/>
        </p:nvPicPr>
        <p:blipFill>
          <a:blip r:embed="rId6"/>
          <a:stretch/>
        </p:blipFill>
        <p:spPr>
          <a:xfrm>
            <a:off x="7784280" y="177984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42" name=""/>
          <p:cNvSpPr txBox="1"/>
          <p:nvPr/>
        </p:nvSpPr>
        <p:spPr>
          <a:xfrm>
            <a:off x="6109560" y="1159200"/>
            <a:ext cx="35697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Ensemble Construction Process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3" name=""/>
          <p:cNvSpPr txBox="1"/>
          <p:nvPr/>
        </p:nvSpPr>
        <p:spPr>
          <a:xfrm>
            <a:off x="7023960" y="2031840"/>
            <a:ext cx="1735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Bootstrap Aggregating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4" name=""/>
          <p:cNvSpPr/>
          <p:nvPr/>
        </p:nvSpPr>
        <p:spPr>
          <a:xfrm>
            <a:off x="5799240" y="2548440"/>
            <a:ext cx="4178880" cy="936360"/>
          </a:xfrm>
          <a:custGeom>
            <a:avLst/>
            <a:gdLst/>
            <a:ahLst/>
            <a:rect l="0" t="0" r="r" b="b"/>
            <a:pathLst>
              <a:path w="11608" h="2601">
                <a:moveTo>
                  <a:pt x="0" y="2416"/>
                </a:moveTo>
                <a:lnTo>
                  <a:pt x="0" y="186"/>
                </a:lnTo>
                <a:cubicBezTo>
                  <a:pt x="0" y="174"/>
                  <a:pt x="2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9"/>
                  <a:pt x="83" y="32"/>
                </a:cubicBezTo>
                <a:cubicBezTo>
                  <a:pt x="93" y="25"/>
                  <a:pt x="104" y="19"/>
                  <a:pt x="115" y="15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2"/>
                  <a:pt x="174" y="0"/>
                  <a:pt x="186" y="0"/>
                </a:cubicBezTo>
                <a:lnTo>
                  <a:pt x="11422" y="0"/>
                </a:lnTo>
                <a:cubicBezTo>
                  <a:pt x="11434" y="0"/>
                  <a:pt x="11446" y="2"/>
                  <a:pt x="11458" y="4"/>
                </a:cubicBezTo>
                <a:cubicBezTo>
                  <a:pt x="11470" y="6"/>
                  <a:pt x="11482" y="10"/>
                  <a:pt x="11493" y="15"/>
                </a:cubicBezTo>
                <a:cubicBezTo>
                  <a:pt x="11505" y="19"/>
                  <a:pt x="11515" y="25"/>
                  <a:pt x="11525" y="32"/>
                </a:cubicBezTo>
                <a:cubicBezTo>
                  <a:pt x="11535" y="39"/>
                  <a:pt x="11545" y="46"/>
                  <a:pt x="11553" y="55"/>
                </a:cubicBezTo>
                <a:cubicBezTo>
                  <a:pt x="11562" y="63"/>
                  <a:pt x="11570" y="73"/>
                  <a:pt x="11577" y="83"/>
                </a:cubicBezTo>
                <a:cubicBezTo>
                  <a:pt x="11583" y="93"/>
                  <a:pt x="11589" y="104"/>
                  <a:pt x="11594" y="115"/>
                </a:cubicBezTo>
                <a:cubicBezTo>
                  <a:pt x="11598" y="126"/>
                  <a:pt x="11602" y="138"/>
                  <a:pt x="11604" y="150"/>
                </a:cubicBezTo>
                <a:cubicBezTo>
                  <a:pt x="11607" y="162"/>
                  <a:pt x="11608" y="174"/>
                  <a:pt x="11608" y="186"/>
                </a:cubicBezTo>
                <a:lnTo>
                  <a:pt x="11608" y="2416"/>
                </a:lnTo>
                <a:cubicBezTo>
                  <a:pt x="11608" y="2428"/>
                  <a:pt x="11607" y="2440"/>
                  <a:pt x="11604" y="2452"/>
                </a:cubicBezTo>
                <a:cubicBezTo>
                  <a:pt x="11602" y="2464"/>
                  <a:pt x="11598" y="2475"/>
                  <a:pt x="11594" y="2487"/>
                </a:cubicBezTo>
                <a:cubicBezTo>
                  <a:pt x="11589" y="2498"/>
                  <a:pt x="11583" y="2509"/>
                  <a:pt x="11577" y="2519"/>
                </a:cubicBezTo>
                <a:cubicBezTo>
                  <a:pt x="11570" y="2529"/>
                  <a:pt x="11562" y="2538"/>
                  <a:pt x="11553" y="2547"/>
                </a:cubicBezTo>
                <a:cubicBezTo>
                  <a:pt x="11545" y="2556"/>
                  <a:pt x="11535" y="2563"/>
                  <a:pt x="11525" y="2570"/>
                </a:cubicBezTo>
                <a:cubicBezTo>
                  <a:pt x="11515" y="2577"/>
                  <a:pt x="11505" y="2583"/>
                  <a:pt x="11493" y="2587"/>
                </a:cubicBezTo>
                <a:cubicBezTo>
                  <a:pt x="11482" y="2592"/>
                  <a:pt x="11470" y="2595"/>
                  <a:pt x="11458" y="2598"/>
                </a:cubicBezTo>
                <a:cubicBezTo>
                  <a:pt x="11446" y="2600"/>
                  <a:pt x="11434" y="2601"/>
                  <a:pt x="11422" y="2601"/>
                </a:cubicBezTo>
                <a:lnTo>
                  <a:pt x="186" y="2601"/>
                </a:lnTo>
                <a:cubicBezTo>
                  <a:pt x="174" y="2601"/>
                  <a:pt x="162" y="2600"/>
                  <a:pt x="150" y="2598"/>
                </a:cubicBezTo>
                <a:cubicBezTo>
                  <a:pt x="138" y="2595"/>
                  <a:pt x="126" y="2592"/>
                  <a:pt x="115" y="2587"/>
                </a:cubicBezTo>
                <a:cubicBezTo>
                  <a:pt x="104" y="2583"/>
                  <a:pt x="93" y="2577"/>
                  <a:pt x="83" y="2570"/>
                </a:cubicBezTo>
                <a:cubicBezTo>
                  <a:pt x="73" y="2563"/>
                  <a:pt x="63" y="2556"/>
                  <a:pt x="55" y="2547"/>
                </a:cubicBezTo>
                <a:cubicBezTo>
                  <a:pt x="46" y="2538"/>
                  <a:pt x="38" y="2529"/>
                  <a:pt x="32" y="2519"/>
                </a:cubicBezTo>
                <a:cubicBezTo>
                  <a:pt x="25" y="2509"/>
                  <a:pt x="19" y="2498"/>
                  <a:pt x="14" y="2487"/>
                </a:cubicBezTo>
                <a:cubicBezTo>
                  <a:pt x="10" y="2475"/>
                  <a:pt x="6" y="2464"/>
                  <a:pt x="4" y="2452"/>
                </a:cubicBezTo>
                <a:cubicBezTo>
                  <a:pt x="2" y="2440"/>
                  <a:pt x="0" y="2428"/>
                  <a:pt x="0" y="2416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5" name=""/>
          <p:cNvSpPr txBox="1"/>
          <p:nvPr/>
        </p:nvSpPr>
        <p:spPr>
          <a:xfrm>
            <a:off x="7602480" y="2231280"/>
            <a:ext cx="575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(Bagging)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6" name=""/>
          <p:cNvSpPr/>
          <p:nvPr/>
        </p:nvSpPr>
        <p:spPr>
          <a:xfrm>
            <a:off x="5933160" y="2916360"/>
            <a:ext cx="1262160" cy="468360"/>
          </a:xfrm>
          <a:custGeom>
            <a:avLst/>
            <a:gdLst/>
            <a:ahLst/>
            <a:rect l="0" t="0" r="r" b="b"/>
            <a:pathLst>
              <a:path w="3506" h="1301">
                <a:moveTo>
                  <a:pt x="0" y="1208"/>
                </a:moveTo>
                <a:lnTo>
                  <a:pt x="0" y="93"/>
                </a:lnTo>
                <a:cubicBezTo>
                  <a:pt x="0" y="80"/>
                  <a:pt x="2" y="69"/>
                  <a:pt x="7" y="57"/>
                </a:cubicBezTo>
                <a:cubicBezTo>
                  <a:pt x="12" y="46"/>
                  <a:pt x="18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8" y="2"/>
                  <a:pt x="80" y="0"/>
                  <a:pt x="93" y="0"/>
                </a:cubicBezTo>
                <a:lnTo>
                  <a:pt x="3413" y="0"/>
                </a:lnTo>
                <a:cubicBezTo>
                  <a:pt x="3425" y="0"/>
                  <a:pt x="3437" y="2"/>
                  <a:pt x="3449" y="7"/>
                </a:cubicBezTo>
                <a:cubicBezTo>
                  <a:pt x="3460" y="12"/>
                  <a:pt x="3470" y="18"/>
                  <a:pt x="3479" y="27"/>
                </a:cubicBezTo>
                <a:cubicBezTo>
                  <a:pt x="3487" y="36"/>
                  <a:pt x="3494" y="46"/>
                  <a:pt x="3499" y="57"/>
                </a:cubicBezTo>
                <a:cubicBezTo>
                  <a:pt x="3504" y="69"/>
                  <a:pt x="3506" y="80"/>
                  <a:pt x="3506" y="93"/>
                </a:cubicBezTo>
                <a:lnTo>
                  <a:pt x="3506" y="1208"/>
                </a:lnTo>
                <a:cubicBezTo>
                  <a:pt x="3506" y="1220"/>
                  <a:pt x="3504" y="1232"/>
                  <a:pt x="3499" y="1243"/>
                </a:cubicBezTo>
                <a:cubicBezTo>
                  <a:pt x="3494" y="1255"/>
                  <a:pt x="3487" y="1265"/>
                  <a:pt x="3479" y="1274"/>
                </a:cubicBezTo>
                <a:cubicBezTo>
                  <a:pt x="3470" y="1282"/>
                  <a:pt x="3460" y="1289"/>
                  <a:pt x="3449" y="1294"/>
                </a:cubicBezTo>
                <a:cubicBezTo>
                  <a:pt x="3437" y="1298"/>
                  <a:pt x="3425" y="1301"/>
                  <a:pt x="3413" y="1301"/>
                </a:cubicBezTo>
                <a:lnTo>
                  <a:pt x="93" y="1301"/>
                </a:lnTo>
                <a:cubicBezTo>
                  <a:pt x="80" y="1301"/>
                  <a:pt x="68" y="1298"/>
                  <a:pt x="57" y="1294"/>
                </a:cubicBezTo>
                <a:cubicBezTo>
                  <a:pt x="46" y="1289"/>
                  <a:pt x="36" y="1282"/>
                  <a:pt x="27" y="1274"/>
                </a:cubicBezTo>
                <a:cubicBezTo>
                  <a:pt x="18" y="1265"/>
                  <a:pt x="12" y="1255"/>
                  <a:pt x="7" y="1243"/>
                </a:cubicBezTo>
                <a:cubicBezTo>
                  <a:pt x="2" y="1232"/>
                  <a:pt x="0" y="1220"/>
                  <a:pt x="0" y="120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47" name="" descr=""/>
          <p:cNvPicPr/>
          <p:nvPr/>
        </p:nvPicPr>
        <p:blipFill>
          <a:blip r:embed="rId7"/>
          <a:stretch/>
        </p:blipFill>
        <p:spPr>
          <a:xfrm>
            <a:off x="6067080" y="3008520"/>
            <a:ext cx="9144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48" name=""/>
          <p:cNvSpPr txBox="1"/>
          <p:nvPr/>
        </p:nvSpPr>
        <p:spPr>
          <a:xfrm>
            <a:off x="7382520" y="2666880"/>
            <a:ext cx="1030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Training Data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9" name=""/>
          <p:cNvSpPr txBox="1"/>
          <p:nvPr/>
        </p:nvSpPr>
        <p:spPr>
          <a:xfrm>
            <a:off x="6192720" y="29678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0" name=""/>
          <p:cNvSpPr txBox="1"/>
          <p:nvPr/>
        </p:nvSpPr>
        <p:spPr>
          <a:xfrm>
            <a:off x="6235200" y="2998800"/>
            <a:ext cx="8283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Random Sample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1" name=""/>
          <p:cNvSpPr/>
          <p:nvPr/>
        </p:nvSpPr>
        <p:spPr>
          <a:xfrm>
            <a:off x="7261920" y="2916360"/>
            <a:ext cx="1253880" cy="468360"/>
          </a:xfrm>
          <a:custGeom>
            <a:avLst/>
            <a:gdLst/>
            <a:ahLst/>
            <a:rect l="0" t="0" r="r" b="b"/>
            <a:pathLst>
              <a:path w="3483" h="1301">
                <a:moveTo>
                  <a:pt x="0" y="1208"/>
                </a:moveTo>
                <a:lnTo>
                  <a:pt x="0" y="93"/>
                </a:lnTo>
                <a:cubicBezTo>
                  <a:pt x="0" y="80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8" y="2"/>
                  <a:pt x="80" y="0"/>
                  <a:pt x="92" y="0"/>
                </a:cubicBezTo>
                <a:lnTo>
                  <a:pt x="3390" y="0"/>
                </a:lnTo>
                <a:cubicBezTo>
                  <a:pt x="3402" y="0"/>
                  <a:pt x="3414" y="2"/>
                  <a:pt x="3425" y="7"/>
                </a:cubicBezTo>
                <a:cubicBezTo>
                  <a:pt x="3437" y="12"/>
                  <a:pt x="3447" y="18"/>
                  <a:pt x="3455" y="27"/>
                </a:cubicBezTo>
                <a:cubicBezTo>
                  <a:pt x="3464" y="36"/>
                  <a:pt x="3471" y="46"/>
                  <a:pt x="3476" y="57"/>
                </a:cubicBezTo>
                <a:cubicBezTo>
                  <a:pt x="3480" y="69"/>
                  <a:pt x="3483" y="80"/>
                  <a:pt x="3483" y="93"/>
                </a:cubicBezTo>
                <a:lnTo>
                  <a:pt x="3483" y="1208"/>
                </a:lnTo>
                <a:cubicBezTo>
                  <a:pt x="3483" y="1220"/>
                  <a:pt x="3480" y="1232"/>
                  <a:pt x="3476" y="1243"/>
                </a:cubicBezTo>
                <a:cubicBezTo>
                  <a:pt x="3471" y="1255"/>
                  <a:pt x="3464" y="1265"/>
                  <a:pt x="3455" y="1274"/>
                </a:cubicBezTo>
                <a:cubicBezTo>
                  <a:pt x="3447" y="1282"/>
                  <a:pt x="3437" y="1289"/>
                  <a:pt x="3425" y="1294"/>
                </a:cubicBezTo>
                <a:cubicBezTo>
                  <a:pt x="3414" y="1298"/>
                  <a:pt x="3402" y="1301"/>
                  <a:pt x="3390" y="1301"/>
                </a:cubicBezTo>
                <a:lnTo>
                  <a:pt x="92" y="1301"/>
                </a:lnTo>
                <a:cubicBezTo>
                  <a:pt x="80" y="1301"/>
                  <a:pt x="68" y="1298"/>
                  <a:pt x="57" y="1294"/>
                </a:cubicBezTo>
                <a:cubicBezTo>
                  <a:pt x="46" y="1289"/>
                  <a:pt x="36" y="1282"/>
                  <a:pt x="27" y="1274"/>
                </a:cubicBezTo>
                <a:cubicBezTo>
                  <a:pt x="18" y="1265"/>
                  <a:pt x="11" y="1255"/>
                  <a:pt x="7" y="1243"/>
                </a:cubicBezTo>
                <a:cubicBezTo>
                  <a:pt x="2" y="1232"/>
                  <a:pt x="0" y="1220"/>
                  <a:pt x="0" y="120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52" name="" descr=""/>
          <p:cNvPicPr/>
          <p:nvPr/>
        </p:nvPicPr>
        <p:blipFill>
          <a:blip r:embed="rId8"/>
          <a:stretch/>
        </p:blipFill>
        <p:spPr>
          <a:xfrm>
            <a:off x="7395840" y="3008520"/>
            <a:ext cx="9144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53" name=""/>
          <p:cNvSpPr txBox="1"/>
          <p:nvPr/>
        </p:nvSpPr>
        <p:spPr>
          <a:xfrm>
            <a:off x="6530760" y="3199320"/>
            <a:ext cx="1000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4" name=""/>
          <p:cNvSpPr txBox="1"/>
          <p:nvPr/>
        </p:nvSpPr>
        <p:spPr>
          <a:xfrm>
            <a:off x="7518600" y="29678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5" name=""/>
          <p:cNvSpPr txBox="1"/>
          <p:nvPr/>
        </p:nvSpPr>
        <p:spPr>
          <a:xfrm>
            <a:off x="7561080" y="2998800"/>
            <a:ext cx="8283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Random Sample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6" name=""/>
          <p:cNvSpPr/>
          <p:nvPr/>
        </p:nvSpPr>
        <p:spPr>
          <a:xfrm>
            <a:off x="8582040" y="2916360"/>
            <a:ext cx="1262160" cy="468360"/>
          </a:xfrm>
          <a:custGeom>
            <a:avLst/>
            <a:gdLst/>
            <a:ahLst/>
            <a:rect l="0" t="0" r="r" b="b"/>
            <a:pathLst>
              <a:path w="3506" h="1301">
                <a:moveTo>
                  <a:pt x="0" y="1208"/>
                </a:moveTo>
                <a:lnTo>
                  <a:pt x="0" y="93"/>
                </a:lnTo>
                <a:cubicBezTo>
                  <a:pt x="0" y="80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lnTo>
                  <a:pt x="3414" y="0"/>
                </a:lnTo>
                <a:cubicBezTo>
                  <a:pt x="3426" y="0"/>
                  <a:pt x="3438" y="2"/>
                  <a:pt x="3449" y="7"/>
                </a:cubicBezTo>
                <a:cubicBezTo>
                  <a:pt x="3461" y="12"/>
                  <a:pt x="3471" y="18"/>
                  <a:pt x="3479" y="27"/>
                </a:cubicBezTo>
                <a:cubicBezTo>
                  <a:pt x="3488" y="36"/>
                  <a:pt x="3495" y="46"/>
                  <a:pt x="3499" y="57"/>
                </a:cubicBezTo>
                <a:cubicBezTo>
                  <a:pt x="3504" y="69"/>
                  <a:pt x="3506" y="80"/>
                  <a:pt x="3506" y="93"/>
                </a:cubicBezTo>
                <a:lnTo>
                  <a:pt x="3506" y="1208"/>
                </a:lnTo>
                <a:cubicBezTo>
                  <a:pt x="3506" y="1220"/>
                  <a:pt x="3504" y="1232"/>
                  <a:pt x="3499" y="1243"/>
                </a:cubicBezTo>
                <a:cubicBezTo>
                  <a:pt x="3495" y="1255"/>
                  <a:pt x="3488" y="1265"/>
                  <a:pt x="3479" y="1274"/>
                </a:cubicBezTo>
                <a:cubicBezTo>
                  <a:pt x="3471" y="1282"/>
                  <a:pt x="3461" y="1289"/>
                  <a:pt x="3449" y="1294"/>
                </a:cubicBezTo>
                <a:cubicBezTo>
                  <a:pt x="3438" y="1298"/>
                  <a:pt x="3426" y="1301"/>
                  <a:pt x="3414" y="1301"/>
                </a:cubicBezTo>
                <a:lnTo>
                  <a:pt x="93" y="1301"/>
                </a:lnTo>
                <a:cubicBezTo>
                  <a:pt x="81" y="1301"/>
                  <a:pt x="69" y="1298"/>
                  <a:pt x="58" y="1294"/>
                </a:cubicBezTo>
                <a:cubicBezTo>
                  <a:pt x="46" y="1289"/>
                  <a:pt x="36" y="1282"/>
                  <a:pt x="28" y="1274"/>
                </a:cubicBezTo>
                <a:cubicBezTo>
                  <a:pt x="19" y="1265"/>
                  <a:pt x="12" y="1255"/>
                  <a:pt x="7" y="1243"/>
                </a:cubicBezTo>
                <a:cubicBezTo>
                  <a:pt x="3" y="1232"/>
                  <a:pt x="0" y="1220"/>
                  <a:pt x="0" y="120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57" name="" descr=""/>
          <p:cNvPicPr/>
          <p:nvPr/>
        </p:nvPicPr>
        <p:blipFill>
          <a:blip r:embed="rId9"/>
          <a:stretch/>
        </p:blipFill>
        <p:spPr>
          <a:xfrm>
            <a:off x="8715960" y="3008520"/>
            <a:ext cx="9144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58" name=""/>
          <p:cNvSpPr txBox="1"/>
          <p:nvPr/>
        </p:nvSpPr>
        <p:spPr>
          <a:xfrm>
            <a:off x="7857000" y="3199320"/>
            <a:ext cx="1000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9" name=""/>
          <p:cNvSpPr txBox="1"/>
          <p:nvPr/>
        </p:nvSpPr>
        <p:spPr>
          <a:xfrm>
            <a:off x="8844480" y="29678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0" name=""/>
          <p:cNvSpPr txBox="1"/>
          <p:nvPr/>
        </p:nvSpPr>
        <p:spPr>
          <a:xfrm>
            <a:off x="8886960" y="2998800"/>
            <a:ext cx="8283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Random Sample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1" name=""/>
          <p:cNvSpPr/>
          <p:nvPr/>
        </p:nvSpPr>
        <p:spPr>
          <a:xfrm>
            <a:off x="6183720" y="3217320"/>
            <a:ext cx="1003320" cy="668880"/>
          </a:xfrm>
          <a:custGeom>
            <a:avLst/>
            <a:gdLst/>
            <a:ahLst/>
            <a:rect l="0" t="0" r="r" b="b"/>
            <a:pathLst>
              <a:path w="2787" h="1858">
                <a:moveTo>
                  <a:pt x="0" y="1672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5"/>
                  <a:pt x="14" y="114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5"/>
                  <a:pt x="73" y="38"/>
                  <a:pt x="83" y="31"/>
                </a:cubicBezTo>
                <a:cubicBezTo>
                  <a:pt x="93" y="24"/>
                  <a:pt x="104" y="18"/>
                  <a:pt x="115" y="14"/>
                </a:cubicBezTo>
                <a:cubicBezTo>
                  <a:pt x="126" y="9"/>
                  <a:pt x="138" y="5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01" y="0"/>
                </a:lnTo>
                <a:cubicBezTo>
                  <a:pt x="2613" y="0"/>
                  <a:pt x="2625" y="1"/>
                  <a:pt x="2637" y="3"/>
                </a:cubicBezTo>
                <a:cubicBezTo>
                  <a:pt x="2649" y="5"/>
                  <a:pt x="2661" y="9"/>
                  <a:pt x="2672" y="14"/>
                </a:cubicBezTo>
                <a:cubicBezTo>
                  <a:pt x="2683" y="18"/>
                  <a:pt x="2694" y="24"/>
                  <a:pt x="2704" y="31"/>
                </a:cubicBezTo>
                <a:cubicBezTo>
                  <a:pt x="2714" y="38"/>
                  <a:pt x="2724" y="45"/>
                  <a:pt x="2732" y="54"/>
                </a:cubicBezTo>
                <a:cubicBezTo>
                  <a:pt x="2741" y="63"/>
                  <a:pt x="2749" y="72"/>
                  <a:pt x="2755" y="82"/>
                </a:cubicBezTo>
                <a:cubicBezTo>
                  <a:pt x="2762" y="92"/>
                  <a:pt x="2768" y="103"/>
                  <a:pt x="2773" y="114"/>
                </a:cubicBezTo>
                <a:cubicBezTo>
                  <a:pt x="2777" y="125"/>
                  <a:pt x="2781" y="137"/>
                  <a:pt x="2783" y="149"/>
                </a:cubicBezTo>
                <a:cubicBezTo>
                  <a:pt x="2786" y="161"/>
                  <a:pt x="2787" y="173"/>
                  <a:pt x="2787" y="185"/>
                </a:cubicBezTo>
                <a:lnTo>
                  <a:pt x="2787" y="1672"/>
                </a:lnTo>
                <a:cubicBezTo>
                  <a:pt x="2787" y="1684"/>
                  <a:pt x="2786" y="1696"/>
                  <a:pt x="2783" y="1708"/>
                </a:cubicBezTo>
                <a:cubicBezTo>
                  <a:pt x="2781" y="1720"/>
                  <a:pt x="2777" y="1732"/>
                  <a:pt x="2773" y="1743"/>
                </a:cubicBezTo>
                <a:cubicBezTo>
                  <a:pt x="2768" y="1754"/>
                  <a:pt x="2762" y="1765"/>
                  <a:pt x="2755" y="1775"/>
                </a:cubicBezTo>
                <a:cubicBezTo>
                  <a:pt x="2749" y="1785"/>
                  <a:pt x="2741" y="1795"/>
                  <a:pt x="2732" y="1803"/>
                </a:cubicBezTo>
                <a:cubicBezTo>
                  <a:pt x="2724" y="1812"/>
                  <a:pt x="2714" y="1819"/>
                  <a:pt x="2704" y="1826"/>
                </a:cubicBezTo>
                <a:cubicBezTo>
                  <a:pt x="2694" y="1833"/>
                  <a:pt x="2683" y="1839"/>
                  <a:pt x="2672" y="1843"/>
                </a:cubicBezTo>
                <a:cubicBezTo>
                  <a:pt x="2661" y="1848"/>
                  <a:pt x="2649" y="1852"/>
                  <a:pt x="2637" y="1854"/>
                </a:cubicBezTo>
                <a:cubicBezTo>
                  <a:pt x="2625" y="1856"/>
                  <a:pt x="2613" y="1858"/>
                  <a:pt x="2601" y="1858"/>
                </a:cubicBezTo>
                <a:lnTo>
                  <a:pt x="186" y="1858"/>
                </a:lnTo>
                <a:cubicBezTo>
                  <a:pt x="174" y="1858"/>
                  <a:pt x="162" y="1856"/>
                  <a:pt x="150" y="1854"/>
                </a:cubicBezTo>
                <a:cubicBezTo>
                  <a:pt x="138" y="1852"/>
                  <a:pt x="126" y="1848"/>
                  <a:pt x="115" y="1843"/>
                </a:cubicBezTo>
                <a:cubicBezTo>
                  <a:pt x="104" y="1839"/>
                  <a:pt x="93" y="1833"/>
                  <a:pt x="83" y="1826"/>
                </a:cubicBezTo>
                <a:cubicBezTo>
                  <a:pt x="73" y="1819"/>
                  <a:pt x="63" y="1812"/>
                  <a:pt x="55" y="1803"/>
                </a:cubicBezTo>
                <a:cubicBezTo>
                  <a:pt x="46" y="1795"/>
                  <a:pt x="38" y="1785"/>
                  <a:pt x="31" y="1775"/>
                </a:cubicBezTo>
                <a:cubicBezTo>
                  <a:pt x="25" y="1765"/>
                  <a:pt x="19" y="1754"/>
                  <a:pt x="14" y="1743"/>
                </a:cubicBezTo>
                <a:cubicBezTo>
                  <a:pt x="10" y="1732"/>
                  <a:pt x="6" y="1720"/>
                  <a:pt x="4" y="1708"/>
                </a:cubicBezTo>
                <a:cubicBezTo>
                  <a:pt x="1" y="1696"/>
                  <a:pt x="0" y="1684"/>
                  <a:pt x="0" y="1672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62" name="" descr=""/>
          <p:cNvPicPr/>
          <p:nvPr/>
        </p:nvPicPr>
        <p:blipFill>
          <a:blip r:embed="rId10"/>
          <a:stretch/>
        </p:blipFill>
        <p:spPr>
          <a:xfrm>
            <a:off x="6593400" y="328428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63" name=""/>
          <p:cNvSpPr txBox="1"/>
          <p:nvPr/>
        </p:nvSpPr>
        <p:spPr>
          <a:xfrm>
            <a:off x="9182880" y="3199320"/>
            <a:ext cx="1000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4" name=""/>
          <p:cNvSpPr txBox="1"/>
          <p:nvPr/>
        </p:nvSpPr>
        <p:spPr>
          <a:xfrm>
            <a:off x="6295680" y="3501360"/>
            <a:ext cx="802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Decision Tree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5" name=""/>
          <p:cNvSpPr/>
          <p:nvPr/>
        </p:nvSpPr>
        <p:spPr>
          <a:xfrm>
            <a:off x="7387200" y="3217320"/>
            <a:ext cx="1002960" cy="668880"/>
          </a:xfrm>
          <a:custGeom>
            <a:avLst/>
            <a:gdLst/>
            <a:ahLst/>
            <a:rect l="0" t="0" r="r" b="b"/>
            <a:pathLst>
              <a:path w="2786" h="1858">
                <a:moveTo>
                  <a:pt x="0" y="1672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5"/>
                  <a:pt x="14" y="114"/>
                </a:cubicBezTo>
                <a:cubicBezTo>
                  <a:pt x="19" y="103"/>
                  <a:pt x="24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3" y="24"/>
                  <a:pt x="103" y="18"/>
                  <a:pt x="114" y="14"/>
                </a:cubicBezTo>
                <a:cubicBezTo>
                  <a:pt x="126" y="9"/>
                  <a:pt x="137" y="5"/>
                  <a:pt x="149" y="3"/>
                </a:cubicBezTo>
                <a:cubicBezTo>
                  <a:pt x="161" y="1"/>
                  <a:pt x="173" y="0"/>
                  <a:pt x="186" y="0"/>
                </a:cubicBezTo>
                <a:lnTo>
                  <a:pt x="2601" y="0"/>
                </a:lnTo>
                <a:cubicBezTo>
                  <a:pt x="2613" y="0"/>
                  <a:pt x="2625" y="1"/>
                  <a:pt x="2637" y="3"/>
                </a:cubicBezTo>
                <a:cubicBezTo>
                  <a:pt x="2649" y="5"/>
                  <a:pt x="2661" y="9"/>
                  <a:pt x="2672" y="14"/>
                </a:cubicBezTo>
                <a:cubicBezTo>
                  <a:pt x="2683" y="18"/>
                  <a:pt x="2694" y="24"/>
                  <a:pt x="2704" y="31"/>
                </a:cubicBezTo>
                <a:cubicBezTo>
                  <a:pt x="2714" y="38"/>
                  <a:pt x="2723" y="45"/>
                  <a:pt x="2732" y="54"/>
                </a:cubicBezTo>
                <a:cubicBezTo>
                  <a:pt x="2741" y="63"/>
                  <a:pt x="2748" y="72"/>
                  <a:pt x="2755" y="82"/>
                </a:cubicBezTo>
                <a:cubicBezTo>
                  <a:pt x="2762" y="92"/>
                  <a:pt x="2768" y="103"/>
                  <a:pt x="2772" y="114"/>
                </a:cubicBezTo>
                <a:cubicBezTo>
                  <a:pt x="2777" y="125"/>
                  <a:pt x="2780" y="137"/>
                  <a:pt x="2783" y="149"/>
                </a:cubicBezTo>
                <a:cubicBezTo>
                  <a:pt x="2785" y="161"/>
                  <a:pt x="2786" y="173"/>
                  <a:pt x="2786" y="185"/>
                </a:cubicBezTo>
                <a:lnTo>
                  <a:pt x="2786" y="1672"/>
                </a:lnTo>
                <a:cubicBezTo>
                  <a:pt x="2786" y="1684"/>
                  <a:pt x="2785" y="1696"/>
                  <a:pt x="2783" y="1708"/>
                </a:cubicBezTo>
                <a:cubicBezTo>
                  <a:pt x="2780" y="1720"/>
                  <a:pt x="2777" y="1732"/>
                  <a:pt x="2772" y="1743"/>
                </a:cubicBezTo>
                <a:cubicBezTo>
                  <a:pt x="2768" y="1754"/>
                  <a:pt x="2762" y="1765"/>
                  <a:pt x="2755" y="1775"/>
                </a:cubicBezTo>
                <a:cubicBezTo>
                  <a:pt x="2748" y="1785"/>
                  <a:pt x="2741" y="1795"/>
                  <a:pt x="2732" y="1803"/>
                </a:cubicBezTo>
                <a:cubicBezTo>
                  <a:pt x="2723" y="1812"/>
                  <a:pt x="2714" y="1819"/>
                  <a:pt x="2704" y="1826"/>
                </a:cubicBezTo>
                <a:cubicBezTo>
                  <a:pt x="2694" y="1833"/>
                  <a:pt x="2683" y="1839"/>
                  <a:pt x="2672" y="1843"/>
                </a:cubicBezTo>
                <a:cubicBezTo>
                  <a:pt x="2661" y="1848"/>
                  <a:pt x="2649" y="1852"/>
                  <a:pt x="2637" y="1854"/>
                </a:cubicBezTo>
                <a:cubicBezTo>
                  <a:pt x="2625" y="1856"/>
                  <a:pt x="2613" y="1858"/>
                  <a:pt x="2601" y="1858"/>
                </a:cubicBezTo>
                <a:lnTo>
                  <a:pt x="186" y="1858"/>
                </a:lnTo>
                <a:cubicBezTo>
                  <a:pt x="173" y="1858"/>
                  <a:pt x="161" y="1856"/>
                  <a:pt x="149" y="1854"/>
                </a:cubicBezTo>
                <a:cubicBezTo>
                  <a:pt x="137" y="1852"/>
                  <a:pt x="126" y="1848"/>
                  <a:pt x="114" y="1843"/>
                </a:cubicBezTo>
                <a:cubicBezTo>
                  <a:pt x="103" y="1839"/>
                  <a:pt x="93" y="1833"/>
                  <a:pt x="82" y="1826"/>
                </a:cubicBezTo>
                <a:cubicBezTo>
                  <a:pt x="72" y="1819"/>
                  <a:pt x="63" y="1812"/>
                  <a:pt x="54" y="1803"/>
                </a:cubicBezTo>
                <a:cubicBezTo>
                  <a:pt x="46" y="1795"/>
                  <a:pt x="38" y="1785"/>
                  <a:pt x="31" y="1775"/>
                </a:cubicBezTo>
                <a:cubicBezTo>
                  <a:pt x="24" y="1765"/>
                  <a:pt x="19" y="1754"/>
                  <a:pt x="14" y="1743"/>
                </a:cubicBezTo>
                <a:cubicBezTo>
                  <a:pt x="9" y="1732"/>
                  <a:pt x="6" y="1720"/>
                  <a:pt x="3" y="1708"/>
                </a:cubicBezTo>
                <a:cubicBezTo>
                  <a:pt x="1" y="1696"/>
                  <a:pt x="0" y="1684"/>
                  <a:pt x="0" y="1672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66" name="" descr=""/>
          <p:cNvPicPr/>
          <p:nvPr/>
        </p:nvPicPr>
        <p:blipFill>
          <a:blip r:embed="rId11"/>
          <a:stretch/>
        </p:blipFill>
        <p:spPr>
          <a:xfrm>
            <a:off x="7796880" y="328428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67" name=""/>
          <p:cNvSpPr txBox="1"/>
          <p:nvPr/>
        </p:nvSpPr>
        <p:spPr>
          <a:xfrm>
            <a:off x="6648120" y="36687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8" name=""/>
          <p:cNvSpPr txBox="1"/>
          <p:nvPr/>
        </p:nvSpPr>
        <p:spPr>
          <a:xfrm>
            <a:off x="7499160" y="3501360"/>
            <a:ext cx="802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Decision Tree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9" name=""/>
          <p:cNvSpPr/>
          <p:nvPr/>
        </p:nvSpPr>
        <p:spPr>
          <a:xfrm>
            <a:off x="8590680" y="3217320"/>
            <a:ext cx="1002960" cy="668880"/>
          </a:xfrm>
          <a:custGeom>
            <a:avLst/>
            <a:gdLst/>
            <a:ahLst/>
            <a:rect l="0" t="0" r="r" b="b"/>
            <a:pathLst>
              <a:path w="2786" h="1858">
                <a:moveTo>
                  <a:pt x="0" y="1672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9" y="125"/>
                  <a:pt x="14" y="114"/>
                </a:cubicBezTo>
                <a:cubicBezTo>
                  <a:pt x="18" y="103"/>
                  <a:pt x="24" y="92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2" y="24"/>
                  <a:pt x="103" y="18"/>
                  <a:pt x="114" y="14"/>
                </a:cubicBezTo>
                <a:cubicBezTo>
                  <a:pt x="125" y="9"/>
                  <a:pt x="137" y="5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2600" y="0"/>
                </a:lnTo>
                <a:cubicBezTo>
                  <a:pt x="2613" y="0"/>
                  <a:pt x="2625" y="1"/>
                  <a:pt x="2637" y="3"/>
                </a:cubicBezTo>
                <a:cubicBezTo>
                  <a:pt x="2649" y="5"/>
                  <a:pt x="2660" y="9"/>
                  <a:pt x="2671" y="14"/>
                </a:cubicBezTo>
                <a:cubicBezTo>
                  <a:pt x="2683" y="18"/>
                  <a:pt x="2693" y="24"/>
                  <a:pt x="2704" y="31"/>
                </a:cubicBezTo>
                <a:cubicBezTo>
                  <a:pt x="2714" y="38"/>
                  <a:pt x="2723" y="45"/>
                  <a:pt x="2732" y="54"/>
                </a:cubicBezTo>
                <a:cubicBezTo>
                  <a:pt x="2740" y="63"/>
                  <a:pt x="2748" y="72"/>
                  <a:pt x="2755" y="82"/>
                </a:cubicBezTo>
                <a:cubicBezTo>
                  <a:pt x="2762" y="92"/>
                  <a:pt x="2767" y="103"/>
                  <a:pt x="2772" y="114"/>
                </a:cubicBezTo>
                <a:cubicBezTo>
                  <a:pt x="2777" y="125"/>
                  <a:pt x="2780" y="137"/>
                  <a:pt x="2783" y="149"/>
                </a:cubicBezTo>
                <a:cubicBezTo>
                  <a:pt x="2785" y="161"/>
                  <a:pt x="2786" y="173"/>
                  <a:pt x="2786" y="185"/>
                </a:cubicBezTo>
                <a:lnTo>
                  <a:pt x="2786" y="1672"/>
                </a:lnTo>
                <a:cubicBezTo>
                  <a:pt x="2786" y="1684"/>
                  <a:pt x="2785" y="1696"/>
                  <a:pt x="2783" y="1708"/>
                </a:cubicBezTo>
                <a:cubicBezTo>
                  <a:pt x="2780" y="1720"/>
                  <a:pt x="2777" y="1732"/>
                  <a:pt x="2772" y="1743"/>
                </a:cubicBezTo>
                <a:cubicBezTo>
                  <a:pt x="2767" y="1754"/>
                  <a:pt x="2762" y="1765"/>
                  <a:pt x="2755" y="1775"/>
                </a:cubicBezTo>
                <a:cubicBezTo>
                  <a:pt x="2748" y="1785"/>
                  <a:pt x="2740" y="1795"/>
                  <a:pt x="2732" y="1803"/>
                </a:cubicBezTo>
                <a:cubicBezTo>
                  <a:pt x="2723" y="1812"/>
                  <a:pt x="2714" y="1819"/>
                  <a:pt x="2704" y="1826"/>
                </a:cubicBezTo>
                <a:cubicBezTo>
                  <a:pt x="2693" y="1833"/>
                  <a:pt x="2683" y="1839"/>
                  <a:pt x="2671" y="1843"/>
                </a:cubicBezTo>
                <a:cubicBezTo>
                  <a:pt x="2660" y="1848"/>
                  <a:pt x="2649" y="1852"/>
                  <a:pt x="2637" y="1854"/>
                </a:cubicBezTo>
                <a:cubicBezTo>
                  <a:pt x="2625" y="1856"/>
                  <a:pt x="2613" y="1858"/>
                  <a:pt x="2600" y="1858"/>
                </a:cubicBezTo>
                <a:lnTo>
                  <a:pt x="185" y="1858"/>
                </a:lnTo>
                <a:cubicBezTo>
                  <a:pt x="173" y="1858"/>
                  <a:pt x="161" y="1856"/>
                  <a:pt x="149" y="1854"/>
                </a:cubicBezTo>
                <a:cubicBezTo>
                  <a:pt x="137" y="1852"/>
                  <a:pt x="125" y="1848"/>
                  <a:pt x="114" y="1843"/>
                </a:cubicBezTo>
                <a:cubicBezTo>
                  <a:pt x="103" y="1839"/>
                  <a:pt x="92" y="1833"/>
                  <a:pt x="82" y="1826"/>
                </a:cubicBezTo>
                <a:cubicBezTo>
                  <a:pt x="72" y="1819"/>
                  <a:pt x="63" y="1812"/>
                  <a:pt x="54" y="1803"/>
                </a:cubicBezTo>
                <a:cubicBezTo>
                  <a:pt x="45" y="1795"/>
                  <a:pt x="38" y="1785"/>
                  <a:pt x="31" y="1775"/>
                </a:cubicBezTo>
                <a:cubicBezTo>
                  <a:pt x="24" y="1765"/>
                  <a:pt x="18" y="1754"/>
                  <a:pt x="14" y="1743"/>
                </a:cubicBezTo>
                <a:cubicBezTo>
                  <a:pt x="9" y="1732"/>
                  <a:pt x="5" y="1720"/>
                  <a:pt x="3" y="1708"/>
                </a:cubicBezTo>
                <a:cubicBezTo>
                  <a:pt x="1" y="1696"/>
                  <a:pt x="0" y="1684"/>
                  <a:pt x="0" y="1672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70" name="" descr=""/>
          <p:cNvPicPr/>
          <p:nvPr/>
        </p:nvPicPr>
        <p:blipFill>
          <a:blip r:embed="rId12"/>
          <a:stretch/>
        </p:blipFill>
        <p:spPr>
          <a:xfrm>
            <a:off x="9000000" y="328428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1" name=""/>
          <p:cNvSpPr txBox="1"/>
          <p:nvPr/>
        </p:nvSpPr>
        <p:spPr>
          <a:xfrm>
            <a:off x="7851240" y="36687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2" name=""/>
          <p:cNvSpPr txBox="1"/>
          <p:nvPr/>
        </p:nvSpPr>
        <p:spPr>
          <a:xfrm>
            <a:off x="8702280" y="3501360"/>
            <a:ext cx="802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Decision Tree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73" name="" descr=""/>
          <p:cNvPicPr/>
          <p:nvPr/>
        </p:nvPicPr>
        <p:blipFill>
          <a:blip r:embed="rId13"/>
          <a:stretch/>
        </p:blipFill>
        <p:spPr>
          <a:xfrm>
            <a:off x="7792560" y="3802320"/>
            <a:ext cx="1918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4" name=""/>
          <p:cNvSpPr/>
          <p:nvPr/>
        </p:nvSpPr>
        <p:spPr>
          <a:xfrm>
            <a:off x="7184880" y="4219920"/>
            <a:ext cx="1404360" cy="702360"/>
          </a:xfrm>
          <a:custGeom>
            <a:avLst/>
            <a:gdLst/>
            <a:ahLst/>
            <a:rect l="0" t="0" r="r" b="b"/>
            <a:pathLst>
              <a:path w="3901" h="1951">
                <a:moveTo>
                  <a:pt x="0" y="1765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3"/>
                  <a:pt x="25" y="93"/>
                  <a:pt x="31" y="83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3715" y="0"/>
                </a:lnTo>
                <a:cubicBezTo>
                  <a:pt x="3727" y="0"/>
                  <a:pt x="3740" y="1"/>
                  <a:pt x="3752" y="4"/>
                </a:cubicBezTo>
                <a:cubicBezTo>
                  <a:pt x="3763" y="6"/>
                  <a:pt x="3775" y="10"/>
                  <a:pt x="3786" y="14"/>
                </a:cubicBezTo>
                <a:cubicBezTo>
                  <a:pt x="3798" y="19"/>
                  <a:pt x="3808" y="25"/>
                  <a:pt x="3818" y="31"/>
                </a:cubicBezTo>
                <a:cubicBezTo>
                  <a:pt x="3829" y="38"/>
                  <a:pt x="3838" y="46"/>
                  <a:pt x="3847" y="54"/>
                </a:cubicBezTo>
                <a:cubicBezTo>
                  <a:pt x="3855" y="63"/>
                  <a:pt x="3863" y="72"/>
                  <a:pt x="3870" y="83"/>
                </a:cubicBezTo>
                <a:cubicBezTo>
                  <a:pt x="3876" y="93"/>
                  <a:pt x="3882" y="103"/>
                  <a:pt x="3887" y="115"/>
                </a:cubicBezTo>
                <a:cubicBezTo>
                  <a:pt x="3892" y="126"/>
                  <a:pt x="3895" y="138"/>
                  <a:pt x="3897" y="150"/>
                </a:cubicBezTo>
                <a:cubicBezTo>
                  <a:pt x="3900" y="162"/>
                  <a:pt x="3901" y="174"/>
                  <a:pt x="3901" y="186"/>
                </a:cubicBezTo>
                <a:lnTo>
                  <a:pt x="3901" y="1765"/>
                </a:lnTo>
                <a:cubicBezTo>
                  <a:pt x="3901" y="1777"/>
                  <a:pt x="3900" y="1790"/>
                  <a:pt x="3897" y="1802"/>
                </a:cubicBezTo>
                <a:cubicBezTo>
                  <a:pt x="3895" y="1813"/>
                  <a:pt x="3892" y="1825"/>
                  <a:pt x="3887" y="1836"/>
                </a:cubicBezTo>
                <a:cubicBezTo>
                  <a:pt x="3882" y="1848"/>
                  <a:pt x="3876" y="1858"/>
                  <a:pt x="3870" y="1868"/>
                </a:cubicBezTo>
                <a:cubicBezTo>
                  <a:pt x="3863" y="1879"/>
                  <a:pt x="3855" y="1888"/>
                  <a:pt x="3847" y="1897"/>
                </a:cubicBezTo>
                <a:cubicBezTo>
                  <a:pt x="3838" y="1905"/>
                  <a:pt x="3829" y="1913"/>
                  <a:pt x="3818" y="1920"/>
                </a:cubicBezTo>
                <a:cubicBezTo>
                  <a:pt x="3808" y="1926"/>
                  <a:pt x="3798" y="1932"/>
                  <a:pt x="3786" y="1937"/>
                </a:cubicBezTo>
                <a:cubicBezTo>
                  <a:pt x="3775" y="1942"/>
                  <a:pt x="3763" y="1945"/>
                  <a:pt x="3752" y="1947"/>
                </a:cubicBezTo>
                <a:cubicBezTo>
                  <a:pt x="3740" y="1950"/>
                  <a:pt x="3727" y="1951"/>
                  <a:pt x="3715" y="1951"/>
                </a:cubicBezTo>
                <a:lnTo>
                  <a:pt x="186" y="1951"/>
                </a:lnTo>
                <a:cubicBezTo>
                  <a:pt x="174" y="1951"/>
                  <a:pt x="162" y="1950"/>
                  <a:pt x="150" y="1947"/>
                </a:cubicBezTo>
                <a:cubicBezTo>
                  <a:pt x="138" y="1945"/>
                  <a:pt x="126" y="1942"/>
                  <a:pt x="115" y="1937"/>
                </a:cubicBezTo>
                <a:cubicBezTo>
                  <a:pt x="104" y="1932"/>
                  <a:pt x="93" y="1926"/>
                  <a:pt x="83" y="1920"/>
                </a:cubicBezTo>
                <a:cubicBezTo>
                  <a:pt x="73" y="1913"/>
                  <a:pt x="63" y="1905"/>
                  <a:pt x="55" y="1897"/>
                </a:cubicBezTo>
                <a:cubicBezTo>
                  <a:pt x="46" y="1888"/>
                  <a:pt x="38" y="1879"/>
                  <a:pt x="31" y="1868"/>
                </a:cubicBezTo>
                <a:cubicBezTo>
                  <a:pt x="25" y="1858"/>
                  <a:pt x="19" y="1848"/>
                  <a:pt x="14" y="1836"/>
                </a:cubicBezTo>
                <a:cubicBezTo>
                  <a:pt x="10" y="1825"/>
                  <a:pt x="6" y="1813"/>
                  <a:pt x="4" y="1802"/>
                </a:cubicBezTo>
                <a:cubicBezTo>
                  <a:pt x="1" y="1790"/>
                  <a:pt x="0" y="1777"/>
                  <a:pt x="0" y="1765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75" name="" descr=""/>
          <p:cNvPicPr/>
          <p:nvPr/>
        </p:nvPicPr>
        <p:blipFill>
          <a:blip r:embed="rId14"/>
          <a:stretch/>
        </p:blipFill>
        <p:spPr>
          <a:xfrm>
            <a:off x="7803360" y="435384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6" name=""/>
          <p:cNvSpPr txBox="1"/>
          <p:nvPr/>
        </p:nvSpPr>
        <p:spPr>
          <a:xfrm>
            <a:off x="9054720" y="36687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7" name=""/>
          <p:cNvSpPr/>
          <p:nvPr/>
        </p:nvSpPr>
        <p:spPr>
          <a:xfrm>
            <a:off x="6217200" y="4470480"/>
            <a:ext cx="3342960" cy="936360"/>
          </a:xfrm>
          <a:custGeom>
            <a:avLst/>
            <a:gdLst/>
            <a:ahLst/>
            <a:rect l="0" t="0" r="r" b="b"/>
            <a:pathLst>
              <a:path w="9286" h="2601">
                <a:moveTo>
                  <a:pt x="0" y="2416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9"/>
                  <a:pt x="83" y="32"/>
                </a:cubicBezTo>
                <a:cubicBezTo>
                  <a:pt x="93" y="25"/>
                  <a:pt x="103" y="19"/>
                  <a:pt x="115" y="15"/>
                </a:cubicBezTo>
                <a:cubicBezTo>
                  <a:pt x="126" y="10"/>
                  <a:pt x="138" y="6"/>
                  <a:pt x="149" y="4"/>
                </a:cubicBezTo>
                <a:cubicBezTo>
                  <a:pt x="161" y="2"/>
                  <a:pt x="174" y="0"/>
                  <a:pt x="186" y="0"/>
                </a:cubicBezTo>
                <a:lnTo>
                  <a:pt x="9101" y="0"/>
                </a:lnTo>
                <a:cubicBezTo>
                  <a:pt x="9113" y="0"/>
                  <a:pt x="9125" y="2"/>
                  <a:pt x="9137" y="4"/>
                </a:cubicBezTo>
                <a:cubicBezTo>
                  <a:pt x="9149" y="6"/>
                  <a:pt x="9160" y="10"/>
                  <a:pt x="9172" y="15"/>
                </a:cubicBezTo>
                <a:cubicBezTo>
                  <a:pt x="9183" y="19"/>
                  <a:pt x="9194" y="25"/>
                  <a:pt x="9204" y="32"/>
                </a:cubicBezTo>
                <a:cubicBezTo>
                  <a:pt x="9214" y="39"/>
                  <a:pt x="9223" y="46"/>
                  <a:pt x="9232" y="55"/>
                </a:cubicBezTo>
                <a:cubicBezTo>
                  <a:pt x="9240" y="63"/>
                  <a:pt x="9248" y="73"/>
                  <a:pt x="9255" y="83"/>
                </a:cubicBezTo>
                <a:cubicBezTo>
                  <a:pt x="9262" y="93"/>
                  <a:pt x="9267" y="104"/>
                  <a:pt x="9272" y="115"/>
                </a:cubicBezTo>
                <a:cubicBezTo>
                  <a:pt x="9277" y="126"/>
                  <a:pt x="9280" y="138"/>
                  <a:pt x="9283" y="150"/>
                </a:cubicBezTo>
                <a:cubicBezTo>
                  <a:pt x="9285" y="162"/>
                  <a:pt x="9286" y="174"/>
                  <a:pt x="9286" y="186"/>
                </a:cubicBezTo>
                <a:lnTo>
                  <a:pt x="9286" y="2416"/>
                </a:lnTo>
                <a:cubicBezTo>
                  <a:pt x="9286" y="2428"/>
                  <a:pt x="9285" y="2440"/>
                  <a:pt x="9283" y="2452"/>
                </a:cubicBezTo>
                <a:cubicBezTo>
                  <a:pt x="9280" y="2464"/>
                  <a:pt x="9277" y="2475"/>
                  <a:pt x="9272" y="2487"/>
                </a:cubicBezTo>
                <a:cubicBezTo>
                  <a:pt x="9267" y="2498"/>
                  <a:pt x="9262" y="2509"/>
                  <a:pt x="9255" y="2519"/>
                </a:cubicBezTo>
                <a:cubicBezTo>
                  <a:pt x="9248" y="2529"/>
                  <a:pt x="9240" y="2538"/>
                  <a:pt x="9232" y="2547"/>
                </a:cubicBezTo>
                <a:cubicBezTo>
                  <a:pt x="9223" y="2556"/>
                  <a:pt x="9214" y="2563"/>
                  <a:pt x="9204" y="2570"/>
                </a:cubicBezTo>
                <a:cubicBezTo>
                  <a:pt x="9194" y="2577"/>
                  <a:pt x="9183" y="2583"/>
                  <a:pt x="9172" y="2587"/>
                </a:cubicBezTo>
                <a:cubicBezTo>
                  <a:pt x="9160" y="2592"/>
                  <a:pt x="9149" y="2595"/>
                  <a:pt x="9137" y="2598"/>
                </a:cubicBezTo>
                <a:cubicBezTo>
                  <a:pt x="9125" y="2600"/>
                  <a:pt x="9113" y="2601"/>
                  <a:pt x="9101" y="2601"/>
                </a:cubicBezTo>
                <a:lnTo>
                  <a:pt x="186" y="2601"/>
                </a:lnTo>
                <a:cubicBezTo>
                  <a:pt x="174" y="2601"/>
                  <a:pt x="161" y="2600"/>
                  <a:pt x="149" y="2598"/>
                </a:cubicBezTo>
                <a:cubicBezTo>
                  <a:pt x="138" y="2595"/>
                  <a:pt x="126" y="2592"/>
                  <a:pt x="115" y="2587"/>
                </a:cubicBezTo>
                <a:cubicBezTo>
                  <a:pt x="103" y="2583"/>
                  <a:pt x="93" y="2577"/>
                  <a:pt x="83" y="2570"/>
                </a:cubicBezTo>
                <a:cubicBezTo>
                  <a:pt x="72" y="2563"/>
                  <a:pt x="63" y="2556"/>
                  <a:pt x="54" y="2547"/>
                </a:cubicBezTo>
                <a:cubicBezTo>
                  <a:pt x="46" y="2538"/>
                  <a:pt x="38" y="2529"/>
                  <a:pt x="31" y="2519"/>
                </a:cubicBezTo>
                <a:cubicBezTo>
                  <a:pt x="25" y="2509"/>
                  <a:pt x="19" y="2498"/>
                  <a:pt x="14" y="2487"/>
                </a:cubicBezTo>
                <a:cubicBezTo>
                  <a:pt x="9" y="2475"/>
                  <a:pt x="6" y="2464"/>
                  <a:pt x="4" y="2452"/>
                </a:cubicBezTo>
                <a:cubicBezTo>
                  <a:pt x="1" y="2440"/>
                  <a:pt x="0" y="2428"/>
                  <a:pt x="0" y="2416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8" name=""/>
          <p:cNvSpPr txBox="1"/>
          <p:nvPr/>
        </p:nvSpPr>
        <p:spPr>
          <a:xfrm>
            <a:off x="7318800" y="4605840"/>
            <a:ext cx="1149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Random Forest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9" name=""/>
          <p:cNvSpPr/>
          <p:nvPr/>
        </p:nvSpPr>
        <p:spPr>
          <a:xfrm>
            <a:off x="6317640" y="4838400"/>
            <a:ext cx="927720" cy="468360"/>
          </a:xfrm>
          <a:custGeom>
            <a:avLst/>
            <a:gdLst/>
            <a:ahLst/>
            <a:rect l="0" t="0" r="r" b="b"/>
            <a:pathLst>
              <a:path w="2577" h="1301">
                <a:moveTo>
                  <a:pt x="0" y="1208"/>
                </a:moveTo>
                <a:lnTo>
                  <a:pt x="0" y="93"/>
                </a:lnTo>
                <a:cubicBezTo>
                  <a:pt x="0" y="80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5" y="18"/>
                  <a:pt x="46" y="12"/>
                  <a:pt x="57" y="7"/>
                </a:cubicBezTo>
                <a:cubicBezTo>
                  <a:pt x="68" y="2"/>
                  <a:pt x="80" y="0"/>
                  <a:pt x="92" y="0"/>
                </a:cubicBezTo>
                <a:lnTo>
                  <a:pt x="2484" y="0"/>
                </a:lnTo>
                <a:cubicBezTo>
                  <a:pt x="2497" y="0"/>
                  <a:pt x="2509" y="2"/>
                  <a:pt x="2520" y="7"/>
                </a:cubicBezTo>
                <a:cubicBezTo>
                  <a:pt x="2531" y="12"/>
                  <a:pt x="2541" y="18"/>
                  <a:pt x="2550" y="27"/>
                </a:cubicBezTo>
                <a:cubicBezTo>
                  <a:pt x="2559" y="36"/>
                  <a:pt x="2565" y="46"/>
                  <a:pt x="2570" y="57"/>
                </a:cubicBezTo>
                <a:cubicBezTo>
                  <a:pt x="2575" y="69"/>
                  <a:pt x="2577" y="80"/>
                  <a:pt x="2577" y="93"/>
                </a:cubicBezTo>
                <a:lnTo>
                  <a:pt x="2577" y="1208"/>
                </a:lnTo>
                <a:cubicBezTo>
                  <a:pt x="2577" y="1220"/>
                  <a:pt x="2575" y="1232"/>
                  <a:pt x="2570" y="1243"/>
                </a:cubicBezTo>
                <a:cubicBezTo>
                  <a:pt x="2565" y="1255"/>
                  <a:pt x="2559" y="1265"/>
                  <a:pt x="2550" y="1274"/>
                </a:cubicBezTo>
                <a:cubicBezTo>
                  <a:pt x="2541" y="1282"/>
                  <a:pt x="2531" y="1289"/>
                  <a:pt x="2520" y="1294"/>
                </a:cubicBezTo>
                <a:cubicBezTo>
                  <a:pt x="2509" y="1298"/>
                  <a:pt x="2497" y="1301"/>
                  <a:pt x="2484" y="1301"/>
                </a:cubicBezTo>
                <a:lnTo>
                  <a:pt x="92" y="1301"/>
                </a:lnTo>
                <a:cubicBezTo>
                  <a:pt x="80" y="1301"/>
                  <a:pt x="68" y="1298"/>
                  <a:pt x="57" y="1294"/>
                </a:cubicBezTo>
                <a:cubicBezTo>
                  <a:pt x="46" y="1289"/>
                  <a:pt x="35" y="1282"/>
                  <a:pt x="27" y="1274"/>
                </a:cubicBezTo>
                <a:cubicBezTo>
                  <a:pt x="18" y="1265"/>
                  <a:pt x="11" y="1255"/>
                  <a:pt x="7" y="1243"/>
                </a:cubicBezTo>
                <a:cubicBezTo>
                  <a:pt x="2" y="1232"/>
                  <a:pt x="0" y="1220"/>
                  <a:pt x="0" y="120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0" name=""/>
          <p:cNvSpPr txBox="1"/>
          <p:nvPr/>
        </p:nvSpPr>
        <p:spPr>
          <a:xfrm>
            <a:off x="6710400" y="4588920"/>
            <a:ext cx="2364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Beneﬁts of Ensemble Approach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1" name=""/>
          <p:cNvSpPr txBox="1"/>
          <p:nvPr/>
        </p:nvSpPr>
        <p:spPr>
          <a:xfrm>
            <a:off x="6563880" y="4920840"/>
            <a:ext cx="4410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Reduced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2" name=""/>
          <p:cNvSpPr/>
          <p:nvPr/>
        </p:nvSpPr>
        <p:spPr>
          <a:xfrm>
            <a:off x="7378920" y="4838400"/>
            <a:ext cx="986400" cy="468360"/>
          </a:xfrm>
          <a:custGeom>
            <a:avLst/>
            <a:gdLst/>
            <a:ahLst/>
            <a:rect l="0" t="0" r="r" b="b"/>
            <a:pathLst>
              <a:path w="2740" h="1301">
                <a:moveTo>
                  <a:pt x="0" y="1208"/>
                </a:moveTo>
                <a:lnTo>
                  <a:pt x="0" y="93"/>
                </a:lnTo>
                <a:cubicBezTo>
                  <a:pt x="0" y="80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8"/>
                  <a:pt x="47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lnTo>
                  <a:pt x="2647" y="0"/>
                </a:lnTo>
                <a:cubicBezTo>
                  <a:pt x="2659" y="0"/>
                  <a:pt x="2671" y="2"/>
                  <a:pt x="2682" y="7"/>
                </a:cubicBezTo>
                <a:cubicBezTo>
                  <a:pt x="2694" y="12"/>
                  <a:pt x="2704" y="18"/>
                  <a:pt x="2713" y="27"/>
                </a:cubicBezTo>
                <a:cubicBezTo>
                  <a:pt x="2721" y="36"/>
                  <a:pt x="2728" y="46"/>
                  <a:pt x="2733" y="57"/>
                </a:cubicBezTo>
                <a:cubicBezTo>
                  <a:pt x="2737" y="69"/>
                  <a:pt x="2740" y="80"/>
                  <a:pt x="2740" y="93"/>
                </a:cubicBezTo>
                <a:lnTo>
                  <a:pt x="2740" y="1208"/>
                </a:lnTo>
                <a:cubicBezTo>
                  <a:pt x="2740" y="1220"/>
                  <a:pt x="2737" y="1232"/>
                  <a:pt x="2733" y="1243"/>
                </a:cubicBezTo>
                <a:cubicBezTo>
                  <a:pt x="2728" y="1255"/>
                  <a:pt x="2721" y="1265"/>
                  <a:pt x="2713" y="1274"/>
                </a:cubicBezTo>
                <a:cubicBezTo>
                  <a:pt x="2704" y="1282"/>
                  <a:pt x="2694" y="1289"/>
                  <a:pt x="2682" y="1294"/>
                </a:cubicBezTo>
                <a:cubicBezTo>
                  <a:pt x="2671" y="1298"/>
                  <a:pt x="2659" y="1301"/>
                  <a:pt x="2647" y="1301"/>
                </a:cubicBezTo>
                <a:lnTo>
                  <a:pt x="93" y="1301"/>
                </a:lnTo>
                <a:cubicBezTo>
                  <a:pt x="81" y="1301"/>
                  <a:pt x="69" y="1298"/>
                  <a:pt x="58" y="1294"/>
                </a:cubicBezTo>
                <a:cubicBezTo>
                  <a:pt x="47" y="1289"/>
                  <a:pt x="36" y="1282"/>
                  <a:pt x="27" y="1274"/>
                </a:cubicBezTo>
                <a:cubicBezTo>
                  <a:pt x="18" y="1265"/>
                  <a:pt x="11" y="1255"/>
                  <a:pt x="7" y="1243"/>
                </a:cubicBezTo>
                <a:cubicBezTo>
                  <a:pt x="2" y="1232"/>
                  <a:pt x="0" y="1220"/>
                  <a:pt x="0" y="120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3" name=""/>
          <p:cNvSpPr txBox="1"/>
          <p:nvPr/>
        </p:nvSpPr>
        <p:spPr>
          <a:xfrm>
            <a:off x="6564600" y="5121360"/>
            <a:ext cx="4431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Variance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4" name=""/>
          <p:cNvSpPr txBox="1"/>
          <p:nvPr/>
        </p:nvSpPr>
        <p:spPr>
          <a:xfrm>
            <a:off x="7633800" y="4920840"/>
            <a:ext cx="4802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Improved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5" name=""/>
          <p:cNvSpPr/>
          <p:nvPr/>
        </p:nvSpPr>
        <p:spPr>
          <a:xfrm>
            <a:off x="8498520" y="4838400"/>
            <a:ext cx="961560" cy="468360"/>
          </a:xfrm>
          <a:custGeom>
            <a:avLst/>
            <a:gdLst/>
            <a:ahLst/>
            <a:rect l="0" t="0" r="r" b="b"/>
            <a:pathLst>
              <a:path w="2671" h="1301">
                <a:moveTo>
                  <a:pt x="0" y="1208"/>
                </a:moveTo>
                <a:lnTo>
                  <a:pt x="0" y="93"/>
                </a:lnTo>
                <a:cubicBezTo>
                  <a:pt x="0" y="80"/>
                  <a:pt x="3" y="69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9" y="2"/>
                  <a:pt x="81" y="0"/>
                  <a:pt x="93" y="0"/>
                </a:cubicBezTo>
                <a:lnTo>
                  <a:pt x="2578" y="0"/>
                </a:lnTo>
                <a:cubicBezTo>
                  <a:pt x="2590" y="0"/>
                  <a:pt x="2602" y="2"/>
                  <a:pt x="2613" y="7"/>
                </a:cubicBezTo>
                <a:cubicBezTo>
                  <a:pt x="2625" y="12"/>
                  <a:pt x="2635" y="18"/>
                  <a:pt x="2643" y="27"/>
                </a:cubicBezTo>
                <a:cubicBezTo>
                  <a:pt x="2652" y="36"/>
                  <a:pt x="2659" y="46"/>
                  <a:pt x="2664" y="57"/>
                </a:cubicBezTo>
                <a:cubicBezTo>
                  <a:pt x="2668" y="69"/>
                  <a:pt x="2671" y="80"/>
                  <a:pt x="2671" y="93"/>
                </a:cubicBezTo>
                <a:lnTo>
                  <a:pt x="2671" y="1208"/>
                </a:lnTo>
                <a:cubicBezTo>
                  <a:pt x="2671" y="1220"/>
                  <a:pt x="2668" y="1232"/>
                  <a:pt x="2664" y="1243"/>
                </a:cubicBezTo>
                <a:cubicBezTo>
                  <a:pt x="2659" y="1255"/>
                  <a:pt x="2652" y="1265"/>
                  <a:pt x="2643" y="1274"/>
                </a:cubicBezTo>
                <a:cubicBezTo>
                  <a:pt x="2635" y="1282"/>
                  <a:pt x="2625" y="1289"/>
                  <a:pt x="2613" y="1294"/>
                </a:cubicBezTo>
                <a:cubicBezTo>
                  <a:pt x="2602" y="1298"/>
                  <a:pt x="2590" y="1301"/>
                  <a:pt x="2578" y="1301"/>
                </a:cubicBezTo>
                <a:lnTo>
                  <a:pt x="93" y="1301"/>
                </a:lnTo>
                <a:cubicBezTo>
                  <a:pt x="81" y="1301"/>
                  <a:pt x="69" y="1298"/>
                  <a:pt x="57" y="1294"/>
                </a:cubicBezTo>
                <a:cubicBezTo>
                  <a:pt x="46" y="1289"/>
                  <a:pt x="36" y="1282"/>
                  <a:pt x="27" y="1274"/>
                </a:cubicBezTo>
                <a:cubicBezTo>
                  <a:pt x="19" y="1265"/>
                  <a:pt x="12" y="1255"/>
                  <a:pt x="7" y="1243"/>
                </a:cubicBezTo>
                <a:cubicBezTo>
                  <a:pt x="3" y="1232"/>
                  <a:pt x="0" y="1220"/>
                  <a:pt x="0" y="120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6" name=""/>
          <p:cNvSpPr txBox="1"/>
          <p:nvPr/>
        </p:nvSpPr>
        <p:spPr>
          <a:xfrm>
            <a:off x="7642800" y="5121360"/>
            <a:ext cx="4615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Accuracy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7" name=""/>
          <p:cNvSpPr txBox="1"/>
          <p:nvPr/>
        </p:nvSpPr>
        <p:spPr>
          <a:xfrm>
            <a:off x="8731080" y="4920840"/>
            <a:ext cx="4982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Enhanced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88" name="" descr=""/>
          <p:cNvPicPr/>
          <p:nvPr/>
        </p:nvPicPr>
        <p:blipFill>
          <a:blip r:embed="rId15"/>
          <a:stretch/>
        </p:blipFill>
        <p:spPr>
          <a:xfrm>
            <a:off x="10028160" y="568260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89" name=""/>
          <p:cNvSpPr txBox="1"/>
          <p:nvPr/>
        </p:nvSpPr>
        <p:spPr>
          <a:xfrm>
            <a:off x="8773920" y="5121360"/>
            <a:ext cx="4122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Stability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1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2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3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4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5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9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7" name=""/>
          <p:cNvSpPr/>
          <p:nvPr/>
        </p:nvSpPr>
        <p:spPr>
          <a:xfrm>
            <a:off x="538920" y="939960"/>
            <a:ext cx="4537800" cy="4805280"/>
          </a:xfrm>
          <a:custGeom>
            <a:avLst/>
            <a:gdLst/>
            <a:ahLst/>
            <a:rect l="0" t="0" r="r" b="b"/>
            <a:pathLst>
              <a:path w="12605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431" y="0"/>
                </a:lnTo>
                <a:cubicBezTo>
                  <a:pt x="12443" y="0"/>
                  <a:pt x="12454" y="1"/>
                  <a:pt x="12465" y="3"/>
                </a:cubicBezTo>
                <a:cubicBezTo>
                  <a:pt x="12477" y="6"/>
                  <a:pt x="12487" y="9"/>
                  <a:pt x="12498" y="13"/>
                </a:cubicBezTo>
                <a:cubicBezTo>
                  <a:pt x="12509" y="18"/>
                  <a:pt x="12519" y="23"/>
                  <a:pt x="12528" y="29"/>
                </a:cubicBezTo>
                <a:cubicBezTo>
                  <a:pt x="12538" y="36"/>
                  <a:pt x="12546" y="43"/>
                  <a:pt x="12554" y="51"/>
                </a:cubicBezTo>
                <a:cubicBezTo>
                  <a:pt x="12563" y="59"/>
                  <a:pt x="12570" y="68"/>
                  <a:pt x="12576" y="77"/>
                </a:cubicBezTo>
                <a:cubicBezTo>
                  <a:pt x="12582" y="87"/>
                  <a:pt x="12588" y="97"/>
                  <a:pt x="12592" y="107"/>
                </a:cubicBezTo>
                <a:cubicBezTo>
                  <a:pt x="12597" y="118"/>
                  <a:pt x="12600" y="129"/>
                  <a:pt x="12602" y="140"/>
                </a:cubicBezTo>
                <a:cubicBezTo>
                  <a:pt x="12604" y="151"/>
                  <a:pt x="12605" y="163"/>
                  <a:pt x="12605" y="174"/>
                </a:cubicBezTo>
                <a:lnTo>
                  <a:pt x="12605" y="13174"/>
                </a:lnTo>
                <a:cubicBezTo>
                  <a:pt x="12605" y="13186"/>
                  <a:pt x="12604" y="13197"/>
                  <a:pt x="12602" y="13208"/>
                </a:cubicBezTo>
                <a:cubicBezTo>
                  <a:pt x="12600" y="13220"/>
                  <a:pt x="12597" y="13230"/>
                  <a:pt x="12592" y="13241"/>
                </a:cubicBezTo>
                <a:cubicBezTo>
                  <a:pt x="12588" y="13252"/>
                  <a:pt x="12582" y="13262"/>
                  <a:pt x="12576" y="13271"/>
                </a:cubicBezTo>
                <a:cubicBezTo>
                  <a:pt x="12570" y="13281"/>
                  <a:pt x="12563" y="13289"/>
                  <a:pt x="12554" y="13297"/>
                </a:cubicBezTo>
                <a:cubicBezTo>
                  <a:pt x="12546" y="13306"/>
                  <a:pt x="12538" y="13313"/>
                  <a:pt x="12528" y="13319"/>
                </a:cubicBezTo>
                <a:cubicBezTo>
                  <a:pt x="12519" y="13325"/>
                  <a:pt x="12509" y="13331"/>
                  <a:pt x="12498" y="13335"/>
                </a:cubicBezTo>
                <a:cubicBezTo>
                  <a:pt x="12487" y="13340"/>
                  <a:pt x="12477" y="13343"/>
                  <a:pt x="12465" y="13345"/>
                </a:cubicBezTo>
                <a:cubicBezTo>
                  <a:pt x="12454" y="13347"/>
                  <a:pt x="12443" y="13348"/>
                  <a:pt x="12431" y="13348"/>
                </a:cubicBezTo>
                <a:lnTo>
                  <a:pt x="174" y="13348"/>
                </a:lnTo>
                <a:cubicBezTo>
                  <a:pt x="162" y="13348"/>
                  <a:pt x="151" y="13347"/>
                  <a:pt x="140" y="13345"/>
                </a:cubicBezTo>
                <a:cubicBezTo>
                  <a:pt x="129" y="13343"/>
                  <a:pt x="118" y="13340"/>
                  <a:pt x="107" y="13335"/>
                </a:cubicBezTo>
                <a:cubicBezTo>
                  <a:pt x="97" y="13331"/>
                  <a:pt x="87" y="13325"/>
                  <a:pt x="77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5" y="13281"/>
                  <a:pt x="29" y="13271"/>
                </a:cubicBezTo>
                <a:cubicBezTo>
                  <a:pt x="23" y="13262"/>
                  <a:pt x="17" y="13252"/>
                  <a:pt x="13" y="13241"/>
                </a:cubicBezTo>
                <a:cubicBezTo>
                  <a:pt x="9" y="13230"/>
                  <a:pt x="5" y="13220"/>
                  <a:pt x="3" y="13208"/>
                </a:cubicBezTo>
                <a:cubicBezTo>
                  <a:pt x="1" y="13197"/>
                  <a:pt x="0" y="13186"/>
                  <a:pt x="0" y="13174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8" name=""/>
          <p:cNvSpPr/>
          <p:nvPr/>
        </p:nvSpPr>
        <p:spPr>
          <a:xfrm>
            <a:off x="538920" y="939960"/>
            <a:ext cx="4537800" cy="4805280"/>
          </a:xfrm>
          <a:custGeom>
            <a:avLst/>
            <a:gdLst/>
            <a:ahLst/>
            <a:rect l="0" t="0" r="r" b="b"/>
            <a:pathLst>
              <a:path fill="none" w="12605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431" y="0"/>
                </a:lnTo>
                <a:cubicBezTo>
                  <a:pt x="12443" y="0"/>
                  <a:pt x="12454" y="1"/>
                  <a:pt x="12465" y="3"/>
                </a:cubicBezTo>
                <a:cubicBezTo>
                  <a:pt x="12477" y="6"/>
                  <a:pt x="12487" y="9"/>
                  <a:pt x="12498" y="13"/>
                </a:cubicBezTo>
                <a:cubicBezTo>
                  <a:pt x="12509" y="18"/>
                  <a:pt x="12519" y="23"/>
                  <a:pt x="12528" y="29"/>
                </a:cubicBezTo>
                <a:cubicBezTo>
                  <a:pt x="12538" y="36"/>
                  <a:pt x="12546" y="43"/>
                  <a:pt x="12554" y="51"/>
                </a:cubicBezTo>
                <a:cubicBezTo>
                  <a:pt x="12563" y="59"/>
                  <a:pt x="12570" y="68"/>
                  <a:pt x="12576" y="77"/>
                </a:cubicBezTo>
                <a:cubicBezTo>
                  <a:pt x="12582" y="87"/>
                  <a:pt x="12588" y="97"/>
                  <a:pt x="12592" y="107"/>
                </a:cubicBezTo>
                <a:cubicBezTo>
                  <a:pt x="12597" y="118"/>
                  <a:pt x="12600" y="129"/>
                  <a:pt x="12602" y="140"/>
                </a:cubicBezTo>
                <a:cubicBezTo>
                  <a:pt x="12604" y="151"/>
                  <a:pt x="12605" y="163"/>
                  <a:pt x="12605" y="174"/>
                </a:cubicBezTo>
                <a:lnTo>
                  <a:pt x="12605" y="13174"/>
                </a:lnTo>
                <a:cubicBezTo>
                  <a:pt x="12605" y="13186"/>
                  <a:pt x="12604" y="13197"/>
                  <a:pt x="12602" y="13208"/>
                </a:cubicBezTo>
                <a:cubicBezTo>
                  <a:pt x="12600" y="13220"/>
                  <a:pt x="12597" y="13230"/>
                  <a:pt x="12592" y="13241"/>
                </a:cubicBezTo>
                <a:cubicBezTo>
                  <a:pt x="12588" y="13252"/>
                  <a:pt x="12582" y="13262"/>
                  <a:pt x="12576" y="13271"/>
                </a:cubicBezTo>
                <a:cubicBezTo>
                  <a:pt x="12570" y="13281"/>
                  <a:pt x="12563" y="13289"/>
                  <a:pt x="12554" y="13297"/>
                </a:cubicBezTo>
                <a:cubicBezTo>
                  <a:pt x="12546" y="13306"/>
                  <a:pt x="12538" y="13313"/>
                  <a:pt x="12528" y="13319"/>
                </a:cubicBezTo>
                <a:cubicBezTo>
                  <a:pt x="12519" y="13325"/>
                  <a:pt x="12509" y="13331"/>
                  <a:pt x="12498" y="13335"/>
                </a:cubicBezTo>
                <a:cubicBezTo>
                  <a:pt x="12487" y="13340"/>
                  <a:pt x="12477" y="13343"/>
                  <a:pt x="12465" y="13345"/>
                </a:cubicBezTo>
                <a:cubicBezTo>
                  <a:pt x="12454" y="13347"/>
                  <a:pt x="12443" y="13348"/>
                  <a:pt x="12431" y="13348"/>
                </a:cubicBezTo>
                <a:lnTo>
                  <a:pt x="174" y="13348"/>
                </a:lnTo>
                <a:cubicBezTo>
                  <a:pt x="162" y="13348"/>
                  <a:pt x="151" y="13347"/>
                  <a:pt x="140" y="13345"/>
                </a:cubicBezTo>
                <a:cubicBezTo>
                  <a:pt x="129" y="13343"/>
                  <a:pt x="118" y="13340"/>
                  <a:pt x="107" y="13335"/>
                </a:cubicBezTo>
                <a:cubicBezTo>
                  <a:pt x="97" y="13331"/>
                  <a:pt x="87" y="13325"/>
                  <a:pt x="77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5" y="13281"/>
                  <a:pt x="29" y="13271"/>
                </a:cubicBezTo>
                <a:cubicBezTo>
                  <a:pt x="23" y="13262"/>
                  <a:pt x="17" y="13252"/>
                  <a:pt x="13" y="13241"/>
                </a:cubicBezTo>
                <a:cubicBezTo>
                  <a:pt x="9" y="13230"/>
                  <a:pt x="5" y="13220"/>
                  <a:pt x="3" y="13208"/>
                </a:cubicBezTo>
                <a:cubicBezTo>
                  <a:pt x="1" y="13197"/>
                  <a:pt x="0" y="13186"/>
                  <a:pt x="0" y="13174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9" name=""/>
          <p:cNvSpPr/>
          <p:nvPr/>
        </p:nvSpPr>
        <p:spPr>
          <a:xfrm>
            <a:off x="760320" y="4420440"/>
            <a:ext cx="4111920" cy="1303920"/>
          </a:xfrm>
          <a:custGeom>
            <a:avLst/>
            <a:gdLst/>
            <a:ahLst/>
            <a:rect l="0" t="0" r="r" b="b"/>
            <a:pathLst>
              <a:path w="11422" h="3622">
                <a:moveTo>
                  <a:pt x="0" y="3530"/>
                </a:moveTo>
                <a:lnTo>
                  <a:pt x="0" y="93"/>
                </a:lnTo>
                <a:cubicBezTo>
                  <a:pt x="0" y="81"/>
                  <a:pt x="1" y="69"/>
                  <a:pt x="3" y="58"/>
                </a:cubicBezTo>
                <a:cubicBezTo>
                  <a:pt x="6" y="46"/>
                  <a:pt x="9" y="36"/>
                  <a:pt x="13" y="27"/>
                </a:cubicBezTo>
                <a:cubicBezTo>
                  <a:pt x="18" y="19"/>
                  <a:pt x="23" y="12"/>
                  <a:pt x="29" y="7"/>
                </a:cubicBezTo>
                <a:cubicBezTo>
                  <a:pt x="34" y="3"/>
                  <a:pt x="40" y="0"/>
                  <a:pt x="46" y="0"/>
                </a:cubicBezTo>
                <a:lnTo>
                  <a:pt x="11329" y="0"/>
                </a:lnTo>
                <a:cubicBezTo>
                  <a:pt x="11341" y="0"/>
                  <a:pt x="11353" y="3"/>
                  <a:pt x="11364" y="7"/>
                </a:cubicBezTo>
                <a:cubicBezTo>
                  <a:pt x="11376" y="12"/>
                  <a:pt x="11386" y="19"/>
                  <a:pt x="11395" y="27"/>
                </a:cubicBezTo>
                <a:cubicBezTo>
                  <a:pt x="11403" y="36"/>
                  <a:pt x="11410" y="46"/>
                  <a:pt x="11415" y="58"/>
                </a:cubicBezTo>
                <a:cubicBezTo>
                  <a:pt x="11419" y="69"/>
                  <a:pt x="11422" y="81"/>
                  <a:pt x="11422" y="93"/>
                </a:cubicBezTo>
                <a:lnTo>
                  <a:pt x="11422" y="3530"/>
                </a:lnTo>
                <a:cubicBezTo>
                  <a:pt x="11422" y="3542"/>
                  <a:pt x="11419" y="3554"/>
                  <a:pt x="11415" y="3565"/>
                </a:cubicBezTo>
                <a:cubicBezTo>
                  <a:pt x="11410" y="3576"/>
                  <a:pt x="11403" y="3587"/>
                  <a:pt x="11395" y="3595"/>
                </a:cubicBezTo>
                <a:cubicBezTo>
                  <a:pt x="11386" y="3604"/>
                  <a:pt x="11376" y="3611"/>
                  <a:pt x="11364" y="3615"/>
                </a:cubicBezTo>
                <a:cubicBezTo>
                  <a:pt x="11353" y="3620"/>
                  <a:pt x="11341" y="3622"/>
                  <a:pt x="11329" y="3622"/>
                </a:cubicBezTo>
                <a:lnTo>
                  <a:pt x="46" y="3622"/>
                </a:lnTo>
                <a:cubicBezTo>
                  <a:pt x="40" y="3622"/>
                  <a:pt x="34" y="3620"/>
                  <a:pt x="29" y="3615"/>
                </a:cubicBezTo>
                <a:cubicBezTo>
                  <a:pt x="23" y="3611"/>
                  <a:pt x="18" y="3604"/>
                  <a:pt x="13" y="3595"/>
                </a:cubicBezTo>
                <a:cubicBezTo>
                  <a:pt x="9" y="3587"/>
                  <a:pt x="6" y="3576"/>
                  <a:pt x="3" y="3565"/>
                </a:cubicBezTo>
                <a:cubicBezTo>
                  <a:pt x="1" y="3554"/>
                  <a:pt x="0" y="3542"/>
                  <a:pt x="0" y="3530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0" name=""/>
          <p:cNvSpPr/>
          <p:nvPr/>
        </p:nvSpPr>
        <p:spPr>
          <a:xfrm>
            <a:off x="743400" y="4420440"/>
            <a:ext cx="33840" cy="1303920"/>
          </a:xfrm>
          <a:custGeom>
            <a:avLst/>
            <a:gdLst/>
            <a:ahLst/>
            <a:rect l="0" t="0" r="r" b="b"/>
            <a:pathLst>
              <a:path w="94" h="3622">
                <a:moveTo>
                  <a:pt x="0" y="0"/>
                </a:moveTo>
                <a:lnTo>
                  <a:pt x="94" y="0"/>
                </a:lnTo>
                <a:lnTo>
                  <a:pt x="94" y="3622"/>
                </a:lnTo>
                <a:lnTo>
                  <a:pt x="0" y="3622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1" name=""/>
          <p:cNvSpPr txBox="1"/>
          <p:nvPr/>
        </p:nvSpPr>
        <p:spPr>
          <a:xfrm>
            <a:off x="1461240" y="188640"/>
            <a:ext cx="780408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Random Forests: Improving on Decision Trees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2" name=""/>
          <p:cNvSpPr txBox="1"/>
          <p:nvPr/>
        </p:nvSpPr>
        <p:spPr>
          <a:xfrm>
            <a:off x="743760" y="1159200"/>
            <a:ext cx="30686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What are Random Forests?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3" name=""/>
          <p:cNvSpPr txBox="1"/>
          <p:nvPr/>
        </p:nvSpPr>
        <p:spPr>
          <a:xfrm>
            <a:off x="743760" y="1566360"/>
            <a:ext cx="34185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Random Forests build a "forest" of many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4" name=""/>
          <p:cNvSpPr txBox="1"/>
          <p:nvPr/>
        </p:nvSpPr>
        <p:spPr>
          <a:xfrm>
            <a:off x="743760" y="1800360"/>
            <a:ext cx="41025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to create a more powerful model.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05" name="" descr=""/>
          <p:cNvPicPr/>
          <p:nvPr/>
        </p:nvPicPr>
        <p:blipFill>
          <a:blip r:embed="rId3"/>
          <a:stretch/>
        </p:blipFill>
        <p:spPr>
          <a:xfrm>
            <a:off x="743760" y="258228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06" name=""/>
          <p:cNvSpPr txBox="1"/>
          <p:nvPr/>
        </p:nvSpPr>
        <p:spPr>
          <a:xfrm>
            <a:off x="743760" y="2234880"/>
            <a:ext cx="14882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Key Techniques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7" name=""/>
          <p:cNvSpPr txBox="1"/>
          <p:nvPr/>
        </p:nvSpPr>
        <p:spPr>
          <a:xfrm>
            <a:off x="994320" y="2576160"/>
            <a:ext cx="3845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Bootstrap Aggregating (Bagging): </a:t>
            </a:r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Each tree is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08" name="" descr=""/>
          <p:cNvPicPr/>
          <p:nvPr/>
        </p:nvPicPr>
        <p:blipFill>
          <a:blip r:embed="rId4"/>
          <a:stretch/>
        </p:blipFill>
        <p:spPr>
          <a:xfrm>
            <a:off x="743760" y="3183840"/>
            <a:ext cx="13320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09" name=""/>
          <p:cNvSpPr txBox="1"/>
          <p:nvPr/>
        </p:nvSpPr>
        <p:spPr>
          <a:xfrm>
            <a:off x="994320" y="2810160"/>
            <a:ext cx="2679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trained on a random subset of data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0" name=""/>
          <p:cNvSpPr txBox="1"/>
          <p:nvPr/>
        </p:nvSpPr>
        <p:spPr>
          <a:xfrm>
            <a:off x="977760" y="3178080"/>
            <a:ext cx="33555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Feature Randomization: </a:t>
            </a:r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Randomly select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11" name="" descr=""/>
          <p:cNvPicPr/>
          <p:nvPr/>
        </p:nvPicPr>
        <p:blipFill>
          <a:blip r:embed="rId5"/>
          <a:stretch/>
        </p:blipFill>
        <p:spPr>
          <a:xfrm>
            <a:off x="743760" y="3785760"/>
            <a:ext cx="16668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2" name=""/>
          <p:cNvSpPr txBox="1"/>
          <p:nvPr/>
        </p:nvSpPr>
        <p:spPr>
          <a:xfrm>
            <a:off x="977760" y="3412080"/>
            <a:ext cx="16599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features for each split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3" name=""/>
          <p:cNvSpPr txBox="1"/>
          <p:nvPr/>
        </p:nvSpPr>
        <p:spPr>
          <a:xfrm>
            <a:off x="1011240" y="3779640"/>
            <a:ext cx="3240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Aggregation: </a:t>
            </a:r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Classify by majority vote or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4" name=""/>
          <p:cNvSpPr txBox="1"/>
          <p:nvPr/>
        </p:nvSpPr>
        <p:spPr>
          <a:xfrm>
            <a:off x="1011240" y="4013640"/>
            <a:ext cx="1505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average predictions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15" name="" descr=""/>
          <p:cNvPicPr/>
          <p:nvPr/>
        </p:nvPicPr>
        <p:blipFill>
          <a:blip r:embed="rId6"/>
          <a:stretch/>
        </p:blipFill>
        <p:spPr>
          <a:xfrm>
            <a:off x="910800" y="48888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6" name=""/>
          <p:cNvSpPr txBox="1"/>
          <p:nvPr/>
        </p:nvSpPr>
        <p:spPr>
          <a:xfrm>
            <a:off x="910800" y="4574880"/>
            <a:ext cx="2728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Beneﬁts Over Decision Trees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17" name="" descr=""/>
          <p:cNvPicPr/>
          <p:nvPr/>
        </p:nvPicPr>
        <p:blipFill>
          <a:blip r:embed="rId7"/>
          <a:stretch/>
        </p:blipFill>
        <p:spPr>
          <a:xfrm>
            <a:off x="910800" y="51559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8" name=""/>
          <p:cNvSpPr txBox="1"/>
          <p:nvPr/>
        </p:nvSpPr>
        <p:spPr>
          <a:xfrm>
            <a:off x="1111320" y="4873320"/>
            <a:ext cx="2226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Reduces variance and overﬁtting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19" name="" descr=""/>
          <p:cNvPicPr/>
          <p:nvPr/>
        </p:nvPicPr>
        <p:blipFill>
          <a:blip r:embed="rId8"/>
          <a:stretch/>
        </p:blipFill>
        <p:spPr>
          <a:xfrm>
            <a:off x="910800" y="54234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"/>
          <p:cNvSpPr txBox="1"/>
          <p:nvPr/>
        </p:nvSpPr>
        <p:spPr>
          <a:xfrm>
            <a:off x="1111320" y="5140800"/>
            <a:ext cx="1894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Creates more stable models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1" name=""/>
          <p:cNvSpPr/>
          <p:nvPr/>
        </p:nvSpPr>
        <p:spPr>
          <a:xfrm>
            <a:off x="5619600" y="939960"/>
            <a:ext cx="4538160" cy="4805280"/>
          </a:xfrm>
          <a:custGeom>
            <a:avLst/>
            <a:gdLst/>
            <a:ahLst/>
            <a:rect l="0" t="0" r="r" b="b"/>
            <a:pathLst>
              <a:path w="12606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4" y="140"/>
                </a:cubicBezTo>
                <a:cubicBezTo>
                  <a:pt x="6" y="129"/>
                  <a:pt x="9" y="118"/>
                  <a:pt x="14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29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12432" y="0"/>
                </a:lnTo>
                <a:cubicBezTo>
                  <a:pt x="12443" y="0"/>
                  <a:pt x="12455" y="1"/>
                  <a:pt x="12466" y="3"/>
                </a:cubicBezTo>
                <a:cubicBezTo>
                  <a:pt x="12477" y="6"/>
                  <a:pt x="12488" y="9"/>
                  <a:pt x="12498" y="13"/>
                </a:cubicBezTo>
                <a:cubicBezTo>
                  <a:pt x="12509" y="18"/>
                  <a:pt x="12519" y="23"/>
                  <a:pt x="12529" y="29"/>
                </a:cubicBezTo>
                <a:cubicBezTo>
                  <a:pt x="12538" y="36"/>
                  <a:pt x="12547" y="43"/>
                  <a:pt x="12555" y="51"/>
                </a:cubicBezTo>
                <a:cubicBezTo>
                  <a:pt x="12563" y="59"/>
                  <a:pt x="12570" y="68"/>
                  <a:pt x="12577" y="77"/>
                </a:cubicBezTo>
                <a:cubicBezTo>
                  <a:pt x="12583" y="87"/>
                  <a:pt x="12588" y="97"/>
                  <a:pt x="12593" y="107"/>
                </a:cubicBezTo>
                <a:cubicBezTo>
                  <a:pt x="12597" y="118"/>
                  <a:pt x="12600" y="129"/>
                  <a:pt x="12603" y="140"/>
                </a:cubicBezTo>
                <a:cubicBezTo>
                  <a:pt x="12605" y="151"/>
                  <a:pt x="12606" y="163"/>
                  <a:pt x="12606" y="174"/>
                </a:cubicBezTo>
                <a:lnTo>
                  <a:pt x="12606" y="13174"/>
                </a:lnTo>
                <a:cubicBezTo>
                  <a:pt x="12606" y="13186"/>
                  <a:pt x="12605" y="13197"/>
                  <a:pt x="12603" y="13208"/>
                </a:cubicBezTo>
                <a:cubicBezTo>
                  <a:pt x="12600" y="13220"/>
                  <a:pt x="12597" y="13230"/>
                  <a:pt x="12593" y="13241"/>
                </a:cubicBezTo>
                <a:cubicBezTo>
                  <a:pt x="12588" y="13252"/>
                  <a:pt x="12583" y="13262"/>
                  <a:pt x="12577" y="13271"/>
                </a:cubicBezTo>
                <a:cubicBezTo>
                  <a:pt x="12570" y="13281"/>
                  <a:pt x="12563" y="13289"/>
                  <a:pt x="12555" y="13297"/>
                </a:cubicBezTo>
                <a:cubicBezTo>
                  <a:pt x="12547" y="13306"/>
                  <a:pt x="12538" y="13313"/>
                  <a:pt x="12529" y="13319"/>
                </a:cubicBezTo>
                <a:cubicBezTo>
                  <a:pt x="12519" y="13325"/>
                  <a:pt x="12509" y="13331"/>
                  <a:pt x="12498" y="13335"/>
                </a:cubicBezTo>
                <a:cubicBezTo>
                  <a:pt x="12488" y="13340"/>
                  <a:pt x="12477" y="13343"/>
                  <a:pt x="12466" y="13345"/>
                </a:cubicBezTo>
                <a:cubicBezTo>
                  <a:pt x="12455" y="13347"/>
                  <a:pt x="12443" y="13348"/>
                  <a:pt x="12432" y="13348"/>
                </a:cubicBezTo>
                <a:lnTo>
                  <a:pt x="174" y="13348"/>
                </a:lnTo>
                <a:cubicBezTo>
                  <a:pt x="163" y="13348"/>
                  <a:pt x="152" y="13347"/>
                  <a:pt x="140" y="13345"/>
                </a:cubicBezTo>
                <a:cubicBezTo>
                  <a:pt x="129" y="13343"/>
                  <a:pt x="118" y="13340"/>
                  <a:pt x="108" y="13335"/>
                </a:cubicBezTo>
                <a:cubicBezTo>
                  <a:pt x="97" y="13331"/>
                  <a:pt x="87" y="13325"/>
                  <a:pt x="78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6" y="13281"/>
                  <a:pt x="30" y="13271"/>
                </a:cubicBezTo>
                <a:cubicBezTo>
                  <a:pt x="23" y="13262"/>
                  <a:pt x="18" y="13252"/>
                  <a:pt x="14" y="13241"/>
                </a:cubicBezTo>
                <a:cubicBezTo>
                  <a:pt x="9" y="13230"/>
                  <a:pt x="6" y="13220"/>
                  <a:pt x="4" y="13208"/>
                </a:cubicBezTo>
                <a:cubicBezTo>
                  <a:pt x="1" y="13197"/>
                  <a:pt x="0" y="13186"/>
                  <a:pt x="0" y="13174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2" name=""/>
          <p:cNvSpPr/>
          <p:nvPr/>
        </p:nvSpPr>
        <p:spPr>
          <a:xfrm>
            <a:off x="5619600" y="939960"/>
            <a:ext cx="4538160" cy="4805280"/>
          </a:xfrm>
          <a:custGeom>
            <a:avLst/>
            <a:gdLst/>
            <a:ahLst/>
            <a:rect l="0" t="0" r="r" b="b"/>
            <a:pathLst>
              <a:path fill="none" w="12606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4" y="140"/>
                </a:cubicBezTo>
                <a:cubicBezTo>
                  <a:pt x="6" y="129"/>
                  <a:pt x="9" y="118"/>
                  <a:pt x="14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29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12432" y="0"/>
                </a:lnTo>
                <a:cubicBezTo>
                  <a:pt x="12443" y="0"/>
                  <a:pt x="12455" y="1"/>
                  <a:pt x="12466" y="3"/>
                </a:cubicBezTo>
                <a:cubicBezTo>
                  <a:pt x="12477" y="6"/>
                  <a:pt x="12488" y="9"/>
                  <a:pt x="12498" y="13"/>
                </a:cubicBezTo>
                <a:cubicBezTo>
                  <a:pt x="12509" y="18"/>
                  <a:pt x="12519" y="23"/>
                  <a:pt x="12529" y="29"/>
                </a:cubicBezTo>
                <a:cubicBezTo>
                  <a:pt x="12538" y="36"/>
                  <a:pt x="12547" y="43"/>
                  <a:pt x="12555" y="51"/>
                </a:cubicBezTo>
                <a:cubicBezTo>
                  <a:pt x="12563" y="59"/>
                  <a:pt x="12570" y="68"/>
                  <a:pt x="12577" y="77"/>
                </a:cubicBezTo>
                <a:cubicBezTo>
                  <a:pt x="12583" y="87"/>
                  <a:pt x="12588" y="97"/>
                  <a:pt x="12593" y="107"/>
                </a:cubicBezTo>
                <a:cubicBezTo>
                  <a:pt x="12597" y="118"/>
                  <a:pt x="12600" y="129"/>
                  <a:pt x="12603" y="140"/>
                </a:cubicBezTo>
                <a:cubicBezTo>
                  <a:pt x="12605" y="151"/>
                  <a:pt x="12606" y="163"/>
                  <a:pt x="12606" y="174"/>
                </a:cubicBezTo>
                <a:lnTo>
                  <a:pt x="12606" y="13174"/>
                </a:lnTo>
                <a:cubicBezTo>
                  <a:pt x="12606" y="13186"/>
                  <a:pt x="12605" y="13197"/>
                  <a:pt x="12603" y="13208"/>
                </a:cubicBezTo>
                <a:cubicBezTo>
                  <a:pt x="12600" y="13220"/>
                  <a:pt x="12597" y="13230"/>
                  <a:pt x="12593" y="13241"/>
                </a:cubicBezTo>
                <a:cubicBezTo>
                  <a:pt x="12588" y="13252"/>
                  <a:pt x="12583" y="13262"/>
                  <a:pt x="12577" y="13271"/>
                </a:cubicBezTo>
                <a:cubicBezTo>
                  <a:pt x="12570" y="13281"/>
                  <a:pt x="12563" y="13289"/>
                  <a:pt x="12555" y="13297"/>
                </a:cubicBezTo>
                <a:cubicBezTo>
                  <a:pt x="12547" y="13306"/>
                  <a:pt x="12538" y="13313"/>
                  <a:pt x="12529" y="13319"/>
                </a:cubicBezTo>
                <a:cubicBezTo>
                  <a:pt x="12519" y="13325"/>
                  <a:pt x="12509" y="13331"/>
                  <a:pt x="12498" y="13335"/>
                </a:cubicBezTo>
                <a:cubicBezTo>
                  <a:pt x="12488" y="13340"/>
                  <a:pt x="12477" y="13343"/>
                  <a:pt x="12466" y="13345"/>
                </a:cubicBezTo>
                <a:cubicBezTo>
                  <a:pt x="12455" y="13347"/>
                  <a:pt x="12443" y="13348"/>
                  <a:pt x="12432" y="13348"/>
                </a:cubicBezTo>
                <a:lnTo>
                  <a:pt x="174" y="13348"/>
                </a:lnTo>
                <a:cubicBezTo>
                  <a:pt x="163" y="13348"/>
                  <a:pt x="152" y="13347"/>
                  <a:pt x="140" y="13345"/>
                </a:cubicBezTo>
                <a:cubicBezTo>
                  <a:pt x="129" y="13343"/>
                  <a:pt x="118" y="13340"/>
                  <a:pt x="108" y="13335"/>
                </a:cubicBezTo>
                <a:cubicBezTo>
                  <a:pt x="97" y="13331"/>
                  <a:pt x="87" y="13325"/>
                  <a:pt x="78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6" y="13281"/>
                  <a:pt x="30" y="13271"/>
                </a:cubicBezTo>
                <a:cubicBezTo>
                  <a:pt x="23" y="13262"/>
                  <a:pt x="18" y="13252"/>
                  <a:pt x="14" y="13241"/>
                </a:cubicBezTo>
                <a:cubicBezTo>
                  <a:pt x="9" y="13230"/>
                  <a:pt x="6" y="13220"/>
                  <a:pt x="4" y="13208"/>
                </a:cubicBezTo>
                <a:cubicBezTo>
                  <a:pt x="1" y="13197"/>
                  <a:pt x="0" y="13186"/>
                  <a:pt x="0" y="13174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3" name=""/>
          <p:cNvSpPr txBox="1"/>
          <p:nvPr/>
        </p:nvSpPr>
        <p:spPr>
          <a:xfrm>
            <a:off x="1111320" y="5407920"/>
            <a:ext cx="1689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Maintains interpretability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4" name=""/>
          <p:cNvSpPr txBox="1"/>
          <p:nvPr/>
        </p:nvSpPr>
        <p:spPr>
          <a:xfrm>
            <a:off x="6043680" y="1159200"/>
            <a:ext cx="3732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Random Forest vs. Decision Tree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5" name=""/>
          <p:cNvSpPr txBox="1"/>
          <p:nvPr/>
        </p:nvSpPr>
        <p:spPr>
          <a:xfrm>
            <a:off x="6007680" y="5157360"/>
            <a:ext cx="393768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Random Forests reduce overﬁtting by averaging multiple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6" name=""/>
          <p:cNvSpPr/>
          <p:nvPr/>
        </p:nvSpPr>
        <p:spPr>
          <a:xfrm>
            <a:off x="6509520" y="1545840"/>
            <a:ext cx="3443400" cy="668880"/>
          </a:xfrm>
          <a:custGeom>
            <a:avLst/>
            <a:gdLst/>
            <a:ahLst/>
            <a:rect l="0" t="0" r="r" b="b"/>
            <a:pathLst>
              <a:path w="9565" h="1858">
                <a:moveTo>
                  <a:pt x="0" y="1672"/>
                </a:moveTo>
                <a:lnTo>
                  <a:pt x="0" y="186"/>
                </a:lnTo>
                <a:cubicBezTo>
                  <a:pt x="0" y="173"/>
                  <a:pt x="2" y="161"/>
                  <a:pt x="4" y="149"/>
                </a:cubicBezTo>
                <a:cubicBezTo>
                  <a:pt x="6" y="137"/>
                  <a:pt x="10" y="126"/>
                  <a:pt x="15" y="115"/>
                </a:cubicBezTo>
                <a:cubicBezTo>
                  <a:pt x="19" y="103"/>
                  <a:pt x="25" y="93"/>
                  <a:pt x="32" y="82"/>
                </a:cubicBezTo>
                <a:cubicBezTo>
                  <a:pt x="39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9380" y="0"/>
                </a:lnTo>
                <a:cubicBezTo>
                  <a:pt x="9392" y="0"/>
                  <a:pt x="9404" y="1"/>
                  <a:pt x="9416" y="3"/>
                </a:cubicBezTo>
                <a:cubicBezTo>
                  <a:pt x="9428" y="6"/>
                  <a:pt x="9439" y="9"/>
                  <a:pt x="9451" y="14"/>
                </a:cubicBezTo>
                <a:cubicBezTo>
                  <a:pt x="9462" y="19"/>
                  <a:pt x="9473" y="24"/>
                  <a:pt x="9483" y="31"/>
                </a:cubicBezTo>
                <a:cubicBezTo>
                  <a:pt x="9493" y="38"/>
                  <a:pt x="9502" y="46"/>
                  <a:pt x="9511" y="54"/>
                </a:cubicBezTo>
                <a:cubicBezTo>
                  <a:pt x="9519" y="63"/>
                  <a:pt x="9527" y="72"/>
                  <a:pt x="9534" y="82"/>
                </a:cubicBezTo>
                <a:cubicBezTo>
                  <a:pt x="9541" y="93"/>
                  <a:pt x="9546" y="103"/>
                  <a:pt x="9551" y="115"/>
                </a:cubicBezTo>
                <a:cubicBezTo>
                  <a:pt x="9556" y="126"/>
                  <a:pt x="9559" y="137"/>
                  <a:pt x="9562" y="149"/>
                </a:cubicBezTo>
                <a:cubicBezTo>
                  <a:pt x="9564" y="161"/>
                  <a:pt x="9565" y="173"/>
                  <a:pt x="9565" y="186"/>
                </a:cubicBezTo>
                <a:lnTo>
                  <a:pt x="9565" y="1672"/>
                </a:lnTo>
                <a:cubicBezTo>
                  <a:pt x="9565" y="1684"/>
                  <a:pt x="9564" y="1697"/>
                  <a:pt x="9562" y="1708"/>
                </a:cubicBezTo>
                <a:cubicBezTo>
                  <a:pt x="9559" y="1720"/>
                  <a:pt x="9556" y="1732"/>
                  <a:pt x="9551" y="1743"/>
                </a:cubicBezTo>
                <a:cubicBezTo>
                  <a:pt x="9546" y="1755"/>
                  <a:pt x="9541" y="1765"/>
                  <a:pt x="9534" y="1775"/>
                </a:cubicBezTo>
                <a:cubicBezTo>
                  <a:pt x="9527" y="1786"/>
                  <a:pt x="9519" y="1795"/>
                  <a:pt x="9511" y="1804"/>
                </a:cubicBezTo>
                <a:cubicBezTo>
                  <a:pt x="9502" y="1812"/>
                  <a:pt x="9493" y="1820"/>
                  <a:pt x="9483" y="1827"/>
                </a:cubicBezTo>
                <a:cubicBezTo>
                  <a:pt x="9473" y="1833"/>
                  <a:pt x="9462" y="1839"/>
                  <a:pt x="9451" y="1844"/>
                </a:cubicBezTo>
                <a:cubicBezTo>
                  <a:pt x="9439" y="1848"/>
                  <a:pt x="9428" y="1852"/>
                  <a:pt x="9416" y="1854"/>
                </a:cubicBezTo>
                <a:cubicBezTo>
                  <a:pt x="9404" y="1857"/>
                  <a:pt x="9392" y="1858"/>
                  <a:pt x="9380" y="1858"/>
                </a:cubicBezTo>
                <a:lnTo>
                  <a:pt x="186" y="1858"/>
                </a:lnTo>
                <a:cubicBezTo>
                  <a:pt x="174" y="1858"/>
                  <a:pt x="162" y="1857"/>
                  <a:pt x="150" y="1854"/>
                </a:cubicBezTo>
                <a:cubicBezTo>
                  <a:pt x="138" y="1852"/>
                  <a:pt x="126" y="1848"/>
                  <a:pt x="115" y="1844"/>
                </a:cubicBezTo>
                <a:cubicBezTo>
                  <a:pt x="104" y="1839"/>
                  <a:pt x="93" y="1833"/>
                  <a:pt x="83" y="1827"/>
                </a:cubicBezTo>
                <a:cubicBezTo>
                  <a:pt x="73" y="1820"/>
                  <a:pt x="63" y="1812"/>
                  <a:pt x="55" y="1804"/>
                </a:cubicBezTo>
                <a:cubicBezTo>
                  <a:pt x="46" y="1795"/>
                  <a:pt x="39" y="1786"/>
                  <a:pt x="32" y="1775"/>
                </a:cubicBezTo>
                <a:cubicBezTo>
                  <a:pt x="25" y="1765"/>
                  <a:pt x="19" y="1755"/>
                  <a:pt x="15" y="1743"/>
                </a:cubicBezTo>
                <a:cubicBezTo>
                  <a:pt x="10" y="1732"/>
                  <a:pt x="6" y="1720"/>
                  <a:pt x="4" y="1708"/>
                </a:cubicBezTo>
                <a:cubicBezTo>
                  <a:pt x="2" y="1697"/>
                  <a:pt x="0" y="1684"/>
                  <a:pt x="0" y="1672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27" name="" descr=""/>
          <p:cNvPicPr/>
          <p:nvPr/>
        </p:nvPicPr>
        <p:blipFill>
          <a:blip r:embed="rId9"/>
          <a:stretch/>
        </p:blipFill>
        <p:spPr>
          <a:xfrm>
            <a:off x="8130960" y="16462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8" name=""/>
          <p:cNvSpPr txBox="1"/>
          <p:nvPr/>
        </p:nvSpPr>
        <p:spPr>
          <a:xfrm>
            <a:off x="6630480" y="5357880"/>
            <a:ext cx="265176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trees trained on diﬀerent data subsets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9" name=""/>
          <p:cNvSpPr/>
          <p:nvPr/>
        </p:nvSpPr>
        <p:spPr>
          <a:xfrm>
            <a:off x="8222760" y="2414880"/>
            <a:ext cx="17280" cy="267840"/>
          </a:xfrm>
          <a:custGeom>
            <a:avLst/>
            <a:gdLst/>
            <a:ahLst/>
            <a:rect l="0" t="0" r="r" b="b"/>
            <a:pathLst>
              <a:path w="48" h="744">
                <a:moveTo>
                  <a:pt x="0" y="0"/>
                </a:moveTo>
                <a:lnTo>
                  <a:pt x="48" y="0"/>
                </a:lnTo>
                <a:lnTo>
                  <a:pt x="48" y="744"/>
                </a:lnTo>
                <a:lnTo>
                  <a:pt x="0" y="744"/>
                </a:lnTo>
                <a:lnTo>
                  <a:pt x="0" y="0"/>
                </a:ln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30" name="" descr=""/>
          <p:cNvPicPr/>
          <p:nvPr/>
        </p:nvPicPr>
        <p:blipFill>
          <a:blip r:embed="rId10"/>
          <a:stretch/>
        </p:blipFill>
        <p:spPr>
          <a:xfrm>
            <a:off x="7428960" y="2749320"/>
            <a:ext cx="358920" cy="36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31" name="" descr=""/>
          <p:cNvPicPr/>
          <p:nvPr/>
        </p:nvPicPr>
        <p:blipFill>
          <a:blip r:embed="rId11"/>
          <a:stretch/>
        </p:blipFill>
        <p:spPr>
          <a:xfrm>
            <a:off x="8055720" y="2749320"/>
            <a:ext cx="358920" cy="36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32" name="" descr=""/>
          <p:cNvPicPr/>
          <p:nvPr/>
        </p:nvPicPr>
        <p:blipFill>
          <a:blip r:embed="rId12"/>
          <a:stretch/>
        </p:blipFill>
        <p:spPr>
          <a:xfrm>
            <a:off x="8682480" y="2749320"/>
            <a:ext cx="358920" cy="36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33" name=""/>
          <p:cNvSpPr/>
          <p:nvPr/>
        </p:nvSpPr>
        <p:spPr>
          <a:xfrm>
            <a:off x="8222760" y="3384360"/>
            <a:ext cx="17280" cy="267840"/>
          </a:xfrm>
          <a:custGeom>
            <a:avLst/>
            <a:gdLst/>
            <a:ahLst/>
            <a:rect l="0" t="0" r="r" b="b"/>
            <a:pathLst>
              <a:path w="48" h="744">
                <a:moveTo>
                  <a:pt x="0" y="0"/>
                </a:moveTo>
                <a:lnTo>
                  <a:pt x="48" y="0"/>
                </a:lnTo>
                <a:lnTo>
                  <a:pt x="48" y="744"/>
                </a:lnTo>
                <a:lnTo>
                  <a:pt x="0" y="744"/>
                </a:lnTo>
                <a:lnTo>
                  <a:pt x="0" y="0"/>
                </a:ln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4" name=""/>
          <p:cNvSpPr/>
          <p:nvPr/>
        </p:nvSpPr>
        <p:spPr>
          <a:xfrm>
            <a:off x="6492960" y="3651840"/>
            <a:ext cx="1069920" cy="468360"/>
          </a:xfrm>
          <a:custGeom>
            <a:avLst/>
            <a:gdLst/>
            <a:ahLst/>
            <a:rect l="0" t="0" r="r" b="b"/>
            <a:pathLst>
              <a:path w="2972" h="1301">
                <a:moveTo>
                  <a:pt x="0" y="1115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5"/>
                  <a:pt x="72" y="38"/>
                  <a:pt x="83" y="31"/>
                </a:cubicBezTo>
                <a:cubicBezTo>
                  <a:pt x="93" y="24"/>
                  <a:pt x="103" y="18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1" y="1"/>
                  <a:pt x="174" y="0"/>
                  <a:pt x="186" y="0"/>
                </a:cubicBezTo>
                <a:lnTo>
                  <a:pt x="2787" y="0"/>
                </a:lnTo>
                <a:cubicBezTo>
                  <a:pt x="2799" y="0"/>
                  <a:pt x="2811" y="1"/>
                  <a:pt x="2823" y="3"/>
                </a:cubicBezTo>
                <a:cubicBezTo>
                  <a:pt x="2835" y="6"/>
                  <a:pt x="2846" y="9"/>
                  <a:pt x="2858" y="14"/>
                </a:cubicBezTo>
                <a:cubicBezTo>
                  <a:pt x="2869" y="18"/>
                  <a:pt x="2880" y="24"/>
                  <a:pt x="2890" y="31"/>
                </a:cubicBezTo>
                <a:cubicBezTo>
                  <a:pt x="2900" y="38"/>
                  <a:pt x="2909" y="45"/>
                  <a:pt x="2918" y="54"/>
                </a:cubicBezTo>
                <a:cubicBezTo>
                  <a:pt x="2927" y="63"/>
                  <a:pt x="2934" y="72"/>
                  <a:pt x="2941" y="82"/>
                </a:cubicBezTo>
                <a:cubicBezTo>
                  <a:pt x="2948" y="92"/>
                  <a:pt x="2954" y="103"/>
                  <a:pt x="2958" y="114"/>
                </a:cubicBezTo>
                <a:cubicBezTo>
                  <a:pt x="2963" y="126"/>
                  <a:pt x="2966" y="137"/>
                  <a:pt x="2969" y="149"/>
                </a:cubicBezTo>
                <a:cubicBezTo>
                  <a:pt x="2971" y="161"/>
                  <a:pt x="2972" y="173"/>
                  <a:pt x="2972" y="185"/>
                </a:cubicBezTo>
                <a:lnTo>
                  <a:pt x="2972" y="1115"/>
                </a:lnTo>
                <a:cubicBezTo>
                  <a:pt x="2972" y="1127"/>
                  <a:pt x="2971" y="1139"/>
                  <a:pt x="2969" y="1151"/>
                </a:cubicBezTo>
                <a:cubicBezTo>
                  <a:pt x="2966" y="1163"/>
                  <a:pt x="2963" y="1175"/>
                  <a:pt x="2958" y="1186"/>
                </a:cubicBezTo>
                <a:cubicBezTo>
                  <a:pt x="2954" y="1197"/>
                  <a:pt x="2948" y="1208"/>
                  <a:pt x="2941" y="1218"/>
                </a:cubicBezTo>
                <a:cubicBezTo>
                  <a:pt x="2934" y="1228"/>
                  <a:pt x="2927" y="1238"/>
                  <a:pt x="2918" y="1246"/>
                </a:cubicBezTo>
                <a:cubicBezTo>
                  <a:pt x="2909" y="1255"/>
                  <a:pt x="2900" y="1262"/>
                  <a:pt x="2890" y="1269"/>
                </a:cubicBezTo>
                <a:cubicBezTo>
                  <a:pt x="2880" y="1276"/>
                  <a:pt x="2869" y="1282"/>
                  <a:pt x="2858" y="1286"/>
                </a:cubicBezTo>
                <a:cubicBezTo>
                  <a:pt x="2846" y="1291"/>
                  <a:pt x="2835" y="1295"/>
                  <a:pt x="2823" y="1297"/>
                </a:cubicBezTo>
                <a:cubicBezTo>
                  <a:pt x="2811" y="1299"/>
                  <a:pt x="2799" y="1301"/>
                  <a:pt x="2787" y="1301"/>
                </a:cubicBezTo>
                <a:lnTo>
                  <a:pt x="186" y="1301"/>
                </a:lnTo>
                <a:cubicBezTo>
                  <a:pt x="174" y="1301"/>
                  <a:pt x="161" y="1299"/>
                  <a:pt x="150" y="1297"/>
                </a:cubicBezTo>
                <a:cubicBezTo>
                  <a:pt x="138" y="1295"/>
                  <a:pt x="126" y="1291"/>
                  <a:pt x="115" y="1286"/>
                </a:cubicBezTo>
                <a:cubicBezTo>
                  <a:pt x="103" y="1282"/>
                  <a:pt x="93" y="1276"/>
                  <a:pt x="83" y="1269"/>
                </a:cubicBezTo>
                <a:cubicBezTo>
                  <a:pt x="72" y="1262"/>
                  <a:pt x="63" y="1255"/>
                  <a:pt x="54" y="1246"/>
                </a:cubicBezTo>
                <a:cubicBezTo>
                  <a:pt x="46" y="1238"/>
                  <a:pt x="38" y="1228"/>
                  <a:pt x="31" y="1218"/>
                </a:cubicBezTo>
                <a:cubicBezTo>
                  <a:pt x="25" y="1208"/>
                  <a:pt x="19" y="1197"/>
                  <a:pt x="14" y="1186"/>
                </a:cubicBezTo>
                <a:cubicBezTo>
                  <a:pt x="10" y="1175"/>
                  <a:pt x="6" y="1163"/>
                  <a:pt x="4" y="1151"/>
                </a:cubicBezTo>
                <a:cubicBezTo>
                  <a:pt x="1" y="1139"/>
                  <a:pt x="0" y="1127"/>
                  <a:pt x="0" y="1115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35" name="" descr=""/>
          <p:cNvPicPr/>
          <p:nvPr/>
        </p:nvPicPr>
        <p:blipFill>
          <a:blip r:embed="rId13"/>
          <a:stretch/>
        </p:blipFill>
        <p:spPr>
          <a:xfrm>
            <a:off x="6977880" y="37605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36" name=""/>
          <p:cNvSpPr txBox="1"/>
          <p:nvPr/>
        </p:nvSpPr>
        <p:spPr>
          <a:xfrm>
            <a:off x="7210080" y="1931760"/>
            <a:ext cx="205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Random Forest Aggregator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7" name=""/>
          <p:cNvSpPr/>
          <p:nvPr/>
        </p:nvSpPr>
        <p:spPr>
          <a:xfrm>
            <a:off x="7696440" y="3651840"/>
            <a:ext cx="1069920" cy="468360"/>
          </a:xfrm>
          <a:custGeom>
            <a:avLst/>
            <a:gdLst/>
            <a:ahLst/>
            <a:rect l="0" t="0" r="r" b="b"/>
            <a:pathLst>
              <a:path w="2972" h="1301">
                <a:moveTo>
                  <a:pt x="0" y="1115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4" y="114"/>
                </a:cubicBezTo>
                <a:cubicBezTo>
                  <a:pt x="19" y="103"/>
                  <a:pt x="24" y="92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2" y="24"/>
                  <a:pt x="103" y="18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2786" y="0"/>
                </a:lnTo>
                <a:cubicBezTo>
                  <a:pt x="2798" y="0"/>
                  <a:pt x="2811" y="1"/>
                  <a:pt x="2823" y="3"/>
                </a:cubicBezTo>
                <a:cubicBezTo>
                  <a:pt x="2834" y="6"/>
                  <a:pt x="2846" y="9"/>
                  <a:pt x="2857" y="14"/>
                </a:cubicBezTo>
                <a:cubicBezTo>
                  <a:pt x="2869" y="18"/>
                  <a:pt x="2879" y="24"/>
                  <a:pt x="2889" y="31"/>
                </a:cubicBezTo>
                <a:cubicBezTo>
                  <a:pt x="2900" y="38"/>
                  <a:pt x="2909" y="45"/>
                  <a:pt x="2918" y="54"/>
                </a:cubicBezTo>
                <a:cubicBezTo>
                  <a:pt x="2926" y="63"/>
                  <a:pt x="2934" y="72"/>
                  <a:pt x="2941" y="82"/>
                </a:cubicBezTo>
                <a:cubicBezTo>
                  <a:pt x="2947" y="92"/>
                  <a:pt x="2953" y="103"/>
                  <a:pt x="2958" y="114"/>
                </a:cubicBezTo>
                <a:cubicBezTo>
                  <a:pt x="2963" y="126"/>
                  <a:pt x="2966" y="137"/>
                  <a:pt x="2968" y="149"/>
                </a:cubicBezTo>
                <a:cubicBezTo>
                  <a:pt x="2971" y="161"/>
                  <a:pt x="2972" y="173"/>
                  <a:pt x="2972" y="185"/>
                </a:cubicBezTo>
                <a:lnTo>
                  <a:pt x="2972" y="1115"/>
                </a:lnTo>
                <a:cubicBezTo>
                  <a:pt x="2972" y="1127"/>
                  <a:pt x="2971" y="1139"/>
                  <a:pt x="2968" y="1151"/>
                </a:cubicBezTo>
                <a:cubicBezTo>
                  <a:pt x="2966" y="1163"/>
                  <a:pt x="2963" y="1175"/>
                  <a:pt x="2958" y="1186"/>
                </a:cubicBezTo>
                <a:cubicBezTo>
                  <a:pt x="2953" y="1197"/>
                  <a:pt x="2947" y="1208"/>
                  <a:pt x="2941" y="1218"/>
                </a:cubicBezTo>
                <a:cubicBezTo>
                  <a:pt x="2934" y="1228"/>
                  <a:pt x="2926" y="1238"/>
                  <a:pt x="2918" y="1246"/>
                </a:cubicBezTo>
                <a:cubicBezTo>
                  <a:pt x="2909" y="1255"/>
                  <a:pt x="2900" y="1262"/>
                  <a:pt x="2889" y="1269"/>
                </a:cubicBezTo>
                <a:cubicBezTo>
                  <a:pt x="2879" y="1276"/>
                  <a:pt x="2869" y="1282"/>
                  <a:pt x="2857" y="1286"/>
                </a:cubicBezTo>
                <a:cubicBezTo>
                  <a:pt x="2846" y="1291"/>
                  <a:pt x="2834" y="1295"/>
                  <a:pt x="2823" y="1297"/>
                </a:cubicBezTo>
                <a:cubicBezTo>
                  <a:pt x="2811" y="1299"/>
                  <a:pt x="2798" y="1301"/>
                  <a:pt x="2786" y="1301"/>
                </a:cubicBezTo>
                <a:lnTo>
                  <a:pt x="185" y="1301"/>
                </a:lnTo>
                <a:cubicBezTo>
                  <a:pt x="173" y="1301"/>
                  <a:pt x="161" y="1299"/>
                  <a:pt x="149" y="1297"/>
                </a:cubicBezTo>
                <a:cubicBezTo>
                  <a:pt x="137" y="1295"/>
                  <a:pt x="126" y="1291"/>
                  <a:pt x="114" y="1286"/>
                </a:cubicBezTo>
                <a:cubicBezTo>
                  <a:pt x="103" y="1282"/>
                  <a:pt x="92" y="1276"/>
                  <a:pt x="82" y="1269"/>
                </a:cubicBezTo>
                <a:cubicBezTo>
                  <a:pt x="72" y="1262"/>
                  <a:pt x="63" y="1255"/>
                  <a:pt x="54" y="1246"/>
                </a:cubicBezTo>
                <a:cubicBezTo>
                  <a:pt x="45" y="1238"/>
                  <a:pt x="38" y="1228"/>
                  <a:pt x="31" y="1218"/>
                </a:cubicBezTo>
                <a:cubicBezTo>
                  <a:pt x="24" y="1208"/>
                  <a:pt x="19" y="1197"/>
                  <a:pt x="14" y="1186"/>
                </a:cubicBezTo>
                <a:cubicBezTo>
                  <a:pt x="9" y="1175"/>
                  <a:pt x="6" y="1163"/>
                  <a:pt x="3" y="1151"/>
                </a:cubicBezTo>
                <a:cubicBezTo>
                  <a:pt x="1" y="1139"/>
                  <a:pt x="0" y="1127"/>
                  <a:pt x="0" y="1115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38" name="" descr=""/>
          <p:cNvPicPr/>
          <p:nvPr/>
        </p:nvPicPr>
        <p:blipFill>
          <a:blip r:embed="rId14"/>
          <a:stretch/>
        </p:blipFill>
        <p:spPr>
          <a:xfrm>
            <a:off x="8181360" y="37605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39" name=""/>
          <p:cNvSpPr txBox="1"/>
          <p:nvPr/>
        </p:nvSpPr>
        <p:spPr>
          <a:xfrm>
            <a:off x="6585840" y="3926520"/>
            <a:ext cx="8924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Random Subset 1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0" name=""/>
          <p:cNvSpPr/>
          <p:nvPr/>
        </p:nvSpPr>
        <p:spPr>
          <a:xfrm>
            <a:off x="8899560" y="3651840"/>
            <a:ext cx="1070280" cy="468360"/>
          </a:xfrm>
          <a:custGeom>
            <a:avLst/>
            <a:gdLst/>
            <a:ahLst/>
            <a:rect l="0" t="0" r="r" b="b"/>
            <a:pathLst>
              <a:path w="2973" h="1301">
                <a:moveTo>
                  <a:pt x="0" y="1115"/>
                </a:moveTo>
                <a:lnTo>
                  <a:pt x="0" y="185"/>
                </a:lnTo>
                <a:cubicBezTo>
                  <a:pt x="0" y="173"/>
                  <a:pt x="2" y="161"/>
                  <a:pt x="4" y="149"/>
                </a:cubicBezTo>
                <a:cubicBezTo>
                  <a:pt x="6" y="137"/>
                  <a:pt x="10" y="126"/>
                  <a:pt x="15" y="114"/>
                </a:cubicBezTo>
                <a:cubicBezTo>
                  <a:pt x="19" y="103"/>
                  <a:pt x="25" y="92"/>
                  <a:pt x="32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5"/>
                  <a:pt x="73" y="38"/>
                  <a:pt x="83" y="31"/>
                </a:cubicBezTo>
                <a:cubicBezTo>
                  <a:pt x="93" y="24"/>
                  <a:pt x="104" y="18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787" y="0"/>
                </a:lnTo>
                <a:cubicBezTo>
                  <a:pt x="2799" y="0"/>
                  <a:pt x="2811" y="1"/>
                  <a:pt x="2823" y="3"/>
                </a:cubicBezTo>
                <a:cubicBezTo>
                  <a:pt x="2835" y="6"/>
                  <a:pt x="2847" y="9"/>
                  <a:pt x="2858" y="14"/>
                </a:cubicBezTo>
                <a:cubicBezTo>
                  <a:pt x="2869" y="18"/>
                  <a:pt x="2880" y="24"/>
                  <a:pt x="2890" y="31"/>
                </a:cubicBezTo>
                <a:cubicBezTo>
                  <a:pt x="2900" y="38"/>
                  <a:pt x="2910" y="45"/>
                  <a:pt x="2918" y="54"/>
                </a:cubicBezTo>
                <a:cubicBezTo>
                  <a:pt x="2927" y="63"/>
                  <a:pt x="2935" y="72"/>
                  <a:pt x="2941" y="82"/>
                </a:cubicBezTo>
                <a:cubicBezTo>
                  <a:pt x="2948" y="92"/>
                  <a:pt x="2954" y="103"/>
                  <a:pt x="2959" y="114"/>
                </a:cubicBezTo>
                <a:cubicBezTo>
                  <a:pt x="2963" y="126"/>
                  <a:pt x="2967" y="137"/>
                  <a:pt x="2969" y="149"/>
                </a:cubicBezTo>
                <a:cubicBezTo>
                  <a:pt x="2971" y="161"/>
                  <a:pt x="2973" y="173"/>
                  <a:pt x="2973" y="185"/>
                </a:cubicBezTo>
                <a:lnTo>
                  <a:pt x="2973" y="1115"/>
                </a:lnTo>
                <a:cubicBezTo>
                  <a:pt x="2973" y="1127"/>
                  <a:pt x="2971" y="1139"/>
                  <a:pt x="2969" y="1151"/>
                </a:cubicBezTo>
                <a:cubicBezTo>
                  <a:pt x="2967" y="1163"/>
                  <a:pt x="2963" y="1175"/>
                  <a:pt x="2959" y="1186"/>
                </a:cubicBezTo>
                <a:cubicBezTo>
                  <a:pt x="2954" y="1197"/>
                  <a:pt x="2948" y="1208"/>
                  <a:pt x="2941" y="1218"/>
                </a:cubicBezTo>
                <a:cubicBezTo>
                  <a:pt x="2935" y="1228"/>
                  <a:pt x="2927" y="1238"/>
                  <a:pt x="2918" y="1246"/>
                </a:cubicBezTo>
                <a:cubicBezTo>
                  <a:pt x="2910" y="1255"/>
                  <a:pt x="2900" y="1262"/>
                  <a:pt x="2890" y="1269"/>
                </a:cubicBezTo>
                <a:cubicBezTo>
                  <a:pt x="2880" y="1276"/>
                  <a:pt x="2869" y="1282"/>
                  <a:pt x="2858" y="1286"/>
                </a:cubicBezTo>
                <a:cubicBezTo>
                  <a:pt x="2847" y="1291"/>
                  <a:pt x="2835" y="1295"/>
                  <a:pt x="2823" y="1297"/>
                </a:cubicBezTo>
                <a:cubicBezTo>
                  <a:pt x="2811" y="1299"/>
                  <a:pt x="2799" y="1301"/>
                  <a:pt x="2787" y="1301"/>
                </a:cubicBezTo>
                <a:lnTo>
                  <a:pt x="186" y="1301"/>
                </a:lnTo>
                <a:cubicBezTo>
                  <a:pt x="174" y="1301"/>
                  <a:pt x="162" y="1299"/>
                  <a:pt x="150" y="1297"/>
                </a:cubicBezTo>
                <a:cubicBezTo>
                  <a:pt x="138" y="1295"/>
                  <a:pt x="126" y="1291"/>
                  <a:pt x="115" y="1286"/>
                </a:cubicBezTo>
                <a:cubicBezTo>
                  <a:pt x="104" y="1282"/>
                  <a:pt x="93" y="1276"/>
                  <a:pt x="83" y="1269"/>
                </a:cubicBezTo>
                <a:cubicBezTo>
                  <a:pt x="73" y="1262"/>
                  <a:pt x="63" y="1255"/>
                  <a:pt x="55" y="1246"/>
                </a:cubicBezTo>
                <a:cubicBezTo>
                  <a:pt x="46" y="1238"/>
                  <a:pt x="38" y="1228"/>
                  <a:pt x="32" y="1218"/>
                </a:cubicBezTo>
                <a:cubicBezTo>
                  <a:pt x="25" y="1208"/>
                  <a:pt x="19" y="1197"/>
                  <a:pt x="15" y="1186"/>
                </a:cubicBezTo>
                <a:cubicBezTo>
                  <a:pt x="10" y="1175"/>
                  <a:pt x="6" y="1163"/>
                  <a:pt x="4" y="1151"/>
                </a:cubicBezTo>
                <a:cubicBezTo>
                  <a:pt x="2" y="1139"/>
                  <a:pt x="0" y="1127"/>
                  <a:pt x="0" y="1115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41" name="" descr=""/>
          <p:cNvPicPr/>
          <p:nvPr/>
        </p:nvPicPr>
        <p:blipFill>
          <a:blip r:embed="rId15"/>
          <a:stretch/>
        </p:blipFill>
        <p:spPr>
          <a:xfrm>
            <a:off x="9384480" y="37605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42" name=""/>
          <p:cNvSpPr txBox="1"/>
          <p:nvPr/>
        </p:nvSpPr>
        <p:spPr>
          <a:xfrm>
            <a:off x="7789320" y="3926520"/>
            <a:ext cx="8924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Random Subset 2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3" name=""/>
          <p:cNvSpPr/>
          <p:nvPr/>
        </p:nvSpPr>
        <p:spPr>
          <a:xfrm>
            <a:off x="5824440" y="1545840"/>
            <a:ext cx="1721880" cy="668880"/>
          </a:xfrm>
          <a:custGeom>
            <a:avLst/>
            <a:gdLst/>
            <a:ahLst/>
            <a:rect l="0" t="0" r="r" b="b"/>
            <a:pathLst>
              <a:path w="4783" h="1858">
                <a:moveTo>
                  <a:pt x="0" y="1672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9" y="126"/>
                  <a:pt x="14" y="115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4"/>
                  <a:pt x="103" y="19"/>
                  <a:pt x="115" y="14"/>
                </a:cubicBezTo>
                <a:cubicBezTo>
                  <a:pt x="126" y="9"/>
                  <a:pt x="138" y="6"/>
                  <a:pt x="149" y="3"/>
                </a:cubicBezTo>
                <a:cubicBezTo>
                  <a:pt x="161" y="1"/>
                  <a:pt x="174" y="0"/>
                  <a:pt x="186" y="0"/>
                </a:cubicBezTo>
                <a:lnTo>
                  <a:pt x="4597" y="0"/>
                </a:lnTo>
                <a:cubicBezTo>
                  <a:pt x="4609" y="0"/>
                  <a:pt x="4621" y="1"/>
                  <a:pt x="4633" y="3"/>
                </a:cubicBezTo>
                <a:cubicBezTo>
                  <a:pt x="4645" y="6"/>
                  <a:pt x="4657" y="9"/>
                  <a:pt x="4668" y="14"/>
                </a:cubicBezTo>
                <a:cubicBezTo>
                  <a:pt x="4680" y="19"/>
                  <a:pt x="4690" y="24"/>
                  <a:pt x="4700" y="31"/>
                </a:cubicBezTo>
                <a:cubicBezTo>
                  <a:pt x="4710" y="38"/>
                  <a:pt x="4720" y="46"/>
                  <a:pt x="4728" y="54"/>
                </a:cubicBezTo>
                <a:cubicBezTo>
                  <a:pt x="4737" y="63"/>
                  <a:pt x="4745" y="72"/>
                  <a:pt x="4752" y="82"/>
                </a:cubicBezTo>
                <a:cubicBezTo>
                  <a:pt x="4758" y="93"/>
                  <a:pt x="4764" y="103"/>
                  <a:pt x="4769" y="115"/>
                </a:cubicBezTo>
                <a:cubicBezTo>
                  <a:pt x="4773" y="126"/>
                  <a:pt x="4777" y="137"/>
                  <a:pt x="4779" y="149"/>
                </a:cubicBezTo>
                <a:cubicBezTo>
                  <a:pt x="4782" y="161"/>
                  <a:pt x="4783" y="173"/>
                  <a:pt x="4783" y="186"/>
                </a:cubicBezTo>
                <a:lnTo>
                  <a:pt x="4783" y="1672"/>
                </a:lnTo>
                <a:cubicBezTo>
                  <a:pt x="4783" y="1684"/>
                  <a:pt x="4782" y="1697"/>
                  <a:pt x="4779" y="1708"/>
                </a:cubicBezTo>
                <a:cubicBezTo>
                  <a:pt x="4777" y="1720"/>
                  <a:pt x="4773" y="1732"/>
                  <a:pt x="4769" y="1743"/>
                </a:cubicBezTo>
                <a:cubicBezTo>
                  <a:pt x="4764" y="1755"/>
                  <a:pt x="4758" y="1765"/>
                  <a:pt x="4752" y="1775"/>
                </a:cubicBezTo>
                <a:cubicBezTo>
                  <a:pt x="4745" y="1786"/>
                  <a:pt x="4737" y="1795"/>
                  <a:pt x="4728" y="1804"/>
                </a:cubicBezTo>
                <a:cubicBezTo>
                  <a:pt x="4720" y="1812"/>
                  <a:pt x="4710" y="1820"/>
                  <a:pt x="4700" y="1827"/>
                </a:cubicBezTo>
                <a:cubicBezTo>
                  <a:pt x="4690" y="1833"/>
                  <a:pt x="4680" y="1839"/>
                  <a:pt x="4668" y="1844"/>
                </a:cubicBezTo>
                <a:cubicBezTo>
                  <a:pt x="4657" y="1848"/>
                  <a:pt x="4645" y="1852"/>
                  <a:pt x="4633" y="1854"/>
                </a:cubicBezTo>
                <a:cubicBezTo>
                  <a:pt x="4621" y="1857"/>
                  <a:pt x="4609" y="1858"/>
                  <a:pt x="4597" y="1858"/>
                </a:cubicBezTo>
                <a:lnTo>
                  <a:pt x="186" y="1858"/>
                </a:lnTo>
                <a:cubicBezTo>
                  <a:pt x="174" y="1858"/>
                  <a:pt x="161" y="1857"/>
                  <a:pt x="149" y="1854"/>
                </a:cubicBezTo>
                <a:cubicBezTo>
                  <a:pt x="138" y="1852"/>
                  <a:pt x="126" y="1848"/>
                  <a:pt x="115" y="1844"/>
                </a:cubicBezTo>
                <a:cubicBezTo>
                  <a:pt x="103" y="1839"/>
                  <a:pt x="93" y="1833"/>
                  <a:pt x="83" y="1827"/>
                </a:cubicBezTo>
                <a:cubicBezTo>
                  <a:pt x="72" y="1820"/>
                  <a:pt x="63" y="1812"/>
                  <a:pt x="54" y="1804"/>
                </a:cubicBezTo>
                <a:cubicBezTo>
                  <a:pt x="46" y="1795"/>
                  <a:pt x="38" y="1786"/>
                  <a:pt x="31" y="1775"/>
                </a:cubicBezTo>
                <a:cubicBezTo>
                  <a:pt x="25" y="1765"/>
                  <a:pt x="19" y="1755"/>
                  <a:pt x="14" y="1743"/>
                </a:cubicBezTo>
                <a:cubicBezTo>
                  <a:pt x="9" y="1732"/>
                  <a:pt x="6" y="1720"/>
                  <a:pt x="4" y="1708"/>
                </a:cubicBezTo>
                <a:cubicBezTo>
                  <a:pt x="1" y="1697"/>
                  <a:pt x="0" y="1684"/>
                  <a:pt x="0" y="1672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44" name="" descr=""/>
          <p:cNvPicPr/>
          <p:nvPr/>
        </p:nvPicPr>
        <p:blipFill>
          <a:blip r:embed="rId16"/>
          <a:stretch/>
        </p:blipFill>
        <p:spPr>
          <a:xfrm>
            <a:off x="6568200" y="164628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45" name=""/>
          <p:cNvSpPr txBox="1"/>
          <p:nvPr/>
        </p:nvSpPr>
        <p:spPr>
          <a:xfrm>
            <a:off x="8992800" y="3926520"/>
            <a:ext cx="8924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Random Subset 3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6" name=""/>
          <p:cNvSpPr/>
          <p:nvPr/>
        </p:nvSpPr>
        <p:spPr>
          <a:xfrm>
            <a:off x="6016680" y="2414880"/>
            <a:ext cx="1337400" cy="1136880"/>
          </a:xfrm>
          <a:custGeom>
            <a:avLst/>
            <a:gdLst/>
            <a:ahLst/>
            <a:rect l="0" t="0" r="r" b="b"/>
            <a:pathLst>
              <a:path w="3715" h="3158">
                <a:moveTo>
                  <a:pt x="0" y="2972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3"/>
                  <a:pt x="24" y="93"/>
                  <a:pt x="31" y="83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3" y="25"/>
                  <a:pt x="103" y="19"/>
                  <a:pt x="115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6" y="0"/>
                </a:cubicBezTo>
                <a:lnTo>
                  <a:pt x="3528" y="0"/>
                </a:lnTo>
                <a:cubicBezTo>
                  <a:pt x="3540" y="0"/>
                  <a:pt x="3553" y="1"/>
                  <a:pt x="3565" y="4"/>
                </a:cubicBezTo>
                <a:cubicBezTo>
                  <a:pt x="3576" y="6"/>
                  <a:pt x="3588" y="10"/>
                  <a:pt x="3599" y="14"/>
                </a:cubicBezTo>
                <a:cubicBezTo>
                  <a:pt x="3611" y="19"/>
                  <a:pt x="3621" y="25"/>
                  <a:pt x="3631" y="31"/>
                </a:cubicBezTo>
                <a:cubicBezTo>
                  <a:pt x="3642" y="38"/>
                  <a:pt x="3651" y="46"/>
                  <a:pt x="3660" y="54"/>
                </a:cubicBezTo>
                <a:cubicBezTo>
                  <a:pt x="3668" y="63"/>
                  <a:pt x="3676" y="72"/>
                  <a:pt x="3683" y="83"/>
                </a:cubicBezTo>
                <a:cubicBezTo>
                  <a:pt x="3689" y="93"/>
                  <a:pt x="3695" y="103"/>
                  <a:pt x="3700" y="115"/>
                </a:cubicBezTo>
                <a:cubicBezTo>
                  <a:pt x="3705" y="126"/>
                  <a:pt x="3708" y="138"/>
                  <a:pt x="3710" y="150"/>
                </a:cubicBezTo>
                <a:cubicBezTo>
                  <a:pt x="3713" y="162"/>
                  <a:pt x="3715" y="174"/>
                  <a:pt x="3715" y="186"/>
                </a:cubicBezTo>
                <a:lnTo>
                  <a:pt x="3715" y="2972"/>
                </a:lnTo>
                <a:cubicBezTo>
                  <a:pt x="3715" y="2985"/>
                  <a:pt x="3713" y="2997"/>
                  <a:pt x="3710" y="3009"/>
                </a:cubicBezTo>
                <a:cubicBezTo>
                  <a:pt x="3708" y="3021"/>
                  <a:pt x="3705" y="3032"/>
                  <a:pt x="3700" y="3043"/>
                </a:cubicBezTo>
                <a:cubicBezTo>
                  <a:pt x="3695" y="3055"/>
                  <a:pt x="3689" y="3065"/>
                  <a:pt x="3683" y="3076"/>
                </a:cubicBezTo>
                <a:cubicBezTo>
                  <a:pt x="3676" y="3086"/>
                  <a:pt x="3668" y="3095"/>
                  <a:pt x="3660" y="3104"/>
                </a:cubicBezTo>
                <a:cubicBezTo>
                  <a:pt x="3651" y="3112"/>
                  <a:pt x="3642" y="3120"/>
                  <a:pt x="3631" y="3127"/>
                </a:cubicBezTo>
                <a:cubicBezTo>
                  <a:pt x="3621" y="3134"/>
                  <a:pt x="3611" y="3139"/>
                  <a:pt x="3599" y="3144"/>
                </a:cubicBezTo>
                <a:cubicBezTo>
                  <a:pt x="3588" y="3149"/>
                  <a:pt x="3576" y="3152"/>
                  <a:pt x="3565" y="3154"/>
                </a:cubicBezTo>
                <a:cubicBezTo>
                  <a:pt x="3553" y="3157"/>
                  <a:pt x="3540" y="3158"/>
                  <a:pt x="3528" y="3158"/>
                </a:cubicBezTo>
                <a:lnTo>
                  <a:pt x="186" y="3158"/>
                </a:lnTo>
                <a:cubicBezTo>
                  <a:pt x="173" y="3158"/>
                  <a:pt x="161" y="3157"/>
                  <a:pt x="149" y="3154"/>
                </a:cubicBezTo>
                <a:cubicBezTo>
                  <a:pt x="137" y="3152"/>
                  <a:pt x="126" y="3149"/>
                  <a:pt x="115" y="3144"/>
                </a:cubicBezTo>
                <a:cubicBezTo>
                  <a:pt x="103" y="3139"/>
                  <a:pt x="93" y="3134"/>
                  <a:pt x="82" y="3127"/>
                </a:cubicBezTo>
                <a:cubicBezTo>
                  <a:pt x="72" y="3120"/>
                  <a:pt x="63" y="3112"/>
                  <a:pt x="54" y="3104"/>
                </a:cubicBezTo>
                <a:cubicBezTo>
                  <a:pt x="46" y="3095"/>
                  <a:pt x="38" y="3086"/>
                  <a:pt x="31" y="3076"/>
                </a:cubicBezTo>
                <a:cubicBezTo>
                  <a:pt x="24" y="3065"/>
                  <a:pt x="19" y="3055"/>
                  <a:pt x="14" y="3043"/>
                </a:cubicBezTo>
                <a:cubicBezTo>
                  <a:pt x="9" y="3032"/>
                  <a:pt x="6" y="3021"/>
                  <a:pt x="3" y="3009"/>
                </a:cubicBezTo>
                <a:cubicBezTo>
                  <a:pt x="1" y="2997"/>
                  <a:pt x="0" y="2985"/>
                  <a:pt x="0" y="2972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47" name=""/>
          <p:cNvSpPr/>
          <p:nvPr/>
        </p:nvSpPr>
        <p:spPr>
          <a:xfrm>
            <a:off x="6417720" y="2481840"/>
            <a:ext cx="535320" cy="267840"/>
          </a:xfrm>
          <a:custGeom>
            <a:avLst/>
            <a:gdLst/>
            <a:ahLst/>
            <a:rect l="0" t="0" r="r" b="b"/>
            <a:pathLst>
              <a:path w="1487" h="744">
                <a:moveTo>
                  <a:pt x="0" y="558"/>
                </a:moveTo>
                <a:lnTo>
                  <a:pt x="0" y="186"/>
                </a:lnTo>
                <a:cubicBezTo>
                  <a:pt x="0" y="174"/>
                  <a:pt x="1" y="162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3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301" y="0"/>
                </a:lnTo>
                <a:cubicBezTo>
                  <a:pt x="1313" y="0"/>
                  <a:pt x="1325" y="1"/>
                  <a:pt x="1337" y="3"/>
                </a:cubicBezTo>
                <a:cubicBezTo>
                  <a:pt x="1349" y="6"/>
                  <a:pt x="1361" y="9"/>
                  <a:pt x="1372" y="14"/>
                </a:cubicBezTo>
                <a:cubicBezTo>
                  <a:pt x="1383" y="19"/>
                  <a:pt x="1394" y="24"/>
                  <a:pt x="1404" y="31"/>
                </a:cubicBezTo>
                <a:cubicBezTo>
                  <a:pt x="1414" y="38"/>
                  <a:pt x="1424" y="46"/>
                  <a:pt x="1432" y="54"/>
                </a:cubicBezTo>
                <a:cubicBezTo>
                  <a:pt x="1441" y="63"/>
                  <a:pt x="1449" y="72"/>
                  <a:pt x="1455" y="82"/>
                </a:cubicBezTo>
                <a:cubicBezTo>
                  <a:pt x="1462" y="92"/>
                  <a:pt x="1468" y="103"/>
                  <a:pt x="1473" y="114"/>
                </a:cubicBezTo>
                <a:cubicBezTo>
                  <a:pt x="1477" y="126"/>
                  <a:pt x="1481" y="137"/>
                  <a:pt x="1483" y="149"/>
                </a:cubicBezTo>
                <a:cubicBezTo>
                  <a:pt x="1486" y="162"/>
                  <a:pt x="1487" y="174"/>
                  <a:pt x="1487" y="186"/>
                </a:cubicBezTo>
                <a:lnTo>
                  <a:pt x="1487" y="558"/>
                </a:lnTo>
                <a:cubicBezTo>
                  <a:pt x="1487" y="570"/>
                  <a:pt x="1486" y="582"/>
                  <a:pt x="1483" y="594"/>
                </a:cubicBezTo>
                <a:cubicBezTo>
                  <a:pt x="1481" y="606"/>
                  <a:pt x="1477" y="618"/>
                  <a:pt x="1473" y="629"/>
                </a:cubicBezTo>
                <a:cubicBezTo>
                  <a:pt x="1468" y="640"/>
                  <a:pt x="1462" y="651"/>
                  <a:pt x="1455" y="661"/>
                </a:cubicBezTo>
                <a:cubicBezTo>
                  <a:pt x="1449" y="671"/>
                  <a:pt x="1441" y="681"/>
                  <a:pt x="1432" y="689"/>
                </a:cubicBezTo>
                <a:cubicBezTo>
                  <a:pt x="1424" y="698"/>
                  <a:pt x="1414" y="706"/>
                  <a:pt x="1404" y="712"/>
                </a:cubicBezTo>
                <a:cubicBezTo>
                  <a:pt x="1394" y="719"/>
                  <a:pt x="1383" y="725"/>
                  <a:pt x="1372" y="729"/>
                </a:cubicBezTo>
                <a:cubicBezTo>
                  <a:pt x="1361" y="734"/>
                  <a:pt x="1349" y="738"/>
                  <a:pt x="1337" y="740"/>
                </a:cubicBezTo>
                <a:cubicBezTo>
                  <a:pt x="1325" y="742"/>
                  <a:pt x="1313" y="744"/>
                  <a:pt x="1301" y="744"/>
                </a:cubicBezTo>
                <a:lnTo>
                  <a:pt x="186" y="744"/>
                </a:lnTo>
                <a:cubicBezTo>
                  <a:pt x="174" y="744"/>
                  <a:pt x="162" y="742"/>
                  <a:pt x="150" y="740"/>
                </a:cubicBezTo>
                <a:cubicBezTo>
                  <a:pt x="138" y="738"/>
                  <a:pt x="126" y="734"/>
                  <a:pt x="115" y="729"/>
                </a:cubicBezTo>
                <a:cubicBezTo>
                  <a:pt x="103" y="725"/>
                  <a:pt x="93" y="719"/>
                  <a:pt x="83" y="712"/>
                </a:cubicBezTo>
                <a:cubicBezTo>
                  <a:pt x="73" y="706"/>
                  <a:pt x="63" y="698"/>
                  <a:pt x="55" y="689"/>
                </a:cubicBezTo>
                <a:cubicBezTo>
                  <a:pt x="46" y="681"/>
                  <a:pt x="38" y="671"/>
                  <a:pt x="31" y="661"/>
                </a:cubicBezTo>
                <a:cubicBezTo>
                  <a:pt x="25" y="651"/>
                  <a:pt x="19" y="640"/>
                  <a:pt x="14" y="629"/>
                </a:cubicBezTo>
                <a:cubicBezTo>
                  <a:pt x="10" y="618"/>
                  <a:pt x="6" y="606"/>
                  <a:pt x="4" y="594"/>
                </a:cubicBezTo>
                <a:cubicBezTo>
                  <a:pt x="1" y="582"/>
                  <a:pt x="0" y="570"/>
                  <a:pt x="0" y="55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48" name="" descr=""/>
          <p:cNvPicPr/>
          <p:nvPr/>
        </p:nvPicPr>
        <p:blipFill>
          <a:blip r:embed="rId17"/>
          <a:stretch/>
        </p:blipFill>
        <p:spPr>
          <a:xfrm>
            <a:off x="6626880" y="255708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49" name=""/>
          <p:cNvSpPr/>
          <p:nvPr/>
        </p:nvSpPr>
        <p:spPr>
          <a:xfrm>
            <a:off x="6217200" y="2849400"/>
            <a:ext cx="401400" cy="267840"/>
          </a:xfrm>
          <a:custGeom>
            <a:avLst/>
            <a:gdLst/>
            <a:ahLst/>
            <a:rect l="0" t="0" r="r" b="b"/>
            <a:pathLst>
              <a:path w="1115" h="744">
                <a:moveTo>
                  <a:pt x="0" y="557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5"/>
                  <a:pt x="103" y="19"/>
                  <a:pt x="115" y="14"/>
                </a:cubicBezTo>
                <a:cubicBezTo>
                  <a:pt x="126" y="10"/>
                  <a:pt x="138" y="6"/>
                  <a:pt x="149" y="4"/>
                </a:cubicBezTo>
                <a:cubicBezTo>
                  <a:pt x="161" y="1"/>
                  <a:pt x="174" y="0"/>
                  <a:pt x="186" y="0"/>
                </a:cubicBezTo>
                <a:lnTo>
                  <a:pt x="929" y="0"/>
                </a:lnTo>
                <a:cubicBezTo>
                  <a:pt x="941" y="0"/>
                  <a:pt x="953" y="1"/>
                  <a:pt x="965" y="4"/>
                </a:cubicBezTo>
                <a:cubicBezTo>
                  <a:pt x="977" y="6"/>
                  <a:pt x="988" y="10"/>
                  <a:pt x="1000" y="14"/>
                </a:cubicBezTo>
                <a:cubicBezTo>
                  <a:pt x="1011" y="19"/>
                  <a:pt x="1022" y="25"/>
                  <a:pt x="1032" y="31"/>
                </a:cubicBezTo>
                <a:cubicBezTo>
                  <a:pt x="1042" y="38"/>
                  <a:pt x="1051" y="46"/>
                  <a:pt x="1060" y="55"/>
                </a:cubicBezTo>
                <a:cubicBezTo>
                  <a:pt x="1068" y="63"/>
                  <a:pt x="1076" y="73"/>
                  <a:pt x="1083" y="83"/>
                </a:cubicBezTo>
                <a:cubicBezTo>
                  <a:pt x="1090" y="93"/>
                  <a:pt x="1095" y="104"/>
                  <a:pt x="1100" y="115"/>
                </a:cubicBezTo>
                <a:cubicBezTo>
                  <a:pt x="1105" y="126"/>
                  <a:pt x="1108" y="138"/>
                  <a:pt x="1112" y="150"/>
                </a:cubicBezTo>
                <a:cubicBezTo>
                  <a:pt x="1114" y="162"/>
                  <a:pt x="1115" y="174"/>
                  <a:pt x="1115" y="186"/>
                </a:cubicBezTo>
                <a:lnTo>
                  <a:pt x="1115" y="557"/>
                </a:lnTo>
                <a:cubicBezTo>
                  <a:pt x="1115" y="569"/>
                  <a:pt x="1114" y="582"/>
                  <a:pt x="1112" y="593"/>
                </a:cubicBezTo>
                <a:cubicBezTo>
                  <a:pt x="1108" y="605"/>
                  <a:pt x="1105" y="617"/>
                  <a:pt x="1100" y="629"/>
                </a:cubicBezTo>
                <a:cubicBezTo>
                  <a:pt x="1095" y="641"/>
                  <a:pt x="1090" y="651"/>
                  <a:pt x="1083" y="661"/>
                </a:cubicBezTo>
                <a:cubicBezTo>
                  <a:pt x="1076" y="672"/>
                  <a:pt x="1068" y="681"/>
                  <a:pt x="1060" y="690"/>
                </a:cubicBezTo>
                <a:cubicBezTo>
                  <a:pt x="1051" y="698"/>
                  <a:pt x="1042" y="706"/>
                  <a:pt x="1032" y="713"/>
                </a:cubicBezTo>
                <a:cubicBezTo>
                  <a:pt x="1022" y="719"/>
                  <a:pt x="1011" y="725"/>
                  <a:pt x="1000" y="730"/>
                </a:cubicBezTo>
                <a:cubicBezTo>
                  <a:pt x="988" y="734"/>
                  <a:pt x="977" y="738"/>
                  <a:pt x="965" y="740"/>
                </a:cubicBezTo>
                <a:cubicBezTo>
                  <a:pt x="953" y="743"/>
                  <a:pt x="941" y="744"/>
                  <a:pt x="929" y="744"/>
                </a:cubicBezTo>
                <a:lnTo>
                  <a:pt x="186" y="744"/>
                </a:lnTo>
                <a:cubicBezTo>
                  <a:pt x="174" y="744"/>
                  <a:pt x="161" y="743"/>
                  <a:pt x="149" y="740"/>
                </a:cubicBezTo>
                <a:cubicBezTo>
                  <a:pt x="138" y="738"/>
                  <a:pt x="126" y="734"/>
                  <a:pt x="115" y="730"/>
                </a:cubicBezTo>
                <a:cubicBezTo>
                  <a:pt x="103" y="725"/>
                  <a:pt x="93" y="719"/>
                  <a:pt x="83" y="713"/>
                </a:cubicBezTo>
                <a:cubicBezTo>
                  <a:pt x="72" y="706"/>
                  <a:pt x="63" y="698"/>
                  <a:pt x="54" y="690"/>
                </a:cubicBezTo>
                <a:cubicBezTo>
                  <a:pt x="46" y="681"/>
                  <a:pt x="38" y="672"/>
                  <a:pt x="31" y="661"/>
                </a:cubicBezTo>
                <a:cubicBezTo>
                  <a:pt x="25" y="651"/>
                  <a:pt x="19" y="641"/>
                  <a:pt x="14" y="629"/>
                </a:cubicBezTo>
                <a:cubicBezTo>
                  <a:pt x="9" y="617"/>
                  <a:pt x="6" y="605"/>
                  <a:pt x="4" y="593"/>
                </a:cubicBezTo>
                <a:cubicBezTo>
                  <a:pt x="1" y="582"/>
                  <a:pt x="0" y="569"/>
                  <a:pt x="0" y="557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50" name="" descr=""/>
          <p:cNvPicPr/>
          <p:nvPr/>
        </p:nvPicPr>
        <p:blipFill>
          <a:blip r:embed="rId18"/>
          <a:stretch/>
        </p:blipFill>
        <p:spPr>
          <a:xfrm>
            <a:off x="6367680" y="294156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1" name=""/>
          <p:cNvSpPr/>
          <p:nvPr/>
        </p:nvSpPr>
        <p:spPr>
          <a:xfrm>
            <a:off x="6752160" y="2849400"/>
            <a:ext cx="401400" cy="267840"/>
          </a:xfrm>
          <a:custGeom>
            <a:avLst/>
            <a:gdLst/>
            <a:ahLst/>
            <a:rect l="0" t="0" r="r" b="b"/>
            <a:pathLst>
              <a:path w="1115" h="744">
                <a:moveTo>
                  <a:pt x="0" y="557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8" y="104"/>
                  <a:pt x="24" y="93"/>
                  <a:pt x="31" y="83"/>
                </a:cubicBezTo>
                <a:cubicBezTo>
                  <a:pt x="38" y="73"/>
                  <a:pt x="45" y="63"/>
                  <a:pt x="54" y="55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929" y="0"/>
                </a:lnTo>
                <a:cubicBezTo>
                  <a:pt x="941" y="0"/>
                  <a:pt x="953" y="1"/>
                  <a:pt x="965" y="4"/>
                </a:cubicBezTo>
                <a:cubicBezTo>
                  <a:pt x="977" y="6"/>
                  <a:pt x="989" y="10"/>
                  <a:pt x="1000" y="14"/>
                </a:cubicBezTo>
                <a:cubicBezTo>
                  <a:pt x="1011" y="19"/>
                  <a:pt x="1022" y="25"/>
                  <a:pt x="1032" y="31"/>
                </a:cubicBezTo>
                <a:cubicBezTo>
                  <a:pt x="1042" y="38"/>
                  <a:pt x="1052" y="46"/>
                  <a:pt x="1060" y="55"/>
                </a:cubicBezTo>
                <a:cubicBezTo>
                  <a:pt x="1069" y="63"/>
                  <a:pt x="1077" y="73"/>
                  <a:pt x="1084" y="83"/>
                </a:cubicBezTo>
                <a:cubicBezTo>
                  <a:pt x="1090" y="93"/>
                  <a:pt x="1096" y="104"/>
                  <a:pt x="1101" y="115"/>
                </a:cubicBezTo>
                <a:cubicBezTo>
                  <a:pt x="1105" y="126"/>
                  <a:pt x="1109" y="138"/>
                  <a:pt x="1111" y="150"/>
                </a:cubicBezTo>
                <a:cubicBezTo>
                  <a:pt x="1114" y="162"/>
                  <a:pt x="1115" y="174"/>
                  <a:pt x="1115" y="186"/>
                </a:cubicBezTo>
                <a:lnTo>
                  <a:pt x="1115" y="557"/>
                </a:lnTo>
                <a:cubicBezTo>
                  <a:pt x="1115" y="569"/>
                  <a:pt x="1114" y="582"/>
                  <a:pt x="1111" y="593"/>
                </a:cubicBezTo>
                <a:cubicBezTo>
                  <a:pt x="1109" y="605"/>
                  <a:pt x="1105" y="617"/>
                  <a:pt x="1101" y="629"/>
                </a:cubicBezTo>
                <a:cubicBezTo>
                  <a:pt x="1096" y="641"/>
                  <a:pt x="1090" y="651"/>
                  <a:pt x="1084" y="661"/>
                </a:cubicBezTo>
                <a:cubicBezTo>
                  <a:pt x="1077" y="672"/>
                  <a:pt x="1069" y="681"/>
                  <a:pt x="1060" y="690"/>
                </a:cubicBezTo>
                <a:cubicBezTo>
                  <a:pt x="1052" y="698"/>
                  <a:pt x="1042" y="706"/>
                  <a:pt x="1032" y="713"/>
                </a:cubicBezTo>
                <a:cubicBezTo>
                  <a:pt x="1022" y="719"/>
                  <a:pt x="1011" y="725"/>
                  <a:pt x="1000" y="730"/>
                </a:cubicBezTo>
                <a:cubicBezTo>
                  <a:pt x="989" y="734"/>
                  <a:pt x="977" y="738"/>
                  <a:pt x="965" y="740"/>
                </a:cubicBezTo>
                <a:cubicBezTo>
                  <a:pt x="953" y="743"/>
                  <a:pt x="941" y="744"/>
                  <a:pt x="929" y="744"/>
                </a:cubicBezTo>
                <a:lnTo>
                  <a:pt x="185" y="744"/>
                </a:lnTo>
                <a:cubicBezTo>
                  <a:pt x="173" y="744"/>
                  <a:pt x="161" y="743"/>
                  <a:pt x="149" y="740"/>
                </a:cubicBezTo>
                <a:cubicBezTo>
                  <a:pt x="137" y="738"/>
                  <a:pt x="126" y="734"/>
                  <a:pt x="114" y="730"/>
                </a:cubicBezTo>
                <a:cubicBezTo>
                  <a:pt x="103" y="725"/>
                  <a:pt x="92" y="719"/>
                  <a:pt x="82" y="713"/>
                </a:cubicBezTo>
                <a:cubicBezTo>
                  <a:pt x="72" y="706"/>
                  <a:pt x="63" y="698"/>
                  <a:pt x="54" y="690"/>
                </a:cubicBezTo>
                <a:cubicBezTo>
                  <a:pt x="45" y="681"/>
                  <a:pt x="38" y="672"/>
                  <a:pt x="31" y="661"/>
                </a:cubicBezTo>
                <a:cubicBezTo>
                  <a:pt x="24" y="651"/>
                  <a:pt x="18" y="641"/>
                  <a:pt x="14" y="629"/>
                </a:cubicBezTo>
                <a:cubicBezTo>
                  <a:pt x="9" y="617"/>
                  <a:pt x="6" y="605"/>
                  <a:pt x="3" y="593"/>
                </a:cubicBezTo>
                <a:cubicBezTo>
                  <a:pt x="1" y="582"/>
                  <a:pt x="0" y="569"/>
                  <a:pt x="0" y="557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52" name="" descr=""/>
          <p:cNvPicPr/>
          <p:nvPr/>
        </p:nvPicPr>
        <p:blipFill>
          <a:blip r:embed="rId19"/>
          <a:stretch/>
        </p:blipFill>
        <p:spPr>
          <a:xfrm>
            <a:off x="6902640" y="294156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3" name=""/>
          <p:cNvSpPr/>
          <p:nvPr/>
        </p:nvSpPr>
        <p:spPr>
          <a:xfrm>
            <a:off x="6083640" y="3217320"/>
            <a:ext cx="334440" cy="267480"/>
          </a:xfrm>
          <a:custGeom>
            <a:avLst/>
            <a:gdLst/>
            <a:ahLst/>
            <a:rect l="0" t="0" r="r" b="b"/>
            <a:pathLst>
              <a:path w="929" h="743">
                <a:moveTo>
                  <a:pt x="0" y="55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5"/>
                  <a:pt x="14" y="114"/>
                </a:cubicBezTo>
                <a:cubicBezTo>
                  <a:pt x="18" y="103"/>
                  <a:pt x="24" y="92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2" y="24"/>
                  <a:pt x="103" y="18"/>
                  <a:pt x="114" y="14"/>
                </a:cubicBezTo>
                <a:cubicBezTo>
                  <a:pt x="126" y="9"/>
                  <a:pt x="137" y="5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743" y="0"/>
                </a:lnTo>
                <a:cubicBezTo>
                  <a:pt x="756" y="0"/>
                  <a:pt x="768" y="1"/>
                  <a:pt x="780" y="3"/>
                </a:cubicBezTo>
                <a:cubicBezTo>
                  <a:pt x="792" y="5"/>
                  <a:pt x="803" y="9"/>
                  <a:pt x="814" y="14"/>
                </a:cubicBezTo>
                <a:cubicBezTo>
                  <a:pt x="826" y="18"/>
                  <a:pt x="836" y="24"/>
                  <a:pt x="847" y="31"/>
                </a:cubicBezTo>
                <a:cubicBezTo>
                  <a:pt x="857" y="38"/>
                  <a:pt x="866" y="45"/>
                  <a:pt x="875" y="54"/>
                </a:cubicBezTo>
                <a:cubicBezTo>
                  <a:pt x="883" y="63"/>
                  <a:pt x="891" y="72"/>
                  <a:pt x="898" y="82"/>
                </a:cubicBezTo>
                <a:cubicBezTo>
                  <a:pt x="905" y="92"/>
                  <a:pt x="910" y="103"/>
                  <a:pt x="915" y="114"/>
                </a:cubicBezTo>
                <a:cubicBezTo>
                  <a:pt x="920" y="125"/>
                  <a:pt x="923" y="137"/>
                  <a:pt x="926" y="149"/>
                </a:cubicBezTo>
                <a:cubicBezTo>
                  <a:pt x="928" y="161"/>
                  <a:pt x="929" y="173"/>
                  <a:pt x="929" y="185"/>
                </a:cubicBezTo>
                <a:lnTo>
                  <a:pt x="929" y="558"/>
                </a:lnTo>
                <a:cubicBezTo>
                  <a:pt x="929" y="570"/>
                  <a:pt x="928" y="582"/>
                  <a:pt x="926" y="594"/>
                </a:cubicBezTo>
                <a:cubicBezTo>
                  <a:pt x="923" y="606"/>
                  <a:pt x="920" y="617"/>
                  <a:pt x="915" y="629"/>
                </a:cubicBezTo>
                <a:cubicBezTo>
                  <a:pt x="910" y="640"/>
                  <a:pt x="905" y="651"/>
                  <a:pt x="898" y="661"/>
                </a:cubicBezTo>
                <a:cubicBezTo>
                  <a:pt x="891" y="671"/>
                  <a:pt x="883" y="680"/>
                  <a:pt x="875" y="689"/>
                </a:cubicBezTo>
                <a:cubicBezTo>
                  <a:pt x="866" y="698"/>
                  <a:pt x="857" y="705"/>
                  <a:pt x="847" y="712"/>
                </a:cubicBezTo>
                <a:cubicBezTo>
                  <a:pt x="836" y="719"/>
                  <a:pt x="826" y="725"/>
                  <a:pt x="814" y="729"/>
                </a:cubicBezTo>
                <a:cubicBezTo>
                  <a:pt x="803" y="734"/>
                  <a:pt x="792" y="737"/>
                  <a:pt x="780" y="740"/>
                </a:cubicBezTo>
                <a:cubicBezTo>
                  <a:pt x="768" y="742"/>
                  <a:pt x="756" y="743"/>
                  <a:pt x="743" y="743"/>
                </a:cubicBezTo>
                <a:lnTo>
                  <a:pt x="185" y="743"/>
                </a:lnTo>
                <a:cubicBezTo>
                  <a:pt x="173" y="743"/>
                  <a:pt x="161" y="742"/>
                  <a:pt x="149" y="740"/>
                </a:cubicBezTo>
                <a:cubicBezTo>
                  <a:pt x="137" y="737"/>
                  <a:pt x="126" y="734"/>
                  <a:pt x="114" y="729"/>
                </a:cubicBezTo>
                <a:cubicBezTo>
                  <a:pt x="103" y="725"/>
                  <a:pt x="92" y="719"/>
                  <a:pt x="82" y="712"/>
                </a:cubicBezTo>
                <a:cubicBezTo>
                  <a:pt x="72" y="705"/>
                  <a:pt x="63" y="698"/>
                  <a:pt x="54" y="689"/>
                </a:cubicBezTo>
                <a:cubicBezTo>
                  <a:pt x="45" y="680"/>
                  <a:pt x="38" y="671"/>
                  <a:pt x="31" y="661"/>
                </a:cubicBezTo>
                <a:cubicBezTo>
                  <a:pt x="24" y="651"/>
                  <a:pt x="18" y="640"/>
                  <a:pt x="14" y="629"/>
                </a:cubicBezTo>
                <a:cubicBezTo>
                  <a:pt x="9" y="617"/>
                  <a:pt x="6" y="606"/>
                  <a:pt x="3" y="594"/>
                </a:cubicBezTo>
                <a:cubicBezTo>
                  <a:pt x="1" y="582"/>
                  <a:pt x="0" y="570"/>
                  <a:pt x="0" y="55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54" name="" descr=""/>
          <p:cNvPicPr/>
          <p:nvPr/>
        </p:nvPicPr>
        <p:blipFill>
          <a:blip r:embed="rId20"/>
          <a:stretch/>
        </p:blipFill>
        <p:spPr>
          <a:xfrm>
            <a:off x="6200640" y="33091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5" name=""/>
          <p:cNvSpPr/>
          <p:nvPr/>
        </p:nvSpPr>
        <p:spPr>
          <a:xfrm>
            <a:off x="6518160" y="3217320"/>
            <a:ext cx="334440" cy="267480"/>
          </a:xfrm>
          <a:custGeom>
            <a:avLst/>
            <a:gdLst/>
            <a:ahLst/>
            <a:rect l="0" t="0" r="r" b="b"/>
            <a:pathLst>
              <a:path w="929" h="743">
                <a:moveTo>
                  <a:pt x="0" y="55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5"/>
                  <a:pt x="14" y="114"/>
                </a:cubicBezTo>
                <a:cubicBezTo>
                  <a:pt x="18" y="103"/>
                  <a:pt x="24" y="92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2" y="24"/>
                  <a:pt x="103" y="18"/>
                  <a:pt x="114" y="14"/>
                </a:cubicBezTo>
                <a:cubicBezTo>
                  <a:pt x="126" y="9"/>
                  <a:pt x="137" y="5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743" y="0"/>
                </a:lnTo>
                <a:cubicBezTo>
                  <a:pt x="755" y="0"/>
                  <a:pt x="767" y="1"/>
                  <a:pt x="779" y="3"/>
                </a:cubicBezTo>
                <a:cubicBezTo>
                  <a:pt x="791" y="5"/>
                  <a:pt x="802" y="9"/>
                  <a:pt x="814" y="14"/>
                </a:cubicBezTo>
                <a:cubicBezTo>
                  <a:pt x="825" y="18"/>
                  <a:pt x="836" y="24"/>
                  <a:pt x="846" y="31"/>
                </a:cubicBezTo>
                <a:cubicBezTo>
                  <a:pt x="856" y="38"/>
                  <a:pt x="865" y="45"/>
                  <a:pt x="874" y="54"/>
                </a:cubicBezTo>
                <a:cubicBezTo>
                  <a:pt x="882" y="63"/>
                  <a:pt x="890" y="72"/>
                  <a:pt x="897" y="82"/>
                </a:cubicBezTo>
                <a:cubicBezTo>
                  <a:pt x="904" y="92"/>
                  <a:pt x="909" y="103"/>
                  <a:pt x="914" y="114"/>
                </a:cubicBezTo>
                <a:cubicBezTo>
                  <a:pt x="920" y="125"/>
                  <a:pt x="923" y="137"/>
                  <a:pt x="926" y="149"/>
                </a:cubicBezTo>
                <a:cubicBezTo>
                  <a:pt x="928" y="161"/>
                  <a:pt x="929" y="173"/>
                  <a:pt x="929" y="185"/>
                </a:cubicBezTo>
                <a:lnTo>
                  <a:pt x="929" y="558"/>
                </a:lnTo>
                <a:cubicBezTo>
                  <a:pt x="929" y="570"/>
                  <a:pt x="928" y="582"/>
                  <a:pt x="926" y="594"/>
                </a:cubicBezTo>
                <a:cubicBezTo>
                  <a:pt x="923" y="606"/>
                  <a:pt x="920" y="617"/>
                  <a:pt x="914" y="629"/>
                </a:cubicBezTo>
                <a:cubicBezTo>
                  <a:pt x="909" y="640"/>
                  <a:pt x="904" y="651"/>
                  <a:pt x="897" y="661"/>
                </a:cubicBezTo>
                <a:cubicBezTo>
                  <a:pt x="890" y="671"/>
                  <a:pt x="882" y="680"/>
                  <a:pt x="874" y="689"/>
                </a:cubicBezTo>
                <a:cubicBezTo>
                  <a:pt x="865" y="698"/>
                  <a:pt x="856" y="705"/>
                  <a:pt x="846" y="712"/>
                </a:cubicBezTo>
                <a:cubicBezTo>
                  <a:pt x="836" y="719"/>
                  <a:pt x="825" y="725"/>
                  <a:pt x="814" y="729"/>
                </a:cubicBezTo>
                <a:cubicBezTo>
                  <a:pt x="802" y="734"/>
                  <a:pt x="791" y="737"/>
                  <a:pt x="779" y="740"/>
                </a:cubicBezTo>
                <a:cubicBezTo>
                  <a:pt x="767" y="742"/>
                  <a:pt x="755" y="743"/>
                  <a:pt x="743" y="743"/>
                </a:cubicBezTo>
                <a:lnTo>
                  <a:pt x="185" y="743"/>
                </a:lnTo>
                <a:cubicBezTo>
                  <a:pt x="173" y="743"/>
                  <a:pt x="161" y="742"/>
                  <a:pt x="149" y="740"/>
                </a:cubicBezTo>
                <a:cubicBezTo>
                  <a:pt x="137" y="737"/>
                  <a:pt x="126" y="734"/>
                  <a:pt x="114" y="729"/>
                </a:cubicBezTo>
                <a:cubicBezTo>
                  <a:pt x="103" y="725"/>
                  <a:pt x="92" y="719"/>
                  <a:pt x="82" y="712"/>
                </a:cubicBezTo>
                <a:cubicBezTo>
                  <a:pt x="72" y="705"/>
                  <a:pt x="63" y="698"/>
                  <a:pt x="54" y="689"/>
                </a:cubicBezTo>
                <a:cubicBezTo>
                  <a:pt x="45" y="680"/>
                  <a:pt x="38" y="671"/>
                  <a:pt x="31" y="661"/>
                </a:cubicBezTo>
                <a:cubicBezTo>
                  <a:pt x="24" y="651"/>
                  <a:pt x="18" y="640"/>
                  <a:pt x="14" y="629"/>
                </a:cubicBezTo>
                <a:cubicBezTo>
                  <a:pt x="9" y="617"/>
                  <a:pt x="6" y="606"/>
                  <a:pt x="3" y="594"/>
                </a:cubicBezTo>
                <a:cubicBezTo>
                  <a:pt x="1" y="582"/>
                  <a:pt x="0" y="570"/>
                  <a:pt x="0" y="55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56" name="" descr=""/>
          <p:cNvPicPr/>
          <p:nvPr/>
        </p:nvPicPr>
        <p:blipFill>
          <a:blip r:embed="rId21"/>
          <a:stretch/>
        </p:blipFill>
        <p:spPr>
          <a:xfrm>
            <a:off x="6635160" y="33091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7" name=""/>
          <p:cNvSpPr/>
          <p:nvPr/>
        </p:nvSpPr>
        <p:spPr>
          <a:xfrm>
            <a:off x="6952680" y="3217320"/>
            <a:ext cx="334440" cy="267480"/>
          </a:xfrm>
          <a:custGeom>
            <a:avLst/>
            <a:gdLst/>
            <a:ahLst/>
            <a:rect l="0" t="0" r="r" b="b"/>
            <a:pathLst>
              <a:path w="929" h="743">
                <a:moveTo>
                  <a:pt x="0" y="55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5"/>
                  <a:pt x="14" y="114"/>
                </a:cubicBezTo>
                <a:cubicBezTo>
                  <a:pt x="19" y="103"/>
                  <a:pt x="24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2" y="24"/>
                  <a:pt x="103" y="18"/>
                  <a:pt x="114" y="14"/>
                </a:cubicBezTo>
                <a:cubicBezTo>
                  <a:pt x="126" y="9"/>
                  <a:pt x="137" y="5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744" y="0"/>
                </a:lnTo>
                <a:cubicBezTo>
                  <a:pt x="756" y="0"/>
                  <a:pt x="768" y="1"/>
                  <a:pt x="780" y="3"/>
                </a:cubicBezTo>
                <a:cubicBezTo>
                  <a:pt x="792" y="5"/>
                  <a:pt x="803" y="9"/>
                  <a:pt x="815" y="14"/>
                </a:cubicBezTo>
                <a:cubicBezTo>
                  <a:pt x="826" y="18"/>
                  <a:pt x="837" y="24"/>
                  <a:pt x="847" y="31"/>
                </a:cubicBezTo>
                <a:cubicBezTo>
                  <a:pt x="857" y="38"/>
                  <a:pt x="866" y="45"/>
                  <a:pt x="875" y="54"/>
                </a:cubicBezTo>
                <a:cubicBezTo>
                  <a:pt x="884" y="63"/>
                  <a:pt x="891" y="72"/>
                  <a:pt x="898" y="82"/>
                </a:cubicBezTo>
                <a:cubicBezTo>
                  <a:pt x="905" y="92"/>
                  <a:pt x="910" y="103"/>
                  <a:pt x="915" y="114"/>
                </a:cubicBezTo>
                <a:cubicBezTo>
                  <a:pt x="920" y="125"/>
                  <a:pt x="923" y="137"/>
                  <a:pt x="926" y="149"/>
                </a:cubicBezTo>
                <a:cubicBezTo>
                  <a:pt x="928" y="161"/>
                  <a:pt x="929" y="173"/>
                  <a:pt x="929" y="185"/>
                </a:cubicBezTo>
                <a:lnTo>
                  <a:pt x="929" y="558"/>
                </a:lnTo>
                <a:cubicBezTo>
                  <a:pt x="929" y="570"/>
                  <a:pt x="928" y="582"/>
                  <a:pt x="926" y="594"/>
                </a:cubicBezTo>
                <a:cubicBezTo>
                  <a:pt x="923" y="606"/>
                  <a:pt x="920" y="617"/>
                  <a:pt x="915" y="629"/>
                </a:cubicBezTo>
                <a:cubicBezTo>
                  <a:pt x="910" y="640"/>
                  <a:pt x="905" y="651"/>
                  <a:pt x="898" y="661"/>
                </a:cubicBezTo>
                <a:cubicBezTo>
                  <a:pt x="891" y="671"/>
                  <a:pt x="884" y="680"/>
                  <a:pt x="875" y="689"/>
                </a:cubicBezTo>
                <a:cubicBezTo>
                  <a:pt x="866" y="698"/>
                  <a:pt x="857" y="705"/>
                  <a:pt x="847" y="712"/>
                </a:cubicBezTo>
                <a:cubicBezTo>
                  <a:pt x="837" y="719"/>
                  <a:pt x="826" y="725"/>
                  <a:pt x="815" y="729"/>
                </a:cubicBezTo>
                <a:cubicBezTo>
                  <a:pt x="803" y="734"/>
                  <a:pt x="792" y="737"/>
                  <a:pt x="780" y="740"/>
                </a:cubicBezTo>
                <a:cubicBezTo>
                  <a:pt x="768" y="742"/>
                  <a:pt x="756" y="743"/>
                  <a:pt x="744" y="743"/>
                </a:cubicBezTo>
                <a:lnTo>
                  <a:pt x="185" y="743"/>
                </a:lnTo>
                <a:cubicBezTo>
                  <a:pt x="173" y="743"/>
                  <a:pt x="161" y="742"/>
                  <a:pt x="149" y="740"/>
                </a:cubicBezTo>
                <a:cubicBezTo>
                  <a:pt x="137" y="737"/>
                  <a:pt x="126" y="734"/>
                  <a:pt x="114" y="729"/>
                </a:cubicBezTo>
                <a:cubicBezTo>
                  <a:pt x="103" y="725"/>
                  <a:pt x="92" y="719"/>
                  <a:pt x="82" y="712"/>
                </a:cubicBezTo>
                <a:cubicBezTo>
                  <a:pt x="72" y="705"/>
                  <a:pt x="63" y="698"/>
                  <a:pt x="54" y="689"/>
                </a:cubicBezTo>
                <a:cubicBezTo>
                  <a:pt x="46" y="680"/>
                  <a:pt x="38" y="671"/>
                  <a:pt x="31" y="661"/>
                </a:cubicBezTo>
                <a:cubicBezTo>
                  <a:pt x="24" y="651"/>
                  <a:pt x="19" y="640"/>
                  <a:pt x="14" y="629"/>
                </a:cubicBezTo>
                <a:cubicBezTo>
                  <a:pt x="9" y="617"/>
                  <a:pt x="6" y="606"/>
                  <a:pt x="3" y="594"/>
                </a:cubicBezTo>
                <a:cubicBezTo>
                  <a:pt x="1" y="582"/>
                  <a:pt x="0" y="570"/>
                  <a:pt x="0" y="55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58" name="" descr=""/>
          <p:cNvPicPr/>
          <p:nvPr/>
        </p:nvPicPr>
        <p:blipFill>
          <a:blip r:embed="rId22"/>
          <a:stretch/>
        </p:blipFill>
        <p:spPr>
          <a:xfrm>
            <a:off x="7069680" y="33091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9" name=""/>
          <p:cNvSpPr/>
          <p:nvPr/>
        </p:nvSpPr>
        <p:spPr>
          <a:xfrm>
            <a:off x="5824440" y="3684960"/>
            <a:ext cx="1721880" cy="468360"/>
          </a:xfrm>
          <a:custGeom>
            <a:avLst/>
            <a:gdLst/>
            <a:ahLst/>
            <a:rect l="0" t="0" r="r" b="b"/>
            <a:pathLst>
              <a:path w="4783" h="1301">
                <a:moveTo>
                  <a:pt x="0" y="1116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9"/>
                  <a:pt x="83" y="32"/>
                </a:cubicBezTo>
                <a:cubicBezTo>
                  <a:pt x="93" y="25"/>
                  <a:pt x="103" y="19"/>
                  <a:pt x="115" y="15"/>
                </a:cubicBezTo>
                <a:cubicBezTo>
                  <a:pt x="126" y="10"/>
                  <a:pt x="138" y="6"/>
                  <a:pt x="149" y="4"/>
                </a:cubicBezTo>
                <a:cubicBezTo>
                  <a:pt x="161" y="2"/>
                  <a:pt x="174" y="0"/>
                  <a:pt x="186" y="0"/>
                </a:cubicBezTo>
                <a:lnTo>
                  <a:pt x="4597" y="0"/>
                </a:lnTo>
                <a:cubicBezTo>
                  <a:pt x="4609" y="0"/>
                  <a:pt x="4621" y="2"/>
                  <a:pt x="4633" y="4"/>
                </a:cubicBezTo>
                <a:cubicBezTo>
                  <a:pt x="4645" y="6"/>
                  <a:pt x="4657" y="10"/>
                  <a:pt x="4668" y="15"/>
                </a:cubicBezTo>
                <a:cubicBezTo>
                  <a:pt x="4680" y="19"/>
                  <a:pt x="4690" y="25"/>
                  <a:pt x="4700" y="32"/>
                </a:cubicBezTo>
                <a:cubicBezTo>
                  <a:pt x="4710" y="39"/>
                  <a:pt x="4720" y="46"/>
                  <a:pt x="4728" y="55"/>
                </a:cubicBezTo>
                <a:cubicBezTo>
                  <a:pt x="4737" y="63"/>
                  <a:pt x="4745" y="73"/>
                  <a:pt x="4752" y="83"/>
                </a:cubicBezTo>
                <a:cubicBezTo>
                  <a:pt x="4758" y="93"/>
                  <a:pt x="4764" y="104"/>
                  <a:pt x="4769" y="115"/>
                </a:cubicBezTo>
                <a:cubicBezTo>
                  <a:pt x="4773" y="126"/>
                  <a:pt x="4777" y="138"/>
                  <a:pt x="4779" y="150"/>
                </a:cubicBezTo>
                <a:cubicBezTo>
                  <a:pt x="4782" y="162"/>
                  <a:pt x="4783" y="174"/>
                  <a:pt x="4783" y="186"/>
                </a:cubicBezTo>
                <a:lnTo>
                  <a:pt x="4783" y="1116"/>
                </a:lnTo>
                <a:cubicBezTo>
                  <a:pt x="4783" y="1128"/>
                  <a:pt x="4782" y="1140"/>
                  <a:pt x="4779" y="1152"/>
                </a:cubicBezTo>
                <a:cubicBezTo>
                  <a:pt x="4777" y="1164"/>
                  <a:pt x="4773" y="1175"/>
                  <a:pt x="4769" y="1187"/>
                </a:cubicBezTo>
                <a:cubicBezTo>
                  <a:pt x="4764" y="1198"/>
                  <a:pt x="4758" y="1209"/>
                  <a:pt x="4752" y="1219"/>
                </a:cubicBezTo>
                <a:cubicBezTo>
                  <a:pt x="4745" y="1229"/>
                  <a:pt x="4737" y="1238"/>
                  <a:pt x="4728" y="1247"/>
                </a:cubicBezTo>
                <a:cubicBezTo>
                  <a:pt x="4720" y="1256"/>
                  <a:pt x="4710" y="1263"/>
                  <a:pt x="4700" y="1270"/>
                </a:cubicBezTo>
                <a:cubicBezTo>
                  <a:pt x="4690" y="1277"/>
                  <a:pt x="4680" y="1283"/>
                  <a:pt x="4668" y="1287"/>
                </a:cubicBezTo>
                <a:cubicBezTo>
                  <a:pt x="4657" y="1292"/>
                  <a:pt x="4645" y="1295"/>
                  <a:pt x="4633" y="1298"/>
                </a:cubicBezTo>
                <a:cubicBezTo>
                  <a:pt x="4621" y="1300"/>
                  <a:pt x="4609" y="1301"/>
                  <a:pt x="4597" y="1301"/>
                </a:cubicBezTo>
                <a:lnTo>
                  <a:pt x="186" y="1301"/>
                </a:lnTo>
                <a:cubicBezTo>
                  <a:pt x="174" y="1301"/>
                  <a:pt x="161" y="1300"/>
                  <a:pt x="149" y="1298"/>
                </a:cubicBezTo>
                <a:cubicBezTo>
                  <a:pt x="138" y="1295"/>
                  <a:pt x="126" y="1292"/>
                  <a:pt x="115" y="1287"/>
                </a:cubicBezTo>
                <a:cubicBezTo>
                  <a:pt x="103" y="1283"/>
                  <a:pt x="93" y="1277"/>
                  <a:pt x="83" y="1270"/>
                </a:cubicBezTo>
                <a:cubicBezTo>
                  <a:pt x="72" y="1263"/>
                  <a:pt x="63" y="1256"/>
                  <a:pt x="54" y="1247"/>
                </a:cubicBezTo>
                <a:cubicBezTo>
                  <a:pt x="46" y="1238"/>
                  <a:pt x="38" y="1229"/>
                  <a:pt x="31" y="1219"/>
                </a:cubicBezTo>
                <a:cubicBezTo>
                  <a:pt x="25" y="1209"/>
                  <a:pt x="19" y="1198"/>
                  <a:pt x="14" y="1187"/>
                </a:cubicBezTo>
                <a:cubicBezTo>
                  <a:pt x="9" y="1175"/>
                  <a:pt x="6" y="1164"/>
                  <a:pt x="4" y="1152"/>
                </a:cubicBezTo>
                <a:cubicBezTo>
                  <a:pt x="1" y="1140"/>
                  <a:pt x="0" y="1128"/>
                  <a:pt x="0" y="111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60" name="" descr=""/>
          <p:cNvPicPr/>
          <p:nvPr/>
        </p:nvPicPr>
        <p:blipFill>
          <a:blip r:embed="rId23"/>
          <a:stretch/>
        </p:blipFill>
        <p:spPr>
          <a:xfrm>
            <a:off x="6635160" y="379404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1" name=""/>
          <p:cNvSpPr txBox="1"/>
          <p:nvPr/>
        </p:nvSpPr>
        <p:spPr>
          <a:xfrm>
            <a:off x="6179760" y="1931760"/>
            <a:ext cx="1028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Decision Tree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62" name="" descr=""/>
          <p:cNvPicPr/>
          <p:nvPr/>
        </p:nvPicPr>
        <p:blipFill>
          <a:blip r:embed="rId24"/>
          <a:stretch/>
        </p:blipFill>
        <p:spPr>
          <a:xfrm>
            <a:off x="10028160" y="568260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3" name=""/>
          <p:cNvSpPr txBox="1"/>
          <p:nvPr/>
        </p:nvSpPr>
        <p:spPr>
          <a:xfrm>
            <a:off x="6386760" y="3960000"/>
            <a:ext cx="6040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Full Dataset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5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6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7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8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9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7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71" name=""/>
          <p:cNvSpPr/>
          <p:nvPr/>
        </p:nvSpPr>
        <p:spPr>
          <a:xfrm>
            <a:off x="538920" y="939960"/>
            <a:ext cx="4537800" cy="4805280"/>
          </a:xfrm>
          <a:custGeom>
            <a:avLst/>
            <a:gdLst/>
            <a:ahLst/>
            <a:rect l="0" t="0" r="r" b="b"/>
            <a:pathLst>
              <a:path w="12605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431" y="0"/>
                </a:lnTo>
                <a:cubicBezTo>
                  <a:pt x="12443" y="0"/>
                  <a:pt x="12454" y="1"/>
                  <a:pt x="12465" y="3"/>
                </a:cubicBezTo>
                <a:cubicBezTo>
                  <a:pt x="12477" y="6"/>
                  <a:pt x="12487" y="9"/>
                  <a:pt x="12498" y="13"/>
                </a:cubicBezTo>
                <a:cubicBezTo>
                  <a:pt x="12509" y="18"/>
                  <a:pt x="12519" y="23"/>
                  <a:pt x="12528" y="29"/>
                </a:cubicBezTo>
                <a:cubicBezTo>
                  <a:pt x="12538" y="36"/>
                  <a:pt x="12546" y="43"/>
                  <a:pt x="12554" y="51"/>
                </a:cubicBezTo>
                <a:cubicBezTo>
                  <a:pt x="12563" y="59"/>
                  <a:pt x="12570" y="68"/>
                  <a:pt x="12576" y="77"/>
                </a:cubicBezTo>
                <a:cubicBezTo>
                  <a:pt x="12582" y="87"/>
                  <a:pt x="12588" y="97"/>
                  <a:pt x="12592" y="107"/>
                </a:cubicBezTo>
                <a:cubicBezTo>
                  <a:pt x="12597" y="118"/>
                  <a:pt x="12600" y="129"/>
                  <a:pt x="12602" y="140"/>
                </a:cubicBezTo>
                <a:cubicBezTo>
                  <a:pt x="12604" y="151"/>
                  <a:pt x="12605" y="163"/>
                  <a:pt x="12605" y="174"/>
                </a:cubicBezTo>
                <a:lnTo>
                  <a:pt x="12605" y="13174"/>
                </a:lnTo>
                <a:cubicBezTo>
                  <a:pt x="12605" y="13186"/>
                  <a:pt x="12604" y="13197"/>
                  <a:pt x="12602" y="13208"/>
                </a:cubicBezTo>
                <a:cubicBezTo>
                  <a:pt x="12600" y="13220"/>
                  <a:pt x="12597" y="13230"/>
                  <a:pt x="12592" y="13241"/>
                </a:cubicBezTo>
                <a:cubicBezTo>
                  <a:pt x="12588" y="13252"/>
                  <a:pt x="12582" y="13262"/>
                  <a:pt x="12576" y="13271"/>
                </a:cubicBezTo>
                <a:cubicBezTo>
                  <a:pt x="12570" y="13281"/>
                  <a:pt x="12563" y="13289"/>
                  <a:pt x="12554" y="13297"/>
                </a:cubicBezTo>
                <a:cubicBezTo>
                  <a:pt x="12546" y="13306"/>
                  <a:pt x="12538" y="13313"/>
                  <a:pt x="12528" y="13319"/>
                </a:cubicBezTo>
                <a:cubicBezTo>
                  <a:pt x="12519" y="13325"/>
                  <a:pt x="12509" y="13331"/>
                  <a:pt x="12498" y="13335"/>
                </a:cubicBezTo>
                <a:cubicBezTo>
                  <a:pt x="12487" y="13340"/>
                  <a:pt x="12477" y="13343"/>
                  <a:pt x="12465" y="13345"/>
                </a:cubicBezTo>
                <a:cubicBezTo>
                  <a:pt x="12454" y="13347"/>
                  <a:pt x="12443" y="13348"/>
                  <a:pt x="12431" y="13348"/>
                </a:cubicBezTo>
                <a:lnTo>
                  <a:pt x="174" y="13348"/>
                </a:lnTo>
                <a:cubicBezTo>
                  <a:pt x="162" y="13348"/>
                  <a:pt x="151" y="13347"/>
                  <a:pt x="140" y="13345"/>
                </a:cubicBezTo>
                <a:cubicBezTo>
                  <a:pt x="129" y="13343"/>
                  <a:pt x="118" y="13340"/>
                  <a:pt x="107" y="13335"/>
                </a:cubicBezTo>
                <a:cubicBezTo>
                  <a:pt x="97" y="13331"/>
                  <a:pt x="87" y="13325"/>
                  <a:pt x="77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5" y="13281"/>
                  <a:pt x="29" y="13271"/>
                </a:cubicBezTo>
                <a:cubicBezTo>
                  <a:pt x="23" y="13262"/>
                  <a:pt x="17" y="13252"/>
                  <a:pt x="13" y="13241"/>
                </a:cubicBezTo>
                <a:cubicBezTo>
                  <a:pt x="9" y="13230"/>
                  <a:pt x="5" y="13220"/>
                  <a:pt x="3" y="13208"/>
                </a:cubicBezTo>
                <a:cubicBezTo>
                  <a:pt x="1" y="13197"/>
                  <a:pt x="0" y="13186"/>
                  <a:pt x="0" y="13174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2" name=""/>
          <p:cNvSpPr/>
          <p:nvPr/>
        </p:nvSpPr>
        <p:spPr>
          <a:xfrm>
            <a:off x="538920" y="939960"/>
            <a:ext cx="4537800" cy="4805280"/>
          </a:xfrm>
          <a:custGeom>
            <a:avLst/>
            <a:gdLst/>
            <a:ahLst/>
            <a:rect l="0" t="0" r="r" b="b"/>
            <a:pathLst>
              <a:path fill="none" w="12605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431" y="0"/>
                </a:lnTo>
                <a:cubicBezTo>
                  <a:pt x="12443" y="0"/>
                  <a:pt x="12454" y="1"/>
                  <a:pt x="12465" y="3"/>
                </a:cubicBezTo>
                <a:cubicBezTo>
                  <a:pt x="12477" y="6"/>
                  <a:pt x="12487" y="9"/>
                  <a:pt x="12498" y="13"/>
                </a:cubicBezTo>
                <a:cubicBezTo>
                  <a:pt x="12509" y="18"/>
                  <a:pt x="12519" y="23"/>
                  <a:pt x="12528" y="29"/>
                </a:cubicBezTo>
                <a:cubicBezTo>
                  <a:pt x="12538" y="36"/>
                  <a:pt x="12546" y="43"/>
                  <a:pt x="12554" y="51"/>
                </a:cubicBezTo>
                <a:cubicBezTo>
                  <a:pt x="12563" y="59"/>
                  <a:pt x="12570" y="68"/>
                  <a:pt x="12576" y="77"/>
                </a:cubicBezTo>
                <a:cubicBezTo>
                  <a:pt x="12582" y="87"/>
                  <a:pt x="12588" y="97"/>
                  <a:pt x="12592" y="107"/>
                </a:cubicBezTo>
                <a:cubicBezTo>
                  <a:pt x="12597" y="118"/>
                  <a:pt x="12600" y="129"/>
                  <a:pt x="12602" y="140"/>
                </a:cubicBezTo>
                <a:cubicBezTo>
                  <a:pt x="12604" y="151"/>
                  <a:pt x="12605" y="163"/>
                  <a:pt x="12605" y="174"/>
                </a:cubicBezTo>
                <a:lnTo>
                  <a:pt x="12605" y="13174"/>
                </a:lnTo>
                <a:cubicBezTo>
                  <a:pt x="12605" y="13186"/>
                  <a:pt x="12604" y="13197"/>
                  <a:pt x="12602" y="13208"/>
                </a:cubicBezTo>
                <a:cubicBezTo>
                  <a:pt x="12600" y="13220"/>
                  <a:pt x="12597" y="13230"/>
                  <a:pt x="12592" y="13241"/>
                </a:cubicBezTo>
                <a:cubicBezTo>
                  <a:pt x="12588" y="13252"/>
                  <a:pt x="12582" y="13262"/>
                  <a:pt x="12576" y="13271"/>
                </a:cubicBezTo>
                <a:cubicBezTo>
                  <a:pt x="12570" y="13281"/>
                  <a:pt x="12563" y="13289"/>
                  <a:pt x="12554" y="13297"/>
                </a:cubicBezTo>
                <a:cubicBezTo>
                  <a:pt x="12546" y="13306"/>
                  <a:pt x="12538" y="13313"/>
                  <a:pt x="12528" y="13319"/>
                </a:cubicBezTo>
                <a:cubicBezTo>
                  <a:pt x="12519" y="13325"/>
                  <a:pt x="12509" y="13331"/>
                  <a:pt x="12498" y="13335"/>
                </a:cubicBezTo>
                <a:cubicBezTo>
                  <a:pt x="12487" y="13340"/>
                  <a:pt x="12477" y="13343"/>
                  <a:pt x="12465" y="13345"/>
                </a:cubicBezTo>
                <a:cubicBezTo>
                  <a:pt x="12454" y="13347"/>
                  <a:pt x="12443" y="13348"/>
                  <a:pt x="12431" y="13348"/>
                </a:cubicBezTo>
                <a:lnTo>
                  <a:pt x="174" y="13348"/>
                </a:lnTo>
                <a:cubicBezTo>
                  <a:pt x="162" y="13348"/>
                  <a:pt x="151" y="13347"/>
                  <a:pt x="140" y="13345"/>
                </a:cubicBezTo>
                <a:cubicBezTo>
                  <a:pt x="129" y="13343"/>
                  <a:pt x="118" y="13340"/>
                  <a:pt x="107" y="13335"/>
                </a:cubicBezTo>
                <a:cubicBezTo>
                  <a:pt x="97" y="13331"/>
                  <a:pt x="87" y="13325"/>
                  <a:pt x="77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5" y="13281"/>
                  <a:pt x="29" y="13271"/>
                </a:cubicBezTo>
                <a:cubicBezTo>
                  <a:pt x="23" y="13262"/>
                  <a:pt x="17" y="13252"/>
                  <a:pt x="13" y="13241"/>
                </a:cubicBezTo>
                <a:cubicBezTo>
                  <a:pt x="9" y="13230"/>
                  <a:pt x="5" y="13220"/>
                  <a:pt x="3" y="13208"/>
                </a:cubicBezTo>
                <a:cubicBezTo>
                  <a:pt x="1" y="13197"/>
                  <a:pt x="0" y="13186"/>
                  <a:pt x="0" y="13174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3" name=""/>
          <p:cNvSpPr/>
          <p:nvPr/>
        </p:nvSpPr>
        <p:spPr>
          <a:xfrm>
            <a:off x="760320" y="4888440"/>
            <a:ext cx="4111920" cy="1069920"/>
          </a:xfrm>
          <a:custGeom>
            <a:avLst/>
            <a:gdLst/>
            <a:ahLst/>
            <a:rect l="0" t="0" r="r" b="b"/>
            <a:pathLst>
              <a:path w="11422" h="2972">
                <a:moveTo>
                  <a:pt x="0" y="2880"/>
                </a:moveTo>
                <a:lnTo>
                  <a:pt x="0" y="93"/>
                </a:lnTo>
                <a:cubicBezTo>
                  <a:pt x="0" y="81"/>
                  <a:pt x="1" y="69"/>
                  <a:pt x="3" y="57"/>
                </a:cubicBezTo>
                <a:cubicBezTo>
                  <a:pt x="6" y="46"/>
                  <a:pt x="9" y="36"/>
                  <a:pt x="13" y="27"/>
                </a:cubicBezTo>
                <a:cubicBezTo>
                  <a:pt x="18" y="19"/>
                  <a:pt x="23" y="12"/>
                  <a:pt x="29" y="7"/>
                </a:cubicBezTo>
                <a:cubicBezTo>
                  <a:pt x="34" y="2"/>
                  <a:pt x="40" y="0"/>
                  <a:pt x="46" y="0"/>
                </a:cubicBezTo>
                <a:lnTo>
                  <a:pt x="11329" y="0"/>
                </a:lnTo>
                <a:cubicBezTo>
                  <a:pt x="11341" y="0"/>
                  <a:pt x="11353" y="2"/>
                  <a:pt x="11364" y="7"/>
                </a:cubicBezTo>
                <a:cubicBezTo>
                  <a:pt x="11376" y="12"/>
                  <a:pt x="11386" y="19"/>
                  <a:pt x="11395" y="27"/>
                </a:cubicBezTo>
                <a:cubicBezTo>
                  <a:pt x="11403" y="36"/>
                  <a:pt x="11410" y="46"/>
                  <a:pt x="11415" y="57"/>
                </a:cubicBezTo>
                <a:cubicBezTo>
                  <a:pt x="11419" y="69"/>
                  <a:pt x="11422" y="81"/>
                  <a:pt x="11422" y="93"/>
                </a:cubicBezTo>
                <a:lnTo>
                  <a:pt x="11422" y="2880"/>
                </a:lnTo>
                <a:cubicBezTo>
                  <a:pt x="11422" y="2892"/>
                  <a:pt x="11419" y="2904"/>
                  <a:pt x="11415" y="2915"/>
                </a:cubicBezTo>
                <a:cubicBezTo>
                  <a:pt x="11410" y="2926"/>
                  <a:pt x="11403" y="2937"/>
                  <a:pt x="11395" y="2945"/>
                </a:cubicBezTo>
                <a:cubicBezTo>
                  <a:pt x="11386" y="2954"/>
                  <a:pt x="11376" y="2961"/>
                  <a:pt x="11364" y="2965"/>
                </a:cubicBezTo>
                <a:cubicBezTo>
                  <a:pt x="11353" y="2970"/>
                  <a:pt x="11341" y="2972"/>
                  <a:pt x="11329" y="2972"/>
                </a:cubicBezTo>
                <a:lnTo>
                  <a:pt x="46" y="2972"/>
                </a:lnTo>
                <a:cubicBezTo>
                  <a:pt x="40" y="2972"/>
                  <a:pt x="34" y="2970"/>
                  <a:pt x="29" y="2965"/>
                </a:cubicBezTo>
                <a:cubicBezTo>
                  <a:pt x="23" y="2961"/>
                  <a:pt x="18" y="2954"/>
                  <a:pt x="13" y="2945"/>
                </a:cubicBezTo>
                <a:cubicBezTo>
                  <a:pt x="9" y="2937"/>
                  <a:pt x="6" y="2926"/>
                  <a:pt x="3" y="2915"/>
                </a:cubicBezTo>
                <a:cubicBezTo>
                  <a:pt x="1" y="2904"/>
                  <a:pt x="0" y="2892"/>
                  <a:pt x="0" y="2880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4" name=""/>
          <p:cNvSpPr/>
          <p:nvPr/>
        </p:nvSpPr>
        <p:spPr>
          <a:xfrm>
            <a:off x="743400" y="4888440"/>
            <a:ext cx="33840" cy="1069920"/>
          </a:xfrm>
          <a:custGeom>
            <a:avLst/>
            <a:gdLst/>
            <a:ahLst/>
            <a:rect l="0" t="0" r="r" b="b"/>
            <a:pathLst>
              <a:path w="94" h="2972">
                <a:moveTo>
                  <a:pt x="0" y="0"/>
                </a:moveTo>
                <a:lnTo>
                  <a:pt x="94" y="0"/>
                </a:lnTo>
                <a:lnTo>
                  <a:pt x="94" y="2972"/>
                </a:lnTo>
                <a:lnTo>
                  <a:pt x="0" y="2972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5" name=""/>
          <p:cNvSpPr txBox="1"/>
          <p:nvPr/>
        </p:nvSpPr>
        <p:spPr>
          <a:xfrm>
            <a:off x="1616400" y="188640"/>
            <a:ext cx="74826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Gradient Boosting: Sequential Tree Building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76" name="" descr=""/>
          <p:cNvPicPr/>
          <p:nvPr/>
        </p:nvPicPr>
        <p:blipFill>
          <a:blip r:embed="rId3"/>
          <a:stretch/>
        </p:blipFill>
        <p:spPr>
          <a:xfrm>
            <a:off x="743760" y="15793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77" name=""/>
          <p:cNvSpPr txBox="1"/>
          <p:nvPr/>
        </p:nvSpPr>
        <p:spPr>
          <a:xfrm>
            <a:off x="743760" y="1159200"/>
            <a:ext cx="34066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How Gradient Boosting Works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8" name=""/>
          <p:cNvSpPr txBox="1"/>
          <p:nvPr/>
        </p:nvSpPr>
        <p:spPr>
          <a:xfrm>
            <a:off x="1011240" y="1566360"/>
            <a:ext cx="32871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Builds trees sequentially in an iterative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79" name="" descr=""/>
          <p:cNvPicPr/>
          <p:nvPr/>
        </p:nvPicPr>
        <p:blipFill>
          <a:blip r:embed="rId4"/>
          <a:stretch/>
        </p:blipFill>
        <p:spPr>
          <a:xfrm>
            <a:off x="743760" y="224784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0" name=""/>
          <p:cNvSpPr txBox="1"/>
          <p:nvPr/>
        </p:nvSpPr>
        <p:spPr>
          <a:xfrm>
            <a:off x="1011240" y="1800360"/>
            <a:ext cx="6487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process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1" name=""/>
          <p:cNvSpPr txBox="1"/>
          <p:nvPr/>
        </p:nvSpPr>
        <p:spPr>
          <a:xfrm>
            <a:off x="1011240" y="2234880"/>
            <a:ext cx="34635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Each new tree is trained to correct errors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82" name="" descr=""/>
          <p:cNvPicPr/>
          <p:nvPr/>
        </p:nvPicPr>
        <p:blipFill>
          <a:blip r:embed="rId5"/>
          <a:stretch/>
        </p:blipFill>
        <p:spPr>
          <a:xfrm>
            <a:off x="743760" y="291636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3" name=""/>
          <p:cNvSpPr txBox="1"/>
          <p:nvPr/>
        </p:nvSpPr>
        <p:spPr>
          <a:xfrm>
            <a:off x="1011240" y="2468880"/>
            <a:ext cx="16498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from previous trees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4" name=""/>
          <p:cNvSpPr txBox="1"/>
          <p:nvPr/>
        </p:nvSpPr>
        <p:spPr>
          <a:xfrm>
            <a:off x="1011240" y="2903400"/>
            <a:ext cx="3706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Combines multiple "weak" learners (shallow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85" name="" descr=""/>
          <p:cNvPicPr/>
          <p:nvPr/>
        </p:nvPicPr>
        <p:blipFill>
          <a:blip r:embed="rId6"/>
          <a:stretch/>
        </p:blipFill>
        <p:spPr>
          <a:xfrm>
            <a:off x="743760" y="358488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6" name=""/>
          <p:cNvSpPr txBox="1"/>
          <p:nvPr/>
        </p:nvSpPr>
        <p:spPr>
          <a:xfrm>
            <a:off x="1011240" y="3137400"/>
            <a:ext cx="2422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trees) into a "strong" learner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7" name=""/>
          <p:cNvSpPr txBox="1"/>
          <p:nvPr/>
        </p:nvSpPr>
        <p:spPr>
          <a:xfrm>
            <a:off x="969480" y="3571920"/>
            <a:ext cx="3565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Focuses on reducing model bias with each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88" name="" descr=""/>
          <p:cNvPicPr/>
          <p:nvPr/>
        </p:nvPicPr>
        <p:blipFill>
          <a:blip r:embed="rId7"/>
          <a:stretch/>
        </p:blipFill>
        <p:spPr>
          <a:xfrm>
            <a:off x="743760" y="425340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9" name=""/>
          <p:cNvSpPr txBox="1"/>
          <p:nvPr/>
        </p:nvSpPr>
        <p:spPr>
          <a:xfrm>
            <a:off x="969480" y="3805920"/>
            <a:ext cx="741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new tree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0" name=""/>
          <p:cNvSpPr txBox="1"/>
          <p:nvPr/>
        </p:nvSpPr>
        <p:spPr>
          <a:xfrm>
            <a:off x="994320" y="4240440"/>
            <a:ext cx="35683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Unlike Random Forests, which builds trees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1" name=""/>
          <p:cNvSpPr txBox="1"/>
          <p:nvPr/>
        </p:nvSpPr>
        <p:spPr>
          <a:xfrm>
            <a:off x="994320" y="4474440"/>
            <a:ext cx="1206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independently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2" name=""/>
          <p:cNvSpPr txBox="1"/>
          <p:nvPr/>
        </p:nvSpPr>
        <p:spPr>
          <a:xfrm>
            <a:off x="941760" y="5040360"/>
            <a:ext cx="318492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"Gradient Boosting is an iterative process that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3" name=""/>
          <p:cNvSpPr txBox="1"/>
          <p:nvPr/>
        </p:nvSpPr>
        <p:spPr>
          <a:xfrm>
            <a:off x="941760" y="5240880"/>
            <a:ext cx="380268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sequentially adds trees to correct the residuals (errors)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4" name=""/>
          <p:cNvSpPr txBox="1"/>
          <p:nvPr/>
        </p:nvSpPr>
        <p:spPr>
          <a:xfrm>
            <a:off x="941760" y="5441400"/>
            <a:ext cx="367128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of the previous model, creating a more accurate ﬁnal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5" name=""/>
          <p:cNvSpPr/>
          <p:nvPr/>
        </p:nvSpPr>
        <p:spPr>
          <a:xfrm>
            <a:off x="5619600" y="939960"/>
            <a:ext cx="4538160" cy="4805280"/>
          </a:xfrm>
          <a:custGeom>
            <a:avLst/>
            <a:gdLst/>
            <a:ahLst/>
            <a:rect l="0" t="0" r="r" b="b"/>
            <a:pathLst>
              <a:path w="12606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4" y="140"/>
                </a:cubicBezTo>
                <a:cubicBezTo>
                  <a:pt x="6" y="129"/>
                  <a:pt x="9" y="118"/>
                  <a:pt x="14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29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12432" y="0"/>
                </a:lnTo>
                <a:cubicBezTo>
                  <a:pt x="12443" y="0"/>
                  <a:pt x="12455" y="1"/>
                  <a:pt x="12466" y="3"/>
                </a:cubicBezTo>
                <a:cubicBezTo>
                  <a:pt x="12477" y="6"/>
                  <a:pt x="12488" y="9"/>
                  <a:pt x="12498" y="13"/>
                </a:cubicBezTo>
                <a:cubicBezTo>
                  <a:pt x="12509" y="18"/>
                  <a:pt x="12519" y="23"/>
                  <a:pt x="12529" y="29"/>
                </a:cubicBezTo>
                <a:cubicBezTo>
                  <a:pt x="12538" y="36"/>
                  <a:pt x="12547" y="43"/>
                  <a:pt x="12555" y="51"/>
                </a:cubicBezTo>
                <a:cubicBezTo>
                  <a:pt x="12563" y="59"/>
                  <a:pt x="12570" y="68"/>
                  <a:pt x="12577" y="77"/>
                </a:cubicBezTo>
                <a:cubicBezTo>
                  <a:pt x="12583" y="87"/>
                  <a:pt x="12588" y="97"/>
                  <a:pt x="12593" y="107"/>
                </a:cubicBezTo>
                <a:cubicBezTo>
                  <a:pt x="12597" y="118"/>
                  <a:pt x="12600" y="129"/>
                  <a:pt x="12603" y="140"/>
                </a:cubicBezTo>
                <a:cubicBezTo>
                  <a:pt x="12605" y="151"/>
                  <a:pt x="12606" y="163"/>
                  <a:pt x="12606" y="174"/>
                </a:cubicBezTo>
                <a:lnTo>
                  <a:pt x="12606" y="13174"/>
                </a:lnTo>
                <a:cubicBezTo>
                  <a:pt x="12606" y="13186"/>
                  <a:pt x="12605" y="13197"/>
                  <a:pt x="12603" y="13208"/>
                </a:cubicBezTo>
                <a:cubicBezTo>
                  <a:pt x="12600" y="13220"/>
                  <a:pt x="12597" y="13230"/>
                  <a:pt x="12593" y="13241"/>
                </a:cubicBezTo>
                <a:cubicBezTo>
                  <a:pt x="12588" y="13252"/>
                  <a:pt x="12583" y="13262"/>
                  <a:pt x="12577" y="13271"/>
                </a:cubicBezTo>
                <a:cubicBezTo>
                  <a:pt x="12570" y="13281"/>
                  <a:pt x="12563" y="13289"/>
                  <a:pt x="12555" y="13297"/>
                </a:cubicBezTo>
                <a:cubicBezTo>
                  <a:pt x="12547" y="13306"/>
                  <a:pt x="12538" y="13313"/>
                  <a:pt x="12529" y="13319"/>
                </a:cubicBezTo>
                <a:cubicBezTo>
                  <a:pt x="12519" y="13325"/>
                  <a:pt x="12509" y="13331"/>
                  <a:pt x="12498" y="13335"/>
                </a:cubicBezTo>
                <a:cubicBezTo>
                  <a:pt x="12488" y="13340"/>
                  <a:pt x="12477" y="13343"/>
                  <a:pt x="12466" y="13345"/>
                </a:cubicBezTo>
                <a:cubicBezTo>
                  <a:pt x="12455" y="13347"/>
                  <a:pt x="12443" y="13348"/>
                  <a:pt x="12432" y="13348"/>
                </a:cubicBezTo>
                <a:lnTo>
                  <a:pt x="174" y="13348"/>
                </a:lnTo>
                <a:cubicBezTo>
                  <a:pt x="163" y="13348"/>
                  <a:pt x="152" y="13347"/>
                  <a:pt x="140" y="13345"/>
                </a:cubicBezTo>
                <a:cubicBezTo>
                  <a:pt x="129" y="13343"/>
                  <a:pt x="118" y="13340"/>
                  <a:pt x="108" y="13335"/>
                </a:cubicBezTo>
                <a:cubicBezTo>
                  <a:pt x="97" y="13331"/>
                  <a:pt x="87" y="13325"/>
                  <a:pt x="78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6" y="13281"/>
                  <a:pt x="30" y="13271"/>
                </a:cubicBezTo>
                <a:cubicBezTo>
                  <a:pt x="23" y="13262"/>
                  <a:pt x="18" y="13252"/>
                  <a:pt x="14" y="13241"/>
                </a:cubicBezTo>
                <a:cubicBezTo>
                  <a:pt x="9" y="13230"/>
                  <a:pt x="6" y="13220"/>
                  <a:pt x="4" y="13208"/>
                </a:cubicBezTo>
                <a:cubicBezTo>
                  <a:pt x="1" y="13197"/>
                  <a:pt x="0" y="13186"/>
                  <a:pt x="0" y="13174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6" name=""/>
          <p:cNvSpPr/>
          <p:nvPr/>
        </p:nvSpPr>
        <p:spPr>
          <a:xfrm>
            <a:off x="5619600" y="939960"/>
            <a:ext cx="4538160" cy="4805280"/>
          </a:xfrm>
          <a:custGeom>
            <a:avLst/>
            <a:gdLst/>
            <a:ahLst/>
            <a:rect l="0" t="0" r="r" b="b"/>
            <a:pathLst>
              <a:path fill="none" w="12606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4" y="140"/>
                </a:cubicBezTo>
                <a:cubicBezTo>
                  <a:pt x="6" y="129"/>
                  <a:pt x="9" y="118"/>
                  <a:pt x="14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29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12432" y="0"/>
                </a:lnTo>
                <a:cubicBezTo>
                  <a:pt x="12443" y="0"/>
                  <a:pt x="12455" y="1"/>
                  <a:pt x="12466" y="3"/>
                </a:cubicBezTo>
                <a:cubicBezTo>
                  <a:pt x="12477" y="6"/>
                  <a:pt x="12488" y="9"/>
                  <a:pt x="12498" y="13"/>
                </a:cubicBezTo>
                <a:cubicBezTo>
                  <a:pt x="12509" y="18"/>
                  <a:pt x="12519" y="23"/>
                  <a:pt x="12529" y="29"/>
                </a:cubicBezTo>
                <a:cubicBezTo>
                  <a:pt x="12538" y="36"/>
                  <a:pt x="12547" y="43"/>
                  <a:pt x="12555" y="51"/>
                </a:cubicBezTo>
                <a:cubicBezTo>
                  <a:pt x="12563" y="59"/>
                  <a:pt x="12570" y="68"/>
                  <a:pt x="12577" y="77"/>
                </a:cubicBezTo>
                <a:cubicBezTo>
                  <a:pt x="12583" y="87"/>
                  <a:pt x="12588" y="97"/>
                  <a:pt x="12593" y="107"/>
                </a:cubicBezTo>
                <a:cubicBezTo>
                  <a:pt x="12597" y="118"/>
                  <a:pt x="12600" y="129"/>
                  <a:pt x="12603" y="140"/>
                </a:cubicBezTo>
                <a:cubicBezTo>
                  <a:pt x="12605" y="151"/>
                  <a:pt x="12606" y="163"/>
                  <a:pt x="12606" y="174"/>
                </a:cubicBezTo>
                <a:lnTo>
                  <a:pt x="12606" y="13174"/>
                </a:lnTo>
                <a:cubicBezTo>
                  <a:pt x="12606" y="13186"/>
                  <a:pt x="12605" y="13197"/>
                  <a:pt x="12603" y="13208"/>
                </a:cubicBezTo>
                <a:cubicBezTo>
                  <a:pt x="12600" y="13220"/>
                  <a:pt x="12597" y="13230"/>
                  <a:pt x="12593" y="13241"/>
                </a:cubicBezTo>
                <a:cubicBezTo>
                  <a:pt x="12588" y="13252"/>
                  <a:pt x="12583" y="13262"/>
                  <a:pt x="12577" y="13271"/>
                </a:cubicBezTo>
                <a:cubicBezTo>
                  <a:pt x="12570" y="13281"/>
                  <a:pt x="12563" y="13289"/>
                  <a:pt x="12555" y="13297"/>
                </a:cubicBezTo>
                <a:cubicBezTo>
                  <a:pt x="12547" y="13306"/>
                  <a:pt x="12538" y="13313"/>
                  <a:pt x="12529" y="13319"/>
                </a:cubicBezTo>
                <a:cubicBezTo>
                  <a:pt x="12519" y="13325"/>
                  <a:pt x="12509" y="13331"/>
                  <a:pt x="12498" y="13335"/>
                </a:cubicBezTo>
                <a:cubicBezTo>
                  <a:pt x="12488" y="13340"/>
                  <a:pt x="12477" y="13343"/>
                  <a:pt x="12466" y="13345"/>
                </a:cubicBezTo>
                <a:cubicBezTo>
                  <a:pt x="12455" y="13347"/>
                  <a:pt x="12443" y="13348"/>
                  <a:pt x="12432" y="13348"/>
                </a:cubicBezTo>
                <a:lnTo>
                  <a:pt x="174" y="13348"/>
                </a:lnTo>
                <a:cubicBezTo>
                  <a:pt x="163" y="13348"/>
                  <a:pt x="152" y="13347"/>
                  <a:pt x="140" y="13345"/>
                </a:cubicBezTo>
                <a:cubicBezTo>
                  <a:pt x="129" y="13343"/>
                  <a:pt x="118" y="13340"/>
                  <a:pt x="108" y="13335"/>
                </a:cubicBezTo>
                <a:cubicBezTo>
                  <a:pt x="97" y="13331"/>
                  <a:pt x="87" y="13325"/>
                  <a:pt x="78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6" y="13281"/>
                  <a:pt x="30" y="13271"/>
                </a:cubicBezTo>
                <a:cubicBezTo>
                  <a:pt x="23" y="13262"/>
                  <a:pt x="18" y="13252"/>
                  <a:pt x="14" y="13241"/>
                </a:cubicBezTo>
                <a:cubicBezTo>
                  <a:pt x="9" y="13230"/>
                  <a:pt x="6" y="13220"/>
                  <a:pt x="4" y="13208"/>
                </a:cubicBezTo>
                <a:cubicBezTo>
                  <a:pt x="1" y="13197"/>
                  <a:pt x="0" y="13186"/>
                  <a:pt x="0" y="13174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7" name=""/>
          <p:cNvSpPr txBox="1"/>
          <p:nvPr/>
        </p:nvSpPr>
        <p:spPr>
          <a:xfrm>
            <a:off x="941760" y="5641920"/>
            <a:ext cx="53460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model."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8" name=""/>
          <p:cNvSpPr/>
          <p:nvPr/>
        </p:nvSpPr>
        <p:spPr>
          <a:xfrm>
            <a:off x="5824440" y="1545840"/>
            <a:ext cx="911160" cy="835920"/>
          </a:xfrm>
          <a:custGeom>
            <a:avLst/>
            <a:gdLst/>
            <a:ahLst/>
            <a:rect l="0" t="0" r="r" b="b"/>
            <a:pathLst>
              <a:path w="2531" h="2322">
                <a:moveTo>
                  <a:pt x="0" y="2137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9" y="126"/>
                  <a:pt x="14" y="115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4"/>
                  <a:pt x="103" y="19"/>
                  <a:pt x="115" y="14"/>
                </a:cubicBezTo>
                <a:cubicBezTo>
                  <a:pt x="126" y="9"/>
                  <a:pt x="138" y="6"/>
                  <a:pt x="149" y="3"/>
                </a:cubicBezTo>
                <a:cubicBezTo>
                  <a:pt x="161" y="1"/>
                  <a:pt x="174" y="0"/>
                  <a:pt x="186" y="0"/>
                </a:cubicBezTo>
                <a:lnTo>
                  <a:pt x="2346" y="0"/>
                </a:lnTo>
                <a:cubicBezTo>
                  <a:pt x="2358" y="0"/>
                  <a:pt x="2370" y="1"/>
                  <a:pt x="2382" y="3"/>
                </a:cubicBezTo>
                <a:cubicBezTo>
                  <a:pt x="2394" y="6"/>
                  <a:pt x="2405" y="9"/>
                  <a:pt x="2417" y="14"/>
                </a:cubicBezTo>
                <a:cubicBezTo>
                  <a:pt x="2428" y="19"/>
                  <a:pt x="2439" y="24"/>
                  <a:pt x="2449" y="31"/>
                </a:cubicBezTo>
                <a:cubicBezTo>
                  <a:pt x="2459" y="38"/>
                  <a:pt x="2468" y="46"/>
                  <a:pt x="2477" y="54"/>
                </a:cubicBezTo>
                <a:cubicBezTo>
                  <a:pt x="2485" y="63"/>
                  <a:pt x="2493" y="72"/>
                  <a:pt x="2500" y="82"/>
                </a:cubicBezTo>
                <a:cubicBezTo>
                  <a:pt x="2507" y="93"/>
                  <a:pt x="2512" y="103"/>
                  <a:pt x="2517" y="115"/>
                </a:cubicBezTo>
                <a:cubicBezTo>
                  <a:pt x="2522" y="126"/>
                  <a:pt x="2525" y="137"/>
                  <a:pt x="2528" y="149"/>
                </a:cubicBezTo>
                <a:cubicBezTo>
                  <a:pt x="2530" y="161"/>
                  <a:pt x="2531" y="173"/>
                  <a:pt x="2531" y="186"/>
                </a:cubicBezTo>
                <a:lnTo>
                  <a:pt x="2531" y="2137"/>
                </a:lnTo>
                <a:cubicBezTo>
                  <a:pt x="2531" y="2149"/>
                  <a:pt x="2530" y="2161"/>
                  <a:pt x="2528" y="2173"/>
                </a:cubicBezTo>
                <a:cubicBezTo>
                  <a:pt x="2525" y="2185"/>
                  <a:pt x="2522" y="2196"/>
                  <a:pt x="2517" y="2208"/>
                </a:cubicBezTo>
                <a:cubicBezTo>
                  <a:pt x="2512" y="2219"/>
                  <a:pt x="2507" y="2230"/>
                  <a:pt x="2500" y="2240"/>
                </a:cubicBezTo>
                <a:cubicBezTo>
                  <a:pt x="2493" y="2250"/>
                  <a:pt x="2485" y="2259"/>
                  <a:pt x="2477" y="2268"/>
                </a:cubicBezTo>
                <a:cubicBezTo>
                  <a:pt x="2468" y="2276"/>
                  <a:pt x="2459" y="2284"/>
                  <a:pt x="2449" y="2291"/>
                </a:cubicBezTo>
                <a:cubicBezTo>
                  <a:pt x="2439" y="2298"/>
                  <a:pt x="2428" y="2303"/>
                  <a:pt x="2417" y="2308"/>
                </a:cubicBezTo>
                <a:cubicBezTo>
                  <a:pt x="2405" y="2313"/>
                  <a:pt x="2394" y="2316"/>
                  <a:pt x="2382" y="2319"/>
                </a:cubicBezTo>
                <a:cubicBezTo>
                  <a:pt x="2370" y="2321"/>
                  <a:pt x="2358" y="2322"/>
                  <a:pt x="2346" y="2322"/>
                </a:cubicBezTo>
                <a:lnTo>
                  <a:pt x="186" y="2322"/>
                </a:lnTo>
                <a:cubicBezTo>
                  <a:pt x="174" y="2322"/>
                  <a:pt x="161" y="2321"/>
                  <a:pt x="149" y="2319"/>
                </a:cubicBezTo>
                <a:cubicBezTo>
                  <a:pt x="138" y="2316"/>
                  <a:pt x="126" y="2313"/>
                  <a:pt x="115" y="2308"/>
                </a:cubicBezTo>
                <a:cubicBezTo>
                  <a:pt x="103" y="2303"/>
                  <a:pt x="93" y="2298"/>
                  <a:pt x="83" y="2291"/>
                </a:cubicBezTo>
                <a:cubicBezTo>
                  <a:pt x="72" y="2284"/>
                  <a:pt x="63" y="2276"/>
                  <a:pt x="54" y="2268"/>
                </a:cubicBezTo>
                <a:cubicBezTo>
                  <a:pt x="46" y="2259"/>
                  <a:pt x="38" y="2250"/>
                  <a:pt x="31" y="2240"/>
                </a:cubicBezTo>
                <a:cubicBezTo>
                  <a:pt x="25" y="2230"/>
                  <a:pt x="19" y="2219"/>
                  <a:pt x="14" y="2208"/>
                </a:cubicBezTo>
                <a:cubicBezTo>
                  <a:pt x="9" y="2196"/>
                  <a:pt x="6" y="2185"/>
                  <a:pt x="4" y="2173"/>
                </a:cubicBezTo>
                <a:cubicBezTo>
                  <a:pt x="1" y="2161"/>
                  <a:pt x="0" y="2149"/>
                  <a:pt x="0" y="2137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99" name="" descr=""/>
          <p:cNvPicPr/>
          <p:nvPr/>
        </p:nvPicPr>
        <p:blipFill>
          <a:blip r:embed="rId8"/>
          <a:stretch/>
        </p:blipFill>
        <p:spPr>
          <a:xfrm>
            <a:off x="6192360" y="164628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0" name=""/>
          <p:cNvSpPr txBox="1"/>
          <p:nvPr/>
        </p:nvSpPr>
        <p:spPr>
          <a:xfrm>
            <a:off x="6029280" y="1159200"/>
            <a:ext cx="37526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Sequential Tree Building Process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01" name="" descr=""/>
          <p:cNvPicPr/>
          <p:nvPr/>
        </p:nvPicPr>
        <p:blipFill>
          <a:blip r:embed="rId9"/>
          <a:stretch/>
        </p:blipFill>
        <p:spPr>
          <a:xfrm>
            <a:off x="5924880" y="2114280"/>
            <a:ext cx="709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2" name=""/>
          <p:cNvSpPr/>
          <p:nvPr/>
        </p:nvSpPr>
        <p:spPr>
          <a:xfrm>
            <a:off x="6492960" y="2214360"/>
            <a:ext cx="250920" cy="167400"/>
          </a:xfrm>
          <a:custGeom>
            <a:avLst/>
            <a:gdLst/>
            <a:ahLst/>
            <a:rect l="0" t="0" r="r" b="b"/>
            <a:pathLst>
              <a:path w="697" h="465">
                <a:moveTo>
                  <a:pt x="0" y="0"/>
                </a:moveTo>
                <a:lnTo>
                  <a:pt x="348" y="465"/>
                </a:lnTo>
                <a:lnTo>
                  <a:pt x="697" y="0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3" name=""/>
          <p:cNvSpPr txBox="1"/>
          <p:nvPr/>
        </p:nvSpPr>
        <p:spPr>
          <a:xfrm>
            <a:off x="6048360" y="1931760"/>
            <a:ext cx="480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Tree 1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4" name=""/>
          <p:cNvSpPr txBox="1"/>
          <p:nvPr/>
        </p:nvSpPr>
        <p:spPr>
          <a:xfrm>
            <a:off x="6660360" y="2398320"/>
            <a:ext cx="352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Errors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5" name=""/>
          <p:cNvSpPr/>
          <p:nvPr/>
        </p:nvSpPr>
        <p:spPr>
          <a:xfrm>
            <a:off x="5824440" y="2548440"/>
            <a:ext cx="1078200" cy="836280"/>
          </a:xfrm>
          <a:custGeom>
            <a:avLst/>
            <a:gdLst/>
            <a:ahLst/>
            <a:rect l="0" t="0" r="r" b="b"/>
            <a:pathLst>
              <a:path w="2995" h="2323">
                <a:moveTo>
                  <a:pt x="0" y="2137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9"/>
                  <a:pt x="83" y="32"/>
                </a:cubicBezTo>
                <a:cubicBezTo>
                  <a:pt x="93" y="25"/>
                  <a:pt x="103" y="19"/>
                  <a:pt x="115" y="15"/>
                </a:cubicBezTo>
                <a:cubicBezTo>
                  <a:pt x="126" y="10"/>
                  <a:pt x="138" y="6"/>
                  <a:pt x="149" y="4"/>
                </a:cubicBezTo>
                <a:cubicBezTo>
                  <a:pt x="161" y="2"/>
                  <a:pt x="174" y="0"/>
                  <a:pt x="186" y="0"/>
                </a:cubicBezTo>
                <a:lnTo>
                  <a:pt x="2810" y="0"/>
                </a:lnTo>
                <a:cubicBezTo>
                  <a:pt x="2822" y="0"/>
                  <a:pt x="2834" y="2"/>
                  <a:pt x="2846" y="4"/>
                </a:cubicBezTo>
                <a:cubicBezTo>
                  <a:pt x="2858" y="6"/>
                  <a:pt x="2870" y="10"/>
                  <a:pt x="2881" y="15"/>
                </a:cubicBezTo>
                <a:cubicBezTo>
                  <a:pt x="2892" y="19"/>
                  <a:pt x="2903" y="25"/>
                  <a:pt x="2913" y="32"/>
                </a:cubicBezTo>
                <a:cubicBezTo>
                  <a:pt x="2923" y="39"/>
                  <a:pt x="2932" y="46"/>
                  <a:pt x="2941" y="55"/>
                </a:cubicBezTo>
                <a:cubicBezTo>
                  <a:pt x="2950" y="63"/>
                  <a:pt x="2957" y="73"/>
                  <a:pt x="2964" y="83"/>
                </a:cubicBezTo>
                <a:cubicBezTo>
                  <a:pt x="2971" y="93"/>
                  <a:pt x="2977" y="104"/>
                  <a:pt x="2981" y="115"/>
                </a:cubicBezTo>
                <a:cubicBezTo>
                  <a:pt x="2986" y="126"/>
                  <a:pt x="2990" y="138"/>
                  <a:pt x="2992" y="150"/>
                </a:cubicBezTo>
                <a:cubicBezTo>
                  <a:pt x="2994" y="162"/>
                  <a:pt x="2995" y="174"/>
                  <a:pt x="2995" y="186"/>
                </a:cubicBezTo>
                <a:lnTo>
                  <a:pt x="2995" y="2137"/>
                </a:lnTo>
                <a:cubicBezTo>
                  <a:pt x="2995" y="2149"/>
                  <a:pt x="2994" y="2161"/>
                  <a:pt x="2992" y="2173"/>
                </a:cubicBezTo>
                <a:cubicBezTo>
                  <a:pt x="2990" y="2185"/>
                  <a:pt x="2986" y="2197"/>
                  <a:pt x="2981" y="2208"/>
                </a:cubicBezTo>
                <a:cubicBezTo>
                  <a:pt x="2977" y="2219"/>
                  <a:pt x="2971" y="2230"/>
                  <a:pt x="2964" y="2240"/>
                </a:cubicBezTo>
                <a:cubicBezTo>
                  <a:pt x="2957" y="2250"/>
                  <a:pt x="2950" y="2260"/>
                  <a:pt x="2941" y="2268"/>
                </a:cubicBezTo>
                <a:cubicBezTo>
                  <a:pt x="2932" y="2277"/>
                  <a:pt x="2923" y="2285"/>
                  <a:pt x="2913" y="2291"/>
                </a:cubicBezTo>
                <a:cubicBezTo>
                  <a:pt x="2903" y="2298"/>
                  <a:pt x="2892" y="2304"/>
                  <a:pt x="2881" y="2309"/>
                </a:cubicBezTo>
                <a:cubicBezTo>
                  <a:pt x="2870" y="2313"/>
                  <a:pt x="2858" y="2317"/>
                  <a:pt x="2846" y="2319"/>
                </a:cubicBezTo>
                <a:cubicBezTo>
                  <a:pt x="2834" y="2322"/>
                  <a:pt x="2822" y="2323"/>
                  <a:pt x="2810" y="2323"/>
                </a:cubicBezTo>
                <a:lnTo>
                  <a:pt x="186" y="2323"/>
                </a:lnTo>
                <a:cubicBezTo>
                  <a:pt x="174" y="2323"/>
                  <a:pt x="161" y="2322"/>
                  <a:pt x="149" y="2319"/>
                </a:cubicBezTo>
                <a:cubicBezTo>
                  <a:pt x="138" y="2317"/>
                  <a:pt x="126" y="2313"/>
                  <a:pt x="115" y="2309"/>
                </a:cubicBezTo>
                <a:cubicBezTo>
                  <a:pt x="103" y="2304"/>
                  <a:pt x="93" y="2298"/>
                  <a:pt x="83" y="2291"/>
                </a:cubicBezTo>
                <a:cubicBezTo>
                  <a:pt x="72" y="2285"/>
                  <a:pt x="63" y="2277"/>
                  <a:pt x="54" y="2268"/>
                </a:cubicBezTo>
                <a:cubicBezTo>
                  <a:pt x="46" y="2260"/>
                  <a:pt x="38" y="2250"/>
                  <a:pt x="31" y="2240"/>
                </a:cubicBezTo>
                <a:cubicBezTo>
                  <a:pt x="25" y="2230"/>
                  <a:pt x="19" y="2219"/>
                  <a:pt x="14" y="2208"/>
                </a:cubicBezTo>
                <a:cubicBezTo>
                  <a:pt x="9" y="2197"/>
                  <a:pt x="6" y="2185"/>
                  <a:pt x="4" y="2173"/>
                </a:cubicBezTo>
                <a:cubicBezTo>
                  <a:pt x="1" y="2161"/>
                  <a:pt x="0" y="2149"/>
                  <a:pt x="0" y="2137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06" name="" descr=""/>
          <p:cNvPicPr/>
          <p:nvPr/>
        </p:nvPicPr>
        <p:blipFill>
          <a:blip r:embed="rId10"/>
          <a:stretch/>
        </p:blipFill>
        <p:spPr>
          <a:xfrm>
            <a:off x="6275880" y="264924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7" name=""/>
          <p:cNvSpPr txBox="1"/>
          <p:nvPr/>
        </p:nvSpPr>
        <p:spPr>
          <a:xfrm>
            <a:off x="6660360" y="2565720"/>
            <a:ext cx="562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Residuals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08" name="" descr=""/>
          <p:cNvPicPr/>
          <p:nvPr/>
        </p:nvPicPr>
        <p:blipFill>
          <a:blip r:embed="rId11"/>
          <a:stretch/>
        </p:blipFill>
        <p:spPr>
          <a:xfrm>
            <a:off x="5924880" y="3116880"/>
            <a:ext cx="87696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9" name=""/>
          <p:cNvSpPr/>
          <p:nvPr/>
        </p:nvSpPr>
        <p:spPr>
          <a:xfrm>
            <a:off x="6492960" y="3217320"/>
            <a:ext cx="250920" cy="167400"/>
          </a:xfrm>
          <a:custGeom>
            <a:avLst/>
            <a:gdLst/>
            <a:ahLst/>
            <a:rect l="0" t="0" r="r" b="b"/>
            <a:pathLst>
              <a:path w="697" h="465">
                <a:moveTo>
                  <a:pt x="0" y="0"/>
                </a:moveTo>
                <a:lnTo>
                  <a:pt x="348" y="465"/>
                </a:lnTo>
                <a:lnTo>
                  <a:pt x="697" y="0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0" name=""/>
          <p:cNvSpPr txBox="1"/>
          <p:nvPr/>
        </p:nvSpPr>
        <p:spPr>
          <a:xfrm>
            <a:off x="6131880" y="2934360"/>
            <a:ext cx="480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Tree 2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1" name=""/>
          <p:cNvSpPr txBox="1"/>
          <p:nvPr/>
        </p:nvSpPr>
        <p:spPr>
          <a:xfrm>
            <a:off x="6660360" y="3401280"/>
            <a:ext cx="352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Errors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2" name=""/>
          <p:cNvSpPr/>
          <p:nvPr/>
        </p:nvSpPr>
        <p:spPr>
          <a:xfrm>
            <a:off x="5824440" y="3551400"/>
            <a:ext cx="1262160" cy="835920"/>
          </a:xfrm>
          <a:custGeom>
            <a:avLst/>
            <a:gdLst/>
            <a:ahLst/>
            <a:rect l="0" t="0" r="r" b="b"/>
            <a:pathLst>
              <a:path w="3506" h="2322">
                <a:moveTo>
                  <a:pt x="0" y="2137"/>
                </a:moveTo>
                <a:lnTo>
                  <a:pt x="0" y="186"/>
                </a:lnTo>
                <a:cubicBezTo>
                  <a:pt x="0" y="174"/>
                  <a:pt x="1" y="161"/>
                  <a:pt x="4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3"/>
                  <a:pt x="25" y="93"/>
                  <a:pt x="31" y="83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5"/>
                  <a:pt x="103" y="19"/>
                  <a:pt x="115" y="14"/>
                </a:cubicBezTo>
                <a:cubicBezTo>
                  <a:pt x="126" y="10"/>
                  <a:pt x="138" y="6"/>
                  <a:pt x="149" y="4"/>
                </a:cubicBezTo>
                <a:cubicBezTo>
                  <a:pt x="161" y="1"/>
                  <a:pt x="174" y="0"/>
                  <a:pt x="186" y="0"/>
                </a:cubicBezTo>
                <a:lnTo>
                  <a:pt x="3320" y="0"/>
                </a:lnTo>
                <a:cubicBezTo>
                  <a:pt x="3333" y="0"/>
                  <a:pt x="3345" y="1"/>
                  <a:pt x="3357" y="4"/>
                </a:cubicBezTo>
                <a:cubicBezTo>
                  <a:pt x="3369" y="6"/>
                  <a:pt x="3380" y="10"/>
                  <a:pt x="3392" y="14"/>
                </a:cubicBezTo>
                <a:cubicBezTo>
                  <a:pt x="3403" y="19"/>
                  <a:pt x="3413" y="25"/>
                  <a:pt x="3424" y="31"/>
                </a:cubicBezTo>
                <a:cubicBezTo>
                  <a:pt x="3434" y="38"/>
                  <a:pt x="3443" y="46"/>
                  <a:pt x="3452" y="54"/>
                </a:cubicBezTo>
                <a:cubicBezTo>
                  <a:pt x="3460" y="63"/>
                  <a:pt x="3468" y="72"/>
                  <a:pt x="3475" y="83"/>
                </a:cubicBezTo>
                <a:cubicBezTo>
                  <a:pt x="3482" y="93"/>
                  <a:pt x="3487" y="103"/>
                  <a:pt x="3492" y="115"/>
                </a:cubicBezTo>
                <a:cubicBezTo>
                  <a:pt x="3497" y="126"/>
                  <a:pt x="3500" y="138"/>
                  <a:pt x="3503" y="150"/>
                </a:cubicBezTo>
                <a:cubicBezTo>
                  <a:pt x="3505" y="161"/>
                  <a:pt x="3506" y="174"/>
                  <a:pt x="3506" y="186"/>
                </a:cubicBezTo>
                <a:lnTo>
                  <a:pt x="3506" y="2137"/>
                </a:lnTo>
                <a:cubicBezTo>
                  <a:pt x="3506" y="2149"/>
                  <a:pt x="3505" y="2161"/>
                  <a:pt x="3503" y="2173"/>
                </a:cubicBezTo>
                <a:cubicBezTo>
                  <a:pt x="3500" y="2185"/>
                  <a:pt x="3497" y="2196"/>
                  <a:pt x="3492" y="2208"/>
                </a:cubicBezTo>
                <a:cubicBezTo>
                  <a:pt x="3487" y="2219"/>
                  <a:pt x="3482" y="2230"/>
                  <a:pt x="3475" y="2240"/>
                </a:cubicBezTo>
                <a:cubicBezTo>
                  <a:pt x="3468" y="2250"/>
                  <a:pt x="3460" y="2259"/>
                  <a:pt x="3452" y="2268"/>
                </a:cubicBezTo>
                <a:cubicBezTo>
                  <a:pt x="3443" y="2277"/>
                  <a:pt x="3434" y="2284"/>
                  <a:pt x="3424" y="2291"/>
                </a:cubicBezTo>
                <a:cubicBezTo>
                  <a:pt x="3413" y="2298"/>
                  <a:pt x="3403" y="2304"/>
                  <a:pt x="3392" y="2308"/>
                </a:cubicBezTo>
                <a:cubicBezTo>
                  <a:pt x="3380" y="2313"/>
                  <a:pt x="3369" y="2316"/>
                  <a:pt x="3357" y="2319"/>
                </a:cubicBezTo>
                <a:cubicBezTo>
                  <a:pt x="3345" y="2321"/>
                  <a:pt x="3333" y="2322"/>
                  <a:pt x="3320" y="2322"/>
                </a:cubicBezTo>
                <a:lnTo>
                  <a:pt x="186" y="2322"/>
                </a:lnTo>
                <a:cubicBezTo>
                  <a:pt x="174" y="2322"/>
                  <a:pt x="161" y="2321"/>
                  <a:pt x="149" y="2319"/>
                </a:cubicBezTo>
                <a:cubicBezTo>
                  <a:pt x="138" y="2316"/>
                  <a:pt x="126" y="2313"/>
                  <a:pt x="115" y="2308"/>
                </a:cubicBezTo>
                <a:cubicBezTo>
                  <a:pt x="103" y="2304"/>
                  <a:pt x="93" y="2298"/>
                  <a:pt x="83" y="2291"/>
                </a:cubicBezTo>
                <a:cubicBezTo>
                  <a:pt x="72" y="2284"/>
                  <a:pt x="63" y="2277"/>
                  <a:pt x="54" y="2268"/>
                </a:cubicBezTo>
                <a:cubicBezTo>
                  <a:pt x="46" y="2259"/>
                  <a:pt x="38" y="2250"/>
                  <a:pt x="31" y="2240"/>
                </a:cubicBezTo>
                <a:cubicBezTo>
                  <a:pt x="25" y="2230"/>
                  <a:pt x="19" y="2219"/>
                  <a:pt x="14" y="2208"/>
                </a:cubicBezTo>
                <a:cubicBezTo>
                  <a:pt x="9" y="2196"/>
                  <a:pt x="6" y="2185"/>
                  <a:pt x="4" y="2173"/>
                </a:cubicBezTo>
                <a:cubicBezTo>
                  <a:pt x="1" y="2161"/>
                  <a:pt x="0" y="2149"/>
                  <a:pt x="0" y="2137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13" name="" descr=""/>
          <p:cNvPicPr/>
          <p:nvPr/>
        </p:nvPicPr>
        <p:blipFill>
          <a:blip r:embed="rId12"/>
          <a:stretch/>
        </p:blipFill>
        <p:spPr>
          <a:xfrm>
            <a:off x="6367680" y="365184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14" name=""/>
          <p:cNvSpPr txBox="1"/>
          <p:nvPr/>
        </p:nvSpPr>
        <p:spPr>
          <a:xfrm>
            <a:off x="6660360" y="3568320"/>
            <a:ext cx="562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Residuals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15" name="" descr=""/>
          <p:cNvPicPr/>
          <p:nvPr/>
        </p:nvPicPr>
        <p:blipFill>
          <a:blip r:embed="rId13"/>
          <a:stretch/>
        </p:blipFill>
        <p:spPr>
          <a:xfrm>
            <a:off x="5924880" y="4119840"/>
            <a:ext cx="1060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16" name=""/>
          <p:cNvSpPr/>
          <p:nvPr/>
        </p:nvSpPr>
        <p:spPr>
          <a:xfrm>
            <a:off x="6492960" y="4219920"/>
            <a:ext cx="250920" cy="167400"/>
          </a:xfrm>
          <a:custGeom>
            <a:avLst/>
            <a:gdLst/>
            <a:ahLst/>
            <a:rect l="0" t="0" r="r" b="b"/>
            <a:pathLst>
              <a:path w="697" h="465">
                <a:moveTo>
                  <a:pt x="0" y="0"/>
                </a:moveTo>
                <a:lnTo>
                  <a:pt x="348" y="465"/>
                </a:lnTo>
                <a:lnTo>
                  <a:pt x="697" y="0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7" name=""/>
          <p:cNvSpPr txBox="1"/>
          <p:nvPr/>
        </p:nvSpPr>
        <p:spPr>
          <a:xfrm>
            <a:off x="6223680" y="3937320"/>
            <a:ext cx="480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Tree 3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8" name=""/>
          <p:cNvSpPr txBox="1"/>
          <p:nvPr/>
        </p:nvSpPr>
        <p:spPr>
          <a:xfrm>
            <a:off x="6660360" y="4403880"/>
            <a:ext cx="352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Errors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19" name="" descr=""/>
          <p:cNvPicPr/>
          <p:nvPr/>
        </p:nvPicPr>
        <p:blipFill>
          <a:blip r:embed="rId14"/>
          <a:stretch/>
        </p:blipFill>
        <p:spPr>
          <a:xfrm>
            <a:off x="5824440" y="4554360"/>
            <a:ext cx="1771200" cy="90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20" name="" descr=""/>
          <p:cNvPicPr/>
          <p:nvPr/>
        </p:nvPicPr>
        <p:blipFill>
          <a:blip r:embed="rId15"/>
          <a:stretch/>
        </p:blipFill>
        <p:spPr>
          <a:xfrm>
            <a:off x="6610320" y="46882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1" name=""/>
          <p:cNvSpPr txBox="1"/>
          <p:nvPr/>
        </p:nvSpPr>
        <p:spPr>
          <a:xfrm>
            <a:off x="6660360" y="4571280"/>
            <a:ext cx="562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Residuals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22" name="" descr=""/>
          <p:cNvPicPr/>
          <p:nvPr/>
        </p:nvPicPr>
        <p:blipFill>
          <a:blip r:embed="rId16"/>
          <a:stretch/>
        </p:blipFill>
        <p:spPr>
          <a:xfrm>
            <a:off x="5958360" y="5155920"/>
            <a:ext cx="15037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3" name=""/>
          <p:cNvSpPr/>
          <p:nvPr/>
        </p:nvSpPr>
        <p:spPr>
          <a:xfrm>
            <a:off x="7044480" y="3049920"/>
            <a:ext cx="2908440" cy="535320"/>
          </a:xfrm>
          <a:custGeom>
            <a:avLst/>
            <a:gdLst/>
            <a:ahLst/>
            <a:rect l="0" t="0" r="r" b="b"/>
            <a:pathLst>
              <a:path w="8079" h="1487">
                <a:moveTo>
                  <a:pt x="0" y="1394"/>
                </a:moveTo>
                <a:lnTo>
                  <a:pt x="0" y="93"/>
                </a:lnTo>
                <a:cubicBezTo>
                  <a:pt x="0" y="81"/>
                  <a:pt x="1" y="69"/>
                  <a:pt x="4" y="58"/>
                </a:cubicBezTo>
                <a:cubicBezTo>
                  <a:pt x="6" y="46"/>
                  <a:pt x="9" y="36"/>
                  <a:pt x="14" y="27"/>
                </a:cubicBezTo>
                <a:cubicBezTo>
                  <a:pt x="18" y="19"/>
                  <a:pt x="23" y="12"/>
                  <a:pt x="29" y="7"/>
                </a:cubicBezTo>
                <a:cubicBezTo>
                  <a:pt x="34" y="3"/>
                  <a:pt x="40" y="0"/>
                  <a:pt x="47" y="0"/>
                </a:cubicBezTo>
                <a:lnTo>
                  <a:pt x="7986" y="0"/>
                </a:lnTo>
                <a:cubicBezTo>
                  <a:pt x="7999" y="0"/>
                  <a:pt x="8011" y="3"/>
                  <a:pt x="8022" y="7"/>
                </a:cubicBezTo>
                <a:cubicBezTo>
                  <a:pt x="8033" y="12"/>
                  <a:pt x="8043" y="19"/>
                  <a:pt x="8052" y="27"/>
                </a:cubicBezTo>
                <a:cubicBezTo>
                  <a:pt x="8061" y="36"/>
                  <a:pt x="8067" y="46"/>
                  <a:pt x="8072" y="58"/>
                </a:cubicBezTo>
                <a:cubicBezTo>
                  <a:pt x="8077" y="69"/>
                  <a:pt x="8079" y="81"/>
                  <a:pt x="8079" y="93"/>
                </a:cubicBezTo>
                <a:lnTo>
                  <a:pt x="8079" y="1394"/>
                </a:lnTo>
                <a:cubicBezTo>
                  <a:pt x="8079" y="1406"/>
                  <a:pt x="8077" y="1418"/>
                  <a:pt x="8072" y="1430"/>
                </a:cubicBezTo>
                <a:cubicBezTo>
                  <a:pt x="8067" y="1441"/>
                  <a:pt x="8061" y="1451"/>
                  <a:pt x="8052" y="1460"/>
                </a:cubicBezTo>
                <a:cubicBezTo>
                  <a:pt x="8043" y="1468"/>
                  <a:pt x="8033" y="1475"/>
                  <a:pt x="8022" y="1480"/>
                </a:cubicBezTo>
                <a:cubicBezTo>
                  <a:pt x="8011" y="1485"/>
                  <a:pt x="7999" y="1487"/>
                  <a:pt x="7986" y="1487"/>
                </a:cubicBezTo>
                <a:lnTo>
                  <a:pt x="47" y="1487"/>
                </a:lnTo>
                <a:cubicBezTo>
                  <a:pt x="40" y="1487"/>
                  <a:pt x="34" y="1485"/>
                  <a:pt x="29" y="1480"/>
                </a:cubicBezTo>
                <a:cubicBezTo>
                  <a:pt x="23" y="1475"/>
                  <a:pt x="18" y="1468"/>
                  <a:pt x="14" y="1460"/>
                </a:cubicBezTo>
                <a:cubicBezTo>
                  <a:pt x="9" y="1451"/>
                  <a:pt x="6" y="1441"/>
                  <a:pt x="4" y="1430"/>
                </a:cubicBezTo>
                <a:cubicBezTo>
                  <a:pt x="1" y="1418"/>
                  <a:pt x="0" y="1406"/>
                  <a:pt x="0" y="1394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24" name=""/>
          <p:cNvSpPr/>
          <p:nvPr/>
        </p:nvSpPr>
        <p:spPr>
          <a:xfrm>
            <a:off x="7027920" y="3049920"/>
            <a:ext cx="33840" cy="535320"/>
          </a:xfrm>
          <a:custGeom>
            <a:avLst/>
            <a:gdLst/>
            <a:ahLst/>
            <a:rect l="0" t="0" r="r" b="b"/>
            <a:pathLst>
              <a:path w="94" h="1487">
                <a:moveTo>
                  <a:pt x="0" y="0"/>
                </a:moveTo>
                <a:lnTo>
                  <a:pt x="94" y="0"/>
                </a:lnTo>
                <a:lnTo>
                  <a:pt x="94" y="1487"/>
                </a:lnTo>
                <a:lnTo>
                  <a:pt x="0" y="1487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25" name=""/>
          <p:cNvSpPr/>
          <p:nvPr/>
        </p:nvSpPr>
        <p:spPr>
          <a:xfrm>
            <a:off x="7044480" y="3718440"/>
            <a:ext cx="2908440" cy="368280"/>
          </a:xfrm>
          <a:custGeom>
            <a:avLst/>
            <a:gdLst/>
            <a:ahLst/>
            <a:rect l="0" t="0" r="r" b="b"/>
            <a:pathLst>
              <a:path w="8079" h="1023">
                <a:moveTo>
                  <a:pt x="0" y="930"/>
                </a:moveTo>
                <a:lnTo>
                  <a:pt x="0" y="93"/>
                </a:lnTo>
                <a:cubicBezTo>
                  <a:pt x="0" y="81"/>
                  <a:pt x="1" y="69"/>
                  <a:pt x="4" y="58"/>
                </a:cubicBezTo>
                <a:cubicBezTo>
                  <a:pt x="6" y="46"/>
                  <a:pt x="9" y="36"/>
                  <a:pt x="14" y="28"/>
                </a:cubicBezTo>
                <a:cubicBezTo>
                  <a:pt x="18" y="19"/>
                  <a:pt x="23" y="12"/>
                  <a:pt x="29" y="7"/>
                </a:cubicBezTo>
                <a:cubicBezTo>
                  <a:pt x="34" y="3"/>
                  <a:pt x="40" y="0"/>
                  <a:pt x="47" y="0"/>
                </a:cubicBezTo>
                <a:lnTo>
                  <a:pt x="7986" y="0"/>
                </a:lnTo>
                <a:cubicBezTo>
                  <a:pt x="7999" y="0"/>
                  <a:pt x="8011" y="3"/>
                  <a:pt x="8022" y="7"/>
                </a:cubicBezTo>
                <a:cubicBezTo>
                  <a:pt x="8033" y="12"/>
                  <a:pt x="8043" y="19"/>
                  <a:pt x="8052" y="28"/>
                </a:cubicBezTo>
                <a:cubicBezTo>
                  <a:pt x="8061" y="36"/>
                  <a:pt x="8067" y="46"/>
                  <a:pt x="8072" y="58"/>
                </a:cubicBezTo>
                <a:cubicBezTo>
                  <a:pt x="8077" y="69"/>
                  <a:pt x="8079" y="81"/>
                  <a:pt x="8079" y="93"/>
                </a:cubicBezTo>
                <a:lnTo>
                  <a:pt x="8079" y="930"/>
                </a:lnTo>
                <a:cubicBezTo>
                  <a:pt x="8079" y="942"/>
                  <a:pt x="8077" y="954"/>
                  <a:pt x="8072" y="965"/>
                </a:cubicBezTo>
                <a:cubicBezTo>
                  <a:pt x="8067" y="977"/>
                  <a:pt x="8061" y="987"/>
                  <a:pt x="8052" y="995"/>
                </a:cubicBezTo>
                <a:cubicBezTo>
                  <a:pt x="8043" y="1004"/>
                  <a:pt x="8033" y="1011"/>
                  <a:pt x="8022" y="1016"/>
                </a:cubicBezTo>
                <a:cubicBezTo>
                  <a:pt x="8011" y="1020"/>
                  <a:pt x="7999" y="1023"/>
                  <a:pt x="7986" y="1023"/>
                </a:cubicBezTo>
                <a:lnTo>
                  <a:pt x="47" y="1023"/>
                </a:lnTo>
                <a:cubicBezTo>
                  <a:pt x="40" y="1023"/>
                  <a:pt x="34" y="1020"/>
                  <a:pt x="29" y="1016"/>
                </a:cubicBezTo>
                <a:cubicBezTo>
                  <a:pt x="23" y="1011"/>
                  <a:pt x="18" y="1004"/>
                  <a:pt x="14" y="995"/>
                </a:cubicBezTo>
                <a:cubicBezTo>
                  <a:pt x="9" y="987"/>
                  <a:pt x="6" y="977"/>
                  <a:pt x="4" y="965"/>
                </a:cubicBezTo>
                <a:cubicBezTo>
                  <a:pt x="1" y="954"/>
                  <a:pt x="0" y="942"/>
                  <a:pt x="0" y="930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26" name=""/>
          <p:cNvSpPr/>
          <p:nvPr/>
        </p:nvSpPr>
        <p:spPr>
          <a:xfrm>
            <a:off x="7027920" y="3718440"/>
            <a:ext cx="33840" cy="368280"/>
          </a:xfrm>
          <a:custGeom>
            <a:avLst/>
            <a:gdLst/>
            <a:ahLst/>
            <a:rect l="0" t="0" r="r" b="b"/>
            <a:pathLst>
              <a:path w="94" h="1023">
                <a:moveTo>
                  <a:pt x="0" y="0"/>
                </a:moveTo>
                <a:lnTo>
                  <a:pt x="94" y="0"/>
                </a:lnTo>
                <a:lnTo>
                  <a:pt x="94" y="1023"/>
                </a:lnTo>
                <a:lnTo>
                  <a:pt x="0" y="1023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27" name=""/>
          <p:cNvSpPr/>
          <p:nvPr/>
        </p:nvSpPr>
        <p:spPr>
          <a:xfrm>
            <a:off x="7044480" y="4219920"/>
            <a:ext cx="2908440" cy="535320"/>
          </a:xfrm>
          <a:custGeom>
            <a:avLst/>
            <a:gdLst/>
            <a:ahLst/>
            <a:rect l="0" t="0" r="r" b="b"/>
            <a:pathLst>
              <a:path w="8079" h="1487">
                <a:moveTo>
                  <a:pt x="0" y="1394"/>
                </a:moveTo>
                <a:lnTo>
                  <a:pt x="0" y="93"/>
                </a:lnTo>
                <a:cubicBezTo>
                  <a:pt x="0" y="81"/>
                  <a:pt x="1" y="69"/>
                  <a:pt x="4" y="57"/>
                </a:cubicBezTo>
                <a:cubicBezTo>
                  <a:pt x="6" y="46"/>
                  <a:pt x="9" y="36"/>
                  <a:pt x="14" y="27"/>
                </a:cubicBezTo>
                <a:cubicBezTo>
                  <a:pt x="18" y="19"/>
                  <a:pt x="23" y="12"/>
                  <a:pt x="29" y="7"/>
                </a:cubicBezTo>
                <a:cubicBezTo>
                  <a:pt x="34" y="2"/>
                  <a:pt x="40" y="0"/>
                  <a:pt x="47" y="0"/>
                </a:cubicBezTo>
                <a:lnTo>
                  <a:pt x="7986" y="0"/>
                </a:lnTo>
                <a:cubicBezTo>
                  <a:pt x="7999" y="0"/>
                  <a:pt x="8011" y="2"/>
                  <a:pt x="8022" y="7"/>
                </a:cubicBezTo>
                <a:cubicBezTo>
                  <a:pt x="8033" y="12"/>
                  <a:pt x="8043" y="19"/>
                  <a:pt x="8052" y="27"/>
                </a:cubicBezTo>
                <a:cubicBezTo>
                  <a:pt x="8061" y="36"/>
                  <a:pt x="8067" y="46"/>
                  <a:pt x="8072" y="57"/>
                </a:cubicBezTo>
                <a:cubicBezTo>
                  <a:pt x="8077" y="69"/>
                  <a:pt x="8079" y="81"/>
                  <a:pt x="8079" y="93"/>
                </a:cubicBezTo>
                <a:lnTo>
                  <a:pt x="8079" y="1394"/>
                </a:lnTo>
                <a:cubicBezTo>
                  <a:pt x="8079" y="1406"/>
                  <a:pt x="8077" y="1418"/>
                  <a:pt x="8072" y="1429"/>
                </a:cubicBezTo>
                <a:cubicBezTo>
                  <a:pt x="8067" y="1441"/>
                  <a:pt x="8061" y="1451"/>
                  <a:pt x="8052" y="1460"/>
                </a:cubicBezTo>
                <a:cubicBezTo>
                  <a:pt x="8043" y="1468"/>
                  <a:pt x="8033" y="1475"/>
                  <a:pt x="8022" y="1480"/>
                </a:cubicBezTo>
                <a:cubicBezTo>
                  <a:pt x="8011" y="1484"/>
                  <a:pt x="7999" y="1487"/>
                  <a:pt x="7986" y="1487"/>
                </a:cubicBezTo>
                <a:lnTo>
                  <a:pt x="47" y="1487"/>
                </a:lnTo>
                <a:cubicBezTo>
                  <a:pt x="40" y="1487"/>
                  <a:pt x="34" y="1484"/>
                  <a:pt x="29" y="1480"/>
                </a:cubicBezTo>
                <a:cubicBezTo>
                  <a:pt x="23" y="1475"/>
                  <a:pt x="18" y="1468"/>
                  <a:pt x="14" y="1460"/>
                </a:cubicBezTo>
                <a:cubicBezTo>
                  <a:pt x="9" y="1451"/>
                  <a:pt x="6" y="1441"/>
                  <a:pt x="4" y="1429"/>
                </a:cubicBezTo>
                <a:cubicBezTo>
                  <a:pt x="1" y="1418"/>
                  <a:pt x="0" y="1406"/>
                  <a:pt x="0" y="1394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28" name=""/>
          <p:cNvSpPr/>
          <p:nvPr/>
        </p:nvSpPr>
        <p:spPr>
          <a:xfrm>
            <a:off x="7027920" y="4219920"/>
            <a:ext cx="33840" cy="535320"/>
          </a:xfrm>
          <a:custGeom>
            <a:avLst/>
            <a:gdLst/>
            <a:ahLst/>
            <a:rect l="0" t="0" r="r" b="b"/>
            <a:pathLst>
              <a:path w="94" h="1487">
                <a:moveTo>
                  <a:pt x="0" y="0"/>
                </a:moveTo>
                <a:lnTo>
                  <a:pt x="94" y="0"/>
                </a:lnTo>
                <a:lnTo>
                  <a:pt x="94" y="1487"/>
                </a:lnTo>
                <a:lnTo>
                  <a:pt x="0" y="1487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29" name="" descr=""/>
          <p:cNvPicPr/>
          <p:nvPr/>
        </p:nvPicPr>
        <p:blipFill>
          <a:blip r:embed="rId17"/>
          <a:stretch/>
        </p:blipFill>
        <p:spPr>
          <a:xfrm>
            <a:off x="7161840" y="317556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30" name=""/>
          <p:cNvSpPr txBox="1"/>
          <p:nvPr/>
        </p:nvSpPr>
        <p:spPr>
          <a:xfrm>
            <a:off x="6274440" y="4973400"/>
            <a:ext cx="875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Final Model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1" name=""/>
          <p:cNvSpPr txBox="1"/>
          <p:nvPr/>
        </p:nvSpPr>
        <p:spPr>
          <a:xfrm>
            <a:off x="7320600" y="3167280"/>
            <a:ext cx="2129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Each tree is typically shallow (weak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32" name="" descr=""/>
          <p:cNvPicPr/>
          <p:nvPr/>
        </p:nvPicPr>
        <p:blipFill>
          <a:blip r:embed="rId18"/>
          <a:stretch/>
        </p:blipFill>
        <p:spPr>
          <a:xfrm>
            <a:off x="7161840" y="384408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33" name=""/>
          <p:cNvSpPr txBox="1"/>
          <p:nvPr/>
        </p:nvSpPr>
        <p:spPr>
          <a:xfrm>
            <a:off x="7161840" y="3334320"/>
            <a:ext cx="466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learner)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34" name="" descr=""/>
          <p:cNvPicPr/>
          <p:nvPr/>
        </p:nvPicPr>
        <p:blipFill>
          <a:blip r:embed="rId19"/>
          <a:stretch/>
        </p:blipFill>
        <p:spPr>
          <a:xfrm>
            <a:off x="7161840" y="434556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35" name=""/>
          <p:cNvSpPr txBox="1"/>
          <p:nvPr/>
        </p:nvSpPr>
        <p:spPr>
          <a:xfrm>
            <a:off x="7320600" y="3835800"/>
            <a:ext cx="2526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Trees are built sequentially, not in parallel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6" name=""/>
          <p:cNvSpPr txBox="1"/>
          <p:nvPr/>
        </p:nvSpPr>
        <p:spPr>
          <a:xfrm>
            <a:off x="7320600" y="4337280"/>
            <a:ext cx="2130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Focuses on reducing bias with each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37" name="" descr=""/>
          <p:cNvPicPr/>
          <p:nvPr/>
        </p:nvPicPr>
        <p:blipFill>
          <a:blip r:embed="rId20"/>
          <a:stretch/>
        </p:blipFill>
        <p:spPr>
          <a:xfrm>
            <a:off x="10028160" y="568260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38" name=""/>
          <p:cNvSpPr txBox="1"/>
          <p:nvPr/>
        </p:nvSpPr>
        <p:spPr>
          <a:xfrm>
            <a:off x="7161840" y="4504320"/>
            <a:ext cx="496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iteration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40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1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2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3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4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4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46" name=""/>
          <p:cNvSpPr txBox="1"/>
          <p:nvPr/>
        </p:nvSpPr>
        <p:spPr>
          <a:xfrm>
            <a:off x="2053440" y="188640"/>
            <a:ext cx="66103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When NOT to Use Decision Trees Alone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7" name=""/>
          <p:cNvSpPr txBox="1"/>
          <p:nvPr/>
        </p:nvSpPr>
        <p:spPr>
          <a:xfrm>
            <a:off x="661680" y="956520"/>
            <a:ext cx="94410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While powerful, Decision Trees have limitations. When these limitations are encountered, alternative algorithms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8" name=""/>
          <p:cNvSpPr/>
          <p:nvPr/>
        </p:nvSpPr>
        <p:spPr>
          <a:xfrm>
            <a:off x="538920" y="1608480"/>
            <a:ext cx="4671720" cy="3836160"/>
          </a:xfrm>
          <a:custGeom>
            <a:avLst/>
            <a:gdLst/>
            <a:ahLst/>
            <a:rect l="0" t="0" r="r" b="b"/>
            <a:pathLst>
              <a:path w="12977" h="10656">
                <a:moveTo>
                  <a:pt x="0" y="10482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803" y="0"/>
                </a:lnTo>
                <a:cubicBezTo>
                  <a:pt x="12814" y="0"/>
                  <a:pt x="12825" y="1"/>
                  <a:pt x="12837" y="3"/>
                </a:cubicBezTo>
                <a:cubicBezTo>
                  <a:pt x="12848" y="6"/>
                  <a:pt x="12859" y="9"/>
                  <a:pt x="12869" y="13"/>
                </a:cubicBezTo>
                <a:cubicBezTo>
                  <a:pt x="12880" y="18"/>
                  <a:pt x="12890" y="23"/>
                  <a:pt x="12899" y="29"/>
                </a:cubicBezTo>
                <a:cubicBezTo>
                  <a:pt x="12909" y="36"/>
                  <a:pt x="12918" y="43"/>
                  <a:pt x="12926" y="51"/>
                </a:cubicBezTo>
                <a:cubicBezTo>
                  <a:pt x="12934" y="59"/>
                  <a:pt x="12941" y="68"/>
                  <a:pt x="12947" y="77"/>
                </a:cubicBezTo>
                <a:cubicBezTo>
                  <a:pt x="12954" y="87"/>
                  <a:pt x="12959" y="97"/>
                  <a:pt x="12964" y="107"/>
                </a:cubicBezTo>
                <a:cubicBezTo>
                  <a:pt x="12968" y="118"/>
                  <a:pt x="12971" y="129"/>
                  <a:pt x="12973" y="140"/>
                </a:cubicBezTo>
                <a:cubicBezTo>
                  <a:pt x="12976" y="151"/>
                  <a:pt x="12977" y="163"/>
                  <a:pt x="12977" y="174"/>
                </a:cubicBezTo>
                <a:lnTo>
                  <a:pt x="12977" y="10482"/>
                </a:lnTo>
                <a:cubicBezTo>
                  <a:pt x="12977" y="10493"/>
                  <a:pt x="12976" y="10504"/>
                  <a:pt x="12973" y="10516"/>
                </a:cubicBezTo>
                <a:cubicBezTo>
                  <a:pt x="12971" y="10527"/>
                  <a:pt x="12968" y="10538"/>
                  <a:pt x="12964" y="10548"/>
                </a:cubicBezTo>
                <a:cubicBezTo>
                  <a:pt x="12959" y="10559"/>
                  <a:pt x="12954" y="10569"/>
                  <a:pt x="12947" y="10578"/>
                </a:cubicBezTo>
                <a:cubicBezTo>
                  <a:pt x="12941" y="10588"/>
                  <a:pt x="12934" y="10597"/>
                  <a:pt x="12926" y="10605"/>
                </a:cubicBezTo>
                <a:cubicBezTo>
                  <a:pt x="12918" y="10613"/>
                  <a:pt x="12909" y="10620"/>
                  <a:pt x="12899" y="10626"/>
                </a:cubicBezTo>
                <a:cubicBezTo>
                  <a:pt x="12890" y="10633"/>
                  <a:pt x="12880" y="10638"/>
                  <a:pt x="12869" y="10643"/>
                </a:cubicBezTo>
                <a:cubicBezTo>
                  <a:pt x="12859" y="10647"/>
                  <a:pt x="12848" y="10650"/>
                  <a:pt x="12837" y="10652"/>
                </a:cubicBezTo>
                <a:cubicBezTo>
                  <a:pt x="12825" y="10655"/>
                  <a:pt x="12814" y="10656"/>
                  <a:pt x="12803" y="10656"/>
                </a:cubicBezTo>
                <a:lnTo>
                  <a:pt x="174" y="10656"/>
                </a:lnTo>
                <a:cubicBezTo>
                  <a:pt x="162" y="10656"/>
                  <a:pt x="151" y="10655"/>
                  <a:pt x="140" y="10652"/>
                </a:cubicBezTo>
                <a:cubicBezTo>
                  <a:pt x="129" y="10650"/>
                  <a:pt x="118" y="10647"/>
                  <a:pt x="107" y="10643"/>
                </a:cubicBezTo>
                <a:cubicBezTo>
                  <a:pt x="97" y="10638"/>
                  <a:pt x="87" y="10633"/>
                  <a:pt x="77" y="10626"/>
                </a:cubicBezTo>
                <a:cubicBezTo>
                  <a:pt x="68" y="10620"/>
                  <a:pt x="59" y="10613"/>
                  <a:pt x="51" y="10605"/>
                </a:cubicBezTo>
                <a:cubicBezTo>
                  <a:pt x="43" y="10597"/>
                  <a:pt x="35" y="10588"/>
                  <a:pt x="29" y="10578"/>
                </a:cubicBezTo>
                <a:cubicBezTo>
                  <a:pt x="23" y="10569"/>
                  <a:pt x="17" y="10559"/>
                  <a:pt x="13" y="10548"/>
                </a:cubicBezTo>
                <a:cubicBezTo>
                  <a:pt x="9" y="10538"/>
                  <a:pt x="5" y="10527"/>
                  <a:pt x="3" y="10516"/>
                </a:cubicBezTo>
                <a:cubicBezTo>
                  <a:pt x="1" y="10504"/>
                  <a:pt x="0" y="10493"/>
                  <a:pt x="0" y="10482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49" name=""/>
          <p:cNvSpPr/>
          <p:nvPr/>
        </p:nvSpPr>
        <p:spPr>
          <a:xfrm>
            <a:off x="538920" y="1608480"/>
            <a:ext cx="4671720" cy="3836160"/>
          </a:xfrm>
          <a:custGeom>
            <a:avLst/>
            <a:gdLst/>
            <a:ahLst/>
            <a:rect l="0" t="0" r="r" b="b"/>
            <a:pathLst>
              <a:path fill="none" w="12977" h="10656">
                <a:moveTo>
                  <a:pt x="0" y="10482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803" y="0"/>
                </a:lnTo>
                <a:cubicBezTo>
                  <a:pt x="12814" y="0"/>
                  <a:pt x="12825" y="1"/>
                  <a:pt x="12837" y="3"/>
                </a:cubicBezTo>
                <a:cubicBezTo>
                  <a:pt x="12848" y="6"/>
                  <a:pt x="12859" y="9"/>
                  <a:pt x="12869" y="13"/>
                </a:cubicBezTo>
                <a:cubicBezTo>
                  <a:pt x="12880" y="18"/>
                  <a:pt x="12890" y="23"/>
                  <a:pt x="12899" y="29"/>
                </a:cubicBezTo>
                <a:cubicBezTo>
                  <a:pt x="12909" y="36"/>
                  <a:pt x="12918" y="43"/>
                  <a:pt x="12926" y="51"/>
                </a:cubicBezTo>
                <a:cubicBezTo>
                  <a:pt x="12934" y="59"/>
                  <a:pt x="12941" y="68"/>
                  <a:pt x="12947" y="77"/>
                </a:cubicBezTo>
                <a:cubicBezTo>
                  <a:pt x="12954" y="87"/>
                  <a:pt x="12959" y="97"/>
                  <a:pt x="12964" y="107"/>
                </a:cubicBezTo>
                <a:cubicBezTo>
                  <a:pt x="12968" y="118"/>
                  <a:pt x="12971" y="129"/>
                  <a:pt x="12973" y="140"/>
                </a:cubicBezTo>
                <a:cubicBezTo>
                  <a:pt x="12976" y="151"/>
                  <a:pt x="12977" y="163"/>
                  <a:pt x="12977" y="174"/>
                </a:cubicBezTo>
                <a:lnTo>
                  <a:pt x="12977" y="10482"/>
                </a:lnTo>
                <a:cubicBezTo>
                  <a:pt x="12977" y="10493"/>
                  <a:pt x="12976" y="10504"/>
                  <a:pt x="12973" y="10516"/>
                </a:cubicBezTo>
                <a:cubicBezTo>
                  <a:pt x="12971" y="10527"/>
                  <a:pt x="12968" y="10538"/>
                  <a:pt x="12964" y="10548"/>
                </a:cubicBezTo>
                <a:cubicBezTo>
                  <a:pt x="12959" y="10559"/>
                  <a:pt x="12954" y="10569"/>
                  <a:pt x="12947" y="10578"/>
                </a:cubicBezTo>
                <a:cubicBezTo>
                  <a:pt x="12941" y="10588"/>
                  <a:pt x="12934" y="10597"/>
                  <a:pt x="12926" y="10605"/>
                </a:cubicBezTo>
                <a:cubicBezTo>
                  <a:pt x="12918" y="10613"/>
                  <a:pt x="12909" y="10620"/>
                  <a:pt x="12899" y="10626"/>
                </a:cubicBezTo>
                <a:cubicBezTo>
                  <a:pt x="12890" y="10633"/>
                  <a:pt x="12880" y="10638"/>
                  <a:pt x="12869" y="10643"/>
                </a:cubicBezTo>
                <a:cubicBezTo>
                  <a:pt x="12859" y="10647"/>
                  <a:pt x="12848" y="10650"/>
                  <a:pt x="12837" y="10652"/>
                </a:cubicBezTo>
                <a:cubicBezTo>
                  <a:pt x="12825" y="10655"/>
                  <a:pt x="12814" y="10656"/>
                  <a:pt x="12803" y="10656"/>
                </a:cubicBezTo>
                <a:lnTo>
                  <a:pt x="174" y="10656"/>
                </a:lnTo>
                <a:cubicBezTo>
                  <a:pt x="162" y="10656"/>
                  <a:pt x="151" y="10655"/>
                  <a:pt x="140" y="10652"/>
                </a:cubicBezTo>
                <a:cubicBezTo>
                  <a:pt x="129" y="10650"/>
                  <a:pt x="118" y="10647"/>
                  <a:pt x="107" y="10643"/>
                </a:cubicBezTo>
                <a:cubicBezTo>
                  <a:pt x="97" y="10638"/>
                  <a:pt x="87" y="10633"/>
                  <a:pt x="77" y="10626"/>
                </a:cubicBezTo>
                <a:cubicBezTo>
                  <a:pt x="68" y="10620"/>
                  <a:pt x="59" y="10613"/>
                  <a:pt x="51" y="10605"/>
                </a:cubicBezTo>
                <a:cubicBezTo>
                  <a:pt x="43" y="10597"/>
                  <a:pt x="35" y="10588"/>
                  <a:pt x="29" y="10578"/>
                </a:cubicBezTo>
                <a:cubicBezTo>
                  <a:pt x="23" y="10569"/>
                  <a:pt x="17" y="10559"/>
                  <a:pt x="13" y="10548"/>
                </a:cubicBezTo>
                <a:cubicBezTo>
                  <a:pt x="9" y="10538"/>
                  <a:pt x="5" y="10527"/>
                  <a:pt x="3" y="10516"/>
                </a:cubicBezTo>
                <a:cubicBezTo>
                  <a:pt x="1" y="10504"/>
                  <a:pt x="0" y="10493"/>
                  <a:pt x="0" y="10482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50" name="" descr=""/>
          <p:cNvPicPr/>
          <p:nvPr/>
        </p:nvPicPr>
        <p:blipFill>
          <a:blip r:embed="rId3"/>
          <a:stretch/>
        </p:blipFill>
        <p:spPr>
          <a:xfrm>
            <a:off x="743760" y="18468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51" name=""/>
          <p:cNvSpPr txBox="1"/>
          <p:nvPr/>
        </p:nvSpPr>
        <p:spPr>
          <a:xfrm>
            <a:off x="4504680" y="1190160"/>
            <a:ext cx="17110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may perform better.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2" name=""/>
          <p:cNvSpPr/>
          <p:nvPr/>
        </p:nvSpPr>
        <p:spPr>
          <a:xfrm>
            <a:off x="743400" y="2281320"/>
            <a:ext cx="251280" cy="334440"/>
          </a:xfrm>
          <a:custGeom>
            <a:avLst/>
            <a:gdLst/>
            <a:ahLst/>
            <a:rect l="0" t="0" r="r" b="b"/>
            <a:pathLst>
              <a:path w="698" h="929">
                <a:moveTo>
                  <a:pt x="0" y="580"/>
                </a:moveTo>
                <a:lnTo>
                  <a:pt x="0" y="348"/>
                </a:lnTo>
                <a:cubicBezTo>
                  <a:pt x="0" y="325"/>
                  <a:pt x="3" y="302"/>
                  <a:pt x="7" y="280"/>
                </a:cubicBezTo>
                <a:cubicBezTo>
                  <a:pt x="12" y="258"/>
                  <a:pt x="18" y="236"/>
                  <a:pt x="27" y="215"/>
                </a:cubicBezTo>
                <a:cubicBezTo>
                  <a:pt x="36" y="193"/>
                  <a:pt x="46" y="173"/>
                  <a:pt x="59" y="154"/>
                </a:cubicBezTo>
                <a:cubicBezTo>
                  <a:pt x="72" y="135"/>
                  <a:pt x="86" y="118"/>
                  <a:pt x="102" y="102"/>
                </a:cubicBezTo>
                <a:cubicBezTo>
                  <a:pt x="119" y="85"/>
                  <a:pt x="136" y="71"/>
                  <a:pt x="155" y="58"/>
                </a:cubicBezTo>
                <a:cubicBezTo>
                  <a:pt x="174" y="46"/>
                  <a:pt x="194" y="35"/>
                  <a:pt x="215" y="26"/>
                </a:cubicBezTo>
                <a:cubicBezTo>
                  <a:pt x="237" y="17"/>
                  <a:pt x="258" y="11"/>
                  <a:pt x="281" y="6"/>
                </a:cubicBezTo>
                <a:cubicBezTo>
                  <a:pt x="303" y="2"/>
                  <a:pt x="326" y="0"/>
                  <a:pt x="349" y="0"/>
                </a:cubicBezTo>
                <a:cubicBezTo>
                  <a:pt x="373" y="0"/>
                  <a:pt x="395" y="2"/>
                  <a:pt x="418" y="6"/>
                </a:cubicBezTo>
                <a:cubicBezTo>
                  <a:pt x="440" y="11"/>
                  <a:pt x="462" y="17"/>
                  <a:pt x="483" y="26"/>
                </a:cubicBezTo>
                <a:cubicBezTo>
                  <a:pt x="504" y="35"/>
                  <a:pt x="524" y="46"/>
                  <a:pt x="543" y="58"/>
                </a:cubicBezTo>
                <a:cubicBezTo>
                  <a:pt x="562" y="71"/>
                  <a:pt x="580" y="85"/>
                  <a:pt x="596" y="102"/>
                </a:cubicBezTo>
                <a:cubicBezTo>
                  <a:pt x="612" y="118"/>
                  <a:pt x="626" y="135"/>
                  <a:pt x="639" y="154"/>
                </a:cubicBezTo>
                <a:cubicBezTo>
                  <a:pt x="652" y="173"/>
                  <a:pt x="663" y="193"/>
                  <a:pt x="671" y="215"/>
                </a:cubicBezTo>
                <a:cubicBezTo>
                  <a:pt x="680" y="236"/>
                  <a:pt x="687" y="258"/>
                  <a:pt x="691" y="280"/>
                </a:cubicBezTo>
                <a:cubicBezTo>
                  <a:pt x="696" y="302"/>
                  <a:pt x="698" y="325"/>
                  <a:pt x="698" y="348"/>
                </a:cubicBezTo>
                <a:lnTo>
                  <a:pt x="698" y="580"/>
                </a:lnTo>
                <a:cubicBezTo>
                  <a:pt x="698" y="603"/>
                  <a:pt x="696" y="626"/>
                  <a:pt x="691" y="649"/>
                </a:cubicBezTo>
                <a:cubicBezTo>
                  <a:pt x="687" y="671"/>
                  <a:pt x="680" y="693"/>
                  <a:pt x="671" y="714"/>
                </a:cubicBezTo>
                <a:cubicBezTo>
                  <a:pt x="663" y="735"/>
                  <a:pt x="652" y="755"/>
                  <a:pt x="639" y="774"/>
                </a:cubicBezTo>
                <a:cubicBezTo>
                  <a:pt x="626" y="793"/>
                  <a:pt x="612" y="811"/>
                  <a:pt x="596" y="827"/>
                </a:cubicBezTo>
                <a:cubicBezTo>
                  <a:pt x="580" y="843"/>
                  <a:pt x="562" y="858"/>
                  <a:pt x="543" y="871"/>
                </a:cubicBezTo>
                <a:cubicBezTo>
                  <a:pt x="524" y="883"/>
                  <a:pt x="504" y="894"/>
                  <a:pt x="483" y="903"/>
                </a:cubicBezTo>
                <a:cubicBezTo>
                  <a:pt x="462" y="911"/>
                  <a:pt x="440" y="918"/>
                  <a:pt x="418" y="922"/>
                </a:cubicBezTo>
                <a:cubicBezTo>
                  <a:pt x="395" y="927"/>
                  <a:pt x="373" y="929"/>
                  <a:pt x="349" y="929"/>
                </a:cubicBezTo>
                <a:cubicBezTo>
                  <a:pt x="326" y="929"/>
                  <a:pt x="303" y="927"/>
                  <a:pt x="281" y="922"/>
                </a:cubicBezTo>
                <a:cubicBezTo>
                  <a:pt x="258" y="918"/>
                  <a:pt x="237" y="911"/>
                  <a:pt x="215" y="903"/>
                </a:cubicBezTo>
                <a:cubicBezTo>
                  <a:pt x="194" y="894"/>
                  <a:pt x="174" y="883"/>
                  <a:pt x="155" y="871"/>
                </a:cubicBezTo>
                <a:cubicBezTo>
                  <a:pt x="136" y="858"/>
                  <a:pt x="119" y="843"/>
                  <a:pt x="102" y="827"/>
                </a:cubicBezTo>
                <a:cubicBezTo>
                  <a:pt x="86" y="811"/>
                  <a:pt x="72" y="793"/>
                  <a:pt x="59" y="774"/>
                </a:cubicBezTo>
                <a:cubicBezTo>
                  <a:pt x="46" y="755"/>
                  <a:pt x="36" y="735"/>
                  <a:pt x="27" y="714"/>
                </a:cubicBezTo>
                <a:cubicBezTo>
                  <a:pt x="18" y="693"/>
                  <a:pt x="12" y="671"/>
                  <a:pt x="7" y="649"/>
                </a:cubicBezTo>
                <a:cubicBezTo>
                  <a:pt x="3" y="626"/>
                  <a:pt x="0" y="603"/>
                  <a:pt x="0" y="580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53" name="" descr=""/>
          <p:cNvPicPr/>
          <p:nvPr/>
        </p:nvPicPr>
        <p:blipFill>
          <a:blip r:embed="rId4"/>
          <a:stretch/>
        </p:blipFill>
        <p:spPr>
          <a:xfrm>
            <a:off x="810720" y="239004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54" name=""/>
          <p:cNvSpPr txBox="1"/>
          <p:nvPr/>
        </p:nvSpPr>
        <p:spPr>
          <a:xfrm>
            <a:off x="1044720" y="1827720"/>
            <a:ext cx="3247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Limitations &amp; When to Avoid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5" name=""/>
          <p:cNvSpPr txBox="1"/>
          <p:nvPr/>
        </p:nvSpPr>
        <p:spPr>
          <a:xfrm>
            <a:off x="1094760" y="2265840"/>
            <a:ext cx="1923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2e8b57"/>
                </a:solidFill>
                <a:effectLst/>
                <a:uFillTx/>
                <a:latin typeface="DejaVuSans"/>
                <a:ea typeface="DejaVuSans"/>
              </a:rPr>
              <a:t>Overﬁtting Complex Data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6" name=""/>
          <p:cNvSpPr txBox="1"/>
          <p:nvPr/>
        </p:nvSpPr>
        <p:spPr>
          <a:xfrm>
            <a:off x="1094760" y="2466360"/>
            <a:ext cx="3852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can learn noise and overﬁt when datasets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7" name=""/>
          <p:cNvSpPr/>
          <p:nvPr/>
        </p:nvSpPr>
        <p:spPr>
          <a:xfrm>
            <a:off x="743400" y="3049920"/>
            <a:ext cx="251280" cy="334800"/>
          </a:xfrm>
          <a:custGeom>
            <a:avLst/>
            <a:gdLst/>
            <a:ahLst/>
            <a:rect l="0" t="0" r="r" b="b"/>
            <a:pathLst>
              <a:path w="698" h="930">
                <a:moveTo>
                  <a:pt x="0" y="582"/>
                </a:moveTo>
                <a:lnTo>
                  <a:pt x="0" y="349"/>
                </a:lnTo>
                <a:cubicBezTo>
                  <a:pt x="0" y="326"/>
                  <a:pt x="3" y="303"/>
                  <a:pt x="7" y="281"/>
                </a:cubicBezTo>
                <a:cubicBezTo>
                  <a:pt x="12" y="258"/>
                  <a:pt x="18" y="236"/>
                  <a:pt x="27" y="215"/>
                </a:cubicBezTo>
                <a:cubicBezTo>
                  <a:pt x="36" y="194"/>
                  <a:pt x="46" y="174"/>
                  <a:pt x="59" y="155"/>
                </a:cubicBezTo>
                <a:cubicBezTo>
                  <a:pt x="72" y="136"/>
                  <a:pt x="86" y="118"/>
                  <a:pt x="102" y="102"/>
                </a:cubicBezTo>
                <a:cubicBezTo>
                  <a:pt x="119" y="86"/>
                  <a:pt x="136" y="72"/>
                  <a:pt x="155" y="59"/>
                </a:cubicBezTo>
                <a:cubicBezTo>
                  <a:pt x="174" y="46"/>
                  <a:pt x="194" y="36"/>
                  <a:pt x="215" y="27"/>
                </a:cubicBezTo>
                <a:cubicBezTo>
                  <a:pt x="237" y="18"/>
                  <a:pt x="258" y="11"/>
                  <a:pt x="281" y="7"/>
                </a:cubicBezTo>
                <a:cubicBezTo>
                  <a:pt x="303" y="2"/>
                  <a:pt x="326" y="0"/>
                  <a:pt x="349" y="0"/>
                </a:cubicBezTo>
                <a:cubicBezTo>
                  <a:pt x="373" y="0"/>
                  <a:pt x="395" y="2"/>
                  <a:pt x="418" y="7"/>
                </a:cubicBezTo>
                <a:cubicBezTo>
                  <a:pt x="440" y="11"/>
                  <a:pt x="462" y="18"/>
                  <a:pt x="483" y="27"/>
                </a:cubicBezTo>
                <a:cubicBezTo>
                  <a:pt x="504" y="36"/>
                  <a:pt x="524" y="46"/>
                  <a:pt x="543" y="59"/>
                </a:cubicBezTo>
                <a:cubicBezTo>
                  <a:pt x="562" y="72"/>
                  <a:pt x="580" y="86"/>
                  <a:pt x="596" y="102"/>
                </a:cubicBezTo>
                <a:cubicBezTo>
                  <a:pt x="612" y="118"/>
                  <a:pt x="626" y="136"/>
                  <a:pt x="639" y="155"/>
                </a:cubicBezTo>
                <a:cubicBezTo>
                  <a:pt x="652" y="174"/>
                  <a:pt x="663" y="194"/>
                  <a:pt x="671" y="215"/>
                </a:cubicBezTo>
                <a:cubicBezTo>
                  <a:pt x="680" y="236"/>
                  <a:pt x="687" y="258"/>
                  <a:pt x="691" y="281"/>
                </a:cubicBezTo>
                <a:cubicBezTo>
                  <a:pt x="696" y="303"/>
                  <a:pt x="698" y="326"/>
                  <a:pt x="698" y="349"/>
                </a:cubicBezTo>
                <a:lnTo>
                  <a:pt x="698" y="582"/>
                </a:lnTo>
                <a:cubicBezTo>
                  <a:pt x="698" y="604"/>
                  <a:pt x="696" y="627"/>
                  <a:pt x="691" y="650"/>
                </a:cubicBezTo>
                <a:cubicBezTo>
                  <a:pt x="687" y="672"/>
                  <a:pt x="680" y="694"/>
                  <a:pt x="671" y="715"/>
                </a:cubicBezTo>
                <a:cubicBezTo>
                  <a:pt x="663" y="736"/>
                  <a:pt x="652" y="756"/>
                  <a:pt x="639" y="775"/>
                </a:cubicBezTo>
                <a:cubicBezTo>
                  <a:pt x="626" y="794"/>
                  <a:pt x="612" y="812"/>
                  <a:pt x="596" y="828"/>
                </a:cubicBezTo>
                <a:cubicBezTo>
                  <a:pt x="580" y="844"/>
                  <a:pt x="562" y="858"/>
                  <a:pt x="543" y="871"/>
                </a:cubicBezTo>
                <a:cubicBezTo>
                  <a:pt x="524" y="884"/>
                  <a:pt x="504" y="895"/>
                  <a:pt x="483" y="903"/>
                </a:cubicBezTo>
                <a:cubicBezTo>
                  <a:pt x="462" y="912"/>
                  <a:pt x="440" y="919"/>
                  <a:pt x="418" y="923"/>
                </a:cubicBezTo>
                <a:cubicBezTo>
                  <a:pt x="395" y="928"/>
                  <a:pt x="373" y="930"/>
                  <a:pt x="349" y="930"/>
                </a:cubicBezTo>
                <a:cubicBezTo>
                  <a:pt x="326" y="930"/>
                  <a:pt x="303" y="928"/>
                  <a:pt x="281" y="923"/>
                </a:cubicBezTo>
                <a:cubicBezTo>
                  <a:pt x="258" y="919"/>
                  <a:pt x="237" y="912"/>
                  <a:pt x="215" y="903"/>
                </a:cubicBezTo>
                <a:cubicBezTo>
                  <a:pt x="194" y="895"/>
                  <a:pt x="174" y="884"/>
                  <a:pt x="155" y="871"/>
                </a:cubicBezTo>
                <a:cubicBezTo>
                  <a:pt x="136" y="858"/>
                  <a:pt x="119" y="844"/>
                  <a:pt x="102" y="828"/>
                </a:cubicBezTo>
                <a:cubicBezTo>
                  <a:pt x="86" y="812"/>
                  <a:pt x="72" y="794"/>
                  <a:pt x="59" y="775"/>
                </a:cubicBezTo>
                <a:cubicBezTo>
                  <a:pt x="46" y="756"/>
                  <a:pt x="36" y="736"/>
                  <a:pt x="27" y="715"/>
                </a:cubicBezTo>
                <a:cubicBezTo>
                  <a:pt x="18" y="694"/>
                  <a:pt x="12" y="672"/>
                  <a:pt x="7" y="650"/>
                </a:cubicBezTo>
                <a:cubicBezTo>
                  <a:pt x="3" y="627"/>
                  <a:pt x="0" y="604"/>
                  <a:pt x="0" y="582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58" name="" descr=""/>
          <p:cNvPicPr/>
          <p:nvPr/>
        </p:nvPicPr>
        <p:blipFill>
          <a:blip r:embed="rId5"/>
          <a:stretch/>
        </p:blipFill>
        <p:spPr>
          <a:xfrm>
            <a:off x="810720" y="31590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59" name=""/>
          <p:cNvSpPr txBox="1"/>
          <p:nvPr/>
        </p:nvSpPr>
        <p:spPr>
          <a:xfrm>
            <a:off x="1094760" y="2666880"/>
            <a:ext cx="1452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are complex or noisy.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0" name=""/>
          <p:cNvSpPr txBox="1"/>
          <p:nvPr/>
        </p:nvSpPr>
        <p:spPr>
          <a:xfrm>
            <a:off x="1094760" y="3034800"/>
            <a:ext cx="1162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2e8b57"/>
                </a:solidFill>
                <a:effectLst/>
                <a:uFillTx/>
                <a:latin typeface="DejaVuSans"/>
                <a:ea typeface="DejaVuSans"/>
              </a:rPr>
              <a:t>High Instability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1" name=""/>
          <p:cNvSpPr txBox="1"/>
          <p:nvPr/>
        </p:nvSpPr>
        <p:spPr>
          <a:xfrm>
            <a:off x="1094760" y="3235320"/>
            <a:ext cx="3809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Small variations in training data can result in completely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2" name=""/>
          <p:cNvSpPr/>
          <p:nvPr/>
        </p:nvSpPr>
        <p:spPr>
          <a:xfrm>
            <a:off x="743400" y="3818880"/>
            <a:ext cx="267840" cy="334440"/>
          </a:xfrm>
          <a:custGeom>
            <a:avLst/>
            <a:gdLst/>
            <a:ahLst/>
            <a:rect l="0" t="0" r="r" b="b"/>
            <a:pathLst>
              <a:path w="744" h="929">
                <a:moveTo>
                  <a:pt x="0" y="558"/>
                </a:moveTo>
                <a:lnTo>
                  <a:pt x="0" y="372"/>
                </a:lnTo>
                <a:cubicBezTo>
                  <a:pt x="0" y="348"/>
                  <a:pt x="3" y="324"/>
                  <a:pt x="8" y="300"/>
                </a:cubicBezTo>
                <a:cubicBezTo>
                  <a:pt x="12" y="276"/>
                  <a:pt x="19" y="253"/>
                  <a:pt x="29" y="230"/>
                </a:cubicBezTo>
                <a:cubicBezTo>
                  <a:pt x="38" y="208"/>
                  <a:pt x="50" y="186"/>
                  <a:pt x="63" y="166"/>
                </a:cubicBezTo>
                <a:cubicBezTo>
                  <a:pt x="77" y="146"/>
                  <a:pt x="92" y="127"/>
                  <a:pt x="109" y="110"/>
                </a:cubicBezTo>
                <a:cubicBezTo>
                  <a:pt x="126" y="92"/>
                  <a:pt x="145" y="77"/>
                  <a:pt x="166" y="62"/>
                </a:cubicBezTo>
                <a:cubicBezTo>
                  <a:pt x="186" y="49"/>
                  <a:pt x="207" y="37"/>
                  <a:pt x="230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2" y="0"/>
                </a:cubicBezTo>
                <a:cubicBezTo>
                  <a:pt x="396" y="0"/>
                  <a:pt x="420" y="2"/>
                  <a:pt x="444" y="7"/>
                </a:cubicBezTo>
                <a:cubicBezTo>
                  <a:pt x="468" y="12"/>
                  <a:pt x="491" y="19"/>
                  <a:pt x="514" y="28"/>
                </a:cubicBezTo>
                <a:cubicBezTo>
                  <a:pt x="538" y="37"/>
                  <a:pt x="559" y="49"/>
                  <a:pt x="579" y="62"/>
                </a:cubicBezTo>
                <a:cubicBezTo>
                  <a:pt x="599" y="77"/>
                  <a:pt x="618" y="92"/>
                  <a:pt x="635" y="110"/>
                </a:cubicBezTo>
                <a:cubicBezTo>
                  <a:pt x="653" y="127"/>
                  <a:pt x="668" y="146"/>
                  <a:pt x="682" y="166"/>
                </a:cubicBezTo>
                <a:cubicBezTo>
                  <a:pt x="695" y="186"/>
                  <a:pt x="707" y="208"/>
                  <a:pt x="716" y="230"/>
                </a:cubicBezTo>
                <a:cubicBezTo>
                  <a:pt x="725" y="253"/>
                  <a:pt x="732" y="276"/>
                  <a:pt x="737" y="300"/>
                </a:cubicBezTo>
                <a:cubicBezTo>
                  <a:pt x="742" y="324"/>
                  <a:pt x="744" y="348"/>
                  <a:pt x="744" y="372"/>
                </a:cubicBezTo>
                <a:lnTo>
                  <a:pt x="744" y="558"/>
                </a:lnTo>
                <a:cubicBezTo>
                  <a:pt x="744" y="582"/>
                  <a:pt x="742" y="607"/>
                  <a:pt x="737" y="630"/>
                </a:cubicBezTo>
                <a:cubicBezTo>
                  <a:pt x="732" y="654"/>
                  <a:pt x="725" y="678"/>
                  <a:pt x="716" y="700"/>
                </a:cubicBezTo>
                <a:cubicBezTo>
                  <a:pt x="707" y="723"/>
                  <a:pt x="695" y="744"/>
                  <a:pt x="682" y="764"/>
                </a:cubicBezTo>
                <a:cubicBezTo>
                  <a:pt x="668" y="785"/>
                  <a:pt x="653" y="803"/>
                  <a:pt x="635" y="821"/>
                </a:cubicBezTo>
                <a:cubicBezTo>
                  <a:pt x="618" y="838"/>
                  <a:pt x="599" y="853"/>
                  <a:pt x="579" y="867"/>
                </a:cubicBezTo>
                <a:cubicBezTo>
                  <a:pt x="559" y="880"/>
                  <a:pt x="538" y="892"/>
                  <a:pt x="514" y="901"/>
                </a:cubicBezTo>
                <a:cubicBezTo>
                  <a:pt x="491" y="910"/>
                  <a:pt x="468" y="917"/>
                  <a:pt x="444" y="922"/>
                </a:cubicBezTo>
                <a:cubicBezTo>
                  <a:pt x="420" y="927"/>
                  <a:pt x="396" y="929"/>
                  <a:pt x="372" y="929"/>
                </a:cubicBezTo>
                <a:cubicBezTo>
                  <a:pt x="347" y="929"/>
                  <a:pt x="323" y="927"/>
                  <a:pt x="299" y="922"/>
                </a:cubicBezTo>
                <a:cubicBezTo>
                  <a:pt x="275" y="917"/>
                  <a:pt x="252" y="910"/>
                  <a:pt x="230" y="901"/>
                </a:cubicBezTo>
                <a:cubicBezTo>
                  <a:pt x="207" y="892"/>
                  <a:pt x="186" y="880"/>
                  <a:pt x="166" y="867"/>
                </a:cubicBezTo>
                <a:cubicBezTo>
                  <a:pt x="145" y="853"/>
                  <a:pt x="126" y="838"/>
                  <a:pt x="109" y="821"/>
                </a:cubicBezTo>
                <a:cubicBezTo>
                  <a:pt x="92" y="803"/>
                  <a:pt x="77" y="785"/>
                  <a:pt x="63" y="764"/>
                </a:cubicBezTo>
                <a:cubicBezTo>
                  <a:pt x="50" y="744"/>
                  <a:pt x="38" y="723"/>
                  <a:pt x="29" y="700"/>
                </a:cubicBezTo>
                <a:cubicBezTo>
                  <a:pt x="19" y="678"/>
                  <a:pt x="12" y="654"/>
                  <a:pt x="8" y="630"/>
                </a:cubicBezTo>
                <a:cubicBezTo>
                  <a:pt x="3" y="607"/>
                  <a:pt x="0" y="582"/>
                  <a:pt x="0" y="55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63" name="" descr=""/>
          <p:cNvPicPr/>
          <p:nvPr/>
        </p:nvPicPr>
        <p:blipFill>
          <a:blip r:embed="rId6"/>
          <a:stretch/>
        </p:blipFill>
        <p:spPr>
          <a:xfrm>
            <a:off x="810720" y="3927600"/>
            <a:ext cx="13320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4" name=""/>
          <p:cNvSpPr txBox="1"/>
          <p:nvPr/>
        </p:nvSpPr>
        <p:spPr>
          <a:xfrm>
            <a:off x="1094760" y="3435840"/>
            <a:ext cx="1655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diﬀerent tree structures.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5" name=""/>
          <p:cNvSpPr txBox="1"/>
          <p:nvPr/>
        </p:nvSpPr>
        <p:spPr>
          <a:xfrm>
            <a:off x="1111320" y="3803400"/>
            <a:ext cx="1527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2e8b57"/>
                </a:solidFill>
                <a:effectLst/>
                <a:uFillTx/>
                <a:latin typeface="DejaVuSans"/>
                <a:ea typeface="DejaVuSans"/>
              </a:rPr>
              <a:t>High Dimensionality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6" name=""/>
          <p:cNvSpPr txBox="1"/>
          <p:nvPr/>
        </p:nvSpPr>
        <p:spPr>
          <a:xfrm>
            <a:off x="1111320" y="4004280"/>
            <a:ext cx="3853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Struggles with datasets having many features, especially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7" name=""/>
          <p:cNvSpPr/>
          <p:nvPr/>
        </p:nvSpPr>
        <p:spPr>
          <a:xfrm>
            <a:off x="743400" y="4587480"/>
            <a:ext cx="267840" cy="334800"/>
          </a:xfrm>
          <a:custGeom>
            <a:avLst/>
            <a:gdLst/>
            <a:ahLst/>
            <a:rect l="0" t="0" r="r" b="b"/>
            <a:pathLst>
              <a:path w="744" h="930">
                <a:moveTo>
                  <a:pt x="0" y="558"/>
                </a:moveTo>
                <a:lnTo>
                  <a:pt x="0" y="372"/>
                </a:lnTo>
                <a:cubicBezTo>
                  <a:pt x="0" y="347"/>
                  <a:pt x="3" y="323"/>
                  <a:pt x="8" y="299"/>
                </a:cubicBezTo>
                <a:cubicBezTo>
                  <a:pt x="12" y="275"/>
                  <a:pt x="19" y="252"/>
                  <a:pt x="29" y="230"/>
                </a:cubicBezTo>
                <a:cubicBezTo>
                  <a:pt x="38" y="207"/>
                  <a:pt x="50" y="186"/>
                  <a:pt x="63" y="166"/>
                </a:cubicBezTo>
                <a:cubicBezTo>
                  <a:pt x="77" y="145"/>
                  <a:pt x="92" y="126"/>
                  <a:pt x="109" y="109"/>
                </a:cubicBezTo>
                <a:cubicBezTo>
                  <a:pt x="126" y="92"/>
                  <a:pt x="145" y="77"/>
                  <a:pt x="166" y="63"/>
                </a:cubicBezTo>
                <a:cubicBezTo>
                  <a:pt x="186" y="50"/>
                  <a:pt x="207" y="38"/>
                  <a:pt x="230" y="29"/>
                </a:cubicBezTo>
                <a:cubicBezTo>
                  <a:pt x="252" y="19"/>
                  <a:pt x="275" y="12"/>
                  <a:pt x="299" y="8"/>
                </a:cubicBezTo>
                <a:cubicBezTo>
                  <a:pt x="323" y="3"/>
                  <a:pt x="347" y="0"/>
                  <a:pt x="372" y="0"/>
                </a:cubicBezTo>
                <a:cubicBezTo>
                  <a:pt x="396" y="0"/>
                  <a:pt x="420" y="3"/>
                  <a:pt x="444" y="8"/>
                </a:cubicBezTo>
                <a:cubicBezTo>
                  <a:pt x="468" y="12"/>
                  <a:pt x="491" y="19"/>
                  <a:pt x="514" y="29"/>
                </a:cubicBezTo>
                <a:cubicBezTo>
                  <a:pt x="538" y="38"/>
                  <a:pt x="559" y="50"/>
                  <a:pt x="579" y="63"/>
                </a:cubicBezTo>
                <a:cubicBezTo>
                  <a:pt x="599" y="77"/>
                  <a:pt x="618" y="92"/>
                  <a:pt x="635" y="109"/>
                </a:cubicBezTo>
                <a:cubicBezTo>
                  <a:pt x="653" y="126"/>
                  <a:pt x="668" y="145"/>
                  <a:pt x="682" y="166"/>
                </a:cubicBezTo>
                <a:cubicBezTo>
                  <a:pt x="695" y="186"/>
                  <a:pt x="707" y="207"/>
                  <a:pt x="716" y="230"/>
                </a:cubicBezTo>
                <a:cubicBezTo>
                  <a:pt x="725" y="252"/>
                  <a:pt x="732" y="275"/>
                  <a:pt x="737" y="299"/>
                </a:cubicBezTo>
                <a:cubicBezTo>
                  <a:pt x="742" y="323"/>
                  <a:pt x="744" y="347"/>
                  <a:pt x="744" y="372"/>
                </a:cubicBezTo>
                <a:lnTo>
                  <a:pt x="744" y="558"/>
                </a:lnTo>
                <a:cubicBezTo>
                  <a:pt x="744" y="582"/>
                  <a:pt x="742" y="606"/>
                  <a:pt x="737" y="630"/>
                </a:cubicBezTo>
                <a:cubicBezTo>
                  <a:pt x="732" y="654"/>
                  <a:pt x="725" y="677"/>
                  <a:pt x="716" y="700"/>
                </a:cubicBezTo>
                <a:cubicBezTo>
                  <a:pt x="707" y="723"/>
                  <a:pt x="695" y="745"/>
                  <a:pt x="682" y="765"/>
                </a:cubicBezTo>
                <a:cubicBezTo>
                  <a:pt x="668" y="785"/>
                  <a:pt x="653" y="804"/>
                  <a:pt x="635" y="821"/>
                </a:cubicBezTo>
                <a:cubicBezTo>
                  <a:pt x="618" y="838"/>
                  <a:pt x="599" y="854"/>
                  <a:pt x="579" y="867"/>
                </a:cubicBezTo>
                <a:cubicBezTo>
                  <a:pt x="559" y="881"/>
                  <a:pt x="538" y="892"/>
                  <a:pt x="514" y="902"/>
                </a:cubicBezTo>
                <a:cubicBezTo>
                  <a:pt x="491" y="911"/>
                  <a:pt x="468" y="918"/>
                  <a:pt x="444" y="923"/>
                </a:cubicBezTo>
                <a:cubicBezTo>
                  <a:pt x="420" y="928"/>
                  <a:pt x="396" y="930"/>
                  <a:pt x="372" y="930"/>
                </a:cubicBezTo>
                <a:cubicBezTo>
                  <a:pt x="347" y="930"/>
                  <a:pt x="323" y="928"/>
                  <a:pt x="299" y="923"/>
                </a:cubicBezTo>
                <a:cubicBezTo>
                  <a:pt x="275" y="918"/>
                  <a:pt x="252" y="911"/>
                  <a:pt x="230" y="902"/>
                </a:cubicBezTo>
                <a:cubicBezTo>
                  <a:pt x="207" y="892"/>
                  <a:pt x="186" y="881"/>
                  <a:pt x="166" y="867"/>
                </a:cubicBezTo>
                <a:cubicBezTo>
                  <a:pt x="145" y="854"/>
                  <a:pt x="126" y="838"/>
                  <a:pt x="109" y="821"/>
                </a:cubicBezTo>
                <a:cubicBezTo>
                  <a:pt x="92" y="804"/>
                  <a:pt x="77" y="785"/>
                  <a:pt x="63" y="765"/>
                </a:cubicBezTo>
                <a:cubicBezTo>
                  <a:pt x="50" y="745"/>
                  <a:pt x="38" y="723"/>
                  <a:pt x="29" y="700"/>
                </a:cubicBezTo>
                <a:cubicBezTo>
                  <a:pt x="19" y="677"/>
                  <a:pt x="12" y="654"/>
                  <a:pt x="8" y="630"/>
                </a:cubicBezTo>
                <a:cubicBezTo>
                  <a:pt x="3" y="606"/>
                  <a:pt x="0" y="582"/>
                  <a:pt x="0" y="55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68" name="" descr=""/>
          <p:cNvPicPr/>
          <p:nvPr/>
        </p:nvPicPr>
        <p:blipFill>
          <a:blip r:embed="rId7"/>
          <a:stretch/>
        </p:blipFill>
        <p:spPr>
          <a:xfrm>
            <a:off x="810720" y="4696560"/>
            <a:ext cx="13320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9" name=""/>
          <p:cNvSpPr txBox="1"/>
          <p:nvPr/>
        </p:nvSpPr>
        <p:spPr>
          <a:xfrm>
            <a:off x="1111320" y="4204800"/>
            <a:ext cx="2414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if relationships are not axis-parallel.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0" name=""/>
          <p:cNvSpPr txBox="1"/>
          <p:nvPr/>
        </p:nvSpPr>
        <p:spPr>
          <a:xfrm>
            <a:off x="1111320" y="4572360"/>
            <a:ext cx="1551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2e8b57"/>
                </a:solidFill>
                <a:effectLst/>
                <a:uFillTx/>
                <a:latin typeface="DejaVuSans"/>
                <a:ea typeface="DejaVuSans"/>
              </a:rPr>
              <a:t>Complex Boundaries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1" name=""/>
          <p:cNvSpPr txBox="1"/>
          <p:nvPr/>
        </p:nvSpPr>
        <p:spPr>
          <a:xfrm>
            <a:off x="1111320" y="4772880"/>
            <a:ext cx="3177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May not eﬀectively capture complex non-linear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2" name=""/>
          <p:cNvSpPr/>
          <p:nvPr/>
        </p:nvSpPr>
        <p:spPr>
          <a:xfrm>
            <a:off x="5486040" y="1608480"/>
            <a:ext cx="4671720" cy="3836160"/>
          </a:xfrm>
          <a:custGeom>
            <a:avLst/>
            <a:gdLst/>
            <a:ahLst/>
            <a:rect l="0" t="0" r="r" b="b"/>
            <a:pathLst>
              <a:path w="12977" h="10656">
                <a:moveTo>
                  <a:pt x="0" y="10482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12803" y="0"/>
                </a:lnTo>
                <a:cubicBezTo>
                  <a:pt x="12814" y="0"/>
                  <a:pt x="12826" y="1"/>
                  <a:pt x="12837" y="3"/>
                </a:cubicBezTo>
                <a:cubicBezTo>
                  <a:pt x="12848" y="6"/>
                  <a:pt x="12859" y="9"/>
                  <a:pt x="12869" y="13"/>
                </a:cubicBezTo>
                <a:cubicBezTo>
                  <a:pt x="12880" y="18"/>
                  <a:pt x="12890" y="23"/>
                  <a:pt x="12900" y="29"/>
                </a:cubicBezTo>
                <a:cubicBezTo>
                  <a:pt x="12909" y="36"/>
                  <a:pt x="12918" y="43"/>
                  <a:pt x="12926" y="51"/>
                </a:cubicBezTo>
                <a:cubicBezTo>
                  <a:pt x="12934" y="59"/>
                  <a:pt x="12941" y="68"/>
                  <a:pt x="12948" y="77"/>
                </a:cubicBezTo>
                <a:cubicBezTo>
                  <a:pt x="12954" y="87"/>
                  <a:pt x="12959" y="97"/>
                  <a:pt x="12964" y="107"/>
                </a:cubicBezTo>
                <a:cubicBezTo>
                  <a:pt x="12968" y="118"/>
                  <a:pt x="12971" y="129"/>
                  <a:pt x="12974" y="140"/>
                </a:cubicBezTo>
                <a:cubicBezTo>
                  <a:pt x="12976" y="151"/>
                  <a:pt x="12977" y="163"/>
                  <a:pt x="12977" y="174"/>
                </a:cubicBezTo>
                <a:lnTo>
                  <a:pt x="12977" y="10482"/>
                </a:lnTo>
                <a:cubicBezTo>
                  <a:pt x="12977" y="10493"/>
                  <a:pt x="12976" y="10504"/>
                  <a:pt x="12974" y="10516"/>
                </a:cubicBezTo>
                <a:cubicBezTo>
                  <a:pt x="12971" y="10527"/>
                  <a:pt x="12968" y="10538"/>
                  <a:pt x="12964" y="10548"/>
                </a:cubicBezTo>
                <a:cubicBezTo>
                  <a:pt x="12959" y="10559"/>
                  <a:pt x="12954" y="10569"/>
                  <a:pt x="12948" y="10578"/>
                </a:cubicBezTo>
                <a:cubicBezTo>
                  <a:pt x="12941" y="10588"/>
                  <a:pt x="12934" y="10597"/>
                  <a:pt x="12926" y="10605"/>
                </a:cubicBezTo>
                <a:cubicBezTo>
                  <a:pt x="12918" y="10613"/>
                  <a:pt x="12909" y="10620"/>
                  <a:pt x="12900" y="10626"/>
                </a:cubicBezTo>
                <a:cubicBezTo>
                  <a:pt x="12890" y="10633"/>
                  <a:pt x="12880" y="10638"/>
                  <a:pt x="12869" y="10643"/>
                </a:cubicBezTo>
                <a:cubicBezTo>
                  <a:pt x="12859" y="10647"/>
                  <a:pt x="12848" y="10650"/>
                  <a:pt x="12837" y="10652"/>
                </a:cubicBezTo>
                <a:cubicBezTo>
                  <a:pt x="12826" y="10655"/>
                  <a:pt x="12814" y="10656"/>
                  <a:pt x="12803" y="10656"/>
                </a:cubicBezTo>
                <a:lnTo>
                  <a:pt x="174" y="10656"/>
                </a:lnTo>
                <a:cubicBezTo>
                  <a:pt x="163" y="10656"/>
                  <a:pt x="151" y="10655"/>
                  <a:pt x="140" y="10652"/>
                </a:cubicBezTo>
                <a:cubicBezTo>
                  <a:pt x="129" y="10650"/>
                  <a:pt x="118" y="10647"/>
                  <a:pt x="107" y="10643"/>
                </a:cubicBezTo>
                <a:cubicBezTo>
                  <a:pt x="97" y="10638"/>
                  <a:pt x="87" y="10633"/>
                  <a:pt x="77" y="10626"/>
                </a:cubicBezTo>
                <a:cubicBezTo>
                  <a:pt x="68" y="10620"/>
                  <a:pt x="59" y="10613"/>
                  <a:pt x="51" y="10605"/>
                </a:cubicBezTo>
                <a:cubicBezTo>
                  <a:pt x="43" y="10597"/>
                  <a:pt x="36" y="10588"/>
                  <a:pt x="29" y="10578"/>
                </a:cubicBezTo>
                <a:cubicBezTo>
                  <a:pt x="23" y="10569"/>
                  <a:pt x="17" y="10559"/>
                  <a:pt x="13" y="10548"/>
                </a:cubicBezTo>
                <a:cubicBezTo>
                  <a:pt x="9" y="10538"/>
                  <a:pt x="5" y="10527"/>
                  <a:pt x="3" y="10516"/>
                </a:cubicBezTo>
                <a:cubicBezTo>
                  <a:pt x="1" y="10504"/>
                  <a:pt x="0" y="10493"/>
                  <a:pt x="0" y="10482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3" name=""/>
          <p:cNvSpPr/>
          <p:nvPr/>
        </p:nvSpPr>
        <p:spPr>
          <a:xfrm>
            <a:off x="5486040" y="1608480"/>
            <a:ext cx="4671720" cy="3836160"/>
          </a:xfrm>
          <a:custGeom>
            <a:avLst/>
            <a:gdLst/>
            <a:ahLst/>
            <a:rect l="0" t="0" r="r" b="b"/>
            <a:pathLst>
              <a:path fill="none" w="12977" h="10656">
                <a:moveTo>
                  <a:pt x="0" y="10482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12803" y="0"/>
                </a:lnTo>
                <a:cubicBezTo>
                  <a:pt x="12814" y="0"/>
                  <a:pt x="12826" y="1"/>
                  <a:pt x="12837" y="3"/>
                </a:cubicBezTo>
                <a:cubicBezTo>
                  <a:pt x="12848" y="6"/>
                  <a:pt x="12859" y="9"/>
                  <a:pt x="12869" y="13"/>
                </a:cubicBezTo>
                <a:cubicBezTo>
                  <a:pt x="12880" y="18"/>
                  <a:pt x="12890" y="23"/>
                  <a:pt x="12900" y="29"/>
                </a:cubicBezTo>
                <a:cubicBezTo>
                  <a:pt x="12909" y="36"/>
                  <a:pt x="12918" y="43"/>
                  <a:pt x="12926" y="51"/>
                </a:cubicBezTo>
                <a:cubicBezTo>
                  <a:pt x="12934" y="59"/>
                  <a:pt x="12941" y="68"/>
                  <a:pt x="12948" y="77"/>
                </a:cubicBezTo>
                <a:cubicBezTo>
                  <a:pt x="12954" y="87"/>
                  <a:pt x="12959" y="97"/>
                  <a:pt x="12964" y="107"/>
                </a:cubicBezTo>
                <a:cubicBezTo>
                  <a:pt x="12968" y="118"/>
                  <a:pt x="12971" y="129"/>
                  <a:pt x="12974" y="140"/>
                </a:cubicBezTo>
                <a:cubicBezTo>
                  <a:pt x="12976" y="151"/>
                  <a:pt x="12977" y="163"/>
                  <a:pt x="12977" y="174"/>
                </a:cubicBezTo>
                <a:lnTo>
                  <a:pt x="12977" y="10482"/>
                </a:lnTo>
                <a:cubicBezTo>
                  <a:pt x="12977" y="10493"/>
                  <a:pt x="12976" y="10504"/>
                  <a:pt x="12974" y="10516"/>
                </a:cubicBezTo>
                <a:cubicBezTo>
                  <a:pt x="12971" y="10527"/>
                  <a:pt x="12968" y="10538"/>
                  <a:pt x="12964" y="10548"/>
                </a:cubicBezTo>
                <a:cubicBezTo>
                  <a:pt x="12959" y="10559"/>
                  <a:pt x="12954" y="10569"/>
                  <a:pt x="12948" y="10578"/>
                </a:cubicBezTo>
                <a:cubicBezTo>
                  <a:pt x="12941" y="10588"/>
                  <a:pt x="12934" y="10597"/>
                  <a:pt x="12926" y="10605"/>
                </a:cubicBezTo>
                <a:cubicBezTo>
                  <a:pt x="12918" y="10613"/>
                  <a:pt x="12909" y="10620"/>
                  <a:pt x="12900" y="10626"/>
                </a:cubicBezTo>
                <a:cubicBezTo>
                  <a:pt x="12890" y="10633"/>
                  <a:pt x="12880" y="10638"/>
                  <a:pt x="12869" y="10643"/>
                </a:cubicBezTo>
                <a:cubicBezTo>
                  <a:pt x="12859" y="10647"/>
                  <a:pt x="12848" y="10650"/>
                  <a:pt x="12837" y="10652"/>
                </a:cubicBezTo>
                <a:cubicBezTo>
                  <a:pt x="12826" y="10655"/>
                  <a:pt x="12814" y="10656"/>
                  <a:pt x="12803" y="10656"/>
                </a:cubicBezTo>
                <a:lnTo>
                  <a:pt x="174" y="10656"/>
                </a:lnTo>
                <a:cubicBezTo>
                  <a:pt x="163" y="10656"/>
                  <a:pt x="151" y="10655"/>
                  <a:pt x="140" y="10652"/>
                </a:cubicBezTo>
                <a:cubicBezTo>
                  <a:pt x="129" y="10650"/>
                  <a:pt x="118" y="10647"/>
                  <a:pt x="107" y="10643"/>
                </a:cubicBezTo>
                <a:cubicBezTo>
                  <a:pt x="97" y="10638"/>
                  <a:pt x="87" y="10633"/>
                  <a:pt x="77" y="10626"/>
                </a:cubicBezTo>
                <a:cubicBezTo>
                  <a:pt x="68" y="10620"/>
                  <a:pt x="59" y="10613"/>
                  <a:pt x="51" y="10605"/>
                </a:cubicBezTo>
                <a:cubicBezTo>
                  <a:pt x="43" y="10597"/>
                  <a:pt x="36" y="10588"/>
                  <a:pt x="29" y="10578"/>
                </a:cubicBezTo>
                <a:cubicBezTo>
                  <a:pt x="23" y="10569"/>
                  <a:pt x="17" y="10559"/>
                  <a:pt x="13" y="10548"/>
                </a:cubicBezTo>
                <a:cubicBezTo>
                  <a:pt x="9" y="10538"/>
                  <a:pt x="5" y="10527"/>
                  <a:pt x="3" y="10516"/>
                </a:cubicBezTo>
                <a:cubicBezTo>
                  <a:pt x="1" y="10504"/>
                  <a:pt x="0" y="10493"/>
                  <a:pt x="0" y="10482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4" name=""/>
          <p:cNvSpPr/>
          <p:nvPr/>
        </p:nvSpPr>
        <p:spPr>
          <a:xfrm>
            <a:off x="5707440" y="5022360"/>
            <a:ext cx="4245480" cy="768960"/>
          </a:xfrm>
          <a:custGeom>
            <a:avLst/>
            <a:gdLst/>
            <a:ahLst/>
            <a:rect l="0" t="0" r="r" b="b"/>
            <a:pathLst>
              <a:path w="11793" h="2136">
                <a:moveTo>
                  <a:pt x="0" y="2042"/>
                </a:moveTo>
                <a:lnTo>
                  <a:pt x="0" y="92"/>
                </a:lnTo>
                <a:cubicBezTo>
                  <a:pt x="0" y="80"/>
                  <a:pt x="1" y="68"/>
                  <a:pt x="4" y="57"/>
                </a:cubicBezTo>
                <a:cubicBezTo>
                  <a:pt x="6" y="45"/>
                  <a:pt x="9" y="35"/>
                  <a:pt x="14" y="27"/>
                </a:cubicBezTo>
                <a:cubicBezTo>
                  <a:pt x="18" y="18"/>
                  <a:pt x="23" y="11"/>
                  <a:pt x="29" y="7"/>
                </a:cubicBezTo>
                <a:cubicBezTo>
                  <a:pt x="34" y="2"/>
                  <a:pt x="40" y="0"/>
                  <a:pt x="46" y="0"/>
                </a:cubicBezTo>
                <a:lnTo>
                  <a:pt x="11700" y="0"/>
                </a:lnTo>
                <a:cubicBezTo>
                  <a:pt x="11713" y="0"/>
                  <a:pt x="11725" y="2"/>
                  <a:pt x="11736" y="7"/>
                </a:cubicBezTo>
                <a:cubicBezTo>
                  <a:pt x="11747" y="11"/>
                  <a:pt x="11757" y="18"/>
                  <a:pt x="11766" y="27"/>
                </a:cubicBezTo>
                <a:cubicBezTo>
                  <a:pt x="11775" y="35"/>
                  <a:pt x="11781" y="45"/>
                  <a:pt x="11786" y="57"/>
                </a:cubicBezTo>
                <a:cubicBezTo>
                  <a:pt x="11791" y="68"/>
                  <a:pt x="11793" y="80"/>
                  <a:pt x="11793" y="92"/>
                </a:cubicBezTo>
                <a:lnTo>
                  <a:pt x="11793" y="2042"/>
                </a:lnTo>
                <a:cubicBezTo>
                  <a:pt x="11793" y="2055"/>
                  <a:pt x="11791" y="2067"/>
                  <a:pt x="11786" y="2079"/>
                </a:cubicBezTo>
                <a:cubicBezTo>
                  <a:pt x="11781" y="2090"/>
                  <a:pt x="11775" y="2100"/>
                  <a:pt x="11766" y="2109"/>
                </a:cubicBezTo>
                <a:cubicBezTo>
                  <a:pt x="11757" y="2118"/>
                  <a:pt x="11747" y="2124"/>
                  <a:pt x="11736" y="2129"/>
                </a:cubicBezTo>
                <a:cubicBezTo>
                  <a:pt x="11725" y="2134"/>
                  <a:pt x="11713" y="2136"/>
                  <a:pt x="11700" y="2136"/>
                </a:cubicBezTo>
                <a:lnTo>
                  <a:pt x="46" y="2136"/>
                </a:lnTo>
                <a:cubicBezTo>
                  <a:pt x="40" y="2136"/>
                  <a:pt x="34" y="2134"/>
                  <a:pt x="29" y="2129"/>
                </a:cubicBezTo>
                <a:cubicBezTo>
                  <a:pt x="23" y="2124"/>
                  <a:pt x="18" y="2118"/>
                  <a:pt x="14" y="2109"/>
                </a:cubicBezTo>
                <a:cubicBezTo>
                  <a:pt x="9" y="2100"/>
                  <a:pt x="6" y="2090"/>
                  <a:pt x="4" y="2079"/>
                </a:cubicBezTo>
                <a:cubicBezTo>
                  <a:pt x="1" y="2067"/>
                  <a:pt x="0" y="2055"/>
                  <a:pt x="0" y="2042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5" name=""/>
          <p:cNvSpPr/>
          <p:nvPr/>
        </p:nvSpPr>
        <p:spPr>
          <a:xfrm>
            <a:off x="5690880" y="5022360"/>
            <a:ext cx="33480" cy="768960"/>
          </a:xfrm>
          <a:custGeom>
            <a:avLst/>
            <a:gdLst/>
            <a:ahLst/>
            <a:rect l="0" t="0" r="r" b="b"/>
            <a:pathLst>
              <a:path w="93" h="2136">
                <a:moveTo>
                  <a:pt x="0" y="0"/>
                </a:moveTo>
                <a:lnTo>
                  <a:pt x="93" y="0"/>
                </a:lnTo>
                <a:lnTo>
                  <a:pt x="93" y="2136"/>
                </a:lnTo>
                <a:lnTo>
                  <a:pt x="0" y="2136"/>
                </a:lnTo>
                <a:lnTo>
                  <a:pt x="0" y="0"/>
                </a:ln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76" name="" descr=""/>
          <p:cNvPicPr/>
          <p:nvPr/>
        </p:nvPicPr>
        <p:blipFill>
          <a:blip r:embed="rId8"/>
          <a:stretch/>
        </p:blipFill>
        <p:spPr>
          <a:xfrm>
            <a:off x="5690880" y="1846800"/>
            <a:ext cx="150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77" name=""/>
          <p:cNvSpPr txBox="1"/>
          <p:nvPr/>
        </p:nvSpPr>
        <p:spPr>
          <a:xfrm>
            <a:off x="1111320" y="4973400"/>
            <a:ext cx="194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boundaries between classes.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8" name=""/>
          <p:cNvSpPr/>
          <p:nvPr/>
        </p:nvSpPr>
        <p:spPr>
          <a:xfrm>
            <a:off x="5707440" y="2247840"/>
            <a:ext cx="2047680" cy="1203480"/>
          </a:xfrm>
          <a:custGeom>
            <a:avLst/>
            <a:gdLst/>
            <a:ahLst/>
            <a:rect l="0" t="0" r="r" b="b"/>
            <a:pathLst>
              <a:path w="5688" h="3343">
                <a:moveTo>
                  <a:pt x="0" y="3158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1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5503" y="0"/>
                </a:lnTo>
                <a:cubicBezTo>
                  <a:pt x="5515" y="0"/>
                  <a:pt x="5527" y="1"/>
                  <a:pt x="5539" y="3"/>
                </a:cubicBezTo>
                <a:cubicBezTo>
                  <a:pt x="5551" y="6"/>
                  <a:pt x="5562" y="9"/>
                  <a:pt x="5574" y="14"/>
                </a:cubicBezTo>
                <a:cubicBezTo>
                  <a:pt x="5585" y="19"/>
                  <a:pt x="5596" y="24"/>
                  <a:pt x="5606" y="31"/>
                </a:cubicBezTo>
                <a:cubicBezTo>
                  <a:pt x="5616" y="38"/>
                  <a:pt x="5625" y="46"/>
                  <a:pt x="5634" y="54"/>
                </a:cubicBezTo>
                <a:cubicBezTo>
                  <a:pt x="5642" y="63"/>
                  <a:pt x="5650" y="72"/>
                  <a:pt x="5657" y="82"/>
                </a:cubicBezTo>
                <a:cubicBezTo>
                  <a:pt x="5664" y="92"/>
                  <a:pt x="5669" y="103"/>
                  <a:pt x="5674" y="114"/>
                </a:cubicBezTo>
                <a:cubicBezTo>
                  <a:pt x="5679" y="126"/>
                  <a:pt x="5682" y="137"/>
                  <a:pt x="5685" y="149"/>
                </a:cubicBezTo>
                <a:cubicBezTo>
                  <a:pt x="5687" y="161"/>
                  <a:pt x="5688" y="173"/>
                  <a:pt x="5688" y="186"/>
                </a:cubicBezTo>
                <a:lnTo>
                  <a:pt x="5688" y="3158"/>
                </a:lnTo>
                <a:cubicBezTo>
                  <a:pt x="5688" y="3170"/>
                  <a:pt x="5687" y="3182"/>
                  <a:pt x="5685" y="3194"/>
                </a:cubicBezTo>
                <a:cubicBezTo>
                  <a:pt x="5682" y="3206"/>
                  <a:pt x="5679" y="3218"/>
                  <a:pt x="5674" y="3229"/>
                </a:cubicBezTo>
                <a:cubicBezTo>
                  <a:pt x="5669" y="3240"/>
                  <a:pt x="5664" y="3251"/>
                  <a:pt x="5657" y="3261"/>
                </a:cubicBezTo>
                <a:cubicBezTo>
                  <a:pt x="5650" y="3271"/>
                  <a:pt x="5642" y="3280"/>
                  <a:pt x="5634" y="3289"/>
                </a:cubicBezTo>
                <a:cubicBezTo>
                  <a:pt x="5625" y="3298"/>
                  <a:pt x="5616" y="3305"/>
                  <a:pt x="5606" y="3312"/>
                </a:cubicBezTo>
                <a:cubicBezTo>
                  <a:pt x="5596" y="3319"/>
                  <a:pt x="5585" y="3325"/>
                  <a:pt x="5574" y="3329"/>
                </a:cubicBezTo>
                <a:cubicBezTo>
                  <a:pt x="5562" y="3334"/>
                  <a:pt x="5551" y="3338"/>
                  <a:pt x="5539" y="3340"/>
                </a:cubicBezTo>
                <a:cubicBezTo>
                  <a:pt x="5527" y="3342"/>
                  <a:pt x="5515" y="3343"/>
                  <a:pt x="5503" y="3343"/>
                </a:cubicBezTo>
                <a:lnTo>
                  <a:pt x="139" y="3343"/>
                </a:lnTo>
                <a:cubicBezTo>
                  <a:pt x="130" y="3343"/>
                  <a:pt x="121" y="3342"/>
                  <a:pt x="112" y="3340"/>
                </a:cubicBezTo>
                <a:cubicBezTo>
                  <a:pt x="103" y="3338"/>
                  <a:pt x="94" y="3334"/>
                  <a:pt x="86" y="3329"/>
                </a:cubicBezTo>
                <a:cubicBezTo>
                  <a:pt x="78" y="3325"/>
                  <a:pt x="70" y="3319"/>
                  <a:pt x="62" y="3312"/>
                </a:cubicBezTo>
                <a:cubicBezTo>
                  <a:pt x="54" y="3305"/>
                  <a:pt x="47" y="3298"/>
                  <a:pt x="41" y="3289"/>
                </a:cubicBezTo>
                <a:cubicBezTo>
                  <a:pt x="34" y="3280"/>
                  <a:pt x="29" y="3271"/>
                  <a:pt x="23" y="3261"/>
                </a:cubicBezTo>
                <a:cubicBezTo>
                  <a:pt x="18" y="3251"/>
                  <a:pt x="14" y="3240"/>
                  <a:pt x="11" y="3229"/>
                </a:cubicBezTo>
                <a:cubicBezTo>
                  <a:pt x="7" y="3218"/>
                  <a:pt x="4" y="3206"/>
                  <a:pt x="3" y="3194"/>
                </a:cubicBezTo>
                <a:cubicBezTo>
                  <a:pt x="1" y="3182"/>
                  <a:pt x="0" y="3170"/>
                  <a:pt x="0" y="315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9" name=""/>
          <p:cNvSpPr/>
          <p:nvPr/>
        </p:nvSpPr>
        <p:spPr>
          <a:xfrm>
            <a:off x="5690880" y="2247840"/>
            <a:ext cx="66960" cy="1203480"/>
          </a:xfrm>
          <a:custGeom>
            <a:avLst/>
            <a:gdLst/>
            <a:ahLst/>
            <a:rect l="0" t="0" r="r" b="b"/>
            <a:pathLst>
              <a:path w="186" h="3343">
                <a:moveTo>
                  <a:pt x="0" y="0"/>
                </a:moveTo>
                <a:lnTo>
                  <a:pt x="186" y="0"/>
                </a:lnTo>
                <a:lnTo>
                  <a:pt x="186" y="3343"/>
                </a:lnTo>
                <a:lnTo>
                  <a:pt x="0" y="3343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80" name="" descr=""/>
          <p:cNvPicPr/>
          <p:nvPr/>
        </p:nvPicPr>
        <p:blipFill>
          <a:blip r:embed="rId9"/>
          <a:stretch/>
        </p:blipFill>
        <p:spPr>
          <a:xfrm>
            <a:off x="5857920" y="239832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81" name=""/>
          <p:cNvSpPr txBox="1"/>
          <p:nvPr/>
        </p:nvSpPr>
        <p:spPr>
          <a:xfrm>
            <a:off x="5941440" y="1827720"/>
            <a:ext cx="25826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Alternative Algorithms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2" name=""/>
          <p:cNvSpPr txBox="1"/>
          <p:nvPr/>
        </p:nvSpPr>
        <p:spPr>
          <a:xfrm>
            <a:off x="6075360" y="2399760"/>
            <a:ext cx="1229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Random Forests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3" name=""/>
          <p:cNvSpPr txBox="1"/>
          <p:nvPr/>
        </p:nvSpPr>
        <p:spPr>
          <a:xfrm>
            <a:off x="5857920" y="2665800"/>
            <a:ext cx="1468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Builds multiple trees and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4" name=""/>
          <p:cNvSpPr txBox="1"/>
          <p:nvPr/>
        </p:nvSpPr>
        <p:spPr>
          <a:xfrm>
            <a:off x="5857920" y="2832840"/>
            <a:ext cx="1386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merges them to reduce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5" name=""/>
          <p:cNvSpPr txBox="1"/>
          <p:nvPr/>
        </p:nvSpPr>
        <p:spPr>
          <a:xfrm>
            <a:off x="5857920" y="3000240"/>
            <a:ext cx="1701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variance. Handles overﬁtting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6" name=""/>
          <p:cNvSpPr/>
          <p:nvPr/>
        </p:nvSpPr>
        <p:spPr>
          <a:xfrm>
            <a:off x="7905240" y="2247840"/>
            <a:ext cx="2047680" cy="1203480"/>
          </a:xfrm>
          <a:custGeom>
            <a:avLst/>
            <a:gdLst/>
            <a:ahLst/>
            <a:rect l="0" t="0" r="r" b="b"/>
            <a:pathLst>
              <a:path w="5688" h="3343">
                <a:moveTo>
                  <a:pt x="0" y="3158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8" y="92"/>
                  <a:pt x="24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5503" y="0"/>
                </a:lnTo>
                <a:cubicBezTo>
                  <a:pt x="5515" y="0"/>
                  <a:pt x="5527" y="1"/>
                  <a:pt x="5539" y="3"/>
                </a:cubicBezTo>
                <a:cubicBezTo>
                  <a:pt x="5551" y="6"/>
                  <a:pt x="5562" y="9"/>
                  <a:pt x="5574" y="14"/>
                </a:cubicBezTo>
                <a:cubicBezTo>
                  <a:pt x="5585" y="19"/>
                  <a:pt x="5596" y="24"/>
                  <a:pt x="5606" y="31"/>
                </a:cubicBezTo>
                <a:cubicBezTo>
                  <a:pt x="5616" y="38"/>
                  <a:pt x="5625" y="46"/>
                  <a:pt x="5634" y="54"/>
                </a:cubicBezTo>
                <a:cubicBezTo>
                  <a:pt x="5642" y="63"/>
                  <a:pt x="5650" y="72"/>
                  <a:pt x="5657" y="82"/>
                </a:cubicBezTo>
                <a:cubicBezTo>
                  <a:pt x="5664" y="92"/>
                  <a:pt x="5669" y="103"/>
                  <a:pt x="5674" y="114"/>
                </a:cubicBezTo>
                <a:cubicBezTo>
                  <a:pt x="5679" y="126"/>
                  <a:pt x="5682" y="137"/>
                  <a:pt x="5685" y="149"/>
                </a:cubicBezTo>
                <a:cubicBezTo>
                  <a:pt x="5687" y="161"/>
                  <a:pt x="5688" y="173"/>
                  <a:pt x="5688" y="186"/>
                </a:cubicBezTo>
                <a:lnTo>
                  <a:pt x="5688" y="3158"/>
                </a:lnTo>
                <a:cubicBezTo>
                  <a:pt x="5688" y="3170"/>
                  <a:pt x="5687" y="3182"/>
                  <a:pt x="5685" y="3194"/>
                </a:cubicBezTo>
                <a:cubicBezTo>
                  <a:pt x="5682" y="3206"/>
                  <a:pt x="5679" y="3218"/>
                  <a:pt x="5674" y="3229"/>
                </a:cubicBezTo>
                <a:cubicBezTo>
                  <a:pt x="5669" y="3240"/>
                  <a:pt x="5664" y="3251"/>
                  <a:pt x="5657" y="3261"/>
                </a:cubicBezTo>
                <a:cubicBezTo>
                  <a:pt x="5650" y="3271"/>
                  <a:pt x="5642" y="3280"/>
                  <a:pt x="5634" y="3289"/>
                </a:cubicBezTo>
                <a:cubicBezTo>
                  <a:pt x="5625" y="3298"/>
                  <a:pt x="5616" y="3305"/>
                  <a:pt x="5606" y="3312"/>
                </a:cubicBezTo>
                <a:cubicBezTo>
                  <a:pt x="5596" y="3319"/>
                  <a:pt x="5585" y="3325"/>
                  <a:pt x="5574" y="3329"/>
                </a:cubicBezTo>
                <a:cubicBezTo>
                  <a:pt x="5562" y="3334"/>
                  <a:pt x="5551" y="3338"/>
                  <a:pt x="5539" y="3340"/>
                </a:cubicBezTo>
                <a:cubicBezTo>
                  <a:pt x="5527" y="3342"/>
                  <a:pt x="5515" y="3343"/>
                  <a:pt x="5503" y="3343"/>
                </a:cubicBezTo>
                <a:lnTo>
                  <a:pt x="139" y="3343"/>
                </a:lnTo>
                <a:cubicBezTo>
                  <a:pt x="130" y="3343"/>
                  <a:pt x="121" y="3342"/>
                  <a:pt x="112" y="3340"/>
                </a:cubicBezTo>
                <a:cubicBezTo>
                  <a:pt x="103" y="3338"/>
                  <a:pt x="94" y="3334"/>
                  <a:pt x="86" y="3329"/>
                </a:cubicBezTo>
                <a:cubicBezTo>
                  <a:pt x="78" y="3325"/>
                  <a:pt x="70" y="3319"/>
                  <a:pt x="62" y="3312"/>
                </a:cubicBezTo>
                <a:cubicBezTo>
                  <a:pt x="54" y="3305"/>
                  <a:pt x="47" y="3298"/>
                  <a:pt x="41" y="3289"/>
                </a:cubicBezTo>
                <a:cubicBezTo>
                  <a:pt x="34" y="3280"/>
                  <a:pt x="29" y="3271"/>
                  <a:pt x="24" y="3261"/>
                </a:cubicBezTo>
                <a:cubicBezTo>
                  <a:pt x="18" y="3251"/>
                  <a:pt x="14" y="3240"/>
                  <a:pt x="11" y="3229"/>
                </a:cubicBezTo>
                <a:cubicBezTo>
                  <a:pt x="7" y="3218"/>
                  <a:pt x="5" y="3206"/>
                  <a:pt x="3" y="3194"/>
                </a:cubicBezTo>
                <a:cubicBezTo>
                  <a:pt x="1" y="3182"/>
                  <a:pt x="0" y="3170"/>
                  <a:pt x="0" y="315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7" name=""/>
          <p:cNvSpPr/>
          <p:nvPr/>
        </p:nvSpPr>
        <p:spPr>
          <a:xfrm>
            <a:off x="7888680" y="2247840"/>
            <a:ext cx="66960" cy="1203480"/>
          </a:xfrm>
          <a:custGeom>
            <a:avLst/>
            <a:gdLst/>
            <a:ahLst/>
            <a:rect l="0" t="0" r="r" b="b"/>
            <a:pathLst>
              <a:path w="186" h="3343">
                <a:moveTo>
                  <a:pt x="0" y="0"/>
                </a:moveTo>
                <a:lnTo>
                  <a:pt x="186" y="0"/>
                </a:lnTo>
                <a:lnTo>
                  <a:pt x="186" y="3343"/>
                </a:lnTo>
                <a:lnTo>
                  <a:pt x="0" y="3343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88" name="" descr=""/>
          <p:cNvPicPr/>
          <p:nvPr/>
        </p:nvPicPr>
        <p:blipFill>
          <a:blip r:embed="rId10"/>
          <a:stretch/>
        </p:blipFill>
        <p:spPr>
          <a:xfrm>
            <a:off x="8055720" y="23983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89" name=""/>
          <p:cNvSpPr txBox="1"/>
          <p:nvPr/>
        </p:nvSpPr>
        <p:spPr>
          <a:xfrm>
            <a:off x="5857920" y="3167280"/>
            <a:ext cx="397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better.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0" name=""/>
          <p:cNvSpPr txBox="1"/>
          <p:nvPr/>
        </p:nvSpPr>
        <p:spPr>
          <a:xfrm>
            <a:off x="8289720" y="2399760"/>
            <a:ext cx="1374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Gradient Boosting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1" name=""/>
          <p:cNvSpPr txBox="1"/>
          <p:nvPr/>
        </p:nvSpPr>
        <p:spPr>
          <a:xfrm>
            <a:off x="8055720" y="2665800"/>
            <a:ext cx="1599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Builds trees sequentially to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2" name=""/>
          <p:cNvSpPr txBox="1"/>
          <p:nvPr/>
        </p:nvSpPr>
        <p:spPr>
          <a:xfrm>
            <a:off x="8055720" y="2832840"/>
            <a:ext cx="1734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reduce bias. Creates a strong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3" name=""/>
          <p:cNvSpPr/>
          <p:nvPr/>
        </p:nvSpPr>
        <p:spPr>
          <a:xfrm>
            <a:off x="5707440" y="3584880"/>
            <a:ext cx="2047680" cy="1236960"/>
          </a:xfrm>
          <a:custGeom>
            <a:avLst/>
            <a:gdLst/>
            <a:ahLst/>
            <a:rect l="0" t="0" r="r" b="b"/>
            <a:pathLst>
              <a:path w="5688" h="3436">
                <a:moveTo>
                  <a:pt x="0" y="3251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1" y="115"/>
                </a:cubicBezTo>
                <a:cubicBezTo>
                  <a:pt x="14" y="103"/>
                  <a:pt x="18" y="93"/>
                  <a:pt x="23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5503" y="0"/>
                </a:lnTo>
                <a:cubicBezTo>
                  <a:pt x="5515" y="0"/>
                  <a:pt x="5527" y="1"/>
                  <a:pt x="5539" y="3"/>
                </a:cubicBezTo>
                <a:cubicBezTo>
                  <a:pt x="5551" y="6"/>
                  <a:pt x="5562" y="9"/>
                  <a:pt x="5574" y="14"/>
                </a:cubicBezTo>
                <a:cubicBezTo>
                  <a:pt x="5585" y="19"/>
                  <a:pt x="5596" y="24"/>
                  <a:pt x="5606" y="31"/>
                </a:cubicBezTo>
                <a:cubicBezTo>
                  <a:pt x="5616" y="38"/>
                  <a:pt x="5625" y="46"/>
                  <a:pt x="5634" y="54"/>
                </a:cubicBezTo>
                <a:cubicBezTo>
                  <a:pt x="5642" y="63"/>
                  <a:pt x="5650" y="72"/>
                  <a:pt x="5657" y="82"/>
                </a:cubicBezTo>
                <a:cubicBezTo>
                  <a:pt x="5664" y="93"/>
                  <a:pt x="5669" y="103"/>
                  <a:pt x="5674" y="115"/>
                </a:cubicBezTo>
                <a:cubicBezTo>
                  <a:pt x="5679" y="126"/>
                  <a:pt x="5682" y="137"/>
                  <a:pt x="5685" y="149"/>
                </a:cubicBezTo>
                <a:cubicBezTo>
                  <a:pt x="5687" y="161"/>
                  <a:pt x="5688" y="173"/>
                  <a:pt x="5688" y="186"/>
                </a:cubicBezTo>
                <a:lnTo>
                  <a:pt x="5688" y="3251"/>
                </a:lnTo>
                <a:cubicBezTo>
                  <a:pt x="5688" y="3263"/>
                  <a:pt x="5687" y="3275"/>
                  <a:pt x="5685" y="3287"/>
                </a:cubicBezTo>
                <a:cubicBezTo>
                  <a:pt x="5682" y="3299"/>
                  <a:pt x="5679" y="3311"/>
                  <a:pt x="5674" y="3322"/>
                </a:cubicBezTo>
                <a:cubicBezTo>
                  <a:pt x="5669" y="3333"/>
                  <a:pt x="5664" y="3344"/>
                  <a:pt x="5657" y="3354"/>
                </a:cubicBezTo>
                <a:cubicBezTo>
                  <a:pt x="5650" y="3364"/>
                  <a:pt x="5642" y="3373"/>
                  <a:pt x="5634" y="3382"/>
                </a:cubicBezTo>
                <a:cubicBezTo>
                  <a:pt x="5625" y="3391"/>
                  <a:pt x="5616" y="3398"/>
                  <a:pt x="5606" y="3405"/>
                </a:cubicBezTo>
                <a:cubicBezTo>
                  <a:pt x="5596" y="3412"/>
                  <a:pt x="5585" y="3418"/>
                  <a:pt x="5574" y="3422"/>
                </a:cubicBezTo>
                <a:cubicBezTo>
                  <a:pt x="5562" y="3427"/>
                  <a:pt x="5551" y="3430"/>
                  <a:pt x="5539" y="3433"/>
                </a:cubicBezTo>
                <a:cubicBezTo>
                  <a:pt x="5527" y="3435"/>
                  <a:pt x="5515" y="3436"/>
                  <a:pt x="5503" y="3436"/>
                </a:cubicBezTo>
                <a:lnTo>
                  <a:pt x="139" y="3436"/>
                </a:lnTo>
                <a:cubicBezTo>
                  <a:pt x="130" y="3436"/>
                  <a:pt x="121" y="3435"/>
                  <a:pt x="112" y="3433"/>
                </a:cubicBezTo>
                <a:cubicBezTo>
                  <a:pt x="103" y="3430"/>
                  <a:pt x="94" y="3427"/>
                  <a:pt x="86" y="3422"/>
                </a:cubicBezTo>
                <a:cubicBezTo>
                  <a:pt x="78" y="3418"/>
                  <a:pt x="70" y="3412"/>
                  <a:pt x="62" y="3405"/>
                </a:cubicBezTo>
                <a:cubicBezTo>
                  <a:pt x="54" y="3398"/>
                  <a:pt x="47" y="3391"/>
                  <a:pt x="41" y="3382"/>
                </a:cubicBezTo>
                <a:cubicBezTo>
                  <a:pt x="34" y="3373"/>
                  <a:pt x="29" y="3364"/>
                  <a:pt x="23" y="3354"/>
                </a:cubicBezTo>
                <a:cubicBezTo>
                  <a:pt x="18" y="3344"/>
                  <a:pt x="14" y="3333"/>
                  <a:pt x="11" y="3322"/>
                </a:cubicBezTo>
                <a:cubicBezTo>
                  <a:pt x="7" y="3311"/>
                  <a:pt x="4" y="3299"/>
                  <a:pt x="3" y="3287"/>
                </a:cubicBezTo>
                <a:cubicBezTo>
                  <a:pt x="1" y="3275"/>
                  <a:pt x="0" y="3263"/>
                  <a:pt x="0" y="325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4" name=""/>
          <p:cNvSpPr/>
          <p:nvPr/>
        </p:nvSpPr>
        <p:spPr>
          <a:xfrm>
            <a:off x="5690880" y="3584880"/>
            <a:ext cx="66960" cy="1236960"/>
          </a:xfrm>
          <a:custGeom>
            <a:avLst/>
            <a:gdLst/>
            <a:ahLst/>
            <a:rect l="0" t="0" r="r" b="b"/>
            <a:pathLst>
              <a:path w="186" h="3436">
                <a:moveTo>
                  <a:pt x="0" y="0"/>
                </a:moveTo>
                <a:lnTo>
                  <a:pt x="186" y="0"/>
                </a:lnTo>
                <a:lnTo>
                  <a:pt x="186" y="3436"/>
                </a:lnTo>
                <a:lnTo>
                  <a:pt x="0" y="3436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95" name="" descr=""/>
          <p:cNvPicPr/>
          <p:nvPr/>
        </p:nvPicPr>
        <p:blipFill>
          <a:blip r:embed="rId11"/>
          <a:stretch/>
        </p:blipFill>
        <p:spPr>
          <a:xfrm>
            <a:off x="5857920" y="383580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96" name=""/>
          <p:cNvSpPr txBox="1"/>
          <p:nvPr/>
        </p:nvSpPr>
        <p:spPr>
          <a:xfrm>
            <a:off x="8055720" y="3000240"/>
            <a:ext cx="1634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learner from weak learners.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7" name=""/>
          <p:cNvSpPr txBox="1"/>
          <p:nvPr/>
        </p:nvSpPr>
        <p:spPr>
          <a:xfrm>
            <a:off x="6075360" y="3736800"/>
            <a:ext cx="1150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Support Vector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8" name=""/>
          <p:cNvSpPr txBox="1"/>
          <p:nvPr/>
        </p:nvSpPr>
        <p:spPr>
          <a:xfrm>
            <a:off x="6075360" y="3937320"/>
            <a:ext cx="711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Machines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9" name=""/>
          <p:cNvSpPr txBox="1"/>
          <p:nvPr/>
        </p:nvSpPr>
        <p:spPr>
          <a:xfrm>
            <a:off x="5857920" y="4203360"/>
            <a:ext cx="1759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Eﬀective for high-dimensional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0" name=""/>
          <p:cNvSpPr txBox="1"/>
          <p:nvPr/>
        </p:nvSpPr>
        <p:spPr>
          <a:xfrm>
            <a:off x="5857920" y="4370760"/>
            <a:ext cx="1501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spaces and complex non-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1" name=""/>
          <p:cNvSpPr/>
          <p:nvPr/>
        </p:nvSpPr>
        <p:spPr>
          <a:xfrm>
            <a:off x="7905240" y="3584880"/>
            <a:ext cx="2047680" cy="1236960"/>
          </a:xfrm>
          <a:custGeom>
            <a:avLst/>
            <a:gdLst/>
            <a:ahLst/>
            <a:rect l="0" t="0" r="r" b="b"/>
            <a:pathLst>
              <a:path w="5688" h="3436">
                <a:moveTo>
                  <a:pt x="0" y="3251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5"/>
                </a:cubicBezTo>
                <a:cubicBezTo>
                  <a:pt x="14" y="103"/>
                  <a:pt x="18" y="93"/>
                  <a:pt x="24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5503" y="0"/>
                </a:lnTo>
                <a:cubicBezTo>
                  <a:pt x="5515" y="0"/>
                  <a:pt x="5527" y="1"/>
                  <a:pt x="5539" y="3"/>
                </a:cubicBezTo>
                <a:cubicBezTo>
                  <a:pt x="5551" y="6"/>
                  <a:pt x="5562" y="9"/>
                  <a:pt x="5574" y="14"/>
                </a:cubicBezTo>
                <a:cubicBezTo>
                  <a:pt x="5585" y="19"/>
                  <a:pt x="5596" y="24"/>
                  <a:pt x="5606" y="31"/>
                </a:cubicBezTo>
                <a:cubicBezTo>
                  <a:pt x="5616" y="38"/>
                  <a:pt x="5625" y="46"/>
                  <a:pt x="5634" y="54"/>
                </a:cubicBezTo>
                <a:cubicBezTo>
                  <a:pt x="5642" y="63"/>
                  <a:pt x="5650" y="72"/>
                  <a:pt x="5657" y="82"/>
                </a:cubicBezTo>
                <a:cubicBezTo>
                  <a:pt x="5664" y="93"/>
                  <a:pt x="5669" y="103"/>
                  <a:pt x="5674" y="115"/>
                </a:cubicBezTo>
                <a:cubicBezTo>
                  <a:pt x="5679" y="126"/>
                  <a:pt x="5682" y="137"/>
                  <a:pt x="5685" y="149"/>
                </a:cubicBezTo>
                <a:cubicBezTo>
                  <a:pt x="5687" y="161"/>
                  <a:pt x="5688" y="173"/>
                  <a:pt x="5688" y="186"/>
                </a:cubicBezTo>
                <a:lnTo>
                  <a:pt x="5688" y="3251"/>
                </a:lnTo>
                <a:cubicBezTo>
                  <a:pt x="5688" y="3263"/>
                  <a:pt x="5687" y="3275"/>
                  <a:pt x="5685" y="3287"/>
                </a:cubicBezTo>
                <a:cubicBezTo>
                  <a:pt x="5682" y="3299"/>
                  <a:pt x="5679" y="3311"/>
                  <a:pt x="5674" y="3322"/>
                </a:cubicBezTo>
                <a:cubicBezTo>
                  <a:pt x="5669" y="3333"/>
                  <a:pt x="5664" y="3344"/>
                  <a:pt x="5657" y="3354"/>
                </a:cubicBezTo>
                <a:cubicBezTo>
                  <a:pt x="5650" y="3364"/>
                  <a:pt x="5642" y="3373"/>
                  <a:pt x="5634" y="3382"/>
                </a:cubicBezTo>
                <a:cubicBezTo>
                  <a:pt x="5625" y="3391"/>
                  <a:pt x="5616" y="3398"/>
                  <a:pt x="5606" y="3405"/>
                </a:cubicBezTo>
                <a:cubicBezTo>
                  <a:pt x="5596" y="3412"/>
                  <a:pt x="5585" y="3418"/>
                  <a:pt x="5574" y="3422"/>
                </a:cubicBezTo>
                <a:cubicBezTo>
                  <a:pt x="5562" y="3427"/>
                  <a:pt x="5551" y="3430"/>
                  <a:pt x="5539" y="3433"/>
                </a:cubicBezTo>
                <a:cubicBezTo>
                  <a:pt x="5527" y="3435"/>
                  <a:pt x="5515" y="3436"/>
                  <a:pt x="5503" y="3436"/>
                </a:cubicBezTo>
                <a:lnTo>
                  <a:pt x="139" y="3436"/>
                </a:lnTo>
                <a:cubicBezTo>
                  <a:pt x="130" y="3436"/>
                  <a:pt x="121" y="3435"/>
                  <a:pt x="112" y="3433"/>
                </a:cubicBezTo>
                <a:cubicBezTo>
                  <a:pt x="103" y="3430"/>
                  <a:pt x="94" y="3427"/>
                  <a:pt x="86" y="3422"/>
                </a:cubicBezTo>
                <a:cubicBezTo>
                  <a:pt x="78" y="3418"/>
                  <a:pt x="70" y="3412"/>
                  <a:pt x="62" y="3405"/>
                </a:cubicBezTo>
                <a:cubicBezTo>
                  <a:pt x="54" y="3398"/>
                  <a:pt x="47" y="3391"/>
                  <a:pt x="41" y="3382"/>
                </a:cubicBezTo>
                <a:cubicBezTo>
                  <a:pt x="34" y="3373"/>
                  <a:pt x="29" y="3364"/>
                  <a:pt x="24" y="3354"/>
                </a:cubicBezTo>
                <a:cubicBezTo>
                  <a:pt x="18" y="3344"/>
                  <a:pt x="14" y="3333"/>
                  <a:pt x="11" y="3322"/>
                </a:cubicBezTo>
                <a:cubicBezTo>
                  <a:pt x="7" y="3311"/>
                  <a:pt x="5" y="3299"/>
                  <a:pt x="3" y="3287"/>
                </a:cubicBezTo>
                <a:cubicBezTo>
                  <a:pt x="1" y="3275"/>
                  <a:pt x="0" y="3263"/>
                  <a:pt x="0" y="325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02" name=""/>
          <p:cNvSpPr/>
          <p:nvPr/>
        </p:nvSpPr>
        <p:spPr>
          <a:xfrm>
            <a:off x="7888680" y="3584880"/>
            <a:ext cx="66960" cy="1236960"/>
          </a:xfrm>
          <a:custGeom>
            <a:avLst/>
            <a:gdLst/>
            <a:ahLst/>
            <a:rect l="0" t="0" r="r" b="b"/>
            <a:pathLst>
              <a:path w="186" h="3436">
                <a:moveTo>
                  <a:pt x="0" y="0"/>
                </a:moveTo>
                <a:lnTo>
                  <a:pt x="186" y="0"/>
                </a:lnTo>
                <a:lnTo>
                  <a:pt x="186" y="3436"/>
                </a:lnTo>
                <a:lnTo>
                  <a:pt x="0" y="3436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03" name="" descr=""/>
          <p:cNvPicPr/>
          <p:nvPr/>
        </p:nvPicPr>
        <p:blipFill>
          <a:blip r:embed="rId12"/>
          <a:stretch/>
        </p:blipFill>
        <p:spPr>
          <a:xfrm>
            <a:off x="8055720" y="373536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04" name=""/>
          <p:cNvSpPr txBox="1"/>
          <p:nvPr/>
        </p:nvSpPr>
        <p:spPr>
          <a:xfrm>
            <a:off x="5857920" y="4537800"/>
            <a:ext cx="1062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linear boundaries.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5" name=""/>
          <p:cNvSpPr txBox="1"/>
          <p:nvPr/>
        </p:nvSpPr>
        <p:spPr>
          <a:xfrm>
            <a:off x="8289720" y="3736800"/>
            <a:ext cx="1267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Neural Networks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6" name=""/>
          <p:cNvSpPr txBox="1"/>
          <p:nvPr/>
        </p:nvSpPr>
        <p:spPr>
          <a:xfrm>
            <a:off x="8055720" y="4002840"/>
            <a:ext cx="1468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Can model complex non-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7" name=""/>
          <p:cNvSpPr txBox="1"/>
          <p:nvPr/>
        </p:nvSpPr>
        <p:spPr>
          <a:xfrm>
            <a:off x="8055720" y="4170240"/>
            <a:ext cx="1381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linear relationships and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8" name=""/>
          <p:cNvSpPr txBox="1"/>
          <p:nvPr/>
        </p:nvSpPr>
        <p:spPr>
          <a:xfrm>
            <a:off x="8055720" y="4337280"/>
            <a:ext cx="1241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interactions between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09" name="" descr=""/>
          <p:cNvPicPr/>
          <p:nvPr/>
        </p:nvPicPr>
        <p:blipFill>
          <a:blip r:embed="rId13"/>
          <a:stretch/>
        </p:blipFill>
        <p:spPr>
          <a:xfrm>
            <a:off x="5857920" y="518112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10" name=""/>
          <p:cNvSpPr txBox="1"/>
          <p:nvPr/>
        </p:nvSpPr>
        <p:spPr>
          <a:xfrm>
            <a:off x="8055720" y="4504320"/>
            <a:ext cx="525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features.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1" name=""/>
          <p:cNvSpPr txBox="1"/>
          <p:nvPr/>
        </p:nvSpPr>
        <p:spPr>
          <a:xfrm>
            <a:off x="6041880" y="5172840"/>
            <a:ext cx="37821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</a:t>
            </a:r>
            <a:r>
              <a:rPr b="1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Key takeaway: </a:t>
            </a:r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are excellent as a baseline and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2" name=""/>
          <p:cNvSpPr txBox="1"/>
          <p:nvPr/>
        </p:nvSpPr>
        <p:spPr>
          <a:xfrm>
            <a:off x="5857920" y="5339880"/>
            <a:ext cx="3883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building block for ensembles, but may not be the best choice as a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13" name="" descr=""/>
          <p:cNvPicPr/>
          <p:nvPr/>
        </p:nvPicPr>
        <p:blipFill>
          <a:blip r:embed="rId14"/>
          <a:stretch/>
        </p:blipFill>
        <p:spPr>
          <a:xfrm>
            <a:off x="10028160" y="568260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14" name=""/>
          <p:cNvSpPr txBox="1"/>
          <p:nvPr/>
        </p:nvSpPr>
        <p:spPr>
          <a:xfrm>
            <a:off x="5857920" y="5507280"/>
            <a:ext cx="2413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standalone model for complex problems.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16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7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8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9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0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2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22" name=""/>
          <p:cNvSpPr/>
          <p:nvPr/>
        </p:nvSpPr>
        <p:spPr>
          <a:xfrm>
            <a:off x="538920" y="939960"/>
            <a:ext cx="4604760" cy="4805280"/>
          </a:xfrm>
          <a:custGeom>
            <a:avLst/>
            <a:gdLst/>
            <a:ahLst/>
            <a:rect l="0" t="0" r="r" b="b"/>
            <a:pathLst>
              <a:path w="12791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617" y="0"/>
                </a:lnTo>
                <a:cubicBezTo>
                  <a:pt x="12628" y="0"/>
                  <a:pt x="12640" y="1"/>
                  <a:pt x="12651" y="3"/>
                </a:cubicBezTo>
                <a:cubicBezTo>
                  <a:pt x="12662" y="6"/>
                  <a:pt x="12673" y="9"/>
                  <a:pt x="12684" y="13"/>
                </a:cubicBezTo>
                <a:cubicBezTo>
                  <a:pt x="12694" y="18"/>
                  <a:pt x="12704" y="23"/>
                  <a:pt x="12714" y="29"/>
                </a:cubicBezTo>
                <a:cubicBezTo>
                  <a:pt x="12723" y="36"/>
                  <a:pt x="12732" y="43"/>
                  <a:pt x="12740" y="51"/>
                </a:cubicBezTo>
                <a:cubicBezTo>
                  <a:pt x="12748" y="59"/>
                  <a:pt x="12755" y="68"/>
                  <a:pt x="12762" y="77"/>
                </a:cubicBezTo>
                <a:cubicBezTo>
                  <a:pt x="12768" y="87"/>
                  <a:pt x="12774" y="97"/>
                  <a:pt x="12778" y="107"/>
                </a:cubicBezTo>
                <a:cubicBezTo>
                  <a:pt x="12782" y="118"/>
                  <a:pt x="12786" y="129"/>
                  <a:pt x="12788" y="140"/>
                </a:cubicBezTo>
                <a:cubicBezTo>
                  <a:pt x="12790" y="151"/>
                  <a:pt x="12791" y="163"/>
                  <a:pt x="12791" y="174"/>
                </a:cubicBezTo>
                <a:lnTo>
                  <a:pt x="12791" y="13174"/>
                </a:lnTo>
                <a:cubicBezTo>
                  <a:pt x="12791" y="13186"/>
                  <a:pt x="12790" y="13197"/>
                  <a:pt x="12788" y="13208"/>
                </a:cubicBezTo>
                <a:cubicBezTo>
                  <a:pt x="12786" y="13220"/>
                  <a:pt x="12782" y="13230"/>
                  <a:pt x="12778" y="13241"/>
                </a:cubicBezTo>
                <a:cubicBezTo>
                  <a:pt x="12774" y="13252"/>
                  <a:pt x="12768" y="13262"/>
                  <a:pt x="12762" y="13271"/>
                </a:cubicBezTo>
                <a:cubicBezTo>
                  <a:pt x="12755" y="13281"/>
                  <a:pt x="12748" y="13289"/>
                  <a:pt x="12740" y="13297"/>
                </a:cubicBezTo>
                <a:cubicBezTo>
                  <a:pt x="12732" y="13306"/>
                  <a:pt x="12723" y="13313"/>
                  <a:pt x="12714" y="13319"/>
                </a:cubicBezTo>
                <a:cubicBezTo>
                  <a:pt x="12704" y="13325"/>
                  <a:pt x="12694" y="13331"/>
                  <a:pt x="12684" y="13335"/>
                </a:cubicBezTo>
                <a:cubicBezTo>
                  <a:pt x="12673" y="13340"/>
                  <a:pt x="12662" y="13343"/>
                  <a:pt x="12651" y="13345"/>
                </a:cubicBezTo>
                <a:cubicBezTo>
                  <a:pt x="12640" y="13347"/>
                  <a:pt x="12628" y="13348"/>
                  <a:pt x="12617" y="13348"/>
                </a:cubicBezTo>
                <a:lnTo>
                  <a:pt x="174" y="13348"/>
                </a:lnTo>
                <a:cubicBezTo>
                  <a:pt x="162" y="13348"/>
                  <a:pt x="151" y="13347"/>
                  <a:pt x="140" y="13345"/>
                </a:cubicBezTo>
                <a:cubicBezTo>
                  <a:pt x="129" y="13343"/>
                  <a:pt x="118" y="13340"/>
                  <a:pt x="107" y="13335"/>
                </a:cubicBezTo>
                <a:cubicBezTo>
                  <a:pt x="97" y="13331"/>
                  <a:pt x="87" y="13325"/>
                  <a:pt x="77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5" y="13281"/>
                  <a:pt x="29" y="13271"/>
                </a:cubicBezTo>
                <a:cubicBezTo>
                  <a:pt x="23" y="13262"/>
                  <a:pt x="17" y="13252"/>
                  <a:pt x="13" y="13241"/>
                </a:cubicBezTo>
                <a:cubicBezTo>
                  <a:pt x="9" y="13230"/>
                  <a:pt x="5" y="13220"/>
                  <a:pt x="3" y="13208"/>
                </a:cubicBezTo>
                <a:cubicBezTo>
                  <a:pt x="1" y="13197"/>
                  <a:pt x="0" y="13186"/>
                  <a:pt x="0" y="13174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3" name=""/>
          <p:cNvSpPr/>
          <p:nvPr/>
        </p:nvSpPr>
        <p:spPr>
          <a:xfrm>
            <a:off x="538920" y="939960"/>
            <a:ext cx="4604760" cy="4805280"/>
          </a:xfrm>
          <a:custGeom>
            <a:avLst/>
            <a:gdLst/>
            <a:ahLst/>
            <a:rect l="0" t="0" r="r" b="b"/>
            <a:pathLst>
              <a:path fill="none" w="12791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617" y="0"/>
                </a:lnTo>
                <a:cubicBezTo>
                  <a:pt x="12628" y="0"/>
                  <a:pt x="12640" y="1"/>
                  <a:pt x="12651" y="3"/>
                </a:cubicBezTo>
                <a:cubicBezTo>
                  <a:pt x="12662" y="6"/>
                  <a:pt x="12673" y="9"/>
                  <a:pt x="12684" y="13"/>
                </a:cubicBezTo>
                <a:cubicBezTo>
                  <a:pt x="12694" y="18"/>
                  <a:pt x="12704" y="23"/>
                  <a:pt x="12714" y="29"/>
                </a:cubicBezTo>
                <a:cubicBezTo>
                  <a:pt x="12723" y="36"/>
                  <a:pt x="12732" y="43"/>
                  <a:pt x="12740" y="51"/>
                </a:cubicBezTo>
                <a:cubicBezTo>
                  <a:pt x="12748" y="59"/>
                  <a:pt x="12755" y="68"/>
                  <a:pt x="12762" y="77"/>
                </a:cubicBezTo>
                <a:cubicBezTo>
                  <a:pt x="12768" y="87"/>
                  <a:pt x="12774" y="97"/>
                  <a:pt x="12778" y="107"/>
                </a:cubicBezTo>
                <a:cubicBezTo>
                  <a:pt x="12782" y="118"/>
                  <a:pt x="12786" y="129"/>
                  <a:pt x="12788" y="140"/>
                </a:cubicBezTo>
                <a:cubicBezTo>
                  <a:pt x="12790" y="151"/>
                  <a:pt x="12791" y="163"/>
                  <a:pt x="12791" y="174"/>
                </a:cubicBezTo>
                <a:lnTo>
                  <a:pt x="12791" y="13174"/>
                </a:lnTo>
                <a:cubicBezTo>
                  <a:pt x="12791" y="13186"/>
                  <a:pt x="12790" y="13197"/>
                  <a:pt x="12788" y="13208"/>
                </a:cubicBezTo>
                <a:cubicBezTo>
                  <a:pt x="12786" y="13220"/>
                  <a:pt x="12782" y="13230"/>
                  <a:pt x="12778" y="13241"/>
                </a:cubicBezTo>
                <a:cubicBezTo>
                  <a:pt x="12774" y="13252"/>
                  <a:pt x="12768" y="13262"/>
                  <a:pt x="12762" y="13271"/>
                </a:cubicBezTo>
                <a:cubicBezTo>
                  <a:pt x="12755" y="13281"/>
                  <a:pt x="12748" y="13289"/>
                  <a:pt x="12740" y="13297"/>
                </a:cubicBezTo>
                <a:cubicBezTo>
                  <a:pt x="12732" y="13306"/>
                  <a:pt x="12723" y="13313"/>
                  <a:pt x="12714" y="13319"/>
                </a:cubicBezTo>
                <a:cubicBezTo>
                  <a:pt x="12704" y="13325"/>
                  <a:pt x="12694" y="13331"/>
                  <a:pt x="12684" y="13335"/>
                </a:cubicBezTo>
                <a:cubicBezTo>
                  <a:pt x="12673" y="13340"/>
                  <a:pt x="12662" y="13343"/>
                  <a:pt x="12651" y="13345"/>
                </a:cubicBezTo>
                <a:cubicBezTo>
                  <a:pt x="12640" y="13347"/>
                  <a:pt x="12628" y="13348"/>
                  <a:pt x="12617" y="13348"/>
                </a:cubicBezTo>
                <a:lnTo>
                  <a:pt x="174" y="13348"/>
                </a:lnTo>
                <a:cubicBezTo>
                  <a:pt x="162" y="13348"/>
                  <a:pt x="151" y="13347"/>
                  <a:pt x="140" y="13345"/>
                </a:cubicBezTo>
                <a:cubicBezTo>
                  <a:pt x="129" y="13343"/>
                  <a:pt x="118" y="13340"/>
                  <a:pt x="107" y="13335"/>
                </a:cubicBezTo>
                <a:cubicBezTo>
                  <a:pt x="97" y="13331"/>
                  <a:pt x="87" y="13325"/>
                  <a:pt x="77" y="13319"/>
                </a:cubicBezTo>
                <a:cubicBezTo>
                  <a:pt x="68" y="13313"/>
                  <a:pt x="59" y="13306"/>
                  <a:pt x="51" y="13297"/>
                </a:cubicBezTo>
                <a:cubicBezTo>
                  <a:pt x="43" y="13289"/>
                  <a:pt x="35" y="13281"/>
                  <a:pt x="29" y="13271"/>
                </a:cubicBezTo>
                <a:cubicBezTo>
                  <a:pt x="23" y="13262"/>
                  <a:pt x="17" y="13252"/>
                  <a:pt x="13" y="13241"/>
                </a:cubicBezTo>
                <a:cubicBezTo>
                  <a:pt x="9" y="13230"/>
                  <a:pt x="5" y="13220"/>
                  <a:pt x="3" y="13208"/>
                </a:cubicBezTo>
                <a:cubicBezTo>
                  <a:pt x="1" y="13197"/>
                  <a:pt x="0" y="13186"/>
                  <a:pt x="0" y="13174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24" name="" descr=""/>
          <p:cNvPicPr/>
          <p:nvPr/>
        </p:nvPicPr>
        <p:blipFill>
          <a:blip r:embed="rId3"/>
          <a:stretch/>
        </p:blipFill>
        <p:spPr>
          <a:xfrm>
            <a:off x="743760" y="11782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25" name=""/>
          <p:cNvSpPr txBox="1"/>
          <p:nvPr/>
        </p:nvSpPr>
        <p:spPr>
          <a:xfrm>
            <a:off x="2382480" y="188640"/>
            <a:ext cx="59205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Practical Implementation Checklist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6" name=""/>
          <p:cNvSpPr/>
          <p:nvPr/>
        </p:nvSpPr>
        <p:spPr>
          <a:xfrm>
            <a:off x="743400" y="1612800"/>
            <a:ext cx="251280" cy="334440"/>
          </a:xfrm>
          <a:custGeom>
            <a:avLst/>
            <a:gdLst/>
            <a:ahLst/>
            <a:rect l="0" t="0" r="r" b="b"/>
            <a:pathLst>
              <a:path w="698" h="929">
                <a:moveTo>
                  <a:pt x="0" y="580"/>
                </a:moveTo>
                <a:lnTo>
                  <a:pt x="0" y="348"/>
                </a:lnTo>
                <a:cubicBezTo>
                  <a:pt x="0" y="325"/>
                  <a:pt x="3" y="302"/>
                  <a:pt x="7" y="280"/>
                </a:cubicBezTo>
                <a:cubicBezTo>
                  <a:pt x="12" y="257"/>
                  <a:pt x="18" y="236"/>
                  <a:pt x="27" y="215"/>
                </a:cubicBezTo>
                <a:cubicBezTo>
                  <a:pt x="36" y="193"/>
                  <a:pt x="46" y="173"/>
                  <a:pt x="59" y="154"/>
                </a:cubicBezTo>
                <a:cubicBezTo>
                  <a:pt x="72" y="135"/>
                  <a:pt x="86" y="118"/>
                  <a:pt x="102" y="102"/>
                </a:cubicBezTo>
                <a:cubicBezTo>
                  <a:pt x="119" y="85"/>
                  <a:pt x="136" y="71"/>
                  <a:pt x="155" y="58"/>
                </a:cubicBezTo>
                <a:cubicBezTo>
                  <a:pt x="174" y="46"/>
                  <a:pt x="194" y="35"/>
                  <a:pt x="215" y="26"/>
                </a:cubicBezTo>
                <a:cubicBezTo>
                  <a:pt x="237" y="17"/>
                  <a:pt x="258" y="11"/>
                  <a:pt x="281" y="6"/>
                </a:cubicBezTo>
                <a:cubicBezTo>
                  <a:pt x="303" y="2"/>
                  <a:pt x="326" y="0"/>
                  <a:pt x="349" y="0"/>
                </a:cubicBezTo>
                <a:cubicBezTo>
                  <a:pt x="373" y="0"/>
                  <a:pt x="395" y="2"/>
                  <a:pt x="418" y="6"/>
                </a:cubicBezTo>
                <a:cubicBezTo>
                  <a:pt x="440" y="11"/>
                  <a:pt x="462" y="17"/>
                  <a:pt x="483" y="26"/>
                </a:cubicBezTo>
                <a:cubicBezTo>
                  <a:pt x="504" y="35"/>
                  <a:pt x="524" y="46"/>
                  <a:pt x="543" y="58"/>
                </a:cubicBezTo>
                <a:cubicBezTo>
                  <a:pt x="562" y="71"/>
                  <a:pt x="580" y="85"/>
                  <a:pt x="596" y="102"/>
                </a:cubicBezTo>
                <a:cubicBezTo>
                  <a:pt x="612" y="118"/>
                  <a:pt x="626" y="135"/>
                  <a:pt x="639" y="154"/>
                </a:cubicBezTo>
                <a:cubicBezTo>
                  <a:pt x="652" y="173"/>
                  <a:pt x="663" y="193"/>
                  <a:pt x="671" y="215"/>
                </a:cubicBezTo>
                <a:cubicBezTo>
                  <a:pt x="680" y="236"/>
                  <a:pt x="687" y="257"/>
                  <a:pt x="691" y="280"/>
                </a:cubicBezTo>
                <a:cubicBezTo>
                  <a:pt x="696" y="302"/>
                  <a:pt x="698" y="325"/>
                  <a:pt x="698" y="348"/>
                </a:cubicBezTo>
                <a:lnTo>
                  <a:pt x="698" y="580"/>
                </a:lnTo>
                <a:cubicBezTo>
                  <a:pt x="698" y="603"/>
                  <a:pt x="696" y="626"/>
                  <a:pt x="691" y="649"/>
                </a:cubicBezTo>
                <a:cubicBezTo>
                  <a:pt x="687" y="671"/>
                  <a:pt x="680" y="693"/>
                  <a:pt x="671" y="714"/>
                </a:cubicBezTo>
                <a:cubicBezTo>
                  <a:pt x="663" y="735"/>
                  <a:pt x="652" y="755"/>
                  <a:pt x="639" y="774"/>
                </a:cubicBezTo>
                <a:cubicBezTo>
                  <a:pt x="626" y="793"/>
                  <a:pt x="612" y="811"/>
                  <a:pt x="596" y="827"/>
                </a:cubicBezTo>
                <a:cubicBezTo>
                  <a:pt x="580" y="843"/>
                  <a:pt x="562" y="858"/>
                  <a:pt x="543" y="870"/>
                </a:cubicBezTo>
                <a:cubicBezTo>
                  <a:pt x="524" y="883"/>
                  <a:pt x="504" y="894"/>
                  <a:pt x="483" y="903"/>
                </a:cubicBezTo>
                <a:cubicBezTo>
                  <a:pt x="462" y="911"/>
                  <a:pt x="440" y="918"/>
                  <a:pt x="418" y="922"/>
                </a:cubicBezTo>
                <a:cubicBezTo>
                  <a:pt x="395" y="927"/>
                  <a:pt x="373" y="929"/>
                  <a:pt x="349" y="929"/>
                </a:cubicBezTo>
                <a:cubicBezTo>
                  <a:pt x="326" y="929"/>
                  <a:pt x="303" y="927"/>
                  <a:pt x="281" y="922"/>
                </a:cubicBezTo>
                <a:cubicBezTo>
                  <a:pt x="258" y="918"/>
                  <a:pt x="237" y="911"/>
                  <a:pt x="215" y="903"/>
                </a:cubicBezTo>
                <a:cubicBezTo>
                  <a:pt x="194" y="894"/>
                  <a:pt x="174" y="883"/>
                  <a:pt x="155" y="870"/>
                </a:cubicBezTo>
                <a:cubicBezTo>
                  <a:pt x="136" y="858"/>
                  <a:pt x="119" y="843"/>
                  <a:pt x="102" y="827"/>
                </a:cubicBezTo>
                <a:cubicBezTo>
                  <a:pt x="86" y="811"/>
                  <a:pt x="72" y="793"/>
                  <a:pt x="59" y="774"/>
                </a:cubicBezTo>
                <a:cubicBezTo>
                  <a:pt x="46" y="755"/>
                  <a:pt x="36" y="735"/>
                  <a:pt x="27" y="714"/>
                </a:cubicBezTo>
                <a:cubicBezTo>
                  <a:pt x="18" y="693"/>
                  <a:pt x="12" y="671"/>
                  <a:pt x="7" y="649"/>
                </a:cubicBezTo>
                <a:cubicBezTo>
                  <a:pt x="3" y="626"/>
                  <a:pt x="0" y="603"/>
                  <a:pt x="0" y="580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27" name="" descr=""/>
          <p:cNvPicPr/>
          <p:nvPr/>
        </p:nvPicPr>
        <p:blipFill>
          <a:blip r:embed="rId4"/>
          <a:stretch/>
        </p:blipFill>
        <p:spPr>
          <a:xfrm>
            <a:off x="810720" y="170460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28" name=""/>
          <p:cNvSpPr txBox="1"/>
          <p:nvPr/>
        </p:nvSpPr>
        <p:spPr>
          <a:xfrm>
            <a:off x="1044720" y="1159200"/>
            <a:ext cx="32058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Data Preparation &amp; Training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9" name=""/>
          <p:cNvSpPr txBox="1"/>
          <p:nvPr/>
        </p:nvSpPr>
        <p:spPr>
          <a:xfrm>
            <a:off x="1094760" y="1640520"/>
            <a:ext cx="864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Load Data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0" name=""/>
          <p:cNvSpPr/>
          <p:nvPr/>
        </p:nvSpPr>
        <p:spPr>
          <a:xfrm>
            <a:off x="743400" y="2180880"/>
            <a:ext cx="301320" cy="334800"/>
          </a:xfrm>
          <a:custGeom>
            <a:avLst/>
            <a:gdLst/>
            <a:ahLst/>
            <a:rect l="0" t="0" r="r" b="b"/>
            <a:pathLst>
              <a:path w="837" h="930">
                <a:moveTo>
                  <a:pt x="0" y="511"/>
                </a:moveTo>
                <a:lnTo>
                  <a:pt x="0" y="418"/>
                </a:lnTo>
                <a:cubicBezTo>
                  <a:pt x="0" y="391"/>
                  <a:pt x="3" y="363"/>
                  <a:pt x="8" y="336"/>
                </a:cubicBezTo>
                <a:cubicBezTo>
                  <a:pt x="14" y="310"/>
                  <a:pt x="22" y="283"/>
                  <a:pt x="33" y="258"/>
                </a:cubicBezTo>
                <a:cubicBezTo>
                  <a:pt x="44" y="233"/>
                  <a:pt x="57" y="209"/>
                  <a:pt x="72" y="186"/>
                </a:cubicBezTo>
                <a:cubicBezTo>
                  <a:pt x="87" y="163"/>
                  <a:pt x="104" y="142"/>
                  <a:pt x="124" y="122"/>
                </a:cubicBezTo>
                <a:cubicBezTo>
                  <a:pt x="143" y="103"/>
                  <a:pt x="164" y="86"/>
                  <a:pt x="187" y="71"/>
                </a:cubicBezTo>
                <a:cubicBezTo>
                  <a:pt x="210" y="55"/>
                  <a:pt x="234" y="42"/>
                  <a:pt x="259" y="32"/>
                </a:cubicBezTo>
                <a:cubicBezTo>
                  <a:pt x="285" y="21"/>
                  <a:pt x="311" y="13"/>
                  <a:pt x="338" y="8"/>
                </a:cubicBezTo>
                <a:cubicBezTo>
                  <a:pt x="365" y="3"/>
                  <a:pt x="392" y="0"/>
                  <a:pt x="419" y="0"/>
                </a:cubicBezTo>
                <a:cubicBezTo>
                  <a:pt x="447" y="0"/>
                  <a:pt x="474" y="3"/>
                  <a:pt x="501" y="8"/>
                </a:cubicBezTo>
                <a:cubicBezTo>
                  <a:pt x="528" y="13"/>
                  <a:pt x="554" y="21"/>
                  <a:pt x="579" y="32"/>
                </a:cubicBezTo>
                <a:cubicBezTo>
                  <a:pt x="605" y="42"/>
                  <a:pt x="629" y="55"/>
                  <a:pt x="651" y="71"/>
                </a:cubicBezTo>
                <a:cubicBezTo>
                  <a:pt x="674" y="86"/>
                  <a:pt x="695" y="103"/>
                  <a:pt x="715" y="122"/>
                </a:cubicBezTo>
                <a:cubicBezTo>
                  <a:pt x="734" y="142"/>
                  <a:pt x="751" y="163"/>
                  <a:pt x="767" y="186"/>
                </a:cubicBezTo>
                <a:cubicBezTo>
                  <a:pt x="782" y="209"/>
                  <a:pt x="795" y="233"/>
                  <a:pt x="805" y="258"/>
                </a:cubicBezTo>
                <a:cubicBezTo>
                  <a:pt x="816" y="283"/>
                  <a:pt x="824" y="310"/>
                  <a:pt x="829" y="336"/>
                </a:cubicBezTo>
                <a:cubicBezTo>
                  <a:pt x="834" y="363"/>
                  <a:pt x="837" y="391"/>
                  <a:pt x="837" y="418"/>
                </a:cubicBezTo>
                <a:lnTo>
                  <a:pt x="837" y="511"/>
                </a:lnTo>
                <a:cubicBezTo>
                  <a:pt x="837" y="538"/>
                  <a:pt x="834" y="565"/>
                  <a:pt x="829" y="592"/>
                </a:cubicBezTo>
                <a:cubicBezTo>
                  <a:pt x="824" y="619"/>
                  <a:pt x="816" y="645"/>
                  <a:pt x="805" y="671"/>
                </a:cubicBezTo>
                <a:cubicBezTo>
                  <a:pt x="795" y="696"/>
                  <a:pt x="782" y="720"/>
                  <a:pt x="767" y="743"/>
                </a:cubicBezTo>
                <a:cubicBezTo>
                  <a:pt x="751" y="766"/>
                  <a:pt x="734" y="787"/>
                  <a:pt x="715" y="806"/>
                </a:cubicBezTo>
                <a:cubicBezTo>
                  <a:pt x="695" y="826"/>
                  <a:pt x="674" y="843"/>
                  <a:pt x="651" y="858"/>
                </a:cubicBezTo>
                <a:cubicBezTo>
                  <a:pt x="629" y="873"/>
                  <a:pt x="605" y="886"/>
                  <a:pt x="579" y="897"/>
                </a:cubicBezTo>
                <a:cubicBezTo>
                  <a:pt x="554" y="908"/>
                  <a:pt x="528" y="916"/>
                  <a:pt x="501" y="922"/>
                </a:cubicBezTo>
                <a:cubicBezTo>
                  <a:pt x="474" y="927"/>
                  <a:pt x="447" y="930"/>
                  <a:pt x="419" y="930"/>
                </a:cubicBezTo>
                <a:cubicBezTo>
                  <a:pt x="392" y="930"/>
                  <a:pt x="365" y="927"/>
                  <a:pt x="338" y="922"/>
                </a:cubicBezTo>
                <a:cubicBezTo>
                  <a:pt x="311" y="916"/>
                  <a:pt x="285" y="908"/>
                  <a:pt x="259" y="897"/>
                </a:cubicBezTo>
                <a:cubicBezTo>
                  <a:pt x="234" y="886"/>
                  <a:pt x="210" y="873"/>
                  <a:pt x="187" y="858"/>
                </a:cubicBezTo>
                <a:cubicBezTo>
                  <a:pt x="164" y="843"/>
                  <a:pt x="143" y="826"/>
                  <a:pt x="124" y="806"/>
                </a:cubicBezTo>
                <a:cubicBezTo>
                  <a:pt x="104" y="787"/>
                  <a:pt x="87" y="766"/>
                  <a:pt x="72" y="743"/>
                </a:cubicBezTo>
                <a:cubicBezTo>
                  <a:pt x="57" y="720"/>
                  <a:pt x="44" y="696"/>
                  <a:pt x="33" y="671"/>
                </a:cubicBezTo>
                <a:cubicBezTo>
                  <a:pt x="22" y="645"/>
                  <a:pt x="14" y="619"/>
                  <a:pt x="8" y="592"/>
                </a:cubicBezTo>
                <a:cubicBezTo>
                  <a:pt x="3" y="565"/>
                  <a:pt x="0" y="538"/>
                  <a:pt x="0" y="51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31" name="" descr=""/>
          <p:cNvPicPr/>
          <p:nvPr/>
        </p:nvPicPr>
        <p:blipFill>
          <a:blip r:embed="rId5"/>
          <a:stretch/>
        </p:blipFill>
        <p:spPr>
          <a:xfrm>
            <a:off x="810720" y="227304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32" name=""/>
          <p:cNvSpPr txBox="1"/>
          <p:nvPr/>
        </p:nvSpPr>
        <p:spPr>
          <a:xfrm>
            <a:off x="1094760" y="1863720"/>
            <a:ext cx="2700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Import dataset and perform initial exploration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3" name=""/>
          <p:cNvSpPr txBox="1"/>
          <p:nvPr/>
        </p:nvSpPr>
        <p:spPr>
          <a:xfrm>
            <a:off x="1144800" y="2208600"/>
            <a:ext cx="19216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Handle Missing Values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4" name=""/>
          <p:cNvSpPr/>
          <p:nvPr/>
        </p:nvSpPr>
        <p:spPr>
          <a:xfrm>
            <a:off x="743400" y="2749320"/>
            <a:ext cx="301320" cy="334440"/>
          </a:xfrm>
          <a:custGeom>
            <a:avLst/>
            <a:gdLst/>
            <a:ahLst/>
            <a:rect l="0" t="0" r="r" b="b"/>
            <a:pathLst>
              <a:path w="837" h="929">
                <a:moveTo>
                  <a:pt x="0" y="511"/>
                </a:moveTo>
                <a:lnTo>
                  <a:pt x="0" y="418"/>
                </a:lnTo>
                <a:cubicBezTo>
                  <a:pt x="0" y="391"/>
                  <a:pt x="3" y="364"/>
                  <a:pt x="8" y="337"/>
                </a:cubicBezTo>
                <a:cubicBezTo>
                  <a:pt x="14" y="310"/>
                  <a:pt x="22" y="284"/>
                  <a:pt x="33" y="259"/>
                </a:cubicBezTo>
                <a:cubicBezTo>
                  <a:pt x="44" y="232"/>
                  <a:pt x="57" y="208"/>
                  <a:pt x="72" y="185"/>
                </a:cubicBezTo>
                <a:cubicBezTo>
                  <a:pt x="87" y="162"/>
                  <a:pt x="104" y="141"/>
                  <a:pt x="124" y="122"/>
                </a:cubicBezTo>
                <a:cubicBezTo>
                  <a:pt x="143" y="103"/>
                  <a:pt x="164" y="85"/>
                  <a:pt x="187" y="70"/>
                </a:cubicBezTo>
                <a:cubicBezTo>
                  <a:pt x="210" y="55"/>
                  <a:pt x="234" y="42"/>
                  <a:pt x="259" y="31"/>
                </a:cubicBezTo>
                <a:cubicBezTo>
                  <a:pt x="285" y="21"/>
                  <a:pt x="311" y="13"/>
                  <a:pt x="338" y="8"/>
                </a:cubicBezTo>
                <a:cubicBezTo>
                  <a:pt x="365" y="2"/>
                  <a:pt x="392" y="0"/>
                  <a:pt x="419" y="0"/>
                </a:cubicBezTo>
                <a:cubicBezTo>
                  <a:pt x="447" y="0"/>
                  <a:pt x="474" y="2"/>
                  <a:pt x="501" y="8"/>
                </a:cubicBezTo>
                <a:cubicBezTo>
                  <a:pt x="528" y="13"/>
                  <a:pt x="554" y="21"/>
                  <a:pt x="579" y="31"/>
                </a:cubicBezTo>
                <a:cubicBezTo>
                  <a:pt x="605" y="42"/>
                  <a:pt x="629" y="55"/>
                  <a:pt x="651" y="70"/>
                </a:cubicBezTo>
                <a:cubicBezTo>
                  <a:pt x="674" y="85"/>
                  <a:pt x="695" y="103"/>
                  <a:pt x="715" y="122"/>
                </a:cubicBezTo>
                <a:cubicBezTo>
                  <a:pt x="734" y="141"/>
                  <a:pt x="751" y="162"/>
                  <a:pt x="767" y="185"/>
                </a:cubicBezTo>
                <a:cubicBezTo>
                  <a:pt x="782" y="208"/>
                  <a:pt x="795" y="232"/>
                  <a:pt x="805" y="259"/>
                </a:cubicBezTo>
                <a:cubicBezTo>
                  <a:pt x="816" y="284"/>
                  <a:pt x="824" y="310"/>
                  <a:pt x="829" y="337"/>
                </a:cubicBezTo>
                <a:cubicBezTo>
                  <a:pt x="834" y="364"/>
                  <a:pt x="837" y="391"/>
                  <a:pt x="837" y="418"/>
                </a:cubicBezTo>
                <a:lnTo>
                  <a:pt x="837" y="511"/>
                </a:lnTo>
                <a:cubicBezTo>
                  <a:pt x="837" y="539"/>
                  <a:pt x="834" y="566"/>
                  <a:pt x="829" y="593"/>
                </a:cubicBezTo>
                <a:cubicBezTo>
                  <a:pt x="824" y="620"/>
                  <a:pt x="816" y="646"/>
                  <a:pt x="805" y="671"/>
                </a:cubicBezTo>
                <a:cubicBezTo>
                  <a:pt x="795" y="697"/>
                  <a:pt x="782" y="721"/>
                  <a:pt x="767" y="743"/>
                </a:cubicBezTo>
                <a:cubicBezTo>
                  <a:pt x="751" y="766"/>
                  <a:pt x="734" y="787"/>
                  <a:pt x="715" y="807"/>
                </a:cubicBezTo>
                <a:cubicBezTo>
                  <a:pt x="695" y="826"/>
                  <a:pt x="674" y="843"/>
                  <a:pt x="651" y="859"/>
                </a:cubicBezTo>
                <a:cubicBezTo>
                  <a:pt x="629" y="874"/>
                  <a:pt x="605" y="887"/>
                  <a:pt x="579" y="897"/>
                </a:cubicBezTo>
                <a:cubicBezTo>
                  <a:pt x="554" y="908"/>
                  <a:pt x="528" y="916"/>
                  <a:pt x="501" y="921"/>
                </a:cubicBezTo>
                <a:cubicBezTo>
                  <a:pt x="474" y="926"/>
                  <a:pt x="447" y="929"/>
                  <a:pt x="419" y="929"/>
                </a:cubicBezTo>
                <a:cubicBezTo>
                  <a:pt x="392" y="929"/>
                  <a:pt x="365" y="926"/>
                  <a:pt x="338" y="921"/>
                </a:cubicBezTo>
                <a:cubicBezTo>
                  <a:pt x="311" y="916"/>
                  <a:pt x="285" y="908"/>
                  <a:pt x="259" y="897"/>
                </a:cubicBezTo>
                <a:cubicBezTo>
                  <a:pt x="234" y="887"/>
                  <a:pt x="210" y="874"/>
                  <a:pt x="187" y="859"/>
                </a:cubicBezTo>
                <a:cubicBezTo>
                  <a:pt x="164" y="843"/>
                  <a:pt x="143" y="826"/>
                  <a:pt x="124" y="807"/>
                </a:cubicBezTo>
                <a:cubicBezTo>
                  <a:pt x="104" y="787"/>
                  <a:pt x="87" y="766"/>
                  <a:pt x="72" y="743"/>
                </a:cubicBezTo>
                <a:cubicBezTo>
                  <a:pt x="57" y="721"/>
                  <a:pt x="44" y="697"/>
                  <a:pt x="33" y="671"/>
                </a:cubicBezTo>
                <a:cubicBezTo>
                  <a:pt x="22" y="646"/>
                  <a:pt x="14" y="620"/>
                  <a:pt x="8" y="593"/>
                </a:cubicBezTo>
                <a:cubicBezTo>
                  <a:pt x="3" y="566"/>
                  <a:pt x="0" y="539"/>
                  <a:pt x="0" y="51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35" name="" descr=""/>
          <p:cNvPicPr/>
          <p:nvPr/>
        </p:nvPicPr>
        <p:blipFill>
          <a:blip r:embed="rId6"/>
          <a:stretch/>
        </p:blipFill>
        <p:spPr>
          <a:xfrm>
            <a:off x="810720" y="284112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36" name=""/>
          <p:cNvSpPr txBox="1"/>
          <p:nvPr/>
        </p:nvSpPr>
        <p:spPr>
          <a:xfrm>
            <a:off x="1144800" y="2431800"/>
            <a:ext cx="2966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Decide whether to remove or impute missing data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7" name=""/>
          <p:cNvSpPr txBox="1"/>
          <p:nvPr/>
        </p:nvSpPr>
        <p:spPr>
          <a:xfrm>
            <a:off x="1144800" y="2777040"/>
            <a:ext cx="1388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Balance Dataset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8" name=""/>
          <p:cNvSpPr/>
          <p:nvPr/>
        </p:nvSpPr>
        <p:spPr>
          <a:xfrm>
            <a:off x="743400" y="3317400"/>
            <a:ext cx="267840" cy="334800"/>
          </a:xfrm>
          <a:custGeom>
            <a:avLst/>
            <a:gdLst/>
            <a:ahLst/>
            <a:rect l="0" t="0" r="r" b="b"/>
            <a:pathLst>
              <a:path w="744" h="930">
                <a:moveTo>
                  <a:pt x="0" y="558"/>
                </a:moveTo>
                <a:lnTo>
                  <a:pt x="0" y="371"/>
                </a:lnTo>
                <a:cubicBezTo>
                  <a:pt x="0" y="347"/>
                  <a:pt x="3" y="323"/>
                  <a:pt x="8" y="299"/>
                </a:cubicBezTo>
                <a:cubicBezTo>
                  <a:pt x="12" y="275"/>
                  <a:pt x="19" y="252"/>
                  <a:pt x="29" y="229"/>
                </a:cubicBezTo>
                <a:cubicBezTo>
                  <a:pt x="38" y="207"/>
                  <a:pt x="50" y="185"/>
                  <a:pt x="63" y="165"/>
                </a:cubicBezTo>
                <a:cubicBezTo>
                  <a:pt x="77" y="145"/>
                  <a:pt x="92" y="126"/>
                  <a:pt x="109" y="109"/>
                </a:cubicBezTo>
                <a:cubicBezTo>
                  <a:pt x="126" y="92"/>
                  <a:pt x="145" y="76"/>
                  <a:pt x="166" y="63"/>
                </a:cubicBezTo>
                <a:cubicBezTo>
                  <a:pt x="186" y="49"/>
                  <a:pt x="207" y="38"/>
                  <a:pt x="230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2" y="0"/>
                </a:cubicBezTo>
                <a:cubicBezTo>
                  <a:pt x="396" y="0"/>
                  <a:pt x="420" y="2"/>
                  <a:pt x="444" y="7"/>
                </a:cubicBezTo>
                <a:cubicBezTo>
                  <a:pt x="468" y="12"/>
                  <a:pt x="491" y="19"/>
                  <a:pt x="514" y="28"/>
                </a:cubicBezTo>
                <a:cubicBezTo>
                  <a:pt x="538" y="38"/>
                  <a:pt x="559" y="49"/>
                  <a:pt x="579" y="63"/>
                </a:cubicBezTo>
                <a:cubicBezTo>
                  <a:pt x="599" y="76"/>
                  <a:pt x="618" y="92"/>
                  <a:pt x="635" y="109"/>
                </a:cubicBezTo>
                <a:cubicBezTo>
                  <a:pt x="653" y="126"/>
                  <a:pt x="668" y="145"/>
                  <a:pt x="682" y="165"/>
                </a:cubicBezTo>
                <a:cubicBezTo>
                  <a:pt x="695" y="185"/>
                  <a:pt x="707" y="207"/>
                  <a:pt x="716" y="229"/>
                </a:cubicBezTo>
                <a:cubicBezTo>
                  <a:pt x="725" y="252"/>
                  <a:pt x="732" y="275"/>
                  <a:pt x="737" y="299"/>
                </a:cubicBezTo>
                <a:cubicBezTo>
                  <a:pt x="742" y="323"/>
                  <a:pt x="744" y="347"/>
                  <a:pt x="744" y="371"/>
                </a:cubicBezTo>
                <a:lnTo>
                  <a:pt x="744" y="558"/>
                </a:lnTo>
                <a:cubicBezTo>
                  <a:pt x="744" y="583"/>
                  <a:pt x="742" y="607"/>
                  <a:pt x="737" y="631"/>
                </a:cubicBezTo>
                <a:cubicBezTo>
                  <a:pt x="732" y="655"/>
                  <a:pt x="725" y="678"/>
                  <a:pt x="716" y="700"/>
                </a:cubicBezTo>
                <a:cubicBezTo>
                  <a:pt x="707" y="723"/>
                  <a:pt x="695" y="744"/>
                  <a:pt x="682" y="765"/>
                </a:cubicBezTo>
                <a:cubicBezTo>
                  <a:pt x="668" y="785"/>
                  <a:pt x="653" y="804"/>
                  <a:pt x="635" y="821"/>
                </a:cubicBezTo>
                <a:cubicBezTo>
                  <a:pt x="618" y="838"/>
                  <a:pt x="599" y="853"/>
                  <a:pt x="579" y="867"/>
                </a:cubicBezTo>
                <a:cubicBezTo>
                  <a:pt x="559" y="881"/>
                  <a:pt x="538" y="892"/>
                  <a:pt x="514" y="901"/>
                </a:cubicBezTo>
                <a:cubicBezTo>
                  <a:pt x="491" y="911"/>
                  <a:pt x="468" y="918"/>
                  <a:pt x="444" y="922"/>
                </a:cubicBezTo>
                <a:cubicBezTo>
                  <a:pt x="420" y="927"/>
                  <a:pt x="396" y="930"/>
                  <a:pt x="372" y="930"/>
                </a:cubicBezTo>
                <a:cubicBezTo>
                  <a:pt x="347" y="930"/>
                  <a:pt x="323" y="927"/>
                  <a:pt x="299" y="922"/>
                </a:cubicBezTo>
                <a:cubicBezTo>
                  <a:pt x="275" y="918"/>
                  <a:pt x="252" y="911"/>
                  <a:pt x="230" y="901"/>
                </a:cubicBezTo>
                <a:cubicBezTo>
                  <a:pt x="207" y="892"/>
                  <a:pt x="186" y="881"/>
                  <a:pt x="166" y="867"/>
                </a:cubicBezTo>
                <a:cubicBezTo>
                  <a:pt x="145" y="853"/>
                  <a:pt x="126" y="838"/>
                  <a:pt x="109" y="821"/>
                </a:cubicBezTo>
                <a:cubicBezTo>
                  <a:pt x="92" y="804"/>
                  <a:pt x="77" y="785"/>
                  <a:pt x="63" y="765"/>
                </a:cubicBezTo>
                <a:cubicBezTo>
                  <a:pt x="50" y="744"/>
                  <a:pt x="38" y="723"/>
                  <a:pt x="29" y="700"/>
                </a:cubicBezTo>
                <a:cubicBezTo>
                  <a:pt x="19" y="678"/>
                  <a:pt x="12" y="655"/>
                  <a:pt x="8" y="631"/>
                </a:cubicBezTo>
                <a:cubicBezTo>
                  <a:pt x="3" y="607"/>
                  <a:pt x="0" y="583"/>
                  <a:pt x="0" y="55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39" name="" descr=""/>
          <p:cNvPicPr/>
          <p:nvPr/>
        </p:nvPicPr>
        <p:blipFill>
          <a:blip r:embed="rId7"/>
          <a:stretch/>
        </p:blipFill>
        <p:spPr>
          <a:xfrm>
            <a:off x="810720" y="3409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40" name=""/>
          <p:cNvSpPr txBox="1"/>
          <p:nvPr/>
        </p:nvSpPr>
        <p:spPr>
          <a:xfrm>
            <a:off x="1144800" y="3000240"/>
            <a:ext cx="329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Address class imbalance through resampling or weights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1" name=""/>
          <p:cNvSpPr txBox="1"/>
          <p:nvPr/>
        </p:nvSpPr>
        <p:spPr>
          <a:xfrm>
            <a:off x="1111320" y="3345120"/>
            <a:ext cx="846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Split Data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2" name=""/>
          <p:cNvSpPr/>
          <p:nvPr/>
        </p:nvSpPr>
        <p:spPr>
          <a:xfrm>
            <a:off x="743400" y="3885840"/>
            <a:ext cx="301320" cy="334440"/>
          </a:xfrm>
          <a:custGeom>
            <a:avLst/>
            <a:gdLst/>
            <a:ahLst/>
            <a:rect l="0" t="0" r="r" b="b"/>
            <a:pathLst>
              <a:path w="837" h="929">
                <a:moveTo>
                  <a:pt x="0" y="510"/>
                </a:moveTo>
                <a:lnTo>
                  <a:pt x="0" y="417"/>
                </a:lnTo>
                <a:cubicBezTo>
                  <a:pt x="0" y="390"/>
                  <a:pt x="3" y="363"/>
                  <a:pt x="8" y="336"/>
                </a:cubicBezTo>
                <a:cubicBezTo>
                  <a:pt x="14" y="309"/>
                  <a:pt x="22" y="283"/>
                  <a:pt x="33" y="258"/>
                </a:cubicBezTo>
                <a:cubicBezTo>
                  <a:pt x="44" y="232"/>
                  <a:pt x="57" y="208"/>
                  <a:pt x="72" y="185"/>
                </a:cubicBezTo>
                <a:cubicBezTo>
                  <a:pt x="87" y="162"/>
                  <a:pt x="104" y="141"/>
                  <a:pt x="124" y="122"/>
                </a:cubicBezTo>
                <a:cubicBezTo>
                  <a:pt x="143" y="103"/>
                  <a:pt x="164" y="85"/>
                  <a:pt x="187" y="70"/>
                </a:cubicBezTo>
                <a:cubicBezTo>
                  <a:pt x="210" y="55"/>
                  <a:pt x="234" y="42"/>
                  <a:pt x="259" y="31"/>
                </a:cubicBezTo>
                <a:cubicBezTo>
                  <a:pt x="285" y="21"/>
                  <a:pt x="311" y="13"/>
                  <a:pt x="338" y="8"/>
                </a:cubicBezTo>
                <a:cubicBezTo>
                  <a:pt x="365" y="2"/>
                  <a:pt x="392" y="0"/>
                  <a:pt x="419" y="0"/>
                </a:cubicBezTo>
                <a:cubicBezTo>
                  <a:pt x="447" y="0"/>
                  <a:pt x="474" y="2"/>
                  <a:pt x="501" y="8"/>
                </a:cubicBezTo>
                <a:cubicBezTo>
                  <a:pt x="528" y="13"/>
                  <a:pt x="554" y="21"/>
                  <a:pt x="579" y="31"/>
                </a:cubicBezTo>
                <a:cubicBezTo>
                  <a:pt x="605" y="42"/>
                  <a:pt x="629" y="55"/>
                  <a:pt x="651" y="70"/>
                </a:cubicBezTo>
                <a:cubicBezTo>
                  <a:pt x="674" y="85"/>
                  <a:pt x="695" y="103"/>
                  <a:pt x="715" y="122"/>
                </a:cubicBezTo>
                <a:cubicBezTo>
                  <a:pt x="734" y="141"/>
                  <a:pt x="751" y="162"/>
                  <a:pt x="767" y="185"/>
                </a:cubicBezTo>
                <a:cubicBezTo>
                  <a:pt x="782" y="208"/>
                  <a:pt x="795" y="232"/>
                  <a:pt x="805" y="258"/>
                </a:cubicBezTo>
                <a:cubicBezTo>
                  <a:pt x="816" y="283"/>
                  <a:pt x="824" y="309"/>
                  <a:pt x="829" y="336"/>
                </a:cubicBezTo>
                <a:cubicBezTo>
                  <a:pt x="834" y="363"/>
                  <a:pt x="837" y="390"/>
                  <a:pt x="837" y="417"/>
                </a:cubicBezTo>
                <a:lnTo>
                  <a:pt x="837" y="510"/>
                </a:lnTo>
                <a:cubicBezTo>
                  <a:pt x="837" y="538"/>
                  <a:pt x="834" y="565"/>
                  <a:pt x="829" y="592"/>
                </a:cubicBezTo>
                <a:cubicBezTo>
                  <a:pt x="824" y="619"/>
                  <a:pt x="816" y="645"/>
                  <a:pt x="805" y="670"/>
                </a:cubicBezTo>
                <a:cubicBezTo>
                  <a:pt x="795" y="696"/>
                  <a:pt x="782" y="720"/>
                  <a:pt x="767" y="742"/>
                </a:cubicBezTo>
                <a:cubicBezTo>
                  <a:pt x="751" y="765"/>
                  <a:pt x="734" y="786"/>
                  <a:pt x="715" y="807"/>
                </a:cubicBezTo>
                <a:cubicBezTo>
                  <a:pt x="695" y="826"/>
                  <a:pt x="674" y="843"/>
                  <a:pt x="651" y="859"/>
                </a:cubicBezTo>
                <a:cubicBezTo>
                  <a:pt x="629" y="874"/>
                  <a:pt x="605" y="887"/>
                  <a:pt x="579" y="897"/>
                </a:cubicBezTo>
                <a:cubicBezTo>
                  <a:pt x="554" y="908"/>
                  <a:pt x="528" y="916"/>
                  <a:pt x="501" y="921"/>
                </a:cubicBezTo>
                <a:cubicBezTo>
                  <a:pt x="474" y="926"/>
                  <a:pt x="447" y="929"/>
                  <a:pt x="419" y="929"/>
                </a:cubicBezTo>
                <a:cubicBezTo>
                  <a:pt x="392" y="929"/>
                  <a:pt x="365" y="926"/>
                  <a:pt x="338" y="921"/>
                </a:cubicBezTo>
                <a:cubicBezTo>
                  <a:pt x="311" y="916"/>
                  <a:pt x="285" y="908"/>
                  <a:pt x="259" y="897"/>
                </a:cubicBezTo>
                <a:cubicBezTo>
                  <a:pt x="234" y="887"/>
                  <a:pt x="210" y="874"/>
                  <a:pt x="187" y="859"/>
                </a:cubicBezTo>
                <a:cubicBezTo>
                  <a:pt x="164" y="843"/>
                  <a:pt x="143" y="826"/>
                  <a:pt x="124" y="807"/>
                </a:cubicBezTo>
                <a:cubicBezTo>
                  <a:pt x="104" y="786"/>
                  <a:pt x="87" y="765"/>
                  <a:pt x="72" y="742"/>
                </a:cubicBezTo>
                <a:cubicBezTo>
                  <a:pt x="57" y="720"/>
                  <a:pt x="44" y="696"/>
                  <a:pt x="33" y="670"/>
                </a:cubicBezTo>
                <a:cubicBezTo>
                  <a:pt x="22" y="645"/>
                  <a:pt x="14" y="619"/>
                  <a:pt x="8" y="592"/>
                </a:cubicBezTo>
                <a:cubicBezTo>
                  <a:pt x="3" y="565"/>
                  <a:pt x="0" y="538"/>
                  <a:pt x="0" y="510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43" name="" descr=""/>
          <p:cNvPicPr/>
          <p:nvPr/>
        </p:nvPicPr>
        <p:blipFill>
          <a:blip r:embed="rId8"/>
          <a:stretch/>
        </p:blipFill>
        <p:spPr>
          <a:xfrm>
            <a:off x="810720" y="397764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44" name=""/>
          <p:cNvSpPr txBox="1"/>
          <p:nvPr/>
        </p:nvSpPr>
        <p:spPr>
          <a:xfrm>
            <a:off x="1111320" y="3568320"/>
            <a:ext cx="2616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Create training and testing sets (70/30 split)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5" name=""/>
          <p:cNvSpPr txBox="1"/>
          <p:nvPr/>
        </p:nvSpPr>
        <p:spPr>
          <a:xfrm>
            <a:off x="1144800" y="3913560"/>
            <a:ext cx="18298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Set Hyperparameters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6" name=""/>
          <p:cNvSpPr/>
          <p:nvPr/>
        </p:nvSpPr>
        <p:spPr>
          <a:xfrm>
            <a:off x="743400" y="4453920"/>
            <a:ext cx="251280" cy="334800"/>
          </a:xfrm>
          <a:custGeom>
            <a:avLst/>
            <a:gdLst/>
            <a:ahLst/>
            <a:rect l="0" t="0" r="r" b="b"/>
            <a:pathLst>
              <a:path w="698" h="930">
                <a:moveTo>
                  <a:pt x="0" y="581"/>
                </a:moveTo>
                <a:lnTo>
                  <a:pt x="0" y="349"/>
                </a:lnTo>
                <a:cubicBezTo>
                  <a:pt x="0" y="326"/>
                  <a:pt x="3" y="304"/>
                  <a:pt x="7" y="281"/>
                </a:cubicBezTo>
                <a:cubicBezTo>
                  <a:pt x="12" y="259"/>
                  <a:pt x="18" y="237"/>
                  <a:pt x="27" y="216"/>
                </a:cubicBezTo>
                <a:cubicBezTo>
                  <a:pt x="36" y="195"/>
                  <a:pt x="46" y="175"/>
                  <a:pt x="59" y="155"/>
                </a:cubicBezTo>
                <a:cubicBezTo>
                  <a:pt x="72" y="136"/>
                  <a:pt x="86" y="118"/>
                  <a:pt x="102" y="102"/>
                </a:cubicBezTo>
                <a:cubicBezTo>
                  <a:pt x="119" y="86"/>
                  <a:pt x="136" y="71"/>
                  <a:pt x="155" y="59"/>
                </a:cubicBezTo>
                <a:cubicBezTo>
                  <a:pt x="174" y="46"/>
                  <a:pt x="194" y="35"/>
                  <a:pt x="215" y="27"/>
                </a:cubicBezTo>
                <a:cubicBezTo>
                  <a:pt x="237" y="18"/>
                  <a:pt x="258" y="11"/>
                  <a:pt x="281" y="7"/>
                </a:cubicBezTo>
                <a:cubicBezTo>
                  <a:pt x="303" y="2"/>
                  <a:pt x="326" y="0"/>
                  <a:pt x="349" y="0"/>
                </a:cubicBezTo>
                <a:cubicBezTo>
                  <a:pt x="373" y="0"/>
                  <a:pt x="395" y="2"/>
                  <a:pt x="418" y="7"/>
                </a:cubicBezTo>
                <a:cubicBezTo>
                  <a:pt x="440" y="11"/>
                  <a:pt x="462" y="18"/>
                  <a:pt x="483" y="27"/>
                </a:cubicBezTo>
                <a:cubicBezTo>
                  <a:pt x="504" y="35"/>
                  <a:pt x="524" y="46"/>
                  <a:pt x="543" y="59"/>
                </a:cubicBezTo>
                <a:cubicBezTo>
                  <a:pt x="562" y="71"/>
                  <a:pt x="580" y="86"/>
                  <a:pt x="596" y="102"/>
                </a:cubicBezTo>
                <a:cubicBezTo>
                  <a:pt x="612" y="118"/>
                  <a:pt x="626" y="136"/>
                  <a:pt x="639" y="155"/>
                </a:cubicBezTo>
                <a:cubicBezTo>
                  <a:pt x="652" y="175"/>
                  <a:pt x="663" y="195"/>
                  <a:pt x="671" y="216"/>
                </a:cubicBezTo>
                <a:cubicBezTo>
                  <a:pt x="680" y="237"/>
                  <a:pt x="687" y="259"/>
                  <a:pt x="691" y="281"/>
                </a:cubicBezTo>
                <a:cubicBezTo>
                  <a:pt x="696" y="304"/>
                  <a:pt x="698" y="326"/>
                  <a:pt x="698" y="349"/>
                </a:cubicBezTo>
                <a:lnTo>
                  <a:pt x="698" y="581"/>
                </a:lnTo>
                <a:cubicBezTo>
                  <a:pt x="698" y="604"/>
                  <a:pt x="696" y="627"/>
                  <a:pt x="691" y="649"/>
                </a:cubicBezTo>
                <a:cubicBezTo>
                  <a:pt x="687" y="672"/>
                  <a:pt x="680" y="694"/>
                  <a:pt x="671" y="715"/>
                </a:cubicBezTo>
                <a:cubicBezTo>
                  <a:pt x="663" y="736"/>
                  <a:pt x="652" y="756"/>
                  <a:pt x="639" y="775"/>
                </a:cubicBezTo>
                <a:cubicBezTo>
                  <a:pt x="626" y="794"/>
                  <a:pt x="612" y="811"/>
                  <a:pt x="596" y="828"/>
                </a:cubicBezTo>
                <a:cubicBezTo>
                  <a:pt x="580" y="844"/>
                  <a:pt x="562" y="858"/>
                  <a:pt x="543" y="871"/>
                </a:cubicBezTo>
                <a:cubicBezTo>
                  <a:pt x="524" y="884"/>
                  <a:pt x="504" y="894"/>
                  <a:pt x="483" y="903"/>
                </a:cubicBezTo>
                <a:cubicBezTo>
                  <a:pt x="462" y="912"/>
                  <a:pt x="440" y="918"/>
                  <a:pt x="418" y="923"/>
                </a:cubicBezTo>
                <a:cubicBezTo>
                  <a:pt x="395" y="927"/>
                  <a:pt x="373" y="930"/>
                  <a:pt x="349" y="930"/>
                </a:cubicBezTo>
                <a:cubicBezTo>
                  <a:pt x="326" y="930"/>
                  <a:pt x="303" y="927"/>
                  <a:pt x="281" y="923"/>
                </a:cubicBezTo>
                <a:cubicBezTo>
                  <a:pt x="258" y="918"/>
                  <a:pt x="237" y="912"/>
                  <a:pt x="215" y="903"/>
                </a:cubicBezTo>
                <a:cubicBezTo>
                  <a:pt x="194" y="894"/>
                  <a:pt x="174" y="884"/>
                  <a:pt x="155" y="871"/>
                </a:cubicBezTo>
                <a:cubicBezTo>
                  <a:pt x="136" y="858"/>
                  <a:pt x="119" y="844"/>
                  <a:pt x="102" y="828"/>
                </a:cubicBezTo>
                <a:cubicBezTo>
                  <a:pt x="86" y="811"/>
                  <a:pt x="72" y="794"/>
                  <a:pt x="59" y="775"/>
                </a:cubicBezTo>
                <a:cubicBezTo>
                  <a:pt x="46" y="756"/>
                  <a:pt x="36" y="736"/>
                  <a:pt x="27" y="715"/>
                </a:cubicBezTo>
                <a:cubicBezTo>
                  <a:pt x="18" y="694"/>
                  <a:pt x="12" y="672"/>
                  <a:pt x="7" y="649"/>
                </a:cubicBezTo>
                <a:cubicBezTo>
                  <a:pt x="3" y="627"/>
                  <a:pt x="0" y="604"/>
                  <a:pt x="0" y="58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47" name="" descr=""/>
          <p:cNvPicPr/>
          <p:nvPr/>
        </p:nvPicPr>
        <p:blipFill>
          <a:blip r:embed="rId9"/>
          <a:stretch/>
        </p:blipFill>
        <p:spPr>
          <a:xfrm>
            <a:off x="810720" y="454608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48" name=""/>
          <p:cNvSpPr txBox="1"/>
          <p:nvPr/>
        </p:nvSpPr>
        <p:spPr>
          <a:xfrm>
            <a:off x="1144800" y="4136760"/>
            <a:ext cx="23763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Choose initial values for key parameters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9" name=""/>
          <p:cNvSpPr txBox="1"/>
          <p:nvPr/>
        </p:nvSpPr>
        <p:spPr>
          <a:xfrm>
            <a:off x="1094760" y="4481640"/>
            <a:ext cx="10072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Train Model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0" name=""/>
          <p:cNvSpPr/>
          <p:nvPr/>
        </p:nvSpPr>
        <p:spPr>
          <a:xfrm>
            <a:off x="5553000" y="939960"/>
            <a:ext cx="4604760" cy="4805280"/>
          </a:xfrm>
          <a:custGeom>
            <a:avLst/>
            <a:gdLst/>
            <a:ahLst/>
            <a:rect l="0" t="0" r="r" b="b"/>
            <a:pathLst>
              <a:path w="12791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8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2" y="59"/>
                  <a:pt x="51" y="51"/>
                </a:cubicBezTo>
                <a:cubicBezTo>
                  <a:pt x="59" y="43"/>
                  <a:pt x="67" y="36"/>
                  <a:pt x="77" y="29"/>
                </a:cubicBezTo>
                <a:cubicBezTo>
                  <a:pt x="86" y="23"/>
                  <a:pt x="96" y="18"/>
                  <a:pt x="107" y="13"/>
                </a:cubicBezTo>
                <a:cubicBezTo>
                  <a:pt x="118" y="9"/>
                  <a:pt x="128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617" y="0"/>
                </a:lnTo>
                <a:cubicBezTo>
                  <a:pt x="12628" y="0"/>
                  <a:pt x="12640" y="1"/>
                  <a:pt x="12651" y="3"/>
                </a:cubicBezTo>
                <a:cubicBezTo>
                  <a:pt x="12662" y="6"/>
                  <a:pt x="12673" y="9"/>
                  <a:pt x="12683" y="13"/>
                </a:cubicBezTo>
                <a:cubicBezTo>
                  <a:pt x="12694" y="18"/>
                  <a:pt x="12704" y="23"/>
                  <a:pt x="12714" y="29"/>
                </a:cubicBezTo>
                <a:cubicBezTo>
                  <a:pt x="12723" y="36"/>
                  <a:pt x="12732" y="43"/>
                  <a:pt x="12740" y="51"/>
                </a:cubicBezTo>
                <a:cubicBezTo>
                  <a:pt x="12748" y="59"/>
                  <a:pt x="12755" y="68"/>
                  <a:pt x="12762" y="77"/>
                </a:cubicBezTo>
                <a:cubicBezTo>
                  <a:pt x="12768" y="87"/>
                  <a:pt x="12773" y="97"/>
                  <a:pt x="12778" y="107"/>
                </a:cubicBezTo>
                <a:cubicBezTo>
                  <a:pt x="12782" y="118"/>
                  <a:pt x="12785" y="129"/>
                  <a:pt x="12788" y="140"/>
                </a:cubicBezTo>
                <a:cubicBezTo>
                  <a:pt x="12790" y="151"/>
                  <a:pt x="12791" y="163"/>
                  <a:pt x="12791" y="174"/>
                </a:cubicBezTo>
                <a:lnTo>
                  <a:pt x="12791" y="13174"/>
                </a:lnTo>
                <a:cubicBezTo>
                  <a:pt x="12791" y="13186"/>
                  <a:pt x="12790" y="13197"/>
                  <a:pt x="12788" y="13208"/>
                </a:cubicBezTo>
                <a:cubicBezTo>
                  <a:pt x="12785" y="13220"/>
                  <a:pt x="12782" y="13230"/>
                  <a:pt x="12778" y="13241"/>
                </a:cubicBezTo>
                <a:cubicBezTo>
                  <a:pt x="12773" y="13252"/>
                  <a:pt x="12768" y="13262"/>
                  <a:pt x="12762" y="13271"/>
                </a:cubicBezTo>
                <a:cubicBezTo>
                  <a:pt x="12755" y="13281"/>
                  <a:pt x="12748" y="13289"/>
                  <a:pt x="12740" y="13297"/>
                </a:cubicBezTo>
                <a:cubicBezTo>
                  <a:pt x="12732" y="13306"/>
                  <a:pt x="12723" y="13313"/>
                  <a:pt x="12714" y="13319"/>
                </a:cubicBezTo>
                <a:cubicBezTo>
                  <a:pt x="12704" y="13325"/>
                  <a:pt x="12694" y="13331"/>
                  <a:pt x="12683" y="13335"/>
                </a:cubicBezTo>
                <a:cubicBezTo>
                  <a:pt x="12673" y="13340"/>
                  <a:pt x="12662" y="13343"/>
                  <a:pt x="12651" y="13345"/>
                </a:cubicBezTo>
                <a:cubicBezTo>
                  <a:pt x="12640" y="13347"/>
                  <a:pt x="12628" y="13348"/>
                  <a:pt x="12617" y="13348"/>
                </a:cubicBezTo>
                <a:lnTo>
                  <a:pt x="174" y="13348"/>
                </a:lnTo>
                <a:cubicBezTo>
                  <a:pt x="162" y="13348"/>
                  <a:pt x="151" y="13347"/>
                  <a:pt x="140" y="13345"/>
                </a:cubicBezTo>
                <a:cubicBezTo>
                  <a:pt x="128" y="13343"/>
                  <a:pt x="118" y="13340"/>
                  <a:pt x="107" y="13335"/>
                </a:cubicBezTo>
                <a:cubicBezTo>
                  <a:pt x="96" y="13331"/>
                  <a:pt x="86" y="13325"/>
                  <a:pt x="77" y="13319"/>
                </a:cubicBezTo>
                <a:cubicBezTo>
                  <a:pt x="67" y="13313"/>
                  <a:pt x="59" y="13306"/>
                  <a:pt x="51" y="13297"/>
                </a:cubicBezTo>
                <a:cubicBezTo>
                  <a:pt x="42" y="13289"/>
                  <a:pt x="35" y="13281"/>
                  <a:pt x="29" y="13271"/>
                </a:cubicBezTo>
                <a:cubicBezTo>
                  <a:pt x="23" y="13262"/>
                  <a:pt x="17" y="13252"/>
                  <a:pt x="13" y="13241"/>
                </a:cubicBezTo>
                <a:cubicBezTo>
                  <a:pt x="8" y="13230"/>
                  <a:pt x="5" y="13220"/>
                  <a:pt x="3" y="13208"/>
                </a:cubicBezTo>
                <a:cubicBezTo>
                  <a:pt x="1" y="13197"/>
                  <a:pt x="0" y="13186"/>
                  <a:pt x="0" y="13174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1" name=""/>
          <p:cNvSpPr/>
          <p:nvPr/>
        </p:nvSpPr>
        <p:spPr>
          <a:xfrm>
            <a:off x="5553000" y="939960"/>
            <a:ext cx="4604760" cy="4805280"/>
          </a:xfrm>
          <a:custGeom>
            <a:avLst/>
            <a:gdLst/>
            <a:ahLst/>
            <a:rect l="0" t="0" r="r" b="b"/>
            <a:pathLst>
              <a:path fill="none" w="12791" h="13348">
                <a:moveTo>
                  <a:pt x="0" y="13174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8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2" y="59"/>
                  <a:pt x="51" y="51"/>
                </a:cubicBezTo>
                <a:cubicBezTo>
                  <a:pt x="59" y="43"/>
                  <a:pt x="67" y="36"/>
                  <a:pt x="77" y="29"/>
                </a:cubicBezTo>
                <a:cubicBezTo>
                  <a:pt x="86" y="23"/>
                  <a:pt x="96" y="18"/>
                  <a:pt x="107" y="13"/>
                </a:cubicBezTo>
                <a:cubicBezTo>
                  <a:pt x="118" y="9"/>
                  <a:pt x="128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617" y="0"/>
                </a:lnTo>
                <a:cubicBezTo>
                  <a:pt x="12628" y="0"/>
                  <a:pt x="12640" y="1"/>
                  <a:pt x="12651" y="3"/>
                </a:cubicBezTo>
                <a:cubicBezTo>
                  <a:pt x="12662" y="6"/>
                  <a:pt x="12673" y="9"/>
                  <a:pt x="12683" y="13"/>
                </a:cubicBezTo>
                <a:cubicBezTo>
                  <a:pt x="12694" y="18"/>
                  <a:pt x="12704" y="23"/>
                  <a:pt x="12714" y="29"/>
                </a:cubicBezTo>
                <a:cubicBezTo>
                  <a:pt x="12723" y="36"/>
                  <a:pt x="12732" y="43"/>
                  <a:pt x="12740" y="51"/>
                </a:cubicBezTo>
                <a:cubicBezTo>
                  <a:pt x="12748" y="59"/>
                  <a:pt x="12755" y="68"/>
                  <a:pt x="12762" y="77"/>
                </a:cubicBezTo>
                <a:cubicBezTo>
                  <a:pt x="12768" y="87"/>
                  <a:pt x="12773" y="97"/>
                  <a:pt x="12778" y="107"/>
                </a:cubicBezTo>
                <a:cubicBezTo>
                  <a:pt x="12782" y="118"/>
                  <a:pt x="12785" y="129"/>
                  <a:pt x="12788" y="140"/>
                </a:cubicBezTo>
                <a:cubicBezTo>
                  <a:pt x="12790" y="151"/>
                  <a:pt x="12791" y="163"/>
                  <a:pt x="12791" y="174"/>
                </a:cubicBezTo>
                <a:lnTo>
                  <a:pt x="12791" y="13174"/>
                </a:lnTo>
                <a:cubicBezTo>
                  <a:pt x="12791" y="13186"/>
                  <a:pt x="12790" y="13197"/>
                  <a:pt x="12788" y="13208"/>
                </a:cubicBezTo>
                <a:cubicBezTo>
                  <a:pt x="12785" y="13220"/>
                  <a:pt x="12782" y="13230"/>
                  <a:pt x="12778" y="13241"/>
                </a:cubicBezTo>
                <a:cubicBezTo>
                  <a:pt x="12773" y="13252"/>
                  <a:pt x="12768" y="13262"/>
                  <a:pt x="12762" y="13271"/>
                </a:cubicBezTo>
                <a:cubicBezTo>
                  <a:pt x="12755" y="13281"/>
                  <a:pt x="12748" y="13289"/>
                  <a:pt x="12740" y="13297"/>
                </a:cubicBezTo>
                <a:cubicBezTo>
                  <a:pt x="12732" y="13306"/>
                  <a:pt x="12723" y="13313"/>
                  <a:pt x="12714" y="13319"/>
                </a:cubicBezTo>
                <a:cubicBezTo>
                  <a:pt x="12704" y="13325"/>
                  <a:pt x="12694" y="13331"/>
                  <a:pt x="12683" y="13335"/>
                </a:cubicBezTo>
                <a:cubicBezTo>
                  <a:pt x="12673" y="13340"/>
                  <a:pt x="12662" y="13343"/>
                  <a:pt x="12651" y="13345"/>
                </a:cubicBezTo>
                <a:cubicBezTo>
                  <a:pt x="12640" y="13347"/>
                  <a:pt x="12628" y="13348"/>
                  <a:pt x="12617" y="13348"/>
                </a:cubicBezTo>
                <a:lnTo>
                  <a:pt x="174" y="13348"/>
                </a:lnTo>
                <a:cubicBezTo>
                  <a:pt x="162" y="13348"/>
                  <a:pt x="151" y="13347"/>
                  <a:pt x="140" y="13345"/>
                </a:cubicBezTo>
                <a:cubicBezTo>
                  <a:pt x="128" y="13343"/>
                  <a:pt x="118" y="13340"/>
                  <a:pt x="107" y="13335"/>
                </a:cubicBezTo>
                <a:cubicBezTo>
                  <a:pt x="96" y="13331"/>
                  <a:pt x="86" y="13325"/>
                  <a:pt x="77" y="13319"/>
                </a:cubicBezTo>
                <a:cubicBezTo>
                  <a:pt x="67" y="13313"/>
                  <a:pt x="59" y="13306"/>
                  <a:pt x="51" y="13297"/>
                </a:cubicBezTo>
                <a:cubicBezTo>
                  <a:pt x="42" y="13289"/>
                  <a:pt x="35" y="13281"/>
                  <a:pt x="29" y="13271"/>
                </a:cubicBezTo>
                <a:cubicBezTo>
                  <a:pt x="23" y="13262"/>
                  <a:pt x="17" y="13252"/>
                  <a:pt x="13" y="13241"/>
                </a:cubicBezTo>
                <a:cubicBezTo>
                  <a:pt x="8" y="13230"/>
                  <a:pt x="5" y="13220"/>
                  <a:pt x="3" y="13208"/>
                </a:cubicBezTo>
                <a:cubicBezTo>
                  <a:pt x="1" y="13197"/>
                  <a:pt x="0" y="13186"/>
                  <a:pt x="0" y="13174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52" name="" descr=""/>
          <p:cNvPicPr/>
          <p:nvPr/>
        </p:nvPicPr>
        <p:blipFill>
          <a:blip r:embed="rId10"/>
          <a:stretch/>
        </p:blipFill>
        <p:spPr>
          <a:xfrm>
            <a:off x="5757840" y="11782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53" name=""/>
          <p:cNvSpPr txBox="1"/>
          <p:nvPr/>
        </p:nvSpPr>
        <p:spPr>
          <a:xfrm>
            <a:off x="1094760" y="4704840"/>
            <a:ext cx="1933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Fit Decision Tree to training data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4" name=""/>
          <p:cNvSpPr/>
          <p:nvPr/>
        </p:nvSpPr>
        <p:spPr>
          <a:xfrm>
            <a:off x="5757480" y="1612800"/>
            <a:ext cx="267840" cy="334440"/>
          </a:xfrm>
          <a:custGeom>
            <a:avLst/>
            <a:gdLst/>
            <a:ahLst/>
            <a:rect l="0" t="0" r="r" b="b"/>
            <a:pathLst>
              <a:path w="744" h="929">
                <a:moveTo>
                  <a:pt x="0" y="557"/>
                </a:moveTo>
                <a:lnTo>
                  <a:pt x="0" y="371"/>
                </a:lnTo>
                <a:cubicBezTo>
                  <a:pt x="0" y="347"/>
                  <a:pt x="3" y="322"/>
                  <a:pt x="7" y="299"/>
                </a:cubicBezTo>
                <a:cubicBezTo>
                  <a:pt x="12" y="275"/>
                  <a:pt x="19" y="251"/>
                  <a:pt x="29" y="229"/>
                </a:cubicBezTo>
                <a:cubicBezTo>
                  <a:pt x="38" y="206"/>
                  <a:pt x="49" y="185"/>
                  <a:pt x="63" y="165"/>
                </a:cubicBezTo>
                <a:cubicBezTo>
                  <a:pt x="76" y="144"/>
                  <a:pt x="92" y="126"/>
                  <a:pt x="109" y="108"/>
                </a:cubicBezTo>
                <a:cubicBezTo>
                  <a:pt x="126" y="91"/>
                  <a:pt x="145" y="76"/>
                  <a:pt x="165" y="62"/>
                </a:cubicBezTo>
                <a:cubicBezTo>
                  <a:pt x="186" y="49"/>
                  <a:pt x="207" y="37"/>
                  <a:pt x="230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2" y="0"/>
                </a:cubicBezTo>
                <a:cubicBezTo>
                  <a:pt x="396" y="0"/>
                  <a:pt x="420" y="2"/>
                  <a:pt x="444" y="7"/>
                </a:cubicBezTo>
                <a:cubicBezTo>
                  <a:pt x="468" y="12"/>
                  <a:pt x="491" y="19"/>
                  <a:pt x="514" y="28"/>
                </a:cubicBezTo>
                <a:cubicBezTo>
                  <a:pt x="536" y="37"/>
                  <a:pt x="558" y="49"/>
                  <a:pt x="578" y="62"/>
                </a:cubicBezTo>
                <a:cubicBezTo>
                  <a:pt x="598" y="76"/>
                  <a:pt x="617" y="91"/>
                  <a:pt x="634" y="108"/>
                </a:cubicBezTo>
                <a:cubicBezTo>
                  <a:pt x="652" y="126"/>
                  <a:pt x="667" y="144"/>
                  <a:pt x="681" y="165"/>
                </a:cubicBezTo>
                <a:cubicBezTo>
                  <a:pt x="694" y="185"/>
                  <a:pt x="707" y="206"/>
                  <a:pt x="716" y="229"/>
                </a:cubicBezTo>
                <a:cubicBezTo>
                  <a:pt x="725" y="251"/>
                  <a:pt x="732" y="275"/>
                  <a:pt x="737" y="299"/>
                </a:cubicBezTo>
                <a:cubicBezTo>
                  <a:pt x="742" y="322"/>
                  <a:pt x="744" y="347"/>
                  <a:pt x="744" y="371"/>
                </a:cubicBezTo>
                <a:lnTo>
                  <a:pt x="744" y="557"/>
                </a:lnTo>
                <a:cubicBezTo>
                  <a:pt x="744" y="581"/>
                  <a:pt x="742" y="605"/>
                  <a:pt x="737" y="630"/>
                </a:cubicBezTo>
                <a:cubicBezTo>
                  <a:pt x="732" y="654"/>
                  <a:pt x="725" y="677"/>
                  <a:pt x="716" y="700"/>
                </a:cubicBezTo>
                <a:cubicBezTo>
                  <a:pt x="707" y="722"/>
                  <a:pt x="694" y="744"/>
                  <a:pt x="681" y="764"/>
                </a:cubicBezTo>
                <a:cubicBezTo>
                  <a:pt x="667" y="784"/>
                  <a:pt x="652" y="803"/>
                  <a:pt x="634" y="820"/>
                </a:cubicBezTo>
                <a:cubicBezTo>
                  <a:pt x="617" y="838"/>
                  <a:pt x="598" y="853"/>
                  <a:pt x="578" y="867"/>
                </a:cubicBezTo>
                <a:cubicBezTo>
                  <a:pt x="558" y="880"/>
                  <a:pt x="536" y="892"/>
                  <a:pt x="514" y="901"/>
                </a:cubicBezTo>
                <a:cubicBezTo>
                  <a:pt x="491" y="910"/>
                  <a:pt x="468" y="917"/>
                  <a:pt x="444" y="922"/>
                </a:cubicBezTo>
                <a:cubicBezTo>
                  <a:pt x="420" y="927"/>
                  <a:pt x="396" y="929"/>
                  <a:pt x="372" y="929"/>
                </a:cubicBezTo>
                <a:cubicBezTo>
                  <a:pt x="347" y="929"/>
                  <a:pt x="323" y="927"/>
                  <a:pt x="299" y="922"/>
                </a:cubicBezTo>
                <a:cubicBezTo>
                  <a:pt x="275" y="917"/>
                  <a:pt x="252" y="910"/>
                  <a:pt x="230" y="901"/>
                </a:cubicBezTo>
                <a:cubicBezTo>
                  <a:pt x="207" y="892"/>
                  <a:pt x="186" y="880"/>
                  <a:pt x="165" y="867"/>
                </a:cubicBezTo>
                <a:cubicBezTo>
                  <a:pt x="145" y="853"/>
                  <a:pt x="126" y="838"/>
                  <a:pt x="109" y="820"/>
                </a:cubicBezTo>
                <a:cubicBezTo>
                  <a:pt x="92" y="803"/>
                  <a:pt x="76" y="784"/>
                  <a:pt x="63" y="764"/>
                </a:cubicBezTo>
                <a:cubicBezTo>
                  <a:pt x="49" y="744"/>
                  <a:pt x="38" y="722"/>
                  <a:pt x="29" y="700"/>
                </a:cubicBezTo>
                <a:cubicBezTo>
                  <a:pt x="19" y="677"/>
                  <a:pt x="12" y="654"/>
                  <a:pt x="7" y="630"/>
                </a:cubicBezTo>
                <a:cubicBezTo>
                  <a:pt x="3" y="605"/>
                  <a:pt x="0" y="581"/>
                  <a:pt x="0" y="557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55" name="" descr=""/>
          <p:cNvPicPr/>
          <p:nvPr/>
        </p:nvPicPr>
        <p:blipFill>
          <a:blip r:embed="rId11"/>
          <a:stretch/>
        </p:blipFill>
        <p:spPr>
          <a:xfrm>
            <a:off x="5824440" y="1704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56" name=""/>
          <p:cNvSpPr txBox="1"/>
          <p:nvPr/>
        </p:nvSpPr>
        <p:spPr>
          <a:xfrm>
            <a:off x="6058440" y="1159200"/>
            <a:ext cx="2886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Evaluation &amp; Deployment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7" name=""/>
          <p:cNvSpPr txBox="1"/>
          <p:nvPr/>
        </p:nvSpPr>
        <p:spPr>
          <a:xfrm>
            <a:off x="6125400" y="1640520"/>
            <a:ext cx="1469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Make Predictions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8" name=""/>
          <p:cNvSpPr/>
          <p:nvPr/>
        </p:nvSpPr>
        <p:spPr>
          <a:xfrm>
            <a:off x="5757480" y="2180880"/>
            <a:ext cx="267840" cy="334800"/>
          </a:xfrm>
          <a:custGeom>
            <a:avLst/>
            <a:gdLst/>
            <a:ahLst/>
            <a:rect l="0" t="0" r="r" b="b"/>
            <a:pathLst>
              <a:path w="744" h="930">
                <a:moveTo>
                  <a:pt x="0" y="557"/>
                </a:moveTo>
                <a:lnTo>
                  <a:pt x="0" y="372"/>
                </a:lnTo>
                <a:cubicBezTo>
                  <a:pt x="0" y="347"/>
                  <a:pt x="3" y="323"/>
                  <a:pt x="7" y="299"/>
                </a:cubicBezTo>
                <a:cubicBezTo>
                  <a:pt x="12" y="275"/>
                  <a:pt x="19" y="252"/>
                  <a:pt x="29" y="229"/>
                </a:cubicBezTo>
                <a:cubicBezTo>
                  <a:pt x="38" y="207"/>
                  <a:pt x="49" y="185"/>
                  <a:pt x="63" y="165"/>
                </a:cubicBezTo>
                <a:cubicBezTo>
                  <a:pt x="76" y="145"/>
                  <a:pt x="92" y="126"/>
                  <a:pt x="109" y="109"/>
                </a:cubicBezTo>
                <a:cubicBezTo>
                  <a:pt x="126" y="92"/>
                  <a:pt x="145" y="76"/>
                  <a:pt x="165" y="63"/>
                </a:cubicBezTo>
                <a:cubicBezTo>
                  <a:pt x="186" y="49"/>
                  <a:pt x="207" y="38"/>
                  <a:pt x="230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2" y="0"/>
                </a:cubicBezTo>
                <a:cubicBezTo>
                  <a:pt x="396" y="0"/>
                  <a:pt x="420" y="2"/>
                  <a:pt x="444" y="7"/>
                </a:cubicBezTo>
                <a:cubicBezTo>
                  <a:pt x="468" y="12"/>
                  <a:pt x="491" y="19"/>
                  <a:pt x="514" y="28"/>
                </a:cubicBezTo>
                <a:cubicBezTo>
                  <a:pt x="536" y="38"/>
                  <a:pt x="558" y="49"/>
                  <a:pt x="578" y="63"/>
                </a:cubicBezTo>
                <a:cubicBezTo>
                  <a:pt x="598" y="76"/>
                  <a:pt x="617" y="92"/>
                  <a:pt x="634" y="109"/>
                </a:cubicBezTo>
                <a:cubicBezTo>
                  <a:pt x="652" y="126"/>
                  <a:pt x="667" y="145"/>
                  <a:pt x="681" y="165"/>
                </a:cubicBezTo>
                <a:cubicBezTo>
                  <a:pt x="694" y="185"/>
                  <a:pt x="707" y="207"/>
                  <a:pt x="716" y="229"/>
                </a:cubicBezTo>
                <a:cubicBezTo>
                  <a:pt x="725" y="252"/>
                  <a:pt x="732" y="275"/>
                  <a:pt x="737" y="299"/>
                </a:cubicBezTo>
                <a:cubicBezTo>
                  <a:pt x="742" y="323"/>
                  <a:pt x="744" y="347"/>
                  <a:pt x="744" y="372"/>
                </a:cubicBezTo>
                <a:lnTo>
                  <a:pt x="744" y="557"/>
                </a:lnTo>
                <a:cubicBezTo>
                  <a:pt x="744" y="582"/>
                  <a:pt x="742" y="606"/>
                  <a:pt x="737" y="630"/>
                </a:cubicBezTo>
                <a:cubicBezTo>
                  <a:pt x="732" y="654"/>
                  <a:pt x="725" y="677"/>
                  <a:pt x="716" y="699"/>
                </a:cubicBezTo>
                <a:cubicBezTo>
                  <a:pt x="707" y="722"/>
                  <a:pt x="694" y="743"/>
                  <a:pt x="681" y="764"/>
                </a:cubicBezTo>
                <a:cubicBezTo>
                  <a:pt x="667" y="784"/>
                  <a:pt x="652" y="803"/>
                  <a:pt x="634" y="820"/>
                </a:cubicBezTo>
                <a:cubicBezTo>
                  <a:pt x="617" y="837"/>
                  <a:pt x="598" y="852"/>
                  <a:pt x="578" y="866"/>
                </a:cubicBezTo>
                <a:cubicBezTo>
                  <a:pt x="558" y="880"/>
                  <a:pt x="536" y="891"/>
                  <a:pt x="514" y="900"/>
                </a:cubicBezTo>
                <a:cubicBezTo>
                  <a:pt x="491" y="911"/>
                  <a:pt x="468" y="918"/>
                  <a:pt x="444" y="922"/>
                </a:cubicBezTo>
                <a:cubicBezTo>
                  <a:pt x="420" y="927"/>
                  <a:pt x="396" y="930"/>
                  <a:pt x="372" y="930"/>
                </a:cubicBezTo>
                <a:cubicBezTo>
                  <a:pt x="347" y="930"/>
                  <a:pt x="323" y="927"/>
                  <a:pt x="299" y="922"/>
                </a:cubicBezTo>
                <a:cubicBezTo>
                  <a:pt x="275" y="918"/>
                  <a:pt x="252" y="911"/>
                  <a:pt x="230" y="900"/>
                </a:cubicBezTo>
                <a:cubicBezTo>
                  <a:pt x="207" y="891"/>
                  <a:pt x="186" y="880"/>
                  <a:pt x="165" y="866"/>
                </a:cubicBezTo>
                <a:cubicBezTo>
                  <a:pt x="145" y="852"/>
                  <a:pt x="126" y="837"/>
                  <a:pt x="109" y="820"/>
                </a:cubicBezTo>
                <a:cubicBezTo>
                  <a:pt x="92" y="803"/>
                  <a:pt x="76" y="784"/>
                  <a:pt x="63" y="764"/>
                </a:cubicBezTo>
                <a:cubicBezTo>
                  <a:pt x="49" y="743"/>
                  <a:pt x="38" y="722"/>
                  <a:pt x="29" y="699"/>
                </a:cubicBezTo>
                <a:cubicBezTo>
                  <a:pt x="19" y="677"/>
                  <a:pt x="12" y="654"/>
                  <a:pt x="7" y="630"/>
                </a:cubicBezTo>
                <a:cubicBezTo>
                  <a:pt x="3" y="606"/>
                  <a:pt x="0" y="582"/>
                  <a:pt x="0" y="557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59" name="" descr=""/>
          <p:cNvPicPr/>
          <p:nvPr/>
        </p:nvPicPr>
        <p:blipFill>
          <a:blip r:embed="rId12"/>
          <a:stretch/>
        </p:blipFill>
        <p:spPr>
          <a:xfrm>
            <a:off x="5824440" y="2273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60" name=""/>
          <p:cNvSpPr txBox="1"/>
          <p:nvPr/>
        </p:nvSpPr>
        <p:spPr>
          <a:xfrm>
            <a:off x="6125400" y="1863720"/>
            <a:ext cx="18903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Use model to predict on test set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1" name=""/>
          <p:cNvSpPr txBox="1"/>
          <p:nvPr/>
        </p:nvSpPr>
        <p:spPr>
          <a:xfrm>
            <a:off x="6125400" y="2208600"/>
            <a:ext cx="1307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Evaluate Model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2" name=""/>
          <p:cNvSpPr/>
          <p:nvPr/>
        </p:nvSpPr>
        <p:spPr>
          <a:xfrm>
            <a:off x="5757480" y="2749320"/>
            <a:ext cx="267840" cy="334440"/>
          </a:xfrm>
          <a:custGeom>
            <a:avLst/>
            <a:gdLst/>
            <a:ahLst/>
            <a:rect l="0" t="0" r="r" b="b"/>
            <a:pathLst>
              <a:path w="744" h="929">
                <a:moveTo>
                  <a:pt x="0" y="558"/>
                </a:moveTo>
                <a:lnTo>
                  <a:pt x="0" y="372"/>
                </a:lnTo>
                <a:cubicBezTo>
                  <a:pt x="0" y="348"/>
                  <a:pt x="3" y="323"/>
                  <a:pt x="7" y="300"/>
                </a:cubicBezTo>
                <a:cubicBezTo>
                  <a:pt x="12" y="276"/>
                  <a:pt x="19" y="252"/>
                  <a:pt x="29" y="229"/>
                </a:cubicBezTo>
                <a:cubicBezTo>
                  <a:pt x="38" y="206"/>
                  <a:pt x="49" y="185"/>
                  <a:pt x="63" y="165"/>
                </a:cubicBezTo>
                <a:cubicBezTo>
                  <a:pt x="76" y="144"/>
                  <a:pt x="92" y="126"/>
                  <a:pt x="109" y="108"/>
                </a:cubicBezTo>
                <a:cubicBezTo>
                  <a:pt x="126" y="91"/>
                  <a:pt x="145" y="76"/>
                  <a:pt x="165" y="62"/>
                </a:cubicBezTo>
                <a:cubicBezTo>
                  <a:pt x="186" y="49"/>
                  <a:pt x="207" y="37"/>
                  <a:pt x="230" y="28"/>
                </a:cubicBezTo>
                <a:cubicBezTo>
                  <a:pt x="252" y="19"/>
                  <a:pt x="275" y="11"/>
                  <a:pt x="299" y="7"/>
                </a:cubicBezTo>
                <a:cubicBezTo>
                  <a:pt x="323" y="2"/>
                  <a:pt x="347" y="0"/>
                  <a:pt x="372" y="0"/>
                </a:cubicBezTo>
                <a:cubicBezTo>
                  <a:pt x="396" y="0"/>
                  <a:pt x="420" y="2"/>
                  <a:pt x="444" y="7"/>
                </a:cubicBezTo>
                <a:cubicBezTo>
                  <a:pt x="468" y="11"/>
                  <a:pt x="491" y="19"/>
                  <a:pt x="514" y="28"/>
                </a:cubicBezTo>
                <a:cubicBezTo>
                  <a:pt x="536" y="37"/>
                  <a:pt x="558" y="49"/>
                  <a:pt x="578" y="62"/>
                </a:cubicBezTo>
                <a:cubicBezTo>
                  <a:pt x="598" y="76"/>
                  <a:pt x="617" y="91"/>
                  <a:pt x="634" y="108"/>
                </a:cubicBezTo>
                <a:cubicBezTo>
                  <a:pt x="652" y="126"/>
                  <a:pt x="667" y="144"/>
                  <a:pt x="681" y="165"/>
                </a:cubicBezTo>
                <a:cubicBezTo>
                  <a:pt x="694" y="185"/>
                  <a:pt x="707" y="206"/>
                  <a:pt x="716" y="229"/>
                </a:cubicBezTo>
                <a:cubicBezTo>
                  <a:pt x="725" y="252"/>
                  <a:pt x="732" y="276"/>
                  <a:pt x="737" y="300"/>
                </a:cubicBezTo>
                <a:cubicBezTo>
                  <a:pt x="742" y="323"/>
                  <a:pt x="744" y="348"/>
                  <a:pt x="744" y="372"/>
                </a:cubicBezTo>
                <a:lnTo>
                  <a:pt x="744" y="558"/>
                </a:lnTo>
                <a:cubicBezTo>
                  <a:pt x="744" y="582"/>
                  <a:pt x="742" y="606"/>
                  <a:pt x="737" y="630"/>
                </a:cubicBezTo>
                <a:cubicBezTo>
                  <a:pt x="732" y="654"/>
                  <a:pt x="725" y="677"/>
                  <a:pt x="716" y="700"/>
                </a:cubicBezTo>
                <a:cubicBezTo>
                  <a:pt x="707" y="722"/>
                  <a:pt x="694" y="744"/>
                  <a:pt x="681" y="764"/>
                </a:cubicBezTo>
                <a:cubicBezTo>
                  <a:pt x="667" y="784"/>
                  <a:pt x="652" y="803"/>
                  <a:pt x="634" y="820"/>
                </a:cubicBezTo>
                <a:cubicBezTo>
                  <a:pt x="617" y="838"/>
                  <a:pt x="598" y="853"/>
                  <a:pt x="578" y="867"/>
                </a:cubicBezTo>
                <a:cubicBezTo>
                  <a:pt x="558" y="880"/>
                  <a:pt x="536" y="892"/>
                  <a:pt x="514" y="901"/>
                </a:cubicBezTo>
                <a:cubicBezTo>
                  <a:pt x="491" y="910"/>
                  <a:pt x="468" y="917"/>
                  <a:pt x="444" y="922"/>
                </a:cubicBezTo>
                <a:cubicBezTo>
                  <a:pt x="420" y="927"/>
                  <a:pt x="396" y="929"/>
                  <a:pt x="372" y="929"/>
                </a:cubicBezTo>
                <a:cubicBezTo>
                  <a:pt x="347" y="929"/>
                  <a:pt x="323" y="927"/>
                  <a:pt x="299" y="922"/>
                </a:cubicBezTo>
                <a:cubicBezTo>
                  <a:pt x="275" y="917"/>
                  <a:pt x="252" y="910"/>
                  <a:pt x="230" y="901"/>
                </a:cubicBezTo>
                <a:cubicBezTo>
                  <a:pt x="207" y="892"/>
                  <a:pt x="186" y="880"/>
                  <a:pt x="165" y="867"/>
                </a:cubicBezTo>
                <a:cubicBezTo>
                  <a:pt x="145" y="853"/>
                  <a:pt x="126" y="838"/>
                  <a:pt x="109" y="820"/>
                </a:cubicBezTo>
                <a:cubicBezTo>
                  <a:pt x="92" y="803"/>
                  <a:pt x="76" y="784"/>
                  <a:pt x="63" y="764"/>
                </a:cubicBezTo>
                <a:cubicBezTo>
                  <a:pt x="49" y="744"/>
                  <a:pt x="38" y="722"/>
                  <a:pt x="29" y="700"/>
                </a:cubicBezTo>
                <a:cubicBezTo>
                  <a:pt x="19" y="677"/>
                  <a:pt x="12" y="654"/>
                  <a:pt x="7" y="630"/>
                </a:cubicBezTo>
                <a:cubicBezTo>
                  <a:pt x="3" y="606"/>
                  <a:pt x="0" y="582"/>
                  <a:pt x="0" y="55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63" name="" descr=""/>
          <p:cNvPicPr/>
          <p:nvPr/>
        </p:nvPicPr>
        <p:blipFill>
          <a:blip r:embed="rId13"/>
          <a:stretch/>
        </p:blipFill>
        <p:spPr>
          <a:xfrm>
            <a:off x="5824440" y="2841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64" name=""/>
          <p:cNvSpPr txBox="1"/>
          <p:nvPr/>
        </p:nvSpPr>
        <p:spPr>
          <a:xfrm>
            <a:off x="6125400" y="2431800"/>
            <a:ext cx="2695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Calculate accuracy, precision, recall, F1-score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5" name=""/>
          <p:cNvSpPr txBox="1"/>
          <p:nvPr/>
        </p:nvSpPr>
        <p:spPr>
          <a:xfrm>
            <a:off x="6125400" y="2777040"/>
            <a:ext cx="19670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Tune Hyperparameters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6" name=""/>
          <p:cNvSpPr/>
          <p:nvPr/>
        </p:nvSpPr>
        <p:spPr>
          <a:xfrm>
            <a:off x="5757480" y="3317400"/>
            <a:ext cx="134280" cy="334800"/>
          </a:xfrm>
          <a:custGeom>
            <a:avLst/>
            <a:gdLst/>
            <a:ahLst/>
            <a:rect l="0" t="0" r="r" b="b"/>
            <a:pathLst>
              <a:path w="373" h="930">
                <a:moveTo>
                  <a:pt x="0" y="744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3"/>
                  <a:pt x="25" y="93"/>
                  <a:pt x="32" y="83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1" y="4"/>
                </a:cubicBezTo>
                <a:cubicBezTo>
                  <a:pt x="163" y="1"/>
                  <a:pt x="175" y="0"/>
                  <a:pt x="187" y="0"/>
                </a:cubicBezTo>
                <a:cubicBezTo>
                  <a:pt x="199" y="0"/>
                  <a:pt x="211" y="1"/>
                  <a:pt x="223" y="4"/>
                </a:cubicBezTo>
                <a:cubicBezTo>
                  <a:pt x="235" y="6"/>
                  <a:pt x="247" y="10"/>
                  <a:pt x="258" y="14"/>
                </a:cubicBezTo>
                <a:cubicBezTo>
                  <a:pt x="269" y="19"/>
                  <a:pt x="280" y="25"/>
                  <a:pt x="290" y="31"/>
                </a:cubicBezTo>
                <a:cubicBezTo>
                  <a:pt x="300" y="38"/>
                  <a:pt x="310" y="46"/>
                  <a:pt x="318" y="54"/>
                </a:cubicBezTo>
                <a:cubicBezTo>
                  <a:pt x="327" y="63"/>
                  <a:pt x="335" y="72"/>
                  <a:pt x="341" y="83"/>
                </a:cubicBezTo>
                <a:cubicBezTo>
                  <a:pt x="348" y="93"/>
                  <a:pt x="354" y="103"/>
                  <a:pt x="359" y="115"/>
                </a:cubicBezTo>
                <a:cubicBezTo>
                  <a:pt x="363" y="126"/>
                  <a:pt x="367" y="138"/>
                  <a:pt x="369" y="150"/>
                </a:cubicBezTo>
                <a:cubicBezTo>
                  <a:pt x="372" y="162"/>
                  <a:pt x="373" y="174"/>
                  <a:pt x="373" y="186"/>
                </a:cubicBezTo>
                <a:lnTo>
                  <a:pt x="373" y="744"/>
                </a:lnTo>
                <a:cubicBezTo>
                  <a:pt x="373" y="756"/>
                  <a:pt x="372" y="768"/>
                  <a:pt x="369" y="780"/>
                </a:cubicBezTo>
                <a:cubicBezTo>
                  <a:pt x="367" y="792"/>
                  <a:pt x="363" y="804"/>
                  <a:pt x="359" y="815"/>
                </a:cubicBezTo>
                <a:cubicBezTo>
                  <a:pt x="354" y="826"/>
                  <a:pt x="348" y="837"/>
                  <a:pt x="341" y="847"/>
                </a:cubicBezTo>
                <a:cubicBezTo>
                  <a:pt x="335" y="857"/>
                  <a:pt x="327" y="867"/>
                  <a:pt x="318" y="875"/>
                </a:cubicBezTo>
                <a:cubicBezTo>
                  <a:pt x="310" y="884"/>
                  <a:pt x="300" y="892"/>
                  <a:pt x="290" y="898"/>
                </a:cubicBezTo>
                <a:cubicBezTo>
                  <a:pt x="280" y="905"/>
                  <a:pt x="269" y="911"/>
                  <a:pt x="258" y="915"/>
                </a:cubicBezTo>
                <a:cubicBezTo>
                  <a:pt x="247" y="920"/>
                  <a:pt x="235" y="924"/>
                  <a:pt x="223" y="926"/>
                </a:cubicBezTo>
                <a:cubicBezTo>
                  <a:pt x="211" y="928"/>
                  <a:pt x="199" y="930"/>
                  <a:pt x="187" y="930"/>
                </a:cubicBezTo>
                <a:cubicBezTo>
                  <a:pt x="175" y="930"/>
                  <a:pt x="163" y="928"/>
                  <a:pt x="151" y="926"/>
                </a:cubicBezTo>
                <a:cubicBezTo>
                  <a:pt x="138" y="924"/>
                  <a:pt x="126" y="920"/>
                  <a:pt x="115" y="915"/>
                </a:cubicBezTo>
                <a:cubicBezTo>
                  <a:pt x="104" y="911"/>
                  <a:pt x="93" y="905"/>
                  <a:pt x="83" y="898"/>
                </a:cubicBezTo>
                <a:cubicBezTo>
                  <a:pt x="73" y="892"/>
                  <a:pt x="63" y="884"/>
                  <a:pt x="55" y="875"/>
                </a:cubicBezTo>
                <a:cubicBezTo>
                  <a:pt x="46" y="867"/>
                  <a:pt x="38" y="857"/>
                  <a:pt x="32" y="847"/>
                </a:cubicBezTo>
                <a:cubicBezTo>
                  <a:pt x="25" y="837"/>
                  <a:pt x="19" y="826"/>
                  <a:pt x="14" y="815"/>
                </a:cubicBezTo>
                <a:cubicBezTo>
                  <a:pt x="10" y="804"/>
                  <a:pt x="6" y="792"/>
                  <a:pt x="4" y="780"/>
                </a:cubicBezTo>
                <a:cubicBezTo>
                  <a:pt x="1" y="768"/>
                  <a:pt x="0" y="756"/>
                  <a:pt x="0" y="744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67" name=""/>
          <p:cNvSpPr txBox="1"/>
          <p:nvPr/>
        </p:nvSpPr>
        <p:spPr>
          <a:xfrm>
            <a:off x="6125400" y="3000240"/>
            <a:ext cx="2685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Use GridSearchCV to ﬁnd optimal parameters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8" name=""/>
          <p:cNvSpPr txBox="1"/>
          <p:nvPr/>
        </p:nvSpPr>
        <p:spPr>
          <a:xfrm>
            <a:off x="5991840" y="3345120"/>
            <a:ext cx="9374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Prune Tree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9" name=""/>
          <p:cNvSpPr/>
          <p:nvPr/>
        </p:nvSpPr>
        <p:spPr>
          <a:xfrm>
            <a:off x="5757480" y="3885840"/>
            <a:ext cx="284760" cy="334440"/>
          </a:xfrm>
          <a:custGeom>
            <a:avLst/>
            <a:gdLst/>
            <a:ahLst/>
            <a:rect l="0" t="0" r="r" b="b"/>
            <a:pathLst>
              <a:path w="791" h="929">
                <a:moveTo>
                  <a:pt x="0" y="533"/>
                </a:moveTo>
                <a:lnTo>
                  <a:pt x="0" y="394"/>
                </a:lnTo>
                <a:cubicBezTo>
                  <a:pt x="0" y="368"/>
                  <a:pt x="3" y="343"/>
                  <a:pt x="8" y="317"/>
                </a:cubicBezTo>
                <a:cubicBezTo>
                  <a:pt x="13" y="292"/>
                  <a:pt x="20" y="267"/>
                  <a:pt x="30" y="243"/>
                </a:cubicBezTo>
                <a:cubicBezTo>
                  <a:pt x="40" y="219"/>
                  <a:pt x="52" y="196"/>
                  <a:pt x="67" y="175"/>
                </a:cubicBezTo>
                <a:cubicBezTo>
                  <a:pt x="81" y="153"/>
                  <a:pt x="98" y="133"/>
                  <a:pt x="116" y="115"/>
                </a:cubicBezTo>
                <a:cubicBezTo>
                  <a:pt x="134" y="97"/>
                  <a:pt x="154" y="80"/>
                  <a:pt x="176" y="66"/>
                </a:cubicBezTo>
                <a:cubicBezTo>
                  <a:pt x="198" y="52"/>
                  <a:pt x="221" y="40"/>
                  <a:pt x="245" y="30"/>
                </a:cubicBezTo>
                <a:cubicBezTo>
                  <a:pt x="269" y="20"/>
                  <a:pt x="294" y="12"/>
                  <a:pt x="319" y="7"/>
                </a:cubicBezTo>
                <a:cubicBezTo>
                  <a:pt x="344" y="2"/>
                  <a:pt x="370" y="0"/>
                  <a:pt x="396" y="0"/>
                </a:cubicBezTo>
                <a:cubicBezTo>
                  <a:pt x="422" y="0"/>
                  <a:pt x="447" y="2"/>
                  <a:pt x="473" y="7"/>
                </a:cubicBezTo>
                <a:cubicBezTo>
                  <a:pt x="498" y="12"/>
                  <a:pt x="523" y="20"/>
                  <a:pt x="547" y="30"/>
                </a:cubicBezTo>
                <a:cubicBezTo>
                  <a:pt x="571" y="40"/>
                  <a:pt x="594" y="52"/>
                  <a:pt x="615" y="66"/>
                </a:cubicBezTo>
                <a:cubicBezTo>
                  <a:pt x="637" y="80"/>
                  <a:pt x="657" y="97"/>
                  <a:pt x="675" y="115"/>
                </a:cubicBezTo>
                <a:cubicBezTo>
                  <a:pt x="693" y="133"/>
                  <a:pt x="710" y="153"/>
                  <a:pt x="724" y="175"/>
                </a:cubicBezTo>
                <a:cubicBezTo>
                  <a:pt x="738" y="196"/>
                  <a:pt x="751" y="219"/>
                  <a:pt x="760" y="243"/>
                </a:cubicBezTo>
                <a:cubicBezTo>
                  <a:pt x="770" y="267"/>
                  <a:pt x="778" y="292"/>
                  <a:pt x="783" y="317"/>
                </a:cubicBezTo>
                <a:cubicBezTo>
                  <a:pt x="788" y="343"/>
                  <a:pt x="791" y="368"/>
                  <a:pt x="791" y="394"/>
                </a:cubicBezTo>
                <a:lnTo>
                  <a:pt x="791" y="533"/>
                </a:lnTo>
                <a:cubicBezTo>
                  <a:pt x="791" y="559"/>
                  <a:pt x="788" y="585"/>
                  <a:pt x="783" y="610"/>
                </a:cubicBezTo>
                <a:cubicBezTo>
                  <a:pt x="778" y="636"/>
                  <a:pt x="770" y="661"/>
                  <a:pt x="760" y="684"/>
                </a:cubicBezTo>
                <a:cubicBezTo>
                  <a:pt x="751" y="708"/>
                  <a:pt x="738" y="731"/>
                  <a:pt x="724" y="753"/>
                </a:cubicBezTo>
                <a:cubicBezTo>
                  <a:pt x="710" y="774"/>
                  <a:pt x="693" y="794"/>
                  <a:pt x="675" y="814"/>
                </a:cubicBezTo>
                <a:cubicBezTo>
                  <a:pt x="657" y="832"/>
                  <a:pt x="637" y="848"/>
                  <a:pt x="615" y="863"/>
                </a:cubicBezTo>
                <a:cubicBezTo>
                  <a:pt x="594" y="877"/>
                  <a:pt x="571" y="889"/>
                  <a:pt x="547" y="899"/>
                </a:cubicBezTo>
                <a:cubicBezTo>
                  <a:pt x="523" y="909"/>
                  <a:pt x="498" y="916"/>
                  <a:pt x="473" y="922"/>
                </a:cubicBezTo>
                <a:cubicBezTo>
                  <a:pt x="447" y="927"/>
                  <a:pt x="422" y="929"/>
                  <a:pt x="396" y="929"/>
                </a:cubicBezTo>
                <a:cubicBezTo>
                  <a:pt x="370" y="929"/>
                  <a:pt x="344" y="927"/>
                  <a:pt x="319" y="922"/>
                </a:cubicBezTo>
                <a:cubicBezTo>
                  <a:pt x="294" y="916"/>
                  <a:pt x="269" y="909"/>
                  <a:pt x="245" y="899"/>
                </a:cubicBezTo>
                <a:cubicBezTo>
                  <a:pt x="221" y="889"/>
                  <a:pt x="198" y="877"/>
                  <a:pt x="176" y="863"/>
                </a:cubicBezTo>
                <a:cubicBezTo>
                  <a:pt x="154" y="848"/>
                  <a:pt x="134" y="832"/>
                  <a:pt x="116" y="814"/>
                </a:cubicBezTo>
                <a:cubicBezTo>
                  <a:pt x="98" y="794"/>
                  <a:pt x="81" y="774"/>
                  <a:pt x="67" y="753"/>
                </a:cubicBezTo>
                <a:cubicBezTo>
                  <a:pt x="52" y="731"/>
                  <a:pt x="40" y="708"/>
                  <a:pt x="30" y="684"/>
                </a:cubicBezTo>
                <a:cubicBezTo>
                  <a:pt x="20" y="661"/>
                  <a:pt x="13" y="636"/>
                  <a:pt x="8" y="610"/>
                </a:cubicBezTo>
                <a:cubicBezTo>
                  <a:pt x="3" y="585"/>
                  <a:pt x="0" y="559"/>
                  <a:pt x="0" y="533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70" name="" descr=""/>
          <p:cNvPicPr/>
          <p:nvPr/>
        </p:nvPicPr>
        <p:blipFill>
          <a:blip r:embed="rId14"/>
          <a:stretch/>
        </p:blipFill>
        <p:spPr>
          <a:xfrm>
            <a:off x="5824440" y="397764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71" name=""/>
          <p:cNvSpPr txBox="1"/>
          <p:nvPr/>
        </p:nvSpPr>
        <p:spPr>
          <a:xfrm>
            <a:off x="5991840" y="3568320"/>
            <a:ext cx="2408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Control complexity to prevent overﬁtting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2" name=""/>
          <p:cNvSpPr txBox="1"/>
          <p:nvPr/>
        </p:nvSpPr>
        <p:spPr>
          <a:xfrm>
            <a:off x="6142320" y="3913560"/>
            <a:ext cx="11962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Visualize Tree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3" name=""/>
          <p:cNvSpPr/>
          <p:nvPr/>
        </p:nvSpPr>
        <p:spPr>
          <a:xfrm>
            <a:off x="5757480" y="4453920"/>
            <a:ext cx="267840" cy="334800"/>
          </a:xfrm>
          <a:custGeom>
            <a:avLst/>
            <a:gdLst/>
            <a:ahLst/>
            <a:rect l="0" t="0" r="r" b="b"/>
            <a:pathLst>
              <a:path w="744" h="930">
                <a:moveTo>
                  <a:pt x="0" y="558"/>
                </a:moveTo>
                <a:lnTo>
                  <a:pt x="0" y="372"/>
                </a:lnTo>
                <a:cubicBezTo>
                  <a:pt x="0" y="348"/>
                  <a:pt x="3" y="324"/>
                  <a:pt x="7" y="300"/>
                </a:cubicBezTo>
                <a:cubicBezTo>
                  <a:pt x="12" y="276"/>
                  <a:pt x="19" y="253"/>
                  <a:pt x="29" y="230"/>
                </a:cubicBezTo>
                <a:cubicBezTo>
                  <a:pt x="38" y="208"/>
                  <a:pt x="49" y="186"/>
                  <a:pt x="63" y="166"/>
                </a:cubicBezTo>
                <a:cubicBezTo>
                  <a:pt x="76" y="145"/>
                  <a:pt x="92" y="126"/>
                  <a:pt x="109" y="109"/>
                </a:cubicBezTo>
                <a:cubicBezTo>
                  <a:pt x="126" y="92"/>
                  <a:pt x="145" y="76"/>
                  <a:pt x="165" y="63"/>
                </a:cubicBezTo>
                <a:cubicBezTo>
                  <a:pt x="186" y="49"/>
                  <a:pt x="207" y="38"/>
                  <a:pt x="230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2" y="0"/>
                </a:cubicBezTo>
                <a:cubicBezTo>
                  <a:pt x="396" y="0"/>
                  <a:pt x="420" y="2"/>
                  <a:pt x="444" y="7"/>
                </a:cubicBezTo>
                <a:cubicBezTo>
                  <a:pt x="468" y="12"/>
                  <a:pt x="491" y="19"/>
                  <a:pt x="514" y="28"/>
                </a:cubicBezTo>
                <a:cubicBezTo>
                  <a:pt x="536" y="38"/>
                  <a:pt x="558" y="49"/>
                  <a:pt x="578" y="63"/>
                </a:cubicBezTo>
                <a:cubicBezTo>
                  <a:pt x="598" y="76"/>
                  <a:pt x="617" y="92"/>
                  <a:pt x="634" y="109"/>
                </a:cubicBezTo>
                <a:cubicBezTo>
                  <a:pt x="652" y="126"/>
                  <a:pt x="667" y="145"/>
                  <a:pt x="681" y="166"/>
                </a:cubicBezTo>
                <a:cubicBezTo>
                  <a:pt x="694" y="186"/>
                  <a:pt x="707" y="208"/>
                  <a:pt x="716" y="230"/>
                </a:cubicBezTo>
                <a:cubicBezTo>
                  <a:pt x="725" y="253"/>
                  <a:pt x="732" y="276"/>
                  <a:pt x="737" y="300"/>
                </a:cubicBezTo>
                <a:cubicBezTo>
                  <a:pt x="742" y="324"/>
                  <a:pt x="744" y="348"/>
                  <a:pt x="744" y="372"/>
                </a:cubicBezTo>
                <a:lnTo>
                  <a:pt x="744" y="558"/>
                </a:lnTo>
                <a:cubicBezTo>
                  <a:pt x="744" y="583"/>
                  <a:pt x="742" y="607"/>
                  <a:pt x="737" y="631"/>
                </a:cubicBezTo>
                <a:cubicBezTo>
                  <a:pt x="732" y="655"/>
                  <a:pt x="725" y="678"/>
                  <a:pt x="716" y="700"/>
                </a:cubicBezTo>
                <a:cubicBezTo>
                  <a:pt x="707" y="723"/>
                  <a:pt x="694" y="744"/>
                  <a:pt x="681" y="765"/>
                </a:cubicBezTo>
                <a:cubicBezTo>
                  <a:pt x="667" y="785"/>
                  <a:pt x="652" y="804"/>
                  <a:pt x="634" y="821"/>
                </a:cubicBezTo>
                <a:cubicBezTo>
                  <a:pt x="617" y="838"/>
                  <a:pt x="598" y="853"/>
                  <a:pt x="578" y="867"/>
                </a:cubicBezTo>
                <a:cubicBezTo>
                  <a:pt x="558" y="881"/>
                  <a:pt x="536" y="892"/>
                  <a:pt x="514" y="901"/>
                </a:cubicBezTo>
                <a:cubicBezTo>
                  <a:pt x="491" y="911"/>
                  <a:pt x="468" y="918"/>
                  <a:pt x="444" y="922"/>
                </a:cubicBezTo>
                <a:cubicBezTo>
                  <a:pt x="420" y="927"/>
                  <a:pt x="396" y="930"/>
                  <a:pt x="372" y="930"/>
                </a:cubicBezTo>
                <a:cubicBezTo>
                  <a:pt x="347" y="930"/>
                  <a:pt x="323" y="927"/>
                  <a:pt x="299" y="922"/>
                </a:cubicBezTo>
                <a:cubicBezTo>
                  <a:pt x="275" y="918"/>
                  <a:pt x="252" y="911"/>
                  <a:pt x="230" y="901"/>
                </a:cubicBezTo>
                <a:cubicBezTo>
                  <a:pt x="207" y="892"/>
                  <a:pt x="186" y="881"/>
                  <a:pt x="165" y="867"/>
                </a:cubicBezTo>
                <a:cubicBezTo>
                  <a:pt x="145" y="853"/>
                  <a:pt x="126" y="838"/>
                  <a:pt x="109" y="821"/>
                </a:cubicBezTo>
                <a:cubicBezTo>
                  <a:pt x="92" y="804"/>
                  <a:pt x="76" y="785"/>
                  <a:pt x="63" y="765"/>
                </a:cubicBezTo>
                <a:cubicBezTo>
                  <a:pt x="49" y="744"/>
                  <a:pt x="38" y="723"/>
                  <a:pt x="29" y="700"/>
                </a:cubicBezTo>
                <a:cubicBezTo>
                  <a:pt x="19" y="678"/>
                  <a:pt x="12" y="655"/>
                  <a:pt x="7" y="631"/>
                </a:cubicBezTo>
                <a:cubicBezTo>
                  <a:pt x="3" y="607"/>
                  <a:pt x="0" y="583"/>
                  <a:pt x="0" y="55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74" name="" descr=""/>
          <p:cNvPicPr/>
          <p:nvPr/>
        </p:nvPicPr>
        <p:blipFill>
          <a:blip r:embed="rId15"/>
          <a:stretch/>
        </p:blipFill>
        <p:spPr>
          <a:xfrm>
            <a:off x="5824440" y="4546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75" name=""/>
          <p:cNvSpPr txBox="1"/>
          <p:nvPr/>
        </p:nvSpPr>
        <p:spPr>
          <a:xfrm>
            <a:off x="6142320" y="4136760"/>
            <a:ext cx="2711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Inspect structure to understand decision rules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6" name=""/>
          <p:cNvSpPr txBox="1"/>
          <p:nvPr/>
        </p:nvSpPr>
        <p:spPr>
          <a:xfrm>
            <a:off x="6125400" y="4481640"/>
            <a:ext cx="1158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Deploy Model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7" name=""/>
          <p:cNvSpPr/>
          <p:nvPr/>
        </p:nvSpPr>
        <p:spPr>
          <a:xfrm>
            <a:off x="551520" y="4679640"/>
            <a:ext cx="9610560" cy="668880"/>
          </a:xfrm>
          <a:custGeom>
            <a:avLst/>
            <a:gdLst/>
            <a:ahLst/>
            <a:rect l="0" t="0" r="r" b="b"/>
            <a:pathLst>
              <a:path w="26696" h="1858">
                <a:moveTo>
                  <a:pt x="0" y="1765"/>
                </a:moveTo>
                <a:lnTo>
                  <a:pt x="0" y="93"/>
                </a:lnTo>
                <a:cubicBezTo>
                  <a:pt x="0" y="80"/>
                  <a:pt x="1" y="69"/>
                  <a:pt x="3" y="57"/>
                </a:cubicBezTo>
                <a:cubicBezTo>
                  <a:pt x="5" y="46"/>
                  <a:pt x="9" y="36"/>
                  <a:pt x="13" y="27"/>
                </a:cubicBezTo>
                <a:cubicBezTo>
                  <a:pt x="18" y="18"/>
                  <a:pt x="23" y="12"/>
                  <a:pt x="28" y="7"/>
                </a:cubicBezTo>
                <a:cubicBezTo>
                  <a:pt x="34" y="2"/>
                  <a:pt x="40" y="0"/>
                  <a:pt x="46" y="0"/>
                </a:cubicBezTo>
                <a:lnTo>
                  <a:pt x="26603" y="0"/>
                </a:lnTo>
                <a:cubicBezTo>
                  <a:pt x="26615" y="0"/>
                  <a:pt x="26627" y="2"/>
                  <a:pt x="26638" y="7"/>
                </a:cubicBezTo>
                <a:cubicBezTo>
                  <a:pt x="26650" y="12"/>
                  <a:pt x="26660" y="18"/>
                  <a:pt x="26668" y="27"/>
                </a:cubicBezTo>
                <a:cubicBezTo>
                  <a:pt x="26677" y="36"/>
                  <a:pt x="26684" y="46"/>
                  <a:pt x="26689" y="57"/>
                </a:cubicBezTo>
                <a:cubicBezTo>
                  <a:pt x="26693" y="69"/>
                  <a:pt x="26696" y="80"/>
                  <a:pt x="26696" y="93"/>
                </a:cubicBezTo>
                <a:lnTo>
                  <a:pt x="26696" y="1765"/>
                </a:lnTo>
                <a:cubicBezTo>
                  <a:pt x="26696" y="1777"/>
                  <a:pt x="26693" y="1789"/>
                  <a:pt x="26689" y="1801"/>
                </a:cubicBezTo>
                <a:cubicBezTo>
                  <a:pt x="26684" y="1812"/>
                  <a:pt x="26677" y="1822"/>
                  <a:pt x="26668" y="1831"/>
                </a:cubicBezTo>
                <a:cubicBezTo>
                  <a:pt x="26660" y="1839"/>
                  <a:pt x="26650" y="1846"/>
                  <a:pt x="26638" y="1851"/>
                </a:cubicBezTo>
                <a:cubicBezTo>
                  <a:pt x="26627" y="1855"/>
                  <a:pt x="26615" y="1858"/>
                  <a:pt x="26603" y="1858"/>
                </a:cubicBezTo>
                <a:lnTo>
                  <a:pt x="46" y="1858"/>
                </a:lnTo>
                <a:cubicBezTo>
                  <a:pt x="40" y="1858"/>
                  <a:pt x="34" y="1855"/>
                  <a:pt x="28" y="1851"/>
                </a:cubicBezTo>
                <a:cubicBezTo>
                  <a:pt x="23" y="1846"/>
                  <a:pt x="18" y="1839"/>
                  <a:pt x="13" y="1831"/>
                </a:cubicBezTo>
                <a:cubicBezTo>
                  <a:pt x="9" y="1822"/>
                  <a:pt x="5" y="1812"/>
                  <a:pt x="3" y="1801"/>
                </a:cubicBezTo>
                <a:cubicBezTo>
                  <a:pt x="1" y="1789"/>
                  <a:pt x="0" y="1777"/>
                  <a:pt x="0" y="1765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8" name=""/>
          <p:cNvSpPr/>
          <p:nvPr/>
        </p:nvSpPr>
        <p:spPr>
          <a:xfrm>
            <a:off x="534600" y="4679640"/>
            <a:ext cx="33840" cy="668880"/>
          </a:xfrm>
          <a:custGeom>
            <a:avLst/>
            <a:gdLst/>
            <a:ahLst/>
            <a:rect l="0" t="0" r="r" b="b"/>
            <a:pathLst>
              <a:path w="94" h="1858">
                <a:moveTo>
                  <a:pt x="0" y="0"/>
                </a:moveTo>
                <a:lnTo>
                  <a:pt x="94" y="0"/>
                </a:lnTo>
                <a:lnTo>
                  <a:pt x="94" y="1858"/>
                </a:lnTo>
                <a:lnTo>
                  <a:pt x="0" y="1858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79" name="" descr=""/>
          <p:cNvPicPr/>
          <p:nvPr/>
        </p:nvPicPr>
        <p:blipFill>
          <a:blip r:embed="rId16"/>
          <a:stretch/>
        </p:blipFill>
        <p:spPr>
          <a:xfrm>
            <a:off x="810720" y="483840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80" name=""/>
          <p:cNvSpPr txBox="1"/>
          <p:nvPr/>
        </p:nvSpPr>
        <p:spPr>
          <a:xfrm>
            <a:off x="6125400" y="4704840"/>
            <a:ext cx="2237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Implement in production environment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1" name=""/>
          <p:cNvSpPr txBox="1"/>
          <p:nvPr/>
        </p:nvSpPr>
        <p:spPr>
          <a:xfrm>
            <a:off x="981360" y="4831560"/>
            <a:ext cx="8980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</a:t>
            </a:r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Pro Tip: 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Always start with a simple tree as baseline model. Its interpretability makes it an excellent starting point for understanding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82" name="" descr=""/>
          <p:cNvPicPr/>
          <p:nvPr/>
        </p:nvPicPr>
        <p:blipFill>
          <a:blip r:embed="rId17"/>
          <a:stretch/>
        </p:blipFill>
        <p:spPr>
          <a:xfrm>
            <a:off x="10028160" y="568260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83" name=""/>
          <p:cNvSpPr txBox="1"/>
          <p:nvPr/>
        </p:nvSpPr>
        <p:spPr>
          <a:xfrm>
            <a:off x="3663360" y="5032080"/>
            <a:ext cx="3422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your data before moving to more complex models.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85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6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7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8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9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9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91" name=""/>
          <p:cNvSpPr/>
          <p:nvPr/>
        </p:nvSpPr>
        <p:spPr>
          <a:xfrm>
            <a:off x="538920" y="939960"/>
            <a:ext cx="4671720" cy="1212120"/>
          </a:xfrm>
          <a:custGeom>
            <a:avLst/>
            <a:gdLst/>
            <a:ahLst/>
            <a:rect l="0" t="0" r="r" b="b"/>
            <a:pathLst>
              <a:path w="12977" h="3367">
                <a:moveTo>
                  <a:pt x="0" y="3193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803" y="0"/>
                </a:lnTo>
                <a:cubicBezTo>
                  <a:pt x="12814" y="0"/>
                  <a:pt x="12825" y="1"/>
                  <a:pt x="12837" y="3"/>
                </a:cubicBezTo>
                <a:cubicBezTo>
                  <a:pt x="12848" y="6"/>
                  <a:pt x="12859" y="9"/>
                  <a:pt x="12869" y="13"/>
                </a:cubicBezTo>
                <a:cubicBezTo>
                  <a:pt x="12880" y="18"/>
                  <a:pt x="12890" y="23"/>
                  <a:pt x="12899" y="29"/>
                </a:cubicBezTo>
                <a:cubicBezTo>
                  <a:pt x="12909" y="36"/>
                  <a:pt x="12918" y="43"/>
                  <a:pt x="12926" y="51"/>
                </a:cubicBezTo>
                <a:cubicBezTo>
                  <a:pt x="12934" y="59"/>
                  <a:pt x="12941" y="68"/>
                  <a:pt x="12947" y="77"/>
                </a:cubicBezTo>
                <a:cubicBezTo>
                  <a:pt x="12954" y="87"/>
                  <a:pt x="12959" y="97"/>
                  <a:pt x="12964" y="107"/>
                </a:cubicBezTo>
                <a:cubicBezTo>
                  <a:pt x="12968" y="118"/>
                  <a:pt x="12971" y="129"/>
                  <a:pt x="12973" y="140"/>
                </a:cubicBezTo>
                <a:cubicBezTo>
                  <a:pt x="12976" y="151"/>
                  <a:pt x="12977" y="163"/>
                  <a:pt x="12977" y="174"/>
                </a:cubicBezTo>
                <a:lnTo>
                  <a:pt x="12977" y="3193"/>
                </a:lnTo>
                <a:cubicBezTo>
                  <a:pt x="12977" y="3204"/>
                  <a:pt x="12976" y="3216"/>
                  <a:pt x="12973" y="3227"/>
                </a:cubicBezTo>
                <a:cubicBezTo>
                  <a:pt x="12971" y="3238"/>
                  <a:pt x="12968" y="3249"/>
                  <a:pt x="12964" y="3259"/>
                </a:cubicBezTo>
                <a:cubicBezTo>
                  <a:pt x="12959" y="3270"/>
                  <a:pt x="12954" y="3280"/>
                  <a:pt x="12947" y="3289"/>
                </a:cubicBezTo>
                <a:cubicBezTo>
                  <a:pt x="12941" y="3299"/>
                  <a:pt x="12934" y="3308"/>
                  <a:pt x="12926" y="3316"/>
                </a:cubicBezTo>
                <a:cubicBezTo>
                  <a:pt x="12918" y="3324"/>
                  <a:pt x="12909" y="3331"/>
                  <a:pt x="12899" y="3338"/>
                </a:cubicBezTo>
                <a:cubicBezTo>
                  <a:pt x="12890" y="3344"/>
                  <a:pt x="12880" y="3349"/>
                  <a:pt x="12869" y="3354"/>
                </a:cubicBezTo>
                <a:cubicBezTo>
                  <a:pt x="12859" y="3358"/>
                  <a:pt x="12848" y="3361"/>
                  <a:pt x="12837" y="3364"/>
                </a:cubicBezTo>
                <a:cubicBezTo>
                  <a:pt x="12825" y="3366"/>
                  <a:pt x="12814" y="3367"/>
                  <a:pt x="12803" y="3367"/>
                </a:cubicBezTo>
                <a:lnTo>
                  <a:pt x="174" y="3367"/>
                </a:lnTo>
                <a:cubicBezTo>
                  <a:pt x="162" y="3367"/>
                  <a:pt x="151" y="3366"/>
                  <a:pt x="140" y="3364"/>
                </a:cubicBezTo>
                <a:cubicBezTo>
                  <a:pt x="129" y="3361"/>
                  <a:pt x="118" y="3358"/>
                  <a:pt x="107" y="3354"/>
                </a:cubicBezTo>
                <a:cubicBezTo>
                  <a:pt x="97" y="3349"/>
                  <a:pt x="87" y="3344"/>
                  <a:pt x="77" y="3338"/>
                </a:cubicBezTo>
                <a:cubicBezTo>
                  <a:pt x="68" y="3331"/>
                  <a:pt x="59" y="3324"/>
                  <a:pt x="51" y="3316"/>
                </a:cubicBezTo>
                <a:cubicBezTo>
                  <a:pt x="43" y="3308"/>
                  <a:pt x="35" y="3299"/>
                  <a:pt x="29" y="3289"/>
                </a:cubicBezTo>
                <a:cubicBezTo>
                  <a:pt x="23" y="3280"/>
                  <a:pt x="17" y="3270"/>
                  <a:pt x="13" y="3259"/>
                </a:cubicBezTo>
                <a:cubicBezTo>
                  <a:pt x="9" y="3249"/>
                  <a:pt x="5" y="3238"/>
                  <a:pt x="3" y="3227"/>
                </a:cubicBezTo>
                <a:cubicBezTo>
                  <a:pt x="1" y="3216"/>
                  <a:pt x="0" y="3204"/>
                  <a:pt x="0" y="3193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2" name=""/>
          <p:cNvSpPr/>
          <p:nvPr/>
        </p:nvSpPr>
        <p:spPr>
          <a:xfrm>
            <a:off x="538920" y="939960"/>
            <a:ext cx="4671720" cy="1212120"/>
          </a:xfrm>
          <a:custGeom>
            <a:avLst/>
            <a:gdLst/>
            <a:ahLst/>
            <a:rect l="0" t="0" r="r" b="b"/>
            <a:pathLst>
              <a:path fill="none" w="12977" h="3367">
                <a:moveTo>
                  <a:pt x="0" y="3193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803" y="0"/>
                </a:lnTo>
                <a:cubicBezTo>
                  <a:pt x="12814" y="0"/>
                  <a:pt x="12825" y="1"/>
                  <a:pt x="12837" y="3"/>
                </a:cubicBezTo>
                <a:cubicBezTo>
                  <a:pt x="12848" y="6"/>
                  <a:pt x="12859" y="9"/>
                  <a:pt x="12869" y="13"/>
                </a:cubicBezTo>
                <a:cubicBezTo>
                  <a:pt x="12880" y="18"/>
                  <a:pt x="12890" y="23"/>
                  <a:pt x="12899" y="29"/>
                </a:cubicBezTo>
                <a:cubicBezTo>
                  <a:pt x="12909" y="36"/>
                  <a:pt x="12918" y="43"/>
                  <a:pt x="12926" y="51"/>
                </a:cubicBezTo>
                <a:cubicBezTo>
                  <a:pt x="12934" y="59"/>
                  <a:pt x="12941" y="68"/>
                  <a:pt x="12947" y="77"/>
                </a:cubicBezTo>
                <a:cubicBezTo>
                  <a:pt x="12954" y="87"/>
                  <a:pt x="12959" y="97"/>
                  <a:pt x="12964" y="107"/>
                </a:cubicBezTo>
                <a:cubicBezTo>
                  <a:pt x="12968" y="118"/>
                  <a:pt x="12971" y="129"/>
                  <a:pt x="12973" y="140"/>
                </a:cubicBezTo>
                <a:cubicBezTo>
                  <a:pt x="12976" y="151"/>
                  <a:pt x="12977" y="163"/>
                  <a:pt x="12977" y="174"/>
                </a:cubicBezTo>
                <a:lnTo>
                  <a:pt x="12977" y="3193"/>
                </a:lnTo>
                <a:cubicBezTo>
                  <a:pt x="12977" y="3204"/>
                  <a:pt x="12976" y="3216"/>
                  <a:pt x="12973" y="3227"/>
                </a:cubicBezTo>
                <a:cubicBezTo>
                  <a:pt x="12971" y="3238"/>
                  <a:pt x="12968" y="3249"/>
                  <a:pt x="12964" y="3259"/>
                </a:cubicBezTo>
                <a:cubicBezTo>
                  <a:pt x="12959" y="3270"/>
                  <a:pt x="12954" y="3280"/>
                  <a:pt x="12947" y="3289"/>
                </a:cubicBezTo>
                <a:cubicBezTo>
                  <a:pt x="12941" y="3299"/>
                  <a:pt x="12934" y="3308"/>
                  <a:pt x="12926" y="3316"/>
                </a:cubicBezTo>
                <a:cubicBezTo>
                  <a:pt x="12918" y="3324"/>
                  <a:pt x="12909" y="3331"/>
                  <a:pt x="12899" y="3338"/>
                </a:cubicBezTo>
                <a:cubicBezTo>
                  <a:pt x="12890" y="3344"/>
                  <a:pt x="12880" y="3349"/>
                  <a:pt x="12869" y="3354"/>
                </a:cubicBezTo>
                <a:cubicBezTo>
                  <a:pt x="12859" y="3358"/>
                  <a:pt x="12848" y="3361"/>
                  <a:pt x="12837" y="3364"/>
                </a:cubicBezTo>
                <a:cubicBezTo>
                  <a:pt x="12825" y="3366"/>
                  <a:pt x="12814" y="3367"/>
                  <a:pt x="12803" y="3367"/>
                </a:cubicBezTo>
                <a:lnTo>
                  <a:pt x="174" y="3367"/>
                </a:lnTo>
                <a:cubicBezTo>
                  <a:pt x="162" y="3367"/>
                  <a:pt x="151" y="3366"/>
                  <a:pt x="140" y="3364"/>
                </a:cubicBezTo>
                <a:cubicBezTo>
                  <a:pt x="129" y="3361"/>
                  <a:pt x="118" y="3358"/>
                  <a:pt x="107" y="3354"/>
                </a:cubicBezTo>
                <a:cubicBezTo>
                  <a:pt x="97" y="3349"/>
                  <a:pt x="87" y="3344"/>
                  <a:pt x="77" y="3338"/>
                </a:cubicBezTo>
                <a:cubicBezTo>
                  <a:pt x="68" y="3331"/>
                  <a:pt x="59" y="3324"/>
                  <a:pt x="51" y="3316"/>
                </a:cubicBezTo>
                <a:cubicBezTo>
                  <a:pt x="43" y="3308"/>
                  <a:pt x="35" y="3299"/>
                  <a:pt x="29" y="3289"/>
                </a:cubicBezTo>
                <a:cubicBezTo>
                  <a:pt x="23" y="3280"/>
                  <a:pt x="17" y="3270"/>
                  <a:pt x="13" y="3259"/>
                </a:cubicBezTo>
                <a:cubicBezTo>
                  <a:pt x="9" y="3249"/>
                  <a:pt x="5" y="3238"/>
                  <a:pt x="3" y="3227"/>
                </a:cubicBezTo>
                <a:cubicBezTo>
                  <a:pt x="1" y="3216"/>
                  <a:pt x="0" y="3204"/>
                  <a:pt x="0" y="3193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3" name=""/>
          <p:cNvSpPr/>
          <p:nvPr/>
        </p:nvSpPr>
        <p:spPr>
          <a:xfrm>
            <a:off x="538920" y="2360520"/>
            <a:ext cx="4671720" cy="1613160"/>
          </a:xfrm>
          <a:custGeom>
            <a:avLst/>
            <a:gdLst/>
            <a:ahLst/>
            <a:rect l="0" t="0" r="r" b="b"/>
            <a:pathLst>
              <a:path w="12977" h="4481">
                <a:moveTo>
                  <a:pt x="0" y="4307"/>
                </a:moveTo>
                <a:lnTo>
                  <a:pt x="0" y="175"/>
                </a:lnTo>
                <a:cubicBezTo>
                  <a:pt x="0" y="164"/>
                  <a:pt x="1" y="152"/>
                  <a:pt x="3" y="140"/>
                </a:cubicBezTo>
                <a:cubicBezTo>
                  <a:pt x="5" y="129"/>
                  <a:pt x="9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12803" y="0"/>
                </a:lnTo>
                <a:cubicBezTo>
                  <a:pt x="12814" y="0"/>
                  <a:pt x="12825" y="1"/>
                  <a:pt x="12837" y="4"/>
                </a:cubicBezTo>
                <a:cubicBezTo>
                  <a:pt x="12848" y="6"/>
                  <a:pt x="12859" y="9"/>
                  <a:pt x="12869" y="13"/>
                </a:cubicBezTo>
                <a:cubicBezTo>
                  <a:pt x="12880" y="18"/>
                  <a:pt x="12890" y="23"/>
                  <a:pt x="12899" y="30"/>
                </a:cubicBezTo>
                <a:cubicBezTo>
                  <a:pt x="12909" y="36"/>
                  <a:pt x="12918" y="43"/>
                  <a:pt x="12926" y="51"/>
                </a:cubicBezTo>
                <a:cubicBezTo>
                  <a:pt x="12934" y="59"/>
                  <a:pt x="12941" y="68"/>
                  <a:pt x="12947" y="78"/>
                </a:cubicBezTo>
                <a:cubicBezTo>
                  <a:pt x="12954" y="87"/>
                  <a:pt x="12959" y="97"/>
                  <a:pt x="12964" y="108"/>
                </a:cubicBezTo>
                <a:cubicBezTo>
                  <a:pt x="12968" y="118"/>
                  <a:pt x="12971" y="129"/>
                  <a:pt x="12973" y="140"/>
                </a:cubicBezTo>
                <a:cubicBezTo>
                  <a:pt x="12976" y="152"/>
                  <a:pt x="12977" y="164"/>
                  <a:pt x="12977" y="175"/>
                </a:cubicBezTo>
                <a:lnTo>
                  <a:pt x="12977" y="4307"/>
                </a:lnTo>
                <a:cubicBezTo>
                  <a:pt x="12977" y="4319"/>
                  <a:pt x="12976" y="4330"/>
                  <a:pt x="12973" y="4341"/>
                </a:cubicBezTo>
                <a:cubicBezTo>
                  <a:pt x="12971" y="4352"/>
                  <a:pt x="12968" y="4363"/>
                  <a:pt x="12964" y="4374"/>
                </a:cubicBezTo>
                <a:cubicBezTo>
                  <a:pt x="12959" y="4384"/>
                  <a:pt x="12954" y="4394"/>
                  <a:pt x="12947" y="4404"/>
                </a:cubicBezTo>
                <a:cubicBezTo>
                  <a:pt x="12941" y="4413"/>
                  <a:pt x="12934" y="4422"/>
                  <a:pt x="12926" y="4430"/>
                </a:cubicBezTo>
                <a:cubicBezTo>
                  <a:pt x="12918" y="4438"/>
                  <a:pt x="12909" y="4446"/>
                  <a:pt x="12899" y="4452"/>
                </a:cubicBezTo>
                <a:cubicBezTo>
                  <a:pt x="12890" y="4458"/>
                  <a:pt x="12880" y="4464"/>
                  <a:pt x="12869" y="4468"/>
                </a:cubicBezTo>
                <a:cubicBezTo>
                  <a:pt x="12859" y="4472"/>
                  <a:pt x="12848" y="4476"/>
                  <a:pt x="12837" y="4478"/>
                </a:cubicBezTo>
                <a:cubicBezTo>
                  <a:pt x="12825" y="4480"/>
                  <a:pt x="12814" y="4481"/>
                  <a:pt x="12803" y="4481"/>
                </a:cubicBezTo>
                <a:lnTo>
                  <a:pt x="174" y="4481"/>
                </a:lnTo>
                <a:cubicBezTo>
                  <a:pt x="162" y="4481"/>
                  <a:pt x="151" y="4480"/>
                  <a:pt x="140" y="4478"/>
                </a:cubicBezTo>
                <a:cubicBezTo>
                  <a:pt x="129" y="4476"/>
                  <a:pt x="118" y="4472"/>
                  <a:pt x="107" y="4468"/>
                </a:cubicBezTo>
                <a:cubicBezTo>
                  <a:pt x="97" y="4464"/>
                  <a:pt x="87" y="4458"/>
                  <a:pt x="77" y="4452"/>
                </a:cubicBezTo>
                <a:cubicBezTo>
                  <a:pt x="68" y="4446"/>
                  <a:pt x="59" y="4438"/>
                  <a:pt x="51" y="4430"/>
                </a:cubicBezTo>
                <a:cubicBezTo>
                  <a:pt x="43" y="4422"/>
                  <a:pt x="35" y="4413"/>
                  <a:pt x="29" y="4404"/>
                </a:cubicBezTo>
                <a:cubicBezTo>
                  <a:pt x="23" y="4394"/>
                  <a:pt x="17" y="4384"/>
                  <a:pt x="13" y="4374"/>
                </a:cubicBezTo>
                <a:cubicBezTo>
                  <a:pt x="9" y="4363"/>
                  <a:pt x="5" y="4352"/>
                  <a:pt x="3" y="4341"/>
                </a:cubicBezTo>
                <a:cubicBezTo>
                  <a:pt x="1" y="4330"/>
                  <a:pt x="0" y="4319"/>
                  <a:pt x="0" y="4307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4" name=""/>
          <p:cNvSpPr/>
          <p:nvPr/>
        </p:nvSpPr>
        <p:spPr>
          <a:xfrm>
            <a:off x="538920" y="2360520"/>
            <a:ext cx="4671720" cy="1613160"/>
          </a:xfrm>
          <a:custGeom>
            <a:avLst/>
            <a:gdLst/>
            <a:ahLst/>
            <a:rect l="0" t="0" r="r" b="b"/>
            <a:pathLst>
              <a:path fill="none" w="12977" h="4481">
                <a:moveTo>
                  <a:pt x="0" y="4307"/>
                </a:moveTo>
                <a:lnTo>
                  <a:pt x="0" y="175"/>
                </a:lnTo>
                <a:cubicBezTo>
                  <a:pt x="0" y="164"/>
                  <a:pt x="1" y="152"/>
                  <a:pt x="3" y="140"/>
                </a:cubicBezTo>
                <a:cubicBezTo>
                  <a:pt x="5" y="129"/>
                  <a:pt x="9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12803" y="0"/>
                </a:lnTo>
                <a:cubicBezTo>
                  <a:pt x="12814" y="0"/>
                  <a:pt x="12825" y="1"/>
                  <a:pt x="12837" y="4"/>
                </a:cubicBezTo>
                <a:cubicBezTo>
                  <a:pt x="12848" y="6"/>
                  <a:pt x="12859" y="9"/>
                  <a:pt x="12869" y="13"/>
                </a:cubicBezTo>
                <a:cubicBezTo>
                  <a:pt x="12880" y="18"/>
                  <a:pt x="12890" y="23"/>
                  <a:pt x="12899" y="30"/>
                </a:cubicBezTo>
                <a:cubicBezTo>
                  <a:pt x="12909" y="36"/>
                  <a:pt x="12918" y="43"/>
                  <a:pt x="12926" y="51"/>
                </a:cubicBezTo>
                <a:cubicBezTo>
                  <a:pt x="12934" y="59"/>
                  <a:pt x="12941" y="68"/>
                  <a:pt x="12947" y="78"/>
                </a:cubicBezTo>
                <a:cubicBezTo>
                  <a:pt x="12954" y="87"/>
                  <a:pt x="12959" y="97"/>
                  <a:pt x="12964" y="108"/>
                </a:cubicBezTo>
                <a:cubicBezTo>
                  <a:pt x="12968" y="118"/>
                  <a:pt x="12971" y="129"/>
                  <a:pt x="12973" y="140"/>
                </a:cubicBezTo>
                <a:cubicBezTo>
                  <a:pt x="12976" y="152"/>
                  <a:pt x="12977" y="164"/>
                  <a:pt x="12977" y="175"/>
                </a:cubicBezTo>
                <a:lnTo>
                  <a:pt x="12977" y="4307"/>
                </a:lnTo>
                <a:cubicBezTo>
                  <a:pt x="12977" y="4319"/>
                  <a:pt x="12976" y="4330"/>
                  <a:pt x="12973" y="4341"/>
                </a:cubicBezTo>
                <a:cubicBezTo>
                  <a:pt x="12971" y="4352"/>
                  <a:pt x="12968" y="4363"/>
                  <a:pt x="12964" y="4374"/>
                </a:cubicBezTo>
                <a:cubicBezTo>
                  <a:pt x="12959" y="4384"/>
                  <a:pt x="12954" y="4394"/>
                  <a:pt x="12947" y="4404"/>
                </a:cubicBezTo>
                <a:cubicBezTo>
                  <a:pt x="12941" y="4413"/>
                  <a:pt x="12934" y="4422"/>
                  <a:pt x="12926" y="4430"/>
                </a:cubicBezTo>
                <a:cubicBezTo>
                  <a:pt x="12918" y="4438"/>
                  <a:pt x="12909" y="4446"/>
                  <a:pt x="12899" y="4452"/>
                </a:cubicBezTo>
                <a:cubicBezTo>
                  <a:pt x="12890" y="4458"/>
                  <a:pt x="12880" y="4464"/>
                  <a:pt x="12869" y="4468"/>
                </a:cubicBezTo>
                <a:cubicBezTo>
                  <a:pt x="12859" y="4472"/>
                  <a:pt x="12848" y="4476"/>
                  <a:pt x="12837" y="4478"/>
                </a:cubicBezTo>
                <a:cubicBezTo>
                  <a:pt x="12825" y="4480"/>
                  <a:pt x="12814" y="4481"/>
                  <a:pt x="12803" y="4481"/>
                </a:cubicBezTo>
                <a:lnTo>
                  <a:pt x="174" y="4481"/>
                </a:lnTo>
                <a:cubicBezTo>
                  <a:pt x="162" y="4481"/>
                  <a:pt x="151" y="4480"/>
                  <a:pt x="140" y="4478"/>
                </a:cubicBezTo>
                <a:cubicBezTo>
                  <a:pt x="129" y="4476"/>
                  <a:pt x="118" y="4472"/>
                  <a:pt x="107" y="4468"/>
                </a:cubicBezTo>
                <a:cubicBezTo>
                  <a:pt x="97" y="4464"/>
                  <a:pt x="87" y="4458"/>
                  <a:pt x="77" y="4452"/>
                </a:cubicBezTo>
                <a:cubicBezTo>
                  <a:pt x="68" y="4446"/>
                  <a:pt x="59" y="4438"/>
                  <a:pt x="51" y="4430"/>
                </a:cubicBezTo>
                <a:cubicBezTo>
                  <a:pt x="43" y="4422"/>
                  <a:pt x="35" y="4413"/>
                  <a:pt x="29" y="4404"/>
                </a:cubicBezTo>
                <a:cubicBezTo>
                  <a:pt x="23" y="4394"/>
                  <a:pt x="17" y="4384"/>
                  <a:pt x="13" y="4374"/>
                </a:cubicBezTo>
                <a:cubicBezTo>
                  <a:pt x="9" y="4363"/>
                  <a:pt x="5" y="4352"/>
                  <a:pt x="3" y="4341"/>
                </a:cubicBezTo>
                <a:cubicBezTo>
                  <a:pt x="1" y="4330"/>
                  <a:pt x="0" y="4319"/>
                  <a:pt x="0" y="4307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5" name=""/>
          <p:cNvSpPr/>
          <p:nvPr/>
        </p:nvSpPr>
        <p:spPr>
          <a:xfrm>
            <a:off x="743400" y="1144800"/>
            <a:ext cx="552240" cy="543600"/>
          </a:xfrm>
          <a:custGeom>
            <a:avLst/>
            <a:gdLst/>
            <a:ahLst/>
            <a:rect l="0" t="0" r="r" b="b"/>
            <a:pathLst>
              <a:path w="1534" h="1510">
                <a:moveTo>
                  <a:pt x="0" y="755"/>
                </a:moveTo>
                <a:cubicBezTo>
                  <a:pt x="0" y="730"/>
                  <a:pt x="2" y="706"/>
                  <a:pt x="4" y="681"/>
                </a:cubicBezTo>
                <a:cubicBezTo>
                  <a:pt x="7" y="657"/>
                  <a:pt x="10" y="632"/>
                  <a:pt x="15" y="608"/>
                </a:cubicBezTo>
                <a:cubicBezTo>
                  <a:pt x="20" y="583"/>
                  <a:pt x="26" y="559"/>
                  <a:pt x="33" y="535"/>
                </a:cubicBezTo>
                <a:cubicBezTo>
                  <a:pt x="40" y="511"/>
                  <a:pt x="48" y="488"/>
                  <a:pt x="58" y="465"/>
                </a:cubicBezTo>
                <a:cubicBezTo>
                  <a:pt x="67" y="443"/>
                  <a:pt x="78" y="420"/>
                  <a:pt x="90" y="398"/>
                </a:cubicBezTo>
                <a:cubicBezTo>
                  <a:pt x="101" y="377"/>
                  <a:pt x="114" y="356"/>
                  <a:pt x="128" y="335"/>
                </a:cubicBezTo>
                <a:cubicBezTo>
                  <a:pt x="141" y="314"/>
                  <a:pt x="156" y="295"/>
                  <a:pt x="172" y="276"/>
                </a:cubicBezTo>
                <a:cubicBezTo>
                  <a:pt x="187" y="256"/>
                  <a:pt x="204" y="238"/>
                  <a:pt x="221" y="221"/>
                </a:cubicBezTo>
                <a:cubicBezTo>
                  <a:pt x="240" y="203"/>
                  <a:pt x="258" y="187"/>
                  <a:pt x="277" y="171"/>
                </a:cubicBezTo>
                <a:cubicBezTo>
                  <a:pt x="296" y="155"/>
                  <a:pt x="316" y="141"/>
                  <a:pt x="337" y="127"/>
                </a:cubicBezTo>
                <a:cubicBezTo>
                  <a:pt x="357" y="113"/>
                  <a:pt x="378" y="100"/>
                  <a:pt x="400" y="89"/>
                </a:cubicBezTo>
                <a:cubicBezTo>
                  <a:pt x="422" y="77"/>
                  <a:pt x="444" y="67"/>
                  <a:pt x="467" y="57"/>
                </a:cubicBezTo>
                <a:cubicBezTo>
                  <a:pt x="490" y="48"/>
                  <a:pt x="513" y="39"/>
                  <a:pt x="537" y="32"/>
                </a:cubicBezTo>
                <a:cubicBezTo>
                  <a:pt x="561" y="25"/>
                  <a:pt x="584" y="19"/>
                  <a:pt x="609" y="14"/>
                </a:cubicBezTo>
                <a:cubicBezTo>
                  <a:pt x="633" y="9"/>
                  <a:pt x="657" y="6"/>
                  <a:pt x="682" y="3"/>
                </a:cubicBezTo>
                <a:cubicBezTo>
                  <a:pt x="707" y="1"/>
                  <a:pt x="731" y="0"/>
                  <a:pt x="756" y="0"/>
                </a:cubicBezTo>
                <a:lnTo>
                  <a:pt x="779" y="0"/>
                </a:lnTo>
                <a:cubicBezTo>
                  <a:pt x="804" y="0"/>
                  <a:pt x="828" y="1"/>
                  <a:pt x="853" y="3"/>
                </a:cubicBezTo>
                <a:cubicBezTo>
                  <a:pt x="878" y="6"/>
                  <a:pt x="902" y="9"/>
                  <a:pt x="926" y="14"/>
                </a:cubicBezTo>
                <a:cubicBezTo>
                  <a:pt x="951" y="19"/>
                  <a:pt x="974" y="25"/>
                  <a:pt x="998" y="32"/>
                </a:cubicBezTo>
                <a:cubicBezTo>
                  <a:pt x="1022" y="39"/>
                  <a:pt x="1045" y="48"/>
                  <a:pt x="1068" y="57"/>
                </a:cubicBezTo>
                <a:cubicBezTo>
                  <a:pt x="1091" y="67"/>
                  <a:pt x="1113" y="77"/>
                  <a:pt x="1135" y="89"/>
                </a:cubicBezTo>
                <a:cubicBezTo>
                  <a:pt x="1157" y="100"/>
                  <a:pt x="1178" y="113"/>
                  <a:pt x="1198" y="127"/>
                </a:cubicBezTo>
                <a:cubicBezTo>
                  <a:pt x="1219" y="141"/>
                  <a:pt x="1239" y="155"/>
                  <a:pt x="1258" y="171"/>
                </a:cubicBezTo>
                <a:cubicBezTo>
                  <a:pt x="1277" y="187"/>
                  <a:pt x="1295" y="203"/>
                  <a:pt x="1313" y="221"/>
                </a:cubicBezTo>
                <a:cubicBezTo>
                  <a:pt x="1330" y="238"/>
                  <a:pt x="1347" y="256"/>
                  <a:pt x="1362" y="276"/>
                </a:cubicBezTo>
                <a:cubicBezTo>
                  <a:pt x="1378" y="295"/>
                  <a:pt x="1393" y="314"/>
                  <a:pt x="1406" y="335"/>
                </a:cubicBezTo>
                <a:cubicBezTo>
                  <a:pt x="1420" y="356"/>
                  <a:pt x="1433" y="377"/>
                  <a:pt x="1444" y="398"/>
                </a:cubicBezTo>
                <a:cubicBezTo>
                  <a:pt x="1456" y="420"/>
                  <a:pt x="1467" y="443"/>
                  <a:pt x="1476" y="465"/>
                </a:cubicBezTo>
                <a:cubicBezTo>
                  <a:pt x="1486" y="488"/>
                  <a:pt x="1494" y="511"/>
                  <a:pt x="1501" y="535"/>
                </a:cubicBezTo>
                <a:cubicBezTo>
                  <a:pt x="1508" y="559"/>
                  <a:pt x="1514" y="583"/>
                  <a:pt x="1519" y="608"/>
                </a:cubicBezTo>
                <a:cubicBezTo>
                  <a:pt x="1524" y="632"/>
                  <a:pt x="1527" y="657"/>
                  <a:pt x="1530" y="681"/>
                </a:cubicBezTo>
                <a:cubicBezTo>
                  <a:pt x="1532" y="706"/>
                  <a:pt x="1534" y="730"/>
                  <a:pt x="1534" y="755"/>
                </a:cubicBezTo>
                <a:cubicBezTo>
                  <a:pt x="1534" y="780"/>
                  <a:pt x="1532" y="804"/>
                  <a:pt x="1530" y="829"/>
                </a:cubicBezTo>
                <a:cubicBezTo>
                  <a:pt x="1527" y="854"/>
                  <a:pt x="1524" y="878"/>
                  <a:pt x="1519" y="902"/>
                </a:cubicBezTo>
                <a:cubicBezTo>
                  <a:pt x="1514" y="927"/>
                  <a:pt x="1508" y="950"/>
                  <a:pt x="1501" y="974"/>
                </a:cubicBezTo>
                <a:cubicBezTo>
                  <a:pt x="1494" y="998"/>
                  <a:pt x="1486" y="1021"/>
                  <a:pt x="1476" y="1044"/>
                </a:cubicBezTo>
                <a:cubicBezTo>
                  <a:pt x="1467" y="1067"/>
                  <a:pt x="1456" y="1089"/>
                  <a:pt x="1444" y="1111"/>
                </a:cubicBezTo>
                <a:cubicBezTo>
                  <a:pt x="1433" y="1133"/>
                  <a:pt x="1420" y="1154"/>
                  <a:pt x="1406" y="1174"/>
                </a:cubicBezTo>
                <a:cubicBezTo>
                  <a:pt x="1393" y="1195"/>
                  <a:pt x="1378" y="1215"/>
                  <a:pt x="1362" y="1234"/>
                </a:cubicBezTo>
                <a:cubicBezTo>
                  <a:pt x="1347" y="1253"/>
                  <a:pt x="1330" y="1271"/>
                  <a:pt x="1313" y="1289"/>
                </a:cubicBezTo>
                <a:cubicBezTo>
                  <a:pt x="1295" y="1306"/>
                  <a:pt x="1277" y="1323"/>
                  <a:pt x="1258" y="1338"/>
                </a:cubicBezTo>
                <a:cubicBezTo>
                  <a:pt x="1239" y="1354"/>
                  <a:pt x="1219" y="1369"/>
                  <a:pt x="1198" y="1382"/>
                </a:cubicBezTo>
                <a:cubicBezTo>
                  <a:pt x="1178" y="1396"/>
                  <a:pt x="1157" y="1409"/>
                  <a:pt x="1135" y="1420"/>
                </a:cubicBezTo>
                <a:cubicBezTo>
                  <a:pt x="1113" y="1432"/>
                  <a:pt x="1091" y="1443"/>
                  <a:pt x="1068" y="1452"/>
                </a:cubicBezTo>
                <a:cubicBezTo>
                  <a:pt x="1045" y="1462"/>
                  <a:pt x="1022" y="1470"/>
                  <a:pt x="998" y="1477"/>
                </a:cubicBezTo>
                <a:cubicBezTo>
                  <a:pt x="974" y="1484"/>
                  <a:pt x="951" y="1490"/>
                  <a:pt x="926" y="1495"/>
                </a:cubicBezTo>
                <a:cubicBezTo>
                  <a:pt x="902" y="1500"/>
                  <a:pt x="878" y="1503"/>
                  <a:pt x="853" y="1506"/>
                </a:cubicBezTo>
                <a:cubicBezTo>
                  <a:pt x="828" y="1508"/>
                  <a:pt x="804" y="1510"/>
                  <a:pt x="779" y="1510"/>
                </a:cubicBezTo>
                <a:lnTo>
                  <a:pt x="756" y="1510"/>
                </a:lnTo>
                <a:cubicBezTo>
                  <a:pt x="731" y="1510"/>
                  <a:pt x="707" y="1508"/>
                  <a:pt x="682" y="1506"/>
                </a:cubicBezTo>
                <a:cubicBezTo>
                  <a:pt x="657" y="1503"/>
                  <a:pt x="633" y="1500"/>
                  <a:pt x="609" y="1495"/>
                </a:cubicBezTo>
                <a:cubicBezTo>
                  <a:pt x="584" y="1490"/>
                  <a:pt x="561" y="1484"/>
                  <a:pt x="537" y="1477"/>
                </a:cubicBezTo>
                <a:cubicBezTo>
                  <a:pt x="513" y="1470"/>
                  <a:pt x="490" y="1462"/>
                  <a:pt x="467" y="1452"/>
                </a:cubicBezTo>
                <a:cubicBezTo>
                  <a:pt x="444" y="1443"/>
                  <a:pt x="422" y="1432"/>
                  <a:pt x="400" y="1420"/>
                </a:cubicBezTo>
                <a:cubicBezTo>
                  <a:pt x="378" y="1409"/>
                  <a:pt x="357" y="1396"/>
                  <a:pt x="337" y="1382"/>
                </a:cubicBezTo>
                <a:cubicBezTo>
                  <a:pt x="316" y="1369"/>
                  <a:pt x="296" y="1354"/>
                  <a:pt x="277" y="1338"/>
                </a:cubicBezTo>
                <a:cubicBezTo>
                  <a:pt x="258" y="1323"/>
                  <a:pt x="240" y="1306"/>
                  <a:pt x="221" y="1289"/>
                </a:cubicBezTo>
                <a:cubicBezTo>
                  <a:pt x="204" y="1271"/>
                  <a:pt x="187" y="1253"/>
                  <a:pt x="172" y="1234"/>
                </a:cubicBezTo>
                <a:cubicBezTo>
                  <a:pt x="156" y="1215"/>
                  <a:pt x="141" y="1195"/>
                  <a:pt x="128" y="1174"/>
                </a:cubicBezTo>
                <a:cubicBezTo>
                  <a:pt x="114" y="1154"/>
                  <a:pt x="101" y="1133"/>
                  <a:pt x="90" y="1111"/>
                </a:cubicBezTo>
                <a:cubicBezTo>
                  <a:pt x="78" y="1089"/>
                  <a:pt x="67" y="1067"/>
                  <a:pt x="58" y="1044"/>
                </a:cubicBezTo>
                <a:cubicBezTo>
                  <a:pt x="48" y="1021"/>
                  <a:pt x="40" y="998"/>
                  <a:pt x="33" y="974"/>
                </a:cubicBezTo>
                <a:cubicBezTo>
                  <a:pt x="26" y="950"/>
                  <a:pt x="20" y="927"/>
                  <a:pt x="15" y="902"/>
                </a:cubicBezTo>
                <a:cubicBezTo>
                  <a:pt x="10" y="878"/>
                  <a:pt x="7" y="854"/>
                  <a:pt x="4" y="829"/>
                </a:cubicBezTo>
                <a:cubicBezTo>
                  <a:pt x="2" y="804"/>
                  <a:pt x="0" y="780"/>
                  <a:pt x="0" y="755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96" name="" descr=""/>
          <p:cNvPicPr/>
          <p:nvPr/>
        </p:nvPicPr>
        <p:blipFill>
          <a:blip r:embed="rId3"/>
          <a:stretch/>
        </p:blipFill>
        <p:spPr>
          <a:xfrm>
            <a:off x="877320" y="1278720"/>
            <a:ext cx="2836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97" name=""/>
          <p:cNvSpPr txBox="1"/>
          <p:nvPr/>
        </p:nvSpPr>
        <p:spPr>
          <a:xfrm>
            <a:off x="2696760" y="188640"/>
            <a:ext cx="530784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Resources for Further Learning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98" name="" descr=""/>
          <p:cNvPicPr/>
          <p:nvPr/>
        </p:nvPicPr>
        <p:blipFill>
          <a:blip r:embed="rId4"/>
          <a:stretch/>
        </p:blipFill>
        <p:spPr>
          <a:xfrm>
            <a:off x="1428840" y="15127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99" name=""/>
          <p:cNvSpPr txBox="1"/>
          <p:nvPr/>
        </p:nvSpPr>
        <p:spPr>
          <a:xfrm>
            <a:off x="1428840" y="1159200"/>
            <a:ext cx="25945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Oﬃcial Documentation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00" name="" descr=""/>
          <p:cNvPicPr/>
          <p:nvPr/>
        </p:nvPicPr>
        <p:blipFill>
          <a:blip r:embed="rId5"/>
          <a:stretch/>
        </p:blipFill>
        <p:spPr>
          <a:xfrm>
            <a:off x="1428840" y="17798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01" name=""/>
          <p:cNvSpPr txBox="1"/>
          <p:nvPr/>
        </p:nvSpPr>
        <p:spPr>
          <a:xfrm>
            <a:off x="1629720" y="1497240"/>
            <a:ext cx="2204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scikit-learn Decision Trees Guide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2" name=""/>
          <p:cNvSpPr/>
          <p:nvPr/>
        </p:nvSpPr>
        <p:spPr>
          <a:xfrm>
            <a:off x="743400" y="2565360"/>
            <a:ext cx="485280" cy="543600"/>
          </a:xfrm>
          <a:custGeom>
            <a:avLst/>
            <a:gdLst/>
            <a:ahLst/>
            <a:rect l="0" t="0" r="r" b="b"/>
            <a:pathLst>
              <a:path w="1348" h="1510">
                <a:moveTo>
                  <a:pt x="0" y="836"/>
                </a:moveTo>
                <a:lnTo>
                  <a:pt x="0" y="673"/>
                </a:lnTo>
                <a:cubicBezTo>
                  <a:pt x="0" y="651"/>
                  <a:pt x="2" y="629"/>
                  <a:pt x="4" y="607"/>
                </a:cubicBezTo>
                <a:cubicBezTo>
                  <a:pt x="6" y="585"/>
                  <a:pt x="9" y="563"/>
                  <a:pt x="13" y="542"/>
                </a:cubicBezTo>
                <a:cubicBezTo>
                  <a:pt x="18" y="520"/>
                  <a:pt x="23" y="499"/>
                  <a:pt x="29" y="478"/>
                </a:cubicBezTo>
                <a:cubicBezTo>
                  <a:pt x="36" y="457"/>
                  <a:pt x="43" y="436"/>
                  <a:pt x="52" y="415"/>
                </a:cubicBezTo>
                <a:cubicBezTo>
                  <a:pt x="60" y="395"/>
                  <a:pt x="70" y="375"/>
                  <a:pt x="80" y="356"/>
                </a:cubicBezTo>
                <a:cubicBezTo>
                  <a:pt x="90" y="336"/>
                  <a:pt x="102" y="317"/>
                  <a:pt x="114" y="299"/>
                </a:cubicBezTo>
                <a:cubicBezTo>
                  <a:pt x="126" y="281"/>
                  <a:pt x="139" y="263"/>
                  <a:pt x="153" y="246"/>
                </a:cubicBezTo>
                <a:cubicBezTo>
                  <a:pt x="167" y="229"/>
                  <a:pt x="182" y="213"/>
                  <a:pt x="198" y="197"/>
                </a:cubicBezTo>
                <a:cubicBezTo>
                  <a:pt x="213" y="181"/>
                  <a:pt x="230" y="167"/>
                  <a:pt x="247" y="153"/>
                </a:cubicBezTo>
                <a:cubicBezTo>
                  <a:pt x="264" y="139"/>
                  <a:pt x="281" y="126"/>
                  <a:pt x="300" y="113"/>
                </a:cubicBezTo>
                <a:cubicBezTo>
                  <a:pt x="318" y="101"/>
                  <a:pt x="337" y="90"/>
                  <a:pt x="356" y="79"/>
                </a:cubicBezTo>
                <a:cubicBezTo>
                  <a:pt x="376" y="69"/>
                  <a:pt x="396" y="60"/>
                  <a:pt x="416" y="51"/>
                </a:cubicBezTo>
                <a:cubicBezTo>
                  <a:pt x="436" y="43"/>
                  <a:pt x="457" y="35"/>
                  <a:pt x="478" y="29"/>
                </a:cubicBezTo>
                <a:cubicBezTo>
                  <a:pt x="499" y="22"/>
                  <a:pt x="521" y="17"/>
                  <a:pt x="542" y="13"/>
                </a:cubicBezTo>
                <a:cubicBezTo>
                  <a:pt x="564" y="9"/>
                  <a:pt x="586" y="5"/>
                  <a:pt x="608" y="3"/>
                </a:cubicBezTo>
                <a:cubicBezTo>
                  <a:pt x="630" y="1"/>
                  <a:pt x="652" y="0"/>
                  <a:pt x="674" y="0"/>
                </a:cubicBezTo>
                <a:cubicBezTo>
                  <a:pt x="696" y="0"/>
                  <a:pt x="718" y="1"/>
                  <a:pt x="740" y="3"/>
                </a:cubicBezTo>
                <a:cubicBezTo>
                  <a:pt x="762" y="5"/>
                  <a:pt x="783" y="9"/>
                  <a:pt x="805" y="13"/>
                </a:cubicBezTo>
                <a:cubicBezTo>
                  <a:pt x="827" y="17"/>
                  <a:pt x="848" y="22"/>
                  <a:pt x="869" y="29"/>
                </a:cubicBezTo>
                <a:cubicBezTo>
                  <a:pt x="890" y="35"/>
                  <a:pt x="911" y="43"/>
                  <a:pt x="931" y="51"/>
                </a:cubicBezTo>
                <a:cubicBezTo>
                  <a:pt x="952" y="60"/>
                  <a:pt x="972" y="69"/>
                  <a:pt x="991" y="79"/>
                </a:cubicBezTo>
                <a:cubicBezTo>
                  <a:pt x="1010" y="90"/>
                  <a:pt x="1029" y="101"/>
                  <a:pt x="1048" y="113"/>
                </a:cubicBezTo>
                <a:cubicBezTo>
                  <a:pt x="1066" y="126"/>
                  <a:pt x="1084" y="139"/>
                  <a:pt x="1101" y="153"/>
                </a:cubicBezTo>
                <a:cubicBezTo>
                  <a:pt x="1118" y="167"/>
                  <a:pt x="1134" y="181"/>
                  <a:pt x="1150" y="197"/>
                </a:cubicBezTo>
                <a:cubicBezTo>
                  <a:pt x="1165" y="213"/>
                  <a:pt x="1180" y="229"/>
                  <a:pt x="1194" y="246"/>
                </a:cubicBezTo>
                <a:cubicBezTo>
                  <a:pt x="1208" y="263"/>
                  <a:pt x="1221" y="281"/>
                  <a:pt x="1233" y="299"/>
                </a:cubicBezTo>
                <a:cubicBezTo>
                  <a:pt x="1246" y="317"/>
                  <a:pt x="1257" y="336"/>
                  <a:pt x="1267" y="356"/>
                </a:cubicBezTo>
                <a:cubicBezTo>
                  <a:pt x="1278" y="375"/>
                  <a:pt x="1287" y="395"/>
                  <a:pt x="1296" y="415"/>
                </a:cubicBezTo>
                <a:cubicBezTo>
                  <a:pt x="1305" y="436"/>
                  <a:pt x="1312" y="457"/>
                  <a:pt x="1319" y="478"/>
                </a:cubicBezTo>
                <a:cubicBezTo>
                  <a:pt x="1325" y="499"/>
                  <a:pt x="1331" y="520"/>
                  <a:pt x="1335" y="542"/>
                </a:cubicBezTo>
                <a:cubicBezTo>
                  <a:pt x="1339" y="563"/>
                  <a:pt x="1342" y="585"/>
                  <a:pt x="1345" y="607"/>
                </a:cubicBezTo>
                <a:cubicBezTo>
                  <a:pt x="1347" y="629"/>
                  <a:pt x="1348" y="651"/>
                  <a:pt x="1348" y="673"/>
                </a:cubicBezTo>
                <a:lnTo>
                  <a:pt x="1348" y="836"/>
                </a:lnTo>
                <a:cubicBezTo>
                  <a:pt x="1348" y="858"/>
                  <a:pt x="1347" y="880"/>
                  <a:pt x="1345" y="902"/>
                </a:cubicBezTo>
                <a:cubicBezTo>
                  <a:pt x="1342" y="924"/>
                  <a:pt x="1339" y="945"/>
                  <a:pt x="1335" y="967"/>
                </a:cubicBezTo>
                <a:cubicBezTo>
                  <a:pt x="1331" y="989"/>
                  <a:pt x="1325" y="1010"/>
                  <a:pt x="1319" y="1031"/>
                </a:cubicBezTo>
                <a:cubicBezTo>
                  <a:pt x="1312" y="1052"/>
                  <a:pt x="1305" y="1073"/>
                  <a:pt x="1296" y="1093"/>
                </a:cubicBezTo>
                <a:cubicBezTo>
                  <a:pt x="1287" y="1114"/>
                  <a:pt x="1278" y="1133"/>
                  <a:pt x="1267" y="1153"/>
                </a:cubicBezTo>
                <a:cubicBezTo>
                  <a:pt x="1257" y="1173"/>
                  <a:pt x="1246" y="1192"/>
                  <a:pt x="1233" y="1211"/>
                </a:cubicBezTo>
                <a:cubicBezTo>
                  <a:pt x="1221" y="1229"/>
                  <a:pt x="1208" y="1247"/>
                  <a:pt x="1194" y="1264"/>
                </a:cubicBezTo>
                <a:cubicBezTo>
                  <a:pt x="1180" y="1281"/>
                  <a:pt x="1165" y="1297"/>
                  <a:pt x="1150" y="1313"/>
                </a:cubicBezTo>
                <a:cubicBezTo>
                  <a:pt x="1134" y="1328"/>
                  <a:pt x="1118" y="1343"/>
                  <a:pt x="1101" y="1357"/>
                </a:cubicBezTo>
                <a:cubicBezTo>
                  <a:pt x="1084" y="1371"/>
                  <a:pt x="1066" y="1384"/>
                  <a:pt x="1048" y="1396"/>
                </a:cubicBezTo>
                <a:cubicBezTo>
                  <a:pt x="1029" y="1409"/>
                  <a:pt x="1010" y="1420"/>
                  <a:pt x="991" y="1430"/>
                </a:cubicBezTo>
                <a:cubicBezTo>
                  <a:pt x="972" y="1441"/>
                  <a:pt x="952" y="1450"/>
                  <a:pt x="931" y="1459"/>
                </a:cubicBezTo>
                <a:cubicBezTo>
                  <a:pt x="911" y="1467"/>
                  <a:pt x="890" y="1474"/>
                  <a:pt x="869" y="1481"/>
                </a:cubicBezTo>
                <a:cubicBezTo>
                  <a:pt x="848" y="1487"/>
                  <a:pt x="827" y="1493"/>
                  <a:pt x="805" y="1497"/>
                </a:cubicBezTo>
                <a:cubicBezTo>
                  <a:pt x="783" y="1501"/>
                  <a:pt x="762" y="1504"/>
                  <a:pt x="740" y="1507"/>
                </a:cubicBezTo>
                <a:cubicBezTo>
                  <a:pt x="718" y="1509"/>
                  <a:pt x="696" y="1510"/>
                  <a:pt x="674" y="1510"/>
                </a:cubicBezTo>
                <a:cubicBezTo>
                  <a:pt x="652" y="1510"/>
                  <a:pt x="630" y="1509"/>
                  <a:pt x="608" y="1507"/>
                </a:cubicBezTo>
                <a:cubicBezTo>
                  <a:pt x="586" y="1504"/>
                  <a:pt x="564" y="1501"/>
                  <a:pt x="542" y="1497"/>
                </a:cubicBezTo>
                <a:cubicBezTo>
                  <a:pt x="521" y="1493"/>
                  <a:pt x="499" y="1487"/>
                  <a:pt x="478" y="1481"/>
                </a:cubicBezTo>
                <a:cubicBezTo>
                  <a:pt x="457" y="1474"/>
                  <a:pt x="436" y="1467"/>
                  <a:pt x="416" y="1459"/>
                </a:cubicBezTo>
                <a:cubicBezTo>
                  <a:pt x="396" y="1450"/>
                  <a:pt x="376" y="1441"/>
                  <a:pt x="356" y="1430"/>
                </a:cubicBezTo>
                <a:cubicBezTo>
                  <a:pt x="337" y="1420"/>
                  <a:pt x="318" y="1409"/>
                  <a:pt x="300" y="1396"/>
                </a:cubicBezTo>
                <a:cubicBezTo>
                  <a:pt x="281" y="1384"/>
                  <a:pt x="264" y="1371"/>
                  <a:pt x="247" y="1357"/>
                </a:cubicBezTo>
                <a:cubicBezTo>
                  <a:pt x="230" y="1343"/>
                  <a:pt x="213" y="1328"/>
                  <a:pt x="198" y="1313"/>
                </a:cubicBezTo>
                <a:cubicBezTo>
                  <a:pt x="182" y="1297"/>
                  <a:pt x="167" y="1281"/>
                  <a:pt x="153" y="1264"/>
                </a:cubicBezTo>
                <a:cubicBezTo>
                  <a:pt x="139" y="1247"/>
                  <a:pt x="126" y="1229"/>
                  <a:pt x="114" y="1211"/>
                </a:cubicBezTo>
                <a:cubicBezTo>
                  <a:pt x="102" y="1192"/>
                  <a:pt x="90" y="1173"/>
                  <a:pt x="80" y="1153"/>
                </a:cubicBezTo>
                <a:cubicBezTo>
                  <a:pt x="70" y="1133"/>
                  <a:pt x="60" y="1114"/>
                  <a:pt x="52" y="1093"/>
                </a:cubicBezTo>
                <a:cubicBezTo>
                  <a:pt x="43" y="1073"/>
                  <a:pt x="36" y="1052"/>
                  <a:pt x="29" y="1031"/>
                </a:cubicBezTo>
                <a:cubicBezTo>
                  <a:pt x="23" y="1010"/>
                  <a:pt x="18" y="989"/>
                  <a:pt x="13" y="967"/>
                </a:cubicBezTo>
                <a:cubicBezTo>
                  <a:pt x="9" y="945"/>
                  <a:pt x="6" y="924"/>
                  <a:pt x="4" y="902"/>
                </a:cubicBezTo>
                <a:cubicBezTo>
                  <a:pt x="2" y="880"/>
                  <a:pt x="0" y="858"/>
                  <a:pt x="0" y="836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103" name="" descr=""/>
          <p:cNvPicPr/>
          <p:nvPr/>
        </p:nvPicPr>
        <p:blipFill>
          <a:blip r:embed="rId6"/>
          <a:stretch/>
        </p:blipFill>
        <p:spPr>
          <a:xfrm>
            <a:off x="877320" y="2699280"/>
            <a:ext cx="2170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04" name=""/>
          <p:cNvSpPr txBox="1"/>
          <p:nvPr/>
        </p:nvSpPr>
        <p:spPr>
          <a:xfrm>
            <a:off x="1629720" y="1764360"/>
            <a:ext cx="1792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IBM Cloud - Decision Trees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05" name="" descr=""/>
          <p:cNvPicPr/>
          <p:nvPr/>
        </p:nvPicPr>
        <p:blipFill>
          <a:blip r:embed="rId7"/>
          <a:stretch/>
        </p:blipFill>
        <p:spPr>
          <a:xfrm>
            <a:off x="1362240" y="293328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06" name=""/>
          <p:cNvSpPr txBox="1"/>
          <p:nvPr/>
        </p:nvSpPr>
        <p:spPr>
          <a:xfrm>
            <a:off x="1362240" y="2580120"/>
            <a:ext cx="24260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Recommended Books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7" name=""/>
          <p:cNvSpPr txBox="1"/>
          <p:nvPr/>
        </p:nvSpPr>
        <p:spPr>
          <a:xfrm>
            <a:off x="1529280" y="2917800"/>
            <a:ext cx="3138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"Hands-on Machine Learning with Scikit-Learn,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08" name="" descr=""/>
          <p:cNvPicPr/>
          <p:nvPr/>
        </p:nvPicPr>
        <p:blipFill>
          <a:blip r:embed="rId8"/>
          <a:stretch/>
        </p:blipFill>
        <p:spPr>
          <a:xfrm>
            <a:off x="1362240" y="340128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09" name=""/>
          <p:cNvSpPr txBox="1"/>
          <p:nvPr/>
        </p:nvSpPr>
        <p:spPr>
          <a:xfrm>
            <a:off x="1529280" y="3118320"/>
            <a:ext cx="2840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Keras, and TensorFlow" by Aurélien Géron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0" name=""/>
          <p:cNvSpPr txBox="1"/>
          <p:nvPr/>
        </p:nvSpPr>
        <p:spPr>
          <a:xfrm>
            <a:off x="1529280" y="3385800"/>
            <a:ext cx="3391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"Introduction to Machine Learning with Python" by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1" name=""/>
          <p:cNvSpPr/>
          <p:nvPr/>
        </p:nvSpPr>
        <p:spPr>
          <a:xfrm>
            <a:off x="5486040" y="939960"/>
            <a:ext cx="4671720" cy="1212120"/>
          </a:xfrm>
          <a:custGeom>
            <a:avLst/>
            <a:gdLst/>
            <a:ahLst/>
            <a:rect l="0" t="0" r="r" b="b"/>
            <a:pathLst>
              <a:path w="12977" h="3367">
                <a:moveTo>
                  <a:pt x="0" y="3193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12803" y="0"/>
                </a:lnTo>
                <a:cubicBezTo>
                  <a:pt x="12814" y="0"/>
                  <a:pt x="12826" y="1"/>
                  <a:pt x="12837" y="3"/>
                </a:cubicBezTo>
                <a:cubicBezTo>
                  <a:pt x="12848" y="6"/>
                  <a:pt x="12859" y="9"/>
                  <a:pt x="12869" y="13"/>
                </a:cubicBezTo>
                <a:cubicBezTo>
                  <a:pt x="12880" y="18"/>
                  <a:pt x="12890" y="23"/>
                  <a:pt x="12900" y="29"/>
                </a:cubicBezTo>
                <a:cubicBezTo>
                  <a:pt x="12909" y="36"/>
                  <a:pt x="12918" y="43"/>
                  <a:pt x="12926" y="51"/>
                </a:cubicBezTo>
                <a:cubicBezTo>
                  <a:pt x="12934" y="59"/>
                  <a:pt x="12941" y="68"/>
                  <a:pt x="12948" y="77"/>
                </a:cubicBezTo>
                <a:cubicBezTo>
                  <a:pt x="12954" y="87"/>
                  <a:pt x="12959" y="97"/>
                  <a:pt x="12964" y="107"/>
                </a:cubicBezTo>
                <a:cubicBezTo>
                  <a:pt x="12968" y="118"/>
                  <a:pt x="12971" y="129"/>
                  <a:pt x="12974" y="140"/>
                </a:cubicBezTo>
                <a:cubicBezTo>
                  <a:pt x="12976" y="151"/>
                  <a:pt x="12977" y="163"/>
                  <a:pt x="12977" y="174"/>
                </a:cubicBezTo>
                <a:lnTo>
                  <a:pt x="12977" y="3193"/>
                </a:lnTo>
                <a:cubicBezTo>
                  <a:pt x="12977" y="3204"/>
                  <a:pt x="12976" y="3216"/>
                  <a:pt x="12974" y="3227"/>
                </a:cubicBezTo>
                <a:cubicBezTo>
                  <a:pt x="12971" y="3238"/>
                  <a:pt x="12968" y="3249"/>
                  <a:pt x="12964" y="3259"/>
                </a:cubicBezTo>
                <a:cubicBezTo>
                  <a:pt x="12959" y="3270"/>
                  <a:pt x="12954" y="3280"/>
                  <a:pt x="12948" y="3289"/>
                </a:cubicBezTo>
                <a:cubicBezTo>
                  <a:pt x="12941" y="3299"/>
                  <a:pt x="12934" y="3308"/>
                  <a:pt x="12926" y="3316"/>
                </a:cubicBezTo>
                <a:cubicBezTo>
                  <a:pt x="12918" y="3324"/>
                  <a:pt x="12909" y="3331"/>
                  <a:pt x="12900" y="3338"/>
                </a:cubicBezTo>
                <a:cubicBezTo>
                  <a:pt x="12890" y="3344"/>
                  <a:pt x="12880" y="3349"/>
                  <a:pt x="12869" y="3354"/>
                </a:cubicBezTo>
                <a:cubicBezTo>
                  <a:pt x="12859" y="3358"/>
                  <a:pt x="12848" y="3361"/>
                  <a:pt x="12837" y="3364"/>
                </a:cubicBezTo>
                <a:cubicBezTo>
                  <a:pt x="12826" y="3366"/>
                  <a:pt x="12814" y="3367"/>
                  <a:pt x="12803" y="3367"/>
                </a:cubicBezTo>
                <a:lnTo>
                  <a:pt x="174" y="3367"/>
                </a:lnTo>
                <a:cubicBezTo>
                  <a:pt x="163" y="3367"/>
                  <a:pt x="151" y="3366"/>
                  <a:pt x="140" y="3364"/>
                </a:cubicBezTo>
                <a:cubicBezTo>
                  <a:pt x="129" y="3361"/>
                  <a:pt x="118" y="3358"/>
                  <a:pt x="107" y="3354"/>
                </a:cubicBezTo>
                <a:cubicBezTo>
                  <a:pt x="97" y="3349"/>
                  <a:pt x="87" y="3344"/>
                  <a:pt x="77" y="3338"/>
                </a:cubicBezTo>
                <a:cubicBezTo>
                  <a:pt x="68" y="3331"/>
                  <a:pt x="59" y="3324"/>
                  <a:pt x="51" y="3316"/>
                </a:cubicBezTo>
                <a:cubicBezTo>
                  <a:pt x="43" y="3308"/>
                  <a:pt x="36" y="3299"/>
                  <a:pt x="29" y="3289"/>
                </a:cubicBezTo>
                <a:cubicBezTo>
                  <a:pt x="23" y="3280"/>
                  <a:pt x="17" y="3270"/>
                  <a:pt x="13" y="3259"/>
                </a:cubicBezTo>
                <a:cubicBezTo>
                  <a:pt x="9" y="3249"/>
                  <a:pt x="5" y="3238"/>
                  <a:pt x="3" y="3227"/>
                </a:cubicBezTo>
                <a:cubicBezTo>
                  <a:pt x="1" y="3216"/>
                  <a:pt x="0" y="3204"/>
                  <a:pt x="0" y="3193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2" name=""/>
          <p:cNvSpPr/>
          <p:nvPr/>
        </p:nvSpPr>
        <p:spPr>
          <a:xfrm>
            <a:off x="5486040" y="939960"/>
            <a:ext cx="4671720" cy="1212120"/>
          </a:xfrm>
          <a:custGeom>
            <a:avLst/>
            <a:gdLst/>
            <a:ahLst/>
            <a:rect l="0" t="0" r="r" b="b"/>
            <a:pathLst>
              <a:path fill="none" w="12977" h="3367">
                <a:moveTo>
                  <a:pt x="0" y="3193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12803" y="0"/>
                </a:lnTo>
                <a:cubicBezTo>
                  <a:pt x="12814" y="0"/>
                  <a:pt x="12826" y="1"/>
                  <a:pt x="12837" y="3"/>
                </a:cubicBezTo>
                <a:cubicBezTo>
                  <a:pt x="12848" y="6"/>
                  <a:pt x="12859" y="9"/>
                  <a:pt x="12869" y="13"/>
                </a:cubicBezTo>
                <a:cubicBezTo>
                  <a:pt x="12880" y="18"/>
                  <a:pt x="12890" y="23"/>
                  <a:pt x="12900" y="29"/>
                </a:cubicBezTo>
                <a:cubicBezTo>
                  <a:pt x="12909" y="36"/>
                  <a:pt x="12918" y="43"/>
                  <a:pt x="12926" y="51"/>
                </a:cubicBezTo>
                <a:cubicBezTo>
                  <a:pt x="12934" y="59"/>
                  <a:pt x="12941" y="68"/>
                  <a:pt x="12948" y="77"/>
                </a:cubicBezTo>
                <a:cubicBezTo>
                  <a:pt x="12954" y="87"/>
                  <a:pt x="12959" y="97"/>
                  <a:pt x="12964" y="107"/>
                </a:cubicBezTo>
                <a:cubicBezTo>
                  <a:pt x="12968" y="118"/>
                  <a:pt x="12971" y="129"/>
                  <a:pt x="12974" y="140"/>
                </a:cubicBezTo>
                <a:cubicBezTo>
                  <a:pt x="12976" y="151"/>
                  <a:pt x="12977" y="163"/>
                  <a:pt x="12977" y="174"/>
                </a:cubicBezTo>
                <a:lnTo>
                  <a:pt x="12977" y="3193"/>
                </a:lnTo>
                <a:cubicBezTo>
                  <a:pt x="12977" y="3204"/>
                  <a:pt x="12976" y="3216"/>
                  <a:pt x="12974" y="3227"/>
                </a:cubicBezTo>
                <a:cubicBezTo>
                  <a:pt x="12971" y="3238"/>
                  <a:pt x="12968" y="3249"/>
                  <a:pt x="12964" y="3259"/>
                </a:cubicBezTo>
                <a:cubicBezTo>
                  <a:pt x="12959" y="3270"/>
                  <a:pt x="12954" y="3280"/>
                  <a:pt x="12948" y="3289"/>
                </a:cubicBezTo>
                <a:cubicBezTo>
                  <a:pt x="12941" y="3299"/>
                  <a:pt x="12934" y="3308"/>
                  <a:pt x="12926" y="3316"/>
                </a:cubicBezTo>
                <a:cubicBezTo>
                  <a:pt x="12918" y="3324"/>
                  <a:pt x="12909" y="3331"/>
                  <a:pt x="12900" y="3338"/>
                </a:cubicBezTo>
                <a:cubicBezTo>
                  <a:pt x="12890" y="3344"/>
                  <a:pt x="12880" y="3349"/>
                  <a:pt x="12869" y="3354"/>
                </a:cubicBezTo>
                <a:cubicBezTo>
                  <a:pt x="12859" y="3358"/>
                  <a:pt x="12848" y="3361"/>
                  <a:pt x="12837" y="3364"/>
                </a:cubicBezTo>
                <a:cubicBezTo>
                  <a:pt x="12826" y="3366"/>
                  <a:pt x="12814" y="3367"/>
                  <a:pt x="12803" y="3367"/>
                </a:cubicBezTo>
                <a:lnTo>
                  <a:pt x="174" y="3367"/>
                </a:lnTo>
                <a:cubicBezTo>
                  <a:pt x="163" y="3367"/>
                  <a:pt x="151" y="3366"/>
                  <a:pt x="140" y="3364"/>
                </a:cubicBezTo>
                <a:cubicBezTo>
                  <a:pt x="129" y="3361"/>
                  <a:pt x="118" y="3358"/>
                  <a:pt x="107" y="3354"/>
                </a:cubicBezTo>
                <a:cubicBezTo>
                  <a:pt x="97" y="3349"/>
                  <a:pt x="87" y="3344"/>
                  <a:pt x="77" y="3338"/>
                </a:cubicBezTo>
                <a:cubicBezTo>
                  <a:pt x="68" y="3331"/>
                  <a:pt x="59" y="3324"/>
                  <a:pt x="51" y="3316"/>
                </a:cubicBezTo>
                <a:cubicBezTo>
                  <a:pt x="43" y="3308"/>
                  <a:pt x="36" y="3299"/>
                  <a:pt x="29" y="3289"/>
                </a:cubicBezTo>
                <a:cubicBezTo>
                  <a:pt x="23" y="3280"/>
                  <a:pt x="17" y="3270"/>
                  <a:pt x="13" y="3259"/>
                </a:cubicBezTo>
                <a:cubicBezTo>
                  <a:pt x="9" y="3249"/>
                  <a:pt x="5" y="3238"/>
                  <a:pt x="3" y="3227"/>
                </a:cubicBezTo>
                <a:cubicBezTo>
                  <a:pt x="1" y="3216"/>
                  <a:pt x="0" y="3204"/>
                  <a:pt x="0" y="3193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3" name=""/>
          <p:cNvSpPr/>
          <p:nvPr/>
        </p:nvSpPr>
        <p:spPr>
          <a:xfrm>
            <a:off x="5486040" y="2360520"/>
            <a:ext cx="4671720" cy="1212120"/>
          </a:xfrm>
          <a:custGeom>
            <a:avLst/>
            <a:gdLst/>
            <a:ahLst/>
            <a:rect l="0" t="0" r="r" b="b"/>
            <a:pathLst>
              <a:path w="12977" h="3367">
                <a:moveTo>
                  <a:pt x="0" y="3193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9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3" y="0"/>
                  <a:pt x="174" y="0"/>
                </a:cubicBezTo>
                <a:lnTo>
                  <a:pt x="12803" y="0"/>
                </a:lnTo>
                <a:cubicBezTo>
                  <a:pt x="12814" y="0"/>
                  <a:pt x="12826" y="1"/>
                  <a:pt x="12837" y="4"/>
                </a:cubicBezTo>
                <a:cubicBezTo>
                  <a:pt x="12848" y="6"/>
                  <a:pt x="12859" y="9"/>
                  <a:pt x="12869" y="13"/>
                </a:cubicBezTo>
                <a:cubicBezTo>
                  <a:pt x="12880" y="18"/>
                  <a:pt x="12890" y="23"/>
                  <a:pt x="12900" y="30"/>
                </a:cubicBezTo>
                <a:cubicBezTo>
                  <a:pt x="12909" y="36"/>
                  <a:pt x="12918" y="43"/>
                  <a:pt x="12926" y="51"/>
                </a:cubicBezTo>
                <a:cubicBezTo>
                  <a:pt x="12934" y="59"/>
                  <a:pt x="12941" y="68"/>
                  <a:pt x="12948" y="78"/>
                </a:cubicBezTo>
                <a:cubicBezTo>
                  <a:pt x="12954" y="87"/>
                  <a:pt x="12959" y="97"/>
                  <a:pt x="12964" y="108"/>
                </a:cubicBezTo>
                <a:cubicBezTo>
                  <a:pt x="12968" y="118"/>
                  <a:pt x="12971" y="129"/>
                  <a:pt x="12974" y="140"/>
                </a:cubicBezTo>
                <a:cubicBezTo>
                  <a:pt x="12976" y="152"/>
                  <a:pt x="12977" y="163"/>
                  <a:pt x="12977" y="174"/>
                </a:cubicBezTo>
                <a:lnTo>
                  <a:pt x="12977" y="3193"/>
                </a:lnTo>
                <a:cubicBezTo>
                  <a:pt x="12977" y="3204"/>
                  <a:pt x="12976" y="3216"/>
                  <a:pt x="12974" y="3227"/>
                </a:cubicBezTo>
                <a:cubicBezTo>
                  <a:pt x="12971" y="3238"/>
                  <a:pt x="12968" y="3249"/>
                  <a:pt x="12964" y="3260"/>
                </a:cubicBezTo>
                <a:cubicBezTo>
                  <a:pt x="12959" y="3270"/>
                  <a:pt x="12954" y="3280"/>
                  <a:pt x="12948" y="3290"/>
                </a:cubicBezTo>
                <a:cubicBezTo>
                  <a:pt x="12941" y="3299"/>
                  <a:pt x="12934" y="3308"/>
                  <a:pt x="12926" y="3316"/>
                </a:cubicBezTo>
                <a:cubicBezTo>
                  <a:pt x="12918" y="3324"/>
                  <a:pt x="12909" y="3331"/>
                  <a:pt x="12900" y="3338"/>
                </a:cubicBezTo>
                <a:cubicBezTo>
                  <a:pt x="12890" y="3344"/>
                  <a:pt x="12880" y="3349"/>
                  <a:pt x="12869" y="3354"/>
                </a:cubicBezTo>
                <a:cubicBezTo>
                  <a:pt x="12859" y="3358"/>
                  <a:pt x="12848" y="3362"/>
                  <a:pt x="12837" y="3364"/>
                </a:cubicBezTo>
                <a:cubicBezTo>
                  <a:pt x="12826" y="3366"/>
                  <a:pt x="12814" y="3367"/>
                  <a:pt x="12803" y="3367"/>
                </a:cubicBezTo>
                <a:lnTo>
                  <a:pt x="174" y="3367"/>
                </a:lnTo>
                <a:cubicBezTo>
                  <a:pt x="163" y="3367"/>
                  <a:pt x="151" y="3366"/>
                  <a:pt x="140" y="3364"/>
                </a:cubicBezTo>
                <a:cubicBezTo>
                  <a:pt x="129" y="3362"/>
                  <a:pt x="118" y="3358"/>
                  <a:pt x="107" y="3354"/>
                </a:cubicBezTo>
                <a:cubicBezTo>
                  <a:pt x="97" y="3349"/>
                  <a:pt x="87" y="3344"/>
                  <a:pt x="77" y="3338"/>
                </a:cubicBezTo>
                <a:cubicBezTo>
                  <a:pt x="68" y="3331"/>
                  <a:pt x="59" y="3324"/>
                  <a:pt x="51" y="3316"/>
                </a:cubicBezTo>
                <a:cubicBezTo>
                  <a:pt x="43" y="3308"/>
                  <a:pt x="36" y="3299"/>
                  <a:pt x="29" y="3290"/>
                </a:cubicBezTo>
                <a:cubicBezTo>
                  <a:pt x="23" y="3280"/>
                  <a:pt x="17" y="3270"/>
                  <a:pt x="13" y="3260"/>
                </a:cubicBezTo>
                <a:cubicBezTo>
                  <a:pt x="9" y="3249"/>
                  <a:pt x="5" y="3238"/>
                  <a:pt x="3" y="3227"/>
                </a:cubicBezTo>
                <a:cubicBezTo>
                  <a:pt x="1" y="3216"/>
                  <a:pt x="0" y="3204"/>
                  <a:pt x="0" y="3193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4" name=""/>
          <p:cNvSpPr/>
          <p:nvPr/>
        </p:nvSpPr>
        <p:spPr>
          <a:xfrm>
            <a:off x="5486040" y="2360520"/>
            <a:ext cx="4671720" cy="1212120"/>
          </a:xfrm>
          <a:custGeom>
            <a:avLst/>
            <a:gdLst/>
            <a:ahLst/>
            <a:rect l="0" t="0" r="r" b="b"/>
            <a:pathLst>
              <a:path fill="none" w="12977" h="3367">
                <a:moveTo>
                  <a:pt x="0" y="3193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9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3" y="0"/>
                  <a:pt x="174" y="0"/>
                </a:cubicBezTo>
                <a:lnTo>
                  <a:pt x="12803" y="0"/>
                </a:lnTo>
                <a:cubicBezTo>
                  <a:pt x="12814" y="0"/>
                  <a:pt x="12826" y="1"/>
                  <a:pt x="12837" y="4"/>
                </a:cubicBezTo>
                <a:cubicBezTo>
                  <a:pt x="12848" y="6"/>
                  <a:pt x="12859" y="9"/>
                  <a:pt x="12869" y="13"/>
                </a:cubicBezTo>
                <a:cubicBezTo>
                  <a:pt x="12880" y="18"/>
                  <a:pt x="12890" y="23"/>
                  <a:pt x="12900" y="30"/>
                </a:cubicBezTo>
                <a:cubicBezTo>
                  <a:pt x="12909" y="36"/>
                  <a:pt x="12918" y="43"/>
                  <a:pt x="12926" y="51"/>
                </a:cubicBezTo>
                <a:cubicBezTo>
                  <a:pt x="12934" y="59"/>
                  <a:pt x="12941" y="68"/>
                  <a:pt x="12948" y="78"/>
                </a:cubicBezTo>
                <a:cubicBezTo>
                  <a:pt x="12954" y="87"/>
                  <a:pt x="12959" y="97"/>
                  <a:pt x="12964" y="108"/>
                </a:cubicBezTo>
                <a:cubicBezTo>
                  <a:pt x="12968" y="118"/>
                  <a:pt x="12971" y="129"/>
                  <a:pt x="12974" y="140"/>
                </a:cubicBezTo>
                <a:cubicBezTo>
                  <a:pt x="12976" y="152"/>
                  <a:pt x="12977" y="163"/>
                  <a:pt x="12977" y="174"/>
                </a:cubicBezTo>
                <a:lnTo>
                  <a:pt x="12977" y="3193"/>
                </a:lnTo>
                <a:cubicBezTo>
                  <a:pt x="12977" y="3204"/>
                  <a:pt x="12976" y="3216"/>
                  <a:pt x="12974" y="3227"/>
                </a:cubicBezTo>
                <a:cubicBezTo>
                  <a:pt x="12971" y="3238"/>
                  <a:pt x="12968" y="3249"/>
                  <a:pt x="12964" y="3260"/>
                </a:cubicBezTo>
                <a:cubicBezTo>
                  <a:pt x="12959" y="3270"/>
                  <a:pt x="12954" y="3280"/>
                  <a:pt x="12948" y="3290"/>
                </a:cubicBezTo>
                <a:cubicBezTo>
                  <a:pt x="12941" y="3299"/>
                  <a:pt x="12934" y="3308"/>
                  <a:pt x="12926" y="3316"/>
                </a:cubicBezTo>
                <a:cubicBezTo>
                  <a:pt x="12918" y="3324"/>
                  <a:pt x="12909" y="3331"/>
                  <a:pt x="12900" y="3338"/>
                </a:cubicBezTo>
                <a:cubicBezTo>
                  <a:pt x="12890" y="3344"/>
                  <a:pt x="12880" y="3349"/>
                  <a:pt x="12869" y="3354"/>
                </a:cubicBezTo>
                <a:cubicBezTo>
                  <a:pt x="12859" y="3358"/>
                  <a:pt x="12848" y="3362"/>
                  <a:pt x="12837" y="3364"/>
                </a:cubicBezTo>
                <a:cubicBezTo>
                  <a:pt x="12826" y="3366"/>
                  <a:pt x="12814" y="3367"/>
                  <a:pt x="12803" y="3367"/>
                </a:cubicBezTo>
                <a:lnTo>
                  <a:pt x="174" y="3367"/>
                </a:lnTo>
                <a:cubicBezTo>
                  <a:pt x="163" y="3367"/>
                  <a:pt x="151" y="3366"/>
                  <a:pt x="140" y="3364"/>
                </a:cubicBezTo>
                <a:cubicBezTo>
                  <a:pt x="129" y="3362"/>
                  <a:pt x="118" y="3358"/>
                  <a:pt x="107" y="3354"/>
                </a:cubicBezTo>
                <a:cubicBezTo>
                  <a:pt x="97" y="3349"/>
                  <a:pt x="87" y="3344"/>
                  <a:pt x="77" y="3338"/>
                </a:cubicBezTo>
                <a:cubicBezTo>
                  <a:pt x="68" y="3331"/>
                  <a:pt x="59" y="3324"/>
                  <a:pt x="51" y="3316"/>
                </a:cubicBezTo>
                <a:cubicBezTo>
                  <a:pt x="43" y="3308"/>
                  <a:pt x="36" y="3299"/>
                  <a:pt x="29" y="3290"/>
                </a:cubicBezTo>
                <a:cubicBezTo>
                  <a:pt x="23" y="3280"/>
                  <a:pt x="17" y="3270"/>
                  <a:pt x="13" y="3260"/>
                </a:cubicBezTo>
                <a:cubicBezTo>
                  <a:pt x="9" y="3249"/>
                  <a:pt x="5" y="3238"/>
                  <a:pt x="3" y="3227"/>
                </a:cubicBezTo>
                <a:cubicBezTo>
                  <a:pt x="1" y="3216"/>
                  <a:pt x="0" y="3204"/>
                  <a:pt x="0" y="3193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5" name=""/>
          <p:cNvSpPr/>
          <p:nvPr/>
        </p:nvSpPr>
        <p:spPr>
          <a:xfrm>
            <a:off x="5690880" y="1144800"/>
            <a:ext cx="585360" cy="543600"/>
          </a:xfrm>
          <a:custGeom>
            <a:avLst/>
            <a:gdLst/>
            <a:ahLst/>
            <a:rect l="0" t="0" r="r" b="b"/>
            <a:pathLst>
              <a:path w="1626" h="1510">
                <a:moveTo>
                  <a:pt x="0" y="755"/>
                </a:moveTo>
                <a:cubicBezTo>
                  <a:pt x="0" y="730"/>
                  <a:pt x="1" y="706"/>
                  <a:pt x="3" y="681"/>
                </a:cubicBezTo>
                <a:cubicBezTo>
                  <a:pt x="6" y="657"/>
                  <a:pt x="9" y="632"/>
                  <a:pt x="14" y="608"/>
                </a:cubicBezTo>
                <a:cubicBezTo>
                  <a:pt x="19" y="583"/>
                  <a:pt x="25" y="559"/>
                  <a:pt x="32" y="535"/>
                </a:cubicBezTo>
                <a:cubicBezTo>
                  <a:pt x="39" y="511"/>
                  <a:pt x="48" y="488"/>
                  <a:pt x="57" y="465"/>
                </a:cubicBezTo>
                <a:cubicBezTo>
                  <a:pt x="66" y="443"/>
                  <a:pt x="77" y="420"/>
                  <a:pt x="89" y="398"/>
                </a:cubicBezTo>
                <a:cubicBezTo>
                  <a:pt x="100" y="377"/>
                  <a:pt x="113" y="356"/>
                  <a:pt x="127" y="335"/>
                </a:cubicBezTo>
                <a:cubicBezTo>
                  <a:pt x="140" y="314"/>
                  <a:pt x="155" y="295"/>
                  <a:pt x="171" y="276"/>
                </a:cubicBezTo>
                <a:cubicBezTo>
                  <a:pt x="187" y="256"/>
                  <a:pt x="203" y="238"/>
                  <a:pt x="221" y="221"/>
                </a:cubicBezTo>
                <a:cubicBezTo>
                  <a:pt x="238" y="203"/>
                  <a:pt x="256" y="187"/>
                  <a:pt x="275" y="171"/>
                </a:cubicBezTo>
                <a:cubicBezTo>
                  <a:pt x="295" y="155"/>
                  <a:pt x="314" y="141"/>
                  <a:pt x="335" y="127"/>
                </a:cubicBezTo>
                <a:cubicBezTo>
                  <a:pt x="355" y="113"/>
                  <a:pt x="377" y="100"/>
                  <a:pt x="398" y="89"/>
                </a:cubicBezTo>
                <a:cubicBezTo>
                  <a:pt x="420" y="77"/>
                  <a:pt x="442" y="67"/>
                  <a:pt x="465" y="57"/>
                </a:cubicBezTo>
                <a:cubicBezTo>
                  <a:pt x="488" y="48"/>
                  <a:pt x="511" y="39"/>
                  <a:pt x="535" y="32"/>
                </a:cubicBezTo>
                <a:cubicBezTo>
                  <a:pt x="559" y="25"/>
                  <a:pt x="583" y="19"/>
                  <a:pt x="607" y="14"/>
                </a:cubicBezTo>
                <a:cubicBezTo>
                  <a:pt x="631" y="9"/>
                  <a:pt x="655" y="6"/>
                  <a:pt x="680" y="3"/>
                </a:cubicBezTo>
                <a:cubicBezTo>
                  <a:pt x="705" y="1"/>
                  <a:pt x="729" y="0"/>
                  <a:pt x="754" y="0"/>
                </a:cubicBezTo>
                <a:lnTo>
                  <a:pt x="870" y="0"/>
                </a:lnTo>
                <a:cubicBezTo>
                  <a:pt x="895" y="0"/>
                  <a:pt x="919" y="1"/>
                  <a:pt x="944" y="3"/>
                </a:cubicBezTo>
                <a:cubicBezTo>
                  <a:pt x="969" y="6"/>
                  <a:pt x="993" y="9"/>
                  <a:pt x="1017" y="14"/>
                </a:cubicBezTo>
                <a:cubicBezTo>
                  <a:pt x="1041" y="19"/>
                  <a:pt x="1065" y="25"/>
                  <a:pt x="1089" y="32"/>
                </a:cubicBezTo>
                <a:cubicBezTo>
                  <a:pt x="1113" y="39"/>
                  <a:pt x="1136" y="48"/>
                  <a:pt x="1159" y="57"/>
                </a:cubicBezTo>
                <a:cubicBezTo>
                  <a:pt x="1182" y="67"/>
                  <a:pt x="1204" y="77"/>
                  <a:pt x="1226" y="89"/>
                </a:cubicBezTo>
                <a:cubicBezTo>
                  <a:pt x="1249" y="100"/>
                  <a:pt x="1270" y="113"/>
                  <a:pt x="1290" y="127"/>
                </a:cubicBezTo>
                <a:cubicBezTo>
                  <a:pt x="1311" y="141"/>
                  <a:pt x="1331" y="155"/>
                  <a:pt x="1350" y="171"/>
                </a:cubicBezTo>
                <a:cubicBezTo>
                  <a:pt x="1369" y="187"/>
                  <a:pt x="1387" y="203"/>
                  <a:pt x="1405" y="221"/>
                </a:cubicBezTo>
                <a:cubicBezTo>
                  <a:pt x="1422" y="238"/>
                  <a:pt x="1439" y="256"/>
                  <a:pt x="1454" y="276"/>
                </a:cubicBezTo>
                <a:cubicBezTo>
                  <a:pt x="1470" y="295"/>
                  <a:pt x="1485" y="314"/>
                  <a:pt x="1498" y="335"/>
                </a:cubicBezTo>
                <a:cubicBezTo>
                  <a:pt x="1512" y="356"/>
                  <a:pt x="1525" y="377"/>
                  <a:pt x="1536" y="398"/>
                </a:cubicBezTo>
                <a:cubicBezTo>
                  <a:pt x="1548" y="420"/>
                  <a:pt x="1559" y="443"/>
                  <a:pt x="1568" y="465"/>
                </a:cubicBezTo>
                <a:cubicBezTo>
                  <a:pt x="1578" y="488"/>
                  <a:pt x="1586" y="511"/>
                  <a:pt x="1593" y="535"/>
                </a:cubicBezTo>
                <a:cubicBezTo>
                  <a:pt x="1600" y="559"/>
                  <a:pt x="1606" y="583"/>
                  <a:pt x="1611" y="608"/>
                </a:cubicBezTo>
                <a:cubicBezTo>
                  <a:pt x="1616" y="632"/>
                  <a:pt x="1619" y="657"/>
                  <a:pt x="1622" y="681"/>
                </a:cubicBezTo>
                <a:cubicBezTo>
                  <a:pt x="1624" y="706"/>
                  <a:pt x="1626" y="730"/>
                  <a:pt x="1626" y="755"/>
                </a:cubicBezTo>
                <a:cubicBezTo>
                  <a:pt x="1626" y="780"/>
                  <a:pt x="1624" y="804"/>
                  <a:pt x="1622" y="829"/>
                </a:cubicBezTo>
                <a:cubicBezTo>
                  <a:pt x="1619" y="854"/>
                  <a:pt x="1616" y="878"/>
                  <a:pt x="1611" y="902"/>
                </a:cubicBezTo>
                <a:cubicBezTo>
                  <a:pt x="1606" y="927"/>
                  <a:pt x="1600" y="950"/>
                  <a:pt x="1593" y="974"/>
                </a:cubicBezTo>
                <a:cubicBezTo>
                  <a:pt x="1586" y="998"/>
                  <a:pt x="1578" y="1021"/>
                  <a:pt x="1568" y="1044"/>
                </a:cubicBezTo>
                <a:cubicBezTo>
                  <a:pt x="1559" y="1067"/>
                  <a:pt x="1548" y="1089"/>
                  <a:pt x="1536" y="1111"/>
                </a:cubicBezTo>
                <a:cubicBezTo>
                  <a:pt x="1525" y="1133"/>
                  <a:pt x="1512" y="1154"/>
                  <a:pt x="1498" y="1174"/>
                </a:cubicBezTo>
                <a:cubicBezTo>
                  <a:pt x="1485" y="1195"/>
                  <a:pt x="1470" y="1215"/>
                  <a:pt x="1454" y="1234"/>
                </a:cubicBezTo>
                <a:cubicBezTo>
                  <a:pt x="1439" y="1253"/>
                  <a:pt x="1422" y="1271"/>
                  <a:pt x="1405" y="1289"/>
                </a:cubicBezTo>
                <a:cubicBezTo>
                  <a:pt x="1387" y="1306"/>
                  <a:pt x="1369" y="1323"/>
                  <a:pt x="1350" y="1338"/>
                </a:cubicBezTo>
                <a:cubicBezTo>
                  <a:pt x="1331" y="1354"/>
                  <a:pt x="1311" y="1369"/>
                  <a:pt x="1290" y="1382"/>
                </a:cubicBezTo>
                <a:cubicBezTo>
                  <a:pt x="1270" y="1396"/>
                  <a:pt x="1249" y="1409"/>
                  <a:pt x="1226" y="1420"/>
                </a:cubicBezTo>
                <a:cubicBezTo>
                  <a:pt x="1204" y="1432"/>
                  <a:pt x="1182" y="1443"/>
                  <a:pt x="1159" y="1452"/>
                </a:cubicBezTo>
                <a:cubicBezTo>
                  <a:pt x="1136" y="1462"/>
                  <a:pt x="1113" y="1470"/>
                  <a:pt x="1089" y="1477"/>
                </a:cubicBezTo>
                <a:cubicBezTo>
                  <a:pt x="1065" y="1484"/>
                  <a:pt x="1041" y="1490"/>
                  <a:pt x="1017" y="1495"/>
                </a:cubicBezTo>
                <a:cubicBezTo>
                  <a:pt x="993" y="1500"/>
                  <a:pt x="969" y="1503"/>
                  <a:pt x="944" y="1506"/>
                </a:cubicBezTo>
                <a:cubicBezTo>
                  <a:pt x="919" y="1508"/>
                  <a:pt x="895" y="1510"/>
                  <a:pt x="870" y="1510"/>
                </a:cubicBezTo>
                <a:lnTo>
                  <a:pt x="754" y="1510"/>
                </a:lnTo>
                <a:cubicBezTo>
                  <a:pt x="729" y="1510"/>
                  <a:pt x="705" y="1508"/>
                  <a:pt x="680" y="1506"/>
                </a:cubicBezTo>
                <a:cubicBezTo>
                  <a:pt x="655" y="1503"/>
                  <a:pt x="631" y="1500"/>
                  <a:pt x="607" y="1495"/>
                </a:cubicBezTo>
                <a:cubicBezTo>
                  <a:pt x="583" y="1490"/>
                  <a:pt x="559" y="1484"/>
                  <a:pt x="535" y="1477"/>
                </a:cubicBezTo>
                <a:cubicBezTo>
                  <a:pt x="511" y="1470"/>
                  <a:pt x="488" y="1462"/>
                  <a:pt x="465" y="1452"/>
                </a:cubicBezTo>
                <a:cubicBezTo>
                  <a:pt x="442" y="1443"/>
                  <a:pt x="420" y="1432"/>
                  <a:pt x="398" y="1420"/>
                </a:cubicBezTo>
                <a:cubicBezTo>
                  <a:pt x="377" y="1409"/>
                  <a:pt x="355" y="1396"/>
                  <a:pt x="335" y="1382"/>
                </a:cubicBezTo>
                <a:cubicBezTo>
                  <a:pt x="314" y="1369"/>
                  <a:pt x="295" y="1354"/>
                  <a:pt x="275" y="1338"/>
                </a:cubicBezTo>
                <a:cubicBezTo>
                  <a:pt x="256" y="1323"/>
                  <a:pt x="238" y="1306"/>
                  <a:pt x="221" y="1289"/>
                </a:cubicBezTo>
                <a:cubicBezTo>
                  <a:pt x="203" y="1271"/>
                  <a:pt x="187" y="1253"/>
                  <a:pt x="171" y="1234"/>
                </a:cubicBezTo>
                <a:cubicBezTo>
                  <a:pt x="155" y="1215"/>
                  <a:pt x="140" y="1195"/>
                  <a:pt x="127" y="1174"/>
                </a:cubicBezTo>
                <a:cubicBezTo>
                  <a:pt x="113" y="1154"/>
                  <a:pt x="100" y="1133"/>
                  <a:pt x="89" y="1111"/>
                </a:cubicBezTo>
                <a:cubicBezTo>
                  <a:pt x="77" y="1089"/>
                  <a:pt x="66" y="1067"/>
                  <a:pt x="57" y="1044"/>
                </a:cubicBezTo>
                <a:cubicBezTo>
                  <a:pt x="48" y="1021"/>
                  <a:pt x="39" y="998"/>
                  <a:pt x="32" y="974"/>
                </a:cubicBezTo>
                <a:cubicBezTo>
                  <a:pt x="25" y="950"/>
                  <a:pt x="19" y="927"/>
                  <a:pt x="14" y="902"/>
                </a:cubicBezTo>
                <a:cubicBezTo>
                  <a:pt x="9" y="878"/>
                  <a:pt x="6" y="854"/>
                  <a:pt x="3" y="829"/>
                </a:cubicBezTo>
                <a:cubicBezTo>
                  <a:pt x="1" y="804"/>
                  <a:pt x="0" y="780"/>
                  <a:pt x="0" y="755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116" name="" descr=""/>
          <p:cNvPicPr/>
          <p:nvPr/>
        </p:nvPicPr>
        <p:blipFill>
          <a:blip r:embed="rId9"/>
          <a:stretch/>
        </p:blipFill>
        <p:spPr>
          <a:xfrm>
            <a:off x="5824440" y="1278720"/>
            <a:ext cx="31716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17" name=""/>
          <p:cNvSpPr txBox="1"/>
          <p:nvPr/>
        </p:nvSpPr>
        <p:spPr>
          <a:xfrm>
            <a:off x="1529280" y="3586320"/>
            <a:ext cx="1186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Andreas C. Müller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18" name="" descr=""/>
          <p:cNvPicPr/>
          <p:nvPr/>
        </p:nvPicPr>
        <p:blipFill>
          <a:blip r:embed="rId10"/>
          <a:stretch/>
        </p:blipFill>
        <p:spPr>
          <a:xfrm>
            <a:off x="6409440" y="15127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19" name=""/>
          <p:cNvSpPr txBox="1"/>
          <p:nvPr/>
        </p:nvSpPr>
        <p:spPr>
          <a:xfrm>
            <a:off x="6409440" y="1159200"/>
            <a:ext cx="22276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Courses &amp; Tutorials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20" name="" descr=""/>
          <p:cNvPicPr/>
          <p:nvPr/>
        </p:nvPicPr>
        <p:blipFill>
          <a:blip r:embed="rId11"/>
          <a:stretch/>
        </p:blipFill>
        <p:spPr>
          <a:xfrm>
            <a:off x="6409440" y="17798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21" name=""/>
          <p:cNvSpPr txBox="1"/>
          <p:nvPr/>
        </p:nvSpPr>
        <p:spPr>
          <a:xfrm>
            <a:off x="6610320" y="1497240"/>
            <a:ext cx="3364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DataCamp - Decision Tree Classiﬁcation in Python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2" name=""/>
          <p:cNvSpPr/>
          <p:nvPr/>
        </p:nvSpPr>
        <p:spPr>
          <a:xfrm>
            <a:off x="5690880" y="2565360"/>
            <a:ext cx="585360" cy="543600"/>
          </a:xfrm>
          <a:custGeom>
            <a:avLst/>
            <a:gdLst/>
            <a:ahLst/>
            <a:rect l="0" t="0" r="r" b="b"/>
            <a:pathLst>
              <a:path w="1626" h="1510">
                <a:moveTo>
                  <a:pt x="0" y="754"/>
                </a:moveTo>
                <a:cubicBezTo>
                  <a:pt x="0" y="730"/>
                  <a:pt x="1" y="705"/>
                  <a:pt x="3" y="680"/>
                </a:cubicBezTo>
                <a:cubicBezTo>
                  <a:pt x="6" y="656"/>
                  <a:pt x="9" y="631"/>
                  <a:pt x="14" y="607"/>
                </a:cubicBezTo>
                <a:cubicBezTo>
                  <a:pt x="19" y="583"/>
                  <a:pt x="25" y="559"/>
                  <a:pt x="32" y="535"/>
                </a:cubicBezTo>
                <a:cubicBezTo>
                  <a:pt x="39" y="512"/>
                  <a:pt x="48" y="488"/>
                  <a:pt x="57" y="466"/>
                </a:cubicBezTo>
                <a:cubicBezTo>
                  <a:pt x="66" y="443"/>
                  <a:pt x="77" y="420"/>
                  <a:pt x="89" y="399"/>
                </a:cubicBezTo>
                <a:cubicBezTo>
                  <a:pt x="100" y="377"/>
                  <a:pt x="113" y="356"/>
                  <a:pt x="127" y="335"/>
                </a:cubicBezTo>
                <a:cubicBezTo>
                  <a:pt x="140" y="315"/>
                  <a:pt x="155" y="295"/>
                  <a:pt x="171" y="276"/>
                </a:cubicBezTo>
                <a:cubicBezTo>
                  <a:pt x="187" y="257"/>
                  <a:pt x="203" y="238"/>
                  <a:pt x="221" y="221"/>
                </a:cubicBezTo>
                <a:cubicBezTo>
                  <a:pt x="238" y="203"/>
                  <a:pt x="256" y="187"/>
                  <a:pt x="275" y="171"/>
                </a:cubicBezTo>
                <a:cubicBezTo>
                  <a:pt x="295" y="155"/>
                  <a:pt x="314" y="141"/>
                  <a:pt x="335" y="127"/>
                </a:cubicBezTo>
                <a:cubicBezTo>
                  <a:pt x="355" y="113"/>
                  <a:pt x="377" y="101"/>
                  <a:pt x="398" y="89"/>
                </a:cubicBezTo>
                <a:cubicBezTo>
                  <a:pt x="420" y="77"/>
                  <a:pt x="442" y="67"/>
                  <a:pt x="465" y="57"/>
                </a:cubicBezTo>
                <a:cubicBezTo>
                  <a:pt x="488" y="48"/>
                  <a:pt x="511" y="40"/>
                  <a:pt x="535" y="32"/>
                </a:cubicBezTo>
                <a:cubicBezTo>
                  <a:pt x="559" y="25"/>
                  <a:pt x="583" y="19"/>
                  <a:pt x="607" y="14"/>
                </a:cubicBezTo>
                <a:cubicBezTo>
                  <a:pt x="631" y="10"/>
                  <a:pt x="655" y="6"/>
                  <a:pt x="680" y="4"/>
                </a:cubicBezTo>
                <a:cubicBezTo>
                  <a:pt x="705" y="1"/>
                  <a:pt x="729" y="0"/>
                  <a:pt x="754" y="0"/>
                </a:cubicBezTo>
                <a:lnTo>
                  <a:pt x="870" y="0"/>
                </a:lnTo>
                <a:cubicBezTo>
                  <a:pt x="895" y="0"/>
                  <a:pt x="919" y="1"/>
                  <a:pt x="944" y="4"/>
                </a:cubicBezTo>
                <a:cubicBezTo>
                  <a:pt x="969" y="6"/>
                  <a:pt x="993" y="10"/>
                  <a:pt x="1017" y="14"/>
                </a:cubicBezTo>
                <a:cubicBezTo>
                  <a:pt x="1041" y="19"/>
                  <a:pt x="1065" y="25"/>
                  <a:pt x="1089" y="32"/>
                </a:cubicBezTo>
                <a:cubicBezTo>
                  <a:pt x="1113" y="40"/>
                  <a:pt x="1136" y="48"/>
                  <a:pt x="1159" y="57"/>
                </a:cubicBezTo>
                <a:cubicBezTo>
                  <a:pt x="1182" y="67"/>
                  <a:pt x="1204" y="77"/>
                  <a:pt x="1226" y="89"/>
                </a:cubicBezTo>
                <a:cubicBezTo>
                  <a:pt x="1249" y="101"/>
                  <a:pt x="1270" y="113"/>
                  <a:pt x="1290" y="127"/>
                </a:cubicBezTo>
                <a:cubicBezTo>
                  <a:pt x="1311" y="141"/>
                  <a:pt x="1331" y="155"/>
                  <a:pt x="1350" y="171"/>
                </a:cubicBezTo>
                <a:cubicBezTo>
                  <a:pt x="1369" y="187"/>
                  <a:pt x="1387" y="203"/>
                  <a:pt x="1405" y="221"/>
                </a:cubicBezTo>
                <a:cubicBezTo>
                  <a:pt x="1422" y="238"/>
                  <a:pt x="1439" y="257"/>
                  <a:pt x="1454" y="276"/>
                </a:cubicBezTo>
                <a:cubicBezTo>
                  <a:pt x="1470" y="295"/>
                  <a:pt x="1485" y="315"/>
                  <a:pt x="1498" y="335"/>
                </a:cubicBezTo>
                <a:cubicBezTo>
                  <a:pt x="1512" y="356"/>
                  <a:pt x="1525" y="377"/>
                  <a:pt x="1536" y="399"/>
                </a:cubicBezTo>
                <a:cubicBezTo>
                  <a:pt x="1548" y="420"/>
                  <a:pt x="1559" y="443"/>
                  <a:pt x="1568" y="466"/>
                </a:cubicBezTo>
                <a:cubicBezTo>
                  <a:pt x="1578" y="488"/>
                  <a:pt x="1586" y="512"/>
                  <a:pt x="1593" y="535"/>
                </a:cubicBezTo>
                <a:cubicBezTo>
                  <a:pt x="1600" y="559"/>
                  <a:pt x="1606" y="583"/>
                  <a:pt x="1611" y="607"/>
                </a:cubicBezTo>
                <a:cubicBezTo>
                  <a:pt x="1616" y="631"/>
                  <a:pt x="1619" y="656"/>
                  <a:pt x="1622" y="680"/>
                </a:cubicBezTo>
                <a:cubicBezTo>
                  <a:pt x="1624" y="705"/>
                  <a:pt x="1626" y="730"/>
                  <a:pt x="1626" y="754"/>
                </a:cubicBezTo>
                <a:cubicBezTo>
                  <a:pt x="1626" y="779"/>
                  <a:pt x="1624" y="804"/>
                  <a:pt x="1622" y="828"/>
                </a:cubicBezTo>
                <a:cubicBezTo>
                  <a:pt x="1619" y="853"/>
                  <a:pt x="1616" y="877"/>
                  <a:pt x="1611" y="902"/>
                </a:cubicBezTo>
                <a:cubicBezTo>
                  <a:pt x="1606" y="926"/>
                  <a:pt x="1600" y="950"/>
                  <a:pt x="1593" y="973"/>
                </a:cubicBezTo>
                <a:cubicBezTo>
                  <a:pt x="1586" y="997"/>
                  <a:pt x="1578" y="1020"/>
                  <a:pt x="1568" y="1043"/>
                </a:cubicBezTo>
                <a:cubicBezTo>
                  <a:pt x="1559" y="1066"/>
                  <a:pt x="1548" y="1088"/>
                  <a:pt x="1536" y="1110"/>
                </a:cubicBezTo>
                <a:cubicBezTo>
                  <a:pt x="1525" y="1132"/>
                  <a:pt x="1512" y="1153"/>
                  <a:pt x="1498" y="1174"/>
                </a:cubicBezTo>
                <a:cubicBezTo>
                  <a:pt x="1485" y="1195"/>
                  <a:pt x="1470" y="1215"/>
                  <a:pt x="1454" y="1234"/>
                </a:cubicBezTo>
                <a:cubicBezTo>
                  <a:pt x="1439" y="1253"/>
                  <a:pt x="1422" y="1271"/>
                  <a:pt x="1405" y="1289"/>
                </a:cubicBezTo>
                <a:cubicBezTo>
                  <a:pt x="1387" y="1306"/>
                  <a:pt x="1369" y="1323"/>
                  <a:pt x="1350" y="1339"/>
                </a:cubicBezTo>
                <a:cubicBezTo>
                  <a:pt x="1331" y="1354"/>
                  <a:pt x="1311" y="1369"/>
                  <a:pt x="1290" y="1383"/>
                </a:cubicBezTo>
                <a:cubicBezTo>
                  <a:pt x="1270" y="1396"/>
                  <a:pt x="1249" y="1409"/>
                  <a:pt x="1226" y="1421"/>
                </a:cubicBezTo>
                <a:cubicBezTo>
                  <a:pt x="1204" y="1432"/>
                  <a:pt x="1182" y="1443"/>
                  <a:pt x="1159" y="1452"/>
                </a:cubicBezTo>
                <a:cubicBezTo>
                  <a:pt x="1136" y="1462"/>
                  <a:pt x="1113" y="1470"/>
                  <a:pt x="1089" y="1477"/>
                </a:cubicBezTo>
                <a:cubicBezTo>
                  <a:pt x="1065" y="1484"/>
                  <a:pt x="1041" y="1490"/>
                  <a:pt x="1017" y="1495"/>
                </a:cubicBezTo>
                <a:cubicBezTo>
                  <a:pt x="993" y="1500"/>
                  <a:pt x="969" y="1504"/>
                  <a:pt x="944" y="1506"/>
                </a:cubicBezTo>
                <a:cubicBezTo>
                  <a:pt x="919" y="1509"/>
                  <a:pt x="895" y="1510"/>
                  <a:pt x="870" y="1510"/>
                </a:cubicBezTo>
                <a:lnTo>
                  <a:pt x="754" y="1510"/>
                </a:lnTo>
                <a:cubicBezTo>
                  <a:pt x="729" y="1510"/>
                  <a:pt x="705" y="1509"/>
                  <a:pt x="680" y="1506"/>
                </a:cubicBezTo>
                <a:cubicBezTo>
                  <a:pt x="655" y="1504"/>
                  <a:pt x="631" y="1500"/>
                  <a:pt x="607" y="1495"/>
                </a:cubicBezTo>
                <a:cubicBezTo>
                  <a:pt x="583" y="1490"/>
                  <a:pt x="559" y="1484"/>
                  <a:pt x="535" y="1477"/>
                </a:cubicBezTo>
                <a:cubicBezTo>
                  <a:pt x="511" y="1470"/>
                  <a:pt x="488" y="1462"/>
                  <a:pt x="465" y="1452"/>
                </a:cubicBezTo>
                <a:cubicBezTo>
                  <a:pt x="442" y="1443"/>
                  <a:pt x="420" y="1432"/>
                  <a:pt x="398" y="1421"/>
                </a:cubicBezTo>
                <a:cubicBezTo>
                  <a:pt x="377" y="1409"/>
                  <a:pt x="355" y="1396"/>
                  <a:pt x="335" y="1383"/>
                </a:cubicBezTo>
                <a:cubicBezTo>
                  <a:pt x="314" y="1369"/>
                  <a:pt x="295" y="1354"/>
                  <a:pt x="275" y="1339"/>
                </a:cubicBezTo>
                <a:cubicBezTo>
                  <a:pt x="256" y="1323"/>
                  <a:pt x="238" y="1306"/>
                  <a:pt x="221" y="1289"/>
                </a:cubicBezTo>
                <a:cubicBezTo>
                  <a:pt x="203" y="1271"/>
                  <a:pt x="187" y="1253"/>
                  <a:pt x="171" y="1234"/>
                </a:cubicBezTo>
                <a:cubicBezTo>
                  <a:pt x="155" y="1215"/>
                  <a:pt x="140" y="1195"/>
                  <a:pt x="127" y="1174"/>
                </a:cubicBezTo>
                <a:cubicBezTo>
                  <a:pt x="113" y="1153"/>
                  <a:pt x="100" y="1132"/>
                  <a:pt x="89" y="1110"/>
                </a:cubicBezTo>
                <a:cubicBezTo>
                  <a:pt x="77" y="1088"/>
                  <a:pt x="66" y="1066"/>
                  <a:pt x="57" y="1043"/>
                </a:cubicBezTo>
                <a:cubicBezTo>
                  <a:pt x="48" y="1020"/>
                  <a:pt x="39" y="997"/>
                  <a:pt x="32" y="973"/>
                </a:cubicBezTo>
                <a:cubicBezTo>
                  <a:pt x="25" y="950"/>
                  <a:pt x="19" y="926"/>
                  <a:pt x="14" y="902"/>
                </a:cubicBezTo>
                <a:cubicBezTo>
                  <a:pt x="9" y="877"/>
                  <a:pt x="6" y="853"/>
                  <a:pt x="3" y="828"/>
                </a:cubicBezTo>
                <a:cubicBezTo>
                  <a:pt x="1" y="804"/>
                  <a:pt x="0" y="779"/>
                  <a:pt x="0" y="754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123" name="" descr=""/>
          <p:cNvPicPr/>
          <p:nvPr/>
        </p:nvPicPr>
        <p:blipFill>
          <a:blip r:embed="rId12"/>
          <a:stretch/>
        </p:blipFill>
        <p:spPr>
          <a:xfrm>
            <a:off x="5824440" y="2699280"/>
            <a:ext cx="31716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24" name=""/>
          <p:cNvSpPr txBox="1"/>
          <p:nvPr/>
        </p:nvSpPr>
        <p:spPr>
          <a:xfrm>
            <a:off x="6610320" y="1764360"/>
            <a:ext cx="2718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Analytics Vidhya - Decision Tree Tutorial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25" name="" descr=""/>
          <p:cNvPicPr/>
          <p:nvPr/>
        </p:nvPicPr>
        <p:blipFill>
          <a:blip r:embed="rId13"/>
          <a:stretch/>
        </p:blipFill>
        <p:spPr>
          <a:xfrm>
            <a:off x="6409440" y="2933280"/>
            <a:ext cx="8316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26" name=""/>
          <p:cNvSpPr txBox="1"/>
          <p:nvPr/>
        </p:nvSpPr>
        <p:spPr>
          <a:xfrm>
            <a:off x="6409440" y="2580120"/>
            <a:ext cx="246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Community Platforms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27" name="" descr=""/>
          <p:cNvPicPr/>
          <p:nvPr/>
        </p:nvPicPr>
        <p:blipFill>
          <a:blip r:embed="rId14"/>
          <a:stretch/>
        </p:blipFill>
        <p:spPr>
          <a:xfrm>
            <a:off x="6409440" y="32007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28" name=""/>
          <p:cNvSpPr txBox="1"/>
          <p:nvPr/>
        </p:nvSpPr>
        <p:spPr>
          <a:xfrm>
            <a:off x="6559920" y="2917800"/>
            <a:ext cx="2399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Kaggle - Competitions and datasets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9" name=""/>
          <p:cNvSpPr txBox="1"/>
          <p:nvPr/>
        </p:nvSpPr>
        <p:spPr>
          <a:xfrm>
            <a:off x="6610320" y="3185280"/>
            <a:ext cx="2788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Machine Learning communities on Reddit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30" name="" descr=""/>
          <p:cNvPicPr/>
          <p:nvPr/>
        </p:nvPicPr>
        <p:blipFill>
          <a:blip r:embed="rId15"/>
          <a:stretch/>
        </p:blipFill>
        <p:spPr>
          <a:xfrm>
            <a:off x="10028160" y="568260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31" name=""/>
          <p:cNvSpPr txBox="1"/>
          <p:nvPr/>
        </p:nvSpPr>
        <p:spPr>
          <a:xfrm>
            <a:off x="1856880" y="5275440"/>
            <a:ext cx="733176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These resources provide comprehensive information on Decision Trees and their applications.</a:t>
            </a:r>
            <a:endParaRPr b="0" lang="en-US" sz="12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902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"/>
          <p:cNvSpPr/>
          <p:nvPr/>
        </p:nvSpPr>
        <p:spPr>
          <a:xfrm>
            <a:off x="1671120" y="1002600"/>
            <a:ext cx="2089440" cy="16920"/>
          </a:xfrm>
          <a:custGeom>
            <a:avLst/>
            <a:gdLst/>
            <a:ahLst/>
            <a:rect l="0" t="0" r="r" b="b"/>
            <a:pathLst>
              <a:path w="5804" h="47">
                <a:moveTo>
                  <a:pt x="0" y="0"/>
                </a:moveTo>
                <a:lnTo>
                  <a:pt x="5804" y="0"/>
                </a:lnTo>
                <a:lnTo>
                  <a:pt x="5804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3760200" y="1002600"/>
            <a:ext cx="17280" cy="1504440"/>
          </a:xfrm>
          <a:custGeom>
            <a:avLst/>
            <a:gdLst/>
            <a:ahLst/>
            <a:rect l="0" t="0" r="r" b="b"/>
            <a:pathLst>
              <a:path w="48" h="4179">
                <a:moveTo>
                  <a:pt x="0" y="0"/>
                </a:moveTo>
                <a:lnTo>
                  <a:pt x="48" y="0"/>
                </a:lnTo>
                <a:lnTo>
                  <a:pt x="48" y="4179"/>
                </a:lnTo>
                <a:lnTo>
                  <a:pt x="0" y="41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2506680" y="2506680"/>
            <a:ext cx="1671840" cy="17280"/>
          </a:xfrm>
          <a:custGeom>
            <a:avLst/>
            <a:gdLst/>
            <a:ahLst/>
            <a:rect l="0" t="0" r="r" b="b"/>
            <a:pathLst>
              <a:path w="4644" h="48">
                <a:moveTo>
                  <a:pt x="0" y="0"/>
                </a:moveTo>
                <a:lnTo>
                  <a:pt x="4644" y="0"/>
                </a:lnTo>
                <a:lnTo>
                  <a:pt x="4644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7103160" y="2924640"/>
            <a:ext cx="16920" cy="1003320"/>
          </a:xfrm>
          <a:custGeom>
            <a:avLst/>
            <a:gdLst/>
            <a:ahLst/>
            <a:rect l="0" t="0" r="r" b="b"/>
            <a:pathLst>
              <a:path w="47" h="2787">
                <a:moveTo>
                  <a:pt x="0" y="0"/>
                </a:moveTo>
                <a:lnTo>
                  <a:pt x="47" y="0"/>
                </a:lnTo>
                <a:lnTo>
                  <a:pt x="47" y="2787"/>
                </a:lnTo>
                <a:lnTo>
                  <a:pt x="0" y="27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5849640" y="3927600"/>
            <a:ext cx="1253880" cy="16920"/>
          </a:xfrm>
          <a:custGeom>
            <a:avLst/>
            <a:gdLst/>
            <a:ahLst/>
            <a:rect l="0" t="0" r="r" b="b"/>
            <a:pathLst>
              <a:path w="3483" h="47">
                <a:moveTo>
                  <a:pt x="0" y="0"/>
                </a:moveTo>
                <a:lnTo>
                  <a:pt x="3483" y="0"/>
                </a:lnTo>
                <a:lnTo>
                  <a:pt x="348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538920" y="4132080"/>
            <a:ext cx="4705200" cy="1178640"/>
          </a:xfrm>
          <a:custGeom>
            <a:avLst/>
            <a:gdLst/>
            <a:ahLst/>
            <a:rect l="0" t="0" r="r" b="b"/>
            <a:pathLst>
              <a:path w="13070" h="3274">
                <a:moveTo>
                  <a:pt x="0" y="3099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9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12896" y="0"/>
                </a:lnTo>
                <a:cubicBezTo>
                  <a:pt x="12907" y="0"/>
                  <a:pt x="12918" y="1"/>
                  <a:pt x="12930" y="4"/>
                </a:cubicBezTo>
                <a:cubicBezTo>
                  <a:pt x="12941" y="6"/>
                  <a:pt x="12952" y="9"/>
                  <a:pt x="12962" y="14"/>
                </a:cubicBezTo>
                <a:cubicBezTo>
                  <a:pt x="12973" y="18"/>
                  <a:pt x="12983" y="23"/>
                  <a:pt x="12992" y="30"/>
                </a:cubicBezTo>
                <a:cubicBezTo>
                  <a:pt x="13002" y="36"/>
                  <a:pt x="13011" y="43"/>
                  <a:pt x="13019" y="51"/>
                </a:cubicBezTo>
                <a:cubicBezTo>
                  <a:pt x="13027" y="59"/>
                  <a:pt x="13034" y="68"/>
                  <a:pt x="13040" y="78"/>
                </a:cubicBezTo>
                <a:cubicBezTo>
                  <a:pt x="13047" y="87"/>
                  <a:pt x="13052" y="97"/>
                  <a:pt x="13056" y="108"/>
                </a:cubicBezTo>
                <a:cubicBezTo>
                  <a:pt x="13061" y="118"/>
                  <a:pt x="13064" y="129"/>
                  <a:pt x="13066" y="140"/>
                </a:cubicBezTo>
                <a:cubicBezTo>
                  <a:pt x="13069" y="152"/>
                  <a:pt x="13070" y="163"/>
                  <a:pt x="13070" y="174"/>
                </a:cubicBezTo>
                <a:lnTo>
                  <a:pt x="13070" y="3099"/>
                </a:lnTo>
                <a:cubicBezTo>
                  <a:pt x="13070" y="3111"/>
                  <a:pt x="13069" y="3122"/>
                  <a:pt x="13066" y="3133"/>
                </a:cubicBezTo>
                <a:cubicBezTo>
                  <a:pt x="13064" y="3144"/>
                  <a:pt x="13061" y="3155"/>
                  <a:pt x="13056" y="3166"/>
                </a:cubicBezTo>
                <a:cubicBezTo>
                  <a:pt x="13052" y="3176"/>
                  <a:pt x="13047" y="3187"/>
                  <a:pt x="13040" y="3196"/>
                </a:cubicBezTo>
                <a:cubicBezTo>
                  <a:pt x="13034" y="3206"/>
                  <a:pt x="13027" y="3214"/>
                  <a:pt x="13019" y="3222"/>
                </a:cubicBezTo>
                <a:cubicBezTo>
                  <a:pt x="13011" y="3230"/>
                  <a:pt x="13002" y="3238"/>
                  <a:pt x="12992" y="3244"/>
                </a:cubicBezTo>
                <a:cubicBezTo>
                  <a:pt x="12983" y="3250"/>
                  <a:pt x="12973" y="3257"/>
                  <a:pt x="12962" y="3261"/>
                </a:cubicBezTo>
                <a:cubicBezTo>
                  <a:pt x="12952" y="3266"/>
                  <a:pt x="12941" y="3269"/>
                  <a:pt x="12930" y="3271"/>
                </a:cubicBezTo>
                <a:cubicBezTo>
                  <a:pt x="12918" y="3273"/>
                  <a:pt x="12907" y="3274"/>
                  <a:pt x="12896" y="3274"/>
                </a:cubicBezTo>
                <a:lnTo>
                  <a:pt x="174" y="3274"/>
                </a:lnTo>
                <a:cubicBezTo>
                  <a:pt x="162" y="3274"/>
                  <a:pt x="151" y="3273"/>
                  <a:pt x="140" y="3271"/>
                </a:cubicBezTo>
                <a:cubicBezTo>
                  <a:pt x="129" y="3269"/>
                  <a:pt x="118" y="3266"/>
                  <a:pt x="107" y="3261"/>
                </a:cubicBezTo>
                <a:cubicBezTo>
                  <a:pt x="97" y="3257"/>
                  <a:pt x="87" y="3250"/>
                  <a:pt x="77" y="3244"/>
                </a:cubicBezTo>
                <a:cubicBezTo>
                  <a:pt x="68" y="3238"/>
                  <a:pt x="59" y="3230"/>
                  <a:pt x="51" y="3222"/>
                </a:cubicBezTo>
                <a:cubicBezTo>
                  <a:pt x="43" y="3214"/>
                  <a:pt x="35" y="3206"/>
                  <a:pt x="29" y="3196"/>
                </a:cubicBezTo>
                <a:cubicBezTo>
                  <a:pt x="23" y="3187"/>
                  <a:pt x="17" y="3176"/>
                  <a:pt x="13" y="3166"/>
                </a:cubicBezTo>
                <a:cubicBezTo>
                  <a:pt x="9" y="3155"/>
                  <a:pt x="5" y="3144"/>
                  <a:pt x="3" y="3133"/>
                </a:cubicBezTo>
                <a:cubicBezTo>
                  <a:pt x="1" y="3122"/>
                  <a:pt x="0" y="3111"/>
                  <a:pt x="0" y="3099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538920" y="4132080"/>
            <a:ext cx="4705200" cy="1178640"/>
          </a:xfrm>
          <a:custGeom>
            <a:avLst/>
            <a:gdLst/>
            <a:ahLst/>
            <a:rect l="0" t="0" r="r" b="b"/>
            <a:pathLst>
              <a:path fill="none" w="13070" h="3274">
                <a:moveTo>
                  <a:pt x="0" y="3099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9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12896" y="0"/>
                </a:lnTo>
                <a:cubicBezTo>
                  <a:pt x="12907" y="0"/>
                  <a:pt x="12918" y="1"/>
                  <a:pt x="12930" y="4"/>
                </a:cubicBezTo>
                <a:cubicBezTo>
                  <a:pt x="12941" y="6"/>
                  <a:pt x="12952" y="9"/>
                  <a:pt x="12962" y="14"/>
                </a:cubicBezTo>
                <a:cubicBezTo>
                  <a:pt x="12973" y="18"/>
                  <a:pt x="12983" y="23"/>
                  <a:pt x="12992" y="30"/>
                </a:cubicBezTo>
                <a:cubicBezTo>
                  <a:pt x="13002" y="36"/>
                  <a:pt x="13011" y="43"/>
                  <a:pt x="13019" y="51"/>
                </a:cubicBezTo>
                <a:cubicBezTo>
                  <a:pt x="13027" y="59"/>
                  <a:pt x="13034" y="68"/>
                  <a:pt x="13040" y="78"/>
                </a:cubicBezTo>
                <a:cubicBezTo>
                  <a:pt x="13047" y="87"/>
                  <a:pt x="13052" y="97"/>
                  <a:pt x="13056" y="108"/>
                </a:cubicBezTo>
                <a:cubicBezTo>
                  <a:pt x="13061" y="118"/>
                  <a:pt x="13064" y="129"/>
                  <a:pt x="13066" y="140"/>
                </a:cubicBezTo>
                <a:cubicBezTo>
                  <a:pt x="13069" y="152"/>
                  <a:pt x="13070" y="163"/>
                  <a:pt x="13070" y="174"/>
                </a:cubicBezTo>
                <a:lnTo>
                  <a:pt x="13070" y="3099"/>
                </a:lnTo>
                <a:cubicBezTo>
                  <a:pt x="13070" y="3111"/>
                  <a:pt x="13069" y="3122"/>
                  <a:pt x="13066" y="3133"/>
                </a:cubicBezTo>
                <a:cubicBezTo>
                  <a:pt x="13064" y="3144"/>
                  <a:pt x="13061" y="3155"/>
                  <a:pt x="13056" y="3166"/>
                </a:cubicBezTo>
                <a:cubicBezTo>
                  <a:pt x="13052" y="3176"/>
                  <a:pt x="13047" y="3187"/>
                  <a:pt x="13040" y="3196"/>
                </a:cubicBezTo>
                <a:cubicBezTo>
                  <a:pt x="13034" y="3206"/>
                  <a:pt x="13027" y="3214"/>
                  <a:pt x="13019" y="3222"/>
                </a:cubicBezTo>
                <a:cubicBezTo>
                  <a:pt x="13011" y="3230"/>
                  <a:pt x="13002" y="3238"/>
                  <a:pt x="12992" y="3244"/>
                </a:cubicBezTo>
                <a:cubicBezTo>
                  <a:pt x="12983" y="3250"/>
                  <a:pt x="12973" y="3257"/>
                  <a:pt x="12962" y="3261"/>
                </a:cubicBezTo>
                <a:cubicBezTo>
                  <a:pt x="12952" y="3266"/>
                  <a:pt x="12941" y="3269"/>
                  <a:pt x="12930" y="3271"/>
                </a:cubicBezTo>
                <a:cubicBezTo>
                  <a:pt x="12918" y="3273"/>
                  <a:pt x="12907" y="3274"/>
                  <a:pt x="12896" y="3274"/>
                </a:cubicBezTo>
                <a:lnTo>
                  <a:pt x="174" y="3274"/>
                </a:lnTo>
                <a:cubicBezTo>
                  <a:pt x="162" y="3274"/>
                  <a:pt x="151" y="3273"/>
                  <a:pt x="140" y="3271"/>
                </a:cubicBezTo>
                <a:cubicBezTo>
                  <a:pt x="129" y="3269"/>
                  <a:pt x="118" y="3266"/>
                  <a:pt x="107" y="3261"/>
                </a:cubicBezTo>
                <a:cubicBezTo>
                  <a:pt x="97" y="3257"/>
                  <a:pt x="87" y="3250"/>
                  <a:pt x="77" y="3244"/>
                </a:cubicBezTo>
                <a:cubicBezTo>
                  <a:pt x="68" y="3238"/>
                  <a:pt x="59" y="3230"/>
                  <a:pt x="51" y="3222"/>
                </a:cubicBezTo>
                <a:cubicBezTo>
                  <a:pt x="43" y="3214"/>
                  <a:pt x="35" y="3206"/>
                  <a:pt x="29" y="3196"/>
                </a:cubicBezTo>
                <a:cubicBezTo>
                  <a:pt x="23" y="3187"/>
                  <a:pt x="17" y="3176"/>
                  <a:pt x="13" y="3166"/>
                </a:cubicBezTo>
                <a:cubicBezTo>
                  <a:pt x="9" y="3155"/>
                  <a:pt x="5" y="3144"/>
                  <a:pt x="3" y="3133"/>
                </a:cubicBezTo>
                <a:cubicBezTo>
                  <a:pt x="1" y="3122"/>
                  <a:pt x="0" y="3111"/>
                  <a:pt x="0" y="3099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676800" y="430380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" name=""/>
          <p:cNvSpPr txBox="1"/>
          <p:nvPr/>
        </p:nvSpPr>
        <p:spPr>
          <a:xfrm>
            <a:off x="2480400" y="188640"/>
            <a:ext cx="575784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Basic Structure of a Decision Tree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969480" y="4290840"/>
            <a:ext cx="9878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Root Node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676800" y="4588920"/>
            <a:ext cx="4420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topmost node and starting point of the tree. It represents the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676800" y="4789800"/>
            <a:ext cx="351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entire dataset, which is then split into smaller, more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5452560" y="4132080"/>
            <a:ext cx="4705200" cy="1178640"/>
          </a:xfrm>
          <a:custGeom>
            <a:avLst/>
            <a:gdLst/>
            <a:ahLst/>
            <a:rect l="0" t="0" r="r" b="b"/>
            <a:pathLst>
              <a:path w="13070" h="3274">
                <a:moveTo>
                  <a:pt x="0" y="3099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29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3" y="0"/>
                  <a:pt x="174" y="0"/>
                </a:cubicBezTo>
                <a:lnTo>
                  <a:pt x="12896" y="0"/>
                </a:lnTo>
                <a:cubicBezTo>
                  <a:pt x="12907" y="0"/>
                  <a:pt x="12919" y="1"/>
                  <a:pt x="12930" y="4"/>
                </a:cubicBezTo>
                <a:cubicBezTo>
                  <a:pt x="12941" y="6"/>
                  <a:pt x="12952" y="9"/>
                  <a:pt x="12962" y="14"/>
                </a:cubicBezTo>
                <a:cubicBezTo>
                  <a:pt x="12973" y="18"/>
                  <a:pt x="12983" y="23"/>
                  <a:pt x="12993" y="30"/>
                </a:cubicBezTo>
                <a:cubicBezTo>
                  <a:pt x="13002" y="36"/>
                  <a:pt x="13011" y="43"/>
                  <a:pt x="13019" y="51"/>
                </a:cubicBezTo>
                <a:cubicBezTo>
                  <a:pt x="13027" y="59"/>
                  <a:pt x="13034" y="68"/>
                  <a:pt x="13041" y="78"/>
                </a:cubicBezTo>
                <a:cubicBezTo>
                  <a:pt x="13047" y="87"/>
                  <a:pt x="13052" y="97"/>
                  <a:pt x="13057" y="108"/>
                </a:cubicBezTo>
                <a:cubicBezTo>
                  <a:pt x="13061" y="118"/>
                  <a:pt x="13064" y="129"/>
                  <a:pt x="13067" y="140"/>
                </a:cubicBezTo>
                <a:cubicBezTo>
                  <a:pt x="13069" y="152"/>
                  <a:pt x="13070" y="163"/>
                  <a:pt x="13070" y="174"/>
                </a:cubicBezTo>
                <a:lnTo>
                  <a:pt x="13070" y="3099"/>
                </a:lnTo>
                <a:cubicBezTo>
                  <a:pt x="13070" y="3111"/>
                  <a:pt x="13069" y="3122"/>
                  <a:pt x="13067" y="3133"/>
                </a:cubicBezTo>
                <a:cubicBezTo>
                  <a:pt x="13064" y="3144"/>
                  <a:pt x="13061" y="3155"/>
                  <a:pt x="13057" y="3166"/>
                </a:cubicBezTo>
                <a:cubicBezTo>
                  <a:pt x="13052" y="3176"/>
                  <a:pt x="13047" y="3187"/>
                  <a:pt x="13041" y="3196"/>
                </a:cubicBezTo>
                <a:cubicBezTo>
                  <a:pt x="13034" y="3206"/>
                  <a:pt x="13027" y="3214"/>
                  <a:pt x="13019" y="3222"/>
                </a:cubicBezTo>
                <a:cubicBezTo>
                  <a:pt x="13011" y="3230"/>
                  <a:pt x="13002" y="3238"/>
                  <a:pt x="12993" y="3244"/>
                </a:cubicBezTo>
                <a:cubicBezTo>
                  <a:pt x="12983" y="3250"/>
                  <a:pt x="12973" y="3257"/>
                  <a:pt x="12962" y="3261"/>
                </a:cubicBezTo>
                <a:cubicBezTo>
                  <a:pt x="12952" y="3266"/>
                  <a:pt x="12941" y="3269"/>
                  <a:pt x="12930" y="3271"/>
                </a:cubicBezTo>
                <a:cubicBezTo>
                  <a:pt x="12919" y="3273"/>
                  <a:pt x="12907" y="3274"/>
                  <a:pt x="12896" y="3274"/>
                </a:cubicBezTo>
                <a:lnTo>
                  <a:pt x="174" y="3274"/>
                </a:lnTo>
                <a:cubicBezTo>
                  <a:pt x="163" y="3274"/>
                  <a:pt x="151" y="3273"/>
                  <a:pt x="140" y="3271"/>
                </a:cubicBezTo>
                <a:cubicBezTo>
                  <a:pt x="129" y="3269"/>
                  <a:pt x="118" y="3266"/>
                  <a:pt x="107" y="3261"/>
                </a:cubicBezTo>
                <a:cubicBezTo>
                  <a:pt x="97" y="3257"/>
                  <a:pt x="87" y="3250"/>
                  <a:pt x="77" y="3244"/>
                </a:cubicBezTo>
                <a:cubicBezTo>
                  <a:pt x="68" y="3238"/>
                  <a:pt x="59" y="3230"/>
                  <a:pt x="51" y="3222"/>
                </a:cubicBezTo>
                <a:cubicBezTo>
                  <a:pt x="43" y="3214"/>
                  <a:pt x="36" y="3206"/>
                  <a:pt x="29" y="3196"/>
                </a:cubicBezTo>
                <a:cubicBezTo>
                  <a:pt x="23" y="3187"/>
                  <a:pt x="18" y="3176"/>
                  <a:pt x="13" y="3166"/>
                </a:cubicBezTo>
                <a:cubicBezTo>
                  <a:pt x="9" y="3155"/>
                  <a:pt x="6" y="3144"/>
                  <a:pt x="3" y="3133"/>
                </a:cubicBezTo>
                <a:cubicBezTo>
                  <a:pt x="1" y="3122"/>
                  <a:pt x="0" y="3111"/>
                  <a:pt x="0" y="3099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5452560" y="4132080"/>
            <a:ext cx="4705200" cy="1178640"/>
          </a:xfrm>
          <a:custGeom>
            <a:avLst/>
            <a:gdLst/>
            <a:ahLst/>
            <a:rect l="0" t="0" r="r" b="b"/>
            <a:pathLst>
              <a:path fill="none" w="13070" h="3274">
                <a:moveTo>
                  <a:pt x="0" y="3099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29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3" y="0"/>
                  <a:pt x="174" y="0"/>
                </a:cubicBezTo>
                <a:lnTo>
                  <a:pt x="12896" y="0"/>
                </a:lnTo>
                <a:cubicBezTo>
                  <a:pt x="12907" y="0"/>
                  <a:pt x="12919" y="1"/>
                  <a:pt x="12930" y="4"/>
                </a:cubicBezTo>
                <a:cubicBezTo>
                  <a:pt x="12941" y="6"/>
                  <a:pt x="12952" y="9"/>
                  <a:pt x="12962" y="14"/>
                </a:cubicBezTo>
                <a:cubicBezTo>
                  <a:pt x="12973" y="18"/>
                  <a:pt x="12983" y="23"/>
                  <a:pt x="12993" y="30"/>
                </a:cubicBezTo>
                <a:cubicBezTo>
                  <a:pt x="13002" y="36"/>
                  <a:pt x="13011" y="43"/>
                  <a:pt x="13019" y="51"/>
                </a:cubicBezTo>
                <a:cubicBezTo>
                  <a:pt x="13027" y="59"/>
                  <a:pt x="13034" y="68"/>
                  <a:pt x="13041" y="78"/>
                </a:cubicBezTo>
                <a:cubicBezTo>
                  <a:pt x="13047" y="87"/>
                  <a:pt x="13052" y="97"/>
                  <a:pt x="13057" y="108"/>
                </a:cubicBezTo>
                <a:cubicBezTo>
                  <a:pt x="13061" y="118"/>
                  <a:pt x="13064" y="129"/>
                  <a:pt x="13067" y="140"/>
                </a:cubicBezTo>
                <a:cubicBezTo>
                  <a:pt x="13069" y="152"/>
                  <a:pt x="13070" y="163"/>
                  <a:pt x="13070" y="174"/>
                </a:cubicBezTo>
                <a:lnTo>
                  <a:pt x="13070" y="3099"/>
                </a:lnTo>
                <a:cubicBezTo>
                  <a:pt x="13070" y="3111"/>
                  <a:pt x="13069" y="3122"/>
                  <a:pt x="13067" y="3133"/>
                </a:cubicBezTo>
                <a:cubicBezTo>
                  <a:pt x="13064" y="3144"/>
                  <a:pt x="13061" y="3155"/>
                  <a:pt x="13057" y="3166"/>
                </a:cubicBezTo>
                <a:cubicBezTo>
                  <a:pt x="13052" y="3176"/>
                  <a:pt x="13047" y="3187"/>
                  <a:pt x="13041" y="3196"/>
                </a:cubicBezTo>
                <a:cubicBezTo>
                  <a:pt x="13034" y="3206"/>
                  <a:pt x="13027" y="3214"/>
                  <a:pt x="13019" y="3222"/>
                </a:cubicBezTo>
                <a:cubicBezTo>
                  <a:pt x="13011" y="3230"/>
                  <a:pt x="13002" y="3238"/>
                  <a:pt x="12993" y="3244"/>
                </a:cubicBezTo>
                <a:cubicBezTo>
                  <a:pt x="12983" y="3250"/>
                  <a:pt x="12973" y="3257"/>
                  <a:pt x="12962" y="3261"/>
                </a:cubicBezTo>
                <a:cubicBezTo>
                  <a:pt x="12952" y="3266"/>
                  <a:pt x="12941" y="3269"/>
                  <a:pt x="12930" y="3271"/>
                </a:cubicBezTo>
                <a:cubicBezTo>
                  <a:pt x="12919" y="3273"/>
                  <a:pt x="12907" y="3274"/>
                  <a:pt x="12896" y="3274"/>
                </a:cubicBezTo>
                <a:lnTo>
                  <a:pt x="174" y="3274"/>
                </a:lnTo>
                <a:cubicBezTo>
                  <a:pt x="163" y="3274"/>
                  <a:pt x="151" y="3273"/>
                  <a:pt x="140" y="3271"/>
                </a:cubicBezTo>
                <a:cubicBezTo>
                  <a:pt x="129" y="3269"/>
                  <a:pt x="118" y="3266"/>
                  <a:pt x="107" y="3261"/>
                </a:cubicBezTo>
                <a:cubicBezTo>
                  <a:pt x="97" y="3257"/>
                  <a:pt x="87" y="3250"/>
                  <a:pt x="77" y="3244"/>
                </a:cubicBezTo>
                <a:cubicBezTo>
                  <a:pt x="68" y="3238"/>
                  <a:pt x="59" y="3230"/>
                  <a:pt x="51" y="3222"/>
                </a:cubicBezTo>
                <a:cubicBezTo>
                  <a:pt x="43" y="3214"/>
                  <a:pt x="36" y="3206"/>
                  <a:pt x="29" y="3196"/>
                </a:cubicBezTo>
                <a:cubicBezTo>
                  <a:pt x="23" y="3187"/>
                  <a:pt x="18" y="3176"/>
                  <a:pt x="13" y="3166"/>
                </a:cubicBezTo>
                <a:cubicBezTo>
                  <a:pt x="9" y="3155"/>
                  <a:pt x="6" y="3144"/>
                  <a:pt x="3" y="3133"/>
                </a:cubicBezTo>
                <a:cubicBezTo>
                  <a:pt x="1" y="3122"/>
                  <a:pt x="0" y="3111"/>
                  <a:pt x="0" y="3099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4"/>
          <a:stretch/>
        </p:blipFill>
        <p:spPr>
          <a:xfrm>
            <a:off x="5590800" y="430380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" name=""/>
          <p:cNvSpPr txBox="1"/>
          <p:nvPr/>
        </p:nvSpPr>
        <p:spPr>
          <a:xfrm>
            <a:off x="676800" y="4990320"/>
            <a:ext cx="1312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homogeneous sets.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5841360" y="4290840"/>
            <a:ext cx="1296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Internal Node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5590800" y="4588920"/>
            <a:ext cx="4400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These nodes follow the root. Each internal node represents a test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5590800" y="4789800"/>
            <a:ext cx="3927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on a speciﬁc feature or attribute of the data. Based on the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538920" y="5519520"/>
            <a:ext cx="4705200" cy="1379160"/>
          </a:xfrm>
          <a:custGeom>
            <a:avLst/>
            <a:gdLst/>
            <a:ahLst/>
            <a:rect l="0" t="0" r="r" b="b"/>
            <a:pathLst>
              <a:path w="13070" h="3831">
                <a:moveTo>
                  <a:pt x="0" y="3657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896" y="0"/>
                </a:lnTo>
                <a:cubicBezTo>
                  <a:pt x="12907" y="0"/>
                  <a:pt x="12918" y="1"/>
                  <a:pt x="12930" y="3"/>
                </a:cubicBezTo>
                <a:cubicBezTo>
                  <a:pt x="12941" y="5"/>
                  <a:pt x="12952" y="9"/>
                  <a:pt x="12962" y="13"/>
                </a:cubicBezTo>
                <a:cubicBezTo>
                  <a:pt x="12973" y="17"/>
                  <a:pt x="12983" y="23"/>
                  <a:pt x="12992" y="29"/>
                </a:cubicBezTo>
                <a:cubicBezTo>
                  <a:pt x="13002" y="35"/>
                  <a:pt x="13011" y="43"/>
                  <a:pt x="13019" y="51"/>
                </a:cubicBezTo>
                <a:cubicBezTo>
                  <a:pt x="13027" y="59"/>
                  <a:pt x="13034" y="68"/>
                  <a:pt x="13040" y="77"/>
                </a:cubicBezTo>
                <a:cubicBezTo>
                  <a:pt x="13047" y="87"/>
                  <a:pt x="13052" y="97"/>
                  <a:pt x="13056" y="107"/>
                </a:cubicBezTo>
                <a:cubicBezTo>
                  <a:pt x="13061" y="118"/>
                  <a:pt x="13064" y="129"/>
                  <a:pt x="13066" y="140"/>
                </a:cubicBezTo>
                <a:cubicBezTo>
                  <a:pt x="13069" y="151"/>
                  <a:pt x="13070" y="162"/>
                  <a:pt x="13070" y="174"/>
                </a:cubicBezTo>
                <a:lnTo>
                  <a:pt x="13070" y="3657"/>
                </a:lnTo>
                <a:cubicBezTo>
                  <a:pt x="13070" y="3668"/>
                  <a:pt x="13069" y="3680"/>
                  <a:pt x="13066" y="3691"/>
                </a:cubicBezTo>
                <a:cubicBezTo>
                  <a:pt x="13064" y="3702"/>
                  <a:pt x="13061" y="3713"/>
                  <a:pt x="13056" y="3723"/>
                </a:cubicBezTo>
                <a:cubicBezTo>
                  <a:pt x="13052" y="3734"/>
                  <a:pt x="13047" y="3744"/>
                  <a:pt x="13040" y="3754"/>
                </a:cubicBezTo>
                <a:cubicBezTo>
                  <a:pt x="13034" y="3763"/>
                  <a:pt x="13027" y="3772"/>
                  <a:pt x="13019" y="3780"/>
                </a:cubicBezTo>
                <a:cubicBezTo>
                  <a:pt x="13011" y="3788"/>
                  <a:pt x="13002" y="3795"/>
                  <a:pt x="12992" y="3802"/>
                </a:cubicBezTo>
                <a:cubicBezTo>
                  <a:pt x="12983" y="3808"/>
                  <a:pt x="12973" y="3813"/>
                  <a:pt x="12962" y="3818"/>
                </a:cubicBezTo>
                <a:cubicBezTo>
                  <a:pt x="12952" y="3822"/>
                  <a:pt x="12941" y="3825"/>
                  <a:pt x="12930" y="3828"/>
                </a:cubicBezTo>
                <a:cubicBezTo>
                  <a:pt x="12918" y="3830"/>
                  <a:pt x="12907" y="3831"/>
                  <a:pt x="12896" y="3831"/>
                </a:cubicBezTo>
                <a:lnTo>
                  <a:pt x="174" y="3831"/>
                </a:lnTo>
                <a:cubicBezTo>
                  <a:pt x="162" y="3831"/>
                  <a:pt x="151" y="3830"/>
                  <a:pt x="140" y="3828"/>
                </a:cubicBezTo>
                <a:cubicBezTo>
                  <a:pt x="129" y="3825"/>
                  <a:pt x="118" y="3822"/>
                  <a:pt x="107" y="3818"/>
                </a:cubicBezTo>
                <a:cubicBezTo>
                  <a:pt x="97" y="3813"/>
                  <a:pt x="87" y="3808"/>
                  <a:pt x="77" y="3802"/>
                </a:cubicBezTo>
                <a:cubicBezTo>
                  <a:pt x="68" y="3795"/>
                  <a:pt x="59" y="3788"/>
                  <a:pt x="51" y="3780"/>
                </a:cubicBezTo>
                <a:cubicBezTo>
                  <a:pt x="43" y="3772"/>
                  <a:pt x="35" y="3763"/>
                  <a:pt x="29" y="3754"/>
                </a:cubicBezTo>
                <a:cubicBezTo>
                  <a:pt x="23" y="3744"/>
                  <a:pt x="17" y="3734"/>
                  <a:pt x="13" y="3723"/>
                </a:cubicBezTo>
                <a:cubicBezTo>
                  <a:pt x="9" y="3713"/>
                  <a:pt x="5" y="3702"/>
                  <a:pt x="3" y="3691"/>
                </a:cubicBezTo>
                <a:cubicBezTo>
                  <a:pt x="1" y="3680"/>
                  <a:pt x="0" y="3668"/>
                  <a:pt x="0" y="3657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538920" y="5519520"/>
            <a:ext cx="4705200" cy="1379160"/>
          </a:xfrm>
          <a:custGeom>
            <a:avLst/>
            <a:gdLst/>
            <a:ahLst/>
            <a:rect l="0" t="0" r="r" b="b"/>
            <a:pathLst>
              <a:path fill="none" w="13070" h="3831">
                <a:moveTo>
                  <a:pt x="0" y="3657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896" y="0"/>
                </a:lnTo>
                <a:cubicBezTo>
                  <a:pt x="12907" y="0"/>
                  <a:pt x="12918" y="1"/>
                  <a:pt x="12930" y="3"/>
                </a:cubicBezTo>
                <a:cubicBezTo>
                  <a:pt x="12941" y="5"/>
                  <a:pt x="12952" y="9"/>
                  <a:pt x="12962" y="13"/>
                </a:cubicBezTo>
                <a:cubicBezTo>
                  <a:pt x="12973" y="17"/>
                  <a:pt x="12983" y="23"/>
                  <a:pt x="12992" y="29"/>
                </a:cubicBezTo>
                <a:cubicBezTo>
                  <a:pt x="13002" y="35"/>
                  <a:pt x="13011" y="43"/>
                  <a:pt x="13019" y="51"/>
                </a:cubicBezTo>
                <a:cubicBezTo>
                  <a:pt x="13027" y="59"/>
                  <a:pt x="13034" y="68"/>
                  <a:pt x="13040" y="77"/>
                </a:cubicBezTo>
                <a:cubicBezTo>
                  <a:pt x="13047" y="87"/>
                  <a:pt x="13052" y="97"/>
                  <a:pt x="13056" y="107"/>
                </a:cubicBezTo>
                <a:cubicBezTo>
                  <a:pt x="13061" y="118"/>
                  <a:pt x="13064" y="129"/>
                  <a:pt x="13066" y="140"/>
                </a:cubicBezTo>
                <a:cubicBezTo>
                  <a:pt x="13069" y="151"/>
                  <a:pt x="13070" y="162"/>
                  <a:pt x="13070" y="174"/>
                </a:cubicBezTo>
                <a:lnTo>
                  <a:pt x="13070" y="3657"/>
                </a:lnTo>
                <a:cubicBezTo>
                  <a:pt x="13070" y="3668"/>
                  <a:pt x="13069" y="3680"/>
                  <a:pt x="13066" y="3691"/>
                </a:cubicBezTo>
                <a:cubicBezTo>
                  <a:pt x="13064" y="3702"/>
                  <a:pt x="13061" y="3713"/>
                  <a:pt x="13056" y="3723"/>
                </a:cubicBezTo>
                <a:cubicBezTo>
                  <a:pt x="13052" y="3734"/>
                  <a:pt x="13047" y="3744"/>
                  <a:pt x="13040" y="3754"/>
                </a:cubicBezTo>
                <a:cubicBezTo>
                  <a:pt x="13034" y="3763"/>
                  <a:pt x="13027" y="3772"/>
                  <a:pt x="13019" y="3780"/>
                </a:cubicBezTo>
                <a:cubicBezTo>
                  <a:pt x="13011" y="3788"/>
                  <a:pt x="13002" y="3795"/>
                  <a:pt x="12992" y="3802"/>
                </a:cubicBezTo>
                <a:cubicBezTo>
                  <a:pt x="12983" y="3808"/>
                  <a:pt x="12973" y="3813"/>
                  <a:pt x="12962" y="3818"/>
                </a:cubicBezTo>
                <a:cubicBezTo>
                  <a:pt x="12952" y="3822"/>
                  <a:pt x="12941" y="3825"/>
                  <a:pt x="12930" y="3828"/>
                </a:cubicBezTo>
                <a:cubicBezTo>
                  <a:pt x="12918" y="3830"/>
                  <a:pt x="12907" y="3831"/>
                  <a:pt x="12896" y="3831"/>
                </a:cubicBezTo>
                <a:lnTo>
                  <a:pt x="174" y="3831"/>
                </a:lnTo>
                <a:cubicBezTo>
                  <a:pt x="162" y="3831"/>
                  <a:pt x="151" y="3830"/>
                  <a:pt x="140" y="3828"/>
                </a:cubicBezTo>
                <a:cubicBezTo>
                  <a:pt x="129" y="3825"/>
                  <a:pt x="118" y="3822"/>
                  <a:pt x="107" y="3818"/>
                </a:cubicBezTo>
                <a:cubicBezTo>
                  <a:pt x="97" y="3813"/>
                  <a:pt x="87" y="3808"/>
                  <a:pt x="77" y="3802"/>
                </a:cubicBezTo>
                <a:cubicBezTo>
                  <a:pt x="68" y="3795"/>
                  <a:pt x="59" y="3788"/>
                  <a:pt x="51" y="3780"/>
                </a:cubicBezTo>
                <a:cubicBezTo>
                  <a:pt x="43" y="3772"/>
                  <a:pt x="35" y="3763"/>
                  <a:pt x="29" y="3754"/>
                </a:cubicBezTo>
                <a:cubicBezTo>
                  <a:pt x="23" y="3744"/>
                  <a:pt x="17" y="3734"/>
                  <a:pt x="13" y="3723"/>
                </a:cubicBezTo>
                <a:cubicBezTo>
                  <a:pt x="9" y="3713"/>
                  <a:pt x="5" y="3702"/>
                  <a:pt x="3" y="3691"/>
                </a:cubicBezTo>
                <a:cubicBezTo>
                  <a:pt x="1" y="3680"/>
                  <a:pt x="0" y="3668"/>
                  <a:pt x="0" y="3657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5"/>
          <a:stretch/>
        </p:blipFill>
        <p:spPr>
          <a:xfrm>
            <a:off x="676800" y="5690880"/>
            <a:ext cx="10836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"/>
          <p:cNvSpPr txBox="1"/>
          <p:nvPr/>
        </p:nvSpPr>
        <p:spPr>
          <a:xfrm>
            <a:off x="5590800" y="4990320"/>
            <a:ext cx="2261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outcome, the data is split further.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885960" y="5677920"/>
            <a:ext cx="8758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Branches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676800" y="5976360"/>
            <a:ext cx="3696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These are the lines connecting the nodes. Each branch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676800" y="6176880"/>
            <a:ext cx="4382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represents a decision rule or the outcome of a test (e.g., "yes" or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676800" y="6377400"/>
            <a:ext cx="4345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"no," "true" or "false") directing the data to the next appropriate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5452560" y="5519520"/>
            <a:ext cx="4705200" cy="1379160"/>
          </a:xfrm>
          <a:custGeom>
            <a:avLst/>
            <a:gdLst/>
            <a:ahLst/>
            <a:rect l="0" t="0" r="r" b="b"/>
            <a:pathLst>
              <a:path w="13070" h="3831">
                <a:moveTo>
                  <a:pt x="0" y="3657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6" y="129"/>
                  <a:pt x="9" y="118"/>
                  <a:pt x="13" y="107"/>
                </a:cubicBezTo>
                <a:cubicBezTo>
                  <a:pt x="18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12896" y="0"/>
                </a:lnTo>
                <a:cubicBezTo>
                  <a:pt x="12907" y="0"/>
                  <a:pt x="12919" y="1"/>
                  <a:pt x="12930" y="3"/>
                </a:cubicBezTo>
                <a:cubicBezTo>
                  <a:pt x="12941" y="5"/>
                  <a:pt x="12952" y="9"/>
                  <a:pt x="12962" y="13"/>
                </a:cubicBezTo>
                <a:cubicBezTo>
                  <a:pt x="12973" y="17"/>
                  <a:pt x="12983" y="23"/>
                  <a:pt x="12993" y="29"/>
                </a:cubicBezTo>
                <a:cubicBezTo>
                  <a:pt x="13002" y="35"/>
                  <a:pt x="13011" y="43"/>
                  <a:pt x="13019" y="51"/>
                </a:cubicBezTo>
                <a:cubicBezTo>
                  <a:pt x="13027" y="59"/>
                  <a:pt x="13034" y="68"/>
                  <a:pt x="13041" y="77"/>
                </a:cubicBezTo>
                <a:cubicBezTo>
                  <a:pt x="13047" y="87"/>
                  <a:pt x="13052" y="97"/>
                  <a:pt x="13057" y="107"/>
                </a:cubicBezTo>
                <a:cubicBezTo>
                  <a:pt x="13061" y="118"/>
                  <a:pt x="13064" y="129"/>
                  <a:pt x="13067" y="140"/>
                </a:cubicBezTo>
                <a:cubicBezTo>
                  <a:pt x="13069" y="151"/>
                  <a:pt x="13070" y="162"/>
                  <a:pt x="13070" y="174"/>
                </a:cubicBezTo>
                <a:lnTo>
                  <a:pt x="13070" y="3657"/>
                </a:lnTo>
                <a:cubicBezTo>
                  <a:pt x="13070" y="3668"/>
                  <a:pt x="13069" y="3680"/>
                  <a:pt x="13067" y="3691"/>
                </a:cubicBezTo>
                <a:cubicBezTo>
                  <a:pt x="13064" y="3702"/>
                  <a:pt x="13061" y="3713"/>
                  <a:pt x="13057" y="3723"/>
                </a:cubicBezTo>
                <a:cubicBezTo>
                  <a:pt x="13052" y="3734"/>
                  <a:pt x="13047" y="3744"/>
                  <a:pt x="13041" y="3754"/>
                </a:cubicBezTo>
                <a:cubicBezTo>
                  <a:pt x="13034" y="3763"/>
                  <a:pt x="13027" y="3772"/>
                  <a:pt x="13019" y="3780"/>
                </a:cubicBezTo>
                <a:cubicBezTo>
                  <a:pt x="13011" y="3788"/>
                  <a:pt x="13002" y="3795"/>
                  <a:pt x="12993" y="3802"/>
                </a:cubicBezTo>
                <a:cubicBezTo>
                  <a:pt x="12983" y="3808"/>
                  <a:pt x="12973" y="3813"/>
                  <a:pt x="12962" y="3818"/>
                </a:cubicBezTo>
                <a:cubicBezTo>
                  <a:pt x="12952" y="3822"/>
                  <a:pt x="12941" y="3825"/>
                  <a:pt x="12930" y="3828"/>
                </a:cubicBezTo>
                <a:cubicBezTo>
                  <a:pt x="12919" y="3830"/>
                  <a:pt x="12907" y="3831"/>
                  <a:pt x="12896" y="3831"/>
                </a:cubicBezTo>
                <a:lnTo>
                  <a:pt x="174" y="3831"/>
                </a:lnTo>
                <a:cubicBezTo>
                  <a:pt x="163" y="3831"/>
                  <a:pt x="151" y="3830"/>
                  <a:pt x="140" y="3828"/>
                </a:cubicBezTo>
                <a:cubicBezTo>
                  <a:pt x="129" y="3825"/>
                  <a:pt x="118" y="3822"/>
                  <a:pt x="107" y="3818"/>
                </a:cubicBezTo>
                <a:cubicBezTo>
                  <a:pt x="97" y="3813"/>
                  <a:pt x="87" y="3808"/>
                  <a:pt x="77" y="3802"/>
                </a:cubicBezTo>
                <a:cubicBezTo>
                  <a:pt x="68" y="3795"/>
                  <a:pt x="59" y="3788"/>
                  <a:pt x="51" y="3780"/>
                </a:cubicBezTo>
                <a:cubicBezTo>
                  <a:pt x="43" y="3772"/>
                  <a:pt x="36" y="3763"/>
                  <a:pt x="29" y="3754"/>
                </a:cubicBezTo>
                <a:cubicBezTo>
                  <a:pt x="23" y="3744"/>
                  <a:pt x="18" y="3734"/>
                  <a:pt x="13" y="3723"/>
                </a:cubicBezTo>
                <a:cubicBezTo>
                  <a:pt x="9" y="3713"/>
                  <a:pt x="6" y="3702"/>
                  <a:pt x="3" y="3691"/>
                </a:cubicBezTo>
                <a:cubicBezTo>
                  <a:pt x="1" y="3680"/>
                  <a:pt x="0" y="3668"/>
                  <a:pt x="0" y="3657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5452560" y="5519520"/>
            <a:ext cx="4705200" cy="1379160"/>
          </a:xfrm>
          <a:custGeom>
            <a:avLst/>
            <a:gdLst/>
            <a:ahLst/>
            <a:rect l="0" t="0" r="r" b="b"/>
            <a:pathLst>
              <a:path fill="none" w="13070" h="3831">
                <a:moveTo>
                  <a:pt x="0" y="3657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6" y="129"/>
                  <a:pt x="9" y="118"/>
                  <a:pt x="13" y="107"/>
                </a:cubicBezTo>
                <a:cubicBezTo>
                  <a:pt x="18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5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12896" y="0"/>
                </a:lnTo>
                <a:cubicBezTo>
                  <a:pt x="12907" y="0"/>
                  <a:pt x="12919" y="1"/>
                  <a:pt x="12930" y="3"/>
                </a:cubicBezTo>
                <a:cubicBezTo>
                  <a:pt x="12941" y="5"/>
                  <a:pt x="12952" y="9"/>
                  <a:pt x="12962" y="13"/>
                </a:cubicBezTo>
                <a:cubicBezTo>
                  <a:pt x="12973" y="17"/>
                  <a:pt x="12983" y="23"/>
                  <a:pt x="12993" y="29"/>
                </a:cubicBezTo>
                <a:cubicBezTo>
                  <a:pt x="13002" y="35"/>
                  <a:pt x="13011" y="43"/>
                  <a:pt x="13019" y="51"/>
                </a:cubicBezTo>
                <a:cubicBezTo>
                  <a:pt x="13027" y="59"/>
                  <a:pt x="13034" y="68"/>
                  <a:pt x="13041" y="77"/>
                </a:cubicBezTo>
                <a:cubicBezTo>
                  <a:pt x="13047" y="87"/>
                  <a:pt x="13052" y="97"/>
                  <a:pt x="13057" y="107"/>
                </a:cubicBezTo>
                <a:cubicBezTo>
                  <a:pt x="13061" y="118"/>
                  <a:pt x="13064" y="129"/>
                  <a:pt x="13067" y="140"/>
                </a:cubicBezTo>
                <a:cubicBezTo>
                  <a:pt x="13069" y="151"/>
                  <a:pt x="13070" y="162"/>
                  <a:pt x="13070" y="174"/>
                </a:cubicBezTo>
                <a:lnTo>
                  <a:pt x="13070" y="3657"/>
                </a:lnTo>
                <a:cubicBezTo>
                  <a:pt x="13070" y="3668"/>
                  <a:pt x="13069" y="3680"/>
                  <a:pt x="13067" y="3691"/>
                </a:cubicBezTo>
                <a:cubicBezTo>
                  <a:pt x="13064" y="3702"/>
                  <a:pt x="13061" y="3713"/>
                  <a:pt x="13057" y="3723"/>
                </a:cubicBezTo>
                <a:cubicBezTo>
                  <a:pt x="13052" y="3734"/>
                  <a:pt x="13047" y="3744"/>
                  <a:pt x="13041" y="3754"/>
                </a:cubicBezTo>
                <a:cubicBezTo>
                  <a:pt x="13034" y="3763"/>
                  <a:pt x="13027" y="3772"/>
                  <a:pt x="13019" y="3780"/>
                </a:cubicBezTo>
                <a:cubicBezTo>
                  <a:pt x="13011" y="3788"/>
                  <a:pt x="13002" y="3795"/>
                  <a:pt x="12993" y="3802"/>
                </a:cubicBezTo>
                <a:cubicBezTo>
                  <a:pt x="12983" y="3808"/>
                  <a:pt x="12973" y="3813"/>
                  <a:pt x="12962" y="3818"/>
                </a:cubicBezTo>
                <a:cubicBezTo>
                  <a:pt x="12952" y="3822"/>
                  <a:pt x="12941" y="3825"/>
                  <a:pt x="12930" y="3828"/>
                </a:cubicBezTo>
                <a:cubicBezTo>
                  <a:pt x="12919" y="3830"/>
                  <a:pt x="12907" y="3831"/>
                  <a:pt x="12896" y="3831"/>
                </a:cubicBezTo>
                <a:lnTo>
                  <a:pt x="174" y="3831"/>
                </a:lnTo>
                <a:cubicBezTo>
                  <a:pt x="163" y="3831"/>
                  <a:pt x="151" y="3830"/>
                  <a:pt x="140" y="3828"/>
                </a:cubicBezTo>
                <a:cubicBezTo>
                  <a:pt x="129" y="3825"/>
                  <a:pt x="118" y="3822"/>
                  <a:pt x="107" y="3818"/>
                </a:cubicBezTo>
                <a:cubicBezTo>
                  <a:pt x="97" y="3813"/>
                  <a:pt x="87" y="3808"/>
                  <a:pt x="77" y="3802"/>
                </a:cubicBezTo>
                <a:cubicBezTo>
                  <a:pt x="68" y="3795"/>
                  <a:pt x="59" y="3788"/>
                  <a:pt x="51" y="3780"/>
                </a:cubicBezTo>
                <a:cubicBezTo>
                  <a:pt x="43" y="3772"/>
                  <a:pt x="36" y="3763"/>
                  <a:pt x="29" y="3754"/>
                </a:cubicBezTo>
                <a:cubicBezTo>
                  <a:pt x="23" y="3744"/>
                  <a:pt x="18" y="3734"/>
                  <a:pt x="13" y="3723"/>
                </a:cubicBezTo>
                <a:cubicBezTo>
                  <a:pt x="9" y="3713"/>
                  <a:pt x="6" y="3702"/>
                  <a:pt x="3" y="3691"/>
                </a:cubicBezTo>
                <a:cubicBezTo>
                  <a:pt x="1" y="3680"/>
                  <a:pt x="0" y="3668"/>
                  <a:pt x="0" y="3657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6"/>
          <a:stretch/>
        </p:blipFill>
        <p:spPr>
          <a:xfrm>
            <a:off x="5590800" y="56908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8" name=""/>
          <p:cNvSpPr txBox="1"/>
          <p:nvPr/>
        </p:nvSpPr>
        <p:spPr>
          <a:xfrm>
            <a:off x="676800" y="6577920"/>
            <a:ext cx="378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node.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5857920" y="5677920"/>
            <a:ext cx="9547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Leaf Node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5590800" y="5976360"/>
            <a:ext cx="4313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These are the endpoints of the tree and do not split any further.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5590800" y="6176880"/>
            <a:ext cx="4407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Each leaf node represents a ﬁnal outcome—either a class label in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5590800" y="6377400"/>
            <a:ext cx="4124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 classiﬁcation problem or a continuous value in a regression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4812480" y="944280"/>
            <a:ext cx="1069920" cy="752400"/>
          </a:xfrm>
          <a:custGeom>
            <a:avLst/>
            <a:gdLst/>
            <a:ahLst/>
            <a:rect l="0" t="0" r="r" b="b"/>
            <a:pathLst>
              <a:path w="2972" h="2090">
                <a:moveTo>
                  <a:pt x="0" y="1927"/>
                </a:moveTo>
                <a:lnTo>
                  <a:pt x="0" y="162"/>
                </a:lnTo>
                <a:cubicBezTo>
                  <a:pt x="0" y="151"/>
                  <a:pt x="1" y="141"/>
                  <a:pt x="4" y="130"/>
                </a:cubicBezTo>
                <a:cubicBezTo>
                  <a:pt x="6" y="120"/>
                  <a:pt x="9" y="110"/>
                  <a:pt x="13" y="100"/>
                </a:cubicBezTo>
                <a:cubicBezTo>
                  <a:pt x="17" y="90"/>
                  <a:pt x="22" y="81"/>
                  <a:pt x="28" y="72"/>
                </a:cubicBezTo>
                <a:cubicBezTo>
                  <a:pt x="34" y="63"/>
                  <a:pt x="41" y="55"/>
                  <a:pt x="48" y="47"/>
                </a:cubicBezTo>
                <a:cubicBezTo>
                  <a:pt x="56" y="40"/>
                  <a:pt x="64" y="33"/>
                  <a:pt x="73" y="27"/>
                </a:cubicBezTo>
                <a:cubicBezTo>
                  <a:pt x="82" y="21"/>
                  <a:pt x="91" y="16"/>
                  <a:pt x="101" y="12"/>
                </a:cubicBezTo>
                <a:cubicBezTo>
                  <a:pt x="111" y="8"/>
                  <a:pt x="121" y="5"/>
                  <a:pt x="131" y="3"/>
                </a:cubicBezTo>
                <a:cubicBezTo>
                  <a:pt x="142" y="1"/>
                  <a:pt x="153" y="0"/>
                  <a:pt x="163" y="0"/>
                </a:cubicBezTo>
                <a:lnTo>
                  <a:pt x="2809" y="0"/>
                </a:lnTo>
                <a:cubicBezTo>
                  <a:pt x="2820" y="0"/>
                  <a:pt x="2831" y="1"/>
                  <a:pt x="2841" y="3"/>
                </a:cubicBezTo>
                <a:cubicBezTo>
                  <a:pt x="2852" y="5"/>
                  <a:pt x="2862" y="8"/>
                  <a:pt x="2872" y="12"/>
                </a:cubicBezTo>
                <a:cubicBezTo>
                  <a:pt x="2882" y="16"/>
                  <a:pt x="2891" y="21"/>
                  <a:pt x="2900" y="27"/>
                </a:cubicBezTo>
                <a:cubicBezTo>
                  <a:pt x="2909" y="33"/>
                  <a:pt x="2917" y="40"/>
                  <a:pt x="2924" y="47"/>
                </a:cubicBezTo>
                <a:cubicBezTo>
                  <a:pt x="2932" y="55"/>
                  <a:pt x="2939" y="63"/>
                  <a:pt x="2945" y="72"/>
                </a:cubicBezTo>
                <a:cubicBezTo>
                  <a:pt x="2950" y="81"/>
                  <a:pt x="2955" y="90"/>
                  <a:pt x="2960" y="100"/>
                </a:cubicBezTo>
                <a:cubicBezTo>
                  <a:pt x="2964" y="110"/>
                  <a:pt x="2967" y="120"/>
                  <a:pt x="2969" y="130"/>
                </a:cubicBezTo>
                <a:cubicBezTo>
                  <a:pt x="2971" y="141"/>
                  <a:pt x="2972" y="151"/>
                  <a:pt x="2972" y="162"/>
                </a:cubicBezTo>
                <a:lnTo>
                  <a:pt x="2972" y="1927"/>
                </a:lnTo>
                <a:cubicBezTo>
                  <a:pt x="2972" y="1938"/>
                  <a:pt x="2971" y="1948"/>
                  <a:pt x="2969" y="1959"/>
                </a:cubicBezTo>
                <a:cubicBezTo>
                  <a:pt x="2967" y="1969"/>
                  <a:pt x="2964" y="1980"/>
                  <a:pt x="2960" y="1989"/>
                </a:cubicBezTo>
                <a:cubicBezTo>
                  <a:pt x="2955" y="1999"/>
                  <a:pt x="2950" y="2009"/>
                  <a:pt x="2945" y="2018"/>
                </a:cubicBezTo>
                <a:cubicBezTo>
                  <a:pt x="2939" y="2026"/>
                  <a:pt x="2932" y="2035"/>
                  <a:pt x="2924" y="2042"/>
                </a:cubicBezTo>
                <a:cubicBezTo>
                  <a:pt x="2917" y="2050"/>
                  <a:pt x="2909" y="2056"/>
                  <a:pt x="2900" y="2062"/>
                </a:cubicBezTo>
                <a:cubicBezTo>
                  <a:pt x="2891" y="2068"/>
                  <a:pt x="2881" y="2073"/>
                  <a:pt x="2872" y="2077"/>
                </a:cubicBezTo>
                <a:cubicBezTo>
                  <a:pt x="2862" y="2081"/>
                  <a:pt x="2852" y="2085"/>
                  <a:pt x="2841" y="2087"/>
                </a:cubicBezTo>
                <a:cubicBezTo>
                  <a:pt x="2831" y="2089"/>
                  <a:pt x="2820" y="2090"/>
                  <a:pt x="2809" y="2090"/>
                </a:cubicBezTo>
                <a:lnTo>
                  <a:pt x="163" y="2090"/>
                </a:lnTo>
                <a:cubicBezTo>
                  <a:pt x="153" y="2090"/>
                  <a:pt x="142" y="2089"/>
                  <a:pt x="131" y="2087"/>
                </a:cubicBezTo>
                <a:cubicBezTo>
                  <a:pt x="121" y="2085"/>
                  <a:pt x="111" y="2081"/>
                  <a:pt x="101" y="2077"/>
                </a:cubicBezTo>
                <a:cubicBezTo>
                  <a:pt x="91" y="2073"/>
                  <a:pt x="82" y="2068"/>
                  <a:pt x="73" y="2062"/>
                </a:cubicBezTo>
                <a:cubicBezTo>
                  <a:pt x="64" y="2056"/>
                  <a:pt x="56" y="2050"/>
                  <a:pt x="48" y="2042"/>
                </a:cubicBezTo>
                <a:cubicBezTo>
                  <a:pt x="41" y="2035"/>
                  <a:pt x="34" y="2026"/>
                  <a:pt x="28" y="2018"/>
                </a:cubicBezTo>
                <a:cubicBezTo>
                  <a:pt x="22" y="2009"/>
                  <a:pt x="17" y="1999"/>
                  <a:pt x="13" y="1989"/>
                </a:cubicBezTo>
                <a:cubicBezTo>
                  <a:pt x="9" y="1980"/>
                  <a:pt x="6" y="1969"/>
                  <a:pt x="4" y="1959"/>
                </a:cubicBezTo>
                <a:cubicBezTo>
                  <a:pt x="1" y="1948"/>
                  <a:pt x="0" y="1938"/>
                  <a:pt x="0" y="1927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4812480" y="944280"/>
            <a:ext cx="1069920" cy="752400"/>
          </a:xfrm>
          <a:custGeom>
            <a:avLst/>
            <a:gdLst/>
            <a:ahLst/>
            <a:rect l="0" t="0" r="r" b="b"/>
            <a:pathLst>
              <a:path fill="none" w="2972" h="2090">
                <a:moveTo>
                  <a:pt x="0" y="1927"/>
                </a:moveTo>
                <a:lnTo>
                  <a:pt x="0" y="162"/>
                </a:lnTo>
                <a:cubicBezTo>
                  <a:pt x="0" y="151"/>
                  <a:pt x="1" y="141"/>
                  <a:pt x="4" y="130"/>
                </a:cubicBezTo>
                <a:cubicBezTo>
                  <a:pt x="6" y="120"/>
                  <a:pt x="9" y="110"/>
                  <a:pt x="13" y="100"/>
                </a:cubicBezTo>
                <a:cubicBezTo>
                  <a:pt x="17" y="90"/>
                  <a:pt x="22" y="81"/>
                  <a:pt x="28" y="72"/>
                </a:cubicBezTo>
                <a:cubicBezTo>
                  <a:pt x="34" y="63"/>
                  <a:pt x="41" y="55"/>
                  <a:pt x="48" y="47"/>
                </a:cubicBezTo>
                <a:cubicBezTo>
                  <a:pt x="56" y="40"/>
                  <a:pt x="64" y="33"/>
                  <a:pt x="73" y="27"/>
                </a:cubicBezTo>
                <a:cubicBezTo>
                  <a:pt x="82" y="21"/>
                  <a:pt x="91" y="16"/>
                  <a:pt x="101" y="12"/>
                </a:cubicBezTo>
                <a:cubicBezTo>
                  <a:pt x="111" y="8"/>
                  <a:pt x="121" y="5"/>
                  <a:pt x="131" y="3"/>
                </a:cubicBezTo>
                <a:cubicBezTo>
                  <a:pt x="142" y="1"/>
                  <a:pt x="153" y="0"/>
                  <a:pt x="163" y="0"/>
                </a:cubicBezTo>
                <a:lnTo>
                  <a:pt x="2809" y="0"/>
                </a:lnTo>
                <a:cubicBezTo>
                  <a:pt x="2820" y="0"/>
                  <a:pt x="2831" y="1"/>
                  <a:pt x="2841" y="3"/>
                </a:cubicBezTo>
                <a:cubicBezTo>
                  <a:pt x="2852" y="5"/>
                  <a:pt x="2862" y="8"/>
                  <a:pt x="2872" y="12"/>
                </a:cubicBezTo>
                <a:cubicBezTo>
                  <a:pt x="2882" y="16"/>
                  <a:pt x="2891" y="21"/>
                  <a:pt x="2900" y="27"/>
                </a:cubicBezTo>
                <a:cubicBezTo>
                  <a:pt x="2909" y="33"/>
                  <a:pt x="2917" y="40"/>
                  <a:pt x="2924" y="47"/>
                </a:cubicBezTo>
                <a:cubicBezTo>
                  <a:pt x="2932" y="55"/>
                  <a:pt x="2939" y="63"/>
                  <a:pt x="2945" y="72"/>
                </a:cubicBezTo>
                <a:cubicBezTo>
                  <a:pt x="2950" y="81"/>
                  <a:pt x="2955" y="90"/>
                  <a:pt x="2960" y="100"/>
                </a:cubicBezTo>
                <a:cubicBezTo>
                  <a:pt x="2964" y="110"/>
                  <a:pt x="2967" y="120"/>
                  <a:pt x="2969" y="130"/>
                </a:cubicBezTo>
                <a:cubicBezTo>
                  <a:pt x="2971" y="141"/>
                  <a:pt x="2972" y="151"/>
                  <a:pt x="2972" y="162"/>
                </a:cubicBezTo>
                <a:lnTo>
                  <a:pt x="2972" y="1927"/>
                </a:lnTo>
                <a:cubicBezTo>
                  <a:pt x="2972" y="1938"/>
                  <a:pt x="2971" y="1948"/>
                  <a:pt x="2969" y="1959"/>
                </a:cubicBezTo>
                <a:cubicBezTo>
                  <a:pt x="2967" y="1969"/>
                  <a:pt x="2964" y="1980"/>
                  <a:pt x="2960" y="1989"/>
                </a:cubicBezTo>
                <a:cubicBezTo>
                  <a:pt x="2955" y="1999"/>
                  <a:pt x="2950" y="2009"/>
                  <a:pt x="2945" y="2018"/>
                </a:cubicBezTo>
                <a:cubicBezTo>
                  <a:pt x="2939" y="2026"/>
                  <a:pt x="2932" y="2035"/>
                  <a:pt x="2924" y="2042"/>
                </a:cubicBezTo>
                <a:cubicBezTo>
                  <a:pt x="2917" y="2050"/>
                  <a:pt x="2909" y="2056"/>
                  <a:pt x="2900" y="2062"/>
                </a:cubicBezTo>
                <a:cubicBezTo>
                  <a:pt x="2891" y="2068"/>
                  <a:pt x="2881" y="2073"/>
                  <a:pt x="2872" y="2077"/>
                </a:cubicBezTo>
                <a:cubicBezTo>
                  <a:pt x="2862" y="2081"/>
                  <a:pt x="2852" y="2085"/>
                  <a:pt x="2841" y="2087"/>
                </a:cubicBezTo>
                <a:cubicBezTo>
                  <a:pt x="2831" y="2089"/>
                  <a:pt x="2820" y="2090"/>
                  <a:pt x="2809" y="2090"/>
                </a:cubicBezTo>
                <a:lnTo>
                  <a:pt x="163" y="2090"/>
                </a:lnTo>
                <a:cubicBezTo>
                  <a:pt x="153" y="2090"/>
                  <a:pt x="142" y="2089"/>
                  <a:pt x="131" y="2087"/>
                </a:cubicBezTo>
                <a:cubicBezTo>
                  <a:pt x="121" y="2085"/>
                  <a:pt x="111" y="2081"/>
                  <a:pt x="101" y="2077"/>
                </a:cubicBezTo>
                <a:cubicBezTo>
                  <a:pt x="91" y="2073"/>
                  <a:pt x="82" y="2068"/>
                  <a:pt x="73" y="2062"/>
                </a:cubicBezTo>
                <a:cubicBezTo>
                  <a:pt x="64" y="2056"/>
                  <a:pt x="56" y="2050"/>
                  <a:pt x="48" y="2042"/>
                </a:cubicBezTo>
                <a:cubicBezTo>
                  <a:pt x="41" y="2035"/>
                  <a:pt x="34" y="2026"/>
                  <a:pt x="28" y="2018"/>
                </a:cubicBezTo>
                <a:cubicBezTo>
                  <a:pt x="22" y="2009"/>
                  <a:pt x="17" y="1999"/>
                  <a:pt x="13" y="1989"/>
                </a:cubicBezTo>
                <a:cubicBezTo>
                  <a:pt x="9" y="1980"/>
                  <a:pt x="6" y="1969"/>
                  <a:pt x="4" y="1959"/>
                </a:cubicBezTo>
                <a:cubicBezTo>
                  <a:pt x="1" y="1948"/>
                  <a:pt x="0" y="1938"/>
                  <a:pt x="0" y="1927"/>
                </a:cubicBezTo>
              </a:path>
            </a:pathLst>
          </a:custGeom>
          <a:ln w="16560">
            <a:solidFill>
              <a:srgbClr val="ffffff"/>
            </a:solidFill>
            <a:miter/>
          </a:ln>
        </p:spPr>
        <p:txBody>
          <a:bodyPr lIns="8280" rIns="8280" tIns="8280" bIns="82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7"/>
          <a:stretch/>
        </p:blipFill>
        <p:spPr>
          <a:xfrm>
            <a:off x="5238720" y="108648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"/>
          <p:cNvSpPr txBox="1"/>
          <p:nvPr/>
        </p:nvSpPr>
        <p:spPr>
          <a:xfrm>
            <a:off x="5590800" y="6577920"/>
            <a:ext cx="601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problem.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8"/>
          <a:stretch/>
        </p:blipFill>
        <p:spPr>
          <a:xfrm>
            <a:off x="5348160" y="1437480"/>
            <a:ext cx="7920" cy="33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" name=""/>
          <p:cNvSpPr/>
          <p:nvPr/>
        </p:nvSpPr>
        <p:spPr>
          <a:xfrm>
            <a:off x="4516560" y="1775520"/>
            <a:ext cx="1003320" cy="577080"/>
          </a:xfrm>
          <a:custGeom>
            <a:avLst/>
            <a:gdLst/>
            <a:ahLst/>
            <a:rect l="0" t="0" r="r" b="b"/>
            <a:pathLst>
              <a:path w="2787" h="1603">
                <a:moveTo>
                  <a:pt x="0" y="1429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29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2612" y="0"/>
                </a:lnTo>
                <a:cubicBezTo>
                  <a:pt x="2623" y="0"/>
                  <a:pt x="2634" y="1"/>
                  <a:pt x="2646" y="4"/>
                </a:cubicBezTo>
                <a:cubicBezTo>
                  <a:pt x="2657" y="6"/>
                  <a:pt x="2668" y="9"/>
                  <a:pt x="2678" y="14"/>
                </a:cubicBezTo>
                <a:cubicBezTo>
                  <a:pt x="2689" y="18"/>
                  <a:pt x="2699" y="23"/>
                  <a:pt x="2708" y="30"/>
                </a:cubicBezTo>
                <a:cubicBezTo>
                  <a:pt x="2718" y="36"/>
                  <a:pt x="2727" y="43"/>
                  <a:pt x="2735" y="51"/>
                </a:cubicBezTo>
                <a:cubicBezTo>
                  <a:pt x="2743" y="59"/>
                  <a:pt x="2750" y="68"/>
                  <a:pt x="2756" y="78"/>
                </a:cubicBezTo>
                <a:cubicBezTo>
                  <a:pt x="2763" y="87"/>
                  <a:pt x="2768" y="97"/>
                  <a:pt x="2773" y="108"/>
                </a:cubicBezTo>
                <a:cubicBezTo>
                  <a:pt x="2778" y="118"/>
                  <a:pt x="2781" y="129"/>
                  <a:pt x="2783" y="140"/>
                </a:cubicBezTo>
                <a:cubicBezTo>
                  <a:pt x="2786" y="152"/>
                  <a:pt x="2787" y="163"/>
                  <a:pt x="2787" y="174"/>
                </a:cubicBezTo>
                <a:lnTo>
                  <a:pt x="2787" y="1429"/>
                </a:lnTo>
                <a:cubicBezTo>
                  <a:pt x="2787" y="1440"/>
                  <a:pt x="2786" y="1452"/>
                  <a:pt x="2783" y="1463"/>
                </a:cubicBezTo>
                <a:cubicBezTo>
                  <a:pt x="2781" y="1474"/>
                  <a:pt x="2778" y="1485"/>
                  <a:pt x="2773" y="1496"/>
                </a:cubicBezTo>
                <a:cubicBezTo>
                  <a:pt x="2768" y="1506"/>
                  <a:pt x="2763" y="1516"/>
                  <a:pt x="2756" y="1526"/>
                </a:cubicBezTo>
                <a:cubicBezTo>
                  <a:pt x="2750" y="1535"/>
                  <a:pt x="2743" y="1544"/>
                  <a:pt x="2735" y="1552"/>
                </a:cubicBezTo>
                <a:cubicBezTo>
                  <a:pt x="2727" y="1560"/>
                  <a:pt x="2718" y="1567"/>
                  <a:pt x="2708" y="1574"/>
                </a:cubicBezTo>
                <a:cubicBezTo>
                  <a:pt x="2699" y="1580"/>
                  <a:pt x="2689" y="1585"/>
                  <a:pt x="2678" y="1590"/>
                </a:cubicBezTo>
                <a:cubicBezTo>
                  <a:pt x="2668" y="1594"/>
                  <a:pt x="2657" y="1597"/>
                  <a:pt x="2646" y="1600"/>
                </a:cubicBezTo>
                <a:cubicBezTo>
                  <a:pt x="2634" y="1602"/>
                  <a:pt x="2623" y="1603"/>
                  <a:pt x="2612" y="1603"/>
                </a:cubicBezTo>
                <a:lnTo>
                  <a:pt x="174" y="1603"/>
                </a:lnTo>
                <a:cubicBezTo>
                  <a:pt x="163" y="1603"/>
                  <a:pt x="152" y="1602"/>
                  <a:pt x="140" y="1600"/>
                </a:cubicBezTo>
                <a:cubicBezTo>
                  <a:pt x="129" y="1597"/>
                  <a:pt x="118" y="1594"/>
                  <a:pt x="108" y="1590"/>
                </a:cubicBezTo>
                <a:cubicBezTo>
                  <a:pt x="97" y="1585"/>
                  <a:pt x="87" y="1580"/>
                  <a:pt x="78" y="1574"/>
                </a:cubicBezTo>
                <a:cubicBezTo>
                  <a:pt x="68" y="1567"/>
                  <a:pt x="59" y="1560"/>
                  <a:pt x="51" y="1552"/>
                </a:cubicBezTo>
                <a:cubicBezTo>
                  <a:pt x="43" y="1544"/>
                  <a:pt x="36" y="1535"/>
                  <a:pt x="29" y="1526"/>
                </a:cubicBezTo>
                <a:cubicBezTo>
                  <a:pt x="23" y="1516"/>
                  <a:pt x="18" y="1506"/>
                  <a:pt x="13" y="1496"/>
                </a:cubicBezTo>
                <a:cubicBezTo>
                  <a:pt x="9" y="1485"/>
                  <a:pt x="6" y="1474"/>
                  <a:pt x="4" y="1463"/>
                </a:cubicBezTo>
                <a:cubicBezTo>
                  <a:pt x="1" y="1452"/>
                  <a:pt x="0" y="1440"/>
                  <a:pt x="0" y="1429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4516560" y="1775520"/>
            <a:ext cx="1003320" cy="577080"/>
          </a:xfrm>
          <a:custGeom>
            <a:avLst/>
            <a:gdLst/>
            <a:ahLst/>
            <a:rect l="0" t="0" r="r" b="b"/>
            <a:pathLst>
              <a:path fill="none" w="2787" h="1603">
                <a:moveTo>
                  <a:pt x="0" y="1429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29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2612" y="0"/>
                </a:lnTo>
                <a:cubicBezTo>
                  <a:pt x="2623" y="0"/>
                  <a:pt x="2634" y="1"/>
                  <a:pt x="2646" y="4"/>
                </a:cubicBezTo>
                <a:cubicBezTo>
                  <a:pt x="2657" y="6"/>
                  <a:pt x="2668" y="9"/>
                  <a:pt x="2678" y="14"/>
                </a:cubicBezTo>
                <a:cubicBezTo>
                  <a:pt x="2689" y="18"/>
                  <a:pt x="2699" y="23"/>
                  <a:pt x="2708" y="30"/>
                </a:cubicBezTo>
                <a:cubicBezTo>
                  <a:pt x="2718" y="36"/>
                  <a:pt x="2727" y="43"/>
                  <a:pt x="2735" y="51"/>
                </a:cubicBezTo>
                <a:cubicBezTo>
                  <a:pt x="2743" y="59"/>
                  <a:pt x="2750" y="68"/>
                  <a:pt x="2756" y="78"/>
                </a:cubicBezTo>
                <a:cubicBezTo>
                  <a:pt x="2763" y="87"/>
                  <a:pt x="2768" y="97"/>
                  <a:pt x="2773" y="108"/>
                </a:cubicBezTo>
                <a:cubicBezTo>
                  <a:pt x="2778" y="118"/>
                  <a:pt x="2781" y="129"/>
                  <a:pt x="2783" y="140"/>
                </a:cubicBezTo>
                <a:cubicBezTo>
                  <a:pt x="2786" y="152"/>
                  <a:pt x="2787" y="163"/>
                  <a:pt x="2787" y="174"/>
                </a:cubicBezTo>
                <a:lnTo>
                  <a:pt x="2787" y="1429"/>
                </a:lnTo>
                <a:cubicBezTo>
                  <a:pt x="2787" y="1440"/>
                  <a:pt x="2786" y="1452"/>
                  <a:pt x="2783" y="1463"/>
                </a:cubicBezTo>
                <a:cubicBezTo>
                  <a:pt x="2781" y="1474"/>
                  <a:pt x="2778" y="1485"/>
                  <a:pt x="2773" y="1496"/>
                </a:cubicBezTo>
                <a:cubicBezTo>
                  <a:pt x="2768" y="1506"/>
                  <a:pt x="2763" y="1516"/>
                  <a:pt x="2756" y="1526"/>
                </a:cubicBezTo>
                <a:cubicBezTo>
                  <a:pt x="2750" y="1535"/>
                  <a:pt x="2743" y="1544"/>
                  <a:pt x="2735" y="1552"/>
                </a:cubicBezTo>
                <a:cubicBezTo>
                  <a:pt x="2727" y="1560"/>
                  <a:pt x="2718" y="1567"/>
                  <a:pt x="2708" y="1574"/>
                </a:cubicBezTo>
                <a:cubicBezTo>
                  <a:pt x="2699" y="1580"/>
                  <a:pt x="2689" y="1585"/>
                  <a:pt x="2678" y="1590"/>
                </a:cubicBezTo>
                <a:cubicBezTo>
                  <a:pt x="2668" y="1594"/>
                  <a:pt x="2657" y="1597"/>
                  <a:pt x="2646" y="1600"/>
                </a:cubicBezTo>
                <a:cubicBezTo>
                  <a:pt x="2634" y="1602"/>
                  <a:pt x="2623" y="1603"/>
                  <a:pt x="2612" y="1603"/>
                </a:cubicBezTo>
                <a:lnTo>
                  <a:pt x="174" y="1603"/>
                </a:lnTo>
                <a:cubicBezTo>
                  <a:pt x="163" y="1603"/>
                  <a:pt x="152" y="1602"/>
                  <a:pt x="140" y="1600"/>
                </a:cubicBezTo>
                <a:cubicBezTo>
                  <a:pt x="129" y="1597"/>
                  <a:pt x="118" y="1594"/>
                  <a:pt x="108" y="1590"/>
                </a:cubicBezTo>
                <a:cubicBezTo>
                  <a:pt x="97" y="1585"/>
                  <a:pt x="87" y="1580"/>
                  <a:pt x="78" y="1574"/>
                </a:cubicBezTo>
                <a:cubicBezTo>
                  <a:pt x="68" y="1567"/>
                  <a:pt x="59" y="1560"/>
                  <a:pt x="51" y="1552"/>
                </a:cubicBezTo>
                <a:cubicBezTo>
                  <a:pt x="43" y="1544"/>
                  <a:pt x="36" y="1535"/>
                  <a:pt x="29" y="1526"/>
                </a:cubicBezTo>
                <a:cubicBezTo>
                  <a:pt x="23" y="1516"/>
                  <a:pt x="18" y="1506"/>
                  <a:pt x="13" y="1496"/>
                </a:cubicBezTo>
                <a:cubicBezTo>
                  <a:pt x="9" y="1485"/>
                  <a:pt x="6" y="1474"/>
                  <a:pt x="4" y="1463"/>
                </a:cubicBezTo>
                <a:cubicBezTo>
                  <a:pt x="1" y="1452"/>
                  <a:pt x="0" y="1440"/>
                  <a:pt x="0" y="1429"/>
                </a:cubicBezTo>
              </a:path>
            </a:pathLst>
          </a:custGeom>
          <a:ln w="8280">
            <a:solidFill>
              <a:srgbClr val="ffffff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9"/>
          <a:stretch/>
        </p:blipFill>
        <p:spPr>
          <a:xfrm>
            <a:off x="4938840" y="188028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"/>
          <p:cNvSpPr txBox="1"/>
          <p:nvPr/>
        </p:nvSpPr>
        <p:spPr>
          <a:xfrm>
            <a:off x="4954680" y="1371600"/>
            <a:ext cx="790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Root Node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6188040" y="1775520"/>
            <a:ext cx="1002960" cy="577080"/>
          </a:xfrm>
          <a:custGeom>
            <a:avLst/>
            <a:gdLst/>
            <a:ahLst/>
            <a:rect l="0" t="0" r="r" b="b"/>
            <a:pathLst>
              <a:path w="2786" h="1603">
                <a:moveTo>
                  <a:pt x="0" y="1429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9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2612" y="0"/>
                </a:lnTo>
                <a:cubicBezTo>
                  <a:pt x="2624" y="0"/>
                  <a:pt x="2635" y="1"/>
                  <a:pt x="2646" y="4"/>
                </a:cubicBezTo>
                <a:cubicBezTo>
                  <a:pt x="2657" y="6"/>
                  <a:pt x="2668" y="9"/>
                  <a:pt x="2679" y="14"/>
                </a:cubicBezTo>
                <a:cubicBezTo>
                  <a:pt x="2689" y="18"/>
                  <a:pt x="2699" y="23"/>
                  <a:pt x="2709" y="30"/>
                </a:cubicBezTo>
                <a:cubicBezTo>
                  <a:pt x="2718" y="36"/>
                  <a:pt x="2727" y="43"/>
                  <a:pt x="2735" y="51"/>
                </a:cubicBezTo>
                <a:cubicBezTo>
                  <a:pt x="2743" y="59"/>
                  <a:pt x="2751" y="68"/>
                  <a:pt x="2757" y="78"/>
                </a:cubicBezTo>
                <a:cubicBezTo>
                  <a:pt x="2763" y="87"/>
                  <a:pt x="2769" y="97"/>
                  <a:pt x="2773" y="108"/>
                </a:cubicBezTo>
                <a:cubicBezTo>
                  <a:pt x="2777" y="118"/>
                  <a:pt x="2781" y="129"/>
                  <a:pt x="2783" y="140"/>
                </a:cubicBezTo>
                <a:cubicBezTo>
                  <a:pt x="2785" y="152"/>
                  <a:pt x="2786" y="163"/>
                  <a:pt x="2786" y="174"/>
                </a:cubicBezTo>
                <a:lnTo>
                  <a:pt x="2786" y="1429"/>
                </a:lnTo>
                <a:cubicBezTo>
                  <a:pt x="2786" y="1440"/>
                  <a:pt x="2785" y="1452"/>
                  <a:pt x="2783" y="1463"/>
                </a:cubicBezTo>
                <a:cubicBezTo>
                  <a:pt x="2781" y="1474"/>
                  <a:pt x="2777" y="1485"/>
                  <a:pt x="2773" y="1496"/>
                </a:cubicBezTo>
                <a:cubicBezTo>
                  <a:pt x="2769" y="1506"/>
                  <a:pt x="2763" y="1516"/>
                  <a:pt x="2757" y="1526"/>
                </a:cubicBezTo>
                <a:cubicBezTo>
                  <a:pt x="2751" y="1535"/>
                  <a:pt x="2743" y="1544"/>
                  <a:pt x="2735" y="1552"/>
                </a:cubicBezTo>
                <a:cubicBezTo>
                  <a:pt x="2727" y="1560"/>
                  <a:pt x="2718" y="1567"/>
                  <a:pt x="2709" y="1574"/>
                </a:cubicBezTo>
                <a:cubicBezTo>
                  <a:pt x="2699" y="1580"/>
                  <a:pt x="2689" y="1585"/>
                  <a:pt x="2679" y="1590"/>
                </a:cubicBezTo>
                <a:cubicBezTo>
                  <a:pt x="2668" y="1594"/>
                  <a:pt x="2657" y="1597"/>
                  <a:pt x="2646" y="1600"/>
                </a:cubicBezTo>
                <a:cubicBezTo>
                  <a:pt x="2635" y="1602"/>
                  <a:pt x="2624" y="1603"/>
                  <a:pt x="2612" y="1603"/>
                </a:cubicBezTo>
                <a:lnTo>
                  <a:pt x="174" y="1603"/>
                </a:lnTo>
                <a:cubicBezTo>
                  <a:pt x="162" y="1603"/>
                  <a:pt x="151" y="1602"/>
                  <a:pt x="140" y="1600"/>
                </a:cubicBezTo>
                <a:cubicBezTo>
                  <a:pt x="129" y="1597"/>
                  <a:pt x="118" y="1594"/>
                  <a:pt x="107" y="1590"/>
                </a:cubicBezTo>
                <a:cubicBezTo>
                  <a:pt x="97" y="1585"/>
                  <a:pt x="87" y="1580"/>
                  <a:pt x="77" y="1574"/>
                </a:cubicBezTo>
                <a:cubicBezTo>
                  <a:pt x="68" y="1567"/>
                  <a:pt x="59" y="1560"/>
                  <a:pt x="51" y="1552"/>
                </a:cubicBezTo>
                <a:cubicBezTo>
                  <a:pt x="43" y="1544"/>
                  <a:pt x="35" y="1535"/>
                  <a:pt x="29" y="1526"/>
                </a:cubicBezTo>
                <a:cubicBezTo>
                  <a:pt x="23" y="1516"/>
                  <a:pt x="17" y="1506"/>
                  <a:pt x="13" y="1496"/>
                </a:cubicBezTo>
                <a:cubicBezTo>
                  <a:pt x="9" y="1485"/>
                  <a:pt x="5" y="1474"/>
                  <a:pt x="3" y="1463"/>
                </a:cubicBezTo>
                <a:cubicBezTo>
                  <a:pt x="1" y="1452"/>
                  <a:pt x="0" y="1440"/>
                  <a:pt x="0" y="1429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6188040" y="1775520"/>
            <a:ext cx="1002960" cy="577080"/>
          </a:xfrm>
          <a:custGeom>
            <a:avLst/>
            <a:gdLst/>
            <a:ahLst/>
            <a:rect l="0" t="0" r="r" b="b"/>
            <a:pathLst>
              <a:path fill="none" w="2786" h="1603">
                <a:moveTo>
                  <a:pt x="0" y="1429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9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2612" y="0"/>
                </a:lnTo>
                <a:cubicBezTo>
                  <a:pt x="2624" y="0"/>
                  <a:pt x="2635" y="1"/>
                  <a:pt x="2646" y="4"/>
                </a:cubicBezTo>
                <a:cubicBezTo>
                  <a:pt x="2657" y="6"/>
                  <a:pt x="2668" y="9"/>
                  <a:pt x="2679" y="14"/>
                </a:cubicBezTo>
                <a:cubicBezTo>
                  <a:pt x="2689" y="18"/>
                  <a:pt x="2699" y="23"/>
                  <a:pt x="2709" y="30"/>
                </a:cubicBezTo>
                <a:cubicBezTo>
                  <a:pt x="2718" y="36"/>
                  <a:pt x="2727" y="43"/>
                  <a:pt x="2735" y="51"/>
                </a:cubicBezTo>
                <a:cubicBezTo>
                  <a:pt x="2743" y="59"/>
                  <a:pt x="2751" y="68"/>
                  <a:pt x="2757" y="78"/>
                </a:cubicBezTo>
                <a:cubicBezTo>
                  <a:pt x="2763" y="87"/>
                  <a:pt x="2769" y="97"/>
                  <a:pt x="2773" y="108"/>
                </a:cubicBezTo>
                <a:cubicBezTo>
                  <a:pt x="2777" y="118"/>
                  <a:pt x="2781" y="129"/>
                  <a:pt x="2783" y="140"/>
                </a:cubicBezTo>
                <a:cubicBezTo>
                  <a:pt x="2785" y="152"/>
                  <a:pt x="2786" y="163"/>
                  <a:pt x="2786" y="174"/>
                </a:cubicBezTo>
                <a:lnTo>
                  <a:pt x="2786" y="1429"/>
                </a:lnTo>
                <a:cubicBezTo>
                  <a:pt x="2786" y="1440"/>
                  <a:pt x="2785" y="1452"/>
                  <a:pt x="2783" y="1463"/>
                </a:cubicBezTo>
                <a:cubicBezTo>
                  <a:pt x="2781" y="1474"/>
                  <a:pt x="2777" y="1485"/>
                  <a:pt x="2773" y="1496"/>
                </a:cubicBezTo>
                <a:cubicBezTo>
                  <a:pt x="2769" y="1506"/>
                  <a:pt x="2763" y="1516"/>
                  <a:pt x="2757" y="1526"/>
                </a:cubicBezTo>
                <a:cubicBezTo>
                  <a:pt x="2751" y="1535"/>
                  <a:pt x="2743" y="1544"/>
                  <a:pt x="2735" y="1552"/>
                </a:cubicBezTo>
                <a:cubicBezTo>
                  <a:pt x="2727" y="1560"/>
                  <a:pt x="2718" y="1567"/>
                  <a:pt x="2709" y="1574"/>
                </a:cubicBezTo>
                <a:cubicBezTo>
                  <a:pt x="2699" y="1580"/>
                  <a:pt x="2689" y="1585"/>
                  <a:pt x="2679" y="1590"/>
                </a:cubicBezTo>
                <a:cubicBezTo>
                  <a:pt x="2668" y="1594"/>
                  <a:pt x="2657" y="1597"/>
                  <a:pt x="2646" y="1600"/>
                </a:cubicBezTo>
                <a:cubicBezTo>
                  <a:pt x="2635" y="1602"/>
                  <a:pt x="2624" y="1603"/>
                  <a:pt x="2612" y="1603"/>
                </a:cubicBezTo>
                <a:lnTo>
                  <a:pt x="174" y="1603"/>
                </a:lnTo>
                <a:cubicBezTo>
                  <a:pt x="162" y="1603"/>
                  <a:pt x="151" y="1602"/>
                  <a:pt x="140" y="1600"/>
                </a:cubicBezTo>
                <a:cubicBezTo>
                  <a:pt x="129" y="1597"/>
                  <a:pt x="118" y="1594"/>
                  <a:pt x="107" y="1590"/>
                </a:cubicBezTo>
                <a:cubicBezTo>
                  <a:pt x="97" y="1585"/>
                  <a:pt x="87" y="1580"/>
                  <a:pt x="77" y="1574"/>
                </a:cubicBezTo>
                <a:cubicBezTo>
                  <a:pt x="68" y="1567"/>
                  <a:pt x="59" y="1560"/>
                  <a:pt x="51" y="1552"/>
                </a:cubicBezTo>
                <a:cubicBezTo>
                  <a:pt x="43" y="1544"/>
                  <a:pt x="35" y="1535"/>
                  <a:pt x="29" y="1526"/>
                </a:cubicBezTo>
                <a:cubicBezTo>
                  <a:pt x="23" y="1516"/>
                  <a:pt x="17" y="1506"/>
                  <a:pt x="13" y="1496"/>
                </a:cubicBezTo>
                <a:cubicBezTo>
                  <a:pt x="9" y="1485"/>
                  <a:pt x="5" y="1474"/>
                  <a:pt x="3" y="1463"/>
                </a:cubicBezTo>
                <a:cubicBezTo>
                  <a:pt x="1" y="1452"/>
                  <a:pt x="0" y="1440"/>
                  <a:pt x="0" y="1429"/>
                </a:cubicBezTo>
              </a:path>
            </a:pathLst>
          </a:custGeom>
          <a:ln w="8280">
            <a:solidFill>
              <a:srgbClr val="ffffff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0"/>
          <a:stretch/>
        </p:blipFill>
        <p:spPr>
          <a:xfrm>
            <a:off x="6610320" y="188028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5" name=""/>
          <p:cNvSpPr txBox="1"/>
          <p:nvPr/>
        </p:nvSpPr>
        <p:spPr>
          <a:xfrm>
            <a:off x="4621320" y="2097720"/>
            <a:ext cx="798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Internal Node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1"/>
          <a:stretch/>
        </p:blipFill>
        <p:spPr>
          <a:xfrm>
            <a:off x="4679640" y="2022480"/>
            <a:ext cx="792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7" name="" descr=""/>
          <p:cNvPicPr/>
          <p:nvPr/>
        </p:nvPicPr>
        <p:blipFill>
          <a:blip r:embed="rId12"/>
          <a:stretch/>
        </p:blipFill>
        <p:spPr>
          <a:xfrm>
            <a:off x="6016680" y="2022480"/>
            <a:ext cx="792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13"/>
          <a:stretch/>
        </p:blipFill>
        <p:spPr>
          <a:xfrm>
            <a:off x="4679640" y="2022480"/>
            <a:ext cx="1336680" cy="7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" name=""/>
          <p:cNvSpPr/>
          <p:nvPr/>
        </p:nvSpPr>
        <p:spPr>
          <a:xfrm>
            <a:off x="4098960" y="2360520"/>
            <a:ext cx="651960" cy="476640"/>
          </a:xfrm>
          <a:custGeom>
            <a:avLst/>
            <a:gdLst/>
            <a:ahLst/>
            <a:rect l="0" t="0" r="r" b="b"/>
            <a:pathLst>
              <a:path w="1811" h="1324">
                <a:moveTo>
                  <a:pt x="0" y="1150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8" y="118"/>
                  <a:pt x="13" y="108"/>
                </a:cubicBezTo>
                <a:cubicBezTo>
                  <a:pt x="17" y="97"/>
                  <a:pt x="22" y="87"/>
                  <a:pt x="29" y="78"/>
                </a:cubicBezTo>
                <a:cubicBezTo>
                  <a:pt x="35" y="68"/>
                  <a:pt x="42" y="59"/>
                  <a:pt x="50" y="51"/>
                </a:cubicBezTo>
                <a:cubicBezTo>
                  <a:pt x="59" y="43"/>
                  <a:pt x="67" y="36"/>
                  <a:pt x="77" y="30"/>
                </a:cubicBezTo>
                <a:cubicBezTo>
                  <a:pt x="86" y="23"/>
                  <a:pt x="96" y="18"/>
                  <a:pt x="107" y="13"/>
                </a:cubicBezTo>
                <a:cubicBezTo>
                  <a:pt x="118" y="9"/>
                  <a:pt x="128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1637" y="0"/>
                </a:lnTo>
                <a:cubicBezTo>
                  <a:pt x="1648" y="0"/>
                  <a:pt x="1660" y="1"/>
                  <a:pt x="1671" y="4"/>
                </a:cubicBezTo>
                <a:cubicBezTo>
                  <a:pt x="1682" y="6"/>
                  <a:pt x="1693" y="9"/>
                  <a:pt x="1704" y="13"/>
                </a:cubicBezTo>
                <a:cubicBezTo>
                  <a:pt x="1714" y="18"/>
                  <a:pt x="1724" y="23"/>
                  <a:pt x="1734" y="30"/>
                </a:cubicBezTo>
                <a:cubicBezTo>
                  <a:pt x="1743" y="36"/>
                  <a:pt x="1752" y="43"/>
                  <a:pt x="1760" y="51"/>
                </a:cubicBezTo>
                <a:cubicBezTo>
                  <a:pt x="1768" y="59"/>
                  <a:pt x="1775" y="68"/>
                  <a:pt x="1782" y="78"/>
                </a:cubicBezTo>
                <a:cubicBezTo>
                  <a:pt x="1788" y="87"/>
                  <a:pt x="1793" y="97"/>
                  <a:pt x="1798" y="108"/>
                </a:cubicBezTo>
                <a:cubicBezTo>
                  <a:pt x="1802" y="118"/>
                  <a:pt x="1806" y="129"/>
                  <a:pt x="1808" y="140"/>
                </a:cubicBezTo>
                <a:cubicBezTo>
                  <a:pt x="1810" y="152"/>
                  <a:pt x="1811" y="163"/>
                  <a:pt x="1811" y="174"/>
                </a:cubicBezTo>
                <a:lnTo>
                  <a:pt x="1811" y="1150"/>
                </a:lnTo>
                <a:cubicBezTo>
                  <a:pt x="1811" y="1162"/>
                  <a:pt x="1810" y="1173"/>
                  <a:pt x="1808" y="1184"/>
                </a:cubicBezTo>
                <a:cubicBezTo>
                  <a:pt x="1806" y="1195"/>
                  <a:pt x="1802" y="1206"/>
                  <a:pt x="1798" y="1217"/>
                </a:cubicBezTo>
                <a:cubicBezTo>
                  <a:pt x="1793" y="1227"/>
                  <a:pt x="1788" y="1237"/>
                  <a:pt x="1782" y="1247"/>
                </a:cubicBezTo>
                <a:cubicBezTo>
                  <a:pt x="1775" y="1256"/>
                  <a:pt x="1768" y="1265"/>
                  <a:pt x="1760" y="1273"/>
                </a:cubicBezTo>
                <a:cubicBezTo>
                  <a:pt x="1752" y="1281"/>
                  <a:pt x="1743" y="1289"/>
                  <a:pt x="1734" y="1295"/>
                </a:cubicBezTo>
                <a:cubicBezTo>
                  <a:pt x="1724" y="1301"/>
                  <a:pt x="1714" y="1307"/>
                  <a:pt x="1704" y="1311"/>
                </a:cubicBezTo>
                <a:cubicBezTo>
                  <a:pt x="1693" y="1315"/>
                  <a:pt x="1682" y="1319"/>
                  <a:pt x="1671" y="1321"/>
                </a:cubicBezTo>
                <a:cubicBezTo>
                  <a:pt x="1660" y="1323"/>
                  <a:pt x="1648" y="1324"/>
                  <a:pt x="1637" y="1324"/>
                </a:cubicBezTo>
                <a:lnTo>
                  <a:pt x="174" y="1324"/>
                </a:lnTo>
                <a:cubicBezTo>
                  <a:pt x="162" y="1324"/>
                  <a:pt x="151" y="1323"/>
                  <a:pt x="140" y="1321"/>
                </a:cubicBezTo>
                <a:cubicBezTo>
                  <a:pt x="128" y="1319"/>
                  <a:pt x="118" y="1315"/>
                  <a:pt x="107" y="1311"/>
                </a:cubicBezTo>
                <a:cubicBezTo>
                  <a:pt x="96" y="1307"/>
                  <a:pt x="86" y="1301"/>
                  <a:pt x="77" y="1295"/>
                </a:cubicBezTo>
                <a:cubicBezTo>
                  <a:pt x="67" y="1289"/>
                  <a:pt x="59" y="1281"/>
                  <a:pt x="50" y="1273"/>
                </a:cubicBezTo>
                <a:cubicBezTo>
                  <a:pt x="42" y="1265"/>
                  <a:pt x="35" y="1256"/>
                  <a:pt x="29" y="1247"/>
                </a:cubicBezTo>
                <a:cubicBezTo>
                  <a:pt x="22" y="1237"/>
                  <a:pt x="17" y="1227"/>
                  <a:pt x="13" y="1217"/>
                </a:cubicBezTo>
                <a:cubicBezTo>
                  <a:pt x="8" y="1206"/>
                  <a:pt x="5" y="1195"/>
                  <a:pt x="3" y="1184"/>
                </a:cubicBezTo>
                <a:cubicBezTo>
                  <a:pt x="1" y="1173"/>
                  <a:pt x="0" y="1162"/>
                  <a:pt x="0" y="1150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4098960" y="2360520"/>
            <a:ext cx="651960" cy="476640"/>
          </a:xfrm>
          <a:custGeom>
            <a:avLst/>
            <a:gdLst/>
            <a:ahLst/>
            <a:rect l="0" t="0" r="r" b="b"/>
            <a:pathLst>
              <a:path fill="none" w="1811" h="1324">
                <a:moveTo>
                  <a:pt x="0" y="1150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8" y="118"/>
                  <a:pt x="13" y="108"/>
                </a:cubicBezTo>
                <a:cubicBezTo>
                  <a:pt x="17" y="97"/>
                  <a:pt x="22" y="87"/>
                  <a:pt x="29" y="78"/>
                </a:cubicBezTo>
                <a:cubicBezTo>
                  <a:pt x="35" y="68"/>
                  <a:pt x="42" y="59"/>
                  <a:pt x="50" y="51"/>
                </a:cubicBezTo>
                <a:cubicBezTo>
                  <a:pt x="59" y="43"/>
                  <a:pt x="67" y="36"/>
                  <a:pt x="77" y="30"/>
                </a:cubicBezTo>
                <a:cubicBezTo>
                  <a:pt x="86" y="23"/>
                  <a:pt x="96" y="18"/>
                  <a:pt x="107" y="13"/>
                </a:cubicBezTo>
                <a:cubicBezTo>
                  <a:pt x="118" y="9"/>
                  <a:pt x="128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1637" y="0"/>
                </a:lnTo>
                <a:cubicBezTo>
                  <a:pt x="1648" y="0"/>
                  <a:pt x="1660" y="1"/>
                  <a:pt x="1671" y="4"/>
                </a:cubicBezTo>
                <a:cubicBezTo>
                  <a:pt x="1682" y="6"/>
                  <a:pt x="1693" y="9"/>
                  <a:pt x="1704" y="13"/>
                </a:cubicBezTo>
                <a:cubicBezTo>
                  <a:pt x="1714" y="18"/>
                  <a:pt x="1724" y="23"/>
                  <a:pt x="1734" y="30"/>
                </a:cubicBezTo>
                <a:cubicBezTo>
                  <a:pt x="1743" y="36"/>
                  <a:pt x="1752" y="43"/>
                  <a:pt x="1760" y="51"/>
                </a:cubicBezTo>
                <a:cubicBezTo>
                  <a:pt x="1768" y="59"/>
                  <a:pt x="1775" y="68"/>
                  <a:pt x="1782" y="78"/>
                </a:cubicBezTo>
                <a:cubicBezTo>
                  <a:pt x="1788" y="87"/>
                  <a:pt x="1793" y="97"/>
                  <a:pt x="1798" y="108"/>
                </a:cubicBezTo>
                <a:cubicBezTo>
                  <a:pt x="1802" y="118"/>
                  <a:pt x="1806" y="129"/>
                  <a:pt x="1808" y="140"/>
                </a:cubicBezTo>
                <a:cubicBezTo>
                  <a:pt x="1810" y="152"/>
                  <a:pt x="1811" y="163"/>
                  <a:pt x="1811" y="174"/>
                </a:cubicBezTo>
                <a:lnTo>
                  <a:pt x="1811" y="1150"/>
                </a:lnTo>
                <a:cubicBezTo>
                  <a:pt x="1811" y="1162"/>
                  <a:pt x="1810" y="1173"/>
                  <a:pt x="1808" y="1184"/>
                </a:cubicBezTo>
                <a:cubicBezTo>
                  <a:pt x="1806" y="1195"/>
                  <a:pt x="1802" y="1206"/>
                  <a:pt x="1798" y="1217"/>
                </a:cubicBezTo>
                <a:cubicBezTo>
                  <a:pt x="1793" y="1227"/>
                  <a:pt x="1788" y="1237"/>
                  <a:pt x="1782" y="1247"/>
                </a:cubicBezTo>
                <a:cubicBezTo>
                  <a:pt x="1775" y="1256"/>
                  <a:pt x="1768" y="1265"/>
                  <a:pt x="1760" y="1273"/>
                </a:cubicBezTo>
                <a:cubicBezTo>
                  <a:pt x="1752" y="1281"/>
                  <a:pt x="1743" y="1289"/>
                  <a:pt x="1734" y="1295"/>
                </a:cubicBezTo>
                <a:cubicBezTo>
                  <a:pt x="1724" y="1301"/>
                  <a:pt x="1714" y="1307"/>
                  <a:pt x="1704" y="1311"/>
                </a:cubicBezTo>
                <a:cubicBezTo>
                  <a:pt x="1693" y="1315"/>
                  <a:pt x="1682" y="1319"/>
                  <a:pt x="1671" y="1321"/>
                </a:cubicBezTo>
                <a:cubicBezTo>
                  <a:pt x="1660" y="1323"/>
                  <a:pt x="1648" y="1324"/>
                  <a:pt x="1637" y="1324"/>
                </a:cubicBezTo>
                <a:lnTo>
                  <a:pt x="174" y="1324"/>
                </a:lnTo>
                <a:cubicBezTo>
                  <a:pt x="162" y="1324"/>
                  <a:pt x="151" y="1323"/>
                  <a:pt x="140" y="1321"/>
                </a:cubicBezTo>
                <a:cubicBezTo>
                  <a:pt x="128" y="1319"/>
                  <a:pt x="118" y="1315"/>
                  <a:pt x="107" y="1311"/>
                </a:cubicBezTo>
                <a:cubicBezTo>
                  <a:pt x="96" y="1307"/>
                  <a:pt x="86" y="1301"/>
                  <a:pt x="77" y="1295"/>
                </a:cubicBezTo>
                <a:cubicBezTo>
                  <a:pt x="67" y="1289"/>
                  <a:pt x="59" y="1281"/>
                  <a:pt x="50" y="1273"/>
                </a:cubicBezTo>
                <a:cubicBezTo>
                  <a:pt x="42" y="1265"/>
                  <a:pt x="35" y="1256"/>
                  <a:pt x="29" y="1247"/>
                </a:cubicBezTo>
                <a:cubicBezTo>
                  <a:pt x="22" y="1237"/>
                  <a:pt x="17" y="1227"/>
                  <a:pt x="13" y="1217"/>
                </a:cubicBezTo>
                <a:cubicBezTo>
                  <a:pt x="8" y="1206"/>
                  <a:pt x="5" y="1195"/>
                  <a:pt x="3" y="1184"/>
                </a:cubicBezTo>
                <a:cubicBezTo>
                  <a:pt x="1" y="1173"/>
                  <a:pt x="0" y="1162"/>
                  <a:pt x="0" y="1150"/>
                </a:cubicBezTo>
              </a:path>
            </a:pathLst>
          </a:custGeom>
          <a:ln w="8280">
            <a:solidFill>
              <a:srgbClr val="ffffff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4"/>
          <a:stretch/>
        </p:blipFill>
        <p:spPr>
          <a:xfrm>
            <a:off x="4345560" y="244008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" name=""/>
          <p:cNvSpPr txBox="1"/>
          <p:nvPr/>
        </p:nvSpPr>
        <p:spPr>
          <a:xfrm>
            <a:off x="6292440" y="2097720"/>
            <a:ext cx="798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Internal Node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5268600" y="2360520"/>
            <a:ext cx="652320" cy="476640"/>
          </a:xfrm>
          <a:custGeom>
            <a:avLst/>
            <a:gdLst/>
            <a:ahLst/>
            <a:rect l="0" t="0" r="r" b="b"/>
            <a:pathLst>
              <a:path w="1812" h="1324">
                <a:moveTo>
                  <a:pt x="0" y="1150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1638" y="0"/>
                </a:lnTo>
                <a:cubicBezTo>
                  <a:pt x="1649" y="0"/>
                  <a:pt x="1661" y="1"/>
                  <a:pt x="1672" y="4"/>
                </a:cubicBezTo>
                <a:cubicBezTo>
                  <a:pt x="1683" y="6"/>
                  <a:pt x="1694" y="9"/>
                  <a:pt x="1704" y="13"/>
                </a:cubicBezTo>
                <a:cubicBezTo>
                  <a:pt x="1715" y="18"/>
                  <a:pt x="1725" y="23"/>
                  <a:pt x="1735" y="30"/>
                </a:cubicBezTo>
                <a:cubicBezTo>
                  <a:pt x="1744" y="36"/>
                  <a:pt x="1753" y="43"/>
                  <a:pt x="1761" y="51"/>
                </a:cubicBezTo>
                <a:cubicBezTo>
                  <a:pt x="1769" y="59"/>
                  <a:pt x="1776" y="68"/>
                  <a:pt x="1783" y="78"/>
                </a:cubicBezTo>
                <a:cubicBezTo>
                  <a:pt x="1789" y="87"/>
                  <a:pt x="1794" y="97"/>
                  <a:pt x="1799" y="108"/>
                </a:cubicBezTo>
                <a:cubicBezTo>
                  <a:pt x="1803" y="118"/>
                  <a:pt x="1806" y="129"/>
                  <a:pt x="1809" y="140"/>
                </a:cubicBezTo>
                <a:cubicBezTo>
                  <a:pt x="1811" y="152"/>
                  <a:pt x="1812" y="163"/>
                  <a:pt x="1812" y="174"/>
                </a:cubicBezTo>
                <a:lnTo>
                  <a:pt x="1812" y="1150"/>
                </a:lnTo>
                <a:cubicBezTo>
                  <a:pt x="1812" y="1162"/>
                  <a:pt x="1811" y="1173"/>
                  <a:pt x="1809" y="1184"/>
                </a:cubicBezTo>
                <a:cubicBezTo>
                  <a:pt x="1806" y="1195"/>
                  <a:pt x="1803" y="1206"/>
                  <a:pt x="1799" y="1217"/>
                </a:cubicBezTo>
                <a:cubicBezTo>
                  <a:pt x="1794" y="1227"/>
                  <a:pt x="1789" y="1237"/>
                  <a:pt x="1783" y="1247"/>
                </a:cubicBezTo>
                <a:cubicBezTo>
                  <a:pt x="1776" y="1256"/>
                  <a:pt x="1769" y="1265"/>
                  <a:pt x="1761" y="1273"/>
                </a:cubicBezTo>
                <a:cubicBezTo>
                  <a:pt x="1753" y="1281"/>
                  <a:pt x="1744" y="1289"/>
                  <a:pt x="1735" y="1295"/>
                </a:cubicBezTo>
                <a:cubicBezTo>
                  <a:pt x="1725" y="1301"/>
                  <a:pt x="1715" y="1307"/>
                  <a:pt x="1704" y="1311"/>
                </a:cubicBezTo>
                <a:cubicBezTo>
                  <a:pt x="1694" y="1315"/>
                  <a:pt x="1683" y="1319"/>
                  <a:pt x="1672" y="1321"/>
                </a:cubicBezTo>
                <a:cubicBezTo>
                  <a:pt x="1661" y="1323"/>
                  <a:pt x="1649" y="1324"/>
                  <a:pt x="1638" y="1324"/>
                </a:cubicBezTo>
                <a:lnTo>
                  <a:pt x="174" y="1324"/>
                </a:lnTo>
                <a:cubicBezTo>
                  <a:pt x="163" y="1324"/>
                  <a:pt x="152" y="1323"/>
                  <a:pt x="140" y="1321"/>
                </a:cubicBezTo>
                <a:cubicBezTo>
                  <a:pt x="129" y="1319"/>
                  <a:pt x="118" y="1315"/>
                  <a:pt x="108" y="1311"/>
                </a:cubicBezTo>
                <a:cubicBezTo>
                  <a:pt x="97" y="1307"/>
                  <a:pt x="87" y="1301"/>
                  <a:pt x="78" y="1295"/>
                </a:cubicBezTo>
                <a:cubicBezTo>
                  <a:pt x="68" y="1289"/>
                  <a:pt x="59" y="1281"/>
                  <a:pt x="51" y="1273"/>
                </a:cubicBezTo>
                <a:cubicBezTo>
                  <a:pt x="43" y="1265"/>
                  <a:pt x="36" y="1256"/>
                  <a:pt x="30" y="1247"/>
                </a:cubicBezTo>
                <a:cubicBezTo>
                  <a:pt x="23" y="1237"/>
                  <a:pt x="18" y="1227"/>
                  <a:pt x="14" y="1217"/>
                </a:cubicBezTo>
                <a:cubicBezTo>
                  <a:pt x="9" y="1206"/>
                  <a:pt x="6" y="1195"/>
                  <a:pt x="4" y="1184"/>
                </a:cubicBezTo>
                <a:cubicBezTo>
                  <a:pt x="1" y="1173"/>
                  <a:pt x="0" y="1162"/>
                  <a:pt x="0" y="1150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5268600" y="2360520"/>
            <a:ext cx="652320" cy="476640"/>
          </a:xfrm>
          <a:custGeom>
            <a:avLst/>
            <a:gdLst/>
            <a:ahLst/>
            <a:rect l="0" t="0" r="r" b="b"/>
            <a:pathLst>
              <a:path fill="none" w="1812" h="1324">
                <a:moveTo>
                  <a:pt x="0" y="1150"/>
                </a:moveTo>
                <a:lnTo>
                  <a:pt x="0" y="174"/>
                </a:lnTo>
                <a:cubicBezTo>
                  <a:pt x="0" y="163"/>
                  <a:pt x="1" y="152"/>
                  <a:pt x="4" y="140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1"/>
                  <a:pt x="163" y="0"/>
                  <a:pt x="174" y="0"/>
                </a:cubicBezTo>
                <a:lnTo>
                  <a:pt x="1638" y="0"/>
                </a:lnTo>
                <a:cubicBezTo>
                  <a:pt x="1649" y="0"/>
                  <a:pt x="1661" y="1"/>
                  <a:pt x="1672" y="4"/>
                </a:cubicBezTo>
                <a:cubicBezTo>
                  <a:pt x="1683" y="6"/>
                  <a:pt x="1694" y="9"/>
                  <a:pt x="1704" y="13"/>
                </a:cubicBezTo>
                <a:cubicBezTo>
                  <a:pt x="1715" y="18"/>
                  <a:pt x="1725" y="23"/>
                  <a:pt x="1735" y="30"/>
                </a:cubicBezTo>
                <a:cubicBezTo>
                  <a:pt x="1744" y="36"/>
                  <a:pt x="1753" y="43"/>
                  <a:pt x="1761" y="51"/>
                </a:cubicBezTo>
                <a:cubicBezTo>
                  <a:pt x="1769" y="59"/>
                  <a:pt x="1776" y="68"/>
                  <a:pt x="1783" y="78"/>
                </a:cubicBezTo>
                <a:cubicBezTo>
                  <a:pt x="1789" y="87"/>
                  <a:pt x="1794" y="97"/>
                  <a:pt x="1799" y="108"/>
                </a:cubicBezTo>
                <a:cubicBezTo>
                  <a:pt x="1803" y="118"/>
                  <a:pt x="1806" y="129"/>
                  <a:pt x="1809" y="140"/>
                </a:cubicBezTo>
                <a:cubicBezTo>
                  <a:pt x="1811" y="152"/>
                  <a:pt x="1812" y="163"/>
                  <a:pt x="1812" y="174"/>
                </a:cubicBezTo>
                <a:lnTo>
                  <a:pt x="1812" y="1150"/>
                </a:lnTo>
                <a:cubicBezTo>
                  <a:pt x="1812" y="1162"/>
                  <a:pt x="1811" y="1173"/>
                  <a:pt x="1809" y="1184"/>
                </a:cubicBezTo>
                <a:cubicBezTo>
                  <a:pt x="1806" y="1195"/>
                  <a:pt x="1803" y="1206"/>
                  <a:pt x="1799" y="1217"/>
                </a:cubicBezTo>
                <a:cubicBezTo>
                  <a:pt x="1794" y="1227"/>
                  <a:pt x="1789" y="1237"/>
                  <a:pt x="1783" y="1247"/>
                </a:cubicBezTo>
                <a:cubicBezTo>
                  <a:pt x="1776" y="1256"/>
                  <a:pt x="1769" y="1265"/>
                  <a:pt x="1761" y="1273"/>
                </a:cubicBezTo>
                <a:cubicBezTo>
                  <a:pt x="1753" y="1281"/>
                  <a:pt x="1744" y="1289"/>
                  <a:pt x="1735" y="1295"/>
                </a:cubicBezTo>
                <a:cubicBezTo>
                  <a:pt x="1725" y="1301"/>
                  <a:pt x="1715" y="1307"/>
                  <a:pt x="1704" y="1311"/>
                </a:cubicBezTo>
                <a:cubicBezTo>
                  <a:pt x="1694" y="1315"/>
                  <a:pt x="1683" y="1319"/>
                  <a:pt x="1672" y="1321"/>
                </a:cubicBezTo>
                <a:cubicBezTo>
                  <a:pt x="1661" y="1323"/>
                  <a:pt x="1649" y="1324"/>
                  <a:pt x="1638" y="1324"/>
                </a:cubicBezTo>
                <a:lnTo>
                  <a:pt x="174" y="1324"/>
                </a:lnTo>
                <a:cubicBezTo>
                  <a:pt x="163" y="1324"/>
                  <a:pt x="152" y="1323"/>
                  <a:pt x="140" y="1321"/>
                </a:cubicBezTo>
                <a:cubicBezTo>
                  <a:pt x="129" y="1319"/>
                  <a:pt x="118" y="1315"/>
                  <a:pt x="108" y="1311"/>
                </a:cubicBezTo>
                <a:cubicBezTo>
                  <a:pt x="97" y="1307"/>
                  <a:pt x="87" y="1301"/>
                  <a:pt x="78" y="1295"/>
                </a:cubicBezTo>
                <a:cubicBezTo>
                  <a:pt x="68" y="1289"/>
                  <a:pt x="59" y="1281"/>
                  <a:pt x="51" y="1273"/>
                </a:cubicBezTo>
                <a:cubicBezTo>
                  <a:pt x="43" y="1265"/>
                  <a:pt x="36" y="1256"/>
                  <a:pt x="30" y="1247"/>
                </a:cubicBezTo>
                <a:cubicBezTo>
                  <a:pt x="23" y="1237"/>
                  <a:pt x="18" y="1227"/>
                  <a:pt x="14" y="1217"/>
                </a:cubicBezTo>
                <a:cubicBezTo>
                  <a:pt x="9" y="1206"/>
                  <a:pt x="6" y="1195"/>
                  <a:pt x="4" y="1184"/>
                </a:cubicBezTo>
                <a:cubicBezTo>
                  <a:pt x="1" y="1173"/>
                  <a:pt x="0" y="1162"/>
                  <a:pt x="0" y="1150"/>
                </a:cubicBezTo>
              </a:path>
            </a:pathLst>
          </a:custGeom>
          <a:ln w="8280">
            <a:solidFill>
              <a:srgbClr val="ffffff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5"/>
          <a:stretch/>
        </p:blipFill>
        <p:spPr>
          <a:xfrm>
            <a:off x="5515560" y="244008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" name=""/>
          <p:cNvSpPr txBox="1"/>
          <p:nvPr/>
        </p:nvSpPr>
        <p:spPr>
          <a:xfrm>
            <a:off x="4169880" y="2639520"/>
            <a:ext cx="5101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Leaf Node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6605640" y="2360520"/>
            <a:ext cx="652320" cy="476640"/>
          </a:xfrm>
          <a:custGeom>
            <a:avLst/>
            <a:gdLst/>
            <a:ahLst/>
            <a:rect l="0" t="0" r="r" b="b"/>
            <a:pathLst>
              <a:path w="1812" h="1324">
                <a:moveTo>
                  <a:pt x="0" y="1150"/>
                </a:moveTo>
                <a:lnTo>
                  <a:pt x="0" y="174"/>
                </a:lnTo>
                <a:cubicBezTo>
                  <a:pt x="0" y="163"/>
                  <a:pt x="2" y="152"/>
                  <a:pt x="4" y="140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1" y="4"/>
                </a:cubicBezTo>
                <a:cubicBezTo>
                  <a:pt x="152" y="1"/>
                  <a:pt x="163" y="0"/>
                  <a:pt x="175" y="0"/>
                </a:cubicBezTo>
                <a:lnTo>
                  <a:pt x="1638" y="0"/>
                </a:lnTo>
                <a:cubicBezTo>
                  <a:pt x="1649" y="0"/>
                  <a:pt x="1661" y="1"/>
                  <a:pt x="1672" y="4"/>
                </a:cubicBezTo>
                <a:cubicBezTo>
                  <a:pt x="1683" y="6"/>
                  <a:pt x="1694" y="9"/>
                  <a:pt x="1705" y="13"/>
                </a:cubicBezTo>
                <a:cubicBezTo>
                  <a:pt x="1715" y="18"/>
                  <a:pt x="1725" y="23"/>
                  <a:pt x="1735" y="30"/>
                </a:cubicBezTo>
                <a:cubicBezTo>
                  <a:pt x="1744" y="36"/>
                  <a:pt x="1753" y="43"/>
                  <a:pt x="1761" y="51"/>
                </a:cubicBezTo>
                <a:cubicBezTo>
                  <a:pt x="1769" y="59"/>
                  <a:pt x="1776" y="68"/>
                  <a:pt x="1783" y="78"/>
                </a:cubicBezTo>
                <a:cubicBezTo>
                  <a:pt x="1789" y="87"/>
                  <a:pt x="1794" y="97"/>
                  <a:pt x="1799" y="108"/>
                </a:cubicBezTo>
                <a:cubicBezTo>
                  <a:pt x="1803" y="118"/>
                  <a:pt x="1806" y="129"/>
                  <a:pt x="1809" y="140"/>
                </a:cubicBezTo>
                <a:cubicBezTo>
                  <a:pt x="1811" y="152"/>
                  <a:pt x="1812" y="163"/>
                  <a:pt x="1812" y="174"/>
                </a:cubicBezTo>
                <a:lnTo>
                  <a:pt x="1812" y="1150"/>
                </a:lnTo>
                <a:cubicBezTo>
                  <a:pt x="1812" y="1162"/>
                  <a:pt x="1811" y="1173"/>
                  <a:pt x="1809" y="1184"/>
                </a:cubicBezTo>
                <a:cubicBezTo>
                  <a:pt x="1806" y="1195"/>
                  <a:pt x="1803" y="1206"/>
                  <a:pt x="1799" y="1217"/>
                </a:cubicBezTo>
                <a:cubicBezTo>
                  <a:pt x="1794" y="1227"/>
                  <a:pt x="1789" y="1237"/>
                  <a:pt x="1783" y="1247"/>
                </a:cubicBezTo>
                <a:cubicBezTo>
                  <a:pt x="1776" y="1256"/>
                  <a:pt x="1769" y="1265"/>
                  <a:pt x="1761" y="1273"/>
                </a:cubicBezTo>
                <a:cubicBezTo>
                  <a:pt x="1753" y="1281"/>
                  <a:pt x="1744" y="1289"/>
                  <a:pt x="1735" y="1295"/>
                </a:cubicBezTo>
                <a:cubicBezTo>
                  <a:pt x="1725" y="1301"/>
                  <a:pt x="1715" y="1307"/>
                  <a:pt x="1705" y="1311"/>
                </a:cubicBezTo>
                <a:cubicBezTo>
                  <a:pt x="1694" y="1315"/>
                  <a:pt x="1683" y="1319"/>
                  <a:pt x="1672" y="1321"/>
                </a:cubicBezTo>
                <a:cubicBezTo>
                  <a:pt x="1661" y="1323"/>
                  <a:pt x="1649" y="1324"/>
                  <a:pt x="1638" y="1324"/>
                </a:cubicBezTo>
                <a:lnTo>
                  <a:pt x="175" y="1324"/>
                </a:lnTo>
                <a:cubicBezTo>
                  <a:pt x="163" y="1324"/>
                  <a:pt x="152" y="1323"/>
                  <a:pt x="141" y="1321"/>
                </a:cubicBezTo>
                <a:cubicBezTo>
                  <a:pt x="129" y="1319"/>
                  <a:pt x="118" y="1315"/>
                  <a:pt x="108" y="1311"/>
                </a:cubicBezTo>
                <a:cubicBezTo>
                  <a:pt x="97" y="1307"/>
                  <a:pt x="87" y="1301"/>
                  <a:pt x="78" y="1295"/>
                </a:cubicBezTo>
                <a:cubicBezTo>
                  <a:pt x="68" y="1289"/>
                  <a:pt x="59" y="1281"/>
                  <a:pt x="51" y="1273"/>
                </a:cubicBezTo>
                <a:cubicBezTo>
                  <a:pt x="43" y="1265"/>
                  <a:pt x="36" y="1256"/>
                  <a:pt x="30" y="1247"/>
                </a:cubicBezTo>
                <a:cubicBezTo>
                  <a:pt x="23" y="1237"/>
                  <a:pt x="18" y="1227"/>
                  <a:pt x="14" y="1217"/>
                </a:cubicBezTo>
                <a:cubicBezTo>
                  <a:pt x="9" y="1206"/>
                  <a:pt x="6" y="1195"/>
                  <a:pt x="4" y="1184"/>
                </a:cubicBezTo>
                <a:cubicBezTo>
                  <a:pt x="2" y="1173"/>
                  <a:pt x="0" y="1162"/>
                  <a:pt x="0" y="1150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6605640" y="2360520"/>
            <a:ext cx="652320" cy="476640"/>
          </a:xfrm>
          <a:custGeom>
            <a:avLst/>
            <a:gdLst/>
            <a:ahLst/>
            <a:rect l="0" t="0" r="r" b="b"/>
            <a:pathLst>
              <a:path fill="none" w="1812" h="1324">
                <a:moveTo>
                  <a:pt x="0" y="1150"/>
                </a:moveTo>
                <a:lnTo>
                  <a:pt x="0" y="174"/>
                </a:lnTo>
                <a:cubicBezTo>
                  <a:pt x="0" y="163"/>
                  <a:pt x="2" y="152"/>
                  <a:pt x="4" y="140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1" y="4"/>
                </a:cubicBezTo>
                <a:cubicBezTo>
                  <a:pt x="152" y="1"/>
                  <a:pt x="163" y="0"/>
                  <a:pt x="175" y="0"/>
                </a:cubicBezTo>
                <a:lnTo>
                  <a:pt x="1638" y="0"/>
                </a:lnTo>
                <a:cubicBezTo>
                  <a:pt x="1649" y="0"/>
                  <a:pt x="1661" y="1"/>
                  <a:pt x="1672" y="4"/>
                </a:cubicBezTo>
                <a:cubicBezTo>
                  <a:pt x="1683" y="6"/>
                  <a:pt x="1694" y="9"/>
                  <a:pt x="1705" y="13"/>
                </a:cubicBezTo>
                <a:cubicBezTo>
                  <a:pt x="1715" y="18"/>
                  <a:pt x="1725" y="23"/>
                  <a:pt x="1735" y="30"/>
                </a:cubicBezTo>
                <a:cubicBezTo>
                  <a:pt x="1744" y="36"/>
                  <a:pt x="1753" y="43"/>
                  <a:pt x="1761" y="51"/>
                </a:cubicBezTo>
                <a:cubicBezTo>
                  <a:pt x="1769" y="59"/>
                  <a:pt x="1776" y="68"/>
                  <a:pt x="1783" y="78"/>
                </a:cubicBezTo>
                <a:cubicBezTo>
                  <a:pt x="1789" y="87"/>
                  <a:pt x="1794" y="97"/>
                  <a:pt x="1799" y="108"/>
                </a:cubicBezTo>
                <a:cubicBezTo>
                  <a:pt x="1803" y="118"/>
                  <a:pt x="1806" y="129"/>
                  <a:pt x="1809" y="140"/>
                </a:cubicBezTo>
                <a:cubicBezTo>
                  <a:pt x="1811" y="152"/>
                  <a:pt x="1812" y="163"/>
                  <a:pt x="1812" y="174"/>
                </a:cubicBezTo>
                <a:lnTo>
                  <a:pt x="1812" y="1150"/>
                </a:lnTo>
                <a:cubicBezTo>
                  <a:pt x="1812" y="1162"/>
                  <a:pt x="1811" y="1173"/>
                  <a:pt x="1809" y="1184"/>
                </a:cubicBezTo>
                <a:cubicBezTo>
                  <a:pt x="1806" y="1195"/>
                  <a:pt x="1803" y="1206"/>
                  <a:pt x="1799" y="1217"/>
                </a:cubicBezTo>
                <a:cubicBezTo>
                  <a:pt x="1794" y="1227"/>
                  <a:pt x="1789" y="1237"/>
                  <a:pt x="1783" y="1247"/>
                </a:cubicBezTo>
                <a:cubicBezTo>
                  <a:pt x="1776" y="1256"/>
                  <a:pt x="1769" y="1265"/>
                  <a:pt x="1761" y="1273"/>
                </a:cubicBezTo>
                <a:cubicBezTo>
                  <a:pt x="1753" y="1281"/>
                  <a:pt x="1744" y="1289"/>
                  <a:pt x="1735" y="1295"/>
                </a:cubicBezTo>
                <a:cubicBezTo>
                  <a:pt x="1725" y="1301"/>
                  <a:pt x="1715" y="1307"/>
                  <a:pt x="1705" y="1311"/>
                </a:cubicBezTo>
                <a:cubicBezTo>
                  <a:pt x="1694" y="1315"/>
                  <a:pt x="1683" y="1319"/>
                  <a:pt x="1672" y="1321"/>
                </a:cubicBezTo>
                <a:cubicBezTo>
                  <a:pt x="1661" y="1323"/>
                  <a:pt x="1649" y="1324"/>
                  <a:pt x="1638" y="1324"/>
                </a:cubicBezTo>
                <a:lnTo>
                  <a:pt x="175" y="1324"/>
                </a:lnTo>
                <a:cubicBezTo>
                  <a:pt x="163" y="1324"/>
                  <a:pt x="152" y="1323"/>
                  <a:pt x="141" y="1321"/>
                </a:cubicBezTo>
                <a:cubicBezTo>
                  <a:pt x="129" y="1319"/>
                  <a:pt x="118" y="1315"/>
                  <a:pt x="108" y="1311"/>
                </a:cubicBezTo>
                <a:cubicBezTo>
                  <a:pt x="97" y="1307"/>
                  <a:pt x="87" y="1301"/>
                  <a:pt x="78" y="1295"/>
                </a:cubicBezTo>
                <a:cubicBezTo>
                  <a:pt x="68" y="1289"/>
                  <a:pt x="59" y="1281"/>
                  <a:pt x="51" y="1273"/>
                </a:cubicBezTo>
                <a:cubicBezTo>
                  <a:pt x="43" y="1265"/>
                  <a:pt x="36" y="1256"/>
                  <a:pt x="30" y="1247"/>
                </a:cubicBezTo>
                <a:cubicBezTo>
                  <a:pt x="23" y="1237"/>
                  <a:pt x="18" y="1227"/>
                  <a:pt x="14" y="1217"/>
                </a:cubicBezTo>
                <a:cubicBezTo>
                  <a:pt x="9" y="1206"/>
                  <a:pt x="6" y="1195"/>
                  <a:pt x="4" y="1184"/>
                </a:cubicBezTo>
                <a:cubicBezTo>
                  <a:pt x="2" y="1173"/>
                  <a:pt x="0" y="1162"/>
                  <a:pt x="0" y="1150"/>
                </a:cubicBezTo>
              </a:path>
            </a:pathLst>
          </a:custGeom>
          <a:ln w="8280">
            <a:solidFill>
              <a:srgbClr val="ffffff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6"/>
          <a:stretch/>
        </p:blipFill>
        <p:spPr>
          <a:xfrm>
            <a:off x="6852600" y="244008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" name=""/>
          <p:cNvSpPr txBox="1"/>
          <p:nvPr/>
        </p:nvSpPr>
        <p:spPr>
          <a:xfrm>
            <a:off x="5339880" y="2639520"/>
            <a:ext cx="5101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Leaf Node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7"/>
          <a:stretch/>
        </p:blipFill>
        <p:spPr>
          <a:xfrm>
            <a:off x="4262040" y="2691000"/>
            <a:ext cx="792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18"/>
          <a:stretch/>
        </p:blipFill>
        <p:spPr>
          <a:xfrm>
            <a:off x="5515560" y="2691000"/>
            <a:ext cx="792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19"/>
          <a:stretch/>
        </p:blipFill>
        <p:spPr>
          <a:xfrm>
            <a:off x="7019640" y="2691000"/>
            <a:ext cx="7920" cy="33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4" name=""/>
          <p:cNvSpPr/>
          <p:nvPr/>
        </p:nvSpPr>
        <p:spPr>
          <a:xfrm>
            <a:off x="3848040" y="3029040"/>
            <a:ext cx="652320" cy="476640"/>
          </a:xfrm>
          <a:custGeom>
            <a:avLst/>
            <a:gdLst/>
            <a:ahLst/>
            <a:rect l="0" t="0" r="r" b="b"/>
            <a:pathLst>
              <a:path w="1812" h="1324">
                <a:moveTo>
                  <a:pt x="0" y="1150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29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3" y="0"/>
                  <a:pt x="174" y="0"/>
                </a:cubicBezTo>
                <a:lnTo>
                  <a:pt x="1638" y="0"/>
                </a:lnTo>
                <a:cubicBezTo>
                  <a:pt x="1649" y="0"/>
                  <a:pt x="1660" y="1"/>
                  <a:pt x="1672" y="4"/>
                </a:cubicBezTo>
                <a:cubicBezTo>
                  <a:pt x="1683" y="6"/>
                  <a:pt x="1694" y="9"/>
                  <a:pt x="1704" y="13"/>
                </a:cubicBezTo>
                <a:cubicBezTo>
                  <a:pt x="1715" y="18"/>
                  <a:pt x="1725" y="23"/>
                  <a:pt x="1734" y="30"/>
                </a:cubicBezTo>
                <a:cubicBezTo>
                  <a:pt x="1744" y="36"/>
                  <a:pt x="1753" y="43"/>
                  <a:pt x="1761" y="51"/>
                </a:cubicBezTo>
                <a:cubicBezTo>
                  <a:pt x="1769" y="59"/>
                  <a:pt x="1776" y="68"/>
                  <a:pt x="1782" y="78"/>
                </a:cubicBezTo>
                <a:cubicBezTo>
                  <a:pt x="1789" y="87"/>
                  <a:pt x="1794" y="97"/>
                  <a:pt x="1798" y="108"/>
                </a:cubicBezTo>
                <a:cubicBezTo>
                  <a:pt x="1803" y="118"/>
                  <a:pt x="1806" y="129"/>
                  <a:pt x="1808" y="140"/>
                </a:cubicBezTo>
                <a:cubicBezTo>
                  <a:pt x="1811" y="152"/>
                  <a:pt x="1812" y="163"/>
                  <a:pt x="1812" y="174"/>
                </a:cubicBezTo>
                <a:lnTo>
                  <a:pt x="1812" y="1150"/>
                </a:lnTo>
                <a:cubicBezTo>
                  <a:pt x="1812" y="1162"/>
                  <a:pt x="1811" y="1173"/>
                  <a:pt x="1808" y="1184"/>
                </a:cubicBezTo>
                <a:cubicBezTo>
                  <a:pt x="1806" y="1195"/>
                  <a:pt x="1803" y="1206"/>
                  <a:pt x="1798" y="1217"/>
                </a:cubicBezTo>
                <a:cubicBezTo>
                  <a:pt x="1794" y="1227"/>
                  <a:pt x="1789" y="1237"/>
                  <a:pt x="1782" y="1247"/>
                </a:cubicBezTo>
                <a:cubicBezTo>
                  <a:pt x="1776" y="1257"/>
                  <a:pt x="1769" y="1265"/>
                  <a:pt x="1761" y="1273"/>
                </a:cubicBezTo>
                <a:cubicBezTo>
                  <a:pt x="1753" y="1281"/>
                  <a:pt x="1744" y="1289"/>
                  <a:pt x="1734" y="1295"/>
                </a:cubicBezTo>
                <a:cubicBezTo>
                  <a:pt x="1725" y="1301"/>
                  <a:pt x="1715" y="1307"/>
                  <a:pt x="1704" y="1311"/>
                </a:cubicBezTo>
                <a:cubicBezTo>
                  <a:pt x="1694" y="1315"/>
                  <a:pt x="1683" y="1319"/>
                  <a:pt x="1672" y="1321"/>
                </a:cubicBezTo>
                <a:cubicBezTo>
                  <a:pt x="1660" y="1323"/>
                  <a:pt x="1649" y="1324"/>
                  <a:pt x="1638" y="1324"/>
                </a:cubicBezTo>
                <a:lnTo>
                  <a:pt x="174" y="1324"/>
                </a:lnTo>
                <a:cubicBezTo>
                  <a:pt x="163" y="1324"/>
                  <a:pt x="151" y="1323"/>
                  <a:pt x="140" y="1321"/>
                </a:cubicBezTo>
                <a:cubicBezTo>
                  <a:pt x="129" y="1319"/>
                  <a:pt x="118" y="1315"/>
                  <a:pt x="108" y="1311"/>
                </a:cubicBezTo>
                <a:cubicBezTo>
                  <a:pt x="97" y="1307"/>
                  <a:pt x="87" y="1301"/>
                  <a:pt x="77" y="1295"/>
                </a:cubicBezTo>
                <a:cubicBezTo>
                  <a:pt x="68" y="1289"/>
                  <a:pt x="59" y="1281"/>
                  <a:pt x="51" y="1273"/>
                </a:cubicBezTo>
                <a:cubicBezTo>
                  <a:pt x="43" y="1265"/>
                  <a:pt x="36" y="1257"/>
                  <a:pt x="29" y="1247"/>
                </a:cubicBezTo>
                <a:cubicBezTo>
                  <a:pt x="23" y="1237"/>
                  <a:pt x="18" y="1227"/>
                  <a:pt x="13" y="1217"/>
                </a:cubicBezTo>
                <a:cubicBezTo>
                  <a:pt x="9" y="1206"/>
                  <a:pt x="6" y="1195"/>
                  <a:pt x="3" y="1184"/>
                </a:cubicBezTo>
                <a:cubicBezTo>
                  <a:pt x="1" y="1173"/>
                  <a:pt x="0" y="1162"/>
                  <a:pt x="0" y="1150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3848040" y="3029040"/>
            <a:ext cx="652320" cy="476640"/>
          </a:xfrm>
          <a:custGeom>
            <a:avLst/>
            <a:gdLst/>
            <a:ahLst/>
            <a:rect l="0" t="0" r="r" b="b"/>
            <a:pathLst>
              <a:path fill="none" w="1812" h="1324">
                <a:moveTo>
                  <a:pt x="0" y="1150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29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3" y="0"/>
                  <a:pt x="174" y="0"/>
                </a:cubicBezTo>
                <a:lnTo>
                  <a:pt x="1638" y="0"/>
                </a:lnTo>
                <a:cubicBezTo>
                  <a:pt x="1649" y="0"/>
                  <a:pt x="1660" y="1"/>
                  <a:pt x="1672" y="4"/>
                </a:cubicBezTo>
                <a:cubicBezTo>
                  <a:pt x="1683" y="6"/>
                  <a:pt x="1694" y="9"/>
                  <a:pt x="1704" y="13"/>
                </a:cubicBezTo>
                <a:cubicBezTo>
                  <a:pt x="1715" y="18"/>
                  <a:pt x="1725" y="23"/>
                  <a:pt x="1734" y="30"/>
                </a:cubicBezTo>
                <a:cubicBezTo>
                  <a:pt x="1744" y="36"/>
                  <a:pt x="1753" y="43"/>
                  <a:pt x="1761" y="51"/>
                </a:cubicBezTo>
                <a:cubicBezTo>
                  <a:pt x="1769" y="59"/>
                  <a:pt x="1776" y="68"/>
                  <a:pt x="1782" y="78"/>
                </a:cubicBezTo>
                <a:cubicBezTo>
                  <a:pt x="1789" y="87"/>
                  <a:pt x="1794" y="97"/>
                  <a:pt x="1798" y="108"/>
                </a:cubicBezTo>
                <a:cubicBezTo>
                  <a:pt x="1803" y="118"/>
                  <a:pt x="1806" y="129"/>
                  <a:pt x="1808" y="140"/>
                </a:cubicBezTo>
                <a:cubicBezTo>
                  <a:pt x="1811" y="152"/>
                  <a:pt x="1812" y="163"/>
                  <a:pt x="1812" y="174"/>
                </a:cubicBezTo>
                <a:lnTo>
                  <a:pt x="1812" y="1150"/>
                </a:lnTo>
                <a:cubicBezTo>
                  <a:pt x="1812" y="1162"/>
                  <a:pt x="1811" y="1173"/>
                  <a:pt x="1808" y="1184"/>
                </a:cubicBezTo>
                <a:cubicBezTo>
                  <a:pt x="1806" y="1195"/>
                  <a:pt x="1803" y="1206"/>
                  <a:pt x="1798" y="1217"/>
                </a:cubicBezTo>
                <a:cubicBezTo>
                  <a:pt x="1794" y="1227"/>
                  <a:pt x="1789" y="1237"/>
                  <a:pt x="1782" y="1247"/>
                </a:cubicBezTo>
                <a:cubicBezTo>
                  <a:pt x="1776" y="1257"/>
                  <a:pt x="1769" y="1265"/>
                  <a:pt x="1761" y="1273"/>
                </a:cubicBezTo>
                <a:cubicBezTo>
                  <a:pt x="1753" y="1281"/>
                  <a:pt x="1744" y="1289"/>
                  <a:pt x="1734" y="1295"/>
                </a:cubicBezTo>
                <a:cubicBezTo>
                  <a:pt x="1725" y="1301"/>
                  <a:pt x="1715" y="1307"/>
                  <a:pt x="1704" y="1311"/>
                </a:cubicBezTo>
                <a:cubicBezTo>
                  <a:pt x="1694" y="1315"/>
                  <a:pt x="1683" y="1319"/>
                  <a:pt x="1672" y="1321"/>
                </a:cubicBezTo>
                <a:cubicBezTo>
                  <a:pt x="1660" y="1323"/>
                  <a:pt x="1649" y="1324"/>
                  <a:pt x="1638" y="1324"/>
                </a:cubicBezTo>
                <a:lnTo>
                  <a:pt x="174" y="1324"/>
                </a:lnTo>
                <a:cubicBezTo>
                  <a:pt x="163" y="1324"/>
                  <a:pt x="151" y="1323"/>
                  <a:pt x="140" y="1321"/>
                </a:cubicBezTo>
                <a:cubicBezTo>
                  <a:pt x="129" y="1319"/>
                  <a:pt x="118" y="1315"/>
                  <a:pt x="108" y="1311"/>
                </a:cubicBezTo>
                <a:cubicBezTo>
                  <a:pt x="97" y="1307"/>
                  <a:pt x="87" y="1301"/>
                  <a:pt x="77" y="1295"/>
                </a:cubicBezTo>
                <a:cubicBezTo>
                  <a:pt x="68" y="1289"/>
                  <a:pt x="59" y="1281"/>
                  <a:pt x="51" y="1273"/>
                </a:cubicBezTo>
                <a:cubicBezTo>
                  <a:pt x="43" y="1265"/>
                  <a:pt x="36" y="1257"/>
                  <a:pt x="29" y="1247"/>
                </a:cubicBezTo>
                <a:cubicBezTo>
                  <a:pt x="23" y="1237"/>
                  <a:pt x="18" y="1227"/>
                  <a:pt x="13" y="1217"/>
                </a:cubicBezTo>
                <a:cubicBezTo>
                  <a:pt x="9" y="1206"/>
                  <a:pt x="6" y="1195"/>
                  <a:pt x="3" y="1184"/>
                </a:cubicBezTo>
                <a:cubicBezTo>
                  <a:pt x="1" y="1173"/>
                  <a:pt x="0" y="1162"/>
                  <a:pt x="0" y="1150"/>
                </a:cubicBezTo>
              </a:path>
            </a:pathLst>
          </a:custGeom>
          <a:ln w="8280">
            <a:solidFill>
              <a:srgbClr val="ffffff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20"/>
          <a:stretch/>
        </p:blipFill>
        <p:spPr>
          <a:xfrm>
            <a:off x="4094640" y="310860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7" name=""/>
          <p:cNvSpPr txBox="1"/>
          <p:nvPr/>
        </p:nvSpPr>
        <p:spPr>
          <a:xfrm>
            <a:off x="6676920" y="2639520"/>
            <a:ext cx="5101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Leaf Node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4934520" y="3029040"/>
            <a:ext cx="651960" cy="476640"/>
          </a:xfrm>
          <a:custGeom>
            <a:avLst/>
            <a:gdLst/>
            <a:ahLst/>
            <a:rect l="0" t="0" r="r" b="b"/>
            <a:pathLst>
              <a:path w="1811" h="1324">
                <a:moveTo>
                  <a:pt x="0" y="1150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9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1636" y="0"/>
                </a:lnTo>
                <a:cubicBezTo>
                  <a:pt x="1648" y="0"/>
                  <a:pt x="1659" y="1"/>
                  <a:pt x="1670" y="4"/>
                </a:cubicBezTo>
                <a:cubicBezTo>
                  <a:pt x="1683" y="6"/>
                  <a:pt x="1693" y="9"/>
                  <a:pt x="1704" y="13"/>
                </a:cubicBezTo>
                <a:cubicBezTo>
                  <a:pt x="1715" y="18"/>
                  <a:pt x="1725" y="23"/>
                  <a:pt x="1734" y="30"/>
                </a:cubicBezTo>
                <a:cubicBezTo>
                  <a:pt x="1744" y="36"/>
                  <a:pt x="1752" y="43"/>
                  <a:pt x="1760" y="51"/>
                </a:cubicBezTo>
                <a:cubicBezTo>
                  <a:pt x="1769" y="59"/>
                  <a:pt x="1776" y="68"/>
                  <a:pt x="1782" y="78"/>
                </a:cubicBezTo>
                <a:cubicBezTo>
                  <a:pt x="1788" y="87"/>
                  <a:pt x="1794" y="97"/>
                  <a:pt x="1798" y="108"/>
                </a:cubicBezTo>
                <a:cubicBezTo>
                  <a:pt x="1803" y="118"/>
                  <a:pt x="1806" y="129"/>
                  <a:pt x="1808" y="140"/>
                </a:cubicBezTo>
                <a:cubicBezTo>
                  <a:pt x="1810" y="152"/>
                  <a:pt x="1811" y="163"/>
                  <a:pt x="1811" y="174"/>
                </a:cubicBezTo>
                <a:lnTo>
                  <a:pt x="1811" y="1150"/>
                </a:lnTo>
                <a:cubicBezTo>
                  <a:pt x="1811" y="1162"/>
                  <a:pt x="1810" y="1173"/>
                  <a:pt x="1808" y="1184"/>
                </a:cubicBezTo>
                <a:cubicBezTo>
                  <a:pt x="1806" y="1195"/>
                  <a:pt x="1803" y="1206"/>
                  <a:pt x="1798" y="1217"/>
                </a:cubicBezTo>
                <a:cubicBezTo>
                  <a:pt x="1794" y="1227"/>
                  <a:pt x="1788" y="1237"/>
                  <a:pt x="1782" y="1247"/>
                </a:cubicBezTo>
                <a:cubicBezTo>
                  <a:pt x="1776" y="1257"/>
                  <a:pt x="1769" y="1265"/>
                  <a:pt x="1760" y="1273"/>
                </a:cubicBezTo>
                <a:cubicBezTo>
                  <a:pt x="1752" y="1281"/>
                  <a:pt x="1744" y="1289"/>
                  <a:pt x="1734" y="1295"/>
                </a:cubicBezTo>
                <a:cubicBezTo>
                  <a:pt x="1725" y="1301"/>
                  <a:pt x="1715" y="1307"/>
                  <a:pt x="1704" y="1311"/>
                </a:cubicBezTo>
                <a:cubicBezTo>
                  <a:pt x="1693" y="1315"/>
                  <a:pt x="1683" y="1319"/>
                  <a:pt x="1670" y="1321"/>
                </a:cubicBezTo>
                <a:cubicBezTo>
                  <a:pt x="1659" y="1323"/>
                  <a:pt x="1648" y="1324"/>
                  <a:pt x="1636" y="1324"/>
                </a:cubicBezTo>
                <a:lnTo>
                  <a:pt x="174" y="1324"/>
                </a:lnTo>
                <a:cubicBezTo>
                  <a:pt x="162" y="1324"/>
                  <a:pt x="151" y="1323"/>
                  <a:pt x="140" y="1321"/>
                </a:cubicBezTo>
                <a:cubicBezTo>
                  <a:pt x="129" y="1319"/>
                  <a:pt x="118" y="1315"/>
                  <a:pt x="107" y="1311"/>
                </a:cubicBezTo>
                <a:cubicBezTo>
                  <a:pt x="97" y="1307"/>
                  <a:pt x="87" y="1301"/>
                  <a:pt x="77" y="1295"/>
                </a:cubicBezTo>
                <a:cubicBezTo>
                  <a:pt x="68" y="1289"/>
                  <a:pt x="59" y="1281"/>
                  <a:pt x="51" y="1273"/>
                </a:cubicBezTo>
                <a:cubicBezTo>
                  <a:pt x="43" y="1265"/>
                  <a:pt x="35" y="1257"/>
                  <a:pt x="29" y="1247"/>
                </a:cubicBezTo>
                <a:cubicBezTo>
                  <a:pt x="23" y="1237"/>
                  <a:pt x="17" y="1227"/>
                  <a:pt x="13" y="1217"/>
                </a:cubicBezTo>
                <a:cubicBezTo>
                  <a:pt x="9" y="1206"/>
                  <a:pt x="5" y="1195"/>
                  <a:pt x="3" y="1184"/>
                </a:cubicBezTo>
                <a:cubicBezTo>
                  <a:pt x="1" y="1173"/>
                  <a:pt x="0" y="1162"/>
                  <a:pt x="0" y="1150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4934520" y="3029040"/>
            <a:ext cx="651960" cy="476640"/>
          </a:xfrm>
          <a:custGeom>
            <a:avLst/>
            <a:gdLst/>
            <a:ahLst/>
            <a:rect l="0" t="0" r="r" b="b"/>
            <a:pathLst>
              <a:path fill="none" w="1811" h="1324">
                <a:moveTo>
                  <a:pt x="0" y="1150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9" y="118"/>
                  <a:pt x="13" y="108"/>
                </a:cubicBezTo>
                <a:cubicBezTo>
                  <a:pt x="17" y="97"/>
                  <a:pt x="23" y="87"/>
                  <a:pt x="29" y="78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30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1636" y="0"/>
                </a:lnTo>
                <a:cubicBezTo>
                  <a:pt x="1648" y="0"/>
                  <a:pt x="1659" y="1"/>
                  <a:pt x="1670" y="4"/>
                </a:cubicBezTo>
                <a:cubicBezTo>
                  <a:pt x="1683" y="6"/>
                  <a:pt x="1693" y="9"/>
                  <a:pt x="1704" y="13"/>
                </a:cubicBezTo>
                <a:cubicBezTo>
                  <a:pt x="1715" y="18"/>
                  <a:pt x="1725" y="23"/>
                  <a:pt x="1734" y="30"/>
                </a:cubicBezTo>
                <a:cubicBezTo>
                  <a:pt x="1744" y="36"/>
                  <a:pt x="1752" y="43"/>
                  <a:pt x="1760" y="51"/>
                </a:cubicBezTo>
                <a:cubicBezTo>
                  <a:pt x="1769" y="59"/>
                  <a:pt x="1776" y="68"/>
                  <a:pt x="1782" y="78"/>
                </a:cubicBezTo>
                <a:cubicBezTo>
                  <a:pt x="1788" y="87"/>
                  <a:pt x="1794" y="97"/>
                  <a:pt x="1798" y="108"/>
                </a:cubicBezTo>
                <a:cubicBezTo>
                  <a:pt x="1803" y="118"/>
                  <a:pt x="1806" y="129"/>
                  <a:pt x="1808" y="140"/>
                </a:cubicBezTo>
                <a:cubicBezTo>
                  <a:pt x="1810" y="152"/>
                  <a:pt x="1811" y="163"/>
                  <a:pt x="1811" y="174"/>
                </a:cubicBezTo>
                <a:lnTo>
                  <a:pt x="1811" y="1150"/>
                </a:lnTo>
                <a:cubicBezTo>
                  <a:pt x="1811" y="1162"/>
                  <a:pt x="1810" y="1173"/>
                  <a:pt x="1808" y="1184"/>
                </a:cubicBezTo>
                <a:cubicBezTo>
                  <a:pt x="1806" y="1195"/>
                  <a:pt x="1803" y="1206"/>
                  <a:pt x="1798" y="1217"/>
                </a:cubicBezTo>
                <a:cubicBezTo>
                  <a:pt x="1794" y="1227"/>
                  <a:pt x="1788" y="1237"/>
                  <a:pt x="1782" y="1247"/>
                </a:cubicBezTo>
                <a:cubicBezTo>
                  <a:pt x="1776" y="1257"/>
                  <a:pt x="1769" y="1265"/>
                  <a:pt x="1760" y="1273"/>
                </a:cubicBezTo>
                <a:cubicBezTo>
                  <a:pt x="1752" y="1281"/>
                  <a:pt x="1744" y="1289"/>
                  <a:pt x="1734" y="1295"/>
                </a:cubicBezTo>
                <a:cubicBezTo>
                  <a:pt x="1725" y="1301"/>
                  <a:pt x="1715" y="1307"/>
                  <a:pt x="1704" y="1311"/>
                </a:cubicBezTo>
                <a:cubicBezTo>
                  <a:pt x="1693" y="1315"/>
                  <a:pt x="1683" y="1319"/>
                  <a:pt x="1670" y="1321"/>
                </a:cubicBezTo>
                <a:cubicBezTo>
                  <a:pt x="1659" y="1323"/>
                  <a:pt x="1648" y="1324"/>
                  <a:pt x="1636" y="1324"/>
                </a:cubicBezTo>
                <a:lnTo>
                  <a:pt x="174" y="1324"/>
                </a:lnTo>
                <a:cubicBezTo>
                  <a:pt x="162" y="1324"/>
                  <a:pt x="151" y="1323"/>
                  <a:pt x="140" y="1321"/>
                </a:cubicBezTo>
                <a:cubicBezTo>
                  <a:pt x="129" y="1319"/>
                  <a:pt x="118" y="1315"/>
                  <a:pt x="107" y="1311"/>
                </a:cubicBezTo>
                <a:cubicBezTo>
                  <a:pt x="97" y="1307"/>
                  <a:pt x="87" y="1301"/>
                  <a:pt x="77" y="1295"/>
                </a:cubicBezTo>
                <a:cubicBezTo>
                  <a:pt x="68" y="1289"/>
                  <a:pt x="59" y="1281"/>
                  <a:pt x="51" y="1273"/>
                </a:cubicBezTo>
                <a:cubicBezTo>
                  <a:pt x="43" y="1265"/>
                  <a:pt x="35" y="1257"/>
                  <a:pt x="29" y="1247"/>
                </a:cubicBezTo>
                <a:cubicBezTo>
                  <a:pt x="23" y="1237"/>
                  <a:pt x="17" y="1227"/>
                  <a:pt x="13" y="1217"/>
                </a:cubicBezTo>
                <a:cubicBezTo>
                  <a:pt x="9" y="1206"/>
                  <a:pt x="5" y="1195"/>
                  <a:pt x="3" y="1184"/>
                </a:cubicBezTo>
                <a:cubicBezTo>
                  <a:pt x="1" y="1173"/>
                  <a:pt x="0" y="1162"/>
                  <a:pt x="0" y="1150"/>
                </a:cubicBezTo>
              </a:path>
            </a:pathLst>
          </a:custGeom>
          <a:ln w="8280">
            <a:solidFill>
              <a:srgbClr val="ffffff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21"/>
          <a:stretch/>
        </p:blipFill>
        <p:spPr>
          <a:xfrm>
            <a:off x="5181120" y="310860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1" name=""/>
          <p:cNvSpPr txBox="1"/>
          <p:nvPr/>
        </p:nvSpPr>
        <p:spPr>
          <a:xfrm>
            <a:off x="3919320" y="3308040"/>
            <a:ext cx="5101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Leaf Node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6021000" y="3029040"/>
            <a:ext cx="651960" cy="476640"/>
          </a:xfrm>
          <a:custGeom>
            <a:avLst/>
            <a:gdLst/>
            <a:ahLst/>
            <a:rect l="0" t="0" r="r" b="b"/>
            <a:pathLst>
              <a:path w="1811" h="1324">
                <a:moveTo>
                  <a:pt x="0" y="1150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8" y="118"/>
                  <a:pt x="13" y="108"/>
                </a:cubicBezTo>
                <a:cubicBezTo>
                  <a:pt x="17" y="97"/>
                  <a:pt x="22" y="87"/>
                  <a:pt x="29" y="78"/>
                </a:cubicBezTo>
                <a:cubicBezTo>
                  <a:pt x="35" y="68"/>
                  <a:pt x="42" y="59"/>
                  <a:pt x="50" y="51"/>
                </a:cubicBezTo>
                <a:cubicBezTo>
                  <a:pt x="59" y="43"/>
                  <a:pt x="67" y="36"/>
                  <a:pt x="77" y="30"/>
                </a:cubicBezTo>
                <a:cubicBezTo>
                  <a:pt x="86" y="23"/>
                  <a:pt x="96" y="18"/>
                  <a:pt x="107" y="13"/>
                </a:cubicBezTo>
                <a:cubicBezTo>
                  <a:pt x="118" y="9"/>
                  <a:pt x="128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1637" y="0"/>
                </a:lnTo>
                <a:cubicBezTo>
                  <a:pt x="1648" y="0"/>
                  <a:pt x="1660" y="1"/>
                  <a:pt x="1671" y="4"/>
                </a:cubicBezTo>
                <a:cubicBezTo>
                  <a:pt x="1682" y="6"/>
                  <a:pt x="1693" y="9"/>
                  <a:pt x="1704" y="13"/>
                </a:cubicBezTo>
                <a:cubicBezTo>
                  <a:pt x="1714" y="18"/>
                  <a:pt x="1724" y="23"/>
                  <a:pt x="1734" y="30"/>
                </a:cubicBezTo>
                <a:cubicBezTo>
                  <a:pt x="1743" y="36"/>
                  <a:pt x="1752" y="43"/>
                  <a:pt x="1760" y="51"/>
                </a:cubicBezTo>
                <a:cubicBezTo>
                  <a:pt x="1768" y="59"/>
                  <a:pt x="1775" y="68"/>
                  <a:pt x="1782" y="78"/>
                </a:cubicBezTo>
                <a:cubicBezTo>
                  <a:pt x="1788" y="87"/>
                  <a:pt x="1793" y="97"/>
                  <a:pt x="1798" y="108"/>
                </a:cubicBezTo>
                <a:cubicBezTo>
                  <a:pt x="1802" y="118"/>
                  <a:pt x="1806" y="129"/>
                  <a:pt x="1808" y="140"/>
                </a:cubicBezTo>
                <a:cubicBezTo>
                  <a:pt x="1810" y="152"/>
                  <a:pt x="1811" y="163"/>
                  <a:pt x="1811" y="174"/>
                </a:cubicBezTo>
                <a:lnTo>
                  <a:pt x="1811" y="1150"/>
                </a:lnTo>
                <a:cubicBezTo>
                  <a:pt x="1811" y="1162"/>
                  <a:pt x="1810" y="1173"/>
                  <a:pt x="1808" y="1184"/>
                </a:cubicBezTo>
                <a:cubicBezTo>
                  <a:pt x="1806" y="1195"/>
                  <a:pt x="1802" y="1206"/>
                  <a:pt x="1798" y="1217"/>
                </a:cubicBezTo>
                <a:cubicBezTo>
                  <a:pt x="1793" y="1227"/>
                  <a:pt x="1788" y="1237"/>
                  <a:pt x="1782" y="1247"/>
                </a:cubicBezTo>
                <a:cubicBezTo>
                  <a:pt x="1775" y="1257"/>
                  <a:pt x="1768" y="1265"/>
                  <a:pt x="1760" y="1273"/>
                </a:cubicBezTo>
                <a:cubicBezTo>
                  <a:pt x="1752" y="1281"/>
                  <a:pt x="1743" y="1289"/>
                  <a:pt x="1734" y="1295"/>
                </a:cubicBezTo>
                <a:cubicBezTo>
                  <a:pt x="1724" y="1301"/>
                  <a:pt x="1714" y="1307"/>
                  <a:pt x="1704" y="1311"/>
                </a:cubicBezTo>
                <a:cubicBezTo>
                  <a:pt x="1693" y="1315"/>
                  <a:pt x="1682" y="1319"/>
                  <a:pt x="1671" y="1321"/>
                </a:cubicBezTo>
                <a:cubicBezTo>
                  <a:pt x="1660" y="1323"/>
                  <a:pt x="1648" y="1324"/>
                  <a:pt x="1637" y="1324"/>
                </a:cubicBezTo>
                <a:lnTo>
                  <a:pt x="174" y="1324"/>
                </a:lnTo>
                <a:cubicBezTo>
                  <a:pt x="162" y="1324"/>
                  <a:pt x="151" y="1323"/>
                  <a:pt x="140" y="1321"/>
                </a:cubicBezTo>
                <a:cubicBezTo>
                  <a:pt x="128" y="1319"/>
                  <a:pt x="118" y="1315"/>
                  <a:pt x="107" y="1311"/>
                </a:cubicBezTo>
                <a:cubicBezTo>
                  <a:pt x="96" y="1307"/>
                  <a:pt x="86" y="1301"/>
                  <a:pt x="77" y="1295"/>
                </a:cubicBezTo>
                <a:cubicBezTo>
                  <a:pt x="67" y="1289"/>
                  <a:pt x="59" y="1281"/>
                  <a:pt x="50" y="1273"/>
                </a:cubicBezTo>
                <a:cubicBezTo>
                  <a:pt x="42" y="1265"/>
                  <a:pt x="35" y="1257"/>
                  <a:pt x="29" y="1247"/>
                </a:cubicBezTo>
                <a:cubicBezTo>
                  <a:pt x="22" y="1237"/>
                  <a:pt x="17" y="1227"/>
                  <a:pt x="13" y="1217"/>
                </a:cubicBezTo>
                <a:cubicBezTo>
                  <a:pt x="8" y="1206"/>
                  <a:pt x="5" y="1195"/>
                  <a:pt x="3" y="1184"/>
                </a:cubicBezTo>
                <a:cubicBezTo>
                  <a:pt x="1" y="1173"/>
                  <a:pt x="0" y="1162"/>
                  <a:pt x="0" y="1150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6021000" y="3029040"/>
            <a:ext cx="651960" cy="476640"/>
          </a:xfrm>
          <a:custGeom>
            <a:avLst/>
            <a:gdLst/>
            <a:ahLst/>
            <a:rect l="0" t="0" r="r" b="b"/>
            <a:pathLst>
              <a:path fill="none" w="1811" h="1324">
                <a:moveTo>
                  <a:pt x="0" y="1150"/>
                </a:moveTo>
                <a:lnTo>
                  <a:pt x="0" y="174"/>
                </a:lnTo>
                <a:cubicBezTo>
                  <a:pt x="0" y="163"/>
                  <a:pt x="1" y="152"/>
                  <a:pt x="3" y="140"/>
                </a:cubicBezTo>
                <a:cubicBezTo>
                  <a:pt x="5" y="129"/>
                  <a:pt x="8" y="118"/>
                  <a:pt x="13" y="108"/>
                </a:cubicBezTo>
                <a:cubicBezTo>
                  <a:pt x="17" y="97"/>
                  <a:pt x="22" y="87"/>
                  <a:pt x="29" y="78"/>
                </a:cubicBezTo>
                <a:cubicBezTo>
                  <a:pt x="35" y="68"/>
                  <a:pt x="42" y="59"/>
                  <a:pt x="50" y="51"/>
                </a:cubicBezTo>
                <a:cubicBezTo>
                  <a:pt x="59" y="43"/>
                  <a:pt x="67" y="36"/>
                  <a:pt x="77" y="30"/>
                </a:cubicBezTo>
                <a:cubicBezTo>
                  <a:pt x="86" y="23"/>
                  <a:pt x="96" y="18"/>
                  <a:pt x="107" y="13"/>
                </a:cubicBezTo>
                <a:cubicBezTo>
                  <a:pt x="118" y="9"/>
                  <a:pt x="128" y="6"/>
                  <a:pt x="140" y="4"/>
                </a:cubicBezTo>
                <a:cubicBezTo>
                  <a:pt x="151" y="1"/>
                  <a:pt x="162" y="0"/>
                  <a:pt x="174" y="0"/>
                </a:cubicBezTo>
                <a:lnTo>
                  <a:pt x="1637" y="0"/>
                </a:lnTo>
                <a:cubicBezTo>
                  <a:pt x="1648" y="0"/>
                  <a:pt x="1660" y="1"/>
                  <a:pt x="1671" y="4"/>
                </a:cubicBezTo>
                <a:cubicBezTo>
                  <a:pt x="1682" y="6"/>
                  <a:pt x="1693" y="9"/>
                  <a:pt x="1704" y="13"/>
                </a:cubicBezTo>
                <a:cubicBezTo>
                  <a:pt x="1714" y="18"/>
                  <a:pt x="1724" y="23"/>
                  <a:pt x="1734" y="30"/>
                </a:cubicBezTo>
                <a:cubicBezTo>
                  <a:pt x="1743" y="36"/>
                  <a:pt x="1752" y="43"/>
                  <a:pt x="1760" y="51"/>
                </a:cubicBezTo>
                <a:cubicBezTo>
                  <a:pt x="1768" y="59"/>
                  <a:pt x="1775" y="68"/>
                  <a:pt x="1782" y="78"/>
                </a:cubicBezTo>
                <a:cubicBezTo>
                  <a:pt x="1788" y="87"/>
                  <a:pt x="1793" y="97"/>
                  <a:pt x="1798" y="108"/>
                </a:cubicBezTo>
                <a:cubicBezTo>
                  <a:pt x="1802" y="118"/>
                  <a:pt x="1806" y="129"/>
                  <a:pt x="1808" y="140"/>
                </a:cubicBezTo>
                <a:cubicBezTo>
                  <a:pt x="1810" y="152"/>
                  <a:pt x="1811" y="163"/>
                  <a:pt x="1811" y="174"/>
                </a:cubicBezTo>
                <a:lnTo>
                  <a:pt x="1811" y="1150"/>
                </a:lnTo>
                <a:cubicBezTo>
                  <a:pt x="1811" y="1162"/>
                  <a:pt x="1810" y="1173"/>
                  <a:pt x="1808" y="1184"/>
                </a:cubicBezTo>
                <a:cubicBezTo>
                  <a:pt x="1806" y="1195"/>
                  <a:pt x="1802" y="1206"/>
                  <a:pt x="1798" y="1217"/>
                </a:cubicBezTo>
                <a:cubicBezTo>
                  <a:pt x="1793" y="1227"/>
                  <a:pt x="1788" y="1237"/>
                  <a:pt x="1782" y="1247"/>
                </a:cubicBezTo>
                <a:cubicBezTo>
                  <a:pt x="1775" y="1257"/>
                  <a:pt x="1768" y="1265"/>
                  <a:pt x="1760" y="1273"/>
                </a:cubicBezTo>
                <a:cubicBezTo>
                  <a:pt x="1752" y="1281"/>
                  <a:pt x="1743" y="1289"/>
                  <a:pt x="1734" y="1295"/>
                </a:cubicBezTo>
                <a:cubicBezTo>
                  <a:pt x="1724" y="1301"/>
                  <a:pt x="1714" y="1307"/>
                  <a:pt x="1704" y="1311"/>
                </a:cubicBezTo>
                <a:cubicBezTo>
                  <a:pt x="1693" y="1315"/>
                  <a:pt x="1682" y="1319"/>
                  <a:pt x="1671" y="1321"/>
                </a:cubicBezTo>
                <a:cubicBezTo>
                  <a:pt x="1660" y="1323"/>
                  <a:pt x="1648" y="1324"/>
                  <a:pt x="1637" y="1324"/>
                </a:cubicBezTo>
                <a:lnTo>
                  <a:pt x="174" y="1324"/>
                </a:lnTo>
                <a:cubicBezTo>
                  <a:pt x="162" y="1324"/>
                  <a:pt x="151" y="1323"/>
                  <a:pt x="140" y="1321"/>
                </a:cubicBezTo>
                <a:cubicBezTo>
                  <a:pt x="128" y="1319"/>
                  <a:pt x="118" y="1315"/>
                  <a:pt x="107" y="1311"/>
                </a:cubicBezTo>
                <a:cubicBezTo>
                  <a:pt x="96" y="1307"/>
                  <a:pt x="86" y="1301"/>
                  <a:pt x="77" y="1295"/>
                </a:cubicBezTo>
                <a:cubicBezTo>
                  <a:pt x="67" y="1289"/>
                  <a:pt x="59" y="1281"/>
                  <a:pt x="50" y="1273"/>
                </a:cubicBezTo>
                <a:cubicBezTo>
                  <a:pt x="42" y="1265"/>
                  <a:pt x="35" y="1257"/>
                  <a:pt x="29" y="1247"/>
                </a:cubicBezTo>
                <a:cubicBezTo>
                  <a:pt x="22" y="1237"/>
                  <a:pt x="17" y="1227"/>
                  <a:pt x="13" y="1217"/>
                </a:cubicBezTo>
                <a:cubicBezTo>
                  <a:pt x="8" y="1206"/>
                  <a:pt x="5" y="1195"/>
                  <a:pt x="3" y="1184"/>
                </a:cubicBezTo>
                <a:cubicBezTo>
                  <a:pt x="1" y="1173"/>
                  <a:pt x="0" y="1162"/>
                  <a:pt x="0" y="1150"/>
                </a:cubicBezTo>
              </a:path>
            </a:pathLst>
          </a:custGeom>
          <a:ln w="8280">
            <a:solidFill>
              <a:srgbClr val="ffffff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2"/>
          <a:stretch/>
        </p:blipFill>
        <p:spPr>
          <a:xfrm>
            <a:off x="6267600" y="310860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5" name=""/>
          <p:cNvSpPr txBox="1"/>
          <p:nvPr/>
        </p:nvSpPr>
        <p:spPr>
          <a:xfrm>
            <a:off x="5005800" y="3308040"/>
            <a:ext cx="5101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Leaf Node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7274160" y="3029040"/>
            <a:ext cx="652320" cy="476640"/>
          </a:xfrm>
          <a:custGeom>
            <a:avLst/>
            <a:gdLst/>
            <a:ahLst/>
            <a:rect l="0" t="0" r="r" b="b"/>
            <a:pathLst>
              <a:path w="1812" h="1324">
                <a:moveTo>
                  <a:pt x="0" y="1150"/>
                </a:moveTo>
                <a:lnTo>
                  <a:pt x="0" y="174"/>
                </a:lnTo>
                <a:cubicBezTo>
                  <a:pt x="0" y="163"/>
                  <a:pt x="2" y="152"/>
                  <a:pt x="4" y="140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60" y="43"/>
                  <a:pt x="68" y="36"/>
                  <a:pt x="78" y="30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1" y="4"/>
                </a:cubicBezTo>
                <a:cubicBezTo>
                  <a:pt x="152" y="1"/>
                  <a:pt x="163" y="0"/>
                  <a:pt x="175" y="0"/>
                </a:cubicBezTo>
                <a:lnTo>
                  <a:pt x="1638" y="0"/>
                </a:lnTo>
                <a:cubicBezTo>
                  <a:pt x="1649" y="0"/>
                  <a:pt x="1661" y="1"/>
                  <a:pt x="1672" y="4"/>
                </a:cubicBezTo>
                <a:cubicBezTo>
                  <a:pt x="1683" y="6"/>
                  <a:pt x="1694" y="9"/>
                  <a:pt x="1705" y="13"/>
                </a:cubicBezTo>
                <a:cubicBezTo>
                  <a:pt x="1715" y="18"/>
                  <a:pt x="1725" y="23"/>
                  <a:pt x="1735" y="30"/>
                </a:cubicBezTo>
                <a:cubicBezTo>
                  <a:pt x="1744" y="36"/>
                  <a:pt x="1753" y="43"/>
                  <a:pt x="1761" y="51"/>
                </a:cubicBezTo>
                <a:cubicBezTo>
                  <a:pt x="1769" y="59"/>
                  <a:pt x="1776" y="68"/>
                  <a:pt x="1783" y="78"/>
                </a:cubicBezTo>
                <a:cubicBezTo>
                  <a:pt x="1789" y="87"/>
                  <a:pt x="1794" y="97"/>
                  <a:pt x="1799" y="108"/>
                </a:cubicBezTo>
                <a:cubicBezTo>
                  <a:pt x="1803" y="118"/>
                  <a:pt x="1807" y="129"/>
                  <a:pt x="1809" y="140"/>
                </a:cubicBezTo>
                <a:cubicBezTo>
                  <a:pt x="1811" y="152"/>
                  <a:pt x="1812" y="163"/>
                  <a:pt x="1812" y="174"/>
                </a:cubicBezTo>
                <a:lnTo>
                  <a:pt x="1812" y="1150"/>
                </a:lnTo>
                <a:cubicBezTo>
                  <a:pt x="1812" y="1162"/>
                  <a:pt x="1811" y="1173"/>
                  <a:pt x="1809" y="1184"/>
                </a:cubicBezTo>
                <a:cubicBezTo>
                  <a:pt x="1807" y="1195"/>
                  <a:pt x="1803" y="1206"/>
                  <a:pt x="1799" y="1217"/>
                </a:cubicBezTo>
                <a:cubicBezTo>
                  <a:pt x="1794" y="1227"/>
                  <a:pt x="1789" y="1237"/>
                  <a:pt x="1783" y="1247"/>
                </a:cubicBezTo>
                <a:cubicBezTo>
                  <a:pt x="1776" y="1257"/>
                  <a:pt x="1769" y="1265"/>
                  <a:pt x="1761" y="1273"/>
                </a:cubicBezTo>
                <a:cubicBezTo>
                  <a:pt x="1753" y="1281"/>
                  <a:pt x="1744" y="1289"/>
                  <a:pt x="1735" y="1295"/>
                </a:cubicBezTo>
                <a:cubicBezTo>
                  <a:pt x="1725" y="1301"/>
                  <a:pt x="1715" y="1307"/>
                  <a:pt x="1705" y="1311"/>
                </a:cubicBezTo>
                <a:cubicBezTo>
                  <a:pt x="1694" y="1315"/>
                  <a:pt x="1683" y="1319"/>
                  <a:pt x="1672" y="1321"/>
                </a:cubicBezTo>
                <a:cubicBezTo>
                  <a:pt x="1661" y="1323"/>
                  <a:pt x="1649" y="1324"/>
                  <a:pt x="1638" y="1324"/>
                </a:cubicBezTo>
                <a:lnTo>
                  <a:pt x="175" y="1324"/>
                </a:lnTo>
                <a:cubicBezTo>
                  <a:pt x="163" y="1324"/>
                  <a:pt x="152" y="1323"/>
                  <a:pt x="141" y="1321"/>
                </a:cubicBezTo>
                <a:cubicBezTo>
                  <a:pt x="129" y="1319"/>
                  <a:pt x="118" y="1315"/>
                  <a:pt x="108" y="1311"/>
                </a:cubicBezTo>
                <a:cubicBezTo>
                  <a:pt x="97" y="1307"/>
                  <a:pt x="87" y="1301"/>
                  <a:pt x="78" y="1295"/>
                </a:cubicBezTo>
                <a:cubicBezTo>
                  <a:pt x="68" y="1289"/>
                  <a:pt x="60" y="1281"/>
                  <a:pt x="51" y="1273"/>
                </a:cubicBezTo>
                <a:cubicBezTo>
                  <a:pt x="43" y="1265"/>
                  <a:pt x="36" y="1257"/>
                  <a:pt x="30" y="1247"/>
                </a:cubicBezTo>
                <a:cubicBezTo>
                  <a:pt x="23" y="1237"/>
                  <a:pt x="18" y="1227"/>
                  <a:pt x="14" y="1217"/>
                </a:cubicBezTo>
                <a:cubicBezTo>
                  <a:pt x="9" y="1206"/>
                  <a:pt x="6" y="1195"/>
                  <a:pt x="4" y="1184"/>
                </a:cubicBezTo>
                <a:cubicBezTo>
                  <a:pt x="2" y="1173"/>
                  <a:pt x="0" y="1162"/>
                  <a:pt x="0" y="1150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7274160" y="3029040"/>
            <a:ext cx="652320" cy="476640"/>
          </a:xfrm>
          <a:custGeom>
            <a:avLst/>
            <a:gdLst/>
            <a:ahLst/>
            <a:rect l="0" t="0" r="r" b="b"/>
            <a:pathLst>
              <a:path fill="none" w="1812" h="1324">
                <a:moveTo>
                  <a:pt x="0" y="1150"/>
                </a:moveTo>
                <a:lnTo>
                  <a:pt x="0" y="174"/>
                </a:lnTo>
                <a:cubicBezTo>
                  <a:pt x="0" y="163"/>
                  <a:pt x="2" y="152"/>
                  <a:pt x="4" y="140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59"/>
                  <a:pt x="51" y="51"/>
                </a:cubicBezTo>
                <a:cubicBezTo>
                  <a:pt x="60" y="43"/>
                  <a:pt x="68" y="36"/>
                  <a:pt x="78" y="30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1" y="4"/>
                </a:cubicBezTo>
                <a:cubicBezTo>
                  <a:pt x="152" y="1"/>
                  <a:pt x="163" y="0"/>
                  <a:pt x="175" y="0"/>
                </a:cubicBezTo>
                <a:lnTo>
                  <a:pt x="1638" y="0"/>
                </a:lnTo>
                <a:cubicBezTo>
                  <a:pt x="1649" y="0"/>
                  <a:pt x="1661" y="1"/>
                  <a:pt x="1672" y="4"/>
                </a:cubicBezTo>
                <a:cubicBezTo>
                  <a:pt x="1683" y="6"/>
                  <a:pt x="1694" y="9"/>
                  <a:pt x="1705" y="13"/>
                </a:cubicBezTo>
                <a:cubicBezTo>
                  <a:pt x="1715" y="18"/>
                  <a:pt x="1725" y="23"/>
                  <a:pt x="1735" y="30"/>
                </a:cubicBezTo>
                <a:cubicBezTo>
                  <a:pt x="1744" y="36"/>
                  <a:pt x="1753" y="43"/>
                  <a:pt x="1761" y="51"/>
                </a:cubicBezTo>
                <a:cubicBezTo>
                  <a:pt x="1769" y="59"/>
                  <a:pt x="1776" y="68"/>
                  <a:pt x="1783" y="78"/>
                </a:cubicBezTo>
                <a:cubicBezTo>
                  <a:pt x="1789" y="87"/>
                  <a:pt x="1794" y="97"/>
                  <a:pt x="1799" y="108"/>
                </a:cubicBezTo>
                <a:cubicBezTo>
                  <a:pt x="1803" y="118"/>
                  <a:pt x="1807" y="129"/>
                  <a:pt x="1809" y="140"/>
                </a:cubicBezTo>
                <a:cubicBezTo>
                  <a:pt x="1811" y="152"/>
                  <a:pt x="1812" y="163"/>
                  <a:pt x="1812" y="174"/>
                </a:cubicBezTo>
                <a:lnTo>
                  <a:pt x="1812" y="1150"/>
                </a:lnTo>
                <a:cubicBezTo>
                  <a:pt x="1812" y="1162"/>
                  <a:pt x="1811" y="1173"/>
                  <a:pt x="1809" y="1184"/>
                </a:cubicBezTo>
                <a:cubicBezTo>
                  <a:pt x="1807" y="1195"/>
                  <a:pt x="1803" y="1206"/>
                  <a:pt x="1799" y="1217"/>
                </a:cubicBezTo>
                <a:cubicBezTo>
                  <a:pt x="1794" y="1227"/>
                  <a:pt x="1789" y="1237"/>
                  <a:pt x="1783" y="1247"/>
                </a:cubicBezTo>
                <a:cubicBezTo>
                  <a:pt x="1776" y="1257"/>
                  <a:pt x="1769" y="1265"/>
                  <a:pt x="1761" y="1273"/>
                </a:cubicBezTo>
                <a:cubicBezTo>
                  <a:pt x="1753" y="1281"/>
                  <a:pt x="1744" y="1289"/>
                  <a:pt x="1735" y="1295"/>
                </a:cubicBezTo>
                <a:cubicBezTo>
                  <a:pt x="1725" y="1301"/>
                  <a:pt x="1715" y="1307"/>
                  <a:pt x="1705" y="1311"/>
                </a:cubicBezTo>
                <a:cubicBezTo>
                  <a:pt x="1694" y="1315"/>
                  <a:pt x="1683" y="1319"/>
                  <a:pt x="1672" y="1321"/>
                </a:cubicBezTo>
                <a:cubicBezTo>
                  <a:pt x="1661" y="1323"/>
                  <a:pt x="1649" y="1324"/>
                  <a:pt x="1638" y="1324"/>
                </a:cubicBezTo>
                <a:lnTo>
                  <a:pt x="175" y="1324"/>
                </a:lnTo>
                <a:cubicBezTo>
                  <a:pt x="163" y="1324"/>
                  <a:pt x="152" y="1323"/>
                  <a:pt x="141" y="1321"/>
                </a:cubicBezTo>
                <a:cubicBezTo>
                  <a:pt x="129" y="1319"/>
                  <a:pt x="118" y="1315"/>
                  <a:pt x="108" y="1311"/>
                </a:cubicBezTo>
                <a:cubicBezTo>
                  <a:pt x="97" y="1307"/>
                  <a:pt x="87" y="1301"/>
                  <a:pt x="78" y="1295"/>
                </a:cubicBezTo>
                <a:cubicBezTo>
                  <a:pt x="68" y="1289"/>
                  <a:pt x="60" y="1281"/>
                  <a:pt x="51" y="1273"/>
                </a:cubicBezTo>
                <a:cubicBezTo>
                  <a:pt x="43" y="1265"/>
                  <a:pt x="36" y="1257"/>
                  <a:pt x="30" y="1247"/>
                </a:cubicBezTo>
                <a:cubicBezTo>
                  <a:pt x="23" y="1237"/>
                  <a:pt x="18" y="1227"/>
                  <a:pt x="14" y="1217"/>
                </a:cubicBezTo>
                <a:cubicBezTo>
                  <a:pt x="9" y="1206"/>
                  <a:pt x="6" y="1195"/>
                  <a:pt x="4" y="1184"/>
                </a:cubicBezTo>
                <a:cubicBezTo>
                  <a:pt x="2" y="1173"/>
                  <a:pt x="0" y="1162"/>
                  <a:pt x="0" y="1150"/>
                </a:cubicBezTo>
              </a:path>
            </a:pathLst>
          </a:custGeom>
          <a:ln w="8280">
            <a:solidFill>
              <a:srgbClr val="ffffff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23"/>
          <a:stretch/>
        </p:blipFill>
        <p:spPr>
          <a:xfrm>
            <a:off x="7521120" y="310860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9" name=""/>
          <p:cNvSpPr txBox="1"/>
          <p:nvPr/>
        </p:nvSpPr>
        <p:spPr>
          <a:xfrm>
            <a:off x="6091920" y="3308040"/>
            <a:ext cx="5101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Leaf Node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5348160" y="3526200"/>
            <a:ext cx="794160" cy="334800"/>
          </a:xfrm>
          <a:custGeom>
            <a:avLst/>
            <a:gdLst/>
            <a:ahLst/>
            <a:rect l="0" t="0" r="r" b="b"/>
            <a:pathLst>
              <a:path w="2206" h="930">
                <a:moveTo>
                  <a:pt x="0" y="743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4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2" y="32"/>
                </a:cubicBezTo>
                <a:cubicBezTo>
                  <a:pt x="93" y="25"/>
                  <a:pt x="103" y="19"/>
                  <a:pt x="114" y="15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2"/>
                  <a:pt x="173" y="0"/>
                  <a:pt x="186" y="0"/>
                </a:cubicBezTo>
                <a:lnTo>
                  <a:pt x="2020" y="0"/>
                </a:lnTo>
                <a:cubicBezTo>
                  <a:pt x="2033" y="0"/>
                  <a:pt x="2045" y="2"/>
                  <a:pt x="2057" y="4"/>
                </a:cubicBezTo>
                <a:cubicBezTo>
                  <a:pt x="2069" y="6"/>
                  <a:pt x="2080" y="10"/>
                  <a:pt x="2091" y="15"/>
                </a:cubicBezTo>
                <a:cubicBezTo>
                  <a:pt x="2103" y="19"/>
                  <a:pt x="2113" y="25"/>
                  <a:pt x="2124" y="32"/>
                </a:cubicBezTo>
                <a:cubicBezTo>
                  <a:pt x="2134" y="38"/>
                  <a:pt x="2143" y="46"/>
                  <a:pt x="2152" y="55"/>
                </a:cubicBezTo>
                <a:cubicBezTo>
                  <a:pt x="2160" y="63"/>
                  <a:pt x="2168" y="73"/>
                  <a:pt x="2175" y="83"/>
                </a:cubicBezTo>
                <a:cubicBezTo>
                  <a:pt x="2182" y="93"/>
                  <a:pt x="2187" y="104"/>
                  <a:pt x="2192" y="115"/>
                </a:cubicBezTo>
                <a:cubicBezTo>
                  <a:pt x="2197" y="126"/>
                  <a:pt x="2200" y="138"/>
                  <a:pt x="2203" y="150"/>
                </a:cubicBezTo>
                <a:cubicBezTo>
                  <a:pt x="2205" y="162"/>
                  <a:pt x="2206" y="174"/>
                  <a:pt x="2206" y="186"/>
                </a:cubicBezTo>
                <a:lnTo>
                  <a:pt x="2206" y="743"/>
                </a:lnTo>
                <a:cubicBezTo>
                  <a:pt x="2206" y="755"/>
                  <a:pt x="2205" y="767"/>
                  <a:pt x="2203" y="779"/>
                </a:cubicBezTo>
                <a:cubicBezTo>
                  <a:pt x="2200" y="791"/>
                  <a:pt x="2197" y="803"/>
                  <a:pt x="2192" y="814"/>
                </a:cubicBezTo>
                <a:cubicBezTo>
                  <a:pt x="2187" y="826"/>
                  <a:pt x="2182" y="836"/>
                  <a:pt x="2175" y="846"/>
                </a:cubicBezTo>
                <a:cubicBezTo>
                  <a:pt x="2168" y="857"/>
                  <a:pt x="2160" y="866"/>
                  <a:pt x="2152" y="875"/>
                </a:cubicBezTo>
                <a:cubicBezTo>
                  <a:pt x="2143" y="884"/>
                  <a:pt x="2134" y="892"/>
                  <a:pt x="2124" y="899"/>
                </a:cubicBezTo>
                <a:cubicBezTo>
                  <a:pt x="2113" y="905"/>
                  <a:pt x="2103" y="911"/>
                  <a:pt x="2091" y="916"/>
                </a:cubicBezTo>
                <a:cubicBezTo>
                  <a:pt x="2080" y="920"/>
                  <a:pt x="2069" y="924"/>
                  <a:pt x="2057" y="926"/>
                </a:cubicBezTo>
                <a:cubicBezTo>
                  <a:pt x="2045" y="929"/>
                  <a:pt x="2033" y="930"/>
                  <a:pt x="2020" y="930"/>
                </a:cubicBezTo>
                <a:lnTo>
                  <a:pt x="186" y="930"/>
                </a:lnTo>
                <a:cubicBezTo>
                  <a:pt x="173" y="930"/>
                  <a:pt x="161" y="929"/>
                  <a:pt x="149" y="926"/>
                </a:cubicBezTo>
                <a:cubicBezTo>
                  <a:pt x="137" y="924"/>
                  <a:pt x="126" y="920"/>
                  <a:pt x="114" y="916"/>
                </a:cubicBezTo>
                <a:cubicBezTo>
                  <a:pt x="103" y="911"/>
                  <a:pt x="93" y="905"/>
                  <a:pt x="82" y="899"/>
                </a:cubicBezTo>
                <a:cubicBezTo>
                  <a:pt x="72" y="892"/>
                  <a:pt x="63" y="884"/>
                  <a:pt x="54" y="875"/>
                </a:cubicBezTo>
                <a:cubicBezTo>
                  <a:pt x="46" y="866"/>
                  <a:pt x="38" y="857"/>
                  <a:pt x="31" y="846"/>
                </a:cubicBezTo>
                <a:cubicBezTo>
                  <a:pt x="24" y="836"/>
                  <a:pt x="19" y="826"/>
                  <a:pt x="14" y="814"/>
                </a:cubicBezTo>
                <a:cubicBezTo>
                  <a:pt x="9" y="803"/>
                  <a:pt x="6" y="791"/>
                  <a:pt x="3" y="779"/>
                </a:cubicBezTo>
                <a:cubicBezTo>
                  <a:pt x="1" y="767"/>
                  <a:pt x="0" y="755"/>
                  <a:pt x="0" y="743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7345440" y="3308040"/>
            <a:ext cx="5101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Leaf Node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24"/>
          <a:stretch/>
        </p:blipFill>
        <p:spPr>
          <a:xfrm>
            <a:off x="5348160" y="3568320"/>
            <a:ext cx="7920" cy="124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25"/>
          <a:stretch/>
        </p:blipFill>
        <p:spPr>
          <a:xfrm>
            <a:off x="10111680" y="6576840"/>
            <a:ext cx="384120" cy="19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4" name=""/>
          <p:cNvSpPr txBox="1"/>
          <p:nvPr/>
        </p:nvSpPr>
        <p:spPr>
          <a:xfrm>
            <a:off x="5482080" y="3611520"/>
            <a:ext cx="529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Branch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33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4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5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6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7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8" name=""/>
          <p:cNvSpPr/>
          <p:nvPr/>
        </p:nvSpPr>
        <p:spPr>
          <a:xfrm>
            <a:off x="8356680" y="835560"/>
            <a:ext cx="334440" cy="334440"/>
          </a:xfrm>
          <a:custGeom>
            <a:avLst/>
            <a:gdLst/>
            <a:ahLst/>
            <a:rect l="0" t="0" r="r" b="b"/>
            <a:pathLst>
              <a:path w="929" h="929">
                <a:moveTo>
                  <a:pt x="0" y="464"/>
                </a:moveTo>
                <a:cubicBezTo>
                  <a:pt x="0" y="403"/>
                  <a:pt x="11" y="343"/>
                  <a:pt x="35" y="286"/>
                </a:cubicBezTo>
                <a:cubicBezTo>
                  <a:pt x="58" y="230"/>
                  <a:pt x="92" y="179"/>
                  <a:pt x="136" y="136"/>
                </a:cubicBezTo>
                <a:cubicBezTo>
                  <a:pt x="179" y="92"/>
                  <a:pt x="229" y="59"/>
                  <a:pt x="286" y="35"/>
                </a:cubicBezTo>
                <a:cubicBezTo>
                  <a:pt x="343" y="12"/>
                  <a:pt x="402" y="0"/>
                  <a:pt x="465" y="0"/>
                </a:cubicBezTo>
                <a:cubicBezTo>
                  <a:pt x="526" y="0"/>
                  <a:pt x="586" y="12"/>
                  <a:pt x="642" y="35"/>
                </a:cubicBezTo>
                <a:cubicBezTo>
                  <a:pt x="699" y="59"/>
                  <a:pt x="750" y="92"/>
                  <a:pt x="793" y="136"/>
                </a:cubicBezTo>
                <a:cubicBezTo>
                  <a:pt x="837" y="179"/>
                  <a:pt x="870" y="230"/>
                  <a:pt x="894" y="286"/>
                </a:cubicBezTo>
                <a:cubicBezTo>
                  <a:pt x="917" y="343"/>
                  <a:pt x="929" y="403"/>
                  <a:pt x="929" y="464"/>
                </a:cubicBezTo>
                <a:cubicBezTo>
                  <a:pt x="929" y="526"/>
                  <a:pt x="917" y="585"/>
                  <a:pt x="894" y="642"/>
                </a:cubicBezTo>
                <a:cubicBezTo>
                  <a:pt x="870" y="699"/>
                  <a:pt x="837" y="749"/>
                  <a:pt x="793" y="792"/>
                </a:cubicBezTo>
                <a:cubicBezTo>
                  <a:pt x="750" y="836"/>
                  <a:pt x="699" y="869"/>
                  <a:pt x="642" y="893"/>
                </a:cubicBezTo>
                <a:cubicBezTo>
                  <a:pt x="586" y="917"/>
                  <a:pt x="526" y="929"/>
                  <a:pt x="465" y="929"/>
                </a:cubicBezTo>
                <a:cubicBezTo>
                  <a:pt x="402" y="929"/>
                  <a:pt x="343" y="917"/>
                  <a:pt x="286" y="893"/>
                </a:cubicBezTo>
                <a:cubicBezTo>
                  <a:pt x="229" y="869"/>
                  <a:pt x="179" y="836"/>
                  <a:pt x="136" y="792"/>
                </a:cubicBezTo>
                <a:cubicBezTo>
                  <a:pt x="92" y="749"/>
                  <a:pt x="58" y="699"/>
                  <a:pt x="35" y="642"/>
                </a:cubicBezTo>
                <a:cubicBezTo>
                  <a:pt x="11" y="585"/>
                  <a:pt x="0" y="526"/>
                  <a:pt x="0" y="464"/>
                </a:cubicBezTo>
                <a:close/>
              </a:path>
            </a:pathLst>
          </a:custGeom>
          <a:solidFill>
            <a:srgbClr val="2e8b57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9" name=""/>
          <p:cNvSpPr/>
          <p:nvPr/>
        </p:nvSpPr>
        <p:spPr>
          <a:xfrm>
            <a:off x="8356680" y="835560"/>
            <a:ext cx="334440" cy="334440"/>
          </a:xfrm>
          <a:custGeom>
            <a:avLst/>
            <a:gdLst/>
            <a:ahLst/>
            <a:rect l="0" t="0" r="r" b="b"/>
            <a:pathLst>
              <a:path w="929" h="929">
                <a:moveTo>
                  <a:pt x="0" y="464"/>
                </a:moveTo>
                <a:cubicBezTo>
                  <a:pt x="0" y="403"/>
                  <a:pt x="11" y="343"/>
                  <a:pt x="35" y="286"/>
                </a:cubicBezTo>
                <a:cubicBezTo>
                  <a:pt x="58" y="230"/>
                  <a:pt x="92" y="179"/>
                  <a:pt x="136" y="136"/>
                </a:cubicBezTo>
                <a:cubicBezTo>
                  <a:pt x="179" y="92"/>
                  <a:pt x="229" y="59"/>
                  <a:pt x="286" y="35"/>
                </a:cubicBezTo>
                <a:cubicBezTo>
                  <a:pt x="343" y="12"/>
                  <a:pt x="402" y="0"/>
                  <a:pt x="465" y="0"/>
                </a:cubicBezTo>
                <a:cubicBezTo>
                  <a:pt x="526" y="0"/>
                  <a:pt x="586" y="12"/>
                  <a:pt x="642" y="35"/>
                </a:cubicBezTo>
                <a:cubicBezTo>
                  <a:pt x="699" y="59"/>
                  <a:pt x="750" y="92"/>
                  <a:pt x="793" y="136"/>
                </a:cubicBezTo>
                <a:cubicBezTo>
                  <a:pt x="837" y="179"/>
                  <a:pt x="870" y="230"/>
                  <a:pt x="894" y="286"/>
                </a:cubicBezTo>
                <a:cubicBezTo>
                  <a:pt x="917" y="343"/>
                  <a:pt x="929" y="403"/>
                  <a:pt x="929" y="464"/>
                </a:cubicBezTo>
                <a:cubicBezTo>
                  <a:pt x="929" y="526"/>
                  <a:pt x="917" y="585"/>
                  <a:pt x="894" y="642"/>
                </a:cubicBezTo>
                <a:cubicBezTo>
                  <a:pt x="870" y="699"/>
                  <a:pt x="837" y="749"/>
                  <a:pt x="793" y="792"/>
                </a:cubicBezTo>
                <a:cubicBezTo>
                  <a:pt x="750" y="836"/>
                  <a:pt x="699" y="869"/>
                  <a:pt x="642" y="893"/>
                </a:cubicBezTo>
                <a:cubicBezTo>
                  <a:pt x="586" y="917"/>
                  <a:pt x="526" y="929"/>
                  <a:pt x="465" y="929"/>
                </a:cubicBezTo>
                <a:cubicBezTo>
                  <a:pt x="402" y="929"/>
                  <a:pt x="343" y="917"/>
                  <a:pt x="286" y="893"/>
                </a:cubicBezTo>
                <a:cubicBezTo>
                  <a:pt x="229" y="869"/>
                  <a:pt x="179" y="836"/>
                  <a:pt x="136" y="792"/>
                </a:cubicBezTo>
                <a:cubicBezTo>
                  <a:pt x="92" y="749"/>
                  <a:pt x="58" y="699"/>
                  <a:pt x="35" y="642"/>
                </a:cubicBezTo>
                <a:cubicBezTo>
                  <a:pt x="11" y="585"/>
                  <a:pt x="0" y="526"/>
                  <a:pt x="0" y="464"/>
                </a:cubicBezTo>
                <a:moveTo>
                  <a:pt x="465" y="46"/>
                </a:moveTo>
                <a:cubicBezTo>
                  <a:pt x="436" y="46"/>
                  <a:pt x="409" y="49"/>
                  <a:pt x="382" y="54"/>
                </a:cubicBezTo>
                <a:cubicBezTo>
                  <a:pt x="355" y="60"/>
                  <a:pt x="329" y="68"/>
                  <a:pt x="304" y="78"/>
                </a:cubicBezTo>
                <a:cubicBezTo>
                  <a:pt x="279" y="89"/>
                  <a:pt x="254" y="101"/>
                  <a:pt x="232" y="117"/>
                </a:cubicBezTo>
                <a:cubicBezTo>
                  <a:pt x="209" y="132"/>
                  <a:pt x="188" y="149"/>
                  <a:pt x="168" y="169"/>
                </a:cubicBezTo>
                <a:cubicBezTo>
                  <a:pt x="149" y="188"/>
                  <a:pt x="132" y="209"/>
                  <a:pt x="116" y="232"/>
                </a:cubicBezTo>
                <a:cubicBezTo>
                  <a:pt x="101" y="255"/>
                  <a:pt x="88" y="279"/>
                  <a:pt x="78" y="304"/>
                </a:cubicBezTo>
                <a:cubicBezTo>
                  <a:pt x="67" y="330"/>
                  <a:pt x="59" y="356"/>
                  <a:pt x="54" y="383"/>
                </a:cubicBezTo>
                <a:cubicBezTo>
                  <a:pt x="49" y="409"/>
                  <a:pt x="46" y="437"/>
                  <a:pt x="46" y="464"/>
                </a:cubicBezTo>
                <a:cubicBezTo>
                  <a:pt x="46" y="492"/>
                  <a:pt x="49" y="519"/>
                  <a:pt x="54" y="546"/>
                </a:cubicBezTo>
                <a:cubicBezTo>
                  <a:pt x="59" y="572"/>
                  <a:pt x="67" y="599"/>
                  <a:pt x="78" y="624"/>
                </a:cubicBezTo>
                <a:cubicBezTo>
                  <a:pt x="88" y="649"/>
                  <a:pt x="101" y="673"/>
                  <a:pt x="116" y="696"/>
                </a:cubicBezTo>
                <a:cubicBezTo>
                  <a:pt x="132" y="719"/>
                  <a:pt x="149" y="740"/>
                  <a:pt x="168" y="760"/>
                </a:cubicBezTo>
                <a:cubicBezTo>
                  <a:pt x="188" y="779"/>
                  <a:pt x="209" y="796"/>
                  <a:pt x="232" y="811"/>
                </a:cubicBezTo>
                <a:cubicBezTo>
                  <a:pt x="254" y="827"/>
                  <a:pt x="279" y="840"/>
                  <a:pt x="304" y="850"/>
                </a:cubicBezTo>
                <a:cubicBezTo>
                  <a:pt x="329" y="861"/>
                  <a:pt x="355" y="869"/>
                  <a:pt x="382" y="874"/>
                </a:cubicBezTo>
                <a:cubicBezTo>
                  <a:pt x="409" y="879"/>
                  <a:pt x="436" y="882"/>
                  <a:pt x="465" y="882"/>
                </a:cubicBezTo>
                <a:cubicBezTo>
                  <a:pt x="492" y="882"/>
                  <a:pt x="519" y="879"/>
                  <a:pt x="546" y="874"/>
                </a:cubicBezTo>
                <a:cubicBezTo>
                  <a:pt x="573" y="869"/>
                  <a:pt x="599" y="861"/>
                  <a:pt x="625" y="850"/>
                </a:cubicBezTo>
                <a:cubicBezTo>
                  <a:pt x="650" y="840"/>
                  <a:pt x="674" y="827"/>
                  <a:pt x="697" y="811"/>
                </a:cubicBezTo>
                <a:cubicBezTo>
                  <a:pt x="720" y="796"/>
                  <a:pt x="741" y="779"/>
                  <a:pt x="760" y="760"/>
                </a:cubicBezTo>
                <a:cubicBezTo>
                  <a:pt x="780" y="740"/>
                  <a:pt x="797" y="719"/>
                  <a:pt x="812" y="696"/>
                </a:cubicBezTo>
                <a:cubicBezTo>
                  <a:pt x="827" y="673"/>
                  <a:pt x="840" y="649"/>
                  <a:pt x="851" y="624"/>
                </a:cubicBezTo>
                <a:cubicBezTo>
                  <a:pt x="861" y="599"/>
                  <a:pt x="869" y="572"/>
                  <a:pt x="875" y="546"/>
                </a:cubicBezTo>
                <a:cubicBezTo>
                  <a:pt x="880" y="519"/>
                  <a:pt x="883" y="492"/>
                  <a:pt x="883" y="464"/>
                </a:cubicBezTo>
                <a:cubicBezTo>
                  <a:pt x="883" y="437"/>
                  <a:pt x="880" y="409"/>
                  <a:pt x="875" y="383"/>
                </a:cubicBezTo>
                <a:cubicBezTo>
                  <a:pt x="869" y="356"/>
                  <a:pt x="861" y="330"/>
                  <a:pt x="851" y="304"/>
                </a:cubicBezTo>
                <a:cubicBezTo>
                  <a:pt x="840" y="279"/>
                  <a:pt x="827" y="255"/>
                  <a:pt x="812" y="232"/>
                </a:cubicBezTo>
                <a:cubicBezTo>
                  <a:pt x="797" y="209"/>
                  <a:pt x="780" y="188"/>
                  <a:pt x="760" y="169"/>
                </a:cubicBezTo>
                <a:cubicBezTo>
                  <a:pt x="741" y="149"/>
                  <a:pt x="720" y="132"/>
                  <a:pt x="697" y="117"/>
                </a:cubicBezTo>
                <a:cubicBezTo>
                  <a:pt x="674" y="101"/>
                  <a:pt x="650" y="89"/>
                  <a:pt x="625" y="78"/>
                </a:cubicBezTo>
                <a:cubicBezTo>
                  <a:pt x="599" y="68"/>
                  <a:pt x="573" y="60"/>
                  <a:pt x="546" y="54"/>
                </a:cubicBezTo>
                <a:cubicBezTo>
                  <a:pt x="519" y="49"/>
                  <a:pt x="492" y="46"/>
                  <a:pt x="465" y="46"/>
                </a:cubicBezTo>
                <a:close/>
              </a:path>
            </a:pathLst>
          </a:custGeom>
          <a:solidFill>
            <a:srgbClr val="2e8b57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0" name=""/>
          <p:cNvSpPr/>
          <p:nvPr/>
        </p:nvSpPr>
        <p:spPr>
          <a:xfrm>
            <a:off x="8774280" y="1671120"/>
            <a:ext cx="251280" cy="251280"/>
          </a:xfrm>
          <a:custGeom>
            <a:avLst/>
            <a:gdLst/>
            <a:ahLst/>
            <a:rect l="0" t="0" r="r" b="b"/>
            <a:pathLst>
              <a:path w="698" h="698">
                <a:moveTo>
                  <a:pt x="27" y="215"/>
                </a:moveTo>
                <a:cubicBezTo>
                  <a:pt x="44" y="172"/>
                  <a:pt x="70" y="135"/>
                  <a:pt x="102" y="102"/>
                </a:cubicBezTo>
                <a:cubicBezTo>
                  <a:pt x="135" y="69"/>
                  <a:pt x="172" y="44"/>
                  <a:pt x="215" y="27"/>
                </a:cubicBezTo>
                <a:cubicBezTo>
                  <a:pt x="258" y="9"/>
                  <a:pt x="302" y="0"/>
                  <a:pt x="349" y="0"/>
                </a:cubicBezTo>
                <a:cubicBezTo>
                  <a:pt x="396" y="0"/>
                  <a:pt x="440" y="9"/>
                  <a:pt x="483" y="27"/>
                </a:cubicBezTo>
                <a:cubicBezTo>
                  <a:pt x="525" y="44"/>
                  <a:pt x="563" y="69"/>
                  <a:pt x="596" y="102"/>
                </a:cubicBezTo>
                <a:cubicBezTo>
                  <a:pt x="628" y="135"/>
                  <a:pt x="653" y="172"/>
                  <a:pt x="671" y="215"/>
                </a:cubicBezTo>
                <a:cubicBezTo>
                  <a:pt x="689" y="258"/>
                  <a:pt x="698" y="302"/>
                  <a:pt x="698" y="348"/>
                </a:cubicBezTo>
                <a:cubicBezTo>
                  <a:pt x="698" y="394"/>
                  <a:pt x="689" y="439"/>
                  <a:pt x="671" y="482"/>
                </a:cubicBezTo>
                <a:cubicBezTo>
                  <a:pt x="653" y="524"/>
                  <a:pt x="628" y="562"/>
                  <a:pt x="596" y="596"/>
                </a:cubicBezTo>
                <a:cubicBezTo>
                  <a:pt x="563" y="628"/>
                  <a:pt x="525" y="653"/>
                  <a:pt x="483" y="671"/>
                </a:cubicBezTo>
                <a:cubicBezTo>
                  <a:pt x="440" y="689"/>
                  <a:pt x="396" y="698"/>
                  <a:pt x="349" y="698"/>
                </a:cubicBezTo>
                <a:cubicBezTo>
                  <a:pt x="302" y="698"/>
                  <a:pt x="258" y="689"/>
                  <a:pt x="215" y="671"/>
                </a:cubicBezTo>
                <a:cubicBezTo>
                  <a:pt x="172" y="653"/>
                  <a:pt x="135" y="628"/>
                  <a:pt x="102" y="596"/>
                </a:cubicBezTo>
                <a:cubicBezTo>
                  <a:pt x="70" y="562"/>
                  <a:pt x="44" y="524"/>
                  <a:pt x="27" y="482"/>
                </a:cubicBezTo>
                <a:cubicBezTo>
                  <a:pt x="9" y="439"/>
                  <a:pt x="0" y="395"/>
                  <a:pt x="0" y="348"/>
                </a:cubicBezTo>
                <a:cubicBezTo>
                  <a:pt x="0" y="302"/>
                  <a:pt x="9" y="258"/>
                  <a:pt x="27" y="215"/>
                </a:cubicBezTo>
                <a:close/>
              </a:path>
            </a:pathLst>
          </a:custGeom>
          <a:solidFill>
            <a:srgbClr val="2e8b57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1" name=""/>
          <p:cNvSpPr/>
          <p:nvPr/>
        </p:nvSpPr>
        <p:spPr>
          <a:xfrm>
            <a:off x="8774280" y="1671120"/>
            <a:ext cx="251280" cy="251280"/>
          </a:xfrm>
          <a:custGeom>
            <a:avLst/>
            <a:gdLst/>
            <a:ahLst/>
            <a:rect l="0" t="0" r="r" b="b"/>
            <a:pathLst>
              <a:path w="698" h="698">
                <a:moveTo>
                  <a:pt x="0" y="348"/>
                </a:moveTo>
                <a:cubicBezTo>
                  <a:pt x="0" y="302"/>
                  <a:pt x="9" y="258"/>
                  <a:pt x="27" y="215"/>
                </a:cubicBezTo>
                <a:cubicBezTo>
                  <a:pt x="44" y="172"/>
                  <a:pt x="70" y="135"/>
                  <a:pt x="102" y="102"/>
                </a:cubicBezTo>
                <a:cubicBezTo>
                  <a:pt x="135" y="69"/>
                  <a:pt x="172" y="44"/>
                  <a:pt x="215" y="27"/>
                </a:cubicBezTo>
                <a:cubicBezTo>
                  <a:pt x="258" y="9"/>
                  <a:pt x="302" y="0"/>
                  <a:pt x="349" y="0"/>
                </a:cubicBezTo>
                <a:cubicBezTo>
                  <a:pt x="396" y="0"/>
                  <a:pt x="440" y="9"/>
                  <a:pt x="483" y="27"/>
                </a:cubicBezTo>
                <a:cubicBezTo>
                  <a:pt x="525" y="44"/>
                  <a:pt x="563" y="69"/>
                  <a:pt x="596" y="102"/>
                </a:cubicBezTo>
                <a:cubicBezTo>
                  <a:pt x="628" y="135"/>
                  <a:pt x="653" y="172"/>
                  <a:pt x="671" y="215"/>
                </a:cubicBezTo>
                <a:cubicBezTo>
                  <a:pt x="689" y="258"/>
                  <a:pt x="698" y="302"/>
                  <a:pt x="698" y="348"/>
                </a:cubicBezTo>
                <a:cubicBezTo>
                  <a:pt x="698" y="394"/>
                  <a:pt x="689" y="439"/>
                  <a:pt x="671" y="482"/>
                </a:cubicBezTo>
                <a:cubicBezTo>
                  <a:pt x="653" y="524"/>
                  <a:pt x="628" y="562"/>
                  <a:pt x="596" y="596"/>
                </a:cubicBezTo>
                <a:cubicBezTo>
                  <a:pt x="563" y="628"/>
                  <a:pt x="525" y="653"/>
                  <a:pt x="483" y="671"/>
                </a:cubicBezTo>
                <a:cubicBezTo>
                  <a:pt x="440" y="689"/>
                  <a:pt x="396" y="698"/>
                  <a:pt x="349" y="698"/>
                </a:cubicBezTo>
                <a:cubicBezTo>
                  <a:pt x="302" y="698"/>
                  <a:pt x="258" y="689"/>
                  <a:pt x="215" y="671"/>
                </a:cubicBezTo>
                <a:cubicBezTo>
                  <a:pt x="172" y="653"/>
                  <a:pt x="135" y="628"/>
                  <a:pt x="102" y="596"/>
                </a:cubicBezTo>
                <a:cubicBezTo>
                  <a:pt x="70" y="562"/>
                  <a:pt x="44" y="524"/>
                  <a:pt x="27" y="482"/>
                </a:cubicBezTo>
                <a:cubicBezTo>
                  <a:pt x="9" y="439"/>
                  <a:pt x="0" y="394"/>
                  <a:pt x="0" y="348"/>
                </a:cubicBezTo>
                <a:moveTo>
                  <a:pt x="349" y="47"/>
                </a:moveTo>
                <a:cubicBezTo>
                  <a:pt x="329" y="47"/>
                  <a:pt x="309" y="48"/>
                  <a:pt x="290" y="52"/>
                </a:cubicBezTo>
                <a:cubicBezTo>
                  <a:pt x="270" y="56"/>
                  <a:pt x="251" y="62"/>
                  <a:pt x="233" y="70"/>
                </a:cubicBezTo>
                <a:cubicBezTo>
                  <a:pt x="215" y="77"/>
                  <a:pt x="197" y="86"/>
                  <a:pt x="181" y="97"/>
                </a:cubicBezTo>
                <a:cubicBezTo>
                  <a:pt x="164" y="108"/>
                  <a:pt x="149" y="121"/>
                  <a:pt x="135" y="135"/>
                </a:cubicBezTo>
                <a:cubicBezTo>
                  <a:pt x="121" y="149"/>
                  <a:pt x="108" y="164"/>
                  <a:pt x="97" y="181"/>
                </a:cubicBezTo>
                <a:cubicBezTo>
                  <a:pt x="86" y="197"/>
                  <a:pt x="77" y="215"/>
                  <a:pt x="70" y="233"/>
                </a:cubicBezTo>
                <a:cubicBezTo>
                  <a:pt x="62" y="251"/>
                  <a:pt x="56" y="270"/>
                  <a:pt x="52" y="289"/>
                </a:cubicBezTo>
                <a:cubicBezTo>
                  <a:pt x="49" y="309"/>
                  <a:pt x="47" y="328"/>
                  <a:pt x="47" y="348"/>
                </a:cubicBezTo>
                <a:cubicBezTo>
                  <a:pt x="47" y="368"/>
                  <a:pt x="49" y="388"/>
                  <a:pt x="52" y="407"/>
                </a:cubicBezTo>
                <a:cubicBezTo>
                  <a:pt x="56" y="427"/>
                  <a:pt x="62" y="445"/>
                  <a:pt x="70" y="464"/>
                </a:cubicBezTo>
                <a:cubicBezTo>
                  <a:pt x="77" y="482"/>
                  <a:pt x="86" y="499"/>
                  <a:pt x="97" y="516"/>
                </a:cubicBezTo>
                <a:cubicBezTo>
                  <a:pt x="108" y="532"/>
                  <a:pt x="121" y="548"/>
                  <a:pt x="135" y="562"/>
                </a:cubicBezTo>
                <a:cubicBezTo>
                  <a:pt x="149" y="576"/>
                  <a:pt x="164" y="589"/>
                  <a:pt x="181" y="600"/>
                </a:cubicBezTo>
                <a:cubicBezTo>
                  <a:pt x="197" y="611"/>
                  <a:pt x="215" y="621"/>
                  <a:pt x="233" y="628"/>
                </a:cubicBezTo>
                <a:cubicBezTo>
                  <a:pt x="251" y="636"/>
                  <a:pt x="270" y="641"/>
                  <a:pt x="290" y="645"/>
                </a:cubicBezTo>
                <a:cubicBezTo>
                  <a:pt x="309" y="649"/>
                  <a:pt x="329" y="651"/>
                  <a:pt x="349" y="651"/>
                </a:cubicBezTo>
                <a:cubicBezTo>
                  <a:pt x="369" y="651"/>
                  <a:pt x="389" y="649"/>
                  <a:pt x="408" y="645"/>
                </a:cubicBezTo>
                <a:cubicBezTo>
                  <a:pt x="428" y="641"/>
                  <a:pt x="447" y="636"/>
                  <a:pt x="465" y="628"/>
                </a:cubicBezTo>
                <a:cubicBezTo>
                  <a:pt x="483" y="621"/>
                  <a:pt x="501" y="611"/>
                  <a:pt x="517" y="600"/>
                </a:cubicBezTo>
                <a:cubicBezTo>
                  <a:pt x="534" y="589"/>
                  <a:pt x="549" y="576"/>
                  <a:pt x="563" y="562"/>
                </a:cubicBezTo>
                <a:cubicBezTo>
                  <a:pt x="577" y="548"/>
                  <a:pt x="589" y="532"/>
                  <a:pt x="600" y="516"/>
                </a:cubicBezTo>
                <a:cubicBezTo>
                  <a:pt x="611" y="499"/>
                  <a:pt x="621" y="482"/>
                  <a:pt x="628" y="464"/>
                </a:cubicBezTo>
                <a:cubicBezTo>
                  <a:pt x="636" y="445"/>
                  <a:pt x="642" y="427"/>
                  <a:pt x="645" y="407"/>
                </a:cubicBezTo>
                <a:cubicBezTo>
                  <a:pt x="649" y="388"/>
                  <a:pt x="651" y="368"/>
                  <a:pt x="651" y="348"/>
                </a:cubicBezTo>
                <a:cubicBezTo>
                  <a:pt x="651" y="328"/>
                  <a:pt x="649" y="309"/>
                  <a:pt x="645" y="289"/>
                </a:cubicBezTo>
                <a:cubicBezTo>
                  <a:pt x="642" y="270"/>
                  <a:pt x="636" y="251"/>
                  <a:pt x="628" y="233"/>
                </a:cubicBezTo>
                <a:cubicBezTo>
                  <a:pt x="621" y="215"/>
                  <a:pt x="611" y="197"/>
                  <a:pt x="600" y="181"/>
                </a:cubicBezTo>
                <a:cubicBezTo>
                  <a:pt x="589" y="164"/>
                  <a:pt x="577" y="149"/>
                  <a:pt x="563" y="135"/>
                </a:cubicBezTo>
                <a:cubicBezTo>
                  <a:pt x="549" y="121"/>
                  <a:pt x="534" y="108"/>
                  <a:pt x="517" y="97"/>
                </a:cubicBezTo>
                <a:cubicBezTo>
                  <a:pt x="501" y="86"/>
                  <a:pt x="483" y="77"/>
                  <a:pt x="465" y="70"/>
                </a:cubicBezTo>
                <a:cubicBezTo>
                  <a:pt x="447" y="62"/>
                  <a:pt x="428" y="56"/>
                  <a:pt x="408" y="52"/>
                </a:cubicBezTo>
                <a:cubicBezTo>
                  <a:pt x="389" y="48"/>
                  <a:pt x="369" y="47"/>
                  <a:pt x="349" y="47"/>
                </a:cubicBezTo>
                <a:close/>
              </a:path>
            </a:pathLst>
          </a:custGeom>
          <a:solidFill>
            <a:srgbClr val="2e8b57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2" name=""/>
          <p:cNvSpPr/>
          <p:nvPr/>
        </p:nvSpPr>
        <p:spPr>
          <a:xfrm>
            <a:off x="8523720" y="2506680"/>
            <a:ext cx="209160" cy="209520"/>
          </a:xfrm>
          <a:custGeom>
            <a:avLst/>
            <a:gdLst/>
            <a:ahLst/>
            <a:rect l="0" t="0" r="r" b="b"/>
            <a:pathLst>
              <a:path w="581" h="582">
                <a:moveTo>
                  <a:pt x="22" y="180"/>
                </a:moveTo>
                <a:cubicBezTo>
                  <a:pt x="37" y="144"/>
                  <a:pt x="58" y="113"/>
                  <a:pt x="85" y="85"/>
                </a:cubicBezTo>
                <a:cubicBezTo>
                  <a:pt x="112" y="58"/>
                  <a:pt x="143" y="37"/>
                  <a:pt x="179" y="23"/>
                </a:cubicBezTo>
                <a:cubicBezTo>
                  <a:pt x="214" y="8"/>
                  <a:pt x="251" y="0"/>
                  <a:pt x="290" y="0"/>
                </a:cubicBezTo>
                <a:cubicBezTo>
                  <a:pt x="328" y="0"/>
                  <a:pt x="365" y="8"/>
                  <a:pt x="402" y="23"/>
                </a:cubicBezTo>
                <a:cubicBezTo>
                  <a:pt x="438" y="37"/>
                  <a:pt x="469" y="58"/>
                  <a:pt x="496" y="85"/>
                </a:cubicBezTo>
                <a:cubicBezTo>
                  <a:pt x="523" y="113"/>
                  <a:pt x="544" y="144"/>
                  <a:pt x="559" y="180"/>
                </a:cubicBezTo>
                <a:cubicBezTo>
                  <a:pt x="574" y="215"/>
                  <a:pt x="581" y="252"/>
                  <a:pt x="581" y="292"/>
                </a:cubicBezTo>
                <a:cubicBezTo>
                  <a:pt x="581" y="330"/>
                  <a:pt x="574" y="367"/>
                  <a:pt x="559" y="403"/>
                </a:cubicBezTo>
                <a:cubicBezTo>
                  <a:pt x="544" y="438"/>
                  <a:pt x="523" y="470"/>
                  <a:pt x="496" y="497"/>
                </a:cubicBezTo>
                <a:cubicBezTo>
                  <a:pt x="469" y="524"/>
                  <a:pt x="438" y="545"/>
                  <a:pt x="402" y="560"/>
                </a:cubicBezTo>
                <a:cubicBezTo>
                  <a:pt x="365" y="574"/>
                  <a:pt x="328" y="582"/>
                  <a:pt x="290" y="582"/>
                </a:cubicBezTo>
                <a:cubicBezTo>
                  <a:pt x="251" y="582"/>
                  <a:pt x="214" y="574"/>
                  <a:pt x="179" y="560"/>
                </a:cubicBezTo>
                <a:cubicBezTo>
                  <a:pt x="143" y="545"/>
                  <a:pt x="112" y="524"/>
                  <a:pt x="85" y="497"/>
                </a:cubicBezTo>
                <a:cubicBezTo>
                  <a:pt x="58" y="470"/>
                  <a:pt x="37" y="438"/>
                  <a:pt x="22" y="403"/>
                </a:cubicBezTo>
                <a:cubicBezTo>
                  <a:pt x="7" y="367"/>
                  <a:pt x="0" y="330"/>
                  <a:pt x="0" y="292"/>
                </a:cubicBezTo>
                <a:lnTo>
                  <a:pt x="0" y="291"/>
                </a:lnTo>
                <a:cubicBezTo>
                  <a:pt x="0" y="252"/>
                  <a:pt x="7" y="215"/>
                  <a:pt x="22" y="180"/>
                </a:cubicBezTo>
                <a:close/>
              </a:path>
            </a:pathLst>
          </a:custGeom>
          <a:solidFill>
            <a:srgbClr val="2e8b57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3" name=""/>
          <p:cNvSpPr/>
          <p:nvPr/>
        </p:nvSpPr>
        <p:spPr>
          <a:xfrm>
            <a:off x="8523720" y="2506680"/>
            <a:ext cx="209160" cy="209520"/>
          </a:xfrm>
          <a:custGeom>
            <a:avLst/>
            <a:gdLst/>
            <a:ahLst/>
            <a:rect l="0" t="0" r="r" b="b"/>
            <a:pathLst>
              <a:path w="581" h="582">
                <a:moveTo>
                  <a:pt x="0" y="292"/>
                </a:moveTo>
                <a:cubicBezTo>
                  <a:pt x="0" y="252"/>
                  <a:pt x="7" y="215"/>
                  <a:pt x="22" y="180"/>
                </a:cubicBezTo>
                <a:cubicBezTo>
                  <a:pt x="37" y="144"/>
                  <a:pt x="58" y="113"/>
                  <a:pt x="85" y="85"/>
                </a:cubicBezTo>
                <a:cubicBezTo>
                  <a:pt x="112" y="58"/>
                  <a:pt x="143" y="37"/>
                  <a:pt x="179" y="23"/>
                </a:cubicBezTo>
                <a:cubicBezTo>
                  <a:pt x="214" y="8"/>
                  <a:pt x="251" y="0"/>
                  <a:pt x="290" y="0"/>
                </a:cubicBezTo>
                <a:cubicBezTo>
                  <a:pt x="328" y="0"/>
                  <a:pt x="365" y="8"/>
                  <a:pt x="402" y="23"/>
                </a:cubicBezTo>
                <a:cubicBezTo>
                  <a:pt x="438" y="37"/>
                  <a:pt x="469" y="58"/>
                  <a:pt x="496" y="85"/>
                </a:cubicBezTo>
                <a:cubicBezTo>
                  <a:pt x="523" y="113"/>
                  <a:pt x="544" y="144"/>
                  <a:pt x="559" y="180"/>
                </a:cubicBezTo>
                <a:cubicBezTo>
                  <a:pt x="574" y="215"/>
                  <a:pt x="581" y="252"/>
                  <a:pt x="581" y="292"/>
                </a:cubicBezTo>
                <a:cubicBezTo>
                  <a:pt x="581" y="330"/>
                  <a:pt x="574" y="367"/>
                  <a:pt x="559" y="403"/>
                </a:cubicBezTo>
                <a:cubicBezTo>
                  <a:pt x="544" y="438"/>
                  <a:pt x="523" y="470"/>
                  <a:pt x="496" y="497"/>
                </a:cubicBezTo>
                <a:cubicBezTo>
                  <a:pt x="469" y="524"/>
                  <a:pt x="438" y="545"/>
                  <a:pt x="402" y="560"/>
                </a:cubicBezTo>
                <a:cubicBezTo>
                  <a:pt x="365" y="574"/>
                  <a:pt x="328" y="582"/>
                  <a:pt x="290" y="582"/>
                </a:cubicBezTo>
                <a:cubicBezTo>
                  <a:pt x="251" y="582"/>
                  <a:pt x="214" y="574"/>
                  <a:pt x="179" y="560"/>
                </a:cubicBezTo>
                <a:cubicBezTo>
                  <a:pt x="143" y="545"/>
                  <a:pt x="112" y="524"/>
                  <a:pt x="85" y="497"/>
                </a:cubicBezTo>
                <a:cubicBezTo>
                  <a:pt x="58" y="470"/>
                  <a:pt x="37" y="438"/>
                  <a:pt x="22" y="403"/>
                </a:cubicBezTo>
                <a:cubicBezTo>
                  <a:pt x="7" y="367"/>
                  <a:pt x="0" y="330"/>
                  <a:pt x="0" y="292"/>
                </a:cubicBezTo>
                <a:moveTo>
                  <a:pt x="290" y="47"/>
                </a:moveTo>
                <a:cubicBezTo>
                  <a:pt x="274" y="47"/>
                  <a:pt x="258" y="48"/>
                  <a:pt x="242" y="52"/>
                </a:cubicBezTo>
                <a:cubicBezTo>
                  <a:pt x="227" y="55"/>
                  <a:pt x="211" y="59"/>
                  <a:pt x="197" y="65"/>
                </a:cubicBezTo>
                <a:cubicBezTo>
                  <a:pt x="182" y="72"/>
                  <a:pt x="168" y="79"/>
                  <a:pt x="155" y="88"/>
                </a:cubicBezTo>
                <a:cubicBezTo>
                  <a:pt x="141" y="97"/>
                  <a:pt x="129" y="107"/>
                  <a:pt x="118" y="118"/>
                </a:cubicBezTo>
                <a:cubicBezTo>
                  <a:pt x="106" y="130"/>
                  <a:pt x="96" y="142"/>
                  <a:pt x="87" y="155"/>
                </a:cubicBezTo>
                <a:cubicBezTo>
                  <a:pt x="78" y="168"/>
                  <a:pt x="71" y="183"/>
                  <a:pt x="65" y="197"/>
                </a:cubicBezTo>
                <a:cubicBezTo>
                  <a:pt x="59" y="212"/>
                  <a:pt x="54" y="227"/>
                  <a:pt x="51" y="243"/>
                </a:cubicBezTo>
                <a:cubicBezTo>
                  <a:pt x="48" y="259"/>
                  <a:pt x="46" y="275"/>
                  <a:pt x="46" y="292"/>
                </a:cubicBezTo>
                <a:cubicBezTo>
                  <a:pt x="46" y="308"/>
                  <a:pt x="48" y="323"/>
                  <a:pt x="51" y="339"/>
                </a:cubicBezTo>
                <a:cubicBezTo>
                  <a:pt x="54" y="355"/>
                  <a:pt x="59" y="370"/>
                  <a:pt x="65" y="385"/>
                </a:cubicBezTo>
                <a:cubicBezTo>
                  <a:pt x="71" y="400"/>
                  <a:pt x="78" y="414"/>
                  <a:pt x="87" y="427"/>
                </a:cubicBezTo>
                <a:cubicBezTo>
                  <a:pt x="96" y="440"/>
                  <a:pt x="106" y="453"/>
                  <a:pt x="118" y="464"/>
                </a:cubicBezTo>
                <a:cubicBezTo>
                  <a:pt x="129" y="475"/>
                  <a:pt x="141" y="485"/>
                  <a:pt x="155" y="494"/>
                </a:cubicBezTo>
                <a:cubicBezTo>
                  <a:pt x="168" y="503"/>
                  <a:pt x="182" y="511"/>
                  <a:pt x="197" y="517"/>
                </a:cubicBezTo>
                <a:cubicBezTo>
                  <a:pt x="211" y="523"/>
                  <a:pt x="227" y="528"/>
                  <a:pt x="242" y="531"/>
                </a:cubicBezTo>
                <a:cubicBezTo>
                  <a:pt x="258" y="534"/>
                  <a:pt x="274" y="535"/>
                  <a:pt x="290" y="535"/>
                </a:cubicBezTo>
                <a:cubicBezTo>
                  <a:pt x="306" y="535"/>
                  <a:pt x="322" y="534"/>
                  <a:pt x="338" y="531"/>
                </a:cubicBezTo>
                <a:cubicBezTo>
                  <a:pt x="353" y="528"/>
                  <a:pt x="368" y="523"/>
                  <a:pt x="383" y="517"/>
                </a:cubicBezTo>
                <a:cubicBezTo>
                  <a:pt x="399" y="511"/>
                  <a:pt x="413" y="503"/>
                  <a:pt x="426" y="494"/>
                </a:cubicBezTo>
                <a:cubicBezTo>
                  <a:pt x="440" y="485"/>
                  <a:pt x="452" y="475"/>
                  <a:pt x="463" y="464"/>
                </a:cubicBezTo>
                <a:cubicBezTo>
                  <a:pt x="475" y="453"/>
                  <a:pt x="485" y="440"/>
                  <a:pt x="494" y="427"/>
                </a:cubicBezTo>
                <a:cubicBezTo>
                  <a:pt x="503" y="414"/>
                  <a:pt x="510" y="400"/>
                  <a:pt x="516" y="385"/>
                </a:cubicBezTo>
                <a:cubicBezTo>
                  <a:pt x="522" y="370"/>
                  <a:pt x="527" y="355"/>
                  <a:pt x="530" y="339"/>
                </a:cubicBezTo>
                <a:cubicBezTo>
                  <a:pt x="533" y="323"/>
                  <a:pt x="535" y="308"/>
                  <a:pt x="535" y="292"/>
                </a:cubicBezTo>
                <a:cubicBezTo>
                  <a:pt x="535" y="275"/>
                  <a:pt x="533" y="259"/>
                  <a:pt x="530" y="243"/>
                </a:cubicBezTo>
                <a:cubicBezTo>
                  <a:pt x="527" y="227"/>
                  <a:pt x="522" y="212"/>
                  <a:pt x="516" y="197"/>
                </a:cubicBezTo>
                <a:cubicBezTo>
                  <a:pt x="510" y="183"/>
                  <a:pt x="503" y="168"/>
                  <a:pt x="494" y="155"/>
                </a:cubicBezTo>
                <a:cubicBezTo>
                  <a:pt x="485" y="142"/>
                  <a:pt x="475" y="130"/>
                  <a:pt x="463" y="118"/>
                </a:cubicBezTo>
                <a:cubicBezTo>
                  <a:pt x="452" y="107"/>
                  <a:pt x="440" y="97"/>
                  <a:pt x="426" y="88"/>
                </a:cubicBezTo>
                <a:cubicBezTo>
                  <a:pt x="413" y="79"/>
                  <a:pt x="399" y="72"/>
                  <a:pt x="383" y="65"/>
                </a:cubicBezTo>
                <a:cubicBezTo>
                  <a:pt x="368" y="59"/>
                  <a:pt x="353" y="55"/>
                  <a:pt x="338" y="52"/>
                </a:cubicBezTo>
                <a:cubicBezTo>
                  <a:pt x="322" y="48"/>
                  <a:pt x="306" y="47"/>
                  <a:pt x="290" y="47"/>
                </a:cubicBezTo>
                <a:close/>
              </a:path>
            </a:pathLst>
          </a:custGeom>
          <a:solidFill>
            <a:srgbClr val="2e8b57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4" name=""/>
          <p:cNvSpPr/>
          <p:nvPr/>
        </p:nvSpPr>
        <p:spPr>
          <a:xfrm>
            <a:off x="9025200" y="3342600"/>
            <a:ext cx="292680" cy="292680"/>
          </a:xfrm>
          <a:custGeom>
            <a:avLst/>
            <a:gdLst/>
            <a:ahLst/>
            <a:rect l="0" t="0" r="r" b="b"/>
            <a:pathLst>
              <a:path w="813" h="813">
                <a:moveTo>
                  <a:pt x="31" y="251"/>
                </a:moveTo>
                <a:cubicBezTo>
                  <a:pt x="51" y="202"/>
                  <a:pt x="80" y="158"/>
                  <a:pt x="119" y="120"/>
                </a:cubicBezTo>
                <a:cubicBezTo>
                  <a:pt x="157" y="82"/>
                  <a:pt x="201" y="51"/>
                  <a:pt x="250" y="31"/>
                </a:cubicBezTo>
                <a:cubicBezTo>
                  <a:pt x="300" y="10"/>
                  <a:pt x="352" y="0"/>
                  <a:pt x="406" y="0"/>
                </a:cubicBezTo>
                <a:cubicBezTo>
                  <a:pt x="460" y="0"/>
                  <a:pt x="513" y="10"/>
                  <a:pt x="562" y="31"/>
                </a:cubicBezTo>
                <a:cubicBezTo>
                  <a:pt x="612" y="51"/>
                  <a:pt x="656" y="82"/>
                  <a:pt x="694" y="120"/>
                </a:cubicBezTo>
                <a:cubicBezTo>
                  <a:pt x="732" y="158"/>
                  <a:pt x="762" y="202"/>
                  <a:pt x="782" y="251"/>
                </a:cubicBezTo>
                <a:cubicBezTo>
                  <a:pt x="803" y="301"/>
                  <a:pt x="813" y="353"/>
                  <a:pt x="813" y="407"/>
                </a:cubicBezTo>
                <a:cubicBezTo>
                  <a:pt x="813" y="461"/>
                  <a:pt x="803" y="513"/>
                  <a:pt x="782" y="562"/>
                </a:cubicBezTo>
                <a:cubicBezTo>
                  <a:pt x="762" y="612"/>
                  <a:pt x="732" y="656"/>
                  <a:pt x="694" y="694"/>
                </a:cubicBezTo>
                <a:cubicBezTo>
                  <a:pt x="656" y="732"/>
                  <a:pt x="612" y="762"/>
                  <a:pt x="562" y="782"/>
                </a:cubicBezTo>
                <a:cubicBezTo>
                  <a:pt x="513" y="803"/>
                  <a:pt x="460" y="813"/>
                  <a:pt x="406" y="813"/>
                </a:cubicBezTo>
                <a:cubicBezTo>
                  <a:pt x="352" y="813"/>
                  <a:pt x="300" y="803"/>
                  <a:pt x="250" y="782"/>
                </a:cubicBezTo>
                <a:cubicBezTo>
                  <a:pt x="201" y="762"/>
                  <a:pt x="157" y="732"/>
                  <a:pt x="119" y="694"/>
                </a:cubicBezTo>
                <a:cubicBezTo>
                  <a:pt x="80" y="656"/>
                  <a:pt x="51" y="612"/>
                  <a:pt x="31" y="562"/>
                </a:cubicBezTo>
                <a:cubicBezTo>
                  <a:pt x="10" y="513"/>
                  <a:pt x="0" y="461"/>
                  <a:pt x="0" y="407"/>
                </a:cubicBezTo>
                <a:cubicBezTo>
                  <a:pt x="0" y="353"/>
                  <a:pt x="10" y="301"/>
                  <a:pt x="31" y="251"/>
                </a:cubicBezTo>
                <a:close/>
              </a:path>
            </a:pathLst>
          </a:custGeom>
          <a:solidFill>
            <a:srgbClr val="2e8b57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5" name=""/>
          <p:cNvSpPr/>
          <p:nvPr/>
        </p:nvSpPr>
        <p:spPr>
          <a:xfrm>
            <a:off x="9025200" y="3342600"/>
            <a:ext cx="292680" cy="292680"/>
          </a:xfrm>
          <a:custGeom>
            <a:avLst/>
            <a:gdLst/>
            <a:ahLst/>
            <a:rect l="0" t="0" r="r" b="b"/>
            <a:pathLst>
              <a:path w="813" h="813">
                <a:moveTo>
                  <a:pt x="0" y="407"/>
                </a:moveTo>
                <a:cubicBezTo>
                  <a:pt x="0" y="353"/>
                  <a:pt x="10" y="301"/>
                  <a:pt x="31" y="251"/>
                </a:cubicBezTo>
                <a:cubicBezTo>
                  <a:pt x="51" y="202"/>
                  <a:pt x="80" y="158"/>
                  <a:pt x="119" y="120"/>
                </a:cubicBezTo>
                <a:cubicBezTo>
                  <a:pt x="157" y="82"/>
                  <a:pt x="201" y="51"/>
                  <a:pt x="250" y="31"/>
                </a:cubicBezTo>
                <a:cubicBezTo>
                  <a:pt x="300" y="10"/>
                  <a:pt x="352" y="0"/>
                  <a:pt x="406" y="0"/>
                </a:cubicBezTo>
                <a:cubicBezTo>
                  <a:pt x="460" y="0"/>
                  <a:pt x="513" y="10"/>
                  <a:pt x="562" y="31"/>
                </a:cubicBezTo>
                <a:cubicBezTo>
                  <a:pt x="612" y="51"/>
                  <a:pt x="656" y="82"/>
                  <a:pt x="694" y="120"/>
                </a:cubicBezTo>
                <a:cubicBezTo>
                  <a:pt x="732" y="158"/>
                  <a:pt x="762" y="202"/>
                  <a:pt x="782" y="251"/>
                </a:cubicBezTo>
                <a:cubicBezTo>
                  <a:pt x="803" y="301"/>
                  <a:pt x="813" y="353"/>
                  <a:pt x="813" y="407"/>
                </a:cubicBezTo>
                <a:cubicBezTo>
                  <a:pt x="813" y="461"/>
                  <a:pt x="803" y="513"/>
                  <a:pt x="782" y="562"/>
                </a:cubicBezTo>
                <a:cubicBezTo>
                  <a:pt x="762" y="612"/>
                  <a:pt x="732" y="656"/>
                  <a:pt x="694" y="694"/>
                </a:cubicBezTo>
                <a:cubicBezTo>
                  <a:pt x="656" y="732"/>
                  <a:pt x="612" y="762"/>
                  <a:pt x="562" y="782"/>
                </a:cubicBezTo>
                <a:cubicBezTo>
                  <a:pt x="513" y="803"/>
                  <a:pt x="460" y="813"/>
                  <a:pt x="406" y="813"/>
                </a:cubicBezTo>
                <a:cubicBezTo>
                  <a:pt x="352" y="813"/>
                  <a:pt x="300" y="803"/>
                  <a:pt x="250" y="782"/>
                </a:cubicBezTo>
                <a:cubicBezTo>
                  <a:pt x="201" y="762"/>
                  <a:pt x="157" y="732"/>
                  <a:pt x="119" y="694"/>
                </a:cubicBezTo>
                <a:cubicBezTo>
                  <a:pt x="80" y="656"/>
                  <a:pt x="51" y="612"/>
                  <a:pt x="31" y="562"/>
                </a:cubicBezTo>
                <a:cubicBezTo>
                  <a:pt x="10" y="513"/>
                  <a:pt x="0" y="461"/>
                  <a:pt x="0" y="407"/>
                </a:cubicBezTo>
                <a:moveTo>
                  <a:pt x="406" y="46"/>
                </a:moveTo>
                <a:cubicBezTo>
                  <a:pt x="382" y="46"/>
                  <a:pt x="359" y="48"/>
                  <a:pt x="336" y="54"/>
                </a:cubicBezTo>
                <a:cubicBezTo>
                  <a:pt x="312" y="59"/>
                  <a:pt x="290" y="65"/>
                  <a:pt x="268" y="75"/>
                </a:cubicBezTo>
                <a:cubicBezTo>
                  <a:pt x="246" y="84"/>
                  <a:pt x="226" y="95"/>
                  <a:pt x="206" y="108"/>
                </a:cubicBezTo>
                <a:cubicBezTo>
                  <a:pt x="186" y="121"/>
                  <a:pt x="168" y="136"/>
                  <a:pt x="151" y="153"/>
                </a:cubicBezTo>
                <a:cubicBezTo>
                  <a:pt x="135" y="169"/>
                  <a:pt x="120" y="187"/>
                  <a:pt x="107" y="207"/>
                </a:cubicBezTo>
                <a:cubicBezTo>
                  <a:pt x="94" y="227"/>
                  <a:pt x="82" y="247"/>
                  <a:pt x="73" y="269"/>
                </a:cubicBezTo>
                <a:cubicBezTo>
                  <a:pt x="64" y="291"/>
                  <a:pt x="58" y="314"/>
                  <a:pt x="53" y="337"/>
                </a:cubicBezTo>
                <a:cubicBezTo>
                  <a:pt x="48" y="360"/>
                  <a:pt x="46" y="383"/>
                  <a:pt x="46" y="407"/>
                </a:cubicBezTo>
                <a:cubicBezTo>
                  <a:pt x="46" y="431"/>
                  <a:pt x="48" y="454"/>
                  <a:pt x="53" y="477"/>
                </a:cubicBezTo>
                <a:cubicBezTo>
                  <a:pt x="58" y="500"/>
                  <a:pt x="64" y="523"/>
                  <a:pt x="73" y="545"/>
                </a:cubicBezTo>
                <a:cubicBezTo>
                  <a:pt x="82" y="566"/>
                  <a:pt x="94" y="587"/>
                  <a:pt x="107" y="607"/>
                </a:cubicBezTo>
                <a:cubicBezTo>
                  <a:pt x="120" y="626"/>
                  <a:pt x="135" y="645"/>
                  <a:pt x="151" y="661"/>
                </a:cubicBezTo>
                <a:cubicBezTo>
                  <a:pt x="168" y="678"/>
                  <a:pt x="186" y="693"/>
                  <a:pt x="206" y="706"/>
                </a:cubicBezTo>
                <a:cubicBezTo>
                  <a:pt x="226" y="719"/>
                  <a:pt x="246" y="730"/>
                  <a:pt x="268" y="739"/>
                </a:cubicBezTo>
                <a:cubicBezTo>
                  <a:pt x="290" y="748"/>
                  <a:pt x="312" y="755"/>
                  <a:pt x="336" y="760"/>
                </a:cubicBezTo>
                <a:cubicBezTo>
                  <a:pt x="359" y="764"/>
                  <a:pt x="382" y="767"/>
                  <a:pt x="406" y="767"/>
                </a:cubicBezTo>
                <a:cubicBezTo>
                  <a:pt x="429" y="767"/>
                  <a:pt x="453" y="764"/>
                  <a:pt x="476" y="760"/>
                </a:cubicBezTo>
                <a:cubicBezTo>
                  <a:pt x="499" y="755"/>
                  <a:pt x="523" y="748"/>
                  <a:pt x="545" y="739"/>
                </a:cubicBezTo>
                <a:cubicBezTo>
                  <a:pt x="566" y="730"/>
                  <a:pt x="587" y="719"/>
                  <a:pt x="607" y="706"/>
                </a:cubicBezTo>
                <a:cubicBezTo>
                  <a:pt x="626" y="693"/>
                  <a:pt x="645" y="678"/>
                  <a:pt x="661" y="661"/>
                </a:cubicBezTo>
                <a:cubicBezTo>
                  <a:pt x="678" y="645"/>
                  <a:pt x="693" y="626"/>
                  <a:pt x="706" y="607"/>
                </a:cubicBezTo>
                <a:cubicBezTo>
                  <a:pt x="719" y="587"/>
                  <a:pt x="730" y="566"/>
                  <a:pt x="739" y="545"/>
                </a:cubicBezTo>
                <a:cubicBezTo>
                  <a:pt x="748" y="523"/>
                  <a:pt x="755" y="500"/>
                  <a:pt x="760" y="477"/>
                </a:cubicBezTo>
                <a:cubicBezTo>
                  <a:pt x="764" y="454"/>
                  <a:pt x="767" y="431"/>
                  <a:pt x="767" y="407"/>
                </a:cubicBezTo>
                <a:cubicBezTo>
                  <a:pt x="767" y="383"/>
                  <a:pt x="764" y="360"/>
                  <a:pt x="760" y="337"/>
                </a:cubicBezTo>
                <a:cubicBezTo>
                  <a:pt x="755" y="314"/>
                  <a:pt x="748" y="291"/>
                  <a:pt x="739" y="269"/>
                </a:cubicBezTo>
                <a:cubicBezTo>
                  <a:pt x="730" y="247"/>
                  <a:pt x="719" y="227"/>
                  <a:pt x="706" y="207"/>
                </a:cubicBezTo>
                <a:cubicBezTo>
                  <a:pt x="693" y="187"/>
                  <a:pt x="678" y="169"/>
                  <a:pt x="661" y="153"/>
                </a:cubicBezTo>
                <a:cubicBezTo>
                  <a:pt x="645" y="136"/>
                  <a:pt x="626" y="121"/>
                  <a:pt x="607" y="108"/>
                </a:cubicBezTo>
                <a:cubicBezTo>
                  <a:pt x="587" y="95"/>
                  <a:pt x="566" y="84"/>
                  <a:pt x="545" y="75"/>
                </a:cubicBezTo>
                <a:cubicBezTo>
                  <a:pt x="523" y="65"/>
                  <a:pt x="499" y="59"/>
                  <a:pt x="476" y="54"/>
                </a:cubicBezTo>
                <a:cubicBezTo>
                  <a:pt x="453" y="48"/>
                  <a:pt x="429" y="46"/>
                  <a:pt x="406" y="46"/>
                </a:cubicBezTo>
                <a:close/>
              </a:path>
            </a:pathLst>
          </a:custGeom>
          <a:solidFill>
            <a:srgbClr val="2e8b57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6" name=""/>
          <p:cNvSpPr/>
          <p:nvPr/>
        </p:nvSpPr>
        <p:spPr>
          <a:xfrm>
            <a:off x="8690760" y="4178160"/>
            <a:ext cx="234360" cy="234360"/>
          </a:xfrm>
          <a:custGeom>
            <a:avLst/>
            <a:gdLst/>
            <a:ahLst/>
            <a:rect l="0" t="0" r="r" b="b"/>
            <a:pathLst>
              <a:path w="651" h="651">
                <a:moveTo>
                  <a:pt x="25" y="201"/>
                </a:moveTo>
                <a:cubicBezTo>
                  <a:pt x="41" y="161"/>
                  <a:pt x="65" y="126"/>
                  <a:pt x="95" y="95"/>
                </a:cubicBezTo>
                <a:cubicBezTo>
                  <a:pt x="126" y="65"/>
                  <a:pt x="161" y="41"/>
                  <a:pt x="202" y="25"/>
                </a:cubicBezTo>
                <a:cubicBezTo>
                  <a:pt x="241" y="8"/>
                  <a:pt x="283" y="0"/>
                  <a:pt x="326" y="0"/>
                </a:cubicBezTo>
                <a:cubicBezTo>
                  <a:pt x="369" y="0"/>
                  <a:pt x="411" y="8"/>
                  <a:pt x="450" y="25"/>
                </a:cubicBezTo>
                <a:cubicBezTo>
                  <a:pt x="490" y="41"/>
                  <a:pt x="525" y="65"/>
                  <a:pt x="556" y="95"/>
                </a:cubicBezTo>
                <a:cubicBezTo>
                  <a:pt x="586" y="126"/>
                  <a:pt x="610" y="161"/>
                  <a:pt x="626" y="201"/>
                </a:cubicBezTo>
                <a:cubicBezTo>
                  <a:pt x="643" y="240"/>
                  <a:pt x="651" y="282"/>
                  <a:pt x="651" y="325"/>
                </a:cubicBezTo>
                <a:cubicBezTo>
                  <a:pt x="651" y="368"/>
                  <a:pt x="643" y="411"/>
                  <a:pt x="626" y="450"/>
                </a:cubicBezTo>
                <a:cubicBezTo>
                  <a:pt x="610" y="490"/>
                  <a:pt x="586" y="525"/>
                  <a:pt x="556" y="556"/>
                </a:cubicBezTo>
                <a:cubicBezTo>
                  <a:pt x="525" y="586"/>
                  <a:pt x="490" y="610"/>
                  <a:pt x="450" y="626"/>
                </a:cubicBezTo>
                <a:cubicBezTo>
                  <a:pt x="411" y="643"/>
                  <a:pt x="369" y="651"/>
                  <a:pt x="326" y="651"/>
                </a:cubicBezTo>
                <a:cubicBezTo>
                  <a:pt x="283" y="651"/>
                  <a:pt x="242" y="643"/>
                  <a:pt x="202" y="626"/>
                </a:cubicBezTo>
                <a:cubicBezTo>
                  <a:pt x="161" y="610"/>
                  <a:pt x="126" y="586"/>
                  <a:pt x="95" y="556"/>
                </a:cubicBezTo>
                <a:cubicBezTo>
                  <a:pt x="65" y="525"/>
                  <a:pt x="41" y="490"/>
                  <a:pt x="25" y="450"/>
                </a:cubicBezTo>
                <a:cubicBezTo>
                  <a:pt x="8" y="411"/>
                  <a:pt x="0" y="368"/>
                  <a:pt x="0" y="325"/>
                </a:cubicBezTo>
                <a:cubicBezTo>
                  <a:pt x="0" y="282"/>
                  <a:pt x="8" y="240"/>
                  <a:pt x="25" y="201"/>
                </a:cubicBezTo>
                <a:close/>
              </a:path>
            </a:pathLst>
          </a:custGeom>
          <a:solidFill>
            <a:srgbClr val="2e8b57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7" name=""/>
          <p:cNvSpPr/>
          <p:nvPr/>
        </p:nvSpPr>
        <p:spPr>
          <a:xfrm>
            <a:off x="8690760" y="4178160"/>
            <a:ext cx="234360" cy="234360"/>
          </a:xfrm>
          <a:custGeom>
            <a:avLst/>
            <a:gdLst/>
            <a:ahLst/>
            <a:rect l="0" t="0" r="r" b="b"/>
            <a:pathLst>
              <a:path w="651" h="651">
                <a:moveTo>
                  <a:pt x="0" y="325"/>
                </a:moveTo>
                <a:cubicBezTo>
                  <a:pt x="0" y="282"/>
                  <a:pt x="8" y="240"/>
                  <a:pt x="25" y="201"/>
                </a:cubicBezTo>
                <a:cubicBezTo>
                  <a:pt x="41" y="161"/>
                  <a:pt x="65" y="126"/>
                  <a:pt x="95" y="95"/>
                </a:cubicBezTo>
                <a:cubicBezTo>
                  <a:pt x="126" y="65"/>
                  <a:pt x="161" y="41"/>
                  <a:pt x="202" y="25"/>
                </a:cubicBezTo>
                <a:cubicBezTo>
                  <a:pt x="242" y="8"/>
                  <a:pt x="283" y="0"/>
                  <a:pt x="326" y="0"/>
                </a:cubicBezTo>
                <a:cubicBezTo>
                  <a:pt x="369" y="0"/>
                  <a:pt x="411" y="8"/>
                  <a:pt x="450" y="25"/>
                </a:cubicBezTo>
                <a:cubicBezTo>
                  <a:pt x="490" y="41"/>
                  <a:pt x="525" y="65"/>
                  <a:pt x="556" y="95"/>
                </a:cubicBezTo>
                <a:cubicBezTo>
                  <a:pt x="586" y="126"/>
                  <a:pt x="610" y="161"/>
                  <a:pt x="626" y="201"/>
                </a:cubicBezTo>
                <a:cubicBezTo>
                  <a:pt x="643" y="240"/>
                  <a:pt x="651" y="282"/>
                  <a:pt x="651" y="325"/>
                </a:cubicBezTo>
                <a:cubicBezTo>
                  <a:pt x="651" y="368"/>
                  <a:pt x="643" y="411"/>
                  <a:pt x="626" y="450"/>
                </a:cubicBezTo>
                <a:cubicBezTo>
                  <a:pt x="610" y="490"/>
                  <a:pt x="586" y="525"/>
                  <a:pt x="556" y="556"/>
                </a:cubicBezTo>
                <a:cubicBezTo>
                  <a:pt x="525" y="586"/>
                  <a:pt x="490" y="610"/>
                  <a:pt x="450" y="626"/>
                </a:cubicBezTo>
                <a:cubicBezTo>
                  <a:pt x="411" y="643"/>
                  <a:pt x="369" y="651"/>
                  <a:pt x="326" y="651"/>
                </a:cubicBezTo>
                <a:cubicBezTo>
                  <a:pt x="283" y="651"/>
                  <a:pt x="242" y="643"/>
                  <a:pt x="202" y="626"/>
                </a:cubicBezTo>
                <a:cubicBezTo>
                  <a:pt x="161" y="610"/>
                  <a:pt x="126" y="586"/>
                  <a:pt x="95" y="556"/>
                </a:cubicBezTo>
                <a:cubicBezTo>
                  <a:pt x="65" y="525"/>
                  <a:pt x="41" y="490"/>
                  <a:pt x="25" y="450"/>
                </a:cubicBezTo>
                <a:cubicBezTo>
                  <a:pt x="8" y="411"/>
                  <a:pt x="0" y="368"/>
                  <a:pt x="0" y="325"/>
                </a:cubicBezTo>
                <a:moveTo>
                  <a:pt x="326" y="46"/>
                </a:moveTo>
                <a:cubicBezTo>
                  <a:pt x="308" y="46"/>
                  <a:pt x="290" y="48"/>
                  <a:pt x="272" y="52"/>
                </a:cubicBezTo>
                <a:cubicBezTo>
                  <a:pt x="254" y="55"/>
                  <a:pt x="236" y="61"/>
                  <a:pt x="219" y="68"/>
                </a:cubicBezTo>
                <a:cubicBezTo>
                  <a:pt x="203" y="75"/>
                  <a:pt x="186" y="83"/>
                  <a:pt x="170" y="93"/>
                </a:cubicBezTo>
                <a:cubicBezTo>
                  <a:pt x="155" y="104"/>
                  <a:pt x="141" y="115"/>
                  <a:pt x="128" y="128"/>
                </a:cubicBezTo>
                <a:cubicBezTo>
                  <a:pt x="115" y="141"/>
                  <a:pt x="104" y="155"/>
                  <a:pt x="93" y="170"/>
                </a:cubicBezTo>
                <a:cubicBezTo>
                  <a:pt x="83" y="185"/>
                  <a:pt x="75" y="202"/>
                  <a:pt x="68" y="218"/>
                </a:cubicBezTo>
                <a:cubicBezTo>
                  <a:pt x="61" y="235"/>
                  <a:pt x="55" y="253"/>
                  <a:pt x="52" y="271"/>
                </a:cubicBezTo>
                <a:cubicBezTo>
                  <a:pt x="48" y="289"/>
                  <a:pt x="47" y="307"/>
                  <a:pt x="47" y="325"/>
                </a:cubicBezTo>
                <a:cubicBezTo>
                  <a:pt x="47" y="343"/>
                  <a:pt x="48" y="361"/>
                  <a:pt x="52" y="379"/>
                </a:cubicBezTo>
                <a:cubicBezTo>
                  <a:pt x="55" y="397"/>
                  <a:pt x="61" y="416"/>
                  <a:pt x="68" y="433"/>
                </a:cubicBezTo>
                <a:cubicBezTo>
                  <a:pt x="75" y="450"/>
                  <a:pt x="83" y="466"/>
                  <a:pt x="93" y="481"/>
                </a:cubicBezTo>
                <a:cubicBezTo>
                  <a:pt x="104" y="496"/>
                  <a:pt x="115" y="510"/>
                  <a:pt x="128" y="523"/>
                </a:cubicBezTo>
                <a:cubicBezTo>
                  <a:pt x="141" y="536"/>
                  <a:pt x="155" y="547"/>
                  <a:pt x="170" y="558"/>
                </a:cubicBezTo>
                <a:cubicBezTo>
                  <a:pt x="186" y="568"/>
                  <a:pt x="203" y="576"/>
                  <a:pt x="219" y="583"/>
                </a:cubicBezTo>
                <a:cubicBezTo>
                  <a:pt x="236" y="590"/>
                  <a:pt x="254" y="596"/>
                  <a:pt x="272" y="599"/>
                </a:cubicBezTo>
                <a:cubicBezTo>
                  <a:pt x="290" y="603"/>
                  <a:pt x="308" y="605"/>
                  <a:pt x="326" y="605"/>
                </a:cubicBezTo>
                <a:cubicBezTo>
                  <a:pt x="344" y="605"/>
                  <a:pt x="362" y="603"/>
                  <a:pt x="380" y="599"/>
                </a:cubicBezTo>
                <a:cubicBezTo>
                  <a:pt x="398" y="596"/>
                  <a:pt x="416" y="590"/>
                  <a:pt x="433" y="583"/>
                </a:cubicBezTo>
                <a:cubicBezTo>
                  <a:pt x="450" y="576"/>
                  <a:pt x="466" y="568"/>
                  <a:pt x="481" y="558"/>
                </a:cubicBezTo>
                <a:cubicBezTo>
                  <a:pt x="496" y="547"/>
                  <a:pt x="510" y="536"/>
                  <a:pt x="523" y="523"/>
                </a:cubicBezTo>
                <a:cubicBezTo>
                  <a:pt x="536" y="510"/>
                  <a:pt x="548" y="496"/>
                  <a:pt x="558" y="481"/>
                </a:cubicBezTo>
                <a:cubicBezTo>
                  <a:pt x="568" y="466"/>
                  <a:pt x="576" y="450"/>
                  <a:pt x="583" y="433"/>
                </a:cubicBezTo>
                <a:cubicBezTo>
                  <a:pt x="590" y="416"/>
                  <a:pt x="596" y="397"/>
                  <a:pt x="599" y="379"/>
                </a:cubicBezTo>
                <a:cubicBezTo>
                  <a:pt x="603" y="361"/>
                  <a:pt x="605" y="343"/>
                  <a:pt x="605" y="325"/>
                </a:cubicBezTo>
                <a:cubicBezTo>
                  <a:pt x="605" y="307"/>
                  <a:pt x="603" y="289"/>
                  <a:pt x="599" y="271"/>
                </a:cubicBezTo>
                <a:cubicBezTo>
                  <a:pt x="596" y="253"/>
                  <a:pt x="590" y="235"/>
                  <a:pt x="583" y="218"/>
                </a:cubicBezTo>
                <a:cubicBezTo>
                  <a:pt x="576" y="202"/>
                  <a:pt x="568" y="185"/>
                  <a:pt x="558" y="170"/>
                </a:cubicBezTo>
                <a:cubicBezTo>
                  <a:pt x="548" y="155"/>
                  <a:pt x="536" y="141"/>
                  <a:pt x="523" y="128"/>
                </a:cubicBezTo>
                <a:cubicBezTo>
                  <a:pt x="510" y="115"/>
                  <a:pt x="496" y="104"/>
                  <a:pt x="481" y="93"/>
                </a:cubicBezTo>
                <a:cubicBezTo>
                  <a:pt x="466" y="83"/>
                  <a:pt x="450" y="75"/>
                  <a:pt x="433" y="68"/>
                </a:cubicBezTo>
                <a:cubicBezTo>
                  <a:pt x="416" y="61"/>
                  <a:pt x="398" y="55"/>
                  <a:pt x="380" y="52"/>
                </a:cubicBezTo>
                <a:cubicBezTo>
                  <a:pt x="362" y="48"/>
                  <a:pt x="344" y="46"/>
                  <a:pt x="326" y="46"/>
                </a:cubicBezTo>
                <a:close/>
              </a:path>
            </a:pathLst>
          </a:custGeom>
          <a:solidFill>
            <a:srgbClr val="2e8b57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14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49" name="" descr=""/>
          <p:cNvPicPr/>
          <p:nvPr/>
        </p:nvPicPr>
        <p:blipFill>
          <a:blip r:embed="rId3"/>
          <a:stretch/>
        </p:blipFill>
        <p:spPr>
          <a:xfrm>
            <a:off x="534960" y="151272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50" name=""/>
          <p:cNvSpPr txBox="1"/>
          <p:nvPr/>
        </p:nvSpPr>
        <p:spPr>
          <a:xfrm>
            <a:off x="3648600" y="188640"/>
            <a:ext cx="33933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Q&amp;A and Discussion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1" name=""/>
          <p:cNvSpPr/>
          <p:nvPr/>
        </p:nvSpPr>
        <p:spPr>
          <a:xfrm>
            <a:off x="5619600" y="1508040"/>
            <a:ext cx="4538160" cy="1880640"/>
          </a:xfrm>
          <a:custGeom>
            <a:avLst/>
            <a:gdLst/>
            <a:ahLst/>
            <a:rect l="0" t="0" r="r" b="b"/>
            <a:pathLst>
              <a:path w="12606" h="5224">
                <a:moveTo>
                  <a:pt x="0" y="5050"/>
                </a:moveTo>
                <a:lnTo>
                  <a:pt x="0" y="175"/>
                </a:lnTo>
                <a:cubicBezTo>
                  <a:pt x="0" y="163"/>
                  <a:pt x="1" y="152"/>
                  <a:pt x="4" y="141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60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2"/>
                  <a:pt x="163" y="0"/>
                  <a:pt x="174" y="0"/>
                </a:cubicBezTo>
                <a:lnTo>
                  <a:pt x="12432" y="0"/>
                </a:lnTo>
                <a:cubicBezTo>
                  <a:pt x="12443" y="0"/>
                  <a:pt x="12455" y="2"/>
                  <a:pt x="12466" y="4"/>
                </a:cubicBezTo>
                <a:cubicBezTo>
                  <a:pt x="12477" y="6"/>
                  <a:pt x="12488" y="9"/>
                  <a:pt x="12498" y="14"/>
                </a:cubicBezTo>
                <a:cubicBezTo>
                  <a:pt x="12509" y="18"/>
                  <a:pt x="12519" y="23"/>
                  <a:pt x="12529" y="30"/>
                </a:cubicBezTo>
                <a:cubicBezTo>
                  <a:pt x="12538" y="36"/>
                  <a:pt x="12547" y="43"/>
                  <a:pt x="12555" y="51"/>
                </a:cubicBezTo>
                <a:cubicBezTo>
                  <a:pt x="12563" y="60"/>
                  <a:pt x="12570" y="68"/>
                  <a:pt x="12577" y="78"/>
                </a:cubicBezTo>
                <a:cubicBezTo>
                  <a:pt x="12583" y="87"/>
                  <a:pt x="12588" y="97"/>
                  <a:pt x="12593" y="108"/>
                </a:cubicBezTo>
                <a:cubicBezTo>
                  <a:pt x="12597" y="118"/>
                  <a:pt x="12600" y="129"/>
                  <a:pt x="12603" y="141"/>
                </a:cubicBezTo>
                <a:cubicBezTo>
                  <a:pt x="12605" y="152"/>
                  <a:pt x="12606" y="163"/>
                  <a:pt x="12606" y="175"/>
                </a:cubicBezTo>
                <a:lnTo>
                  <a:pt x="12606" y="5050"/>
                </a:lnTo>
                <a:cubicBezTo>
                  <a:pt x="12606" y="5062"/>
                  <a:pt x="12605" y="5073"/>
                  <a:pt x="12603" y="5084"/>
                </a:cubicBezTo>
                <a:cubicBezTo>
                  <a:pt x="12600" y="5095"/>
                  <a:pt x="12597" y="5106"/>
                  <a:pt x="12593" y="5117"/>
                </a:cubicBezTo>
                <a:cubicBezTo>
                  <a:pt x="12588" y="5127"/>
                  <a:pt x="12583" y="5138"/>
                  <a:pt x="12577" y="5147"/>
                </a:cubicBezTo>
                <a:cubicBezTo>
                  <a:pt x="12570" y="5157"/>
                  <a:pt x="12563" y="5165"/>
                  <a:pt x="12555" y="5173"/>
                </a:cubicBezTo>
                <a:cubicBezTo>
                  <a:pt x="12547" y="5181"/>
                  <a:pt x="12538" y="5189"/>
                  <a:pt x="12529" y="5195"/>
                </a:cubicBezTo>
                <a:cubicBezTo>
                  <a:pt x="12519" y="5201"/>
                  <a:pt x="12509" y="5207"/>
                  <a:pt x="12498" y="5211"/>
                </a:cubicBezTo>
                <a:cubicBezTo>
                  <a:pt x="12488" y="5216"/>
                  <a:pt x="12477" y="5219"/>
                  <a:pt x="12466" y="5221"/>
                </a:cubicBezTo>
                <a:cubicBezTo>
                  <a:pt x="12455" y="5223"/>
                  <a:pt x="12443" y="5224"/>
                  <a:pt x="12432" y="5224"/>
                </a:cubicBezTo>
                <a:lnTo>
                  <a:pt x="174" y="5224"/>
                </a:lnTo>
                <a:cubicBezTo>
                  <a:pt x="163" y="5224"/>
                  <a:pt x="152" y="5223"/>
                  <a:pt x="140" y="5221"/>
                </a:cubicBezTo>
                <a:cubicBezTo>
                  <a:pt x="129" y="5219"/>
                  <a:pt x="118" y="5216"/>
                  <a:pt x="108" y="5211"/>
                </a:cubicBezTo>
                <a:cubicBezTo>
                  <a:pt x="97" y="5207"/>
                  <a:pt x="87" y="5201"/>
                  <a:pt x="78" y="5195"/>
                </a:cubicBezTo>
                <a:cubicBezTo>
                  <a:pt x="68" y="5189"/>
                  <a:pt x="59" y="5181"/>
                  <a:pt x="51" y="5173"/>
                </a:cubicBezTo>
                <a:cubicBezTo>
                  <a:pt x="43" y="5165"/>
                  <a:pt x="36" y="5157"/>
                  <a:pt x="30" y="5147"/>
                </a:cubicBezTo>
                <a:cubicBezTo>
                  <a:pt x="23" y="5138"/>
                  <a:pt x="18" y="5127"/>
                  <a:pt x="14" y="5117"/>
                </a:cubicBezTo>
                <a:cubicBezTo>
                  <a:pt x="9" y="5106"/>
                  <a:pt x="6" y="5095"/>
                  <a:pt x="4" y="5084"/>
                </a:cubicBezTo>
                <a:cubicBezTo>
                  <a:pt x="1" y="5073"/>
                  <a:pt x="0" y="5062"/>
                  <a:pt x="0" y="5050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2" name=""/>
          <p:cNvSpPr/>
          <p:nvPr/>
        </p:nvSpPr>
        <p:spPr>
          <a:xfrm>
            <a:off x="5619600" y="1508040"/>
            <a:ext cx="4538160" cy="1880640"/>
          </a:xfrm>
          <a:custGeom>
            <a:avLst/>
            <a:gdLst/>
            <a:ahLst/>
            <a:rect l="0" t="0" r="r" b="b"/>
            <a:pathLst>
              <a:path fill="none" w="12606" h="5224">
                <a:moveTo>
                  <a:pt x="0" y="5050"/>
                </a:moveTo>
                <a:lnTo>
                  <a:pt x="0" y="175"/>
                </a:lnTo>
                <a:cubicBezTo>
                  <a:pt x="0" y="163"/>
                  <a:pt x="1" y="152"/>
                  <a:pt x="4" y="141"/>
                </a:cubicBezTo>
                <a:cubicBezTo>
                  <a:pt x="6" y="129"/>
                  <a:pt x="9" y="118"/>
                  <a:pt x="14" y="108"/>
                </a:cubicBezTo>
                <a:cubicBezTo>
                  <a:pt x="18" y="97"/>
                  <a:pt x="23" y="87"/>
                  <a:pt x="30" y="78"/>
                </a:cubicBezTo>
                <a:cubicBezTo>
                  <a:pt x="36" y="68"/>
                  <a:pt x="43" y="60"/>
                  <a:pt x="51" y="51"/>
                </a:cubicBezTo>
                <a:cubicBezTo>
                  <a:pt x="59" y="43"/>
                  <a:pt x="68" y="36"/>
                  <a:pt x="78" y="30"/>
                </a:cubicBezTo>
                <a:cubicBezTo>
                  <a:pt x="87" y="23"/>
                  <a:pt x="97" y="18"/>
                  <a:pt x="108" y="14"/>
                </a:cubicBezTo>
                <a:cubicBezTo>
                  <a:pt x="118" y="9"/>
                  <a:pt x="129" y="6"/>
                  <a:pt x="140" y="4"/>
                </a:cubicBezTo>
                <a:cubicBezTo>
                  <a:pt x="152" y="2"/>
                  <a:pt x="163" y="0"/>
                  <a:pt x="174" y="0"/>
                </a:cubicBezTo>
                <a:lnTo>
                  <a:pt x="12432" y="0"/>
                </a:lnTo>
                <a:cubicBezTo>
                  <a:pt x="12443" y="0"/>
                  <a:pt x="12455" y="2"/>
                  <a:pt x="12466" y="4"/>
                </a:cubicBezTo>
                <a:cubicBezTo>
                  <a:pt x="12477" y="6"/>
                  <a:pt x="12488" y="9"/>
                  <a:pt x="12498" y="14"/>
                </a:cubicBezTo>
                <a:cubicBezTo>
                  <a:pt x="12509" y="18"/>
                  <a:pt x="12519" y="23"/>
                  <a:pt x="12529" y="30"/>
                </a:cubicBezTo>
                <a:cubicBezTo>
                  <a:pt x="12538" y="36"/>
                  <a:pt x="12547" y="43"/>
                  <a:pt x="12555" y="51"/>
                </a:cubicBezTo>
                <a:cubicBezTo>
                  <a:pt x="12563" y="60"/>
                  <a:pt x="12570" y="68"/>
                  <a:pt x="12577" y="78"/>
                </a:cubicBezTo>
                <a:cubicBezTo>
                  <a:pt x="12583" y="87"/>
                  <a:pt x="12588" y="97"/>
                  <a:pt x="12593" y="108"/>
                </a:cubicBezTo>
                <a:cubicBezTo>
                  <a:pt x="12597" y="118"/>
                  <a:pt x="12600" y="129"/>
                  <a:pt x="12603" y="141"/>
                </a:cubicBezTo>
                <a:cubicBezTo>
                  <a:pt x="12605" y="152"/>
                  <a:pt x="12606" y="163"/>
                  <a:pt x="12606" y="175"/>
                </a:cubicBezTo>
                <a:lnTo>
                  <a:pt x="12606" y="5050"/>
                </a:lnTo>
                <a:cubicBezTo>
                  <a:pt x="12606" y="5062"/>
                  <a:pt x="12605" y="5073"/>
                  <a:pt x="12603" y="5084"/>
                </a:cubicBezTo>
                <a:cubicBezTo>
                  <a:pt x="12600" y="5095"/>
                  <a:pt x="12597" y="5106"/>
                  <a:pt x="12593" y="5117"/>
                </a:cubicBezTo>
                <a:cubicBezTo>
                  <a:pt x="12588" y="5127"/>
                  <a:pt x="12583" y="5138"/>
                  <a:pt x="12577" y="5147"/>
                </a:cubicBezTo>
                <a:cubicBezTo>
                  <a:pt x="12570" y="5157"/>
                  <a:pt x="12563" y="5165"/>
                  <a:pt x="12555" y="5173"/>
                </a:cubicBezTo>
                <a:cubicBezTo>
                  <a:pt x="12547" y="5181"/>
                  <a:pt x="12538" y="5189"/>
                  <a:pt x="12529" y="5195"/>
                </a:cubicBezTo>
                <a:cubicBezTo>
                  <a:pt x="12519" y="5201"/>
                  <a:pt x="12509" y="5207"/>
                  <a:pt x="12498" y="5211"/>
                </a:cubicBezTo>
                <a:cubicBezTo>
                  <a:pt x="12488" y="5216"/>
                  <a:pt x="12477" y="5219"/>
                  <a:pt x="12466" y="5221"/>
                </a:cubicBezTo>
                <a:cubicBezTo>
                  <a:pt x="12455" y="5223"/>
                  <a:pt x="12443" y="5224"/>
                  <a:pt x="12432" y="5224"/>
                </a:cubicBezTo>
                <a:lnTo>
                  <a:pt x="174" y="5224"/>
                </a:lnTo>
                <a:cubicBezTo>
                  <a:pt x="163" y="5224"/>
                  <a:pt x="152" y="5223"/>
                  <a:pt x="140" y="5221"/>
                </a:cubicBezTo>
                <a:cubicBezTo>
                  <a:pt x="129" y="5219"/>
                  <a:pt x="118" y="5216"/>
                  <a:pt x="108" y="5211"/>
                </a:cubicBezTo>
                <a:cubicBezTo>
                  <a:pt x="97" y="5207"/>
                  <a:pt x="87" y="5201"/>
                  <a:pt x="78" y="5195"/>
                </a:cubicBezTo>
                <a:cubicBezTo>
                  <a:pt x="68" y="5189"/>
                  <a:pt x="59" y="5181"/>
                  <a:pt x="51" y="5173"/>
                </a:cubicBezTo>
                <a:cubicBezTo>
                  <a:pt x="43" y="5165"/>
                  <a:pt x="36" y="5157"/>
                  <a:pt x="30" y="5147"/>
                </a:cubicBezTo>
                <a:cubicBezTo>
                  <a:pt x="23" y="5138"/>
                  <a:pt x="18" y="5127"/>
                  <a:pt x="14" y="5117"/>
                </a:cubicBezTo>
                <a:cubicBezTo>
                  <a:pt x="9" y="5106"/>
                  <a:pt x="6" y="5095"/>
                  <a:pt x="4" y="5084"/>
                </a:cubicBezTo>
                <a:cubicBezTo>
                  <a:pt x="1" y="5073"/>
                  <a:pt x="0" y="5062"/>
                  <a:pt x="0" y="5050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53" name="" descr=""/>
          <p:cNvPicPr/>
          <p:nvPr/>
        </p:nvPicPr>
        <p:blipFill>
          <a:blip r:embed="rId4"/>
          <a:stretch/>
        </p:blipFill>
        <p:spPr>
          <a:xfrm>
            <a:off x="5824440" y="1746720"/>
            <a:ext cx="150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54" name=""/>
          <p:cNvSpPr txBox="1"/>
          <p:nvPr/>
        </p:nvSpPr>
        <p:spPr>
          <a:xfrm>
            <a:off x="885960" y="1493640"/>
            <a:ext cx="19926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Discussion Points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5" name=""/>
          <p:cNvSpPr txBox="1"/>
          <p:nvPr/>
        </p:nvSpPr>
        <p:spPr>
          <a:xfrm>
            <a:off x="6075360" y="1727640"/>
            <a:ext cx="1690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Final Thoughts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6" name=""/>
          <p:cNvSpPr txBox="1"/>
          <p:nvPr/>
        </p:nvSpPr>
        <p:spPr>
          <a:xfrm>
            <a:off x="5824440" y="2141640"/>
            <a:ext cx="40809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provide a powerful foundation for both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7" name=""/>
          <p:cNvSpPr txBox="1"/>
          <p:nvPr/>
        </p:nvSpPr>
        <p:spPr>
          <a:xfrm>
            <a:off x="5824440" y="2375640"/>
            <a:ext cx="33080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standalone models and ensemble methods.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8" name=""/>
          <p:cNvSpPr txBox="1"/>
          <p:nvPr/>
        </p:nvSpPr>
        <p:spPr>
          <a:xfrm>
            <a:off x="5824440" y="2743560"/>
            <a:ext cx="3831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Their interpretability and versatility make them an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9" name=""/>
          <p:cNvSpPr/>
          <p:nvPr/>
        </p:nvSpPr>
        <p:spPr>
          <a:xfrm>
            <a:off x="5619600" y="3597480"/>
            <a:ext cx="4538160" cy="1579680"/>
          </a:xfrm>
          <a:custGeom>
            <a:avLst/>
            <a:gdLst/>
            <a:ahLst/>
            <a:rect l="0" t="0" r="r" b="b"/>
            <a:pathLst>
              <a:path w="12606" h="4388">
                <a:moveTo>
                  <a:pt x="0" y="4214"/>
                </a:moveTo>
                <a:lnTo>
                  <a:pt x="0" y="174"/>
                </a:lnTo>
                <a:cubicBezTo>
                  <a:pt x="0" y="162"/>
                  <a:pt x="1" y="151"/>
                  <a:pt x="4" y="140"/>
                </a:cubicBezTo>
                <a:cubicBezTo>
                  <a:pt x="6" y="129"/>
                  <a:pt x="9" y="118"/>
                  <a:pt x="14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5"/>
                  <a:pt x="78" y="29"/>
                </a:cubicBezTo>
                <a:cubicBezTo>
                  <a:pt x="87" y="23"/>
                  <a:pt x="97" y="17"/>
                  <a:pt x="108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12432" y="0"/>
                </a:lnTo>
                <a:cubicBezTo>
                  <a:pt x="12443" y="0"/>
                  <a:pt x="12455" y="1"/>
                  <a:pt x="12466" y="3"/>
                </a:cubicBezTo>
                <a:cubicBezTo>
                  <a:pt x="12477" y="5"/>
                  <a:pt x="12488" y="9"/>
                  <a:pt x="12498" y="13"/>
                </a:cubicBezTo>
                <a:cubicBezTo>
                  <a:pt x="12509" y="17"/>
                  <a:pt x="12519" y="23"/>
                  <a:pt x="12529" y="29"/>
                </a:cubicBezTo>
                <a:cubicBezTo>
                  <a:pt x="12538" y="35"/>
                  <a:pt x="12547" y="43"/>
                  <a:pt x="12555" y="51"/>
                </a:cubicBezTo>
                <a:cubicBezTo>
                  <a:pt x="12563" y="59"/>
                  <a:pt x="12570" y="68"/>
                  <a:pt x="12577" y="77"/>
                </a:cubicBezTo>
                <a:cubicBezTo>
                  <a:pt x="12583" y="87"/>
                  <a:pt x="12588" y="97"/>
                  <a:pt x="12593" y="107"/>
                </a:cubicBezTo>
                <a:cubicBezTo>
                  <a:pt x="12597" y="118"/>
                  <a:pt x="12600" y="129"/>
                  <a:pt x="12603" y="140"/>
                </a:cubicBezTo>
                <a:cubicBezTo>
                  <a:pt x="12605" y="151"/>
                  <a:pt x="12606" y="162"/>
                  <a:pt x="12606" y="174"/>
                </a:cubicBezTo>
                <a:lnTo>
                  <a:pt x="12606" y="4214"/>
                </a:lnTo>
                <a:cubicBezTo>
                  <a:pt x="12606" y="4225"/>
                  <a:pt x="12605" y="4237"/>
                  <a:pt x="12603" y="4248"/>
                </a:cubicBezTo>
                <a:cubicBezTo>
                  <a:pt x="12600" y="4259"/>
                  <a:pt x="12597" y="4270"/>
                  <a:pt x="12593" y="4281"/>
                </a:cubicBezTo>
                <a:cubicBezTo>
                  <a:pt x="12588" y="4291"/>
                  <a:pt x="12583" y="4301"/>
                  <a:pt x="12577" y="4311"/>
                </a:cubicBezTo>
                <a:cubicBezTo>
                  <a:pt x="12570" y="4320"/>
                  <a:pt x="12563" y="4329"/>
                  <a:pt x="12555" y="4337"/>
                </a:cubicBezTo>
                <a:cubicBezTo>
                  <a:pt x="12547" y="4345"/>
                  <a:pt x="12538" y="4352"/>
                  <a:pt x="12529" y="4359"/>
                </a:cubicBezTo>
                <a:cubicBezTo>
                  <a:pt x="12519" y="4365"/>
                  <a:pt x="12509" y="4370"/>
                  <a:pt x="12498" y="4375"/>
                </a:cubicBezTo>
                <a:cubicBezTo>
                  <a:pt x="12488" y="4379"/>
                  <a:pt x="12477" y="4382"/>
                  <a:pt x="12466" y="4385"/>
                </a:cubicBezTo>
                <a:cubicBezTo>
                  <a:pt x="12455" y="4387"/>
                  <a:pt x="12443" y="4388"/>
                  <a:pt x="12432" y="4388"/>
                </a:cubicBezTo>
                <a:lnTo>
                  <a:pt x="174" y="4388"/>
                </a:lnTo>
                <a:cubicBezTo>
                  <a:pt x="163" y="4388"/>
                  <a:pt x="152" y="4387"/>
                  <a:pt x="140" y="4385"/>
                </a:cubicBezTo>
                <a:cubicBezTo>
                  <a:pt x="129" y="4382"/>
                  <a:pt x="118" y="4379"/>
                  <a:pt x="108" y="4375"/>
                </a:cubicBezTo>
                <a:cubicBezTo>
                  <a:pt x="97" y="4370"/>
                  <a:pt x="87" y="4365"/>
                  <a:pt x="78" y="4359"/>
                </a:cubicBezTo>
                <a:cubicBezTo>
                  <a:pt x="68" y="4352"/>
                  <a:pt x="59" y="4345"/>
                  <a:pt x="51" y="4337"/>
                </a:cubicBezTo>
                <a:cubicBezTo>
                  <a:pt x="43" y="4329"/>
                  <a:pt x="36" y="4320"/>
                  <a:pt x="30" y="4311"/>
                </a:cubicBezTo>
                <a:cubicBezTo>
                  <a:pt x="23" y="4301"/>
                  <a:pt x="18" y="4291"/>
                  <a:pt x="14" y="4281"/>
                </a:cubicBezTo>
                <a:cubicBezTo>
                  <a:pt x="9" y="4270"/>
                  <a:pt x="6" y="4259"/>
                  <a:pt x="4" y="4248"/>
                </a:cubicBezTo>
                <a:cubicBezTo>
                  <a:pt x="1" y="4237"/>
                  <a:pt x="0" y="4225"/>
                  <a:pt x="0" y="4214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0" name=""/>
          <p:cNvSpPr/>
          <p:nvPr/>
        </p:nvSpPr>
        <p:spPr>
          <a:xfrm>
            <a:off x="5619600" y="3597480"/>
            <a:ext cx="4538160" cy="1579680"/>
          </a:xfrm>
          <a:custGeom>
            <a:avLst/>
            <a:gdLst/>
            <a:ahLst/>
            <a:rect l="0" t="0" r="r" b="b"/>
            <a:pathLst>
              <a:path fill="none" w="12606" h="4388">
                <a:moveTo>
                  <a:pt x="0" y="4214"/>
                </a:moveTo>
                <a:lnTo>
                  <a:pt x="0" y="174"/>
                </a:lnTo>
                <a:cubicBezTo>
                  <a:pt x="0" y="162"/>
                  <a:pt x="1" y="151"/>
                  <a:pt x="4" y="140"/>
                </a:cubicBezTo>
                <a:cubicBezTo>
                  <a:pt x="6" y="129"/>
                  <a:pt x="9" y="118"/>
                  <a:pt x="14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5"/>
                  <a:pt x="78" y="29"/>
                </a:cubicBezTo>
                <a:cubicBezTo>
                  <a:pt x="87" y="23"/>
                  <a:pt x="97" y="17"/>
                  <a:pt x="108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12432" y="0"/>
                </a:lnTo>
                <a:cubicBezTo>
                  <a:pt x="12443" y="0"/>
                  <a:pt x="12455" y="1"/>
                  <a:pt x="12466" y="3"/>
                </a:cubicBezTo>
                <a:cubicBezTo>
                  <a:pt x="12477" y="5"/>
                  <a:pt x="12488" y="9"/>
                  <a:pt x="12498" y="13"/>
                </a:cubicBezTo>
                <a:cubicBezTo>
                  <a:pt x="12509" y="17"/>
                  <a:pt x="12519" y="23"/>
                  <a:pt x="12529" y="29"/>
                </a:cubicBezTo>
                <a:cubicBezTo>
                  <a:pt x="12538" y="35"/>
                  <a:pt x="12547" y="43"/>
                  <a:pt x="12555" y="51"/>
                </a:cubicBezTo>
                <a:cubicBezTo>
                  <a:pt x="12563" y="59"/>
                  <a:pt x="12570" y="68"/>
                  <a:pt x="12577" y="77"/>
                </a:cubicBezTo>
                <a:cubicBezTo>
                  <a:pt x="12583" y="87"/>
                  <a:pt x="12588" y="97"/>
                  <a:pt x="12593" y="107"/>
                </a:cubicBezTo>
                <a:cubicBezTo>
                  <a:pt x="12597" y="118"/>
                  <a:pt x="12600" y="129"/>
                  <a:pt x="12603" y="140"/>
                </a:cubicBezTo>
                <a:cubicBezTo>
                  <a:pt x="12605" y="151"/>
                  <a:pt x="12606" y="162"/>
                  <a:pt x="12606" y="174"/>
                </a:cubicBezTo>
                <a:lnTo>
                  <a:pt x="12606" y="4214"/>
                </a:lnTo>
                <a:cubicBezTo>
                  <a:pt x="12606" y="4225"/>
                  <a:pt x="12605" y="4237"/>
                  <a:pt x="12603" y="4248"/>
                </a:cubicBezTo>
                <a:cubicBezTo>
                  <a:pt x="12600" y="4259"/>
                  <a:pt x="12597" y="4270"/>
                  <a:pt x="12593" y="4281"/>
                </a:cubicBezTo>
                <a:cubicBezTo>
                  <a:pt x="12588" y="4291"/>
                  <a:pt x="12583" y="4301"/>
                  <a:pt x="12577" y="4311"/>
                </a:cubicBezTo>
                <a:cubicBezTo>
                  <a:pt x="12570" y="4320"/>
                  <a:pt x="12563" y="4329"/>
                  <a:pt x="12555" y="4337"/>
                </a:cubicBezTo>
                <a:cubicBezTo>
                  <a:pt x="12547" y="4345"/>
                  <a:pt x="12538" y="4352"/>
                  <a:pt x="12529" y="4359"/>
                </a:cubicBezTo>
                <a:cubicBezTo>
                  <a:pt x="12519" y="4365"/>
                  <a:pt x="12509" y="4370"/>
                  <a:pt x="12498" y="4375"/>
                </a:cubicBezTo>
                <a:cubicBezTo>
                  <a:pt x="12488" y="4379"/>
                  <a:pt x="12477" y="4382"/>
                  <a:pt x="12466" y="4385"/>
                </a:cubicBezTo>
                <a:cubicBezTo>
                  <a:pt x="12455" y="4387"/>
                  <a:pt x="12443" y="4388"/>
                  <a:pt x="12432" y="4388"/>
                </a:cubicBezTo>
                <a:lnTo>
                  <a:pt x="174" y="4388"/>
                </a:lnTo>
                <a:cubicBezTo>
                  <a:pt x="163" y="4388"/>
                  <a:pt x="152" y="4387"/>
                  <a:pt x="140" y="4385"/>
                </a:cubicBezTo>
                <a:cubicBezTo>
                  <a:pt x="129" y="4382"/>
                  <a:pt x="118" y="4379"/>
                  <a:pt x="108" y="4375"/>
                </a:cubicBezTo>
                <a:cubicBezTo>
                  <a:pt x="97" y="4370"/>
                  <a:pt x="87" y="4365"/>
                  <a:pt x="78" y="4359"/>
                </a:cubicBezTo>
                <a:cubicBezTo>
                  <a:pt x="68" y="4352"/>
                  <a:pt x="59" y="4345"/>
                  <a:pt x="51" y="4337"/>
                </a:cubicBezTo>
                <a:cubicBezTo>
                  <a:pt x="43" y="4329"/>
                  <a:pt x="36" y="4320"/>
                  <a:pt x="30" y="4311"/>
                </a:cubicBezTo>
                <a:cubicBezTo>
                  <a:pt x="23" y="4301"/>
                  <a:pt x="18" y="4291"/>
                  <a:pt x="14" y="4281"/>
                </a:cubicBezTo>
                <a:cubicBezTo>
                  <a:pt x="9" y="4270"/>
                  <a:pt x="6" y="4259"/>
                  <a:pt x="4" y="4248"/>
                </a:cubicBezTo>
                <a:cubicBezTo>
                  <a:pt x="1" y="4237"/>
                  <a:pt x="0" y="4225"/>
                  <a:pt x="0" y="4214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61" name="" descr=""/>
          <p:cNvPicPr/>
          <p:nvPr/>
        </p:nvPicPr>
        <p:blipFill>
          <a:blip r:embed="rId5"/>
          <a:stretch/>
        </p:blipFill>
        <p:spPr>
          <a:xfrm>
            <a:off x="5824440" y="383580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62" name=""/>
          <p:cNvSpPr txBox="1"/>
          <p:nvPr/>
        </p:nvSpPr>
        <p:spPr>
          <a:xfrm>
            <a:off x="5824440" y="2977560"/>
            <a:ext cx="32756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essential tool in any data scientist's toolkit.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63" name="" descr=""/>
          <p:cNvPicPr/>
          <p:nvPr/>
        </p:nvPicPr>
        <p:blipFill>
          <a:blip r:embed="rId6"/>
          <a:stretch/>
        </p:blipFill>
        <p:spPr>
          <a:xfrm>
            <a:off x="5824440" y="4203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64" name=""/>
          <p:cNvSpPr txBox="1"/>
          <p:nvPr/>
        </p:nvSpPr>
        <p:spPr>
          <a:xfrm>
            <a:off x="6091920" y="3822840"/>
            <a:ext cx="21834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Questions &amp; Resources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65" name="" descr=""/>
          <p:cNvPicPr/>
          <p:nvPr/>
        </p:nvPicPr>
        <p:blipFill>
          <a:blip r:embed="rId7"/>
          <a:stretch/>
        </p:blipFill>
        <p:spPr>
          <a:xfrm>
            <a:off x="5824440" y="4504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66" name=""/>
          <p:cNvSpPr txBox="1"/>
          <p:nvPr/>
        </p:nvSpPr>
        <p:spPr>
          <a:xfrm>
            <a:off x="6058440" y="4187880"/>
            <a:ext cx="1981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decision.trees@example.com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67" name="" descr=""/>
          <p:cNvPicPr/>
          <p:nvPr/>
        </p:nvPicPr>
        <p:blipFill>
          <a:blip r:embed="rId8"/>
          <a:stretch/>
        </p:blipFill>
        <p:spPr>
          <a:xfrm>
            <a:off x="5824440" y="480528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68" name=""/>
          <p:cNvSpPr txBox="1"/>
          <p:nvPr/>
        </p:nvSpPr>
        <p:spPr>
          <a:xfrm>
            <a:off x="6058440" y="4488840"/>
            <a:ext cx="1749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www.decisiontrees-ml.org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9" name=""/>
          <p:cNvSpPr/>
          <p:nvPr/>
        </p:nvSpPr>
        <p:spPr>
          <a:xfrm>
            <a:off x="551520" y="1946880"/>
            <a:ext cx="4529520" cy="919800"/>
          </a:xfrm>
          <a:custGeom>
            <a:avLst/>
            <a:gdLst/>
            <a:ahLst/>
            <a:rect l="0" t="0" r="r" b="b"/>
            <a:pathLst>
              <a:path w="12582" h="2555">
                <a:moveTo>
                  <a:pt x="0" y="2090"/>
                </a:moveTo>
                <a:lnTo>
                  <a:pt x="0" y="464"/>
                </a:lnTo>
                <a:cubicBezTo>
                  <a:pt x="0" y="434"/>
                  <a:pt x="2" y="404"/>
                  <a:pt x="8" y="374"/>
                </a:cubicBezTo>
                <a:cubicBezTo>
                  <a:pt x="13" y="344"/>
                  <a:pt x="21" y="315"/>
                  <a:pt x="31" y="287"/>
                </a:cubicBezTo>
                <a:cubicBezTo>
                  <a:pt x="42" y="259"/>
                  <a:pt x="55" y="232"/>
                  <a:pt x="70" y="206"/>
                </a:cubicBezTo>
                <a:cubicBezTo>
                  <a:pt x="85" y="181"/>
                  <a:pt x="103" y="158"/>
                  <a:pt x="122" y="136"/>
                </a:cubicBezTo>
                <a:cubicBezTo>
                  <a:pt x="141" y="115"/>
                  <a:pt x="162" y="95"/>
                  <a:pt x="185" y="78"/>
                </a:cubicBezTo>
                <a:cubicBezTo>
                  <a:pt x="208" y="61"/>
                  <a:pt x="232" y="47"/>
                  <a:pt x="257" y="35"/>
                </a:cubicBezTo>
                <a:cubicBezTo>
                  <a:pt x="283" y="24"/>
                  <a:pt x="309" y="15"/>
                  <a:pt x="336" y="9"/>
                </a:cubicBezTo>
                <a:cubicBezTo>
                  <a:pt x="363" y="3"/>
                  <a:pt x="390" y="0"/>
                  <a:pt x="417" y="0"/>
                </a:cubicBezTo>
                <a:lnTo>
                  <a:pt x="12118" y="0"/>
                </a:lnTo>
                <a:cubicBezTo>
                  <a:pt x="12148" y="0"/>
                  <a:pt x="12178" y="3"/>
                  <a:pt x="12208" y="9"/>
                </a:cubicBezTo>
                <a:cubicBezTo>
                  <a:pt x="12238" y="15"/>
                  <a:pt x="12267" y="24"/>
                  <a:pt x="12295" y="35"/>
                </a:cubicBezTo>
                <a:cubicBezTo>
                  <a:pt x="12324" y="47"/>
                  <a:pt x="12350" y="61"/>
                  <a:pt x="12376" y="78"/>
                </a:cubicBezTo>
                <a:cubicBezTo>
                  <a:pt x="12401" y="95"/>
                  <a:pt x="12425" y="115"/>
                  <a:pt x="12446" y="136"/>
                </a:cubicBezTo>
                <a:cubicBezTo>
                  <a:pt x="12468" y="158"/>
                  <a:pt x="12487" y="181"/>
                  <a:pt x="12504" y="206"/>
                </a:cubicBezTo>
                <a:cubicBezTo>
                  <a:pt x="12521" y="232"/>
                  <a:pt x="12535" y="259"/>
                  <a:pt x="12547" y="287"/>
                </a:cubicBezTo>
                <a:cubicBezTo>
                  <a:pt x="12558" y="315"/>
                  <a:pt x="12567" y="344"/>
                  <a:pt x="12573" y="374"/>
                </a:cubicBezTo>
                <a:cubicBezTo>
                  <a:pt x="12579" y="404"/>
                  <a:pt x="12582" y="434"/>
                  <a:pt x="12582" y="464"/>
                </a:cubicBezTo>
                <a:lnTo>
                  <a:pt x="12582" y="2090"/>
                </a:lnTo>
                <a:cubicBezTo>
                  <a:pt x="12582" y="2121"/>
                  <a:pt x="12579" y="2151"/>
                  <a:pt x="12573" y="2181"/>
                </a:cubicBezTo>
                <a:cubicBezTo>
                  <a:pt x="12567" y="2211"/>
                  <a:pt x="12558" y="2240"/>
                  <a:pt x="12547" y="2268"/>
                </a:cubicBezTo>
                <a:cubicBezTo>
                  <a:pt x="12535" y="2296"/>
                  <a:pt x="12521" y="2323"/>
                  <a:pt x="12504" y="2348"/>
                </a:cubicBezTo>
                <a:cubicBezTo>
                  <a:pt x="12487" y="2374"/>
                  <a:pt x="12468" y="2397"/>
                  <a:pt x="12446" y="2419"/>
                </a:cubicBezTo>
                <a:cubicBezTo>
                  <a:pt x="12425" y="2440"/>
                  <a:pt x="12401" y="2459"/>
                  <a:pt x="12376" y="2476"/>
                </a:cubicBezTo>
                <a:cubicBezTo>
                  <a:pt x="12350" y="2493"/>
                  <a:pt x="12324" y="2508"/>
                  <a:pt x="12295" y="2519"/>
                </a:cubicBezTo>
                <a:cubicBezTo>
                  <a:pt x="12267" y="2531"/>
                  <a:pt x="12238" y="2540"/>
                  <a:pt x="12208" y="2546"/>
                </a:cubicBezTo>
                <a:cubicBezTo>
                  <a:pt x="12178" y="2552"/>
                  <a:pt x="12148" y="2555"/>
                  <a:pt x="12118" y="2555"/>
                </a:cubicBezTo>
                <a:lnTo>
                  <a:pt x="417" y="2555"/>
                </a:lnTo>
                <a:cubicBezTo>
                  <a:pt x="390" y="2555"/>
                  <a:pt x="363" y="2552"/>
                  <a:pt x="336" y="2546"/>
                </a:cubicBezTo>
                <a:cubicBezTo>
                  <a:pt x="309" y="2540"/>
                  <a:pt x="283" y="2531"/>
                  <a:pt x="257" y="2519"/>
                </a:cubicBezTo>
                <a:cubicBezTo>
                  <a:pt x="232" y="2508"/>
                  <a:pt x="208" y="2493"/>
                  <a:pt x="185" y="2476"/>
                </a:cubicBezTo>
                <a:cubicBezTo>
                  <a:pt x="162" y="2459"/>
                  <a:pt x="141" y="2440"/>
                  <a:pt x="122" y="2419"/>
                </a:cubicBezTo>
                <a:cubicBezTo>
                  <a:pt x="103" y="2397"/>
                  <a:pt x="85" y="2374"/>
                  <a:pt x="70" y="2348"/>
                </a:cubicBezTo>
                <a:cubicBezTo>
                  <a:pt x="55" y="2323"/>
                  <a:pt x="42" y="2296"/>
                  <a:pt x="31" y="2268"/>
                </a:cubicBezTo>
                <a:cubicBezTo>
                  <a:pt x="21" y="2240"/>
                  <a:pt x="13" y="2211"/>
                  <a:pt x="8" y="2181"/>
                </a:cubicBezTo>
                <a:cubicBezTo>
                  <a:pt x="2" y="2151"/>
                  <a:pt x="0" y="2121"/>
                  <a:pt x="0" y="2090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0" name=""/>
          <p:cNvSpPr/>
          <p:nvPr/>
        </p:nvSpPr>
        <p:spPr>
          <a:xfrm>
            <a:off x="534600" y="1946880"/>
            <a:ext cx="167400" cy="919800"/>
          </a:xfrm>
          <a:custGeom>
            <a:avLst/>
            <a:gdLst/>
            <a:ahLst/>
            <a:rect l="0" t="0" r="r" b="b"/>
            <a:pathLst>
              <a:path w="465" h="2555">
                <a:moveTo>
                  <a:pt x="0" y="0"/>
                </a:moveTo>
                <a:lnTo>
                  <a:pt x="465" y="0"/>
                </a:lnTo>
                <a:lnTo>
                  <a:pt x="465" y="2555"/>
                </a:lnTo>
                <a:lnTo>
                  <a:pt x="0" y="2555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1" name=""/>
          <p:cNvSpPr txBox="1"/>
          <p:nvPr/>
        </p:nvSpPr>
        <p:spPr>
          <a:xfrm>
            <a:off x="6041880" y="4789800"/>
            <a:ext cx="2696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Trees: Theory and Applications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2" name=""/>
          <p:cNvSpPr txBox="1"/>
          <p:nvPr/>
        </p:nvSpPr>
        <p:spPr>
          <a:xfrm>
            <a:off x="693720" y="2099880"/>
            <a:ext cx="1309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Key Takeaways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3" name=""/>
          <p:cNvSpPr txBox="1"/>
          <p:nvPr/>
        </p:nvSpPr>
        <p:spPr>
          <a:xfrm>
            <a:off x="693720" y="2358000"/>
            <a:ext cx="4125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What aspects of Decision Trees do you ﬁnd most valuable for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4" name=""/>
          <p:cNvSpPr/>
          <p:nvPr/>
        </p:nvSpPr>
        <p:spPr>
          <a:xfrm>
            <a:off x="551520" y="3033360"/>
            <a:ext cx="4529520" cy="919440"/>
          </a:xfrm>
          <a:custGeom>
            <a:avLst/>
            <a:gdLst/>
            <a:ahLst/>
            <a:rect l="0" t="0" r="r" b="b"/>
            <a:pathLst>
              <a:path w="12582" h="2554">
                <a:moveTo>
                  <a:pt x="0" y="2090"/>
                </a:moveTo>
                <a:lnTo>
                  <a:pt x="0" y="464"/>
                </a:lnTo>
                <a:cubicBezTo>
                  <a:pt x="0" y="434"/>
                  <a:pt x="2" y="403"/>
                  <a:pt x="8" y="374"/>
                </a:cubicBezTo>
                <a:cubicBezTo>
                  <a:pt x="13" y="344"/>
                  <a:pt x="21" y="315"/>
                  <a:pt x="31" y="286"/>
                </a:cubicBezTo>
                <a:cubicBezTo>
                  <a:pt x="42" y="258"/>
                  <a:pt x="55" y="232"/>
                  <a:pt x="70" y="206"/>
                </a:cubicBezTo>
                <a:cubicBezTo>
                  <a:pt x="85" y="181"/>
                  <a:pt x="103" y="157"/>
                  <a:pt x="122" y="136"/>
                </a:cubicBezTo>
                <a:cubicBezTo>
                  <a:pt x="141" y="114"/>
                  <a:pt x="162" y="95"/>
                  <a:pt x="185" y="78"/>
                </a:cubicBezTo>
                <a:cubicBezTo>
                  <a:pt x="208" y="61"/>
                  <a:pt x="232" y="47"/>
                  <a:pt x="257" y="35"/>
                </a:cubicBezTo>
                <a:cubicBezTo>
                  <a:pt x="283" y="24"/>
                  <a:pt x="309" y="15"/>
                  <a:pt x="336" y="9"/>
                </a:cubicBezTo>
                <a:cubicBezTo>
                  <a:pt x="363" y="3"/>
                  <a:pt x="390" y="0"/>
                  <a:pt x="417" y="0"/>
                </a:cubicBezTo>
                <a:lnTo>
                  <a:pt x="12118" y="0"/>
                </a:lnTo>
                <a:cubicBezTo>
                  <a:pt x="12148" y="0"/>
                  <a:pt x="12178" y="3"/>
                  <a:pt x="12208" y="9"/>
                </a:cubicBezTo>
                <a:cubicBezTo>
                  <a:pt x="12238" y="15"/>
                  <a:pt x="12267" y="24"/>
                  <a:pt x="12295" y="35"/>
                </a:cubicBezTo>
                <a:cubicBezTo>
                  <a:pt x="12324" y="47"/>
                  <a:pt x="12350" y="61"/>
                  <a:pt x="12376" y="78"/>
                </a:cubicBezTo>
                <a:cubicBezTo>
                  <a:pt x="12401" y="95"/>
                  <a:pt x="12425" y="114"/>
                  <a:pt x="12446" y="136"/>
                </a:cubicBezTo>
                <a:cubicBezTo>
                  <a:pt x="12468" y="157"/>
                  <a:pt x="12487" y="181"/>
                  <a:pt x="12504" y="206"/>
                </a:cubicBezTo>
                <a:cubicBezTo>
                  <a:pt x="12521" y="232"/>
                  <a:pt x="12535" y="258"/>
                  <a:pt x="12547" y="286"/>
                </a:cubicBezTo>
                <a:cubicBezTo>
                  <a:pt x="12558" y="315"/>
                  <a:pt x="12567" y="344"/>
                  <a:pt x="12573" y="374"/>
                </a:cubicBezTo>
                <a:cubicBezTo>
                  <a:pt x="12579" y="403"/>
                  <a:pt x="12582" y="434"/>
                  <a:pt x="12582" y="464"/>
                </a:cubicBezTo>
                <a:lnTo>
                  <a:pt x="12582" y="2090"/>
                </a:lnTo>
                <a:cubicBezTo>
                  <a:pt x="12582" y="2120"/>
                  <a:pt x="12579" y="2151"/>
                  <a:pt x="12573" y="2181"/>
                </a:cubicBezTo>
                <a:cubicBezTo>
                  <a:pt x="12567" y="2210"/>
                  <a:pt x="12558" y="2240"/>
                  <a:pt x="12547" y="2268"/>
                </a:cubicBezTo>
                <a:cubicBezTo>
                  <a:pt x="12535" y="2296"/>
                  <a:pt x="12521" y="2323"/>
                  <a:pt x="12504" y="2348"/>
                </a:cubicBezTo>
                <a:cubicBezTo>
                  <a:pt x="12487" y="2373"/>
                  <a:pt x="12468" y="2397"/>
                  <a:pt x="12446" y="2418"/>
                </a:cubicBezTo>
                <a:cubicBezTo>
                  <a:pt x="12425" y="2440"/>
                  <a:pt x="12401" y="2459"/>
                  <a:pt x="12376" y="2476"/>
                </a:cubicBezTo>
                <a:cubicBezTo>
                  <a:pt x="12350" y="2493"/>
                  <a:pt x="12324" y="2507"/>
                  <a:pt x="12295" y="2519"/>
                </a:cubicBezTo>
                <a:cubicBezTo>
                  <a:pt x="12267" y="2531"/>
                  <a:pt x="12238" y="2539"/>
                  <a:pt x="12208" y="2545"/>
                </a:cubicBezTo>
                <a:cubicBezTo>
                  <a:pt x="12178" y="2551"/>
                  <a:pt x="12148" y="2554"/>
                  <a:pt x="12118" y="2554"/>
                </a:cubicBezTo>
                <a:lnTo>
                  <a:pt x="417" y="2554"/>
                </a:lnTo>
                <a:cubicBezTo>
                  <a:pt x="390" y="2554"/>
                  <a:pt x="363" y="2551"/>
                  <a:pt x="336" y="2545"/>
                </a:cubicBezTo>
                <a:cubicBezTo>
                  <a:pt x="309" y="2539"/>
                  <a:pt x="283" y="2531"/>
                  <a:pt x="257" y="2519"/>
                </a:cubicBezTo>
                <a:cubicBezTo>
                  <a:pt x="232" y="2507"/>
                  <a:pt x="208" y="2493"/>
                  <a:pt x="185" y="2476"/>
                </a:cubicBezTo>
                <a:cubicBezTo>
                  <a:pt x="162" y="2459"/>
                  <a:pt x="141" y="2440"/>
                  <a:pt x="122" y="2418"/>
                </a:cubicBezTo>
                <a:cubicBezTo>
                  <a:pt x="103" y="2397"/>
                  <a:pt x="85" y="2373"/>
                  <a:pt x="70" y="2348"/>
                </a:cubicBezTo>
                <a:cubicBezTo>
                  <a:pt x="55" y="2323"/>
                  <a:pt x="42" y="2296"/>
                  <a:pt x="31" y="2268"/>
                </a:cubicBezTo>
                <a:cubicBezTo>
                  <a:pt x="21" y="2240"/>
                  <a:pt x="13" y="2210"/>
                  <a:pt x="8" y="2181"/>
                </a:cubicBezTo>
                <a:cubicBezTo>
                  <a:pt x="2" y="2151"/>
                  <a:pt x="0" y="2120"/>
                  <a:pt x="0" y="2090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5" name=""/>
          <p:cNvSpPr/>
          <p:nvPr/>
        </p:nvSpPr>
        <p:spPr>
          <a:xfrm>
            <a:off x="534600" y="3033360"/>
            <a:ext cx="167400" cy="919440"/>
          </a:xfrm>
          <a:custGeom>
            <a:avLst/>
            <a:gdLst/>
            <a:ahLst/>
            <a:rect l="0" t="0" r="r" b="b"/>
            <a:pathLst>
              <a:path w="465" h="2554">
                <a:moveTo>
                  <a:pt x="0" y="0"/>
                </a:moveTo>
                <a:lnTo>
                  <a:pt x="465" y="0"/>
                </a:lnTo>
                <a:lnTo>
                  <a:pt x="465" y="2554"/>
                </a:lnTo>
                <a:lnTo>
                  <a:pt x="0" y="2554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6" name=""/>
          <p:cNvSpPr txBox="1"/>
          <p:nvPr/>
        </p:nvSpPr>
        <p:spPr>
          <a:xfrm>
            <a:off x="693720" y="2558520"/>
            <a:ext cx="954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your projects?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7" name=""/>
          <p:cNvSpPr txBox="1"/>
          <p:nvPr/>
        </p:nvSpPr>
        <p:spPr>
          <a:xfrm>
            <a:off x="693720" y="3186360"/>
            <a:ext cx="1053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Applications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8" name=""/>
          <p:cNvSpPr txBox="1"/>
          <p:nvPr/>
        </p:nvSpPr>
        <p:spPr>
          <a:xfrm>
            <a:off x="693720" y="3444120"/>
            <a:ext cx="3696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How might you apply Decision Trees diﬀerently in your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9" name=""/>
          <p:cNvSpPr/>
          <p:nvPr/>
        </p:nvSpPr>
        <p:spPr>
          <a:xfrm>
            <a:off x="551520" y="4119840"/>
            <a:ext cx="4529520" cy="919440"/>
          </a:xfrm>
          <a:custGeom>
            <a:avLst/>
            <a:gdLst/>
            <a:ahLst/>
            <a:rect l="0" t="0" r="r" b="b"/>
            <a:pathLst>
              <a:path w="12582" h="2554">
                <a:moveTo>
                  <a:pt x="0" y="2090"/>
                </a:moveTo>
                <a:lnTo>
                  <a:pt x="0" y="465"/>
                </a:lnTo>
                <a:cubicBezTo>
                  <a:pt x="0" y="434"/>
                  <a:pt x="2" y="404"/>
                  <a:pt x="8" y="374"/>
                </a:cubicBezTo>
                <a:cubicBezTo>
                  <a:pt x="13" y="344"/>
                  <a:pt x="21" y="315"/>
                  <a:pt x="31" y="287"/>
                </a:cubicBezTo>
                <a:cubicBezTo>
                  <a:pt x="42" y="259"/>
                  <a:pt x="55" y="232"/>
                  <a:pt x="70" y="207"/>
                </a:cubicBezTo>
                <a:cubicBezTo>
                  <a:pt x="85" y="182"/>
                  <a:pt x="103" y="158"/>
                  <a:pt x="122" y="137"/>
                </a:cubicBezTo>
                <a:cubicBezTo>
                  <a:pt x="141" y="115"/>
                  <a:pt x="162" y="96"/>
                  <a:pt x="185" y="79"/>
                </a:cubicBezTo>
                <a:cubicBezTo>
                  <a:pt x="208" y="62"/>
                  <a:pt x="232" y="48"/>
                  <a:pt x="257" y="35"/>
                </a:cubicBezTo>
                <a:cubicBezTo>
                  <a:pt x="283" y="23"/>
                  <a:pt x="309" y="14"/>
                  <a:pt x="336" y="8"/>
                </a:cubicBezTo>
                <a:cubicBezTo>
                  <a:pt x="363" y="3"/>
                  <a:pt x="390" y="0"/>
                  <a:pt x="417" y="0"/>
                </a:cubicBezTo>
                <a:lnTo>
                  <a:pt x="12118" y="0"/>
                </a:lnTo>
                <a:cubicBezTo>
                  <a:pt x="12148" y="0"/>
                  <a:pt x="12178" y="3"/>
                  <a:pt x="12208" y="8"/>
                </a:cubicBezTo>
                <a:cubicBezTo>
                  <a:pt x="12238" y="14"/>
                  <a:pt x="12267" y="23"/>
                  <a:pt x="12295" y="35"/>
                </a:cubicBezTo>
                <a:cubicBezTo>
                  <a:pt x="12324" y="48"/>
                  <a:pt x="12350" y="62"/>
                  <a:pt x="12376" y="79"/>
                </a:cubicBezTo>
                <a:cubicBezTo>
                  <a:pt x="12401" y="96"/>
                  <a:pt x="12425" y="115"/>
                  <a:pt x="12446" y="137"/>
                </a:cubicBezTo>
                <a:cubicBezTo>
                  <a:pt x="12468" y="158"/>
                  <a:pt x="12487" y="182"/>
                  <a:pt x="12504" y="207"/>
                </a:cubicBezTo>
                <a:cubicBezTo>
                  <a:pt x="12521" y="232"/>
                  <a:pt x="12535" y="259"/>
                  <a:pt x="12547" y="287"/>
                </a:cubicBezTo>
                <a:cubicBezTo>
                  <a:pt x="12558" y="315"/>
                  <a:pt x="12567" y="344"/>
                  <a:pt x="12573" y="374"/>
                </a:cubicBezTo>
                <a:cubicBezTo>
                  <a:pt x="12579" y="404"/>
                  <a:pt x="12582" y="434"/>
                  <a:pt x="12582" y="465"/>
                </a:cubicBezTo>
                <a:lnTo>
                  <a:pt x="12582" y="2090"/>
                </a:lnTo>
                <a:cubicBezTo>
                  <a:pt x="12582" y="2120"/>
                  <a:pt x="12579" y="2150"/>
                  <a:pt x="12573" y="2180"/>
                </a:cubicBezTo>
                <a:cubicBezTo>
                  <a:pt x="12567" y="2210"/>
                  <a:pt x="12558" y="2239"/>
                  <a:pt x="12547" y="2267"/>
                </a:cubicBezTo>
                <a:cubicBezTo>
                  <a:pt x="12535" y="2296"/>
                  <a:pt x="12521" y="2322"/>
                  <a:pt x="12504" y="2348"/>
                </a:cubicBezTo>
                <a:cubicBezTo>
                  <a:pt x="12487" y="2373"/>
                  <a:pt x="12468" y="2396"/>
                  <a:pt x="12446" y="2418"/>
                </a:cubicBezTo>
                <a:cubicBezTo>
                  <a:pt x="12425" y="2440"/>
                  <a:pt x="12401" y="2459"/>
                  <a:pt x="12376" y="2476"/>
                </a:cubicBezTo>
                <a:cubicBezTo>
                  <a:pt x="12350" y="2493"/>
                  <a:pt x="12324" y="2507"/>
                  <a:pt x="12295" y="2519"/>
                </a:cubicBezTo>
                <a:cubicBezTo>
                  <a:pt x="12267" y="2530"/>
                  <a:pt x="12238" y="2539"/>
                  <a:pt x="12208" y="2545"/>
                </a:cubicBezTo>
                <a:cubicBezTo>
                  <a:pt x="12178" y="2551"/>
                  <a:pt x="12148" y="2554"/>
                  <a:pt x="12118" y="2554"/>
                </a:cubicBezTo>
                <a:lnTo>
                  <a:pt x="417" y="2554"/>
                </a:lnTo>
                <a:cubicBezTo>
                  <a:pt x="390" y="2554"/>
                  <a:pt x="363" y="2551"/>
                  <a:pt x="336" y="2545"/>
                </a:cubicBezTo>
                <a:cubicBezTo>
                  <a:pt x="309" y="2539"/>
                  <a:pt x="283" y="2530"/>
                  <a:pt x="257" y="2519"/>
                </a:cubicBezTo>
                <a:cubicBezTo>
                  <a:pt x="232" y="2507"/>
                  <a:pt x="208" y="2493"/>
                  <a:pt x="185" y="2476"/>
                </a:cubicBezTo>
                <a:cubicBezTo>
                  <a:pt x="162" y="2459"/>
                  <a:pt x="141" y="2440"/>
                  <a:pt x="122" y="2418"/>
                </a:cubicBezTo>
                <a:cubicBezTo>
                  <a:pt x="103" y="2396"/>
                  <a:pt x="85" y="2373"/>
                  <a:pt x="70" y="2348"/>
                </a:cubicBezTo>
                <a:cubicBezTo>
                  <a:pt x="55" y="2322"/>
                  <a:pt x="42" y="2296"/>
                  <a:pt x="31" y="2267"/>
                </a:cubicBezTo>
                <a:cubicBezTo>
                  <a:pt x="21" y="2239"/>
                  <a:pt x="13" y="2210"/>
                  <a:pt x="8" y="2180"/>
                </a:cubicBezTo>
                <a:cubicBezTo>
                  <a:pt x="2" y="2150"/>
                  <a:pt x="0" y="2120"/>
                  <a:pt x="0" y="2090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0" name=""/>
          <p:cNvSpPr/>
          <p:nvPr/>
        </p:nvSpPr>
        <p:spPr>
          <a:xfrm>
            <a:off x="534600" y="4119840"/>
            <a:ext cx="167400" cy="919440"/>
          </a:xfrm>
          <a:custGeom>
            <a:avLst/>
            <a:gdLst/>
            <a:ahLst/>
            <a:rect l="0" t="0" r="r" b="b"/>
            <a:pathLst>
              <a:path w="465" h="2554">
                <a:moveTo>
                  <a:pt x="0" y="0"/>
                </a:moveTo>
                <a:lnTo>
                  <a:pt x="465" y="0"/>
                </a:lnTo>
                <a:lnTo>
                  <a:pt x="465" y="2554"/>
                </a:lnTo>
                <a:lnTo>
                  <a:pt x="0" y="2554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1" name=""/>
          <p:cNvSpPr txBox="1"/>
          <p:nvPr/>
        </p:nvSpPr>
        <p:spPr>
          <a:xfrm>
            <a:off x="693720" y="3644640"/>
            <a:ext cx="574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domain?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2" name=""/>
          <p:cNvSpPr txBox="1"/>
          <p:nvPr/>
        </p:nvSpPr>
        <p:spPr>
          <a:xfrm>
            <a:off x="693720" y="4272840"/>
            <a:ext cx="9338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Challenges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3" name=""/>
          <p:cNvSpPr txBox="1"/>
          <p:nvPr/>
        </p:nvSpPr>
        <p:spPr>
          <a:xfrm>
            <a:off x="693720" y="4530600"/>
            <a:ext cx="3706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What challenges do you anticipate when implementing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84" name="" descr=""/>
          <p:cNvPicPr/>
          <p:nvPr/>
        </p:nvPicPr>
        <p:blipFill>
          <a:blip r:embed="rId9"/>
          <a:stretch/>
        </p:blipFill>
        <p:spPr>
          <a:xfrm>
            <a:off x="3493080" y="51058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85" name=""/>
          <p:cNvSpPr txBox="1"/>
          <p:nvPr/>
        </p:nvSpPr>
        <p:spPr>
          <a:xfrm>
            <a:off x="693720" y="4731120"/>
            <a:ext cx="1057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Trees?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86" name="" descr=""/>
          <p:cNvPicPr/>
          <p:nvPr/>
        </p:nvPicPr>
        <p:blipFill>
          <a:blip r:embed="rId10"/>
          <a:stretch/>
        </p:blipFill>
        <p:spPr>
          <a:xfrm>
            <a:off x="10028160" y="5682600"/>
            <a:ext cx="46764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87" name=""/>
          <p:cNvSpPr txBox="1"/>
          <p:nvPr/>
        </p:nvSpPr>
        <p:spPr>
          <a:xfrm>
            <a:off x="3762000" y="5095440"/>
            <a:ext cx="34884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Thank You for Your Attention!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526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6" name=""/>
          <p:cNvSpPr/>
          <p:nvPr/>
        </p:nvSpPr>
        <p:spPr>
          <a:xfrm>
            <a:off x="1253160" y="150408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3342600" y="1504080"/>
            <a:ext cx="16920" cy="1504440"/>
          </a:xfrm>
          <a:custGeom>
            <a:avLst/>
            <a:gdLst/>
            <a:ahLst/>
            <a:rect l="0" t="0" r="r" b="b"/>
            <a:pathLst>
              <a:path w="47" h="4179">
                <a:moveTo>
                  <a:pt x="0" y="0"/>
                </a:moveTo>
                <a:lnTo>
                  <a:pt x="47" y="0"/>
                </a:lnTo>
                <a:lnTo>
                  <a:pt x="47" y="4179"/>
                </a:lnTo>
                <a:lnTo>
                  <a:pt x="0" y="41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671120" y="3008160"/>
            <a:ext cx="1671840" cy="17280"/>
          </a:xfrm>
          <a:custGeom>
            <a:avLst/>
            <a:gdLst/>
            <a:ahLst/>
            <a:rect l="0" t="0" r="r" b="b"/>
            <a:pathLst>
              <a:path w="4644" h="48">
                <a:moveTo>
                  <a:pt x="0" y="0"/>
                </a:moveTo>
                <a:lnTo>
                  <a:pt x="4644" y="0"/>
                </a:lnTo>
                <a:lnTo>
                  <a:pt x="4644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7938720" y="3342600"/>
            <a:ext cx="16920" cy="1253880"/>
          </a:xfrm>
          <a:custGeom>
            <a:avLst/>
            <a:gdLst/>
            <a:ahLst/>
            <a:rect l="0" t="0" r="r" b="b"/>
            <a:pathLst>
              <a:path w="47" h="3483">
                <a:moveTo>
                  <a:pt x="0" y="0"/>
                </a:moveTo>
                <a:lnTo>
                  <a:pt x="47" y="0"/>
                </a:lnTo>
                <a:lnTo>
                  <a:pt x="47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6267240" y="4596120"/>
            <a:ext cx="1504800" cy="16920"/>
          </a:xfrm>
          <a:custGeom>
            <a:avLst/>
            <a:gdLst/>
            <a:ahLst/>
            <a:rect l="0" t="0" r="r" b="b"/>
            <a:pathLst>
              <a:path w="4180" h="47">
                <a:moveTo>
                  <a:pt x="0" y="0"/>
                </a:moveTo>
                <a:lnTo>
                  <a:pt x="4180" y="0"/>
                </a:lnTo>
                <a:lnTo>
                  <a:pt x="4180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2" name=""/>
          <p:cNvSpPr/>
          <p:nvPr/>
        </p:nvSpPr>
        <p:spPr>
          <a:xfrm>
            <a:off x="538920" y="939960"/>
            <a:ext cx="4537800" cy="5315040"/>
          </a:xfrm>
          <a:custGeom>
            <a:avLst/>
            <a:gdLst/>
            <a:ahLst/>
            <a:rect l="0" t="0" r="r" b="b"/>
            <a:pathLst>
              <a:path w="12605" h="14764">
                <a:moveTo>
                  <a:pt x="0" y="14590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431" y="0"/>
                </a:lnTo>
                <a:cubicBezTo>
                  <a:pt x="12443" y="0"/>
                  <a:pt x="12454" y="1"/>
                  <a:pt x="12465" y="3"/>
                </a:cubicBezTo>
                <a:cubicBezTo>
                  <a:pt x="12477" y="6"/>
                  <a:pt x="12487" y="9"/>
                  <a:pt x="12498" y="13"/>
                </a:cubicBezTo>
                <a:cubicBezTo>
                  <a:pt x="12509" y="18"/>
                  <a:pt x="12519" y="23"/>
                  <a:pt x="12528" y="29"/>
                </a:cubicBezTo>
                <a:cubicBezTo>
                  <a:pt x="12538" y="36"/>
                  <a:pt x="12546" y="43"/>
                  <a:pt x="12554" y="51"/>
                </a:cubicBezTo>
                <a:cubicBezTo>
                  <a:pt x="12563" y="59"/>
                  <a:pt x="12570" y="68"/>
                  <a:pt x="12576" y="77"/>
                </a:cubicBezTo>
                <a:cubicBezTo>
                  <a:pt x="12582" y="87"/>
                  <a:pt x="12588" y="97"/>
                  <a:pt x="12592" y="107"/>
                </a:cubicBezTo>
                <a:cubicBezTo>
                  <a:pt x="12597" y="118"/>
                  <a:pt x="12600" y="129"/>
                  <a:pt x="12602" y="140"/>
                </a:cubicBezTo>
                <a:cubicBezTo>
                  <a:pt x="12604" y="151"/>
                  <a:pt x="12605" y="163"/>
                  <a:pt x="12605" y="174"/>
                </a:cubicBezTo>
                <a:lnTo>
                  <a:pt x="12605" y="14590"/>
                </a:lnTo>
                <a:cubicBezTo>
                  <a:pt x="12605" y="14602"/>
                  <a:pt x="12604" y="14613"/>
                  <a:pt x="12602" y="14624"/>
                </a:cubicBezTo>
                <a:cubicBezTo>
                  <a:pt x="12600" y="14636"/>
                  <a:pt x="12597" y="14646"/>
                  <a:pt x="12592" y="14657"/>
                </a:cubicBezTo>
                <a:cubicBezTo>
                  <a:pt x="12588" y="14668"/>
                  <a:pt x="12582" y="14678"/>
                  <a:pt x="12576" y="14687"/>
                </a:cubicBezTo>
                <a:cubicBezTo>
                  <a:pt x="12570" y="14697"/>
                  <a:pt x="12563" y="14705"/>
                  <a:pt x="12554" y="14713"/>
                </a:cubicBezTo>
                <a:cubicBezTo>
                  <a:pt x="12546" y="14722"/>
                  <a:pt x="12538" y="14729"/>
                  <a:pt x="12528" y="14735"/>
                </a:cubicBezTo>
                <a:cubicBezTo>
                  <a:pt x="12519" y="14741"/>
                  <a:pt x="12509" y="14747"/>
                  <a:pt x="12498" y="14751"/>
                </a:cubicBezTo>
                <a:cubicBezTo>
                  <a:pt x="12487" y="14756"/>
                  <a:pt x="12477" y="14759"/>
                  <a:pt x="12465" y="14761"/>
                </a:cubicBezTo>
                <a:cubicBezTo>
                  <a:pt x="12454" y="14763"/>
                  <a:pt x="12443" y="14764"/>
                  <a:pt x="12431" y="14764"/>
                </a:cubicBezTo>
                <a:lnTo>
                  <a:pt x="174" y="14764"/>
                </a:lnTo>
                <a:cubicBezTo>
                  <a:pt x="162" y="14764"/>
                  <a:pt x="151" y="14763"/>
                  <a:pt x="140" y="14761"/>
                </a:cubicBezTo>
                <a:cubicBezTo>
                  <a:pt x="129" y="14759"/>
                  <a:pt x="118" y="14756"/>
                  <a:pt x="107" y="14751"/>
                </a:cubicBezTo>
                <a:cubicBezTo>
                  <a:pt x="97" y="14747"/>
                  <a:pt x="87" y="14741"/>
                  <a:pt x="77" y="14735"/>
                </a:cubicBezTo>
                <a:cubicBezTo>
                  <a:pt x="68" y="14729"/>
                  <a:pt x="59" y="14722"/>
                  <a:pt x="51" y="14713"/>
                </a:cubicBezTo>
                <a:cubicBezTo>
                  <a:pt x="43" y="14705"/>
                  <a:pt x="35" y="14697"/>
                  <a:pt x="29" y="14687"/>
                </a:cubicBezTo>
                <a:cubicBezTo>
                  <a:pt x="23" y="14678"/>
                  <a:pt x="17" y="14668"/>
                  <a:pt x="13" y="14657"/>
                </a:cubicBezTo>
                <a:cubicBezTo>
                  <a:pt x="9" y="14646"/>
                  <a:pt x="5" y="14636"/>
                  <a:pt x="3" y="14624"/>
                </a:cubicBezTo>
                <a:cubicBezTo>
                  <a:pt x="1" y="14613"/>
                  <a:pt x="0" y="14602"/>
                  <a:pt x="0" y="14590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538920" y="939960"/>
            <a:ext cx="4537800" cy="5315040"/>
          </a:xfrm>
          <a:custGeom>
            <a:avLst/>
            <a:gdLst/>
            <a:ahLst/>
            <a:rect l="0" t="0" r="r" b="b"/>
            <a:pathLst>
              <a:path fill="none" w="12605" h="14764">
                <a:moveTo>
                  <a:pt x="0" y="14590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9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431" y="0"/>
                </a:lnTo>
                <a:cubicBezTo>
                  <a:pt x="12443" y="0"/>
                  <a:pt x="12454" y="1"/>
                  <a:pt x="12465" y="3"/>
                </a:cubicBezTo>
                <a:cubicBezTo>
                  <a:pt x="12477" y="6"/>
                  <a:pt x="12487" y="9"/>
                  <a:pt x="12498" y="13"/>
                </a:cubicBezTo>
                <a:cubicBezTo>
                  <a:pt x="12509" y="18"/>
                  <a:pt x="12519" y="23"/>
                  <a:pt x="12528" y="29"/>
                </a:cubicBezTo>
                <a:cubicBezTo>
                  <a:pt x="12538" y="36"/>
                  <a:pt x="12546" y="43"/>
                  <a:pt x="12554" y="51"/>
                </a:cubicBezTo>
                <a:cubicBezTo>
                  <a:pt x="12563" y="59"/>
                  <a:pt x="12570" y="68"/>
                  <a:pt x="12576" y="77"/>
                </a:cubicBezTo>
                <a:cubicBezTo>
                  <a:pt x="12582" y="87"/>
                  <a:pt x="12588" y="97"/>
                  <a:pt x="12592" y="107"/>
                </a:cubicBezTo>
                <a:cubicBezTo>
                  <a:pt x="12597" y="118"/>
                  <a:pt x="12600" y="129"/>
                  <a:pt x="12602" y="140"/>
                </a:cubicBezTo>
                <a:cubicBezTo>
                  <a:pt x="12604" y="151"/>
                  <a:pt x="12605" y="163"/>
                  <a:pt x="12605" y="174"/>
                </a:cubicBezTo>
                <a:lnTo>
                  <a:pt x="12605" y="14590"/>
                </a:lnTo>
                <a:cubicBezTo>
                  <a:pt x="12605" y="14602"/>
                  <a:pt x="12604" y="14613"/>
                  <a:pt x="12602" y="14624"/>
                </a:cubicBezTo>
                <a:cubicBezTo>
                  <a:pt x="12600" y="14636"/>
                  <a:pt x="12597" y="14646"/>
                  <a:pt x="12592" y="14657"/>
                </a:cubicBezTo>
                <a:cubicBezTo>
                  <a:pt x="12588" y="14668"/>
                  <a:pt x="12582" y="14678"/>
                  <a:pt x="12576" y="14687"/>
                </a:cubicBezTo>
                <a:cubicBezTo>
                  <a:pt x="12570" y="14697"/>
                  <a:pt x="12563" y="14705"/>
                  <a:pt x="12554" y="14713"/>
                </a:cubicBezTo>
                <a:cubicBezTo>
                  <a:pt x="12546" y="14722"/>
                  <a:pt x="12538" y="14729"/>
                  <a:pt x="12528" y="14735"/>
                </a:cubicBezTo>
                <a:cubicBezTo>
                  <a:pt x="12519" y="14741"/>
                  <a:pt x="12509" y="14747"/>
                  <a:pt x="12498" y="14751"/>
                </a:cubicBezTo>
                <a:cubicBezTo>
                  <a:pt x="12487" y="14756"/>
                  <a:pt x="12477" y="14759"/>
                  <a:pt x="12465" y="14761"/>
                </a:cubicBezTo>
                <a:cubicBezTo>
                  <a:pt x="12454" y="14763"/>
                  <a:pt x="12443" y="14764"/>
                  <a:pt x="12431" y="14764"/>
                </a:cubicBezTo>
                <a:lnTo>
                  <a:pt x="174" y="14764"/>
                </a:lnTo>
                <a:cubicBezTo>
                  <a:pt x="162" y="14764"/>
                  <a:pt x="151" y="14763"/>
                  <a:pt x="140" y="14761"/>
                </a:cubicBezTo>
                <a:cubicBezTo>
                  <a:pt x="129" y="14759"/>
                  <a:pt x="118" y="14756"/>
                  <a:pt x="107" y="14751"/>
                </a:cubicBezTo>
                <a:cubicBezTo>
                  <a:pt x="97" y="14747"/>
                  <a:pt x="87" y="14741"/>
                  <a:pt x="77" y="14735"/>
                </a:cubicBezTo>
                <a:cubicBezTo>
                  <a:pt x="68" y="14729"/>
                  <a:pt x="59" y="14722"/>
                  <a:pt x="51" y="14713"/>
                </a:cubicBezTo>
                <a:cubicBezTo>
                  <a:pt x="43" y="14705"/>
                  <a:pt x="35" y="14697"/>
                  <a:pt x="29" y="14687"/>
                </a:cubicBezTo>
                <a:cubicBezTo>
                  <a:pt x="23" y="14678"/>
                  <a:pt x="17" y="14668"/>
                  <a:pt x="13" y="14657"/>
                </a:cubicBezTo>
                <a:cubicBezTo>
                  <a:pt x="9" y="14646"/>
                  <a:pt x="5" y="14636"/>
                  <a:pt x="3" y="14624"/>
                </a:cubicBezTo>
                <a:cubicBezTo>
                  <a:pt x="1" y="14613"/>
                  <a:pt x="0" y="14602"/>
                  <a:pt x="0" y="14590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760320" y="5657400"/>
            <a:ext cx="4111920" cy="869400"/>
          </a:xfrm>
          <a:custGeom>
            <a:avLst/>
            <a:gdLst/>
            <a:ahLst/>
            <a:rect l="0" t="0" r="r" b="b"/>
            <a:pathLst>
              <a:path w="11422" h="2415">
                <a:moveTo>
                  <a:pt x="0" y="2321"/>
                </a:moveTo>
                <a:lnTo>
                  <a:pt x="0" y="93"/>
                </a:lnTo>
                <a:cubicBezTo>
                  <a:pt x="0" y="80"/>
                  <a:pt x="1" y="68"/>
                  <a:pt x="3" y="57"/>
                </a:cubicBezTo>
                <a:cubicBezTo>
                  <a:pt x="6" y="46"/>
                  <a:pt x="9" y="36"/>
                  <a:pt x="13" y="27"/>
                </a:cubicBezTo>
                <a:cubicBezTo>
                  <a:pt x="18" y="18"/>
                  <a:pt x="23" y="12"/>
                  <a:pt x="29" y="7"/>
                </a:cubicBezTo>
                <a:cubicBezTo>
                  <a:pt x="34" y="2"/>
                  <a:pt x="40" y="0"/>
                  <a:pt x="46" y="0"/>
                </a:cubicBezTo>
                <a:lnTo>
                  <a:pt x="11329" y="0"/>
                </a:lnTo>
                <a:cubicBezTo>
                  <a:pt x="11341" y="0"/>
                  <a:pt x="11353" y="2"/>
                  <a:pt x="11364" y="7"/>
                </a:cubicBezTo>
                <a:cubicBezTo>
                  <a:pt x="11376" y="12"/>
                  <a:pt x="11386" y="18"/>
                  <a:pt x="11395" y="27"/>
                </a:cubicBezTo>
                <a:cubicBezTo>
                  <a:pt x="11403" y="36"/>
                  <a:pt x="11410" y="46"/>
                  <a:pt x="11415" y="57"/>
                </a:cubicBezTo>
                <a:cubicBezTo>
                  <a:pt x="11419" y="68"/>
                  <a:pt x="11422" y="80"/>
                  <a:pt x="11422" y="93"/>
                </a:cubicBezTo>
                <a:lnTo>
                  <a:pt x="11422" y="2321"/>
                </a:lnTo>
                <a:cubicBezTo>
                  <a:pt x="11422" y="2333"/>
                  <a:pt x="11419" y="2345"/>
                  <a:pt x="11415" y="2357"/>
                </a:cubicBezTo>
                <a:cubicBezTo>
                  <a:pt x="11410" y="2368"/>
                  <a:pt x="11403" y="2378"/>
                  <a:pt x="11395" y="2387"/>
                </a:cubicBezTo>
                <a:cubicBezTo>
                  <a:pt x="11386" y="2396"/>
                  <a:pt x="11376" y="2403"/>
                  <a:pt x="11364" y="2408"/>
                </a:cubicBezTo>
                <a:cubicBezTo>
                  <a:pt x="11353" y="2413"/>
                  <a:pt x="11341" y="2415"/>
                  <a:pt x="11329" y="2415"/>
                </a:cubicBezTo>
                <a:lnTo>
                  <a:pt x="46" y="2415"/>
                </a:lnTo>
                <a:cubicBezTo>
                  <a:pt x="40" y="2415"/>
                  <a:pt x="34" y="2413"/>
                  <a:pt x="29" y="2408"/>
                </a:cubicBezTo>
                <a:cubicBezTo>
                  <a:pt x="23" y="2403"/>
                  <a:pt x="18" y="2396"/>
                  <a:pt x="13" y="2387"/>
                </a:cubicBezTo>
                <a:cubicBezTo>
                  <a:pt x="9" y="2378"/>
                  <a:pt x="6" y="2368"/>
                  <a:pt x="3" y="2357"/>
                </a:cubicBezTo>
                <a:cubicBezTo>
                  <a:pt x="1" y="2345"/>
                  <a:pt x="0" y="2333"/>
                  <a:pt x="0" y="232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743400" y="5657400"/>
            <a:ext cx="33840" cy="869400"/>
          </a:xfrm>
          <a:custGeom>
            <a:avLst/>
            <a:gdLst/>
            <a:ahLst/>
            <a:rect l="0" t="0" r="r" b="b"/>
            <a:pathLst>
              <a:path w="94" h="2415">
                <a:moveTo>
                  <a:pt x="0" y="0"/>
                </a:moveTo>
                <a:lnTo>
                  <a:pt x="94" y="0"/>
                </a:lnTo>
                <a:lnTo>
                  <a:pt x="94" y="2415"/>
                </a:lnTo>
                <a:lnTo>
                  <a:pt x="0" y="2415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894680" y="188640"/>
            <a:ext cx="69372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How Decision Trees Work: The Algorithm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43400" y="1579320"/>
            <a:ext cx="326520" cy="367920"/>
          </a:xfrm>
          <a:custGeom>
            <a:avLst/>
            <a:gdLst/>
            <a:ahLst/>
            <a:rect l="0" t="0" r="r" b="b"/>
            <a:pathLst>
              <a:path w="907" h="1022">
                <a:moveTo>
                  <a:pt x="0" y="569"/>
                </a:moveTo>
                <a:lnTo>
                  <a:pt x="0" y="453"/>
                </a:lnTo>
                <a:cubicBezTo>
                  <a:pt x="0" y="424"/>
                  <a:pt x="3" y="394"/>
                  <a:pt x="9" y="365"/>
                </a:cubicBezTo>
                <a:cubicBezTo>
                  <a:pt x="15" y="336"/>
                  <a:pt x="24" y="308"/>
                  <a:pt x="35" y="280"/>
                </a:cubicBezTo>
                <a:cubicBezTo>
                  <a:pt x="46" y="253"/>
                  <a:pt x="60" y="227"/>
                  <a:pt x="77" y="201"/>
                </a:cubicBezTo>
                <a:cubicBezTo>
                  <a:pt x="93" y="176"/>
                  <a:pt x="112" y="153"/>
                  <a:pt x="133" y="132"/>
                </a:cubicBezTo>
                <a:cubicBezTo>
                  <a:pt x="154" y="111"/>
                  <a:pt x="177" y="93"/>
                  <a:pt x="203" y="76"/>
                </a:cubicBezTo>
                <a:cubicBezTo>
                  <a:pt x="227" y="60"/>
                  <a:pt x="253" y="46"/>
                  <a:pt x="281" y="34"/>
                </a:cubicBezTo>
                <a:cubicBezTo>
                  <a:pt x="308" y="23"/>
                  <a:pt x="337" y="14"/>
                  <a:pt x="366" y="8"/>
                </a:cubicBezTo>
                <a:cubicBezTo>
                  <a:pt x="395" y="3"/>
                  <a:pt x="424" y="0"/>
                  <a:pt x="454" y="0"/>
                </a:cubicBezTo>
                <a:cubicBezTo>
                  <a:pt x="484" y="0"/>
                  <a:pt x="513" y="3"/>
                  <a:pt x="542" y="8"/>
                </a:cubicBezTo>
                <a:cubicBezTo>
                  <a:pt x="572" y="14"/>
                  <a:pt x="600" y="23"/>
                  <a:pt x="627" y="34"/>
                </a:cubicBezTo>
                <a:cubicBezTo>
                  <a:pt x="655" y="46"/>
                  <a:pt x="681" y="60"/>
                  <a:pt x="706" y="76"/>
                </a:cubicBezTo>
                <a:cubicBezTo>
                  <a:pt x="730" y="93"/>
                  <a:pt x="753" y="111"/>
                  <a:pt x="774" y="132"/>
                </a:cubicBezTo>
                <a:cubicBezTo>
                  <a:pt x="795" y="153"/>
                  <a:pt x="814" y="176"/>
                  <a:pt x="830" y="201"/>
                </a:cubicBezTo>
                <a:cubicBezTo>
                  <a:pt x="847" y="227"/>
                  <a:pt x="861" y="253"/>
                  <a:pt x="872" y="280"/>
                </a:cubicBezTo>
                <a:cubicBezTo>
                  <a:pt x="884" y="308"/>
                  <a:pt x="892" y="336"/>
                  <a:pt x="898" y="365"/>
                </a:cubicBezTo>
                <a:cubicBezTo>
                  <a:pt x="904" y="394"/>
                  <a:pt x="907" y="424"/>
                  <a:pt x="907" y="453"/>
                </a:cubicBezTo>
                <a:lnTo>
                  <a:pt x="907" y="569"/>
                </a:lnTo>
                <a:cubicBezTo>
                  <a:pt x="907" y="599"/>
                  <a:pt x="904" y="629"/>
                  <a:pt x="898" y="658"/>
                </a:cubicBezTo>
                <a:cubicBezTo>
                  <a:pt x="892" y="687"/>
                  <a:pt x="884" y="715"/>
                  <a:pt x="872" y="743"/>
                </a:cubicBezTo>
                <a:cubicBezTo>
                  <a:pt x="861" y="770"/>
                  <a:pt x="847" y="796"/>
                  <a:pt x="830" y="821"/>
                </a:cubicBezTo>
                <a:cubicBezTo>
                  <a:pt x="814" y="846"/>
                  <a:pt x="795" y="869"/>
                  <a:pt x="774" y="890"/>
                </a:cubicBezTo>
                <a:cubicBezTo>
                  <a:pt x="753" y="911"/>
                  <a:pt x="730" y="929"/>
                  <a:pt x="706" y="946"/>
                </a:cubicBezTo>
                <a:cubicBezTo>
                  <a:pt x="681" y="962"/>
                  <a:pt x="655" y="976"/>
                  <a:pt x="627" y="988"/>
                </a:cubicBezTo>
                <a:cubicBezTo>
                  <a:pt x="600" y="999"/>
                  <a:pt x="572" y="1008"/>
                  <a:pt x="542" y="1013"/>
                </a:cubicBezTo>
                <a:cubicBezTo>
                  <a:pt x="513" y="1019"/>
                  <a:pt x="484" y="1022"/>
                  <a:pt x="454" y="1022"/>
                </a:cubicBezTo>
                <a:cubicBezTo>
                  <a:pt x="424" y="1022"/>
                  <a:pt x="395" y="1019"/>
                  <a:pt x="366" y="1013"/>
                </a:cubicBezTo>
                <a:cubicBezTo>
                  <a:pt x="337" y="1008"/>
                  <a:pt x="308" y="999"/>
                  <a:pt x="281" y="988"/>
                </a:cubicBezTo>
                <a:cubicBezTo>
                  <a:pt x="253" y="976"/>
                  <a:pt x="227" y="962"/>
                  <a:pt x="203" y="946"/>
                </a:cubicBezTo>
                <a:cubicBezTo>
                  <a:pt x="177" y="929"/>
                  <a:pt x="154" y="911"/>
                  <a:pt x="133" y="890"/>
                </a:cubicBezTo>
                <a:cubicBezTo>
                  <a:pt x="112" y="869"/>
                  <a:pt x="93" y="846"/>
                  <a:pt x="77" y="821"/>
                </a:cubicBezTo>
                <a:cubicBezTo>
                  <a:pt x="60" y="796"/>
                  <a:pt x="46" y="770"/>
                  <a:pt x="35" y="743"/>
                </a:cubicBezTo>
                <a:cubicBezTo>
                  <a:pt x="24" y="715"/>
                  <a:pt x="15" y="687"/>
                  <a:pt x="9" y="658"/>
                </a:cubicBezTo>
                <a:cubicBezTo>
                  <a:pt x="3" y="629"/>
                  <a:pt x="0" y="599"/>
                  <a:pt x="0" y="569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3"/>
          <a:stretch/>
        </p:blipFill>
        <p:spPr>
          <a:xfrm>
            <a:off x="810720" y="167976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9" name=""/>
          <p:cNvSpPr txBox="1"/>
          <p:nvPr/>
        </p:nvSpPr>
        <p:spPr>
          <a:xfrm>
            <a:off x="743760" y="1159200"/>
            <a:ext cx="3967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 Recursive Partitioning Process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203480" y="1566360"/>
            <a:ext cx="2685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Top-down, Greedy Approach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203480" y="1833840"/>
            <a:ext cx="36277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use "divide and conquer" to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203480" y="2067840"/>
            <a:ext cx="3571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break down complex datasets into smaller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743400" y="2715840"/>
            <a:ext cx="301320" cy="367920"/>
          </a:xfrm>
          <a:custGeom>
            <a:avLst/>
            <a:gdLst/>
            <a:ahLst/>
            <a:rect l="0" t="0" r="r" b="b"/>
            <a:pathLst>
              <a:path w="837" h="1022">
                <a:moveTo>
                  <a:pt x="0" y="604"/>
                </a:moveTo>
                <a:lnTo>
                  <a:pt x="0" y="419"/>
                </a:lnTo>
                <a:cubicBezTo>
                  <a:pt x="0" y="391"/>
                  <a:pt x="3" y="364"/>
                  <a:pt x="8" y="337"/>
                </a:cubicBezTo>
                <a:cubicBezTo>
                  <a:pt x="14" y="310"/>
                  <a:pt x="22" y="284"/>
                  <a:pt x="33" y="259"/>
                </a:cubicBezTo>
                <a:cubicBezTo>
                  <a:pt x="44" y="233"/>
                  <a:pt x="57" y="209"/>
                  <a:pt x="72" y="186"/>
                </a:cubicBezTo>
                <a:cubicBezTo>
                  <a:pt x="87" y="164"/>
                  <a:pt x="104" y="143"/>
                  <a:pt x="124" y="123"/>
                </a:cubicBezTo>
                <a:cubicBezTo>
                  <a:pt x="143" y="103"/>
                  <a:pt x="164" y="85"/>
                  <a:pt x="187" y="70"/>
                </a:cubicBezTo>
                <a:cubicBezTo>
                  <a:pt x="210" y="55"/>
                  <a:pt x="234" y="42"/>
                  <a:pt x="259" y="32"/>
                </a:cubicBezTo>
                <a:cubicBezTo>
                  <a:pt x="285" y="21"/>
                  <a:pt x="311" y="13"/>
                  <a:pt x="338" y="8"/>
                </a:cubicBezTo>
                <a:cubicBezTo>
                  <a:pt x="365" y="2"/>
                  <a:pt x="392" y="0"/>
                  <a:pt x="419" y="0"/>
                </a:cubicBezTo>
                <a:cubicBezTo>
                  <a:pt x="447" y="0"/>
                  <a:pt x="474" y="2"/>
                  <a:pt x="501" y="8"/>
                </a:cubicBezTo>
                <a:cubicBezTo>
                  <a:pt x="528" y="13"/>
                  <a:pt x="554" y="21"/>
                  <a:pt x="579" y="32"/>
                </a:cubicBezTo>
                <a:cubicBezTo>
                  <a:pt x="605" y="42"/>
                  <a:pt x="629" y="55"/>
                  <a:pt x="651" y="70"/>
                </a:cubicBezTo>
                <a:cubicBezTo>
                  <a:pt x="674" y="85"/>
                  <a:pt x="695" y="103"/>
                  <a:pt x="715" y="123"/>
                </a:cubicBezTo>
                <a:cubicBezTo>
                  <a:pt x="734" y="143"/>
                  <a:pt x="751" y="164"/>
                  <a:pt x="767" y="186"/>
                </a:cubicBezTo>
                <a:cubicBezTo>
                  <a:pt x="782" y="209"/>
                  <a:pt x="795" y="233"/>
                  <a:pt x="805" y="259"/>
                </a:cubicBezTo>
                <a:cubicBezTo>
                  <a:pt x="816" y="284"/>
                  <a:pt x="824" y="310"/>
                  <a:pt x="829" y="337"/>
                </a:cubicBezTo>
                <a:cubicBezTo>
                  <a:pt x="834" y="364"/>
                  <a:pt x="837" y="391"/>
                  <a:pt x="837" y="419"/>
                </a:cubicBezTo>
                <a:lnTo>
                  <a:pt x="837" y="604"/>
                </a:lnTo>
                <a:cubicBezTo>
                  <a:pt x="837" y="632"/>
                  <a:pt x="834" y="659"/>
                  <a:pt x="829" y="686"/>
                </a:cubicBezTo>
                <a:cubicBezTo>
                  <a:pt x="824" y="713"/>
                  <a:pt x="816" y="739"/>
                  <a:pt x="805" y="764"/>
                </a:cubicBezTo>
                <a:cubicBezTo>
                  <a:pt x="795" y="790"/>
                  <a:pt x="782" y="814"/>
                  <a:pt x="767" y="836"/>
                </a:cubicBezTo>
                <a:cubicBezTo>
                  <a:pt x="751" y="859"/>
                  <a:pt x="734" y="880"/>
                  <a:pt x="715" y="900"/>
                </a:cubicBezTo>
                <a:cubicBezTo>
                  <a:pt x="695" y="919"/>
                  <a:pt x="674" y="936"/>
                  <a:pt x="651" y="952"/>
                </a:cubicBezTo>
                <a:cubicBezTo>
                  <a:pt x="629" y="967"/>
                  <a:pt x="605" y="980"/>
                  <a:pt x="579" y="990"/>
                </a:cubicBezTo>
                <a:cubicBezTo>
                  <a:pt x="554" y="1001"/>
                  <a:pt x="528" y="1009"/>
                  <a:pt x="501" y="1014"/>
                </a:cubicBezTo>
                <a:cubicBezTo>
                  <a:pt x="474" y="1019"/>
                  <a:pt x="447" y="1022"/>
                  <a:pt x="419" y="1022"/>
                </a:cubicBezTo>
                <a:cubicBezTo>
                  <a:pt x="392" y="1022"/>
                  <a:pt x="365" y="1019"/>
                  <a:pt x="338" y="1014"/>
                </a:cubicBezTo>
                <a:cubicBezTo>
                  <a:pt x="311" y="1009"/>
                  <a:pt x="285" y="1001"/>
                  <a:pt x="259" y="990"/>
                </a:cubicBezTo>
                <a:cubicBezTo>
                  <a:pt x="234" y="980"/>
                  <a:pt x="210" y="967"/>
                  <a:pt x="187" y="952"/>
                </a:cubicBezTo>
                <a:cubicBezTo>
                  <a:pt x="164" y="936"/>
                  <a:pt x="143" y="919"/>
                  <a:pt x="124" y="900"/>
                </a:cubicBezTo>
                <a:cubicBezTo>
                  <a:pt x="104" y="880"/>
                  <a:pt x="87" y="859"/>
                  <a:pt x="72" y="836"/>
                </a:cubicBezTo>
                <a:cubicBezTo>
                  <a:pt x="57" y="814"/>
                  <a:pt x="44" y="790"/>
                  <a:pt x="33" y="764"/>
                </a:cubicBezTo>
                <a:cubicBezTo>
                  <a:pt x="22" y="739"/>
                  <a:pt x="14" y="713"/>
                  <a:pt x="8" y="686"/>
                </a:cubicBezTo>
                <a:cubicBezTo>
                  <a:pt x="3" y="659"/>
                  <a:pt x="0" y="632"/>
                  <a:pt x="0" y="604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4"/>
          <a:stretch/>
        </p:blipFill>
        <p:spPr>
          <a:xfrm>
            <a:off x="810720" y="28162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5" name=""/>
          <p:cNvSpPr txBox="1"/>
          <p:nvPr/>
        </p:nvSpPr>
        <p:spPr>
          <a:xfrm>
            <a:off x="1203480" y="2301840"/>
            <a:ext cx="6444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subsets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178280" y="2702880"/>
            <a:ext cx="18518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Best Split Selection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178280" y="2970360"/>
            <a:ext cx="34736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At each node, the algorithm evaluates all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178280" y="3204360"/>
            <a:ext cx="2833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features to ﬁnd the split that best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743400" y="3852360"/>
            <a:ext cx="284760" cy="367920"/>
          </a:xfrm>
          <a:custGeom>
            <a:avLst/>
            <a:gdLst/>
            <a:ahLst/>
            <a:rect l="0" t="0" r="r" b="b"/>
            <a:pathLst>
              <a:path w="791" h="1022">
                <a:moveTo>
                  <a:pt x="0" y="627"/>
                </a:moveTo>
                <a:lnTo>
                  <a:pt x="0" y="395"/>
                </a:lnTo>
                <a:cubicBezTo>
                  <a:pt x="0" y="369"/>
                  <a:pt x="3" y="344"/>
                  <a:pt x="8" y="318"/>
                </a:cubicBezTo>
                <a:cubicBezTo>
                  <a:pt x="13" y="293"/>
                  <a:pt x="21" y="268"/>
                  <a:pt x="31" y="244"/>
                </a:cubicBezTo>
                <a:cubicBezTo>
                  <a:pt x="40" y="220"/>
                  <a:pt x="53" y="198"/>
                  <a:pt x="67" y="176"/>
                </a:cubicBezTo>
                <a:cubicBezTo>
                  <a:pt x="81" y="155"/>
                  <a:pt x="98" y="135"/>
                  <a:pt x="116" y="116"/>
                </a:cubicBezTo>
                <a:cubicBezTo>
                  <a:pt x="134" y="98"/>
                  <a:pt x="154" y="82"/>
                  <a:pt x="176" y="67"/>
                </a:cubicBezTo>
                <a:cubicBezTo>
                  <a:pt x="197" y="53"/>
                  <a:pt x="220" y="41"/>
                  <a:pt x="244" y="31"/>
                </a:cubicBezTo>
                <a:cubicBezTo>
                  <a:pt x="268" y="21"/>
                  <a:pt x="293" y="12"/>
                  <a:pt x="318" y="7"/>
                </a:cubicBezTo>
                <a:cubicBezTo>
                  <a:pt x="344" y="2"/>
                  <a:pt x="369" y="0"/>
                  <a:pt x="395" y="0"/>
                </a:cubicBezTo>
                <a:cubicBezTo>
                  <a:pt x="421" y="0"/>
                  <a:pt x="447" y="2"/>
                  <a:pt x="472" y="7"/>
                </a:cubicBezTo>
                <a:cubicBezTo>
                  <a:pt x="497" y="12"/>
                  <a:pt x="522" y="21"/>
                  <a:pt x="546" y="31"/>
                </a:cubicBezTo>
                <a:cubicBezTo>
                  <a:pt x="570" y="41"/>
                  <a:pt x="593" y="53"/>
                  <a:pt x="614" y="67"/>
                </a:cubicBezTo>
                <a:cubicBezTo>
                  <a:pt x="636" y="82"/>
                  <a:pt x="656" y="98"/>
                  <a:pt x="674" y="116"/>
                </a:cubicBezTo>
                <a:cubicBezTo>
                  <a:pt x="692" y="135"/>
                  <a:pt x="710" y="155"/>
                  <a:pt x="724" y="176"/>
                </a:cubicBezTo>
                <a:cubicBezTo>
                  <a:pt x="739" y="198"/>
                  <a:pt x="751" y="220"/>
                  <a:pt x="761" y="244"/>
                </a:cubicBezTo>
                <a:cubicBezTo>
                  <a:pt x="771" y="268"/>
                  <a:pt x="778" y="293"/>
                  <a:pt x="783" y="318"/>
                </a:cubicBezTo>
                <a:cubicBezTo>
                  <a:pt x="788" y="344"/>
                  <a:pt x="791" y="369"/>
                  <a:pt x="791" y="395"/>
                </a:cubicBezTo>
                <a:lnTo>
                  <a:pt x="791" y="627"/>
                </a:lnTo>
                <a:cubicBezTo>
                  <a:pt x="791" y="653"/>
                  <a:pt x="788" y="679"/>
                  <a:pt x="783" y="704"/>
                </a:cubicBezTo>
                <a:cubicBezTo>
                  <a:pt x="778" y="730"/>
                  <a:pt x="771" y="755"/>
                  <a:pt x="761" y="778"/>
                </a:cubicBezTo>
                <a:cubicBezTo>
                  <a:pt x="751" y="802"/>
                  <a:pt x="739" y="825"/>
                  <a:pt x="724" y="847"/>
                </a:cubicBezTo>
                <a:cubicBezTo>
                  <a:pt x="710" y="868"/>
                  <a:pt x="692" y="888"/>
                  <a:pt x="674" y="907"/>
                </a:cubicBezTo>
                <a:cubicBezTo>
                  <a:pt x="656" y="925"/>
                  <a:pt x="636" y="941"/>
                  <a:pt x="614" y="956"/>
                </a:cubicBezTo>
                <a:cubicBezTo>
                  <a:pt x="593" y="970"/>
                  <a:pt x="570" y="982"/>
                  <a:pt x="546" y="992"/>
                </a:cubicBezTo>
                <a:cubicBezTo>
                  <a:pt x="522" y="1002"/>
                  <a:pt x="497" y="1009"/>
                  <a:pt x="472" y="1015"/>
                </a:cubicBezTo>
                <a:cubicBezTo>
                  <a:pt x="447" y="1020"/>
                  <a:pt x="421" y="1022"/>
                  <a:pt x="395" y="1022"/>
                </a:cubicBezTo>
                <a:cubicBezTo>
                  <a:pt x="369" y="1022"/>
                  <a:pt x="344" y="1020"/>
                  <a:pt x="318" y="1015"/>
                </a:cubicBezTo>
                <a:cubicBezTo>
                  <a:pt x="293" y="1009"/>
                  <a:pt x="268" y="1002"/>
                  <a:pt x="244" y="992"/>
                </a:cubicBezTo>
                <a:cubicBezTo>
                  <a:pt x="220" y="982"/>
                  <a:pt x="197" y="970"/>
                  <a:pt x="176" y="956"/>
                </a:cubicBezTo>
                <a:cubicBezTo>
                  <a:pt x="154" y="941"/>
                  <a:pt x="134" y="925"/>
                  <a:pt x="116" y="907"/>
                </a:cubicBezTo>
                <a:cubicBezTo>
                  <a:pt x="98" y="888"/>
                  <a:pt x="81" y="868"/>
                  <a:pt x="67" y="847"/>
                </a:cubicBezTo>
                <a:cubicBezTo>
                  <a:pt x="53" y="825"/>
                  <a:pt x="40" y="802"/>
                  <a:pt x="31" y="778"/>
                </a:cubicBezTo>
                <a:cubicBezTo>
                  <a:pt x="21" y="755"/>
                  <a:pt x="13" y="730"/>
                  <a:pt x="8" y="704"/>
                </a:cubicBezTo>
                <a:cubicBezTo>
                  <a:pt x="3" y="679"/>
                  <a:pt x="0" y="653"/>
                  <a:pt x="0" y="627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5"/>
          <a:stretch/>
        </p:blipFill>
        <p:spPr>
          <a:xfrm>
            <a:off x="810720" y="395280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1" name=""/>
          <p:cNvSpPr txBox="1"/>
          <p:nvPr/>
        </p:nvSpPr>
        <p:spPr>
          <a:xfrm>
            <a:off x="1178280" y="3438360"/>
            <a:ext cx="1587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separates the data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161720" y="3839400"/>
            <a:ext cx="21945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Recursive Construction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1161720" y="4106880"/>
            <a:ext cx="3420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process repeats recursively for each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743400" y="4754880"/>
            <a:ext cx="301320" cy="367920"/>
          </a:xfrm>
          <a:custGeom>
            <a:avLst/>
            <a:gdLst/>
            <a:ahLst/>
            <a:rect l="0" t="0" r="r" b="b"/>
            <a:pathLst>
              <a:path w="837" h="1022">
                <a:moveTo>
                  <a:pt x="0" y="604"/>
                </a:moveTo>
                <a:lnTo>
                  <a:pt x="0" y="418"/>
                </a:lnTo>
                <a:cubicBezTo>
                  <a:pt x="0" y="390"/>
                  <a:pt x="3" y="363"/>
                  <a:pt x="8" y="336"/>
                </a:cubicBezTo>
                <a:cubicBezTo>
                  <a:pt x="14" y="309"/>
                  <a:pt x="22" y="283"/>
                  <a:pt x="33" y="258"/>
                </a:cubicBezTo>
                <a:cubicBezTo>
                  <a:pt x="44" y="232"/>
                  <a:pt x="57" y="208"/>
                  <a:pt x="72" y="185"/>
                </a:cubicBezTo>
                <a:cubicBezTo>
                  <a:pt x="87" y="163"/>
                  <a:pt x="104" y="142"/>
                  <a:pt x="124" y="122"/>
                </a:cubicBezTo>
                <a:cubicBezTo>
                  <a:pt x="143" y="103"/>
                  <a:pt x="164" y="85"/>
                  <a:pt x="187" y="70"/>
                </a:cubicBezTo>
                <a:cubicBezTo>
                  <a:pt x="210" y="55"/>
                  <a:pt x="234" y="42"/>
                  <a:pt x="259" y="32"/>
                </a:cubicBezTo>
                <a:cubicBezTo>
                  <a:pt x="285" y="21"/>
                  <a:pt x="311" y="13"/>
                  <a:pt x="338" y="8"/>
                </a:cubicBezTo>
                <a:cubicBezTo>
                  <a:pt x="365" y="2"/>
                  <a:pt x="392" y="0"/>
                  <a:pt x="419" y="0"/>
                </a:cubicBezTo>
                <a:cubicBezTo>
                  <a:pt x="447" y="0"/>
                  <a:pt x="474" y="2"/>
                  <a:pt x="501" y="8"/>
                </a:cubicBezTo>
                <a:cubicBezTo>
                  <a:pt x="528" y="13"/>
                  <a:pt x="554" y="21"/>
                  <a:pt x="579" y="32"/>
                </a:cubicBezTo>
                <a:cubicBezTo>
                  <a:pt x="605" y="42"/>
                  <a:pt x="629" y="55"/>
                  <a:pt x="651" y="70"/>
                </a:cubicBezTo>
                <a:cubicBezTo>
                  <a:pt x="674" y="85"/>
                  <a:pt x="695" y="103"/>
                  <a:pt x="715" y="122"/>
                </a:cubicBezTo>
                <a:cubicBezTo>
                  <a:pt x="734" y="142"/>
                  <a:pt x="751" y="163"/>
                  <a:pt x="767" y="185"/>
                </a:cubicBezTo>
                <a:cubicBezTo>
                  <a:pt x="782" y="208"/>
                  <a:pt x="795" y="232"/>
                  <a:pt x="805" y="258"/>
                </a:cubicBezTo>
                <a:cubicBezTo>
                  <a:pt x="816" y="283"/>
                  <a:pt x="824" y="309"/>
                  <a:pt x="829" y="336"/>
                </a:cubicBezTo>
                <a:cubicBezTo>
                  <a:pt x="834" y="363"/>
                  <a:pt x="837" y="390"/>
                  <a:pt x="837" y="418"/>
                </a:cubicBezTo>
                <a:lnTo>
                  <a:pt x="837" y="604"/>
                </a:lnTo>
                <a:cubicBezTo>
                  <a:pt x="837" y="632"/>
                  <a:pt x="834" y="659"/>
                  <a:pt x="829" y="686"/>
                </a:cubicBezTo>
                <a:cubicBezTo>
                  <a:pt x="824" y="713"/>
                  <a:pt x="816" y="739"/>
                  <a:pt x="805" y="764"/>
                </a:cubicBezTo>
                <a:cubicBezTo>
                  <a:pt x="795" y="790"/>
                  <a:pt x="782" y="814"/>
                  <a:pt x="767" y="836"/>
                </a:cubicBezTo>
                <a:cubicBezTo>
                  <a:pt x="751" y="859"/>
                  <a:pt x="734" y="880"/>
                  <a:pt x="715" y="900"/>
                </a:cubicBezTo>
                <a:cubicBezTo>
                  <a:pt x="695" y="919"/>
                  <a:pt x="674" y="936"/>
                  <a:pt x="651" y="952"/>
                </a:cubicBezTo>
                <a:cubicBezTo>
                  <a:pt x="629" y="967"/>
                  <a:pt x="605" y="980"/>
                  <a:pt x="579" y="990"/>
                </a:cubicBezTo>
                <a:cubicBezTo>
                  <a:pt x="554" y="1001"/>
                  <a:pt x="528" y="1009"/>
                  <a:pt x="501" y="1014"/>
                </a:cubicBezTo>
                <a:cubicBezTo>
                  <a:pt x="474" y="1019"/>
                  <a:pt x="447" y="1022"/>
                  <a:pt x="419" y="1022"/>
                </a:cubicBezTo>
                <a:cubicBezTo>
                  <a:pt x="392" y="1022"/>
                  <a:pt x="365" y="1019"/>
                  <a:pt x="338" y="1014"/>
                </a:cubicBezTo>
                <a:cubicBezTo>
                  <a:pt x="311" y="1009"/>
                  <a:pt x="285" y="1001"/>
                  <a:pt x="259" y="990"/>
                </a:cubicBezTo>
                <a:cubicBezTo>
                  <a:pt x="234" y="980"/>
                  <a:pt x="210" y="967"/>
                  <a:pt x="187" y="952"/>
                </a:cubicBezTo>
                <a:cubicBezTo>
                  <a:pt x="164" y="936"/>
                  <a:pt x="143" y="919"/>
                  <a:pt x="124" y="900"/>
                </a:cubicBezTo>
                <a:cubicBezTo>
                  <a:pt x="104" y="880"/>
                  <a:pt x="87" y="859"/>
                  <a:pt x="72" y="836"/>
                </a:cubicBezTo>
                <a:cubicBezTo>
                  <a:pt x="57" y="814"/>
                  <a:pt x="44" y="790"/>
                  <a:pt x="33" y="764"/>
                </a:cubicBezTo>
                <a:cubicBezTo>
                  <a:pt x="22" y="739"/>
                  <a:pt x="14" y="713"/>
                  <a:pt x="8" y="686"/>
                </a:cubicBezTo>
                <a:cubicBezTo>
                  <a:pt x="3" y="659"/>
                  <a:pt x="0" y="632"/>
                  <a:pt x="0" y="604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6"/>
          <a:stretch/>
        </p:blipFill>
        <p:spPr>
          <a:xfrm>
            <a:off x="810720" y="48553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6" name=""/>
          <p:cNvSpPr txBox="1"/>
          <p:nvPr/>
        </p:nvSpPr>
        <p:spPr>
          <a:xfrm>
            <a:off x="1161720" y="4340880"/>
            <a:ext cx="3633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child node until a stopping condition is met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178280" y="4741920"/>
            <a:ext cx="1981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Leaf Node Prediction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178280" y="5009400"/>
            <a:ext cx="3582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Final leaf nodes produce predictions (class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178280" y="5243400"/>
            <a:ext cx="32162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for classiﬁcation, value for regression)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941760" y="5809320"/>
            <a:ext cx="351828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"The fundamental question at each node is: 'Which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941760" y="6009840"/>
            <a:ext cx="391284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feature and which value of that feature will best split the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5619600" y="939960"/>
            <a:ext cx="4538160" cy="5315040"/>
          </a:xfrm>
          <a:custGeom>
            <a:avLst/>
            <a:gdLst/>
            <a:ahLst/>
            <a:rect l="0" t="0" r="r" b="b"/>
            <a:pathLst>
              <a:path w="12606" h="14764">
                <a:moveTo>
                  <a:pt x="0" y="14590"/>
                </a:moveTo>
                <a:lnTo>
                  <a:pt x="0" y="174"/>
                </a:lnTo>
                <a:cubicBezTo>
                  <a:pt x="0" y="163"/>
                  <a:pt x="1" y="151"/>
                  <a:pt x="4" y="140"/>
                </a:cubicBezTo>
                <a:cubicBezTo>
                  <a:pt x="6" y="129"/>
                  <a:pt x="9" y="118"/>
                  <a:pt x="14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29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12432" y="0"/>
                </a:lnTo>
                <a:cubicBezTo>
                  <a:pt x="12443" y="0"/>
                  <a:pt x="12455" y="1"/>
                  <a:pt x="12466" y="3"/>
                </a:cubicBezTo>
                <a:cubicBezTo>
                  <a:pt x="12477" y="6"/>
                  <a:pt x="12488" y="9"/>
                  <a:pt x="12498" y="13"/>
                </a:cubicBezTo>
                <a:cubicBezTo>
                  <a:pt x="12509" y="18"/>
                  <a:pt x="12519" y="23"/>
                  <a:pt x="12529" y="29"/>
                </a:cubicBezTo>
                <a:cubicBezTo>
                  <a:pt x="12538" y="36"/>
                  <a:pt x="12547" y="43"/>
                  <a:pt x="12555" y="51"/>
                </a:cubicBezTo>
                <a:cubicBezTo>
                  <a:pt x="12563" y="59"/>
                  <a:pt x="12570" y="68"/>
                  <a:pt x="12577" y="77"/>
                </a:cubicBezTo>
                <a:cubicBezTo>
                  <a:pt x="12583" y="87"/>
                  <a:pt x="12588" y="97"/>
                  <a:pt x="12593" y="107"/>
                </a:cubicBezTo>
                <a:cubicBezTo>
                  <a:pt x="12597" y="118"/>
                  <a:pt x="12600" y="129"/>
                  <a:pt x="12603" y="140"/>
                </a:cubicBezTo>
                <a:cubicBezTo>
                  <a:pt x="12605" y="151"/>
                  <a:pt x="12606" y="163"/>
                  <a:pt x="12606" y="174"/>
                </a:cubicBezTo>
                <a:lnTo>
                  <a:pt x="12606" y="14590"/>
                </a:lnTo>
                <a:cubicBezTo>
                  <a:pt x="12606" y="14602"/>
                  <a:pt x="12605" y="14613"/>
                  <a:pt x="12603" y="14624"/>
                </a:cubicBezTo>
                <a:cubicBezTo>
                  <a:pt x="12600" y="14636"/>
                  <a:pt x="12597" y="14646"/>
                  <a:pt x="12593" y="14657"/>
                </a:cubicBezTo>
                <a:cubicBezTo>
                  <a:pt x="12588" y="14668"/>
                  <a:pt x="12583" y="14678"/>
                  <a:pt x="12577" y="14687"/>
                </a:cubicBezTo>
                <a:cubicBezTo>
                  <a:pt x="12570" y="14697"/>
                  <a:pt x="12563" y="14705"/>
                  <a:pt x="12555" y="14713"/>
                </a:cubicBezTo>
                <a:cubicBezTo>
                  <a:pt x="12547" y="14722"/>
                  <a:pt x="12538" y="14729"/>
                  <a:pt x="12529" y="14735"/>
                </a:cubicBezTo>
                <a:cubicBezTo>
                  <a:pt x="12519" y="14741"/>
                  <a:pt x="12509" y="14747"/>
                  <a:pt x="12498" y="14751"/>
                </a:cubicBezTo>
                <a:cubicBezTo>
                  <a:pt x="12488" y="14756"/>
                  <a:pt x="12477" y="14759"/>
                  <a:pt x="12466" y="14761"/>
                </a:cubicBezTo>
                <a:cubicBezTo>
                  <a:pt x="12455" y="14763"/>
                  <a:pt x="12443" y="14764"/>
                  <a:pt x="12432" y="14764"/>
                </a:cubicBezTo>
                <a:lnTo>
                  <a:pt x="174" y="14764"/>
                </a:lnTo>
                <a:cubicBezTo>
                  <a:pt x="163" y="14764"/>
                  <a:pt x="152" y="14763"/>
                  <a:pt x="140" y="14761"/>
                </a:cubicBezTo>
                <a:cubicBezTo>
                  <a:pt x="129" y="14759"/>
                  <a:pt x="118" y="14756"/>
                  <a:pt x="108" y="14751"/>
                </a:cubicBezTo>
                <a:cubicBezTo>
                  <a:pt x="97" y="14747"/>
                  <a:pt x="87" y="14741"/>
                  <a:pt x="78" y="14735"/>
                </a:cubicBezTo>
                <a:cubicBezTo>
                  <a:pt x="68" y="14729"/>
                  <a:pt x="59" y="14722"/>
                  <a:pt x="51" y="14713"/>
                </a:cubicBezTo>
                <a:cubicBezTo>
                  <a:pt x="43" y="14705"/>
                  <a:pt x="36" y="14697"/>
                  <a:pt x="30" y="14687"/>
                </a:cubicBezTo>
                <a:cubicBezTo>
                  <a:pt x="23" y="14678"/>
                  <a:pt x="18" y="14668"/>
                  <a:pt x="14" y="14657"/>
                </a:cubicBezTo>
                <a:cubicBezTo>
                  <a:pt x="9" y="14646"/>
                  <a:pt x="6" y="14636"/>
                  <a:pt x="4" y="14624"/>
                </a:cubicBezTo>
                <a:cubicBezTo>
                  <a:pt x="1" y="14613"/>
                  <a:pt x="0" y="14602"/>
                  <a:pt x="0" y="14590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5619600" y="939960"/>
            <a:ext cx="4538160" cy="5315040"/>
          </a:xfrm>
          <a:custGeom>
            <a:avLst/>
            <a:gdLst/>
            <a:ahLst/>
            <a:rect l="0" t="0" r="r" b="b"/>
            <a:pathLst>
              <a:path fill="none" w="12606" h="14764">
                <a:moveTo>
                  <a:pt x="0" y="14590"/>
                </a:moveTo>
                <a:lnTo>
                  <a:pt x="0" y="174"/>
                </a:lnTo>
                <a:cubicBezTo>
                  <a:pt x="0" y="163"/>
                  <a:pt x="1" y="151"/>
                  <a:pt x="4" y="140"/>
                </a:cubicBezTo>
                <a:cubicBezTo>
                  <a:pt x="6" y="129"/>
                  <a:pt x="9" y="118"/>
                  <a:pt x="14" y="107"/>
                </a:cubicBezTo>
                <a:cubicBezTo>
                  <a:pt x="18" y="97"/>
                  <a:pt x="23" y="87"/>
                  <a:pt x="30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8" y="29"/>
                </a:cubicBezTo>
                <a:cubicBezTo>
                  <a:pt x="87" y="23"/>
                  <a:pt x="97" y="18"/>
                  <a:pt x="108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2" y="1"/>
                  <a:pt x="163" y="0"/>
                  <a:pt x="174" y="0"/>
                </a:cubicBezTo>
                <a:lnTo>
                  <a:pt x="12432" y="0"/>
                </a:lnTo>
                <a:cubicBezTo>
                  <a:pt x="12443" y="0"/>
                  <a:pt x="12455" y="1"/>
                  <a:pt x="12466" y="3"/>
                </a:cubicBezTo>
                <a:cubicBezTo>
                  <a:pt x="12477" y="6"/>
                  <a:pt x="12488" y="9"/>
                  <a:pt x="12498" y="13"/>
                </a:cubicBezTo>
                <a:cubicBezTo>
                  <a:pt x="12509" y="18"/>
                  <a:pt x="12519" y="23"/>
                  <a:pt x="12529" y="29"/>
                </a:cubicBezTo>
                <a:cubicBezTo>
                  <a:pt x="12538" y="36"/>
                  <a:pt x="12547" y="43"/>
                  <a:pt x="12555" y="51"/>
                </a:cubicBezTo>
                <a:cubicBezTo>
                  <a:pt x="12563" y="59"/>
                  <a:pt x="12570" y="68"/>
                  <a:pt x="12577" y="77"/>
                </a:cubicBezTo>
                <a:cubicBezTo>
                  <a:pt x="12583" y="87"/>
                  <a:pt x="12588" y="97"/>
                  <a:pt x="12593" y="107"/>
                </a:cubicBezTo>
                <a:cubicBezTo>
                  <a:pt x="12597" y="118"/>
                  <a:pt x="12600" y="129"/>
                  <a:pt x="12603" y="140"/>
                </a:cubicBezTo>
                <a:cubicBezTo>
                  <a:pt x="12605" y="151"/>
                  <a:pt x="12606" y="163"/>
                  <a:pt x="12606" y="174"/>
                </a:cubicBezTo>
                <a:lnTo>
                  <a:pt x="12606" y="14590"/>
                </a:lnTo>
                <a:cubicBezTo>
                  <a:pt x="12606" y="14602"/>
                  <a:pt x="12605" y="14613"/>
                  <a:pt x="12603" y="14624"/>
                </a:cubicBezTo>
                <a:cubicBezTo>
                  <a:pt x="12600" y="14636"/>
                  <a:pt x="12597" y="14646"/>
                  <a:pt x="12593" y="14657"/>
                </a:cubicBezTo>
                <a:cubicBezTo>
                  <a:pt x="12588" y="14668"/>
                  <a:pt x="12583" y="14678"/>
                  <a:pt x="12577" y="14687"/>
                </a:cubicBezTo>
                <a:cubicBezTo>
                  <a:pt x="12570" y="14697"/>
                  <a:pt x="12563" y="14705"/>
                  <a:pt x="12555" y="14713"/>
                </a:cubicBezTo>
                <a:cubicBezTo>
                  <a:pt x="12547" y="14722"/>
                  <a:pt x="12538" y="14729"/>
                  <a:pt x="12529" y="14735"/>
                </a:cubicBezTo>
                <a:cubicBezTo>
                  <a:pt x="12519" y="14741"/>
                  <a:pt x="12509" y="14747"/>
                  <a:pt x="12498" y="14751"/>
                </a:cubicBezTo>
                <a:cubicBezTo>
                  <a:pt x="12488" y="14756"/>
                  <a:pt x="12477" y="14759"/>
                  <a:pt x="12466" y="14761"/>
                </a:cubicBezTo>
                <a:cubicBezTo>
                  <a:pt x="12455" y="14763"/>
                  <a:pt x="12443" y="14764"/>
                  <a:pt x="12432" y="14764"/>
                </a:cubicBezTo>
                <a:lnTo>
                  <a:pt x="174" y="14764"/>
                </a:lnTo>
                <a:cubicBezTo>
                  <a:pt x="163" y="14764"/>
                  <a:pt x="152" y="14763"/>
                  <a:pt x="140" y="14761"/>
                </a:cubicBezTo>
                <a:cubicBezTo>
                  <a:pt x="129" y="14759"/>
                  <a:pt x="118" y="14756"/>
                  <a:pt x="108" y="14751"/>
                </a:cubicBezTo>
                <a:cubicBezTo>
                  <a:pt x="97" y="14747"/>
                  <a:pt x="87" y="14741"/>
                  <a:pt x="78" y="14735"/>
                </a:cubicBezTo>
                <a:cubicBezTo>
                  <a:pt x="68" y="14729"/>
                  <a:pt x="59" y="14722"/>
                  <a:pt x="51" y="14713"/>
                </a:cubicBezTo>
                <a:cubicBezTo>
                  <a:pt x="43" y="14705"/>
                  <a:pt x="36" y="14697"/>
                  <a:pt x="30" y="14687"/>
                </a:cubicBezTo>
                <a:cubicBezTo>
                  <a:pt x="23" y="14678"/>
                  <a:pt x="18" y="14668"/>
                  <a:pt x="14" y="14657"/>
                </a:cubicBezTo>
                <a:cubicBezTo>
                  <a:pt x="9" y="14646"/>
                  <a:pt x="6" y="14636"/>
                  <a:pt x="4" y="14624"/>
                </a:cubicBezTo>
                <a:cubicBezTo>
                  <a:pt x="1" y="14613"/>
                  <a:pt x="0" y="14602"/>
                  <a:pt x="0" y="14590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941760" y="6210360"/>
            <a:ext cx="483120" cy="160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9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data?'"</a:t>
            </a:r>
            <a:endParaRPr b="0" lang="en-US" sz="10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5824440" y="5715720"/>
            <a:ext cx="250920" cy="334800"/>
          </a:xfrm>
          <a:custGeom>
            <a:avLst/>
            <a:gdLst/>
            <a:ahLst/>
            <a:rect l="0" t="0" r="r" b="b"/>
            <a:pathLst>
              <a:path w="697" h="930">
                <a:moveTo>
                  <a:pt x="0" y="582"/>
                </a:moveTo>
                <a:lnTo>
                  <a:pt x="0" y="348"/>
                </a:lnTo>
                <a:cubicBezTo>
                  <a:pt x="0" y="326"/>
                  <a:pt x="2" y="303"/>
                  <a:pt x="7" y="280"/>
                </a:cubicBezTo>
                <a:cubicBezTo>
                  <a:pt x="11" y="258"/>
                  <a:pt x="18" y="236"/>
                  <a:pt x="27" y="215"/>
                </a:cubicBezTo>
                <a:cubicBezTo>
                  <a:pt x="35" y="194"/>
                  <a:pt x="46" y="174"/>
                  <a:pt x="59" y="155"/>
                </a:cubicBezTo>
                <a:cubicBezTo>
                  <a:pt x="71" y="136"/>
                  <a:pt x="86" y="118"/>
                  <a:pt x="102" y="102"/>
                </a:cubicBezTo>
                <a:cubicBezTo>
                  <a:pt x="118" y="86"/>
                  <a:pt x="136" y="72"/>
                  <a:pt x="155" y="59"/>
                </a:cubicBezTo>
                <a:cubicBezTo>
                  <a:pt x="174" y="46"/>
                  <a:pt x="195" y="35"/>
                  <a:pt x="216" y="27"/>
                </a:cubicBezTo>
                <a:cubicBezTo>
                  <a:pt x="237" y="18"/>
                  <a:pt x="259" y="11"/>
                  <a:pt x="281" y="7"/>
                </a:cubicBezTo>
                <a:cubicBezTo>
                  <a:pt x="304" y="2"/>
                  <a:pt x="326" y="0"/>
                  <a:pt x="349" y="0"/>
                </a:cubicBezTo>
                <a:cubicBezTo>
                  <a:pt x="372" y="0"/>
                  <a:pt x="395" y="2"/>
                  <a:pt x="417" y="7"/>
                </a:cubicBezTo>
                <a:cubicBezTo>
                  <a:pt x="440" y="11"/>
                  <a:pt x="461" y="18"/>
                  <a:pt x="482" y="27"/>
                </a:cubicBezTo>
                <a:cubicBezTo>
                  <a:pt x="504" y="35"/>
                  <a:pt x="524" y="46"/>
                  <a:pt x="543" y="59"/>
                </a:cubicBezTo>
                <a:cubicBezTo>
                  <a:pt x="562" y="72"/>
                  <a:pt x="579" y="86"/>
                  <a:pt x="595" y="102"/>
                </a:cubicBezTo>
                <a:cubicBezTo>
                  <a:pt x="612" y="118"/>
                  <a:pt x="626" y="136"/>
                  <a:pt x="639" y="155"/>
                </a:cubicBezTo>
                <a:cubicBezTo>
                  <a:pt x="651" y="174"/>
                  <a:pt x="662" y="194"/>
                  <a:pt x="671" y="215"/>
                </a:cubicBezTo>
                <a:cubicBezTo>
                  <a:pt x="680" y="236"/>
                  <a:pt x="686" y="258"/>
                  <a:pt x="691" y="280"/>
                </a:cubicBezTo>
                <a:cubicBezTo>
                  <a:pt x="695" y="303"/>
                  <a:pt x="697" y="326"/>
                  <a:pt x="697" y="348"/>
                </a:cubicBezTo>
                <a:lnTo>
                  <a:pt x="697" y="582"/>
                </a:lnTo>
                <a:cubicBezTo>
                  <a:pt x="697" y="604"/>
                  <a:pt x="695" y="627"/>
                  <a:pt x="691" y="649"/>
                </a:cubicBezTo>
                <a:cubicBezTo>
                  <a:pt x="686" y="672"/>
                  <a:pt x="680" y="694"/>
                  <a:pt x="671" y="715"/>
                </a:cubicBezTo>
                <a:cubicBezTo>
                  <a:pt x="662" y="736"/>
                  <a:pt x="651" y="756"/>
                  <a:pt x="639" y="775"/>
                </a:cubicBezTo>
                <a:cubicBezTo>
                  <a:pt x="626" y="794"/>
                  <a:pt x="612" y="812"/>
                  <a:pt x="595" y="828"/>
                </a:cubicBezTo>
                <a:cubicBezTo>
                  <a:pt x="579" y="844"/>
                  <a:pt x="562" y="858"/>
                  <a:pt x="543" y="871"/>
                </a:cubicBezTo>
                <a:cubicBezTo>
                  <a:pt x="524" y="884"/>
                  <a:pt x="504" y="894"/>
                  <a:pt x="482" y="903"/>
                </a:cubicBezTo>
                <a:cubicBezTo>
                  <a:pt x="461" y="912"/>
                  <a:pt x="440" y="919"/>
                  <a:pt x="417" y="923"/>
                </a:cubicBezTo>
                <a:cubicBezTo>
                  <a:pt x="395" y="928"/>
                  <a:pt x="372" y="930"/>
                  <a:pt x="349" y="930"/>
                </a:cubicBezTo>
                <a:cubicBezTo>
                  <a:pt x="326" y="930"/>
                  <a:pt x="304" y="928"/>
                  <a:pt x="281" y="923"/>
                </a:cubicBezTo>
                <a:cubicBezTo>
                  <a:pt x="259" y="919"/>
                  <a:pt x="237" y="912"/>
                  <a:pt x="216" y="903"/>
                </a:cubicBezTo>
                <a:cubicBezTo>
                  <a:pt x="195" y="894"/>
                  <a:pt x="174" y="884"/>
                  <a:pt x="155" y="871"/>
                </a:cubicBezTo>
                <a:cubicBezTo>
                  <a:pt x="136" y="858"/>
                  <a:pt x="118" y="844"/>
                  <a:pt x="102" y="828"/>
                </a:cubicBezTo>
                <a:cubicBezTo>
                  <a:pt x="86" y="812"/>
                  <a:pt x="71" y="794"/>
                  <a:pt x="59" y="775"/>
                </a:cubicBezTo>
                <a:cubicBezTo>
                  <a:pt x="46" y="756"/>
                  <a:pt x="35" y="736"/>
                  <a:pt x="27" y="715"/>
                </a:cubicBezTo>
                <a:cubicBezTo>
                  <a:pt x="18" y="694"/>
                  <a:pt x="11" y="672"/>
                  <a:pt x="7" y="649"/>
                </a:cubicBezTo>
                <a:cubicBezTo>
                  <a:pt x="2" y="627"/>
                  <a:pt x="0" y="604"/>
                  <a:pt x="0" y="582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7"/>
          <a:stretch/>
        </p:blipFill>
        <p:spPr>
          <a:xfrm>
            <a:off x="5891400" y="582444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7" name=""/>
          <p:cNvSpPr txBox="1"/>
          <p:nvPr/>
        </p:nvSpPr>
        <p:spPr>
          <a:xfrm>
            <a:off x="6372000" y="1159200"/>
            <a:ext cx="30650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Decision Tree Construction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6142320" y="5732640"/>
            <a:ext cx="659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Select Best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7387200" y="5715720"/>
            <a:ext cx="234360" cy="334800"/>
          </a:xfrm>
          <a:custGeom>
            <a:avLst/>
            <a:gdLst/>
            <a:ahLst/>
            <a:rect l="0" t="0" r="r" b="b"/>
            <a:pathLst>
              <a:path w="651" h="930">
                <a:moveTo>
                  <a:pt x="0" y="605"/>
                </a:moveTo>
                <a:lnTo>
                  <a:pt x="0" y="325"/>
                </a:lnTo>
                <a:cubicBezTo>
                  <a:pt x="0" y="304"/>
                  <a:pt x="2" y="283"/>
                  <a:pt x="6" y="262"/>
                </a:cubicBezTo>
                <a:cubicBezTo>
                  <a:pt x="10" y="241"/>
                  <a:pt x="16" y="221"/>
                  <a:pt x="25" y="201"/>
                </a:cubicBezTo>
                <a:cubicBezTo>
                  <a:pt x="33" y="181"/>
                  <a:pt x="43" y="162"/>
                  <a:pt x="55" y="145"/>
                </a:cubicBezTo>
                <a:cubicBezTo>
                  <a:pt x="66" y="127"/>
                  <a:pt x="80" y="111"/>
                  <a:pt x="95" y="95"/>
                </a:cubicBezTo>
                <a:cubicBezTo>
                  <a:pt x="110" y="80"/>
                  <a:pt x="127" y="67"/>
                  <a:pt x="144" y="55"/>
                </a:cubicBezTo>
                <a:cubicBezTo>
                  <a:pt x="162" y="43"/>
                  <a:pt x="181" y="33"/>
                  <a:pt x="200" y="25"/>
                </a:cubicBezTo>
                <a:cubicBezTo>
                  <a:pt x="220" y="17"/>
                  <a:pt x="240" y="11"/>
                  <a:pt x="261" y="6"/>
                </a:cubicBezTo>
                <a:cubicBezTo>
                  <a:pt x="282" y="2"/>
                  <a:pt x="303" y="0"/>
                  <a:pt x="325" y="0"/>
                </a:cubicBezTo>
                <a:cubicBezTo>
                  <a:pt x="346" y="0"/>
                  <a:pt x="367" y="2"/>
                  <a:pt x="388" y="6"/>
                </a:cubicBezTo>
                <a:cubicBezTo>
                  <a:pt x="409" y="11"/>
                  <a:pt x="429" y="17"/>
                  <a:pt x="449" y="25"/>
                </a:cubicBezTo>
                <a:cubicBezTo>
                  <a:pt x="469" y="33"/>
                  <a:pt x="488" y="43"/>
                  <a:pt x="505" y="55"/>
                </a:cubicBezTo>
                <a:cubicBezTo>
                  <a:pt x="523" y="67"/>
                  <a:pt x="540" y="80"/>
                  <a:pt x="555" y="95"/>
                </a:cubicBezTo>
                <a:cubicBezTo>
                  <a:pt x="570" y="111"/>
                  <a:pt x="584" y="127"/>
                  <a:pt x="596" y="145"/>
                </a:cubicBezTo>
                <a:cubicBezTo>
                  <a:pt x="608" y="162"/>
                  <a:pt x="618" y="181"/>
                  <a:pt x="626" y="201"/>
                </a:cubicBezTo>
                <a:cubicBezTo>
                  <a:pt x="634" y="221"/>
                  <a:pt x="640" y="241"/>
                  <a:pt x="645" y="262"/>
                </a:cubicBezTo>
                <a:cubicBezTo>
                  <a:pt x="649" y="283"/>
                  <a:pt x="651" y="304"/>
                  <a:pt x="651" y="325"/>
                </a:cubicBezTo>
                <a:lnTo>
                  <a:pt x="651" y="605"/>
                </a:lnTo>
                <a:cubicBezTo>
                  <a:pt x="651" y="626"/>
                  <a:pt x="649" y="647"/>
                  <a:pt x="645" y="668"/>
                </a:cubicBezTo>
                <a:cubicBezTo>
                  <a:pt x="640" y="689"/>
                  <a:pt x="634" y="709"/>
                  <a:pt x="626" y="729"/>
                </a:cubicBezTo>
                <a:cubicBezTo>
                  <a:pt x="618" y="749"/>
                  <a:pt x="608" y="768"/>
                  <a:pt x="596" y="785"/>
                </a:cubicBezTo>
                <a:cubicBezTo>
                  <a:pt x="584" y="803"/>
                  <a:pt x="570" y="819"/>
                  <a:pt x="555" y="835"/>
                </a:cubicBezTo>
                <a:cubicBezTo>
                  <a:pt x="540" y="850"/>
                  <a:pt x="523" y="863"/>
                  <a:pt x="505" y="875"/>
                </a:cubicBezTo>
                <a:cubicBezTo>
                  <a:pt x="488" y="887"/>
                  <a:pt x="469" y="897"/>
                  <a:pt x="449" y="905"/>
                </a:cubicBezTo>
                <a:cubicBezTo>
                  <a:pt x="429" y="913"/>
                  <a:pt x="409" y="919"/>
                  <a:pt x="388" y="924"/>
                </a:cubicBezTo>
                <a:cubicBezTo>
                  <a:pt x="367" y="928"/>
                  <a:pt x="346" y="930"/>
                  <a:pt x="325" y="930"/>
                </a:cubicBezTo>
                <a:cubicBezTo>
                  <a:pt x="303" y="930"/>
                  <a:pt x="282" y="928"/>
                  <a:pt x="261" y="924"/>
                </a:cubicBezTo>
                <a:cubicBezTo>
                  <a:pt x="240" y="919"/>
                  <a:pt x="220" y="913"/>
                  <a:pt x="200" y="905"/>
                </a:cubicBezTo>
                <a:cubicBezTo>
                  <a:pt x="181" y="897"/>
                  <a:pt x="162" y="887"/>
                  <a:pt x="144" y="875"/>
                </a:cubicBezTo>
                <a:cubicBezTo>
                  <a:pt x="127" y="863"/>
                  <a:pt x="110" y="850"/>
                  <a:pt x="95" y="835"/>
                </a:cubicBezTo>
                <a:cubicBezTo>
                  <a:pt x="80" y="819"/>
                  <a:pt x="66" y="803"/>
                  <a:pt x="55" y="785"/>
                </a:cubicBezTo>
                <a:cubicBezTo>
                  <a:pt x="43" y="768"/>
                  <a:pt x="33" y="749"/>
                  <a:pt x="25" y="729"/>
                </a:cubicBezTo>
                <a:cubicBezTo>
                  <a:pt x="16" y="709"/>
                  <a:pt x="10" y="689"/>
                  <a:pt x="6" y="668"/>
                </a:cubicBezTo>
                <a:cubicBezTo>
                  <a:pt x="2" y="647"/>
                  <a:pt x="0" y="626"/>
                  <a:pt x="0" y="605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8"/>
          <a:stretch/>
        </p:blipFill>
        <p:spPr>
          <a:xfrm>
            <a:off x="7454160" y="582444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1" name=""/>
          <p:cNvSpPr txBox="1"/>
          <p:nvPr/>
        </p:nvSpPr>
        <p:spPr>
          <a:xfrm>
            <a:off x="6142320" y="5900040"/>
            <a:ext cx="453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Feature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7688880" y="5732640"/>
            <a:ext cx="393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Create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8791200" y="5715720"/>
            <a:ext cx="250920" cy="334800"/>
          </a:xfrm>
          <a:custGeom>
            <a:avLst/>
            <a:gdLst/>
            <a:ahLst/>
            <a:rect l="0" t="0" r="r" b="b"/>
            <a:pathLst>
              <a:path w="697" h="930">
                <a:moveTo>
                  <a:pt x="0" y="582"/>
                </a:moveTo>
                <a:lnTo>
                  <a:pt x="0" y="348"/>
                </a:lnTo>
                <a:cubicBezTo>
                  <a:pt x="0" y="326"/>
                  <a:pt x="2" y="303"/>
                  <a:pt x="6" y="280"/>
                </a:cubicBezTo>
                <a:cubicBezTo>
                  <a:pt x="11" y="258"/>
                  <a:pt x="17" y="236"/>
                  <a:pt x="26" y="215"/>
                </a:cubicBezTo>
                <a:cubicBezTo>
                  <a:pt x="35" y="194"/>
                  <a:pt x="46" y="174"/>
                  <a:pt x="58" y="155"/>
                </a:cubicBezTo>
                <a:cubicBezTo>
                  <a:pt x="71" y="136"/>
                  <a:pt x="85" y="118"/>
                  <a:pt x="102" y="102"/>
                </a:cubicBezTo>
                <a:cubicBezTo>
                  <a:pt x="118" y="86"/>
                  <a:pt x="135" y="72"/>
                  <a:pt x="154" y="59"/>
                </a:cubicBezTo>
                <a:cubicBezTo>
                  <a:pt x="173" y="46"/>
                  <a:pt x="193" y="35"/>
                  <a:pt x="215" y="27"/>
                </a:cubicBezTo>
                <a:cubicBezTo>
                  <a:pt x="236" y="18"/>
                  <a:pt x="257" y="11"/>
                  <a:pt x="280" y="7"/>
                </a:cubicBezTo>
                <a:cubicBezTo>
                  <a:pt x="303" y="2"/>
                  <a:pt x="326" y="0"/>
                  <a:pt x="349" y="0"/>
                </a:cubicBezTo>
                <a:cubicBezTo>
                  <a:pt x="372" y="0"/>
                  <a:pt x="394" y="2"/>
                  <a:pt x="417" y="7"/>
                </a:cubicBezTo>
                <a:cubicBezTo>
                  <a:pt x="439" y="11"/>
                  <a:pt x="461" y="18"/>
                  <a:pt x="482" y="27"/>
                </a:cubicBezTo>
                <a:cubicBezTo>
                  <a:pt x="503" y="35"/>
                  <a:pt x="523" y="46"/>
                  <a:pt x="542" y="59"/>
                </a:cubicBezTo>
                <a:cubicBezTo>
                  <a:pt x="561" y="72"/>
                  <a:pt x="579" y="86"/>
                  <a:pt x="595" y="102"/>
                </a:cubicBezTo>
                <a:cubicBezTo>
                  <a:pt x="611" y="118"/>
                  <a:pt x="626" y="136"/>
                  <a:pt x="638" y="155"/>
                </a:cubicBezTo>
                <a:cubicBezTo>
                  <a:pt x="651" y="174"/>
                  <a:pt x="662" y="194"/>
                  <a:pt x="671" y="215"/>
                </a:cubicBezTo>
                <a:cubicBezTo>
                  <a:pt x="679" y="236"/>
                  <a:pt x="686" y="258"/>
                  <a:pt x="690" y="280"/>
                </a:cubicBezTo>
                <a:cubicBezTo>
                  <a:pt x="695" y="303"/>
                  <a:pt x="697" y="326"/>
                  <a:pt x="697" y="348"/>
                </a:cubicBezTo>
                <a:lnTo>
                  <a:pt x="697" y="582"/>
                </a:lnTo>
                <a:cubicBezTo>
                  <a:pt x="697" y="604"/>
                  <a:pt x="695" y="627"/>
                  <a:pt x="690" y="649"/>
                </a:cubicBezTo>
                <a:cubicBezTo>
                  <a:pt x="686" y="672"/>
                  <a:pt x="679" y="694"/>
                  <a:pt x="671" y="715"/>
                </a:cubicBezTo>
                <a:cubicBezTo>
                  <a:pt x="662" y="736"/>
                  <a:pt x="651" y="756"/>
                  <a:pt x="638" y="775"/>
                </a:cubicBezTo>
                <a:cubicBezTo>
                  <a:pt x="626" y="794"/>
                  <a:pt x="611" y="812"/>
                  <a:pt x="595" y="828"/>
                </a:cubicBezTo>
                <a:cubicBezTo>
                  <a:pt x="579" y="844"/>
                  <a:pt x="561" y="858"/>
                  <a:pt x="542" y="871"/>
                </a:cubicBezTo>
                <a:cubicBezTo>
                  <a:pt x="523" y="884"/>
                  <a:pt x="503" y="894"/>
                  <a:pt x="482" y="903"/>
                </a:cubicBezTo>
                <a:cubicBezTo>
                  <a:pt x="461" y="912"/>
                  <a:pt x="439" y="919"/>
                  <a:pt x="417" y="923"/>
                </a:cubicBezTo>
                <a:cubicBezTo>
                  <a:pt x="394" y="928"/>
                  <a:pt x="372" y="930"/>
                  <a:pt x="349" y="930"/>
                </a:cubicBezTo>
                <a:cubicBezTo>
                  <a:pt x="326" y="930"/>
                  <a:pt x="303" y="928"/>
                  <a:pt x="280" y="923"/>
                </a:cubicBezTo>
                <a:cubicBezTo>
                  <a:pt x="257" y="919"/>
                  <a:pt x="236" y="912"/>
                  <a:pt x="215" y="903"/>
                </a:cubicBezTo>
                <a:cubicBezTo>
                  <a:pt x="193" y="894"/>
                  <a:pt x="173" y="884"/>
                  <a:pt x="154" y="871"/>
                </a:cubicBezTo>
                <a:cubicBezTo>
                  <a:pt x="135" y="858"/>
                  <a:pt x="118" y="844"/>
                  <a:pt x="102" y="828"/>
                </a:cubicBezTo>
                <a:cubicBezTo>
                  <a:pt x="85" y="812"/>
                  <a:pt x="71" y="794"/>
                  <a:pt x="58" y="775"/>
                </a:cubicBezTo>
                <a:cubicBezTo>
                  <a:pt x="46" y="756"/>
                  <a:pt x="35" y="736"/>
                  <a:pt x="26" y="715"/>
                </a:cubicBezTo>
                <a:cubicBezTo>
                  <a:pt x="17" y="694"/>
                  <a:pt x="11" y="672"/>
                  <a:pt x="6" y="649"/>
                </a:cubicBezTo>
                <a:cubicBezTo>
                  <a:pt x="2" y="627"/>
                  <a:pt x="0" y="604"/>
                  <a:pt x="0" y="582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9"/>
          <a:stretch/>
        </p:blipFill>
        <p:spPr>
          <a:xfrm>
            <a:off x="8858160" y="582444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5" name=""/>
          <p:cNvSpPr txBox="1"/>
          <p:nvPr/>
        </p:nvSpPr>
        <p:spPr>
          <a:xfrm>
            <a:off x="7688880" y="5900040"/>
            <a:ext cx="547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Branches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9107280" y="5732640"/>
            <a:ext cx="313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Make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7335000" y="1545840"/>
            <a:ext cx="1103760" cy="902880"/>
          </a:xfrm>
          <a:custGeom>
            <a:avLst/>
            <a:gdLst/>
            <a:ahLst/>
            <a:rect l="0" t="0" r="r" b="b"/>
            <a:pathLst>
              <a:path w="3066" h="2508">
                <a:moveTo>
                  <a:pt x="0" y="2322"/>
                </a:moveTo>
                <a:lnTo>
                  <a:pt x="0" y="186"/>
                </a:lnTo>
                <a:cubicBezTo>
                  <a:pt x="0" y="173"/>
                  <a:pt x="2" y="161"/>
                  <a:pt x="4" y="149"/>
                </a:cubicBezTo>
                <a:cubicBezTo>
                  <a:pt x="6" y="137"/>
                  <a:pt x="10" y="126"/>
                  <a:pt x="15" y="115"/>
                </a:cubicBezTo>
                <a:cubicBezTo>
                  <a:pt x="19" y="103"/>
                  <a:pt x="25" y="93"/>
                  <a:pt x="32" y="82"/>
                </a:cubicBezTo>
                <a:cubicBezTo>
                  <a:pt x="39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880" y="0"/>
                </a:lnTo>
                <a:cubicBezTo>
                  <a:pt x="2892" y="0"/>
                  <a:pt x="2904" y="1"/>
                  <a:pt x="2916" y="3"/>
                </a:cubicBezTo>
                <a:cubicBezTo>
                  <a:pt x="2928" y="6"/>
                  <a:pt x="2940" y="9"/>
                  <a:pt x="2951" y="14"/>
                </a:cubicBezTo>
                <a:cubicBezTo>
                  <a:pt x="2962" y="19"/>
                  <a:pt x="2973" y="24"/>
                  <a:pt x="2983" y="31"/>
                </a:cubicBezTo>
                <a:cubicBezTo>
                  <a:pt x="2993" y="38"/>
                  <a:pt x="3003" y="46"/>
                  <a:pt x="3011" y="54"/>
                </a:cubicBezTo>
                <a:cubicBezTo>
                  <a:pt x="3020" y="63"/>
                  <a:pt x="3028" y="72"/>
                  <a:pt x="3034" y="82"/>
                </a:cubicBezTo>
                <a:cubicBezTo>
                  <a:pt x="3041" y="93"/>
                  <a:pt x="3047" y="103"/>
                  <a:pt x="3051" y="115"/>
                </a:cubicBezTo>
                <a:cubicBezTo>
                  <a:pt x="3056" y="126"/>
                  <a:pt x="3060" y="137"/>
                  <a:pt x="3062" y="149"/>
                </a:cubicBezTo>
                <a:cubicBezTo>
                  <a:pt x="3064" y="161"/>
                  <a:pt x="3066" y="173"/>
                  <a:pt x="3066" y="186"/>
                </a:cubicBezTo>
                <a:lnTo>
                  <a:pt x="3066" y="2322"/>
                </a:lnTo>
                <a:cubicBezTo>
                  <a:pt x="3066" y="2334"/>
                  <a:pt x="3064" y="2346"/>
                  <a:pt x="3062" y="2358"/>
                </a:cubicBezTo>
                <a:cubicBezTo>
                  <a:pt x="3060" y="2370"/>
                  <a:pt x="3056" y="2382"/>
                  <a:pt x="3051" y="2393"/>
                </a:cubicBezTo>
                <a:cubicBezTo>
                  <a:pt x="3047" y="2405"/>
                  <a:pt x="3041" y="2415"/>
                  <a:pt x="3034" y="2425"/>
                </a:cubicBezTo>
                <a:cubicBezTo>
                  <a:pt x="3028" y="2436"/>
                  <a:pt x="3020" y="2445"/>
                  <a:pt x="3011" y="2454"/>
                </a:cubicBezTo>
                <a:cubicBezTo>
                  <a:pt x="3003" y="2462"/>
                  <a:pt x="2993" y="2470"/>
                  <a:pt x="2983" y="2477"/>
                </a:cubicBezTo>
                <a:cubicBezTo>
                  <a:pt x="2973" y="2483"/>
                  <a:pt x="2962" y="2489"/>
                  <a:pt x="2951" y="2494"/>
                </a:cubicBezTo>
                <a:cubicBezTo>
                  <a:pt x="2940" y="2498"/>
                  <a:pt x="2928" y="2502"/>
                  <a:pt x="2916" y="2504"/>
                </a:cubicBezTo>
                <a:cubicBezTo>
                  <a:pt x="2904" y="2507"/>
                  <a:pt x="2892" y="2508"/>
                  <a:pt x="2880" y="2508"/>
                </a:cubicBezTo>
                <a:lnTo>
                  <a:pt x="186" y="2508"/>
                </a:lnTo>
                <a:cubicBezTo>
                  <a:pt x="174" y="2508"/>
                  <a:pt x="162" y="2507"/>
                  <a:pt x="150" y="2504"/>
                </a:cubicBezTo>
                <a:cubicBezTo>
                  <a:pt x="138" y="2502"/>
                  <a:pt x="126" y="2498"/>
                  <a:pt x="115" y="2494"/>
                </a:cubicBezTo>
                <a:cubicBezTo>
                  <a:pt x="104" y="2489"/>
                  <a:pt x="93" y="2483"/>
                  <a:pt x="83" y="2477"/>
                </a:cubicBezTo>
                <a:cubicBezTo>
                  <a:pt x="73" y="2470"/>
                  <a:pt x="63" y="2462"/>
                  <a:pt x="55" y="2454"/>
                </a:cubicBezTo>
                <a:cubicBezTo>
                  <a:pt x="46" y="2445"/>
                  <a:pt x="39" y="2436"/>
                  <a:pt x="32" y="2425"/>
                </a:cubicBezTo>
                <a:cubicBezTo>
                  <a:pt x="25" y="2415"/>
                  <a:pt x="19" y="2405"/>
                  <a:pt x="15" y="2393"/>
                </a:cubicBezTo>
                <a:cubicBezTo>
                  <a:pt x="10" y="2382"/>
                  <a:pt x="6" y="2370"/>
                  <a:pt x="4" y="2358"/>
                </a:cubicBezTo>
                <a:cubicBezTo>
                  <a:pt x="2" y="2346"/>
                  <a:pt x="0" y="2334"/>
                  <a:pt x="0" y="2322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0"/>
          <a:stretch/>
        </p:blipFill>
        <p:spPr>
          <a:xfrm>
            <a:off x="7803360" y="167976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9" name=""/>
          <p:cNvSpPr txBox="1"/>
          <p:nvPr/>
        </p:nvSpPr>
        <p:spPr>
          <a:xfrm>
            <a:off x="9107280" y="5900040"/>
            <a:ext cx="649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Predictions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7495200" y="1965240"/>
            <a:ext cx="790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Root Node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1"/>
          <a:stretch/>
        </p:blipFill>
        <p:spPr>
          <a:xfrm>
            <a:off x="7061400" y="2047320"/>
            <a:ext cx="3342240" cy="66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2" name=""/>
          <p:cNvSpPr/>
          <p:nvPr/>
        </p:nvSpPr>
        <p:spPr>
          <a:xfrm>
            <a:off x="6442920" y="2715840"/>
            <a:ext cx="760680" cy="702360"/>
          </a:xfrm>
          <a:custGeom>
            <a:avLst/>
            <a:gdLst/>
            <a:ahLst/>
            <a:rect l="0" t="0" r="r" b="b"/>
            <a:pathLst>
              <a:path w="2113" h="1951">
                <a:moveTo>
                  <a:pt x="0" y="1765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4" y="114"/>
                </a:cubicBezTo>
                <a:cubicBezTo>
                  <a:pt x="19" y="103"/>
                  <a:pt x="24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4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7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927" y="0"/>
                </a:lnTo>
                <a:cubicBezTo>
                  <a:pt x="1940" y="0"/>
                  <a:pt x="1952" y="1"/>
                  <a:pt x="1964" y="3"/>
                </a:cubicBezTo>
                <a:cubicBezTo>
                  <a:pt x="1976" y="6"/>
                  <a:pt x="1987" y="9"/>
                  <a:pt x="1999" y="14"/>
                </a:cubicBezTo>
                <a:cubicBezTo>
                  <a:pt x="2010" y="19"/>
                  <a:pt x="2020" y="24"/>
                  <a:pt x="2031" y="31"/>
                </a:cubicBezTo>
                <a:cubicBezTo>
                  <a:pt x="2041" y="38"/>
                  <a:pt x="2050" y="46"/>
                  <a:pt x="2059" y="54"/>
                </a:cubicBezTo>
                <a:cubicBezTo>
                  <a:pt x="2067" y="63"/>
                  <a:pt x="2075" y="72"/>
                  <a:pt x="2082" y="82"/>
                </a:cubicBezTo>
                <a:cubicBezTo>
                  <a:pt x="2089" y="92"/>
                  <a:pt x="2094" y="103"/>
                  <a:pt x="2099" y="114"/>
                </a:cubicBezTo>
                <a:cubicBezTo>
                  <a:pt x="2104" y="126"/>
                  <a:pt x="2107" y="137"/>
                  <a:pt x="2110" y="149"/>
                </a:cubicBezTo>
                <a:cubicBezTo>
                  <a:pt x="2112" y="161"/>
                  <a:pt x="2113" y="173"/>
                  <a:pt x="2113" y="185"/>
                </a:cubicBezTo>
                <a:lnTo>
                  <a:pt x="2113" y="1765"/>
                </a:lnTo>
                <a:cubicBezTo>
                  <a:pt x="2113" y="1777"/>
                  <a:pt x="2112" y="1789"/>
                  <a:pt x="2110" y="1801"/>
                </a:cubicBezTo>
                <a:cubicBezTo>
                  <a:pt x="2107" y="1813"/>
                  <a:pt x="2104" y="1825"/>
                  <a:pt x="2099" y="1836"/>
                </a:cubicBezTo>
                <a:cubicBezTo>
                  <a:pt x="2094" y="1847"/>
                  <a:pt x="2089" y="1858"/>
                  <a:pt x="2082" y="1868"/>
                </a:cubicBezTo>
                <a:cubicBezTo>
                  <a:pt x="2075" y="1878"/>
                  <a:pt x="2067" y="1888"/>
                  <a:pt x="2059" y="1896"/>
                </a:cubicBezTo>
                <a:cubicBezTo>
                  <a:pt x="2050" y="1905"/>
                  <a:pt x="2041" y="1913"/>
                  <a:pt x="2031" y="1919"/>
                </a:cubicBezTo>
                <a:cubicBezTo>
                  <a:pt x="2020" y="1926"/>
                  <a:pt x="2010" y="1932"/>
                  <a:pt x="1999" y="1937"/>
                </a:cubicBezTo>
                <a:cubicBezTo>
                  <a:pt x="1987" y="1941"/>
                  <a:pt x="1976" y="1945"/>
                  <a:pt x="1964" y="1947"/>
                </a:cubicBezTo>
                <a:cubicBezTo>
                  <a:pt x="1952" y="1949"/>
                  <a:pt x="1940" y="1951"/>
                  <a:pt x="1927" y="1951"/>
                </a:cubicBezTo>
                <a:lnTo>
                  <a:pt x="186" y="1951"/>
                </a:lnTo>
                <a:cubicBezTo>
                  <a:pt x="174" y="1951"/>
                  <a:pt x="162" y="1949"/>
                  <a:pt x="150" y="1947"/>
                </a:cubicBezTo>
                <a:cubicBezTo>
                  <a:pt x="138" y="1945"/>
                  <a:pt x="127" y="1941"/>
                  <a:pt x="115" y="1937"/>
                </a:cubicBezTo>
                <a:cubicBezTo>
                  <a:pt x="104" y="1932"/>
                  <a:pt x="93" y="1926"/>
                  <a:pt x="83" y="1919"/>
                </a:cubicBezTo>
                <a:cubicBezTo>
                  <a:pt x="73" y="1913"/>
                  <a:pt x="64" y="1905"/>
                  <a:pt x="54" y="1896"/>
                </a:cubicBezTo>
                <a:cubicBezTo>
                  <a:pt x="46" y="1888"/>
                  <a:pt x="38" y="1878"/>
                  <a:pt x="31" y="1868"/>
                </a:cubicBezTo>
                <a:cubicBezTo>
                  <a:pt x="24" y="1858"/>
                  <a:pt x="19" y="1847"/>
                  <a:pt x="14" y="1836"/>
                </a:cubicBezTo>
                <a:cubicBezTo>
                  <a:pt x="9" y="1825"/>
                  <a:pt x="6" y="1813"/>
                  <a:pt x="3" y="1801"/>
                </a:cubicBezTo>
                <a:cubicBezTo>
                  <a:pt x="1" y="1789"/>
                  <a:pt x="0" y="1777"/>
                  <a:pt x="0" y="1765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2"/>
          <a:stretch/>
        </p:blipFill>
        <p:spPr>
          <a:xfrm>
            <a:off x="6743880" y="28162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4" name=""/>
          <p:cNvSpPr txBox="1"/>
          <p:nvPr/>
        </p:nvSpPr>
        <p:spPr>
          <a:xfrm>
            <a:off x="7468920" y="2164320"/>
            <a:ext cx="845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Entire Dataset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6544080" y="3033720"/>
            <a:ext cx="570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Feature A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7888680" y="2715840"/>
            <a:ext cx="760680" cy="702360"/>
          </a:xfrm>
          <a:custGeom>
            <a:avLst/>
            <a:gdLst/>
            <a:ahLst/>
            <a:rect l="0" t="0" r="r" b="b"/>
            <a:pathLst>
              <a:path w="2113" h="1951">
                <a:moveTo>
                  <a:pt x="0" y="1765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4" y="114"/>
                </a:cubicBezTo>
                <a:cubicBezTo>
                  <a:pt x="18" y="103"/>
                  <a:pt x="24" y="92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4"/>
                  <a:pt x="103" y="19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1927" y="0"/>
                </a:lnTo>
                <a:cubicBezTo>
                  <a:pt x="1940" y="0"/>
                  <a:pt x="1952" y="1"/>
                  <a:pt x="1964" y="3"/>
                </a:cubicBezTo>
                <a:cubicBezTo>
                  <a:pt x="1975" y="6"/>
                  <a:pt x="1987" y="9"/>
                  <a:pt x="1998" y="14"/>
                </a:cubicBezTo>
                <a:cubicBezTo>
                  <a:pt x="2010" y="19"/>
                  <a:pt x="2020" y="24"/>
                  <a:pt x="2030" y="31"/>
                </a:cubicBezTo>
                <a:cubicBezTo>
                  <a:pt x="2041" y="38"/>
                  <a:pt x="2050" y="46"/>
                  <a:pt x="2059" y="54"/>
                </a:cubicBezTo>
                <a:cubicBezTo>
                  <a:pt x="2067" y="63"/>
                  <a:pt x="2075" y="72"/>
                  <a:pt x="2082" y="82"/>
                </a:cubicBezTo>
                <a:cubicBezTo>
                  <a:pt x="2088" y="92"/>
                  <a:pt x="2094" y="103"/>
                  <a:pt x="2099" y="114"/>
                </a:cubicBezTo>
                <a:cubicBezTo>
                  <a:pt x="2104" y="126"/>
                  <a:pt x="2107" y="137"/>
                  <a:pt x="2109" y="149"/>
                </a:cubicBezTo>
                <a:cubicBezTo>
                  <a:pt x="2112" y="161"/>
                  <a:pt x="2113" y="173"/>
                  <a:pt x="2113" y="185"/>
                </a:cubicBezTo>
                <a:lnTo>
                  <a:pt x="2113" y="1765"/>
                </a:lnTo>
                <a:cubicBezTo>
                  <a:pt x="2113" y="1777"/>
                  <a:pt x="2112" y="1789"/>
                  <a:pt x="2109" y="1801"/>
                </a:cubicBezTo>
                <a:cubicBezTo>
                  <a:pt x="2107" y="1813"/>
                  <a:pt x="2104" y="1825"/>
                  <a:pt x="2099" y="1836"/>
                </a:cubicBezTo>
                <a:cubicBezTo>
                  <a:pt x="2094" y="1847"/>
                  <a:pt x="2088" y="1858"/>
                  <a:pt x="2082" y="1868"/>
                </a:cubicBezTo>
                <a:cubicBezTo>
                  <a:pt x="2075" y="1878"/>
                  <a:pt x="2067" y="1888"/>
                  <a:pt x="2059" y="1896"/>
                </a:cubicBezTo>
                <a:cubicBezTo>
                  <a:pt x="2050" y="1905"/>
                  <a:pt x="2041" y="1913"/>
                  <a:pt x="2030" y="1919"/>
                </a:cubicBezTo>
                <a:cubicBezTo>
                  <a:pt x="2020" y="1926"/>
                  <a:pt x="2010" y="1932"/>
                  <a:pt x="1998" y="1937"/>
                </a:cubicBezTo>
                <a:cubicBezTo>
                  <a:pt x="1987" y="1941"/>
                  <a:pt x="1975" y="1945"/>
                  <a:pt x="1964" y="1947"/>
                </a:cubicBezTo>
                <a:cubicBezTo>
                  <a:pt x="1952" y="1949"/>
                  <a:pt x="1940" y="1951"/>
                  <a:pt x="1927" y="1951"/>
                </a:cubicBezTo>
                <a:lnTo>
                  <a:pt x="185" y="1951"/>
                </a:lnTo>
                <a:cubicBezTo>
                  <a:pt x="173" y="1951"/>
                  <a:pt x="161" y="1949"/>
                  <a:pt x="149" y="1947"/>
                </a:cubicBezTo>
                <a:cubicBezTo>
                  <a:pt x="137" y="1945"/>
                  <a:pt x="126" y="1941"/>
                  <a:pt x="114" y="1937"/>
                </a:cubicBezTo>
                <a:cubicBezTo>
                  <a:pt x="103" y="1932"/>
                  <a:pt x="92" y="1926"/>
                  <a:pt x="82" y="1919"/>
                </a:cubicBezTo>
                <a:cubicBezTo>
                  <a:pt x="72" y="1913"/>
                  <a:pt x="63" y="1905"/>
                  <a:pt x="54" y="1896"/>
                </a:cubicBezTo>
                <a:cubicBezTo>
                  <a:pt x="45" y="1888"/>
                  <a:pt x="38" y="1878"/>
                  <a:pt x="31" y="1868"/>
                </a:cubicBezTo>
                <a:cubicBezTo>
                  <a:pt x="24" y="1858"/>
                  <a:pt x="18" y="1847"/>
                  <a:pt x="14" y="1836"/>
                </a:cubicBezTo>
                <a:cubicBezTo>
                  <a:pt x="9" y="1825"/>
                  <a:pt x="6" y="1813"/>
                  <a:pt x="3" y="1801"/>
                </a:cubicBezTo>
                <a:cubicBezTo>
                  <a:pt x="1" y="1789"/>
                  <a:pt x="0" y="1777"/>
                  <a:pt x="0" y="1765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3"/>
          <a:stretch/>
        </p:blipFill>
        <p:spPr>
          <a:xfrm>
            <a:off x="8181360" y="28162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8" name=""/>
          <p:cNvSpPr txBox="1"/>
          <p:nvPr/>
        </p:nvSpPr>
        <p:spPr>
          <a:xfrm>
            <a:off x="6585480" y="3191040"/>
            <a:ext cx="4784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Best Split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7989120" y="3033720"/>
            <a:ext cx="5709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Feature B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9334080" y="2715840"/>
            <a:ext cx="644040" cy="1002960"/>
          </a:xfrm>
          <a:custGeom>
            <a:avLst/>
            <a:gdLst/>
            <a:ahLst/>
            <a:rect l="0" t="0" r="r" b="b"/>
            <a:pathLst>
              <a:path w="1789" h="2786">
                <a:moveTo>
                  <a:pt x="0" y="2601"/>
                </a:moveTo>
                <a:lnTo>
                  <a:pt x="0" y="185"/>
                </a:lnTo>
                <a:cubicBezTo>
                  <a:pt x="0" y="173"/>
                  <a:pt x="2" y="161"/>
                  <a:pt x="4" y="149"/>
                </a:cubicBezTo>
                <a:cubicBezTo>
                  <a:pt x="6" y="137"/>
                  <a:pt x="10" y="126"/>
                  <a:pt x="15" y="114"/>
                </a:cubicBezTo>
                <a:cubicBezTo>
                  <a:pt x="19" y="103"/>
                  <a:pt x="25" y="92"/>
                  <a:pt x="32" y="82"/>
                </a:cubicBezTo>
                <a:cubicBezTo>
                  <a:pt x="39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602" y="0"/>
                </a:lnTo>
                <a:cubicBezTo>
                  <a:pt x="1614" y="0"/>
                  <a:pt x="1626" y="1"/>
                  <a:pt x="1638" y="3"/>
                </a:cubicBezTo>
                <a:cubicBezTo>
                  <a:pt x="1650" y="6"/>
                  <a:pt x="1662" y="9"/>
                  <a:pt x="1673" y="14"/>
                </a:cubicBezTo>
                <a:cubicBezTo>
                  <a:pt x="1685" y="19"/>
                  <a:pt x="1695" y="24"/>
                  <a:pt x="1705" y="31"/>
                </a:cubicBezTo>
                <a:cubicBezTo>
                  <a:pt x="1715" y="38"/>
                  <a:pt x="1725" y="46"/>
                  <a:pt x="1733" y="54"/>
                </a:cubicBezTo>
                <a:cubicBezTo>
                  <a:pt x="1742" y="63"/>
                  <a:pt x="1750" y="72"/>
                  <a:pt x="1757" y="82"/>
                </a:cubicBezTo>
                <a:cubicBezTo>
                  <a:pt x="1763" y="92"/>
                  <a:pt x="1769" y="103"/>
                  <a:pt x="1775" y="114"/>
                </a:cubicBezTo>
                <a:cubicBezTo>
                  <a:pt x="1779" y="126"/>
                  <a:pt x="1783" y="137"/>
                  <a:pt x="1785" y="149"/>
                </a:cubicBezTo>
                <a:cubicBezTo>
                  <a:pt x="1788" y="161"/>
                  <a:pt x="1789" y="173"/>
                  <a:pt x="1789" y="185"/>
                </a:cubicBezTo>
                <a:lnTo>
                  <a:pt x="1789" y="2601"/>
                </a:lnTo>
                <a:cubicBezTo>
                  <a:pt x="1789" y="2613"/>
                  <a:pt x="1788" y="2625"/>
                  <a:pt x="1785" y="2637"/>
                </a:cubicBezTo>
                <a:cubicBezTo>
                  <a:pt x="1783" y="2649"/>
                  <a:pt x="1779" y="2660"/>
                  <a:pt x="1775" y="2672"/>
                </a:cubicBezTo>
                <a:cubicBezTo>
                  <a:pt x="1769" y="2683"/>
                  <a:pt x="1763" y="2694"/>
                  <a:pt x="1757" y="2704"/>
                </a:cubicBezTo>
                <a:cubicBezTo>
                  <a:pt x="1750" y="2714"/>
                  <a:pt x="1742" y="2723"/>
                  <a:pt x="1733" y="2732"/>
                </a:cubicBezTo>
                <a:cubicBezTo>
                  <a:pt x="1725" y="2741"/>
                  <a:pt x="1715" y="2748"/>
                  <a:pt x="1705" y="2755"/>
                </a:cubicBezTo>
                <a:cubicBezTo>
                  <a:pt x="1695" y="2762"/>
                  <a:pt x="1685" y="2768"/>
                  <a:pt x="1673" y="2772"/>
                </a:cubicBezTo>
                <a:cubicBezTo>
                  <a:pt x="1662" y="2777"/>
                  <a:pt x="1650" y="2780"/>
                  <a:pt x="1638" y="2783"/>
                </a:cubicBezTo>
                <a:cubicBezTo>
                  <a:pt x="1626" y="2785"/>
                  <a:pt x="1614" y="2786"/>
                  <a:pt x="1602" y="2786"/>
                </a:cubicBezTo>
                <a:lnTo>
                  <a:pt x="186" y="2786"/>
                </a:lnTo>
                <a:cubicBezTo>
                  <a:pt x="174" y="2786"/>
                  <a:pt x="162" y="2785"/>
                  <a:pt x="150" y="2783"/>
                </a:cubicBezTo>
                <a:cubicBezTo>
                  <a:pt x="138" y="2780"/>
                  <a:pt x="126" y="2777"/>
                  <a:pt x="115" y="2772"/>
                </a:cubicBezTo>
                <a:cubicBezTo>
                  <a:pt x="104" y="2768"/>
                  <a:pt x="93" y="2762"/>
                  <a:pt x="83" y="2755"/>
                </a:cubicBezTo>
                <a:cubicBezTo>
                  <a:pt x="73" y="2748"/>
                  <a:pt x="63" y="2741"/>
                  <a:pt x="55" y="2732"/>
                </a:cubicBezTo>
                <a:cubicBezTo>
                  <a:pt x="46" y="2723"/>
                  <a:pt x="39" y="2714"/>
                  <a:pt x="32" y="2704"/>
                </a:cubicBezTo>
                <a:cubicBezTo>
                  <a:pt x="25" y="2694"/>
                  <a:pt x="19" y="2683"/>
                  <a:pt x="15" y="2672"/>
                </a:cubicBezTo>
                <a:cubicBezTo>
                  <a:pt x="10" y="2660"/>
                  <a:pt x="6" y="2649"/>
                  <a:pt x="4" y="2637"/>
                </a:cubicBezTo>
                <a:cubicBezTo>
                  <a:pt x="2" y="2625"/>
                  <a:pt x="0" y="2613"/>
                  <a:pt x="0" y="2601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4"/>
          <a:stretch/>
        </p:blipFill>
        <p:spPr>
          <a:xfrm>
            <a:off x="9568440" y="28162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2" name=""/>
          <p:cNvSpPr txBox="1"/>
          <p:nvPr/>
        </p:nvSpPr>
        <p:spPr>
          <a:xfrm>
            <a:off x="8030520" y="3191040"/>
            <a:ext cx="4784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Best Split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9433800" y="3033720"/>
            <a:ext cx="453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Feature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9614160" y="32007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9543600" y="3358080"/>
            <a:ext cx="2235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Best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5"/>
          <a:stretch/>
        </p:blipFill>
        <p:spPr>
          <a:xfrm>
            <a:off x="6442920" y="3133800"/>
            <a:ext cx="835200" cy="50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7" name="" descr=""/>
          <p:cNvPicPr/>
          <p:nvPr/>
        </p:nvPicPr>
        <p:blipFill>
          <a:blip r:embed="rId16"/>
          <a:stretch/>
        </p:blipFill>
        <p:spPr>
          <a:xfrm>
            <a:off x="7888680" y="3133800"/>
            <a:ext cx="835200" cy="50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8" name="" descr=""/>
          <p:cNvPicPr/>
          <p:nvPr/>
        </p:nvPicPr>
        <p:blipFill>
          <a:blip r:embed="rId17"/>
          <a:stretch/>
        </p:blipFill>
        <p:spPr>
          <a:xfrm>
            <a:off x="9334440" y="3133800"/>
            <a:ext cx="835200" cy="50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9" name=""/>
          <p:cNvSpPr/>
          <p:nvPr/>
        </p:nvSpPr>
        <p:spPr>
          <a:xfrm>
            <a:off x="6233760" y="3634920"/>
            <a:ext cx="351360" cy="468360"/>
          </a:xfrm>
          <a:custGeom>
            <a:avLst/>
            <a:gdLst/>
            <a:ahLst/>
            <a:rect l="0" t="0" r="r" b="b"/>
            <a:pathLst>
              <a:path w="976" h="1301">
                <a:moveTo>
                  <a:pt x="0" y="1115"/>
                </a:moveTo>
                <a:lnTo>
                  <a:pt x="0" y="186"/>
                </a:lnTo>
                <a:cubicBezTo>
                  <a:pt x="0" y="174"/>
                  <a:pt x="2" y="162"/>
                  <a:pt x="4" y="150"/>
                </a:cubicBezTo>
                <a:cubicBezTo>
                  <a:pt x="6" y="138"/>
                  <a:pt x="10" y="126"/>
                  <a:pt x="15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9" y="73"/>
                  <a:pt x="46" y="63"/>
                  <a:pt x="55" y="55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791" y="0"/>
                </a:lnTo>
                <a:cubicBezTo>
                  <a:pt x="803" y="0"/>
                  <a:pt x="815" y="1"/>
                  <a:pt x="827" y="4"/>
                </a:cubicBezTo>
                <a:cubicBezTo>
                  <a:pt x="839" y="6"/>
                  <a:pt x="850" y="10"/>
                  <a:pt x="862" y="14"/>
                </a:cubicBezTo>
                <a:cubicBezTo>
                  <a:pt x="873" y="19"/>
                  <a:pt x="884" y="25"/>
                  <a:pt x="894" y="31"/>
                </a:cubicBezTo>
                <a:cubicBezTo>
                  <a:pt x="904" y="38"/>
                  <a:pt x="913" y="46"/>
                  <a:pt x="922" y="55"/>
                </a:cubicBezTo>
                <a:cubicBezTo>
                  <a:pt x="931" y="63"/>
                  <a:pt x="938" y="73"/>
                  <a:pt x="945" y="83"/>
                </a:cubicBezTo>
                <a:cubicBezTo>
                  <a:pt x="952" y="93"/>
                  <a:pt x="958" y="104"/>
                  <a:pt x="962" y="115"/>
                </a:cubicBezTo>
                <a:cubicBezTo>
                  <a:pt x="967" y="126"/>
                  <a:pt x="970" y="138"/>
                  <a:pt x="973" y="150"/>
                </a:cubicBezTo>
                <a:cubicBezTo>
                  <a:pt x="975" y="162"/>
                  <a:pt x="976" y="174"/>
                  <a:pt x="976" y="186"/>
                </a:cubicBezTo>
                <a:lnTo>
                  <a:pt x="976" y="1115"/>
                </a:lnTo>
                <a:cubicBezTo>
                  <a:pt x="976" y="1128"/>
                  <a:pt x="975" y="1140"/>
                  <a:pt x="973" y="1152"/>
                </a:cubicBezTo>
                <a:cubicBezTo>
                  <a:pt x="970" y="1164"/>
                  <a:pt x="967" y="1175"/>
                  <a:pt x="962" y="1186"/>
                </a:cubicBezTo>
                <a:cubicBezTo>
                  <a:pt x="958" y="1198"/>
                  <a:pt x="952" y="1208"/>
                  <a:pt x="945" y="1219"/>
                </a:cubicBezTo>
                <a:cubicBezTo>
                  <a:pt x="938" y="1229"/>
                  <a:pt x="931" y="1238"/>
                  <a:pt x="922" y="1247"/>
                </a:cubicBezTo>
                <a:cubicBezTo>
                  <a:pt x="913" y="1255"/>
                  <a:pt x="904" y="1263"/>
                  <a:pt x="894" y="1270"/>
                </a:cubicBezTo>
                <a:cubicBezTo>
                  <a:pt x="884" y="1277"/>
                  <a:pt x="873" y="1282"/>
                  <a:pt x="862" y="1287"/>
                </a:cubicBezTo>
                <a:cubicBezTo>
                  <a:pt x="850" y="1292"/>
                  <a:pt x="839" y="1295"/>
                  <a:pt x="827" y="1298"/>
                </a:cubicBezTo>
                <a:cubicBezTo>
                  <a:pt x="815" y="1300"/>
                  <a:pt x="803" y="1301"/>
                  <a:pt x="791" y="1301"/>
                </a:cubicBezTo>
                <a:lnTo>
                  <a:pt x="186" y="1301"/>
                </a:lnTo>
                <a:cubicBezTo>
                  <a:pt x="174" y="1301"/>
                  <a:pt x="162" y="1300"/>
                  <a:pt x="150" y="1298"/>
                </a:cubicBezTo>
                <a:cubicBezTo>
                  <a:pt x="138" y="1295"/>
                  <a:pt x="126" y="1292"/>
                  <a:pt x="115" y="1287"/>
                </a:cubicBezTo>
                <a:cubicBezTo>
                  <a:pt x="104" y="1282"/>
                  <a:pt x="93" y="1277"/>
                  <a:pt x="83" y="1270"/>
                </a:cubicBezTo>
                <a:cubicBezTo>
                  <a:pt x="73" y="1263"/>
                  <a:pt x="63" y="1255"/>
                  <a:pt x="55" y="1247"/>
                </a:cubicBezTo>
                <a:cubicBezTo>
                  <a:pt x="46" y="1238"/>
                  <a:pt x="39" y="1229"/>
                  <a:pt x="32" y="1219"/>
                </a:cubicBezTo>
                <a:cubicBezTo>
                  <a:pt x="25" y="1208"/>
                  <a:pt x="19" y="1198"/>
                  <a:pt x="15" y="1186"/>
                </a:cubicBezTo>
                <a:cubicBezTo>
                  <a:pt x="10" y="1175"/>
                  <a:pt x="6" y="1164"/>
                  <a:pt x="4" y="1152"/>
                </a:cubicBezTo>
                <a:cubicBezTo>
                  <a:pt x="2" y="1140"/>
                  <a:pt x="0" y="1128"/>
                  <a:pt x="0" y="1115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8"/>
          <a:stretch/>
        </p:blipFill>
        <p:spPr>
          <a:xfrm>
            <a:off x="6334200" y="371052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1" name=""/>
          <p:cNvSpPr txBox="1"/>
          <p:nvPr/>
        </p:nvSpPr>
        <p:spPr>
          <a:xfrm>
            <a:off x="9543600" y="3492000"/>
            <a:ext cx="2239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Split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6651720" y="3634920"/>
            <a:ext cx="343080" cy="468360"/>
          </a:xfrm>
          <a:custGeom>
            <a:avLst/>
            <a:gdLst/>
            <a:ahLst/>
            <a:rect l="0" t="0" r="r" b="b"/>
            <a:pathLst>
              <a:path w="953" h="1301">
                <a:moveTo>
                  <a:pt x="0" y="1115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3" y="38"/>
                  <a:pt x="84" y="31"/>
                </a:cubicBezTo>
                <a:cubicBezTo>
                  <a:pt x="94" y="25"/>
                  <a:pt x="104" y="19"/>
                  <a:pt x="116" y="14"/>
                </a:cubicBezTo>
                <a:cubicBezTo>
                  <a:pt x="127" y="10"/>
                  <a:pt x="139" y="6"/>
                  <a:pt x="151" y="4"/>
                </a:cubicBezTo>
                <a:cubicBezTo>
                  <a:pt x="163" y="1"/>
                  <a:pt x="175" y="0"/>
                  <a:pt x="187" y="0"/>
                </a:cubicBezTo>
                <a:lnTo>
                  <a:pt x="767" y="0"/>
                </a:lnTo>
                <a:cubicBezTo>
                  <a:pt x="779" y="0"/>
                  <a:pt x="791" y="1"/>
                  <a:pt x="803" y="4"/>
                </a:cubicBezTo>
                <a:cubicBezTo>
                  <a:pt x="815" y="6"/>
                  <a:pt x="827" y="10"/>
                  <a:pt x="838" y="14"/>
                </a:cubicBezTo>
                <a:cubicBezTo>
                  <a:pt x="849" y="19"/>
                  <a:pt x="860" y="25"/>
                  <a:pt x="870" y="31"/>
                </a:cubicBezTo>
                <a:cubicBezTo>
                  <a:pt x="880" y="38"/>
                  <a:pt x="890" y="46"/>
                  <a:pt x="898" y="55"/>
                </a:cubicBezTo>
                <a:cubicBezTo>
                  <a:pt x="907" y="63"/>
                  <a:pt x="915" y="73"/>
                  <a:pt x="922" y="83"/>
                </a:cubicBezTo>
                <a:cubicBezTo>
                  <a:pt x="928" y="93"/>
                  <a:pt x="934" y="104"/>
                  <a:pt x="939" y="115"/>
                </a:cubicBezTo>
                <a:cubicBezTo>
                  <a:pt x="943" y="126"/>
                  <a:pt x="947" y="138"/>
                  <a:pt x="949" y="150"/>
                </a:cubicBezTo>
                <a:cubicBezTo>
                  <a:pt x="952" y="162"/>
                  <a:pt x="953" y="174"/>
                  <a:pt x="953" y="186"/>
                </a:cubicBezTo>
                <a:lnTo>
                  <a:pt x="953" y="1115"/>
                </a:lnTo>
                <a:cubicBezTo>
                  <a:pt x="953" y="1128"/>
                  <a:pt x="952" y="1140"/>
                  <a:pt x="949" y="1152"/>
                </a:cubicBezTo>
                <a:cubicBezTo>
                  <a:pt x="947" y="1164"/>
                  <a:pt x="943" y="1175"/>
                  <a:pt x="939" y="1186"/>
                </a:cubicBezTo>
                <a:cubicBezTo>
                  <a:pt x="934" y="1198"/>
                  <a:pt x="928" y="1208"/>
                  <a:pt x="922" y="1219"/>
                </a:cubicBezTo>
                <a:cubicBezTo>
                  <a:pt x="915" y="1229"/>
                  <a:pt x="907" y="1238"/>
                  <a:pt x="898" y="1247"/>
                </a:cubicBezTo>
                <a:cubicBezTo>
                  <a:pt x="890" y="1255"/>
                  <a:pt x="880" y="1263"/>
                  <a:pt x="870" y="1270"/>
                </a:cubicBezTo>
                <a:cubicBezTo>
                  <a:pt x="860" y="1277"/>
                  <a:pt x="849" y="1282"/>
                  <a:pt x="838" y="1287"/>
                </a:cubicBezTo>
                <a:cubicBezTo>
                  <a:pt x="827" y="1292"/>
                  <a:pt x="815" y="1295"/>
                  <a:pt x="803" y="1298"/>
                </a:cubicBezTo>
                <a:cubicBezTo>
                  <a:pt x="791" y="1300"/>
                  <a:pt x="779" y="1301"/>
                  <a:pt x="767" y="1301"/>
                </a:cubicBezTo>
                <a:lnTo>
                  <a:pt x="187" y="1301"/>
                </a:lnTo>
                <a:cubicBezTo>
                  <a:pt x="175" y="1301"/>
                  <a:pt x="163" y="1300"/>
                  <a:pt x="151" y="1298"/>
                </a:cubicBezTo>
                <a:cubicBezTo>
                  <a:pt x="139" y="1295"/>
                  <a:pt x="127" y="1292"/>
                  <a:pt x="116" y="1287"/>
                </a:cubicBezTo>
                <a:cubicBezTo>
                  <a:pt x="104" y="1282"/>
                  <a:pt x="94" y="1277"/>
                  <a:pt x="84" y="1270"/>
                </a:cubicBezTo>
                <a:cubicBezTo>
                  <a:pt x="73" y="1263"/>
                  <a:pt x="63" y="1255"/>
                  <a:pt x="54" y="1247"/>
                </a:cubicBezTo>
                <a:cubicBezTo>
                  <a:pt x="46" y="1238"/>
                  <a:pt x="38" y="1229"/>
                  <a:pt x="31" y="1219"/>
                </a:cubicBezTo>
                <a:cubicBezTo>
                  <a:pt x="25" y="1208"/>
                  <a:pt x="19" y="1198"/>
                  <a:pt x="14" y="1186"/>
                </a:cubicBezTo>
                <a:cubicBezTo>
                  <a:pt x="10" y="1175"/>
                  <a:pt x="6" y="1164"/>
                  <a:pt x="4" y="1152"/>
                </a:cubicBezTo>
                <a:cubicBezTo>
                  <a:pt x="1" y="1140"/>
                  <a:pt x="0" y="1128"/>
                  <a:pt x="0" y="1115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9"/>
          <a:stretch/>
        </p:blipFill>
        <p:spPr>
          <a:xfrm>
            <a:off x="6752160" y="371052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4" name=""/>
          <p:cNvSpPr txBox="1"/>
          <p:nvPr/>
        </p:nvSpPr>
        <p:spPr>
          <a:xfrm>
            <a:off x="6304320" y="3909960"/>
            <a:ext cx="2156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Leaf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7679520" y="3634920"/>
            <a:ext cx="351360" cy="468360"/>
          </a:xfrm>
          <a:custGeom>
            <a:avLst/>
            <a:gdLst/>
            <a:ahLst/>
            <a:rect l="0" t="0" r="r" b="b"/>
            <a:pathLst>
              <a:path w="976" h="1301">
                <a:moveTo>
                  <a:pt x="0" y="1115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791" y="0"/>
                </a:lnTo>
                <a:cubicBezTo>
                  <a:pt x="803" y="0"/>
                  <a:pt x="815" y="1"/>
                  <a:pt x="827" y="4"/>
                </a:cubicBezTo>
                <a:cubicBezTo>
                  <a:pt x="839" y="6"/>
                  <a:pt x="850" y="10"/>
                  <a:pt x="862" y="14"/>
                </a:cubicBezTo>
                <a:cubicBezTo>
                  <a:pt x="873" y="19"/>
                  <a:pt x="884" y="25"/>
                  <a:pt x="894" y="31"/>
                </a:cubicBezTo>
                <a:cubicBezTo>
                  <a:pt x="904" y="38"/>
                  <a:pt x="913" y="46"/>
                  <a:pt x="922" y="55"/>
                </a:cubicBezTo>
                <a:cubicBezTo>
                  <a:pt x="930" y="63"/>
                  <a:pt x="938" y="73"/>
                  <a:pt x="945" y="83"/>
                </a:cubicBezTo>
                <a:cubicBezTo>
                  <a:pt x="952" y="93"/>
                  <a:pt x="957" y="104"/>
                  <a:pt x="962" y="115"/>
                </a:cubicBezTo>
                <a:cubicBezTo>
                  <a:pt x="967" y="126"/>
                  <a:pt x="970" y="138"/>
                  <a:pt x="973" y="150"/>
                </a:cubicBezTo>
                <a:cubicBezTo>
                  <a:pt x="975" y="162"/>
                  <a:pt x="976" y="174"/>
                  <a:pt x="976" y="186"/>
                </a:cubicBezTo>
                <a:lnTo>
                  <a:pt x="976" y="1115"/>
                </a:lnTo>
                <a:cubicBezTo>
                  <a:pt x="976" y="1128"/>
                  <a:pt x="975" y="1140"/>
                  <a:pt x="973" y="1152"/>
                </a:cubicBezTo>
                <a:cubicBezTo>
                  <a:pt x="970" y="1164"/>
                  <a:pt x="967" y="1175"/>
                  <a:pt x="962" y="1186"/>
                </a:cubicBezTo>
                <a:cubicBezTo>
                  <a:pt x="957" y="1198"/>
                  <a:pt x="952" y="1208"/>
                  <a:pt x="945" y="1219"/>
                </a:cubicBezTo>
                <a:cubicBezTo>
                  <a:pt x="938" y="1229"/>
                  <a:pt x="930" y="1238"/>
                  <a:pt x="922" y="1247"/>
                </a:cubicBezTo>
                <a:cubicBezTo>
                  <a:pt x="913" y="1255"/>
                  <a:pt x="904" y="1263"/>
                  <a:pt x="894" y="1270"/>
                </a:cubicBezTo>
                <a:cubicBezTo>
                  <a:pt x="884" y="1277"/>
                  <a:pt x="873" y="1282"/>
                  <a:pt x="862" y="1287"/>
                </a:cubicBezTo>
                <a:cubicBezTo>
                  <a:pt x="850" y="1292"/>
                  <a:pt x="839" y="1295"/>
                  <a:pt x="827" y="1298"/>
                </a:cubicBezTo>
                <a:cubicBezTo>
                  <a:pt x="815" y="1300"/>
                  <a:pt x="803" y="1301"/>
                  <a:pt x="791" y="1301"/>
                </a:cubicBezTo>
                <a:lnTo>
                  <a:pt x="186" y="1301"/>
                </a:lnTo>
                <a:cubicBezTo>
                  <a:pt x="174" y="1301"/>
                  <a:pt x="162" y="1300"/>
                  <a:pt x="150" y="1298"/>
                </a:cubicBezTo>
                <a:cubicBezTo>
                  <a:pt x="138" y="1295"/>
                  <a:pt x="126" y="1292"/>
                  <a:pt x="115" y="1287"/>
                </a:cubicBezTo>
                <a:cubicBezTo>
                  <a:pt x="104" y="1282"/>
                  <a:pt x="93" y="1277"/>
                  <a:pt x="83" y="1270"/>
                </a:cubicBezTo>
                <a:cubicBezTo>
                  <a:pt x="73" y="1263"/>
                  <a:pt x="63" y="1255"/>
                  <a:pt x="55" y="1247"/>
                </a:cubicBezTo>
                <a:cubicBezTo>
                  <a:pt x="46" y="1238"/>
                  <a:pt x="38" y="1229"/>
                  <a:pt x="32" y="1219"/>
                </a:cubicBezTo>
                <a:cubicBezTo>
                  <a:pt x="25" y="1208"/>
                  <a:pt x="19" y="1198"/>
                  <a:pt x="14" y="1186"/>
                </a:cubicBezTo>
                <a:cubicBezTo>
                  <a:pt x="10" y="1175"/>
                  <a:pt x="6" y="1164"/>
                  <a:pt x="4" y="1152"/>
                </a:cubicBezTo>
                <a:cubicBezTo>
                  <a:pt x="1" y="1140"/>
                  <a:pt x="0" y="1128"/>
                  <a:pt x="0" y="1115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20"/>
          <a:stretch/>
        </p:blipFill>
        <p:spPr>
          <a:xfrm>
            <a:off x="7779960" y="371052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7" name=""/>
          <p:cNvSpPr txBox="1"/>
          <p:nvPr/>
        </p:nvSpPr>
        <p:spPr>
          <a:xfrm>
            <a:off x="6717240" y="3909960"/>
            <a:ext cx="2156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Leaf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8097480" y="3634920"/>
            <a:ext cx="343080" cy="468360"/>
          </a:xfrm>
          <a:custGeom>
            <a:avLst/>
            <a:gdLst/>
            <a:ahLst/>
            <a:rect l="0" t="0" r="r" b="b"/>
            <a:pathLst>
              <a:path w="953" h="1301">
                <a:moveTo>
                  <a:pt x="0" y="1115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4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2" y="31"/>
                </a:cubicBezTo>
                <a:cubicBezTo>
                  <a:pt x="93" y="25"/>
                  <a:pt x="103" y="19"/>
                  <a:pt x="115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6" y="0"/>
                </a:cubicBezTo>
                <a:lnTo>
                  <a:pt x="766" y="0"/>
                </a:lnTo>
                <a:cubicBezTo>
                  <a:pt x="778" y="0"/>
                  <a:pt x="790" y="1"/>
                  <a:pt x="802" y="4"/>
                </a:cubicBezTo>
                <a:cubicBezTo>
                  <a:pt x="815" y="6"/>
                  <a:pt x="827" y="10"/>
                  <a:pt x="838" y="14"/>
                </a:cubicBezTo>
                <a:cubicBezTo>
                  <a:pt x="849" y="19"/>
                  <a:pt x="860" y="25"/>
                  <a:pt x="870" y="31"/>
                </a:cubicBezTo>
                <a:cubicBezTo>
                  <a:pt x="880" y="38"/>
                  <a:pt x="890" y="46"/>
                  <a:pt x="898" y="55"/>
                </a:cubicBezTo>
                <a:cubicBezTo>
                  <a:pt x="907" y="63"/>
                  <a:pt x="915" y="73"/>
                  <a:pt x="921" y="83"/>
                </a:cubicBezTo>
                <a:cubicBezTo>
                  <a:pt x="928" y="93"/>
                  <a:pt x="934" y="104"/>
                  <a:pt x="939" y="115"/>
                </a:cubicBezTo>
                <a:cubicBezTo>
                  <a:pt x="943" y="126"/>
                  <a:pt x="947" y="138"/>
                  <a:pt x="949" y="150"/>
                </a:cubicBezTo>
                <a:cubicBezTo>
                  <a:pt x="951" y="162"/>
                  <a:pt x="953" y="174"/>
                  <a:pt x="953" y="186"/>
                </a:cubicBezTo>
                <a:lnTo>
                  <a:pt x="953" y="1115"/>
                </a:lnTo>
                <a:cubicBezTo>
                  <a:pt x="953" y="1128"/>
                  <a:pt x="951" y="1140"/>
                  <a:pt x="949" y="1152"/>
                </a:cubicBezTo>
                <a:cubicBezTo>
                  <a:pt x="947" y="1164"/>
                  <a:pt x="943" y="1175"/>
                  <a:pt x="939" y="1186"/>
                </a:cubicBezTo>
                <a:cubicBezTo>
                  <a:pt x="934" y="1198"/>
                  <a:pt x="928" y="1208"/>
                  <a:pt x="921" y="1219"/>
                </a:cubicBezTo>
                <a:cubicBezTo>
                  <a:pt x="915" y="1229"/>
                  <a:pt x="907" y="1238"/>
                  <a:pt x="898" y="1247"/>
                </a:cubicBezTo>
                <a:cubicBezTo>
                  <a:pt x="890" y="1255"/>
                  <a:pt x="880" y="1263"/>
                  <a:pt x="870" y="1270"/>
                </a:cubicBezTo>
                <a:cubicBezTo>
                  <a:pt x="860" y="1277"/>
                  <a:pt x="849" y="1282"/>
                  <a:pt x="838" y="1287"/>
                </a:cubicBezTo>
                <a:cubicBezTo>
                  <a:pt x="827" y="1292"/>
                  <a:pt x="815" y="1295"/>
                  <a:pt x="802" y="1298"/>
                </a:cubicBezTo>
                <a:cubicBezTo>
                  <a:pt x="790" y="1300"/>
                  <a:pt x="778" y="1301"/>
                  <a:pt x="766" y="1301"/>
                </a:cubicBezTo>
                <a:lnTo>
                  <a:pt x="186" y="1301"/>
                </a:lnTo>
                <a:cubicBezTo>
                  <a:pt x="173" y="1301"/>
                  <a:pt x="161" y="1300"/>
                  <a:pt x="149" y="1298"/>
                </a:cubicBezTo>
                <a:cubicBezTo>
                  <a:pt x="137" y="1295"/>
                  <a:pt x="126" y="1292"/>
                  <a:pt x="115" y="1287"/>
                </a:cubicBezTo>
                <a:cubicBezTo>
                  <a:pt x="103" y="1282"/>
                  <a:pt x="93" y="1277"/>
                  <a:pt x="82" y="1270"/>
                </a:cubicBezTo>
                <a:cubicBezTo>
                  <a:pt x="72" y="1263"/>
                  <a:pt x="63" y="1255"/>
                  <a:pt x="54" y="1247"/>
                </a:cubicBezTo>
                <a:cubicBezTo>
                  <a:pt x="46" y="1238"/>
                  <a:pt x="38" y="1229"/>
                  <a:pt x="31" y="1219"/>
                </a:cubicBezTo>
                <a:cubicBezTo>
                  <a:pt x="24" y="1208"/>
                  <a:pt x="19" y="1198"/>
                  <a:pt x="14" y="1186"/>
                </a:cubicBezTo>
                <a:cubicBezTo>
                  <a:pt x="9" y="1175"/>
                  <a:pt x="6" y="1164"/>
                  <a:pt x="4" y="1152"/>
                </a:cubicBezTo>
                <a:cubicBezTo>
                  <a:pt x="1" y="1140"/>
                  <a:pt x="0" y="1128"/>
                  <a:pt x="0" y="1115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21"/>
          <a:stretch/>
        </p:blipFill>
        <p:spPr>
          <a:xfrm>
            <a:off x="8189640" y="371052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0" name=""/>
          <p:cNvSpPr txBox="1"/>
          <p:nvPr/>
        </p:nvSpPr>
        <p:spPr>
          <a:xfrm>
            <a:off x="7749000" y="3909960"/>
            <a:ext cx="2156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Leaf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9125280" y="3634920"/>
            <a:ext cx="351360" cy="468360"/>
          </a:xfrm>
          <a:custGeom>
            <a:avLst/>
            <a:gdLst/>
            <a:ahLst/>
            <a:rect l="0" t="0" r="r" b="b"/>
            <a:pathLst>
              <a:path w="976" h="1301">
                <a:moveTo>
                  <a:pt x="0" y="1115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790" y="0"/>
                </a:lnTo>
                <a:cubicBezTo>
                  <a:pt x="803" y="0"/>
                  <a:pt x="815" y="1"/>
                  <a:pt x="827" y="4"/>
                </a:cubicBezTo>
                <a:cubicBezTo>
                  <a:pt x="839" y="6"/>
                  <a:pt x="850" y="10"/>
                  <a:pt x="861" y="14"/>
                </a:cubicBezTo>
                <a:cubicBezTo>
                  <a:pt x="873" y="19"/>
                  <a:pt x="883" y="25"/>
                  <a:pt x="894" y="31"/>
                </a:cubicBezTo>
                <a:cubicBezTo>
                  <a:pt x="904" y="38"/>
                  <a:pt x="913" y="46"/>
                  <a:pt x="922" y="55"/>
                </a:cubicBezTo>
                <a:cubicBezTo>
                  <a:pt x="930" y="63"/>
                  <a:pt x="938" y="73"/>
                  <a:pt x="945" y="83"/>
                </a:cubicBezTo>
                <a:cubicBezTo>
                  <a:pt x="952" y="93"/>
                  <a:pt x="957" y="104"/>
                  <a:pt x="962" y="115"/>
                </a:cubicBezTo>
                <a:cubicBezTo>
                  <a:pt x="967" y="126"/>
                  <a:pt x="970" y="138"/>
                  <a:pt x="973" y="150"/>
                </a:cubicBezTo>
                <a:cubicBezTo>
                  <a:pt x="975" y="162"/>
                  <a:pt x="976" y="174"/>
                  <a:pt x="976" y="186"/>
                </a:cubicBezTo>
                <a:lnTo>
                  <a:pt x="976" y="1115"/>
                </a:lnTo>
                <a:cubicBezTo>
                  <a:pt x="976" y="1128"/>
                  <a:pt x="975" y="1140"/>
                  <a:pt x="973" y="1152"/>
                </a:cubicBezTo>
                <a:cubicBezTo>
                  <a:pt x="970" y="1164"/>
                  <a:pt x="967" y="1175"/>
                  <a:pt x="962" y="1186"/>
                </a:cubicBezTo>
                <a:cubicBezTo>
                  <a:pt x="957" y="1198"/>
                  <a:pt x="952" y="1208"/>
                  <a:pt x="945" y="1219"/>
                </a:cubicBezTo>
                <a:cubicBezTo>
                  <a:pt x="938" y="1229"/>
                  <a:pt x="930" y="1238"/>
                  <a:pt x="922" y="1247"/>
                </a:cubicBezTo>
                <a:cubicBezTo>
                  <a:pt x="913" y="1255"/>
                  <a:pt x="904" y="1263"/>
                  <a:pt x="894" y="1270"/>
                </a:cubicBezTo>
                <a:cubicBezTo>
                  <a:pt x="883" y="1277"/>
                  <a:pt x="873" y="1282"/>
                  <a:pt x="861" y="1287"/>
                </a:cubicBezTo>
                <a:cubicBezTo>
                  <a:pt x="850" y="1292"/>
                  <a:pt x="839" y="1295"/>
                  <a:pt x="827" y="1298"/>
                </a:cubicBezTo>
                <a:cubicBezTo>
                  <a:pt x="815" y="1300"/>
                  <a:pt x="803" y="1301"/>
                  <a:pt x="790" y="1301"/>
                </a:cubicBezTo>
                <a:lnTo>
                  <a:pt x="186" y="1301"/>
                </a:lnTo>
                <a:cubicBezTo>
                  <a:pt x="174" y="1301"/>
                  <a:pt x="162" y="1300"/>
                  <a:pt x="150" y="1298"/>
                </a:cubicBezTo>
                <a:cubicBezTo>
                  <a:pt x="138" y="1295"/>
                  <a:pt x="126" y="1292"/>
                  <a:pt x="115" y="1287"/>
                </a:cubicBezTo>
                <a:cubicBezTo>
                  <a:pt x="104" y="1282"/>
                  <a:pt x="93" y="1277"/>
                  <a:pt x="83" y="1270"/>
                </a:cubicBezTo>
                <a:cubicBezTo>
                  <a:pt x="73" y="1263"/>
                  <a:pt x="63" y="1255"/>
                  <a:pt x="55" y="1247"/>
                </a:cubicBezTo>
                <a:cubicBezTo>
                  <a:pt x="46" y="1238"/>
                  <a:pt x="38" y="1229"/>
                  <a:pt x="31" y="1219"/>
                </a:cubicBezTo>
                <a:cubicBezTo>
                  <a:pt x="25" y="1208"/>
                  <a:pt x="19" y="1198"/>
                  <a:pt x="14" y="1186"/>
                </a:cubicBezTo>
                <a:cubicBezTo>
                  <a:pt x="10" y="1175"/>
                  <a:pt x="6" y="1164"/>
                  <a:pt x="4" y="1152"/>
                </a:cubicBezTo>
                <a:cubicBezTo>
                  <a:pt x="1" y="1140"/>
                  <a:pt x="0" y="1128"/>
                  <a:pt x="0" y="1115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22"/>
          <a:stretch/>
        </p:blipFill>
        <p:spPr>
          <a:xfrm>
            <a:off x="9225720" y="371052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3" name=""/>
          <p:cNvSpPr txBox="1"/>
          <p:nvPr/>
        </p:nvSpPr>
        <p:spPr>
          <a:xfrm>
            <a:off x="8161920" y="3909960"/>
            <a:ext cx="2156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Leaf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9543240" y="3634920"/>
            <a:ext cx="343080" cy="468360"/>
          </a:xfrm>
          <a:custGeom>
            <a:avLst/>
            <a:gdLst/>
            <a:ahLst/>
            <a:rect l="0" t="0" r="r" b="b"/>
            <a:pathLst>
              <a:path w="953" h="1301">
                <a:moveTo>
                  <a:pt x="0" y="1115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4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6" y="0"/>
                </a:cubicBezTo>
                <a:lnTo>
                  <a:pt x="767" y="0"/>
                </a:lnTo>
                <a:cubicBezTo>
                  <a:pt x="779" y="0"/>
                  <a:pt x="791" y="1"/>
                  <a:pt x="803" y="4"/>
                </a:cubicBezTo>
                <a:cubicBezTo>
                  <a:pt x="815" y="6"/>
                  <a:pt x="827" y="10"/>
                  <a:pt x="838" y="14"/>
                </a:cubicBezTo>
                <a:cubicBezTo>
                  <a:pt x="849" y="19"/>
                  <a:pt x="860" y="25"/>
                  <a:pt x="870" y="31"/>
                </a:cubicBezTo>
                <a:cubicBezTo>
                  <a:pt x="880" y="38"/>
                  <a:pt x="890" y="46"/>
                  <a:pt x="898" y="55"/>
                </a:cubicBezTo>
                <a:cubicBezTo>
                  <a:pt x="907" y="63"/>
                  <a:pt x="914" y="73"/>
                  <a:pt x="921" y="83"/>
                </a:cubicBezTo>
                <a:cubicBezTo>
                  <a:pt x="928" y="93"/>
                  <a:pt x="934" y="104"/>
                  <a:pt x="938" y="115"/>
                </a:cubicBezTo>
                <a:cubicBezTo>
                  <a:pt x="943" y="126"/>
                  <a:pt x="947" y="138"/>
                  <a:pt x="949" y="150"/>
                </a:cubicBezTo>
                <a:cubicBezTo>
                  <a:pt x="951" y="162"/>
                  <a:pt x="953" y="174"/>
                  <a:pt x="953" y="186"/>
                </a:cubicBezTo>
                <a:lnTo>
                  <a:pt x="953" y="1115"/>
                </a:lnTo>
                <a:cubicBezTo>
                  <a:pt x="953" y="1128"/>
                  <a:pt x="951" y="1140"/>
                  <a:pt x="949" y="1152"/>
                </a:cubicBezTo>
                <a:cubicBezTo>
                  <a:pt x="947" y="1164"/>
                  <a:pt x="943" y="1175"/>
                  <a:pt x="938" y="1186"/>
                </a:cubicBezTo>
                <a:cubicBezTo>
                  <a:pt x="934" y="1198"/>
                  <a:pt x="928" y="1208"/>
                  <a:pt x="921" y="1219"/>
                </a:cubicBezTo>
                <a:cubicBezTo>
                  <a:pt x="914" y="1229"/>
                  <a:pt x="907" y="1238"/>
                  <a:pt x="898" y="1247"/>
                </a:cubicBezTo>
                <a:cubicBezTo>
                  <a:pt x="890" y="1255"/>
                  <a:pt x="880" y="1263"/>
                  <a:pt x="870" y="1270"/>
                </a:cubicBezTo>
                <a:cubicBezTo>
                  <a:pt x="860" y="1277"/>
                  <a:pt x="849" y="1282"/>
                  <a:pt x="838" y="1287"/>
                </a:cubicBezTo>
                <a:cubicBezTo>
                  <a:pt x="827" y="1292"/>
                  <a:pt x="815" y="1295"/>
                  <a:pt x="803" y="1298"/>
                </a:cubicBezTo>
                <a:cubicBezTo>
                  <a:pt x="791" y="1300"/>
                  <a:pt x="779" y="1301"/>
                  <a:pt x="767" y="1301"/>
                </a:cubicBezTo>
                <a:lnTo>
                  <a:pt x="186" y="1301"/>
                </a:lnTo>
                <a:cubicBezTo>
                  <a:pt x="173" y="1301"/>
                  <a:pt x="161" y="1300"/>
                  <a:pt x="149" y="1298"/>
                </a:cubicBezTo>
                <a:cubicBezTo>
                  <a:pt x="137" y="1295"/>
                  <a:pt x="126" y="1292"/>
                  <a:pt x="114" y="1287"/>
                </a:cubicBezTo>
                <a:cubicBezTo>
                  <a:pt x="103" y="1282"/>
                  <a:pt x="92" y="1277"/>
                  <a:pt x="82" y="1270"/>
                </a:cubicBezTo>
                <a:cubicBezTo>
                  <a:pt x="72" y="1263"/>
                  <a:pt x="63" y="1255"/>
                  <a:pt x="54" y="1247"/>
                </a:cubicBezTo>
                <a:cubicBezTo>
                  <a:pt x="46" y="1238"/>
                  <a:pt x="38" y="1229"/>
                  <a:pt x="31" y="1219"/>
                </a:cubicBezTo>
                <a:cubicBezTo>
                  <a:pt x="24" y="1208"/>
                  <a:pt x="19" y="1198"/>
                  <a:pt x="14" y="1186"/>
                </a:cubicBezTo>
                <a:cubicBezTo>
                  <a:pt x="9" y="1175"/>
                  <a:pt x="6" y="1164"/>
                  <a:pt x="3" y="1152"/>
                </a:cubicBezTo>
                <a:cubicBezTo>
                  <a:pt x="1" y="1140"/>
                  <a:pt x="0" y="1128"/>
                  <a:pt x="0" y="1115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23"/>
          <a:stretch/>
        </p:blipFill>
        <p:spPr>
          <a:xfrm>
            <a:off x="9635400" y="371052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6" name=""/>
          <p:cNvSpPr txBox="1"/>
          <p:nvPr/>
        </p:nvSpPr>
        <p:spPr>
          <a:xfrm>
            <a:off x="9194040" y="3909960"/>
            <a:ext cx="2156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Leaf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24"/>
          <a:stretch/>
        </p:blipFill>
        <p:spPr>
          <a:xfrm>
            <a:off x="10111680" y="6200640"/>
            <a:ext cx="384120" cy="19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8" name=""/>
          <p:cNvSpPr txBox="1"/>
          <p:nvPr/>
        </p:nvSpPr>
        <p:spPr>
          <a:xfrm>
            <a:off x="9606960" y="3909960"/>
            <a:ext cx="2156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Leaf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0" name=""/>
          <p:cNvSpPr/>
          <p:nvPr/>
        </p:nvSpPr>
        <p:spPr>
          <a:xfrm>
            <a:off x="417600" y="1002600"/>
            <a:ext cx="2925360" cy="16920"/>
          </a:xfrm>
          <a:custGeom>
            <a:avLst/>
            <a:gdLst/>
            <a:ahLst/>
            <a:rect l="0" t="0" r="r" b="b"/>
            <a:pathLst>
              <a:path w="8126" h="47">
                <a:moveTo>
                  <a:pt x="0" y="0"/>
                </a:moveTo>
                <a:lnTo>
                  <a:pt x="8126" y="0"/>
                </a:lnTo>
                <a:lnTo>
                  <a:pt x="812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2924640" y="1002600"/>
            <a:ext cx="16920" cy="2089440"/>
          </a:xfrm>
          <a:custGeom>
            <a:avLst/>
            <a:gdLst/>
            <a:ahLst/>
            <a:rect l="0" t="0" r="r" b="b"/>
            <a:pathLst>
              <a:path w="47" h="5804">
                <a:moveTo>
                  <a:pt x="0" y="0"/>
                </a:moveTo>
                <a:lnTo>
                  <a:pt x="47" y="0"/>
                </a:lnTo>
                <a:lnTo>
                  <a:pt x="47" y="5804"/>
                </a:lnTo>
                <a:lnTo>
                  <a:pt x="0" y="5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1253160" y="3091680"/>
            <a:ext cx="1671840" cy="17280"/>
          </a:xfrm>
          <a:custGeom>
            <a:avLst/>
            <a:gdLst/>
            <a:ahLst/>
            <a:rect l="0" t="0" r="r" b="b"/>
            <a:pathLst>
              <a:path w="4644" h="48">
                <a:moveTo>
                  <a:pt x="0" y="0"/>
                </a:moveTo>
                <a:lnTo>
                  <a:pt x="4644" y="0"/>
                </a:lnTo>
                <a:lnTo>
                  <a:pt x="4644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7938720" y="3342600"/>
            <a:ext cx="16920" cy="1504440"/>
          </a:xfrm>
          <a:custGeom>
            <a:avLst/>
            <a:gdLst/>
            <a:ahLst/>
            <a:rect l="0" t="0" r="r" b="b"/>
            <a:pathLst>
              <a:path w="47" h="4179">
                <a:moveTo>
                  <a:pt x="0" y="0"/>
                </a:moveTo>
                <a:lnTo>
                  <a:pt x="47" y="0"/>
                </a:lnTo>
                <a:lnTo>
                  <a:pt x="47" y="4179"/>
                </a:lnTo>
                <a:lnTo>
                  <a:pt x="0" y="41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5849640" y="4846680"/>
            <a:ext cx="2089440" cy="16920"/>
          </a:xfrm>
          <a:custGeom>
            <a:avLst/>
            <a:gdLst/>
            <a:ahLst/>
            <a:rect l="0" t="0" r="r" b="b"/>
            <a:pathLst>
              <a:path w="5804" h="47">
                <a:moveTo>
                  <a:pt x="0" y="0"/>
                </a:moveTo>
                <a:lnTo>
                  <a:pt x="5804" y="0"/>
                </a:lnTo>
                <a:lnTo>
                  <a:pt x="5804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6" name=""/>
          <p:cNvSpPr txBox="1"/>
          <p:nvPr/>
        </p:nvSpPr>
        <p:spPr>
          <a:xfrm>
            <a:off x="2440440" y="188640"/>
            <a:ext cx="583704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Splitting Criteria in Decision Trees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401040" y="1320120"/>
            <a:ext cx="2966760" cy="4161960"/>
          </a:xfrm>
          <a:custGeom>
            <a:avLst/>
            <a:gdLst/>
            <a:ahLst/>
            <a:rect l="0" t="0" r="r" b="b"/>
            <a:pathLst>
              <a:path w="8241" h="11561">
                <a:moveTo>
                  <a:pt x="0" y="11376"/>
                </a:moveTo>
                <a:lnTo>
                  <a:pt x="0" y="139"/>
                </a:lnTo>
                <a:cubicBezTo>
                  <a:pt x="0" y="130"/>
                  <a:pt x="1" y="121"/>
                  <a:pt x="3" y="112"/>
                </a:cubicBezTo>
                <a:cubicBezTo>
                  <a:pt x="6" y="103"/>
                  <a:pt x="9" y="95"/>
                  <a:pt x="14" y="86"/>
                </a:cubicBezTo>
                <a:cubicBezTo>
                  <a:pt x="19" y="78"/>
                  <a:pt x="24" y="70"/>
                  <a:pt x="31" y="62"/>
                </a:cubicBezTo>
                <a:cubicBezTo>
                  <a:pt x="38" y="54"/>
                  <a:pt x="45" y="47"/>
                  <a:pt x="54" y="41"/>
                </a:cubicBezTo>
                <a:cubicBezTo>
                  <a:pt x="63" y="34"/>
                  <a:pt x="72" y="29"/>
                  <a:pt x="82" y="24"/>
                </a:cubicBezTo>
                <a:cubicBezTo>
                  <a:pt x="92" y="19"/>
                  <a:pt x="103" y="14"/>
                  <a:pt x="114" y="11"/>
                </a:cubicBezTo>
                <a:cubicBezTo>
                  <a:pt x="126" y="7"/>
                  <a:pt x="137" y="5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8056" y="0"/>
                </a:lnTo>
                <a:cubicBezTo>
                  <a:pt x="8068" y="0"/>
                  <a:pt x="8080" y="1"/>
                  <a:pt x="8092" y="3"/>
                </a:cubicBezTo>
                <a:cubicBezTo>
                  <a:pt x="8104" y="5"/>
                  <a:pt x="8115" y="7"/>
                  <a:pt x="8127" y="11"/>
                </a:cubicBezTo>
                <a:cubicBezTo>
                  <a:pt x="8138" y="14"/>
                  <a:pt x="8149" y="19"/>
                  <a:pt x="8159" y="24"/>
                </a:cubicBezTo>
                <a:cubicBezTo>
                  <a:pt x="8169" y="29"/>
                  <a:pt x="8178" y="34"/>
                  <a:pt x="8187" y="41"/>
                </a:cubicBezTo>
                <a:cubicBezTo>
                  <a:pt x="8196" y="47"/>
                  <a:pt x="8203" y="54"/>
                  <a:pt x="8210" y="62"/>
                </a:cubicBezTo>
                <a:cubicBezTo>
                  <a:pt x="8217" y="70"/>
                  <a:pt x="8223" y="78"/>
                  <a:pt x="8227" y="86"/>
                </a:cubicBezTo>
                <a:cubicBezTo>
                  <a:pt x="8232" y="95"/>
                  <a:pt x="8235" y="103"/>
                  <a:pt x="8238" y="112"/>
                </a:cubicBezTo>
                <a:cubicBezTo>
                  <a:pt x="8240" y="121"/>
                  <a:pt x="8241" y="130"/>
                  <a:pt x="8241" y="139"/>
                </a:cubicBezTo>
                <a:lnTo>
                  <a:pt x="8241" y="11376"/>
                </a:lnTo>
                <a:cubicBezTo>
                  <a:pt x="8241" y="11388"/>
                  <a:pt x="8240" y="11400"/>
                  <a:pt x="8238" y="11412"/>
                </a:cubicBezTo>
                <a:cubicBezTo>
                  <a:pt x="8235" y="11424"/>
                  <a:pt x="8232" y="11435"/>
                  <a:pt x="8227" y="11447"/>
                </a:cubicBezTo>
                <a:cubicBezTo>
                  <a:pt x="8223" y="11458"/>
                  <a:pt x="8217" y="11469"/>
                  <a:pt x="8210" y="11479"/>
                </a:cubicBezTo>
                <a:cubicBezTo>
                  <a:pt x="8203" y="11489"/>
                  <a:pt x="8196" y="11498"/>
                  <a:pt x="8187" y="11507"/>
                </a:cubicBezTo>
                <a:cubicBezTo>
                  <a:pt x="8178" y="11515"/>
                  <a:pt x="8169" y="11523"/>
                  <a:pt x="8159" y="11530"/>
                </a:cubicBezTo>
                <a:cubicBezTo>
                  <a:pt x="8149" y="11537"/>
                  <a:pt x="8138" y="11542"/>
                  <a:pt x="8127" y="11547"/>
                </a:cubicBezTo>
                <a:cubicBezTo>
                  <a:pt x="8115" y="11552"/>
                  <a:pt x="8104" y="11555"/>
                  <a:pt x="8092" y="11558"/>
                </a:cubicBezTo>
                <a:cubicBezTo>
                  <a:pt x="8080" y="11560"/>
                  <a:pt x="8068" y="11561"/>
                  <a:pt x="8056" y="11561"/>
                </a:cubicBezTo>
                <a:lnTo>
                  <a:pt x="185" y="11561"/>
                </a:lnTo>
                <a:cubicBezTo>
                  <a:pt x="173" y="11561"/>
                  <a:pt x="161" y="11560"/>
                  <a:pt x="149" y="11558"/>
                </a:cubicBezTo>
                <a:cubicBezTo>
                  <a:pt x="137" y="11555"/>
                  <a:pt x="126" y="11552"/>
                  <a:pt x="114" y="11547"/>
                </a:cubicBezTo>
                <a:cubicBezTo>
                  <a:pt x="103" y="11542"/>
                  <a:pt x="92" y="11537"/>
                  <a:pt x="82" y="11530"/>
                </a:cubicBezTo>
                <a:cubicBezTo>
                  <a:pt x="72" y="11523"/>
                  <a:pt x="63" y="11515"/>
                  <a:pt x="54" y="11507"/>
                </a:cubicBezTo>
                <a:cubicBezTo>
                  <a:pt x="45" y="11498"/>
                  <a:pt x="38" y="11489"/>
                  <a:pt x="31" y="11479"/>
                </a:cubicBezTo>
                <a:cubicBezTo>
                  <a:pt x="24" y="11469"/>
                  <a:pt x="19" y="11458"/>
                  <a:pt x="14" y="11447"/>
                </a:cubicBezTo>
                <a:cubicBezTo>
                  <a:pt x="9" y="11435"/>
                  <a:pt x="6" y="11424"/>
                  <a:pt x="3" y="11412"/>
                </a:cubicBezTo>
                <a:cubicBezTo>
                  <a:pt x="1" y="11400"/>
                  <a:pt x="0" y="11388"/>
                  <a:pt x="0" y="1137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401040" y="1303560"/>
            <a:ext cx="2966760" cy="66960"/>
          </a:xfrm>
          <a:custGeom>
            <a:avLst/>
            <a:gdLst/>
            <a:ahLst/>
            <a:rect l="0" t="0" r="r" b="b"/>
            <a:pathLst>
              <a:path w="8241" h="186">
                <a:moveTo>
                  <a:pt x="0" y="0"/>
                </a:moveTo>
                <a:lnTo>
                  <a:pt x="8241" y="0"/>
                </a:lnTo>
                <a:lnTo>
                  <a:pt x="8241" y="186"/>
                </a:lnTo>
                <a:lnTo>
                  <a:pt x="0" y="186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568080" y="3576600"/>
            <a:ext cx="2632680" cy="300960"/>
          </a:xfrm>
          <a:custGeom>
            <a:avLst/>
            <a:gdLst/>
            <a:ahLst/>
            <a:rect l="0" t="0" r="r" b="b"/>
            <a:pathLst>
              <a:path w="7313" h="836">
                <a:moveTo>
                  <a:pt x="0" y="744"/>
                </a:moveTo>
                <a:lnTo>
                  <a:pt x="0" y="93"/>
                </a:lnTo>
                <a:cubicBezTo>
                  <a:pt x="0" y="80"/>
                  <a:pt x="2" y="68"/>
                  <a:pt x="7" y="57"/>
                </a:cubicBezTo>
                <a:cubicBezTo>
                  <a:pt x="12" y="46"/>
                  <a:pt x="18" y="36"/>
                  <a:pt x="27" y="27"/>
                </a:cubicBezTo>
                <a:cubicBezTo>
                  <a:pt x="36" y="18"/>
                  <a:pt x="46" y="11"/>
                  <a:pt x="57" y="7"/>
                </a:cubicBezTo>
                <a:cubicBezTo>
                  <a:pt x="69" y="2"/>
                  <a:pt x="81" y="0"/>
                  <a:pt x="93" y="0"/>
                </a:cubicBezTo>
                <a:lnTo>
                  <a:pt x="7220" y="0"/>
                </a:lnTo>
                <a:cubicBezTo>
                  <a:pt x="7233" y="0"/>
                  <a:pt x="7244" y="2"/>
                  <a:pt x="7256" y="7"/>
                </a:cubicBezTo>
                <a:cubicBezTo>
                  <a:pt x="7267" y="11"/>
                  <a:pt x="7277" y="18"/>
                  <a:pt x="7286" y="27"/>
                </a:cubicBezTo>
                <a:cubicBezTo>
                  <a:pt x="7295" y="36"/>
                  <a:pt x="7301" y="46"/>
                  <a:pt x="7306" y="57"/>
                </a:cubicBezTo>
                <a:cubicBezTo>
                  <a:pt x="7311" y="68"/>
                  <a:pt x="7313" y="80"/>
                  <a:pt x="7313" y="93"/>
                </a:cubicBezTo>
                <a:lnTo>
                  <a:pt x="7313" y="744"/>
                </a:lnTo>
                <a:cubicBezTo>
                  <a:pt x="7313" y="756"/>
                  <a:pt x="7311" y="768"/>
                  <a:pt x="7306" y="779"/>
                </a:cubicBezTo>
                <a:cubicBezTo>
                  <a:pt x="7301" y="790"/>
                  <a:pt x="7295" y="800"/>
                  <a:pt x="7286" y="809"/>
                </a:cubicBezTo>
                <a:cubicBezTo>
                  <a:pt x="7277" y="818"/>
                  <a:pt x="7267" y="825"/>
                  <a:pt x="7256" y="829"/>
                </a:cubicBezTo>
                <a:cubicBezTo>
                  <a:pt x="7244" y="834"/>
                  <a:pt x="7233" y="836"/>
                  <a:pt x="7220" y="836"/>
                </a:cubicBezTo>
                <a:lnTo>
                  <a:pt x="93" y="836"/>
                </a:lnTo>
                <a:cubicBezTo>
                  <a:pt x="81" y="836"/>
                  <a:pt x="69" y="834"/>
                  <a:pt x="57" y="829"/>
                </a:cubicBezTo>
                <a:cubicBezTo>
                  <a:pt x="46" y="825"/>
                  <a:pt x="36" y="818"/>
                  <a:pt x="27" y="809"/>
                </a:cubicBezTo>
                <a:cubicBezTo>
                  <a:pt x="18" y="800"/>
                  <a:pt x="12" y="790"/>
                  <a:pt x="7" y="779"/>
                </a:cubicBezTo>
                <a:cubicBezTo>
                  <a:pt x="2" y="768"/>
                  <a:pt x="0" y="756"/>
                  <a:pt x="0" y="744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568080" y="1504080"/>
            <a:ext cx="351360" cy="401400"/>
          </a:xfrm>
          <a:custGeom>
            <a:avLst/>
            <a:gdLst/>
            <a:ahLst/>
            <a:rect l="0" t="0" r="r" b="b"/>
            <a:pathLst>
              <a:path w="976" h="1115">
                <a:moveTo>
                  <a:pt x="0" y="627"/>
                </a:moveTo>
                <a:lnTo>
                  <a:pt x="0" y="487"/>
                </a:lnTo>
                <a:cubicBezTo>
                  <a:pt x="0" y="455"/>
                  <a:pt x="3" y="424"/>
                  <a:pt x="9" y="392"/>
                </a:cubicBezTo>
                <a:cubicBezTo>
                  <a:pt x="16" y="361"/>
                  <a:pt x="25" y="330"/>
                  <a:pt x="37" y="301"/>
                </a:cubicBezTo>
                <a:cubicBezTo>
                  <a:pt x="49" y="271"/>
                  <a:pt x="64" y="243"/>
                  <a:pt x="82" y="216"/>
                </a:cubicBezTo>
                <a:cubicBezTo>
                  <a:pt x="100" y="190"/>
                  <a:pt x="120" y="165"/>
                  <a:pt x="143" y="143"/>
                </a:cubicBezTo>
                <a:cubicBezTo>
                  <a:pt x="165" y="120"/>
                  <a:pt x="190" y="100"/>
                  <a:pt x="217" y="82"/>
                </a:cubicBezTo>
                <a:cubicBezTo>
                  <a:pt x="243" y="64"/>
                  <a:pt x="271" y="49"/>
                  <a:pt x="301" y="37"/>
                </a:cubicBezTo>
                <a:cubicBezTo>
                  <a:pt x="330" y="25"/>
                  <a:pt x="361" y="15"/>
                  <a:pt x="392" y="9"/>
                </a:cubicBezTo>
                <a:cubicBezTo>
                  <a:pt x="424" y="3"/>
                  <a:pt x="455" y="0"/>
                  <a:pt x="487" y="0"/>
                </a:cubicBezTo>
                <a:cubicBezTo>
                  <a:pt x="519" y="0"/>
                  <a:pt x="551" y="3"/>
                  <a:pt x="583" y="9"/>
                </a:cubicBezTo>
                <a:cubicBezTo>
                  <a:pt x="614" y="15"/>
                  <a:pt x="644" y="25"/>
                  <a:pt x="674" y="37"/>
                </a:cubicBezTo>
                <a:cubicBezTo>
                  <a:pt x="704" y="49"/>
                  <a:pt x="732" y="64"/>
                  <a:pt x="758" y="82"/>
                </a:cubicBezTo>
                <a:cubicBezTo>
                  <a:pt x="785" y="100"/>
                  <a:pt x="810" y="120"/>
                  <a:pt x="832" y="143"/>
                </a:cubicBezTo>
                <a:cubicBezTo>
                  <a:pt x="855" y="165"/>
                  <a:pt x="876" y="190"/>
                  <a:pt x="894" y="216"/>
                </a:cubicBezTo>
                <a:cubicBezTo>
                  <a:pt x="912" y="243"/>
                  <a:pt x="927" y="271"/>
                  <a:pt x="939" y="301"/>
                </a:cubicBezTo>
                <a:cubicBezTo>
                  <a:pt x="951" y="330"/>
                  <a:pt x="960" y="361"/>
                  <a:pt x="967" y="392"/>
                </a:cubicBezTo>
                <a:cubicBezTo>
                  <a:pt x="973" y="424"/>
                  <a:pt x="976" y="455"/>
                  <a:pt x="976" y="487"/>
                </a:cubicBezTo>
                <a:lnTo>
                  <a:pt x="976" y="627"/>
                </a:lnTo>
                <a:cubicBezTo>
                  <a:pt x="976" y="659"/>
                  <a:pt x="973" y="690"/>
                  <a:pt x="967" y="722"/>
                </a:cubicBezTo>
                <a:cubicBezTo>
                  <a:pt x="960" y="753"/>
                  <a:pt x="951" y="784"/>
                  <a:pt x="939" y="813"/>
                </a:cubicBezTo>
                <a:cubicBezTo>
                  <a:pt x="927" y="844"/>
                  <a:pt x="912" y="872"/>
                  <a:pt x="894" y="898"/>
                </a:cubicBezTo>
                <a:cubicBezTo>
                  <a:pt x="876" y="925"/>
                  <a:pt x="855" y="950"/>
                  <a:pt x="832" y="972"/>
                </a:cubicBezTo>
                <a:cubicBezTo>
                  <a:pt x="810" y="995"/>
                  <a:pt x="785" y="1015"/>
                  <a:pt x="758" y="1033"/>
                </a:cubicBezTo>
                <a:cubicBezTo>
                  <a:pt x="732" y="1051"/>
                  <a:pt x="704" y="1066"/>
                  <a:pt x="674" y="1078"/>
                </a:cubicBezTo>
                <a:cubicBezTo>
                  <a:pt x="644" y="1090"/>
                  <a:pt x="614" y="1099"/>
                  <a:pt x="583" y="1106"/>
                </a:cubicBezTo>
                <a:cubicBezTo>
                  <a:pt x="551" y="1112"/>
                  <a:pt x="519" y="1115"/>
                  <a:pt x="487" y="1115"/>
                </a:cubicBezTo>
                <a:cubicBezTo>
                  <a:pt x="455" y="1115"/>
                  <a:pt x="424" y="1112"/>
                  <a:pt x="392" y="1106"/>
                </a:cubicBezTo>
                <a:cubicBezTo>
                  <a:pt x="361" y="1099"/>
                  <a:pt x="330" y="1090"/>
                  <a:pt x="301" y="1078"/>
                </a:cubicBezTo>
                <a:cubicBezTo>
                  <a:pt x="271" y="1066"/>
                  <a:pt x="243" y="1051"/>
                  <a:pt x="217" y="1033"/>
                </a:cubicBezTo>
                <a:cubicBezTo>
                  <a:pt x="190" y="1015"/>
                  <a:pt x="165" y="995"/>
                  <a:pt x="143" y="972"/>
                </a:cubicBezTo>
                <a:cubicBezTo>
                  <a:pt x="120" y="950"/>
                  <a:pt x="100" y="925"/>
                  <a:pt x="82" y="898"/>
                </a:cubicBezTo>
                <a:cubicBezTo>
                  <a:pt x="64" y="872"/>
                  <a:pt x="49" y="844"/>
                  <a:pt x="37" y="813"/>
                </a:cubicBezTo>
                <a:cubicBezTo>
                  <a:pt x="25" y="784"/>
                  <a:pt x="16" y="753"/>
                  <a:pt x="9" y="722"/>
                </a:cubicBezTo>
                <a:cubicBezTo>
                  <a:pt x="3" y="690"/>
                  <a:pt x="0" y="659"/>
                  <a:pt x="0" y="627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3"/>
          <a:stretch/>
        </p:blipFill>
        <p:spPr>
          <a:xfrm>
            <a:off x="668520" y="160452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"/>
          <p:cNvSpPr txBox="1"/>
          <p:nvPr/>
        </p:nvSpPr>
        <p:spPr>
          <a:xfrm>
            <a:off x="2019240" y="889560"/>
            <a:ext cx="67136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use diﬀerent criteria to determine the optimal split at each node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4"/>
          <a:stretch/>
        </p:blipFill>
        <p:spPr>
          <a:xfrm>
            <a:off x="568080" y="207252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4" name=""/>
          <p:cNvSpPr txBox="1"/>
          <p:nvPr/>
        </p:nvSpPr>
        <p:spPr>
          <a:xfrm>
            <a:off x="1019520" y="1585440"/>
            <a:ext cx="14842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Gini Impurity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5"/>
          <a:stretch/>
        </p:blipFill>
        <p:spPr>
          <a:xfrm>
            <a:off x="568080" y="23400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6" name=""/>
          <p:cNvSpPr txBox="1"/>
          <p:nvPr/>
        </p:nvSpPr>
        <p:spPr>
          <a:xfrm>
            <a:off x="752040" y="2057040"/>
            <a:ext cx="1538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Used for: Classiﬁcation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785520" y="2324520"/>
            <a:ext cx="1640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Goal: Create pure nodes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568080" y="2658600"/>
            <a:ext cx="2235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Measures the frequency at which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568080" y="2859120"/>
            <a:ext cx="2175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elements would be mislabeled if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568080" y="3060000"/>
            <a:ext cx="2314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randomly labeled according to the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568080" y="3260520"/>
            <a:ext cx="1722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distribution in the subset.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651960" y="3648960"/>
            <a:ext cx="12078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Gini(D) = 1 - ∑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2096280" y="3648960"/>
            <a:ext cx="4032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(p 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568080" y="4028040"/>
            <a:ext cx="2492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Where c is the number of classes and p  is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568080" y="4195080"/>
            <a:ext cx="2622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proportion of samples belonging to class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6"/>
          <a:stretch/>
        </p:blipFill>
        <p:spPr>
          <a:xfrm>
            <a:off x="568080" y="4646160"/>
            <a:ext cx="2631960" cy="83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7" name=""/>
          <p:cNvSpPr/>
          <p:nvPr/>
        </p:nvSpPr>
        <p:spPr>
          <a:xfrm>
            <a:off x="3860640" y="1320120"/>
            <a:ext cx="2975400" cy="4161960"/>
          </a:xfrm>
          <a:custGeom>
            <a:avLst/>
            <a:gdLst/>
            <a:ahLst/>
            <a:rect l="0" t="0" r="r" b="b"/>
            <a:pathLst>
              <a:path w="8265" h="11561">
                <a:moveTo>
                  <a:pt x="0" y="11376"/>
                </a:moveTo>
                <a:lnTo>
                  <a:pt x="0" y="139"/>
                </a:lnTo>
                <a:cubicBezTo>
                  <a:pt x="0" y="130"/>
                  <a:pt x="1" y="121"/>
                  <a:pt x="3" y="112"/>
                </a:cubicBezTo>
                <a:cubicBezTo>
                  <a:pt x="6" y="103"/>
                  <a:pt x="9" y="95"/>
                  <a:pt x="14" y="86"/>
                </a:cubicBezTo>
                <a:cubicBezTo>
                  <a:pt x="19" y="78"/>
                  <a:pt x="24" y="70"/>
                  <a:pt x="31" y="62"/>
                </a:cubicBezTo>
                <a:cubicBezTo>
                  <a:pt x="38" y="54"/>
                  <a:pt x="46" y="47"/>
                  <a:pt x="54" y="41"/>
                </a:cubicBezTo>
                <a:cubicBezTo>
                  <a:pt x="63" y="34"/>
                  <a:pt x="72" y="29"/>
                  <a:pt x="82" y="24"/>
                </a:cubicBezTo>
                <a:cubicBezTo>
                  <a:pt x="93" y="19"/>
                  <a:pt x="103" y="14"/>
                  <a:pt x="115" y="11"/>
                </a:cubicBezTo>
                <a:cubicBezTo>
                  <a:pt x="126" y="7"/>
                  <a:pt x="137" y="5"/>
                  <a:pt x="149" y="3"/>
                </a:cubicBezTo>
                <a:cubicBezTo>
                  <a:pt x="161" y="1"/>
                  <a:pt x="173" y="0"/>
                  <a:pt x="186" y="0"/>
                </a:cubicBezTo>
                <a:lnTo>
                  <a:pt x="8079" y="0"/>
                </a:lnTo>
                <a:cubicBezTo>
                  <a:pt x="8091" y="0"/>
                  <a:pt x="8103" y="1"/>
                  <a:pt x="8115" y="3"/>
                </a:cubicBezTo>
                <a:cubicBezTo>
                  <a:pt x="8127" y="5"/>
                  <a:pt x="8139" y="7"/>
                  <a:pt x="8150" y="11"/>
                </a:cubicBezTo>
                <a:cubicBezTo>
                  <a:pt x="8161" y="14"/>
                  <a:pt x="8172" y="19"/>
                  <a:pt x="8182" y="24"/>
                </a:cubicBezTo>
                <a:cubicBezTo>
                  <a:pt x="8192" y="29"/>
                  <a:pt x="8202" y="34"/>
                  <a:pt x="8210" y="41"/>
                </a:cubicBezTo>
                <a:cubicBezTo>
                  <a:pt x="8219" y="47"/>
                  <a:pt x="8227" y="54"/>
                  <a:pt x="8233" y="62"/>
                </a:cubicBezTo>
                <a:cubicBezTo>
                  <a:pt x="8240" y="70"/>
                  <a:pt x="8246" y="78"/>
                  <a:pt x="8251" y="86"/>
                </a:cubicBezTo>
                <a:cubicBezTo>
                  <a:pt x="8255" y="95"/>
                  <a:pt x="8259" y="103"/>
                  <a:pt x="8261" y="112"/>
                </a:cubicBezTo>
                <a:cubicBezTo>
                  <a:pt x="8264" y="121"/>
                  <a:pt x="8265" y="130"/>
                  <a:pt x="8265" y="139"/>
                </a:cubicBezTo>
                <a:lnTo>
                  <a:pt x="8265" y="11376"/>
                </a:lnTo>
                <a:cubicBezTo>
                  <a:pt x="8265" y="11388"/>
                  <a:pt x="8264" y="11400"/>
                  <a:pt x="8261" y="11412"/>
                </a:cubicBezTo>
                <a:cubicBezTo>
                  <a:pt x="8259" y="11424"/>
                  <a:pt x="8255" y="11435"/>
                  <a:pt x="8251" y="11447"/>
                </a:cubicBezTo>
                <a:cubicBezTo>
                  <a:pt x="8246" y="11458"/>
                  <a:pt x="8240" y="11469"/>
                  <a:pt x="8233" y="11479"/>
                </a:cubicBezTo>
                <a:cubicBezTo>
                  <a:pt x="8227" y="11489"/>
                  <a:pt x="8219" y="11498"/>
                  <a:pt x="8210" y="11507"/>
                </a:cubicBezTo>
                <a:cubicBezTo>
                  <a:pt x="8202" y="11515"/>
                  <a:pt x="8192" y="11523"/>
                  <a:pt x="8182" y="11530"/>
                </a:cubicBezTo>
                <a:cubicBezTo>
                  <a:pt x="8172" y="11537"/>
                  <a:pt x="8161" y="11542"/>
                  <a:pt x="8150" y="11547"/>
                </a:cubicBezTo>
                <a:cubicBezTo>
                  <a:pt x="8139" y="11552"/>
                  <a:pt x="8127" y="11555"/>
                  <a:pt x="8115" y="11558"/>
                </a:cubicBezTo>
                <a:cubicBezTo>
                  <a:pt x="8103" y="11560"/>
                  <a:pt x="8091" y="11561"/>
                  <a:pt x="8079" y="11561"/>
                </a:cubicBezTo>
                <a:lnTo>
                  <a:pt x="186" y="11561"/>
                </a:lnTo>
                <a:cubicBezTo>
                  <a:pt x="173" y="11561"/>
                  <a:pt x="161" y="11560"/>
                  <a:pt x="149" y="11558"/>
                </a:cubicBezTo>
                <a:cubicBezTo>
                  <a:pt x="137" y="11555"/>
                  <a:pt x="126" y="11552"/>
                  <a:pt x="115" y="11547"/>
                </a:cubicBezTo>
                <a:cubicBezTo>
                  <a:pt x="103" y="11542"/>
                  <a:pt x="93" y="11537"/>
                  <a:pt x="82" y="11530"/>
                </a:cubicBezTo>
                <a:cubicBezTo>
                  <a:pt x="72" y="11523"/>
                  <a:pt x="63" y="11515"/>
                  <a:pt x="54" y="11507"/>
                </a:cubicBezTo>
                <a:cubicBezTo>
                  <a:pt x="46" y="11498"/>
                  <a:pt x="38" y="11489"/>
                  <a:pt x="31" y="11479"/>
                </a:cubicBezTo>
                <a:cubicBezTo>
                  <a:pt x="24" y="11469"/>
                  <a:pt x="19" y="11458"/>
                  <a:pt x="14" y="11447"/>
                </a:cubicBezTo>
                <a:cubicBezTo>
                  <a:pt x="9" y="11435"/>
                  <a:pt x="6" y="11424"/>
                  <a:pt x="3" y="11412"/>
                </a:cubicBezTo>
                <a:cubicBezTo>
                  <a:pt x="1" y="11400"/>
                  <a:pt x="0" y="11388"/>
                  <a:pt x="0" y="1137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3860640" y="1303560"/>
            <a:ext cx="2975400" cy="66960"/>
          </a:xfrm>
          <a:custGeom>
            <a:avLst/>
            <a:gdLst/>
            <a:ahLst/>
            <a:rect l="0" t="0" r="r" b="b"/>
            <a:pathLst>
              <a:path w="8265" h="186">
                <a:moveTo>
                  <a:pt x="0" y="0"/>
                </a:moveTo>
                <a:lnTo>
                  <a:pt x="8265" y="0"/>
                </a:lnTo>
                <a:lnTo>
                  <a:pt x="8265" y="186"/>
                </a:lnTo>
                <a:lnTo>
                  <a:pt x="0" y="186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4027680" y="3576600"/>
            <a:ext cx="2641320" cy="300960"/>
          </a:xfrm>
          <a:custGeom>
            <a:avLst/>
            <a:gdLst/>
            <a:ahLst/>
            <a:rect l="0" t="0" r="r" b="b"/>
            <a:pathLst>
              <a:path w="7337" h="836">
                <a:moveTo>
                  <a:pt x="0" y="744"/>
                </a:moveTo>
                <a:lnTo>
                  <a:pt x="0" y="93"/>
                </a:lnTo>
                <a:cubicBezTo>
                  <a:pt x="0" y="80"/>
                  <a:pt x="3" y="68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1"/>
                  <a:pt x="58" y="7"/>
                </a:cubicBezTo>
                <a:cubicBezTo>
                  <a:pt x="69" y="2"/>
                  <a:pt x="81" y="0"/>
                  <a:pt x="93" y="0"/>
                </a:cubicBezTo>
                <a:lnTo>
                  <a:pt x="7244" y="0"/>
                </a:lnTo>
                <a:cubicBezTo>
                  <a:pt x="7256" y="0"/>
                  <a:pt x="7268" y="2"/>
                  <a:pt x="7279" y="7"/>
                </a:cubicBezTo>
                <a:cubicBezTo>
                  <a:pt x="7291" y="11"/>
                  <a:pt x="7301" y="18"/>
                  <a:pt x="7309" y="27"/>
                </a:cubicBezTo>
                <a:cubicBezTo>
                  <a:pt x="7318" y="36"/>
                  <a:pt x="7325" y="46"/>
                  <a:pt x="7329" y="57"/>
                </a:cubicBezTo>
                <a:cubicBezTo>
                  <a:pt x="7334" y="68"/>
                  <a:pt x="7337" y="80"/>
                  <a:pt x="7337" y="93"/>
                </a:cubicBezTo>
                <a:lnTo>
                  <a:pt x="7337" y="744"/>
                </a:lnTo>
                <a:cubicBezTo>
                  <a:pt x="7337" y="756"/>
                  <a:pt x="7334" y="768"/>
                  <a:pt x="7329" y="779"/>
                </a:cubicBezTo>
                <a:cubicBezTo>
                  <a:pt x="7325" y="790"/>
                  <a:pt x="7318" y="800"/>
                  <a:pt x="7309" y="809"/>
                </a:cubicBezTo>
                <a:cubicBezTo>
                  <a:pt x="7301" y="818"/>
                  <a:pt x="7291" y="825"/>
                  <a:pt x="7279" y="829"/>
                </a:cubicBezTo>
                <a:cubicBezTo>
                  <a:pt x="7268" y="834"/>
                  <a:pt x="7256" y="836"/>
                  <a:pt x="7244" y="836"/>
                </a:cubicBezTo>
                <a:lnTo>
                  <a:pt x="93" y="836"/>
                </a:lnTo>
                <a:cubicBezTo>
                  <a:pt x="81" y="836"/>
                  <a:pt x="69" y="834"/>
                  <a:pt x="58" y="829"/>
                </a:cubicBezTo>
                <a:cubicBezTo>
                  <a:pt x="46" y="825"/>
                  <a:pt x="36" y="818"/>
                  <a:pt x="27" y="809"/>
                </a:cubicBezTo>
                <a:cubicBezTo>
                  <a:pt x="19" y="800"/>
                  <a:pt x="12" y="790"/>
                  <a:pt x="7" y="779"/>
                </a:cubicBezTo>
                <a:cubicBezTo>
                  <a:pt x="3" y="768"/>
                  <a:pt x="0" y="756"/>
                  <a:pt x="0" y="744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4027680" y="1504080"/>
            <a:ext cx="368280" cy="401400"/>
          </a:xfrm>
          <a:custGeom>
            <a:avLst/>
            <a:gdLst/>
            <a:ahLst/>
            <a:rect l="0" t="0" r="r" b="b"/>
            <a:pathLst>
              <a:path w="1023" h="1115">
                <a:moveTo>
                  <a:pt x="0" y="603"/>
                </a:moveTo>
                <a:lnTo>
                  <a:pt x="0" y="511"/>
                </a:lnTo>
                <a:cubicBezTo>
                  <a:pt x="0" y="477"/>
                  <a:pt x="3" y="444"/>
                  <a:pt x="10" y="411"/>
                </a:cubicBezTo>
                <a:cubicBezTo>
                  <a:pt x="17" y="378"/>
                  <a:pt x="26" y="346"/>
                  <a:pt x="39" y="315"/>
                </a:cubicBezTo>
                <a:cubicBezTo>
                  <a:pt x="52" y="284"/>
                  <a:pt x="68" y="255"/>
                  <a:pt x="86" y="227"/>
                </a:cubicBezTo>
                <a:cubicBezTo>
                  <a:pt x="105" y="199"/>
                  <a:pt x="126" y="173"/>
                  <a:pt x="150" y="149"/>
                </a:cubicBezTo>
                <a:cubicBezTo>
                  <a:pt x="173" y="126"/>
                  <a:pt x="199" y="105"/>
                  <a:pt x="227" y="86"/>
                </a:cubicBezTo>
                <a:cubicBezTo>
                  <a:pt x="255" y="67"/>
                  <a:pt x="284" y="52"/>
                  <a:pt x="315" y="39"/>
                </a:cubicBezTo>
                <a:cubicBezTo>
                  <a:pt x="346" y="26"/>
                  <a:pt x="378" y="16"/>
                  <a:pt x="411" y="10"/>
                </a:cubicBezTo>
                <a:cubicBezTo>
                  <a:pt x="444" y="3"/>
                  <a:pt x="477" y="0"/>
                  <a:pt x="511" y="0"/>
                </a:cubicBezTo>
                <a:cubicBezTo>
                  <a:pt x="544" y="0"/>
                  <a:pt x="579" y="3"/>
                  <a:pt x="612" y="10"/>
                </a:cubicBezTo>
                <a:cubicBezTo>
                  <a:pt x="644" y="16"/>
                  <a:pt x="676" y="26"/>
                  <a:pt x="707" y="39"/>
                </a:cubicBezTo>
                <a:cubicBezTo>
                  <a:pt x="738" y="52"/>
                  <a:pt x="768" y="67"/>
                  <a:pt x="796" y="86"/>
                </a:cubicBezTo>
                <a:cubicBezTo>
                  <a:pt x="823" y="105"/>
                  <a:pt x="849" y="126"/>
                  <a:pt x="873" y="149"/>
                </a:cubicBezTo>
                <a:cubicBezTo>
                  <a:pt x="897" y="173"/>
                  <a:pt x="918" y="199"/>
                  <a:pt x="936" y="227"/>
                </a:cubicBezTo>
                <a:cubicBezTo>
                  <a:pt x="955" y="255"/>
                  <a:pt x="971" y="284"/>
                  <a:pt x="984" y="315"/>
                </a:cubicBezTo>
                <a:cubicBezTo>
                  <a:pt x="997" y="346"/>
                  <a:pt x="1006" y="378"/>
                  <a:pt x="1013" y="411"/>
                </a:cubicBezTo>
                <a:cubicBezTo>
                  <a:pt x="1019" y="444"/>
                  <a:pt x="1023" y="477"/>
                  <a:pt x="1023" y="511"/>
                </a:cubicBezTo>
                <a:lnTo>
                  <a:pt x="1023" y="603"/>
                </a:lnTo>
                <a:cubicBezTo>
                  <a:pt x="1023" y="637"/>
                  <a:pt x="1019" y="670"/>
                  <a:pt x="1013" y="703"/>
                </a:cubicBezTo>
                <a:cubicBezTo>
                  <a:pt x="1006" y="736"/>
                  <a:pt x="997" y="768"/>
                  <a:pt x="984" y="799"/>
                </a:cubicBezTo>
                <a:cubicBezTo>
                  <a:pt x="971" y="830"/>
                  <a:pt x="955" y="860"/>
                  <a:pt x="936" y="888"/>
                </a:cubicBezTo>
                <a:cubicBezTo>
                  <a:pt x="918" y="916"/>
                  <a:pt x="897" y="942"/>
                  <a:pt x="873" y="965"/>
                </a:cubicBezTo>
                <a:cubicBezTo>
                  <a:pt x="849" y="989"/>
                  <a:pt x="823" y="1010"/>
                  <a:pt x="796" y="1029"/>
                </a:cubicBezTo>
                <a:cubicBezTo>
                  <a:pt x="768" y="1048"/>
                  <a:pt x="738" y="1063"/>
                  <a:pt x="707" y="1076"/>
                </a:cubicBezTo>
                <a:cubicBezTo>
                  <a:pt x="676" y="1089"/>
                  <a:pt x="644" y="1099"/>
                  <a:pt x="612" y="1105"/>
                </a:cubicBezTo>
                <a:cubicBezTo>
                  <a:pt x="579" y="1112"/>
                  <a:pt x="544" y="1115"/>
                  <a:pt x="511" y="1115"/>
                </a:cubicBezTo>
                <a:cubicBezTo>
                  <a:pt x="477" y="1115"/>
                  <a:pt x="444" y="1112"/>
                  <a:pt x="411" y="1105"/>
                </a:cubicBezTo>
                <a:cubicBezTo>
                  <a:pt x="378" y="1099"/>
                  <a:pt x="346" y="1089"/>
                  <a:pt x="315" y="1076"/>
                </a:cubicBezTo>
                <a:cubicBezTo>
                  <a:pt x="284" y="1063"/>
                  <a:pt x="255" y="1048"/>
                  <a:pt x="227" y="1029"/>
                </a:cubicBezTo>
                <a:cubicBezTo>
                  <a:pt x="199" y="1010"/>
                  <a:pt x="173" y="989"/>
                  <a:pt x="150" y="965"/>
                </a:cubicBezTo>
                <a:cubicBezTo>
                  <a:pt x="126" y="942"/>
                  <a:pt x="105" y="916"/>
                  <a:pt x="86" y="888"/>
                </a:cubicBezTo>
                <a:cubicBezTo>
                  <a:pt x="68" y="860"/>
                  <a:pt x="52" y="830"/>
                  <a:pt x="39" y="799"/>
                </a:cubicBezTo>
                <a:cubicBezTo>
                  <a:pt x="26" y="768"/>
                  <a:pt x="17" y="736"/>
                  <a:pt x="10" y="703"/>
                </a:cubicBezTo>
                <a:cubicBezTo>
                  <a:pt x="3" y="670"/>
                  <a:pt x="0" y="637"/>
                  <a:pt x="0" y="603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7"/>
          <a:stretch/>
        </p:blipFill>
        <p:spPr>
          <a:xfrm>
            <a:off x="4128120" y="16045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2" name=""/>
          <p:cNvSpPr txBox="1"/>
          <p:nvPr/>
        </p:nvSpPr>
        <p:spPr>
          <a:xfrm>
            <a:off x="568080" y="43621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8"/>
          <a:stretch/>
        </p:blipFill>
        <p:spPr>
          <a:xfrm>
            <a:off x="4028040" y="207252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4" name=""/>
          <p:cNvSpPr txBox="1"/>
          <p:nvPr/>
        </p:nvSpPr>
        <p:spPr>
          <a:xfrm>
            <a:off x="4499280" y="1585440"/>
            <a:ext cx="19188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Information Gain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9"/>
          <a:stretch/>
        </p:blipFill>
        <p:spPr>
          <a:xfrm>
            <a:off x="4028040" y="244008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6" name=""/>
          <p:cNvSpPr txBox="1"/>
          <p:nvPr/>
        </p:nvSpPr>
        <p:spPr>
          <a:xfrm>
            <a:off x="4215240" y="2057040"/>
            <a:ext cx="1538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Used for: Classiﬁcation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4248720" y="2324520"/>
            <a:ext cx="2413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Based on: Entropy from Information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4248720" y="2525040"/>
            <a:ext cx="466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Theory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4031280" y="2859120"/>
            <a:ext cx="2369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Calculates the reduction in entropy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4031280" y="3060000"/>
            <a:ext cx="2342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achieved by splitting the data on a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4031280" y="3260520"/>
            <a:ext cx="131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particular attribute.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4114800" y="3648960"/>
            <a:ext cx="128844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Entropy(D) = - ∑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5639400" y="3648960"/>
            <a:ext cx="9666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p  log (p 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4031280" y="3961080"/>
            <a:ext cx="2648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Information Gain is the entropy of the parent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4031280" y="4128120"/>
            <a:ext cx="2508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node minus the weighted average entropy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0"/>
          <a:stretch/>
        </p:blipFill>
        <p:spPr>
          <a:xfrm>
            <a:off x="4028040" y="4512600"/>
            <a:ext cx="2631960" cy="83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7" name=""/>
          <p:cNvSpPr/>
          <p:nvPr/>
        </p:nvSpPr>
        <p:spPr>
          <a:xfrm>
            <a:off x="7328520" y="1320120"/>
            <a:ext cx="2967120" cy="4161960"/>
          </a:xfrm>
          <a:custGeom>
            <a:avLst/>
            <a:gdLst/>
            <a:ahLst/>
            <a:rect l="0" t="0" r="r" b="b"/>
            <a:pathLst>
              <a:path w="8242" h="11561">
                <a:moveTo>
                  <a:pt x="0" y="11376"/>
                </a:moveTo>
                <a:lnTo>
                  <a:pt x="0" y="139"/>
                </a:lnTo>
                <a:cubicBezTo>
                  <a:pt x="0" y="130"/>
                  <a:pt x="2" y="121"/>
                  <a:pt x="4" y="112"/>
                </a:cubicBezTo>
                <a:cubicBezTo>
                  <a:pt x="6" y="103"/>
                  <a:pt x="10" y="95"/>
                  <a:pt x="14" y="86"/>
                </a:cubicBezTo>
                <a:cubicBezTo>
                  <a:pt x="19" y="78"/>
                  <a:pt x="25" y="70"/>
                  <a:pt x="32" y="62"/>
                </a:cubicBezTo>
                <a:cubicBezTo>
                  <a:pt x="38" y="54"/>
                  <a:pt x="46" y="47"/>
                  <a:pt x="55" y="41"/>
                </a:cubicBezTo>
                <a:cubicBezTo>
                  <a:pt x="63" y="34"/>
                  <a:pt x="73" y="29"/>
                  <a:pt x="83" y="24"/>
                </a:cubicBezTo>
                <a:cubicBezTo>
                  <a:pt x="93" y="19"/>
                  <a:pt x="104" y="14"/>
                  <a:pt x="115" y="11"/>
                </a:cubicBezTo>
                <a:cubicBezTo>
                  <a:pt x="126" y="7"/>
                  <a:pt x="138" y="5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8056" y="0"/>
                </a:lnTo>
                <a:cubicBezTo>
                  <a:pt x="8068" y="0"/>
                  <a:pt x="8081" y="1"/>
                  <a:pt x="8093" y="3"/>
                </a:cubicBezTo>
                <a:cubicBezTo>
                  <a:pt x="8104" y="5"/>
                  <a:pt x="8116" y="7"/>
                  <a:pt x="8127" y="11"/>
                </a:cubicBezTo>
                <a:cubicBezTo>
                  <a:pt x="8139" y="14"/>
                  <a:pt x="8149" y="19"/>
                  <a:pt x="8159" y="24"/>
                </a:cubicBezTo>
                <a:cubicBezTo>
                  <a:pt x="8170" y="29"/>
                  <a:pt x="8179" y="34"/>
                  <a:pt x="8188" y="41"/>
                </a:cubicBezTo>
                <a:cubicBezTo>
                  <a:pt x="8196" y="47"/>
                  <a:pt x="8204" y="54"/>
                  <a:pt x="8211" y="62"/>
                </a:cubicBezTo>
                <a:cubicBezTo>
                  <a:pt x="8217" y="70"/>
                  <a:pt x="8223" y="78"/>
                  <a:pt x="8228" y="86"/>
                </a:cubicBezTo>
                <a:cubicBezTo>
                  <a:pt x="8233" y="95"/>
                  <a:pt x="8236" y="103"/>
                  <a:pt x="8238" y="112"/>
                </a:cubicBezTo>
                <a:cubicBezTo>
                  <a:pt x="8241" y="121"/>
                  <a:pt x="8242" y="130"/>
                  <a:pt x="8242" y="139"/>
                </a:cubicBezTo>
                <a:lnTo>
                  <a:pt x="8242" y="11376"/>
                </a:lnTo>
                <a:cubicBezTo>
                  <a:pt x="8242" y="11388"/>
                  <a:pt x="8241" y="11400"/>
                  <a:pt x="8238" y="11412"/>
                </a:cubicBezTo>
                <a:cubicBezTo>
                  <a:pt x="8236" y="11424"/>
                  <a:pt x="8233" y="11435"/>
                  <a:pt x="8228" y="11447"/>
                </a:cubicBezTo>
                <a:cubicBezTo>
                  <a:pt x="8223" y="11458"/>
                  <a:pt x="8217" y="11469"/>
                  <a:pt x="8211" y="11479"/>
                </a:cubicBezTo>
                <a:cubicBezTo>
                  <a:pt x="8204" y="11489"/>
                  <a:pt x="8196" y="11498"/>
                  <a:pt x="8188" y="11507"/>
                </a:cubicBezTo>
                <a:cubicBezTo>
                  <a:pt x="8179" y="11515"/>
                  <a:pt x="8170" y="11523"/>
                  <a:pt x="8159" y="11530"/>
                </a:cubicBezTo>
                <a:cubicBezTo>
                  <a:pt x="8149" y="11537"/>
                  <a:pt x="8139" y="11542"/>
                  <a:pt x="8127" y="11547"/>
                </a:cubicBezTo>
                <a:cubicBezTo>
                  <a:pt x="8116" y="11552"/>
                  <a:pt x="8104" y="11555"/>
                  <a:pt x="8093" y="11558"/>
                </a:cubicBezTo>
                <a:cubicBezTo>
                  <a:pt x="8081" y="11560"/>
                  <a:pt x="8068" y="11561"/>
                  <a:pt x="8056" y="11561"/>
                </a:cubicBezTo>
                <a:lnTo>
                  <a:pt x="186" y="11561"/>
                </a:lnTo>
                <a:cubicBezTo>
                  <a:pt x="174" y="11561"/>
                  <a:pt x="162" y="11560"/>
                  <a:pt x="150" y="11558"/>
                </a:cubicBezTo>
                <a:cubicBezTo>
                  <a:pt x="138" y="11555"/>
                  <a:pt x="126" y="11552"/>
                  <a:pt x="115" y="11547"/>
                </a:cubicBezTo>
                <a:cubicBezTo>
                  <a:pt x="104" y="11542"/>
                  <a:pt x="93" y="11537"/>
                  <a:pt x="83" y="11530"/>
                </a:cubicBezTo>
                <a:cubicBezTo>
                  <a:pt x="73" y="11523"/>
                  <a:pt x="63" y="11515"/>
                  <a:pt x="55" y="11507"/>
                </a:cubicBezTo>
                <a:cubicBezTo>
                  <a:pt x="46" y="11498"/>
                  <a:pt x="38" y="11489"/>
                  <a:pt x="32" y="11479"/>
                </a:cubicBezTo>
                <a:cubicBezTo>
                  <a:pt x="25" y="11469"/>
                  <a:pt x="19" y="11458"/>
                  <a:pt x="14" y="11447"/>
                </a:cubicBezTo>
                <a:cubicBezTo>
                  <a:pt x="10" y="11435"/>
                  <a:pt x="6" y="11424"/>
                  <a:pt x="4" y="11412"/>
                </a:cubicBezTo>
                <a:cubicBezTo>
                  <a:pt x="2" y="11400"/>
                  <a:pt x="0" y="11388"/>
                  <a:pt x="0" y="1137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7328520" y="1303560"/>
            <a:ext cx="2967120" cy="66960"/>
          </a:xfrm>
          <a:custGeom>
            <a:avLst/>
            <a:gdLst/>
            <a:ahLst/>
            <a:rect l="0" t="0" r="r" b="b"/>
            <a:pathLst>
              <a:path w="8242" h="186">
                <a:moveTo>
                  <a:pt x="0" y="0"/>
                </a:moveTo>
                <a:lnTo>
                  <a:pt x="8242" y="0"/>
                </a:lnTo>
                <a:lnTo>
                  <a:pt x="8242" y="186"/>
                </a:lnTo>
                <a:lnTo>
                  <a:pt x="0" y="186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7495920" y="3910680"/>
            <a:ext cx="2632680" cy="301320"/>
          </a:xfrm>
          <a:custGeom>
            <a:avLst/>
            <a:gdLst/>
            <a:ahLst/>
            <a:rect l="0" t="0" r="r" b="b"/>
            <a:pathLst>
              <a:path w="7313" h="837">
                <a:moveTo>
                  <a:pt x="0" y="744"/>
                </a:moveTo>
                <a:lnTo>
                  <a:pt x="0" y="93"/>
                </a:lnTo>
                <a:cubicBezTo>
                  <a:pt x="0" y="81"/>
                  <a:pt x="2" y="69"/>
                  <a:pt x="7" y="58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3"/>
                  <a:pt x="80" y="0"/>
                  <a:pt x="92" y="0"/>
                </a:cubicBezTo>
                <a:lnTo>
                  <a:pt x="7220" y="0"/>
                </a:lnTo>
                <a:cubicBezTo>
                  <a:pt x="7232" y="0"/>
                  <a:pt x="7244" y="3"/>
                  <a:pt x="7255" y="7"/>
                </a:cubicBezTo>
                <a:cubicBezTo>
                  <a:pt x="7267" y="12"/>
                  <a:pt x="7277" y="19"/>
                  <a:pt x="7286" y="27"/>
                </a:cubicBezTo>
                <a:cubicBezTo>
                  <a:pt x="7294" y="36"/>
                  <a:pt x="7301" y="46"/>
                  <a:pt x="7306" y="58"/>
                </a:cubicBezTo>
                <a:cubicBezTo>
                  <a:pt x="7310" y="69"/>
                  <a:pt x="7313" y="81"/>
                  <a:pt x="7313" y="93"/>
                </a:cubicBezTo>
                <a:lnTo>
                  <a:pt x="7313" y="744"/>
                </a:lnTo>
                <a:cubicBezTo>
                  <a:pt x="7313" y="756"/>
                  <a:pt x="7310" y="768"/>
                  <a:pt x="7306" y="780"/>
                </a:cubicBezTo>
                <a:cubicBezTo>
                  <a:pt x="7301" y="791"/>
                  <a:pt x="7294" y="801"/>
                  <a:pt x="7286" y="810"/>
                </a:cubicBezTo>
                <a:cubicBezTo>
                  <a:pt x="7277" y="818"/>
                  <a:pt x="7267" y="825"/>
                  <a:pt x="7255" y="830"/>
                </a:cubicBezTo>
                <a:cubicBezTo>
                  <a:pt x="7244" y="835"/>
                  <a:pt x="7232" y="837"/>
                  <a:pt x="7220" y="837"/>
                </a:cubicBezTo>
                <a:lnTo>
                  <a:pt x="92" y="837"/>
                </a:lnTo>
                <a:cubicBezTo>
                  <a:pt x="80" y="837"/>
                  <a:pt x="68" y="835"/>
                  <a:pt x="57" y="830"/>
                </a:cubicBezTo>
                <a:cubicBezTo>
                  <a:pt x="46" y="825"/>
                  <a:pt x="36" y="818"/>
                  <a:pt x="27" y="810"/>
                </a:cubicBezTo>
                <a:cubicBezTo>
                  <a:pt x="18" y="801"/>
                  <a:pt x="11" y="791"/>
                  <a:pt x="7" y="780"/>
                </a:cubicBezTo>
                <a:cubicBezTo>
                  <a:pt x="2" y="768"/>
                  <a:pt x="0" y="756"/>
                  <a:pt x="0" y="744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7495920" y="1571040"/>
            <a:ext cx="393120" cy="401400"/>
          </a:xfrm>
          <a:custGeom>
            <a:avLst/>
            <a:gdLst/>
            <a:ahLst/>
            <a:rect l="0" t="0" r="r" b="b"/>
            <a:pathLst>
              <a:path w="1092" h="1115">
                <a:moveTo>
                  <a:pt x="0" y="568"/>
                </a:moveTo>
                <a:lnTo>
                  <a:pt x="0" y="545"/>
                </a:lnTo>
                <a:cubicBezTo>
                  <a:pt x="0" y="509"/>
                  <a:pt x="3" y="474"/>
                  <a:pt x="10" y="439"/>
                </a:cubicBezTo>
                <a:cubicBezTo>
                  <a:pt x="17" y="404"/>
                  <a:pt x="27" y="369"/>
                  <a:pt x="41" y="336"/>
                </a:cubicBezTo>
                <a:cubicBezTo>
                  <a:pt x="55" y="303"/>
                  <a:pt x="72" y="272"/>
                  <a:pt x="92" y="242"/>
                </a:cubicBezTo>
                <a:cubicBezTo>
                  <a:pt x="111" y="212"/>
                  <a:pt x="134" y="185"/>
                  <a:pt x="159" y="159"/>
                </a:cubicBezTo>
                <a:cubicBezTo>
                  <a:pt x="185" y="134"/>
                  <a:pt x="212" y="111"/>
                  <a:pt x="242" y="91"/>
                </a:cubicBezTo>
                <a:cubicBezTo>
                  <a:pt x="272" y="72"/>
                  <a:pt x="303" y="55"/>
                  <a:pt x="336" y="41"/>
                </a:cubicBezTo>
                <a:cubicBezTo>
                  <a:pt x="369" y="27"/>
                  <a:pt x="404" y="17"/>
                  <a:pt x="439" y="10"/>
                </a:cubicBezTo>
                <a:cubicBezTo>
                  <a:pt x="475" y="3"/>
                  <a:pt x="510" y="0"/>
                  <a:pt x="546" y="0"/>
                </a:cubicBezTo>
                <a:cubicBezTo>
                  <a:pt x="582" y="0"/>
                  <a:pt x="617" y="3"/>
                  <a:pt x="653" y="10"/>
                </a:cubicBezTo>
                <a:cubicBezTo>
                  <a:pt x="688" y="17"/>
                  <a:pt x="722" y="27"/>
                  <a:pt x="755" y="41"/>
                </a:cubicBezTo>
                <a:cubicBezTo>
                  <a:pt x="788" y="55"/>
                  <a:pt x="819" y="72"/>
                  <a:pt x="849" y="91"/>
                </a:cubicBezTo>
                <a:cubicBezTo>
                  <a:pt x="879" y="111"/>
                  <a:pt x="907" y="134"/>
                  <a:pt x="932" y="159"/>
                </a:cubicBezTo>
                <a:cubicBezTo>
                  <a:pt x="957" y="185"/>
                  <a:pt x="980" y="212"/>
                  <a:pt x="1000" y="242"/>
                </a:cubicBezTo>
                <a:cubicBezTo>
                  <a:pt x="1020" y="272"/>
                  <a:pt x="1036" y="303"/>
                  <a:pt x="1050" y="336"/>
                </a:cubicBezTo>
                <a:cubicBezTo>
                  <a:pt x="1064" y="369"/>
                  <a:pt x="1074" y="404"/>
                  <a:pt x="1081" y="439"/>
                </a:cubicBezTo>
                <a:cubicBezTo>
                  <a:pt x="1088" y="474"/>
                  <a:pt x="1092" y="509"/>
                  <a:pt x="1092" y="545"/>
                </a:cubicBezTo>
                <a:lnTo>
                  <a:pt x="1092" y="568"/>
                </a:lnTo>
                <a:cubicBezTo>
                  <a:pt x="1092" y="604"/>
                  <a:pt x="1088" y="640"/>
                  <a:pt x="1081" y="676"/>
                </a:cubicBezTo>
                <a:cubicBezTo>
                  <a:pt x="1074" y="711"/>
                  <a:pt x="1064" y="745"/>
                  <a:pt x="1050" y="778"/>
                </a:cubicBezTo>
                <a:cubicBezTo>
                  <a:pt x="1036" y="811"/>
                  <a:pt x="1020" y="843"/>
                  <a:pt x="1000" y="872"/>
                </a:cubicBezTo>
                <a:cubicBezTo>
                  <a:pt x="980" y="902"/>
                  <a:pt x="957" y="930"/>
                  <a:pt x="932" y="955"/>
                </a:cubicBezTo>
                <a:cubicBezTo>
                  <a:pt x="907" y="980"/>
                  <a:pt x="879" y="1003"/>
                  <a:pt x="849" y="1023"/>
                </a:cubicBezTo>
                <a:cubicBezTo>
                  <a:pt x="819" y="1043"/>
                  <a:pt x="788" y="1060"/>
                  <a:pt x="755" y="1073"/>
                </a:cubicBezTo>
                <a:cubicBezTo>
                  <a:pt x="722" y="1087"/>
                  <a:pt x="688" y="1097"/>
                  <a:pt x="653" y="1104"/>
                </a:cubicBezTo>
                <a:cubicBezTo>
                  <a:pt x="617" y="1111"/>
                  <a:pt x="582" y="1115"/>
                  <a:pt x="546" y="1115"/>
                </a:cubicBezTo>
                <a:cubicBezTo>
                  <a:pt x="510" y="1115"/>
                  <a:pt x="475" y="1111"/>
                  <a:pt x="439" y="1104"/>
                </a:cubicBezTo>
                <a:cubicBezTo>
                  <a:pt x="404" y="1097"/>
                  <a:pt x="369" y="1087"/>
                  <a:pt x="336" y="1073"/>
                </a:cubicBezTo>
                <a:cubicBezTo>
                  <a:pt x="303" y="1060"/>
                  <a:pt x="272" y="1043"/>
                  <a:pt x="242" y="1023"/>
                </a:cubicBezTo>
                <a:cubicBezTo>
                  <a:pt x="212" y="1003"/>
                  <a:pt x="185" y="980"/>
                  <a:pt x="159" y="955"/>
                </a:cubicBezTo>
                <a:cubicBezTo>
                  <a:pt x="134" y="930"/>
                  <a:pt x="111" y="902"/>
                  <a:pt x="92" y="872"/>
                </a:cubicBezTo>
                <a:cubicBezTo>
                  <a:pt x="72" y="843"/>
                  <a:pt x="55" y="811"/>
                  <a:pt x="41" y="778"/>
                </a:cubicBezTo>
                <a:cubicBezTo>
                  <a:pt x="27" y="745"/>
                  <a:pt x="17" y="711"/>
                  <a:pt x="10" y="676"/>
                </a:cubicBezTo>
                <a:cubicBezTo>
                  <a:pt x="3" y="640"/>
                  <a:pt x="0" y="604"/>
                  <a:pt x="0" y="568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61" name="" descr=""/>
          <p:cNvPicPr/>
          <p:nvPr/>
        </p:nvPicPr>
        <p:blipFill>
          <a:blip r:embed="rId11"/>
          <a:stretch/>
        </p:blipFill>
        <p:spPr>
          <a:xfrm>
            <a:off x="7596360" y="167148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2" name=""/>
          <p:cNvSpPr txBox="1"/>
          <p:nvPr/>
        </p:nvSpPr>
        <p:spPr>
          <a:xfrm>
            <a:off x="4031280" y="4295520"/>
            <a:ext cx="1088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of the child nodes.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7987320" y="1518480"/>
            <a:ext cx="16336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Mean Squared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12"/>
          <a:stretch/>
        </p:blipFill>
        <p:spPr>
          <a:xfrm>
            <a:off x="7495920" y="220608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5" name=""/>
          <p:cNvSpPr txBox="1"/>
          <p:nvPr/>
        </p:nvSpPr>
        <p:spPr>
          <a:xfrm>
            <a:off x="7987320" y="1785960"/>
            <a:ext cx="573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Error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13"/>
          <a:stretch/>
        </p:blipFill>
        <p:spPr>
          <a:xfrm>
            <a:off x="7495920" y="24735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7" name=""/>
          <p:cNvSpPr txBox="1"/>
          <p:nvPr/>
        </p:nvSpPr>
        <p:spPr>
          <a:xfrm>
            <a:off x="7678080" y="2190600"/>
            <a:ext cx="1393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Used for: Regression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7711560" y="2458080"/>
            <a:ext cx="1609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Goal: Minimize variance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7494480" y="2792520"/>
            <a:ext cx="2504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Measures the average of the squares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7494480" y="2993040"/>
            <a:ext cx="2288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of the errors—that is, the average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7494480" y="3193560"/>
            <a:ext cx="2605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squared diﬀerence between the actual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7494480" y="3394080"/>
            <a:ext cx="2400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values and the predicted value (the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7494480" y="3594600"/>
            <a:ext cx="1427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mean) within a node.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7578000" y="3983400"/>
            <a:ext cx="5641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MSE = ∑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8380440" y="3983400"/>
            <a:ext cx="11275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 (y  - ŷ)  / 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7494480" y="4362120"/>
            <a:ext cx="2484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split chosen is the one that minimizes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4"/>
          <a:stretch/>
        </p:blipFill>
        <p:spPr>
          <a:xfrm>
            <a:off x="7495920" y="4813560"/>
            <a:ext cx="2631960" cy="83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8" name="" descr=""/>
          <p:cNvPicPr/>
          <p:nvPr/>
        </p:nvPicPr>
        <p:blipFill>
          <a:blip r:embed="rId15"/>
          <a:stretch/>
        </p:blipFill>
        <p:spPr>
          <a:xfrm>
            <a:off x="1370520" y="5716080"/>
            <a:ext cx="11664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9" name=""/>
          <p:cNvSpPr txBox="1"/>
          <p:nvPr/>
        </p:nvSpPr>
        <p:spPr>
          <a:xfrm>
            <a:off x="7494480" y="4529520"/>
            <a:ext cx="2152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resulting MSE in the child nodes.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1552320" y="5709960"/>
            <a:ext cx="78062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The algorithm chooses the split that results in the highest information gain or the lowest impurity/mse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1855440" y="3701880"/>
            <a:ext cx="181800" cy="114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i=1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2036160" y="3627000"/>
            <a:ext cx="100080" cy="114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c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2337120" y="3701880"/>
            <a:ext cx="100080" cy="114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i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2477520" y="3627000"/>
            <a:ext cx="100080" cy="114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2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2882160" y="4080240"/>
            <a:ext cx="87480" cy="10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69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</a:t>
            </a:r>
            <a:endParaRPr b="0" lang="en-US" sz="6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5398560" y="3701880"/>
            <a:ext cx="181800" cy="114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i=1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5579280" y="3627000"/>
            <a:ext cx="100080" cy="114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c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5799960" y="3701880"/>
            <a:ext cx="100080" cy="114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i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6181200" y="3701880"/>
            <a:ext cx="100080" cy="114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2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6401880" y="3701880"/>
            <a:ext cx="100080" cy="114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i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8139600" y="4036320"/>
            <a:ext cx="181800" cy="114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i=1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8320320" y="3961080"/>
            <a:ext cx="100080" cy="114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n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8621280" y="4036320"/>
            <a:ext cx="100080" cy="114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i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6"/>
          <a:stretch/>
        </p:blipFill>
        <p:spPr>
          <a:xfrm>
            <a:off x="10111680" y="5690880"/>
            <a:ext cx="384120" cy="19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5" name=""/>
          <p:cNvSpPr txBox="1"/>
          <p:nvPr/>
        </p:nvSpPr>
        <p:spPr>
          <a:xfrm>
            <a:off x="9082800" y="3961080"/>
            <a:ext cx="100080" cy="114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5f5f5"/>
                </a:solidFill>
                <a:effectLst/>
                <a:uFillTx/>
                <a:latin typeface="Courier New"/>
                <a:ea typeface="Courier New"/>
              </a:rPr>
              <a:t>2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55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7" name=""/>
          <p:cNvSpPr/>
          <p:nvPr/>
        </p:nvSpPr>
        <p:spPr>
          <a:xfrm>
            <a:off x="417600" y="1002600"/>
            <a:ext cx="2925360" cy="16920"/>
          </a:xfrm>
          <a:custGeom>
            <a:avLst/>
            <a:gdLst/>
            <a:ahLst/>
            <a:rect l="0" t="0" r="r" b="b"/>
            <a:pathLst>
              <a:path w="8126" h="47">
                <a:moveTo>
                  <a:pt x="0" y="0"/>
                </a:moveTo>
                <a:lnTo>
                  <a:pt x="8126" y="0"/>
                </a:lnTo>
                <a:lnTo>
                  <a:pt x="812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3342600" y="1002600"/>
            <a:ext cx="16920" cy="1504440"/>
          </a:xfrm>
          <a:custGeom>
            <a:avLst/>
            <a:gdLst/>
            <a:ahLst/>
            <a:rect l="0" t="0" r="r" b="b"/>
            <a:pathLst>
              <a:path w="47" h="4179">
                <a:moveTo>
                  <a:pt x="0" y="0"/>
                </a:moveTo>
                <a:lnTo>
                  <a:pt x="47" y="0"/>
                </a:lnTo>
                <a:lnTo>
                  <a:pt x="47" y="4179"/>
                </a:lnTo>
                <a:lnTo>
                  <a:pt x="0" y="41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1253160" y="2506680"/>
            <a:ext cx="2089800" cy="17280"/>
          </a:xfrm>
          <a:custGeom>
            <a:avLst/>
            <a:gdLst/>
            <a:ahLst/>
            <a:rect l="0" t="0" r="r" b="b"/>
            <a:pathLst>
              <a:path w="5805" h="48">
                <a:moveTo>
                  <a:pt x="0" y="0"/>
                </a:moveTo>
                <a:lnTo>
                  <a:pt x="5805" y="0"/>
                </a:lnTo>
                <a:lnTo>
                  <a:pt x="580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3" name=""/>
          <p:cNvSpPr/>
          <p:nvPr/>
        </p:nvSpPr>
        <p:spPr>
          <a:xfrm>
            <a:off x="1621080" y="6484680"/>
            <a:ext cx="7471080" cy="601920"/>
          </a:xfrm>
          <a:custGeom>
            <a:avLst/>
            <a:gdLst/>
            <a:ahLst/>
            <a:rect l="0" t="0" r="r" b="b"/>
            <a:pathLst>
              <a:path w="20753" h="1672">
                <a:moveTo>
                  <a:pt x="0" y="1486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20568" y="0"/>
                </a:lnTo>
                <a:cubicBezTo>
                  <a:pt x="20580" y="0"/>
                  <a:pt x="20592" y="1"/>
                  <a:pt x="20604" y="3"/>
                </a:cubicBezTo>
                <a:cubicBezTo>
                  <a:pt x="20616" y="6"/>
                  <a:pt x="20627" y="9"/>
                  <a:pt x="20639" y="14"/>
                </a:cubicBezTo>
                <a:cubicBezTo>
                  <a:pt x="20650" y="19"/>
                  <a:pt x="20661" y="24"/>
                  <a:pt x="20671" y="31"/>
                </a:cubicBezTo>
                <a:cubicBezTo>
                  <a:pt x="20681" y="38"/>
                  <a:pt x="20690" y="46"/>
                  <a:pt x="20699" y="54"/>
                </a:cubicBezTo>
                <a:cubicBezTo>
                  <a:pt x="20708" y="63"/>
                  <a:pt x="20715" y="72"/>
                  <a:pt x="20722" y="82"/>
                </a:cubicBezTo>
                <a:cubicBezTo>
                  <a:pt x="20729" y="92"/>
                  <a:pt x="20734" y="103"/>
                  <a:pt x="20739" y="114"/>
                </a:cubicBezTo>
                <a:cubicBezTo>
                  <a:pt x="20744" y="126"/>
                  <a:pt x="20747" y="137"/>
                  <a:pt x="20750" y="149"/>
                </a:cubicBezTo>
                <a:cubicBezTo>
                  <a:pt x="20752" y="161"/>
                  <a:pt x="20753" y="173"/>
                  <a:pt x="20753" y="186"/>
                </a:cubicBezTo>
                <a:lnTo>
                  <a:pt x="20753" y="1486"/>
                </a:lnTo>
                <a:cubicBezTo>
                  <a:pt x="20753" y="1499"/>
                  <a:pt x="20752" y="1511"/>
                  <a:pt x="20750" y="1523"/>
                </a:cubicBezTo>
                <a:cubicBezTo>
                  <a:pt x="20747" y="1535"/>
                  <a:pt x="20744" y="1546"/>
                  <a:pt x="20739" y="1558"/>
                </a:cubicBezTo>
                <a:cubicBezTo>
                  <a:pt x="20734" y="1569"/>
                  <a:pt x="20729" y="1579"/>
                  <a:pt x="20722" y="1590"/>
                </a:cubicBezTo>
                <a:cubicBezTo>
                  <a:pt x="20715" y="1600"/>
                  <a:pt x="20708" y="1609"/>
                  <a:pt x="20699" y="1618"/>
                </a:cubicBezTo>
                <a:cubicBezTo>
                  <a:pt x="20690" y="1626"/>
                  <a:pt x="20681" y="1634"/>
                  <a:pt x="20671" y="1641"/>
                </a:cubicBezTo>
                <a:cubicBezTo>
                  <a:pt x="20661" y="1648"/>
                  <a:pt x="20650" y="1653"/>
                  <a:pt x="20639" y="1658"/>
                </a:cubicBezTo>
                <a:cubicBezTo>
                  <a:pt x="20627" y="1663"/>
                  <a:pt x="20616" y="1666"/>
                  <a:pt x="20604" y="1669"/>
                </a:cubicBezTo>
                <a:cubicBezTo>
                  <a:pt x="20594" y="1671"/>
                  <a:pt x="20583" y="1672"/>
                  <a:pt x="20573" y="1672"/>
                </a:cubicBezTo>
                <a:lnTo>
                  <a:pt x="135" y="1672"/>
                </a:lnTo>
                <a:cubicBezTo>
                  <a:pt x="127" y="1672"/>
                  <a:pt x="120" y="1671"/>
                  <a:pt x="112" y="1669"/>
                </a:cubicBezTo>
                <a:cubicBezTo>
                  <a:pt x="103" y="1666"/>
                  <a:pt x="94" y="1663"/>
                  <a:pt x="86" y="1658"/>
                </a:cubicBezTo>
                <a:cubicBezTo>
                  <a:pt x="77" y="1653"/>
                  <a:pt x="69" y="1648"/>
                  <a:pt x="62" y="1641"/>
                </a:cubicBezTo>
                <a:cubicBezTo>
                  <a:pt x="54" y="1634"/>
                  <a:pt x="47" y="1626"/>
                  <a:pt x="41" y="1618"/>
                </a:cubicBezTo>
                <a:cubicBezTo>
                  <a:pt x="34" y="1609"/>
                  <a:pt x="28" y="1600"/>
                  <a:pt x="23" y="1590"/>
                </a:cubicBezTo>
                <a:cubicBezTo>
                  <a:pt x="18" y="1579"/>
                  <a:pt x="14" y="1569"/>
                  <a:pt x="10" y="1558"/>
                </a:cubicBezTo>
                <a:cubicBezTo>
                  <a:pt x="7" y="1546"/>
                  <a:pt x="4" y="1535"/>
                  <a:pt x="3" y="1523"/>
                </a:cubicBezTo>
                <a:cubicBezTo>
                  <a:pt x="1" y="1511"/>
                  <a:pt x="0" y="1499"/>
                  <a:pt x="0" y="1486"/>
                </a:cubicBezTo>
                <a:close/>
              </a:path>
            </a:pathLst>
          </a:custGeom>
          <a:solidFill>
            <a:srgbClr val="0f20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1604160" y="6484680"/>
            <a:ext cx="7488000" cy="601920"/>
          </a:xfrm>
          <a:custGeom>
            <a:avLst/>
            <a:gdLst/>
            <a:ahLst/>
            <a:rect l="0" t="0" r="r" b="b"/>
            <a:pathLst>
              <a:path w="20800" h="1672">
                <a:moveTo>
                  <a:pt x="0" y="0"/>
                </a:moveTo>
                <a:lnTo>
                  <a:pt x="20800" y="0"/>
                </a:lnTo>
                <a:lnTo>
                  <a:pt x="20800" y="1672"/>
                </a:lnTo>
                <a:lnTo>
                  <a:pt x="0" y="1672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401040" y="885600"/>
            <a:ext cx="4813560" cy="5465520"/>
          </a:xfrm>
          <a:custGeom>
            <a:avLst/>
            <a:gdLst/>
            <a:ahLst/>
            <a:rect l="0" t="0" r="r" b="b"/>
            <a:pathLst>
              <a:path w="13371" h="15182">
                <a:moveTo>
                  <a:pt x="0" y="14997"/>
                </a:moveTo>
                <a:lnTo>
                  <a:pt x="0" y="139"/>
                </a:lnTo>
                <a:cubicBezTo>
                  <a:pt x="0" y="130"/>
                  <a:pt x="1" y="121"/>
                  <a:pt x="3" y="112"/>
                </a:cubicBezTo>
                <a:cubicBezTo>
                  <a:pt x="6" y="103"/>
                  <a:pt x="9" y="95"/>
                  <a:pt x="14" y="86"/>
                </a:cubicBezTo>
                <a:cubicBezTo>
                  <a:pt x="19" y="78"/>
                  <a:pt x="24" y="70"/>
                  <a:pt x="31" y="62"/>
                </a:cubicBezTo>
                <a:cubicBezTo>
                  <a:pt x="38" y="54"/>
                  <a:pt x="45" y="47"/>
                  <a:pt x="54" y="41"/>
                </a:cubicBezTo>
                <a:cubicBezTo>
                  <a:pt x="63" y="34"/>
                  <a:pt x="72" y="29"/>
                  <a:pt x="82" y="24"/>
                </a:cubicBezTo>
                <a:cubicBezTo>
                  <a:pt x="92" y="18"/>
                  <a:pt x="103" y="14"/>
                  <a:pt x="114" y="11"/>
                </a:cubicBezTo>
                <a:cubicBezTo>
                  <a:pt x="126" y="7"/>
                  <a:pt x="137" y="5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13186" y="0"/>
                </a:lnTo>
                <a:cubicBezTo>
                  <a:pt x="13198" y="0"/>
                  <a:pt x="13210" y="1"/>
                  <a:pt x="13222" y="3"/>
                </a:cubicBezTo>
                <a:cubicBezTo>
                  <a:pt x="13234" y="5"/>
                  <a:pt x="13246" y="7"/>
                  <a:pt x="13257" y="11"/>
                </a:cubicBezTo>
                <a:cubicBezTo>
                  <a:pt x="13268" y="14"/>
                  <a:pt x="13279" y="18"/>
                  <a:pt x="13289" y="24"/>
                </a:cubicBezTo>
                <a:cubicBezTo>
                  <a:pt x="13299" y="29"/>
                  <a:pt x="13308" y="34"/>
                  <a:pt x="13317" y="41"/>
                </a:cubicBezTo>
                <a:cubicBezTo>
                  <a:pt x="13326" y="47"/>
                  <a:pt x="13333" y="54"/>
                  <a:pt x="13340" y="62"/>
                </a:cubicBezTo>
                <a:cubicBezTo>
                  <a:pt x="13347" y="70"/>
                  <a:pt x="13353" y="78"/>
                  <a:pt x="13357" y="86"/>
                </a:cubicBezTo>
                <a:cubicBezTo>
                  <a:pt x="13362" y="95"/>
                  <a:pt x="13365" y="103"/>
                  <a:pt x="13368" y="112"/>
                </a:cubicBezTo>
                <a:cubicBezTo>
                  <a:pt x="13370" y="121"/>
                  <a:pt x="13371" y="130"/>
                  <a:pt x="13371" y="139"/>
                </a:cubicBezTo>
                <a:lnTo>
                  <a:pt x="13371" y="14997"/>
                </a:lnTo>
                <a:cubicBezTo>
                  <a:pt x="13371" y="15009"/>
                  <a:pt x="13370" y="15021"/>
                  <a:pt x="13368" y="15033"/>
                </a:cubicBezTo>
                <a:cubicBezTo>
                  <a:pt x="13365" y="15045"/>
                  <a:pt x="13362" y="15057"/>
                  <a:pt x="13357" y="15068"/>
                </a:cubicBezTo>
                <a:cubicBezTo>
                  <a:pt x="13353" y="15079"/>
                  <a:pt x="13347" y="15090"/>
                  <a:pt x="13340" y="15100"/>
                </a:cubicBezTo>
                <a:cubicBezTo>
                  <a:pt x="13333" y="15110"/>
                  <a:pt x="13326" y="15119"/>
                  <a:pt x="13317" y="15128"/>
                </a:cubicBezTo>
                <a:cubicBezTo>
                  <a:pt x="13308" y="15137"/>
                  <a:pt x="13299" y="15144"/>
                  <a:pt x="13289" y="15151"/>
                </a:cubicBezTo>
                <a:cubicBezTo>
                  <a:pt x="13279" y="15158"/>
                  <a:pt x="13268" y="15164"/>
                  <a:pt x="13257" y="15168"/>
                </a:cubicBezTo>
                <a:cubicBezTo>
                  <a:pt x="13246" y="15173"/>
                  <a:pt x="13234" y="15176"/>
                  <a:pt x="13222" y="15179"/>
                </a:cubicBezTo>
                <a:cubicBezTo>
                  <a:pt x="13210" y="15181"/>
                  <a:pt x="13198" y="15182"/>
                  <a:pt x="13186" y="15182"/>
                </a:cubicBezTo>
                <a:lnTo>
                  <a:pt x="185" y="15182"/>
                </a:lnTo>
                <a:cubicBezTo>
                  <a:pt x="173" y="15182"/>
                  <a:pt x="161" y="15181"/>
                  <a:pt x="149" y="15179"/>
                </a:cubicBezTo>
                <a:cubicBezTo>
                  <a:pt x="137" y="15176"/>
                  <a:pt x="126" y="15173"/>
                  <a:pt x="114" y="15168"/>
                </a:cubicBezTo>
                <a:cubicBezTo>
                  <a:pt x="103" y="15164"/>
                  <a:pt x="92" y="15158"/>
                  <a:pt x="82" y="15151"/>
                </a:cubicBezTo>
                <a:cubicBezTo>
                  <a:pt x="72" y="15144"/>
                  <a:pt x="63" y="15137"/>
                  <a:pt x="54" y="15128"/>
                </a:cubicBezTo>
                <a:cubicBezTo>
                  <a:pt x="45" y="15119"/>
                  <a:pt x="38" y="15110"/>
                  <a:pt x="31" y="15100"/>
                </a:cubicBezTo>
                <a:cubicBezTo>
                  <a:pt x="24" y="15090"/>
                  <a:pt x="19" y="15079"/>
                  <a:pt x="14" y="15068"/>
                </a:cubicBezTo>
                <a:cubicBezTo>
                  <a:pt x="9" y="15057"/>
                  <a:pt x="6" y="15045"/>
                  <a:pt x="3" y="15033"/>
                </a:cubicBezTo>
                <a:cubicBezTo>
                  <a:pt x="1" y="15021"/>
                  <a:pt x="0" y="15009"/>
                  <a:pt x="0" y="14997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401040" y="869040"/>
            <a:ext cx="4813560" cy="66960"/>
          </a:xfrm>
          <a:custGeom>
            <a:avLst/>
            <a:gdLst/>
            <a:ahLst/>
            <a:rect l="0" t="0" r="r" b="b"/>
            <a:pathLst>
              <a:path w="13371" h="186">
                <a:moveTo>
                  <a:pt x="0" y="0"/>
                </a:moveTo>
                <a:lnTo>
                  <a:pt x="13371" y="0"/>
                </a:lnTo>
                <a:lnTo>
                  <a:pt x="13371" y="186"/>
                </a:lnTo>
                <a:lnTo>
                  <a:pt x="0" y="186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07" name="" descr=""/>
          <p:cNvPicPr/>
          <p:nvPr/>
        </p:nvPicPr>
        <p:blipFill>
          <a:blip r:embed="rId3"/>
          <a:stretch/>
        </p:blipFill>
        <p:spPr>
          <a:xfrm>
            <a:off x="601560" y="111132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8" name=""/>
          <p:cNvSpPr txBox="1"/>
          <p:nvPr/>
        </p:nvSpPr>
        <p:spPr>
          <a:xfrm>
            <a:off x="2419560" y="188640"/>
            <a:ext cx="58788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Classiﬁcation vs. Regression Trees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986040" y="1117440"/>
            <a:ext cx="2211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Classiﬁcation Trees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601560" y="1531800"/>
            <a:ext cx="3897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Used when the target variable is </a:t>
            </a:r>
            <a:r>
              <a:rPr b="1" lang="en-US" sz="1180" strike="noStrike" u="none">
                <a:solidFill>
                  <a:srgbClr val="ffa07a"/>
                </a:solidFill>
                <a:effectLst/>
                <a:uFillTx/>
                <a:latin typeface="DejaVuSans"/>
                <a:ea typeface="DejaVuSans"/>
              </a:rPr>
              <a:t>categorical</a:t>
            </a:r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(e.g.,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601560" y="1765800"/>
            <a:ext cx="38084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"Yes"/"No", "Spam"/"Not Spam", "Iris-setosa"/"Iris-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601560" y="1999800"/>
            <a:ext cx="9129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versicolor").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4"/>
          <a:stretch/>
        </p:blipFill>
        <p:spPr>
          <a:xfrm>
            <a:off x="601560" y="2774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4" name=""/>
          <p:cNvSpPr txBox="1"/>
          <p:nvPr/>
        </p:nvSpPr>
        <p:spPr>
          <a:xfrm>
            <a:off x="601560" y="2427120"/>
            <a:ext cx="13312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How It Works: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5"/>
          <a:stretch/>
        </p:blipFill>
        <p:spPr>
          <a:xfrm>
            <a:off x="601560" y="307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6" name=""/>
          <p:cNvSpPr txBox="1"/>
          <p:nvPr/>
        </p:nvSpPr>
        <p:spPr>
          <a:xfrm>
            <a:off x="835560" y="2759040"/>
            <a:ext cx="3423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Splits data into categories based on feature values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6"/>
          <a:stretch/>
        </p:blipFill>
        <p:spPr>
          <a:xfrm>
            <a:off x="601560" y="3376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8" name=""/>
          <p:cNvSpPr txBox="1"/>
          <p:nvPr/>
        </p:nvSpPr>
        <p:spPr>
          <a:xfrm>
            <a:off x="835560" y="3060000"/>
            <a:ext cx="41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Uses criteria like Gini impurity or Entropy to ﬁnd optimal splits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835560" y="3360600"/>
            <a:ext cx="3639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Prediction at leaf node is the majority class of training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5481720" y="885600"/>
            <a:ext cx="4813920" cy="5465520"/>
          </a:xfrm>
          <a:custGeom>
            <a:avLst/>
            <a:gdLst/>
            <a:ahLst/>
            <a:rect l="0" t="0" r="r" b="b"/>
            <a:pathLst>
              <a:path w="13372" h="15182">
                <a:moveTo>
                  <a:pt x="0" y="14997"/>
                </a:moveTo>
                <a:lnTo>
                  <a:pt x="0" y="139"/>
                </a:lnTo>
                <a:cubicBezTo>
                  <a:pt x="0" y="130"/>
                  <a:pt x="1" y="121"/>
                  <a:pt x="4" y="112"/>
                </a:cubicBezTo>
                <a:cubicBezTo>
                  <a:pt x="6" y="103"/>
                  <a:pt x="10" y="95"/>
                  <a:pt x="14" y="86"/>
                </a:cubicBezTo>
                <a:cubicBezTo>
                  <a:pt x="19" y="78"/>
                  <a:pt x="25" y="70"/>
                  <a:pt x="32" y="62"/>
                </a:cubicBezTo>
                <a:cubicBezTo>
                  <a:pt x="38" y="54"/>
                  <a:pt x="46" y="47"/>
                  <a:pt x="55" y="41"/>
                </a:cubicBezTo>
                <a:cubicBezTo>
                  <a:pt x="63" y="34"/>
                  <a:pt x="73" y="29"/>
                  <a:pt x="83" y="24"/>
                </a:cubicBezTo>
                <a:cubicBezTo>
                  <a:pt x="93" y="18"/>
                  <a:pt x="104" y="14"/>
                  <a:pt x="115" y="11"/>
                </a:cubicBezTo>
                <a:cubicBezTo>
                  <a:pt x="126" y="7"/>
                  <a:pt x="138" y="5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3186" y="0"/>
                </a:lnTo>
                <a:cubicBezTo>
                  <a:pt x="13198" y="0"/>
                  <a:pt x="13211" y="1"/>
                  <a:pt x="13223" y="3"/>
                </a:cubicBezTo>
                <a:cubicBezTo>
                  <a:pt x="13234" y="5"/>
                  <a:pt x="13246" y="7"/>
                  <a:pt x="13257" y="11"/>
                </a:cubicBezTo>
                <a:cubicBezTo>
                  <a:pt x="13269" y="14"/>
                  <a:pt x="13279" y="18"/>
                  <a:pt x="13289" y="24"/>
                </a:cubicBezTo>
                <a:cubicBezTo>
                  <a:pt x="13300" y="29"/>
                  <a:pt x="13309" y="34"/>
                  <a:pt x="13318" y="41"/>
                </a:cubicBezTo>
                <a:cubicBezTo>
                  <a:pt x="13326" y="47"/>
                  <a:pt x="13334" y="54"/>
                  <a:pt x="13341" y="62"/>
                </a:cubicBezTo>
                <a:cubicBezTo>
                  <a:pt x="13347" y="70"/>
                  <a:pt x="13353" y="78"/>
                  <a:pt x="13358" y="86"/>
                </a:cubicBezTo>
                <a:cubicBezTo>
                  <a:pt x="13363" y="95"/>
                  <a:pt x="13366" y="103"/>
                  <a:pt x="13368" y="112"/>
                </a:cubicBezTo>
                <a:cubicBezTo>
                  <a:pt x="13371" y="121"/>
                  <a:pt x="13372" y="130"/>
                  <a:pt x="13372" y="139"/>
                </a:cubicBezTo>
                <a:lnTo>
                  <a:pt x="13372" y="14997"/>
                </a:lnTo>
                <a:cubicBezTo>
                  <a:pt x="13372" y="15009"/>
                  <a:pt x="13371" y="15021"/>
                  <a:pt x="13368" y="15033"/>
                </a:cubicBezTo>
                <a:cubicBezTo>
                  <a:pt x="13366" y="15045"/>
                  <a:pt x="13363" y="15057"/>
                  <a:pt x="13358" y="15068"/>
                </a:cubicBezTo>
                <a:cubicBezTo>
                  <a:pt x="13353" y="15079"/>
                  <a:pt x="13347" y="15090"/>
                  <a:pt x="13341" y="15100"/>
                </a:cubicBezTo>
                <a:cubicBezTo>
                  <a:pt x="13334" y="15110"/>
                  <a:pt x="13326" y="15119"/>
                  <a:pt x="13318" y="15128"/>
                </a:cubicBezTo>
                <a:cubicBezTo>
                  <a:pt x="13309" y="15137"/>
                  <a:pt x="13300" y="15144"/>
                  <a:pt x="13289" y="15151"/>
                </a:cubicBezTo>
                <a:cubicBezTo>
                  <a:pt x="13279" y="15158"/>
                  <a:pt x="13269" y="15164"/>
                  <a:pt x="13257" y="15168"/>
                </a:cubicBezTo>
                <a:cubicBezTo>
                  <a:pt x="13246" y="15173"/>
                  <a:pt x="13234" y="15176"/>
                  <a:pt x="13223" y="15179"/>
                </a:cubicBezTo>
                <a:cubicBezTo>
                  <a:pt x="13211" y="15181"/>
                  <a:pt x="13198" y="15182"/>
                  <a:pt x="13186" y="15182"/>
                </a:cubicBezTo>
                <a:lnTo>
                  <a:pt x="186" y="15182"/>
                </a:lnTo>
                <a:cubicBezTo>
                  <a:pt x="174" y="15182"/>
                  <a:pt x="162" y="15181"/>
                  <a:pt x="150" y="15179"/>
                </a:cubicBezTo>
                <a:cubicBezTo>
                  <a:pt x="138" y="15176"/>
                  <a:pt x="126" y="15173"/>
                  <a:pt x="115" y="15168"/>
                </a:cubicBezTo>
                <a:cubicBezTo>
                  <a:pt x="104" y="15164"/>
                  <a:pt x="93" y="15158"/>
                  <a:pt x="83" y="15151"/>
                </a:cubicBezTo>
                <a:cubicBezTo>
                  <a:pt x="73" y="15144"/>
                  <a:pt x="63" y="15137"/>
                  <a:pt x="55" y="15128"/>
                </a:cubicBezTo>
                <a:cubicBezTo>
                  <a:pt x="46" y="15119"/>
                  <a:pt x="38" y="15110"/>
                  <a:pt x="32" y="15100"/>
                </a:cubicBezTo>
                <a:cubicBezTo>
                  <a:pt x="25" y="15090"/>
                  <a:pt x="19" y="15079"/>
                  <a:pt x="14" y="15068"/>
                </a:cubicBezTo>
                <a:cubicBezTo>
                  <a:pt x="10" y="15057"/>
                  <a:pt x="6" y="15045"/>
                  <a:pt x="4" y="15033"/>
                </a:cubicBezTo>
                <a:cubicBezTo>
                  <a:pt x="1" y="15021"/>
                  <a:pt x="0" y="15009"/>
                  <a:pt x="0" y="14997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5481720" y="869040"/>
            <a:ext cx="4813920" cy="66960"/>
          </a:xfrm>
          <a:custGeom>
            <a:avLst/>
            <a:gdLst/>
            <a:ahLst/>
            <a:rect l="0" t="0" r="r" b="b"/>
            <a:pathLst>
              <a:path w="13372" h="186">
                <a:moveTo>
                  <a:pt x="0" y="0"/>
                </a:moveTo>
                <a:lnTo>
                  <a:pt x="13372" y="0"/>
                </a:lnTo>
                <a:lnTo>
                  <a:pt x="13372" y="186"/>
                </a:lnTo>
                <a:lnTo>
                  <a:pt x="0" y="186"/>
                </a:lnTo>
                <a:lnTo>
                  <a:pt x="0" y="0"/>
                </a:ln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22" name="" descr=""/>
          <p:cNvPicPr/>
          <p:nvPr/>
        </p:nvPicPr>
        <p:blipFill>
          <a:blip r:embed="rId7"/>
          <a:stretch/>
        </p:blipFill>
        <p:spPr>
          <a:xfrm>
            <a:off x="5682600" y="111132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3" name=""/>
          <p:cNvSpPr txBox="1"/>
          <p:nvPr/>
        </p:nvSpPr>
        <p:spPr>
          <a:xfrm>
            <a:off x="835560" y="3561120"/>
            <a:ext cx="558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samples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6067080" y="1117440"/>
            <a:ext cx="19605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Regression Trees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5682600" y="1531800"/>
            <a:ext cx="382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Used when the target variable is </a:t>
            </a:r>
            <a:r>
              <a:rPr b="1" lang="en-US" sz="1180" strike="noStrike" u="none">
                <a:solidFill>
                  <a:srgbClr val="2e8b57"/>
                </a:solidFill>
                <a:effectLst/>
                <a:uFillTx/>
                <a:latin typeface="DejaVuSans"/>
                <a:ea typeface="DejaVuSans"/>
              </a:rPr>
              <a:t>continuous and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5682600" y="1765800"/>
            <a:ext cx="43192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2e8b57"/>
                </a:solidFill>
                <a:effectLst/>
                <a:uFillTx/>
                <a:latin typeface="DejaVuSans"/>
                <a:ea typeface="DejaVuSans"/>
              </a:rPr>
              <a:t>numerical</a:t>
            </a:r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(e.g., predicting house price, temperature, or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5682600" y="1999800"/>
            <a:ext cx="9680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stock value).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28" name="" descr=""/>
          <p:cNvPicPr/>
          <p:nvPr/>
        </p:nvPicPr>
        <p:blipFill>
          <a:blip r:embed="rId8"/>
          <a:stretch/>
        </p:blipFill>
        <p:spPr>
          <a:xfrm>
            <a:off x="5682600" y="2774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9" name=""/>
          <p:cNvSpPr txBox="1"/>
          <p:nvPr/>
        </p:nvSpPr>
        <p:spPr>
          <a:xfrm>
            <a:off x="5682600" y="2427120"/>
            <a:ext cx="13312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How It Works: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9"/>
          <a:stretch/>
        </p:blipFill>
        <p:spPr>
          <a:xfrm>
            <a:off x="5682600" y="307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1" name=""/>
          <p:cNvSpPr txBox="1"/>
          <p:nvPr/>
        </p:nvSpPr>
        <p:spPr>
          <a:xfrm>
            <a:off x="5916600" y="2759040"/>
            <a:ext cx="3463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Splits data into segments with similar target values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2" name="" descr=""/>
          <p:cNvPicPr/>
          <p:nvPr/>
        </p:nvPicPr>
        <p:blipFill>
          <a:blip r:embed="rId10"/>
          <a:stretch/>
        </p:blipFill>
        <p:spPr>
          <a:xfrm>
            <a:off x="5682600" y="3376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3" name=""/>
          <p:cNvSpPr txBox="1"/>
          <p:nvPr/>
        </p:nvSpPr>
        <p:spPr>
          <a:xfrm>
            <a:off x="5916600" y="3060000"/>
            <a:ext cx="3558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Uses Mean Squared Error (MSE) to ﬁnd optimal splits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11"/>
          <a:stretch/>
        </p:blipFill>
        <p:spPr>
          <a:xfrm>
            <a:off x="1813320" y="661032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5" name=""/>
          <p:cNvSpPr txBox="1"/>
          <p:nvPr/>
        </p:nvSpPr>
        <p:spPr>
          <a:xfrm>
            <a:off x="5916600" y="3360600"/>
            <a:ext cx="4064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Prediction at leaf node is typically the mean of target values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 txBox="1"/>
          <p:nvPr/>
        </p:nvSpPr>
        <p:spPr>
          <a:xfrm>
            <a:off x="1978200" y="6603120"/>
            <a:ext cx="6982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 </a:t>
            </a:r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Key Diﬀerence: 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main diﬀerence between classiﬁcation and regression trees is the nature of their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601560" y="3944160"/>
            <a:ext cx="4412520" cy="1504440"/>
          </a:xfrm>
          <a:custGeom>
            <a:avLst/>
            <a:gdLst/>
            <a:ahLst/>
            <a:rect l="0" t="0" r="r" b="b"/>
            <a:pathLst>
              <a:path w="12257" h="4179">
                <a:moveTo>
                  <a:pt x="0" y="3994"/>
                </a:moveTo>
                <a:lnTo>
                  <a:pt x="0" y="186"/>
                </a:lnTo>
                <a:cubicBezTo>
                  <a:pt x="0" y="174"/>
                  <a:pt x="1" y="161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3"/>
                  <a:pt x="24" y="93"/>
                  <a:pt x="31" y="83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3" y="25"/>
                  <a:pt x="103" y="19"/>
                  <a:pt x="114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6" y="0"/>
                </a:cubicBezTo>
                <a:lnTo>
                  <a:pt x="12072" y="0"/>
                </a:lnTo>
                <a:cubicBezTo>
                  <a:pt x="12084" y="0"/>
                  <a:pt x="12096" y="1"/>
                  <a:pt x="12108" y="4"/>
                </a:cubicBezTo>
                <a:cubicBezTo>
                  <a:pt x="12120" y="6"/>
                  <a:pt x="12131" y="10"/>
                  <a:pt x="12143" y="14"/>
                </a:cubicBezTo>
                <a:cubicBezTo>
                  <a:pt x="12154" y="19"/>
                  <a:pt x="12165" y="25"/>
                  <a:pt x="12175" y="31"/>
                </a:cubicBezTo>
                <a:cubicBezTo>
                  <a:pt x="12185" y="38"/>
                  <a:pt x="12194" y="46"/>
                  <a:pt x="12203" y="54"/>
                </a:cubicBezTo>
                <a:cubicBezTo>
                  <a:pt x="12212" y="63"/>
                  <a:pt x="12219" y="72"/>
                  <a:pt x="12226" y="83"/>
                </a:cubicBezTo>
                <a:cubicBezTo>
                  <a:pt x="12233" y="93"/>
                  <a:pt x="12239" y="103"/>
                  <a:pt x="12243" y="115"/>
                </a:cubicBezTo>
                <a:cubicBezTo>
                  <a:pt x="12248" y="126"/>
                  <a:pt x="12251" y="138"/>
                  <a:pt x="12254" y="150"/>
                </a:cubicBezTo>
                <a:cubicBezTo>
                  <a:pt x="12256" y="161"/>
                  <a:pt x="12257" y="174"/>
                  <a:pt x="12257" y="186"/>
                </a:cubicBezTo>
                <a:lnTo>
                  <a:pt x="12257" y="3994"/>
                </a:lnTo>
                <a:cubicBezTo>
                  <a:pt x="12257" y="4006"/>
                  <a:pt x="12256" y="4018"/>
                  <a:pt x="12254" y="4030"/>
                </a:cubicBezTo>
                <a:cubicBezTo>
                  <a:pt x="12251" y="4042"/>
                  <a:pt x="12248" y="4054"/>
                  <a:pt x="12243" y="4065"/>
                </a:cubicBezTo>
                <a:cubicBezTo>
                  <a:pt x="12239" y="4076"/>
                  <a:pt x="12233" y="4087"/>
                  <a:pt x="12226" y="4097"/>
                </a:cubicBezTo>
                <a:cubicBezTo>
                  <a:pt x="12219" y="4107"/>
                  <a:pt x="12212" y="4116"/>
                  <a:pt x="12203" y="4125"/>
                </a:cubicBezTo>
                <a:cubicBezTo>
                  <a:pt x="12194" y="4134"/>
                  <a:pt x="12185" y="4141"/>
                  <a:pt x="12175" y="4148"/>
                </a:cubicBezTo>
                <a:cubicBezTo>
                  <a:pt x="12165" y="4155"/>
                  <a:pt x="12154" y="4161"/>
                  <a:pt x="12143" y="4165"/>
                </a:cubicBezTo>
                <a:cubicBezTo>
                  <a:pt x="12131" y="4170"/>
                  <a:pt x="12120" y="4173"/>
                  <a:pt x="12108" y="4176"/>
                </a:cubicBezTo>
                <a:cubicBezTo>
                  <a:pt x="12096" y="4178"/>
                  <a:pt x="12084" y="4179"/>
                  <a:pt x="12072" y="4179"/>
                </a:cubicBezTo>
                <a:lnTo>
                  <a:pt x="186" y="4179"/>
                </a:lnTo>
                <a:cubicBezTo>
                  <a:pt x="173" y="4179"/>
                  <a:pt x="161" y="4178"/>
                  <a:pt x="149" y="4176"/>
                </a:cubicBezTo>
                <a:cubicBezTo>
                  <a:pt x="137" y="4173"/>
                  <a:pt x="126" y="4170"/>
                  <a:pt x="114" y="4165"/>
                </a:cubicBezTo>
                <a:cubicBezTo>
                  <a:pt x="103" y="4161"/>
                  <a:pt x="93" y="4155"/>
                  <a:pt x="82" y="4148"/>
                </a:cubicBezTo>
                <a:cubicBezTo>
                  <a:pt x="72" y="4141"/>
                  <a:pt x="63" y="4134"/>
                  <a:pt x="54" y="4125"/>
                </a:cubicBezTo>
                <a:cubicBezTo>
                  <a:pt x="46" y="4116"/>
                  <a:pt x="38" y="4107"/>
                  <a:pt x="31" y="4097"/>
                </a:cubicBezTo>
                <a:cubicBezTo>
                  <a:pt x="24" y="4087"/>
                  <a:pt x="19" y="4076"/>
                  <a:pt x="14" y="4065"/>
                </a:cubicBezTo>
                <a:cubicBezTo>
                  <a:pt x="9" y="4054"/>
                  <a:pt x="6" y="4042"/>
                  <a:pt x="3" y="4030"/>
                </a:cubicBezTo>
                <a:cubicBezTo>
                  <a:pt x="1" y="4018"/>
                  <a:pt x="0" y="4006"/>
                  <a:pt x="0" y="3994"/>
                </a:cubicBezTo>
                <a:close/>
              </a:path>
            </a:pathLst>
          </a:custGeom>
          <a:solidFill>
            <a:srgbClr val="0f20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2436840" y="4077720"/>
            <a:ext cx="744120" cy="301320"/>
          </a:xfrm>
          <a:custGeom>
            <a:avLst/>
            <a:gdLst/>
            <a:ahLst/>
            <a:rect l="0" t="0" r="r" b="b"/>
            <a:pathLst>
              <a:path w="2067" h="837">
                <a:moveTo>
                  <a:pt x="0" y="650"/>
                </a:moveTo>
                <a:lnTo>
                  <a:pt x="0" y="186"/>
                </a:lnTo>
                <a:cubicBezTo>
                  <a:pt x="0" y="174"/>
                  <a:pt x="2" y="162"/>
                  <a:pt x="4" y="150"/>
                </a:cubicBezTo>
                <a:cubicBezTo>
                  <a:pt x="6" y="138"/>
                  <a:pt x="10" y="126"/>
                  <a:pt x="15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9"/>
                  <a:pt x="83" y="32"/>
                </a:cubicBezTo>
                <a:cubicBezTo>
                  <a:pt x="93" y="25"/>
                  <a:pt x="104" y="19"/>
                  <a:pt x="115" y="15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2"/>
                  <a:pt x="174" y="0"/>
                  <a:pt x="186" y="0"/>
                </a:cubicBezTo>
                <a:lnTo>
                  <a:pt x="1882" y="0"/>
                </a:lnTo>
                <a:cubicBezTo>
                  <a:pt x="1894" y="0"/>
                  <a:pt x="1906" y="2"/>
                  <a:pt x="1918" y="4"/>
                </a:cubicBezTo>
                <a:cubicBezTo>
                  <a:pt x="1930" y="6"/>
                  <a:pt x="1941" y="10"/>
                  <a:pt x="1953" y="15"/>
                </a:cubicBezTo>
                <a:cubicBezTo>
                  <a:pt x="1964" y="19"/>
                  <a:pt x="1975" y="25"/>
                  <a:pt x="1985" y="32"/>
                </a:cubicBezTo>
                <a:cubicBezTo>
                  <a:pt x="1995" y="39"/>
                  <a:pt x="2004" y="46"/>
                  <a:pt x="2013" y="55"/>
                </a:cubicBezTo>
                <a:cubicBezTo>
                  <a:pt x="2022" y="63"/>
                  <a:pt x="2029" y="73"/>
                  <a:pt x="2036" y="83"/>
                </a:cubicBezTo>
                <a:cubicBezTo>
                  <a:pt x="2043" y="93"/>
                  <a:pt x="2049" y="104"/>
                  <a:pt x="2053" y="115"/>
                </a:cubicBezTo>
                <a:cubicBezTo>
                  <a:pt x="2058" y="126"/>
                  <a:pt x="2061" y="138"/>
                  <a:pt x="2064" y="150"/>
                </a:cubicBezTo>
                <a:cubicBezTo>
                  <a:pt x="2066" y="162"/>
                  <a:pt x="2067" y="174"/>
                  <a:pt x="2067" y="186"/>
                </a:cubicBezTo>
                <a:lnTo>
                  <a:pt x="2067" y="650"/>
                </a:lnTo>
                <a:cubicBezTo>
                  <a:pt x="2067" y="663"/>
                  <a:pt x="2066" y="675"/>
                  <a:pt x="2064" y="687"/>
                </a:cubicBezTo>
                <a:cubicBezTo>
                  <a:pt x="2061" y="699"/>
                  <a:pt x="2058" y="710"/>
                  <a:pt x="2053" y="722"/>
                </a:cubicBezTo>
                <a:cubicBezTo>
                  <a:pt x="2049" y="733"/>
                  <a:pt x="2043" y="743"/>
                  <a:pt x="2036" y="754"/>
                </a:cubicBezTo>
                <a:cubicBezTo>
                  <a:pt x="2029" y="764"/>
                  <a:pt x="2022" y="773"/>
                  <a:pt x="2013" y="783"/>
                </a:cubicBezTo>
                <a:cubicBezTo>
                  <a:pt x="2004" y="791"/>
                  <a:pt x="1995" y="799"/>
                  <a:pt x="1985" y="806"/>
                </a:cubicBezTo>
                <a:cubicBezTo>
                  <a:pt x="1975" y="813"/>
                  <a:pt x="1964" y="818"/>
                  <a:pt x="1953" y="823"/>
                </a:cubicBezTo>
                <a:cubicBezTo>
                  <a:pt x="1941" y="828"/>
                  <a:pt x="1930" y="831"/>
                  <a:pt x="1918" y="834"/>
                </a:cubicBezTo>
                <a:cubicBezTo>
                  <a:pt x="1906" y="836"/>
                  <a:pt x="1894" y="837"/>
                  <a:pt x="1882" y="837"/>
                </a:cubicBezTo>
                <a:lnTo>
                  <a:pt x="186" y="837"/>
                </a:lnTo>
                <a:cubicBezTo>
                  <a:pt x="174" y="837"/>
                  <a:pt x="162" y="836"/>
                  <a:pt x="150" y="834"/>
                </a:cubicBezTo>
                <a:cubicBezTo>
                  <a:pt x="138" y="831"/>
                  <a:pt x="126" y="828"/>
                  <a:pt x="115" y="823"/>
                </a:cubicBezTo>
                <a:cubicBezTo>
                  <a:pt x="104" y="818"/>
                  <a:pt x="93" y="813"/>
                  <a:pt x="83" y="806"/>
                </a:cubicBezTo>
                <a:cubicBezTo>
                  <a:pt x="73" y="799"/>
                  <a:pt x="63" y="791"/>
                  <a:pt x="55" y="783"/>
                </a:cubicBezTo>
                <a:cubicBezTo>
                  <a:pt x="46" y="773"/>
                  <a:pt x="38" y="764"/>
                  <a:pt x="32" y="754"/>
                </a:cubicBezTo>
                <a:cubicBezTo>
                  <a:pt x="25" y="743"/>
                  <a:pt x="19" y="733"/>
                  <a:pt x="15" y="722"/>
                </a:cubicBezTo>
                <a:cubicBezTo>
                  <a:pt x="10" y="710"/>
                  <a:pt x="6" y="699"/>
                  <a:pt x="4" y="687"/>
                </a:cubicBezTo>
                <a:cubicBezTo>
                  <a:pt x="2" y="675"/>
                  <a:pt x="0" y="663"/>
                  <a:pt x="0" y="650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 txBox="1"/>
          <p:nvPr/>
        </p:nvSpPr>
        <p:spPr>
          <a:xfrm>
            <a:off x="2367000" y="6803640"/>
            <a:ext cx="6025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target variable and the corresponding prediction method (majority class vs. mean value).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40" name="" descr=""/>
          <p:cNvPicPr/>
          <p:nvPr/>
        </p:nvPicPr>
        <p:blipFill>
          <a:blip r:embed="rId12"/>
          <a:stretch/>
        </p:blipFill>
        <p:spPr>
          <a:xfrm>
            <a:off x="1922040" y="4320360"/>
            <a:ext cx="334224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1" name=""/>
          <p:cNvSpPr/>
          <p:nvPr/>
        </p:nvSpPr>
        <p:spPr>
          <a:xfrm>
            <a:off x="1044360" y="4570920"/>
            <a:ext cx="668880" cy="267840"/>
          </a:xfrm>
          <a:custGeom>
            <a:avLst/>
            <a:gdLst/>
            <a:ahLst/>
            <a:rect l="0" t="0" r="r" b="b"/>
            <a:pathLst>
              <a:path w="1858" h="744">
                <a:moveTo>
                  <a:pt x="0" y="558"/>
                </a:moveTo>
                <a:lnTo>
                  <a:pt x="0" y="186"/>
                </a:lnTo>
                <a:cubicBezTo>
                  <a:pt x="0" y="174"/>
                  <a:pt x="1" y="161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3"/>
                  <a:pt x="25" y="93"/>
                  <a:pt x="31" y="83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1671" y="0"/>
                </a:lnTo>
                <a:cubicBezTo>
                  <a:pt x="1684" y="0"/>
                  <a:pt x="1696" y="1"/>
                  <a:pt x="1708" y="4"/>
                </a:cubicBezTo>
                <a:cubicBezTo>
                  <a:pt x="1720" y="6"/>
                  <a:pt x="1731" y="10"/>
                  <a:pt x="1744" y="14"/>
                </a:cubicBezTo>
                <a:cubicBezTo>
                  <a:pt x="1755" y="19"/>
                  <a:pt x="1766" y="25"/>
                  <a:pt x="1776" y="31"/>
                </a:cubicBezTo>
                <a:cubicBezTo>
                  <a:pt x="1786" y="38"/>
                  <a:pt x="1795" y="46"/>
                  <a:pt x="1804" y="54"/>
                </a:cubicBezTo>
                <a:cubicBezTo>
                  <a:pt x="1812" y="63"/>
                  <a:pt x="1820" y="72"/>
                  <a:pt x="1827" y="83"/>
                </a:cubicBezTo>
                <a:cubicBezTo>
                  <a:pt x="1834" y="93"/>
                  <a:pt x="1839" y="103"/>
                  <a:pt x="1844" y="115"/>
                </a:cubicBezTo>
                <a:cubicBezTo>
                  <a:pt x="1849" y="126"/>
                  <a:pt x="1852" y="138"/>
                  <a:pt x="1855" y="150"/>
                </a:cubicBezTo>
                <a:cubicBezTo>
                  <a:pt x="1857" y="161"/>
                  <a:pt x="1858" y="174"/>
                  <a:pt x="1858" y="186"/>
                </a:cubicBezTo>
                <a:lnTo>
                  <a:pt x="1858" y="558"/>
                </a:lnTo>
                <a:cubicBezTo>
                  <a:pt x="1858" y="570"/>
                  <a:pt x="1857" y="582"/>
                  <a:pt x="1855" y="594"/>
                </a:cubicBezTo>
                <a:cubicBezTo>
                  <a:pt x="1852" y="606"/>
                  <a:pt x="1849" y="618"/>
                  <a:pt x="1844" y="629"/>
                </a:cubicBezTo>
                <a:cubicBezTo>
                  <a:pt x="1839" y="640"/>
                  <a:pt x="1834" y="651"/>
                  <a:pt x="1827" y="661"/>
                </a:cubicBezTo>
                <a:cubicBezTo>
                  <a:pt x="1820" y="671"/>
                  <a:pt x="1812" y="681"/>
                  <a:pt x="1804" y="689"/>
                </a:cubicBezTo>
                <a:cubicBezTo>
                  <a:pt x="1795" y="698"/>
                  <a:pt x="1786" y="706"/>
                  <a:pt x="1776" y="713"/>
                </a:cubicBezTo>
                <a:cubicBezTo>
                  <a:pt x="1766" y="719"/>
                  <a:pt x="1755" y="725"/>
                  <a:pt x="1744" y="730"/>
                </a:cubicBezTo>
                <a:cubicBezTo>
                  <a:pt x="1731" y="734"/>
                  <a:pt x="1720" y="738"/>
                  <a:pt x="1708" y="740"/>
                </a:cubicBezTo>
                <a:cubicBezTo>
                  <a:pt x="1696" y="743"/>
                  <a:pt x="1684" y="744"/>
                  <a:pt x="1671" y="744"/>
                </a:cubicBezTo>
                <a:lnTo>
                  <a:pt x="186" y="744"/>
                </a:lnTo>
                <a:cubicBezTo>
                  <a:pt x="174" y="744"/>
                  <a:pt x="162" y="743"/>
                  <a:pt x="150" y="740"/>
                </a:cubicBezTo>
                <a:cubicBezTo>
                  <a:pt x="138" y="738"/>
                  <a:pt x="126" y="734"/>
                  <a:pt x="115" y="730"/>
                </a:cubicBezTo>
                <a:cubicBezTo>
                  <a:pt x="104" y="725"/>
                  <a:pt x="93" y="719"/>
                  <a:pt x="83" y="713"/>
                </a:cubicBezTo>
                <a:cubicBezTo>
                  <a:pt x="73" y="706"/>
                  <a:pt x="63" y="698"/>
                  <a:pt x="55" y="689"/>
                </a:cubicBezTo>
                <a:cubicBezTo>
                  <a:pt x="46" y="681"/>
                  <a:pt x="38" y="671"/>
                  <a:pt x="31" y="661"/>
                </a:cubicBezTo>
                <a:cubicBezTo>
                  <a:pt x="25" y="651"/>
                  <a:pt x="19" y="640"/>
                  <a:pt x="14" y="629"/>
                </a:cubicBezTo>
                <a:cubicBezTo>
                  <a:pt x="10" y="618"/>
                  <a:pt x="6" y="606"/>
                  <a:pt x="4" y="594"/>
                </a:cubicBezTo>
                <a:cubicBezTo>
                  <a:pt x="1" y="582"/>
                  <a:pt x="0" y="570"/>
                  <a:pt x="0" y="55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 txBox="1"/>
          <p:nvPr/>
        </p:nvSpPr>
        <p:spPr>
          <a:xfrm>
            <a:off x="2504160" y="4161600"/>
            <a:ext cx="615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Root Node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2590560" y="4570920"/>
            <a:ext cx="668880" cy="267840"/>
          </a:xfrm>
          <a:custGeom>
            <a:avLst/>
            <a:gdLst/>
            <a:ahLst/>
            <a:rect l="0" t="0" r="r" b="b"/>
            <a:pathLst>
              <a:path w="1858" h="744">
                <a:moveTo>
                  <a:pt x="0" y="558"/>
                </a:moveTo>
                <a:lnTo>
                  <a:pt x="0" y="186"/>
                </a:lnTo>
                <a:cubicBezTo>
                  <a:pt x="0" y="174"/>
                  <a:pt x="1" y="161"/>
                  <a:pt x="3" y="150"/>
                </a:cubicBezTo>
                <a:cubicBezTo>
                  <a:pt x="5" y="138"/>
                  <a:pt x="9" y="126"/>
                  <a:pt x="14" y="115"/>
                </a:cubicBezTo>
                <a:cubicBezTo>
                  <a:pt x="18" y="103"/>
                  <a:pt x="24" y="93"/>
                  <a:pt x="31" y="83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5" y="10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1672" y="0"/>
                </a:lnTo>
                <a:cubicBezTo>
                  <a:pt x="1684" y="0"/>
                  <a:pt x="1696" y="1"/>
                  <a:pt x="1708" y="4"/>
                </a:cubicBezTo>
                <a:cubicBezTo>
                  <a:pt x="1720" y="6"/>
                  <a:pt x="1732" y="10"/>
                  <a:pt x="1743" y="14"/>
                </a:cubicBezTo>
                <a:cubicBezTo>
                  <a:pt x="1754" y="19"/>
                  <a:pt x="1765" y="25"/>
                  <a:pt x="1775" y="31"/>
                </a:cubicBezTo>
                <a:cubicBezTo>
                  <a:pt x="1785" y="38"/>
                  <a:pt x="1795" y="46"/>
                  <a:pt x="1803" y="54"/>
                </a:cubicBezTo>
                <a:cubicBezTo>
                  <a:pt x="1812" y="63"/>
                  <a:pt x="1820" y="72"/>
                  <a:pt x="1826" y="83"/>
                </a:cubicBezTo>
                <a:cubicBezTo>
                  <a:pt x="1833" y="93"/>
                  <a:pt x="1839" y="103"/>
                  <a:pt x="1843" y="115"/>
                </a:cubicBezTo>
                <a:cubicBezTo>
                  <a:pt x="1848" y="126"/>
                  <a:pt x="1852" y="138"/>
                  <a:pt x="1854" y="150"/>
                </a:cubicBezTo>
                <a:cubicBezTo>
                  <a:pt x="1856" y="161"/>
                  <a:pt x="1858" y="174"/>
                  <a:pt x="1858" y="186"/>
                </a:cubicBezTo>
                <a:lnTo>
                  <a:pt x="1858" y="558"/>
                </a:lnTo>
                <a:cubicBezTo>
                  <a:pt x="1858" y="570"/>
                  <a:pt x="1856" y="582"/>
                  <a:pt x="1854" y="594"/>
                </a:cubicBezTo>
                <a:cubicBezTo>
                  <a:pt x="1852" y="606"/>
                  <a:pt x="1848" y="618"/>
                  <a:pt x="1843" y="629"/>
                </a:cubicBezTo>
                <a:cubicBezTo>
                  <a:pt x="1839" y="640"/>
                  <a:pt x="1833" y="651"/>
                  <a:pt x="1826" y="661"/>
                </a:cubicBezTo>
                <a:cubicBezTo>
                  <a:pt x="1820" y="671"/>
                  <a:pt x="1812" y="681"/>
                  <a:pt x="1803" y="689"/>
                </a:cubicBezTo>
                <a:cubicBezTo>
                  <a:pt x="1795" y="698"/>
                  <a:pt x="1785" y="706"/>
                  <a:pt x="1775" y="713"/>
                </a:cubicBezTo>
                <a:cubicBezTo>
                  <a:pt x="1765" y="719"/>
                  <a:pt x="1754" y="725"/>
                  <a:pt x="1743" y="730"/>
                </a:cubicBezTo>
                <a:cubicBezTo>
                  <a:pt x="1732" y="734"/>
                  <a:pt x="1720" y="738"/>
                  <a:pt x="1708" y="740"/>
                </a:cubicBezTo>
                <a:cubicBezTo>
                  <a:pt x="1696" y="743"/>
                  <a:pt x="1684" y="744"/>
                  <a:pt x="1672" y="744"/>
                </a:cubicBezTo>
                <a:lnTo>
                  <a:pt x="185" y="744"/>
                </a:lnTo>
                <a:cubicBezTo>
                  <a:pt x="173" y="744"/>
                  <a:pt x="161" y="743"/>
                  <a:pt x="149" y="740"/>
                </a:cubicBezTo>
                <a:cubicBezTo>
                  <a:pt x="137" y="738"/>
                  <a:pt x="125" y="734"/>
                  <a:pt x="114" y="730"/>
                </a:cubicBezTo>
                <a:cubicBezTo>
                  <a:pt x="103" y="725"/>
                  <a:pt x="92" y="719"/>
                  <a:pt x="82" y="713"/>
                </a:cubicBezTo>
                <a:cubicBezTo>
                  <a:pt x="72" y="706"/>
                  <a:pt x="63" y="698"/>
                  <a:pt x="54" y="689"/>
                </a:cubicBezTo>
                <a:cubicBezTo>
                  <a:pt x="45" y="681"/>
                  <a:pt x="38" y="671"/>
                  <a:pt x="31" y="661"/>
                </a:cubicBezTo>
                <a:cubicBezTo>
                  <a:pt x="24" y="651"/>
                  <a:pt x="18" y="640"/>
                  <a:pt x="14" y="629"/>
                </a:cubicBezTo>
                <a:cubicBezTo>
                  <a:pt x="9" y="618"/>
                  <a:pt x="5" y="606"/>
                  <a:pt x="3" y="594"/>
                </a:cubicBezTo>
                <a:cubicBezTo>
                  <a:pt x="1" y="582"/>
                  <a:pt x="0" y="570"/>
                  <a:pt x="0" y="55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 txBox="1"/>
          <p:nvPr/>
        </p:nvSpPr>
        <p:spPr>
          <a:xfrm>
            <a:off x="1139760" y="4645080"/>
            <a:ext cx="4845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Feature 1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4128120" y="4570920"/>
            <a:ext cx="668880" cy="267840"/>
          </a:xfrm>
          <a:custGeom>
            <a:avLst/>
            <a:gdLst/>
            <a:ahLst/>
            <a:rect l="0" t="0" r="r" b="b"/>
            <a:pathLst>
              <a:path w="1858" h="744">
                <a:moveTo>
                  <a:pt x="0" y="558"/>
                </a:moveTo>
                <a:lnTo>
                  <a:pt x="0" y="186"/>
                </a:lnTo>
                <a:cubicBezTo>
                  <a:pt x="0" y="174"/>
                  <a:pt x="1" y="161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3"/>
                  <a:pt x="24" y="93"/>
                  <a:pt x="31" y="83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1672" y="0"/>
                </a:lnTo>
                <a:cubicBezTo>
                  <a:pt x="1684" y="0"/>
                  <a:pt x="1696" y="1"/>
                  <a:pt x="1708" y="4"/>
                </a:cubicBezTo>
                <a:cubicBezTo>
                  <a:pt x="1720" y="6"/>
                  <a:pt x="1732" y="10"/>
                  <a:pt x="1743" y="14"/>
                </a:cubicBezTo>
                <a:cubicBezTo>
                  <a:pt x="1754" y="19"/>
                  <a:pt x="1765" y="25"/>
                  <a:pt x="1775" y="31"/>
                </a:cubicBezTo>
                <a:cubicBezTo>
                  <a:pt x="1785" y="38"/>
                  <a:pt x="1795" y="46"/>
                  <a:pt x="1803" y="54"/>
                </a:cubicBezTo>
                <a:cubicBezTo>
                  <a:pt x="1812" y="63"/>
                  <a:pt x="1820" y="72"/>
                  <a:pt x="1826" y="83"/>
                </a:cubicBezTo>
                <a:cubicBezTo>
                  <a:pt x="1833" y="93"/>
                  <a:pt x="1839" y="103"/>
                  <a:pt x="1844" y="115"/>
                </a:cubicBezTo>
                <a:cubicBezTo>
                  <a:pt x="1848" y="126"/>
                  <a:pt x="1852" y="138"/>
                  <a:pt x="1854" y="150"/>
                </a:cubicBezTo>
                <a:cubicBezTo>
                  <a:pt x="1857" y="161"/>
                  <a:pt x="1858" y="174"/>
                  <a:pt x="1858" y="186"/>
                </a:cubicBezTo>
                <a:lnTo>
                  <a:pt x="1858" y="558"/>
                </a:lnTo>
                <a:cubicBezTo>
                  <a:pt x="1858" y="570"/>
                  <a:pt x="1857" y="582"/>
                  <a:pt x="1854" y="594"/>
                </a:cubicBezTo>
                <a:cubicBezTo>
                  <a:pt x="1852" y="606"/>
                  <a:pt x="1848" y="618"/>
                  <a:pt x="1844" y="629"/>
                </a:cubicBezTo>
                <a:cubicBezTo>
                  <a:pt x="1839" y="640"/>
                  <a:pt x="1833" y="651"/>
                  <a:pt x="1826" y="661"/>
                </a:cubicBezTo>
                <a:cubicBezTo>
                  <a:pt x="1820" y="671"/>
                  <a:pt x="1812" y="681"/>
                  <a:pt x="1803" y="689"/>
                </a:cubicBezTo>
                <a:cubicBezTo>
                  <a:pt x="1795" y="698"/>
                  <a:pt x="1785" y="706"/>
                  <a:pt x="1775" y="713"/>
                </a:cubicBezTo>
                <a:cubicBezTo>
                  <a:pt x="1765" y="719"/>
                  <a:pt x="1754" y="725"/>
                  <a:pt x="1743" y="730"/>
                </a:cubicBezTo>
                <a:cubicBezTo>
                  <a:pt x="1732" y="734"/>
                  <a:pt x="1720" y="738"/>
                  <a:pt x="1708" y="740"/>
                </a:cubicBezTo>
                <a:cubicBezTo>
                  <a:pt x="1696" y="743"/>
                  <a:pt x="1684" y="744"/>
                  <a:pt x="1672" y="744"/>
                </a:cubicBezTo>
                <a:lnTo>
                  <a:pt x="185" y="744"/>
                </a:lnTo>
                <a:cubicBezTo>
                  <a:pt x="173" y="744"/>
                  <a:pt x="161" y="743"/>
                  <a:pt x="149" y="740"/>
                </a:cubicBezTo>
                <a:cubicBezTo>
                  <a:pt x="137" y="738"/>
                  <a:pt x="126" y="734"/>
                  <a:pt x="114" y="730"/>
                </a:cubicBezTo>
                <a:cubicBezTo>
                  <a:pt x="103" y="725"/>
                  <a:pt x="92" y="719"/>
                  <a:pt x="82" y="713"/>
                </a:cubicBezTo>
                <a:cubicBezTo>
                  <a:pt x="72" y="706"/>
                  <a:pt x="63" y="698"/>
                  <a:pt x="54" y="689"/>
                </a:cubicBezTo>
                <a:cubicBezTo>
                  <a:pt x="46" y="681"/>
                  <a:pt x="38" y="671"/>
                  <a:pt x="31" y="661"/>
                </a:cubicBezTo>
                <a:cubicBezTo>
                  <a:pt x="24" y="651"/>
                  <a:pt x="19" y="640"/>
                  <a:pt x="14" y="629"/>
                </a:cubicBezTo>
                <a:cubicBezTo>
                  <a:pt x="9" y="618"/>
                  <a:pt x="6" y="606"/>
                  <a:pt x="3" y="594"/>
                </a:cubicBezTo>
                <a:cubicBezTo>
                  <a:pt x="1" y="582"/>
                  <a:pt x="0" y="570"/>
                  <a:pt x="0" y="55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 txBox="1"/>
          <p:nvPr/>
        </p:nvSpPr>
        <p:spPr>
          <a:xfrm>
            <a:off x="2684160" y="4645080"/>
            <a:ext cx="4845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Feature 2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3"/>
          <a:stretch/>
        </p:blipFill>
        <p:spPr>
          <a:xfrm>
            <a:off x="1261800" y="4821840"/>
            <a:ext cx="501120" cy="250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48" name="" descr=""/>
          <p:cNvPicPr/>
          <p:nvPr/>
        </p:nvPicPr>
        <p:blipFill>
          <a:blip r:embed="rId14"/>
          <a:stretch/>
        </p:blipFill>
        <p:spPr>
          <a:xfrm>
            <a:off x="2590560" y="4821840"/>
            <a:ext cx="501120" cy="250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49" name="" descr=""/>
          <p:cNvPicPr/>
          <p:nvPr/>
        </p:nvPicPr>
        <p:blipFill>
          <a:blip r:embed="rId15"/>
          <a:stretch/>
        </p:blipFill>
        <p:spPr>
          <a:xfrm>
            <a:off x="4128120" y="4821840"/>
            <a:ext cx="50112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0" name=""/>
          <p:cNvSpPr/>
          <p:nvPr/>
        </p:nvSpPr>
        <p:spPr>
          <a:xfrm>
            <a:off x="818640" y="5072400"/>
            <a:ext cx="585360" cy="200880"/>
          </a:xfrm>
          <a:custGeom>
            <a:avLst/>
            <a:gdLst/>
            <a:ahLst/>
            <a:rect l="0" t="0" r="r" b="b"/>
            <a:pathLst>
              <a:path w="1626" h="558">
                <a:moveTo>
                  <a:pt x="0" y="372"/>
                </a:moveTo>
                <a:lnTo>
                  <a:pt x="0" y="187"/>
                </a:lnTo>
                <a:cubicBezTo>
                  <a:pt x="0" y="174"/>
                  <a:pt x="2" y="162"/>
                  <a:pt x="4" y="150"/>
                </a:cubicBezTo>
                <a:cubicBezTo>
                  <a:pt x="6" y="138"/>
                  <a:pt x="10" y="127"/>
                  <a:pt x="15" y="115"/>
                </a:cubicBezTo>
                <a:cubicBezTo>
                  <a:pt x="19" y="103"/>
                  <a:pt x="25" y="92"/>
                  <a:pt x="32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3" y="1"/>
                  <a:pt x="175" y="0"/>
                  <a:pt x="187" y="0"/>
                </a:cubicBezTo>
                <a:lnTo>
                  <a:pt x="1441" y="0"/>
                </a:lnTo>
                <a:cubicBezTo>
                  <a:pt x="1453" y="0"/>
                  <a:pt x="1465" y="1"/>
                  <a:pt x="1477" y="3"/>
                </a:cubicBezTo>
                <a:cubicBezTo>
                  <a:pt x="1489" y="6"/>
                  <a:pt x="1500" y="9"/>
                  <a:pt x="1512" y="14"/>
                </a:cubicBezTo>
                <a:cubicBezTo>
                  <a:pt x="1523" y="19"/>
                  <a:pt x="1534" y="24"/>
                  <a:pt x="1544" y="31"/>
                </a:cubicBezTo>
                <a:cubicBezTo>
                  <a:pt x="1554" y="38"/>
                  <a:pt x="1563" y="46"/>
                  <a:pt x="1572" y="54"/>
                </a:cubicBezTo>
                <a:cubicBezTo>
                  <a:pt x="1581" y="63"/>
                  <a:pt x="1588" y="72"/>
                  <a:pt x="1595" y="82"/>
                </a:cubicBezTo>
                <a:cubicBezTo>
                  <a:pt x="1602" y="92"/>
                  <a:pt x="1607" y="103"/>
                  <a:pt x="1612" y="115"/>
                </a:cubicBezTo>
                <a:cubicBezTo>
                  <a:pt x="1617" y="127"/>
                  <a:pt x="1620" y="138"/>
                  <a:pt x="1623" y="150"/>
                </a:cubicBezTo>
                <a:cubicBezTo>
                  <a:pt x="1625" y="162"/>
                  <a:pt x="1626" y="174"/>
                  <a:pt x="1626" y="187"/>
                </a:cubicBezTo>
                <a:lnTo>
                  <a:pt x="1626" y="372"/>
                </a:lnTo>
                <a:cubicBezTo>
                  <a:pt x="1626" y="384"/>
                  <a:pt x="1625" y="397"/>
                  <a:pt x="1623" y="408"/>
                </a:cubicBezTo>
                <a:cubicBezTo>
                  <a:pt x="1620" y="420"/>
                  <a:pt x="1617" y="432"/>
                  <a:pt x="1612" y="443"/>
                </a:cubicBezTo>
                <a:cubicBezTo>
                  <a:pt x="1607" y="455"/>
                  <a:pt x="1602" y="465"/>
                  <a:pt x="1595" y="475"/>
                </a:cubicBezTo>
                <a:cubicBezTo>
                  <a:pt x="1588" y="486"/>
                  <a:pt x="1581" y="495"/>
                  <a:pt x="1572" y="504"/>
                </a:cubicBezTo>
                <a:cubicBezTo>
                  <a:pt x="1563" y="512"/>
                  <a:pt x="1554" y="520"/>
                  <a:pt x="1544" y="527"/>
                </a:cubicBezTo>
                <a:cubicBezTo>
                  <a:pt x="1534" y="533"/>
                  <a:pt x="1523" y="539"/>
                  <a:pt x="1512" y="544"/>
                </a:cubicBezTo>
                <a:cubicBezTo>
                  <a:pt x="1500" y="548"/>
                  <a:pt x="1489" y="552"/>
                  <a:pt x="1477" y="554"/>
                </a:cubicBezTo>
                <a:cubicBezTo>
                  <a:pt x="1465" y="557"/>
                  <a:pt x="1453" y="558"/>
                  <a:pt x="1441" y="558"/>
                </a:cubicBezTo>
                <a:lnTo>
                  <a:pt x="187" y="558"/>
                </a:lnTo>
                <a:cubicBezTo>
                  <a:pt x="175" y="558"/>
                  <a:pt x="163" y="557"/>
                  <a:pt x="150" y="554"/>
                </a:cubicBezTo>
                <a:cubicBezTo>
                  <a:pt x="138" y="552"/>
                  <a:pt x="126" y="548"/>
                  <a:pt x="115" y="544"/>
                </a:cubicBezTo>
                <a:cubicBezTo>
                  <a:pt x="104" y="539"/>
                  <a:pt x="93" y="533"/>
                  <a:pt x="83" y="527"/>
                </a:cubicBezTo>
                <a:cubicBezTo>
                  <a:pt x="73" y="520"/>
                  <a:pt x="63" y="512"/>
                  <a:pt x="55" y="504"/>
                </a:cubicBezTo>
                <a:cubicBezTo>
                  <a:pt x="46" y="495"/>
                  <a:pt x="38" y="486"/>
                  <a:pt x="32" y="475"/>
                </a:cubicBezTo>
                <a:cubicBezTo>
                  <a:pt x="25" y="465"/>
                  <a:pt x="19" y="455"/>
                  <a:pt x="15" y="443"/>
                </a:cubicBezTo>
                <a:cubicBezTo>
                  <a:pt x="10" y="432"/>
                  <a:pt x="6" y="420"/>
                  <a:pt x="4" y="408"/>
                </a:cubicBezTo>
                <a:cubicBezTo>
                  <a:pt x="2" y="397"/>
                  <a:pt x="0" y="384"/>
                  <a:pt x="0" y="372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 txBox="1"/>
          <p:nvPr/>
        </p:nvSpPr>
        <p:spPr>
          <a:xfrm>
            <a:off x="4228200" y="4645080"/>
            <a:ext cx="4845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Feature 3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1704600" y="5072400"/>
            <a:ext cx="585360" cy="200880"/>
          </a:xfrm>
          <a:custGeom>
            <a:avLst/>
            <a:gdLst/>
            <a:ahLst/>
            <a:rect l="0" t="0" r="r" b="b"/>
            <a:pathLst>
              <a:path w="1626" h="558">
                <a:moveTo>
                  <a:pt x="0" y="372"/>
                </a:moveTo>
                <a:lnTo>
                  <a:pt x="0" y="187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9" y="127"/>
                  <a:pt x="14" y="115"/>
                </a:cubicBezTo>
                <a:cubicBezTo>
                  <a:pt x="19" y="103"/>
                  <a:pt x="24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3" y="24"/>
                  <a:pt x="103" y="19"/>
                  <a:pt x="115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6" y="0"/>
                </a:cubicBezTo>
                <a:lnTo>
                  <a:pt x="1440" y="0"/>
                </a:lnTo>
                <a:cubicBezTo>
                  <a:pt x="1452" y="0"/>
                  <a:pt x="1464" y="1"/>
                  <a:pt x="1476" y="3"/>
                </a:cubicBezTo>
                <a:cubicBezTo>
                  <a:pt x="1488" y="6"/>
                  <a:pt x="1500" y="9"/>
                  <a:pt x="1511" y="14"/>
                </a:cubicBezTo>
                <a:cubicBezTo>
                  <a:pt x="1523" y="19"/>
                  <a:pt x="1533" y="24"/>
                  <a:pt x="1543" y="31"/>
                </a:cubicBezTo>
                <a:cubicBezTo>
                  <a:pt x="1553" y="38"/>
                  <a:pt x="1563" y="46"/>
                  <a:pt x="1571" y="54"/>
                </a:cubicBezTo>
                <a:cubicBezTo>
                  <a:pt x="1580" y="63"/>
                  <a:pt x="1588" y="72"/>
                  <a:pt x="1595" y="82"/>
                </a:cubicBezTo>
                <a:cubicBezTo>
                  <a:pt x="1601" y="92"/>
                  <a:pt x="1607" y="103"/>
                  <a:pt x="1612" y="115"/>
                </a:cubicBezTo>
                <a:cubicBezTo>
                  <a:pt x="1616" y="127"/>
                  <a:pt x="1620" y="138"/>
                  <a:pt x="1622" y="150"/>
                </a:cubicBezTo>
                <a:cubicBezTo>
                  <a:pt x="1625" y="162"/>
                  <a:pt x="1626" y="174"/>
                  <a:pt x="1626" y="187"/>
                </a:cubicBezTo>
                <a:lnTo>
                  <a:pt x="1626" y="372"/>
                </a:lnTo>
                <a:cubicBezTo>
                  <a:pt x="1626" y="384"/>
                  <a:pt x="1625" y="397"/>
                  <a:pt x="1622" y="408"/>
                </a:cubicBezTo>
                <a:cubicBezTo>
                  <a:pt x="1620" y="420"/>
                  <a:pt x="1616" y="432"/>
                  <a:pt x="1612" y="443"/>
                </a:cubicBezTo>
                <a:cubicBezTo>
                  <a:pt x="1607" y="455"/>
                  <a:pt x="1601" y="465"/>
                  <a:pt x="1595" y="475"/>
                </a:cubicBezTo>
                <a:cubicBezTo>
                  <a:pt x="1588" y="486"/>
                  <a:pt x="1580" y="495"/>
                  <a:pt x="1571" y="504"/>
                </a:cubicBezTo>
                <a:cubicBezTo>
                  <a:pt x="1563" y="512"/>
                  <a:pt x="1553" y="520"/>
                  <a:pt x="1543" y="527"/>
                </a:cubicBezTo>
                <a:cubicBezTo>
                  <a:pt x="1533" y="533"/>
                  <a:pt x="1523" y="539"/>
                  <a:pt x="1511" y="544"/>
                </a:cubicBezTo>
                <a:cubicBezTo>
                  <a:pt x="1500" y="548"/>
                  <a:pt x="1488" y="552"/>
                  <a:pt x="1476" y="554"/>
                </a:cubicBezTo>
                <a:cubicBezTo>
                  <a:pt x="1464" y="557"/>
                  <a:pt x="1452" y="558"/>
                  <a:pt x="1440" y="558"/>
                </a:cubicBezTo>
                <a:lnTo>
                  <a:pt x="186" y="558"/>
                </a:lnTo>
                <a:cubicBezTo>
                  <a:pt x="173" y="558"/>
                  <a:pt x="161" y="557"/>
                  <a:pt x="149" y="554"/>
                </a:cubicBezTo>
                <a:cubicBezTo>
                  <a:pt x="137" y="552"/>
                  <a:pt x="126" y="548"/>
                  <a:pt x="115" y="544"/>
                </a:cubicBezTo>
                <a:cubicBezTo>
                  <a:pt x="103" y="539"/>
                  <a:pt x="93" y="533"/>
                  <a:pt x="82" y="527"/>
                </a:cubicBezTo>
                <a:cubicBezTo>
                  <a:pt x="72" y="520"/>
                  <a:pt x="63" y="512"/>
                  <a:pt x="54" y="504"/>
                </a:cubicBezTo>
                <a:cubicBezTo>
                  <a:pt x="46" y="495"/>
                  <a:pt x="38" y="486"/>
                  <a:pt x="31" y="475"/>
                </a:cubicBezTo>
                <a:cubicBezTo>
                  <a:pt x="24" y="465"/>
                  <a:pt x="19" y="455"/>
                  <a:pt x="14" y="443"/>
                </a:cubicBezTo>
                <a:cubicBezTo>
                  <a:pt x="9" y="432"/>
                  <a:pt x="6" y="420"/>
                  <a:pt x="4" y="408"/>
                </a:cubicBezTo>
                <a:cubicBezTo>
                  <a:pt x="1" y="397"/>
                  <a:pt x="0" y="384"/>
                  <a:pt x="0" y="372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 txBox="1"/>
          <p:nvPr/>
        </p:nvSpPr>
        <p:spPr>
          <a:xfrm>
            <a:off x="932400" y="5113080"/>
            <a:ext cx="3661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Class A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2807640" y="5072400"/>
            <a:ext cx="585360" cy="200880"/>
          </a:xfrm>
          <a:custGeom>
            <a:avLst/>
            <a:gdLst/>
            <a:ahLst/>
            <a:rect l="0" t="0" r="r" b="b"/>
            <a:pathLst>
              <a:path w="1626" h="558">
                <a:moveTo>
                  <a:pt x="0" y="372"/>
                </a:moveTo>
                <a:lnTo>
                  <a:pt x="0" y="187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7"/>
                  <a:pt x="14" y="115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4"/>
                  <a:pt x="103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440" y="0"/>
                </a:lnTo>
                <a:cubicBezTo>
                  <a:pt x="1452" y="0"/>
                  <a:pt x="1465" y="1"/>
                  <a:pt x="1477" y="3"/>
                </a:cubicBezTo>
                <a:cubicBezTo>
                  <a:pt x="1488" y="6"/>
                  <a:pt x="1500" y="9"/>
                  <a:pt x="1511" y="14"/>
                </a:cubicBezTo>
                <a:cubicBezTo>
                  <a:pt x="1523" y="19"/>
                  <a:pt x="1533" y="24"/>
                  <a:pt x="1543" y="31"/>
                </a:cubicBezTo>
                <a:cubicBezTo>
                  <a:pt x="1554" y="38"/>
                  <a:pt x="1563" y="46"/>
                  <a:pt x="1572" y="54"/>
                </a:cubicBezTo>
                <a:cubicBezTo>
                  <a:pt x="1580" y="63"/>
                  <a:pt x="1588" y="72"/>
                  <a:pt x="1595" y="82"/>
                </a:cubicBezTo>
                <a:cubicBezTo>
                  <a:pt x="1601" y="92"/>
                  <a:pt x="1607" y="103"/>
                  <a:pt x="1612" y="115"/>
                </a:cubicBezTo>
                <a:cubicBezTo>
                  <a:pt x="1617" y="127"/>
                  <a:pt x="1620" y="138"/>
                  <a:pt x="1622" y="150"/>
                </a:cubicBezTo>
                <a:cubicBezTo>
                  <a:pt x="1625" y="162"/>
                  <a:pt x="1626" y="174"/>
                  <a:pt x="1626" y="187"/>
                </a:cubicBezTo>
                <a:lnTo>
                  <a:pt x="1626" y="372"/>
                </a:lnTo>
                <a:cubicBezTo>
                  <a:pt x="1626" y="384"/>
                  <a:pt x="1625" y="397"/>
                  <a:pt x="1622" y="408"/>
                </a:cubicBezTo>
                <a:cubicBezTo>
                  <a:pt x="1620" y="420"/>
                  <a:pt x="1617" y="432"/>
                  <a:pt x="1612" y="443"/>
                </a:cubicBezTo>
                <a:cubicBezTo>
                  <a:pt x="1607" y="455"/>
                  <a:pt x="1601" y="465"/>
                  <a:pt x="1595" y="475"/>
                </a:cubicBezTo>
                <a:cubicBezTo>
                  <a:pt x="1588" y="486"/>
                  <a:pt x="1580" y="495"/>
                  <a:pt x="1572" y="504"/>
                </a:cubicBezTo>
                <a:cubicBezTo>
                  <a:pt x="1563" y="512"/>
                  <a:pt x="1554" y="520"/>
                  <a:pt x="1543" y="527"/>
                </a:cubicBezTo>
                <a:cubicBezTo>
                  <a:pt x="1533" y="533"/>
                  <a:pt x="1523" y="539"/>
                  <a:pt x="1511" y="544"/>
                </a:cubicBezTo>
                <a:cubicBezTo>
                  <a:pt x="1500" y="548"/>
                  <a:pt x="1488" y="552"/>
                  <a:pt x="1477" y="554"/>
                </a:cubicBezTo>
                <a:cubicBezTo>
                  <a:pt x="1465" y="557"/>
                  <a:pt x="1452" y="558"/>
                  <a:pt x="1440" y="558"/>
                </a:cubicBezTo>
                <a:lnTo>
                  <a:pt x="186" y="558"/>
                </a:lnTo>
                <a:cubicBezTo>
                  <a:pt x="174" y="558"/>
                  <a:pt x="162" y="557"/>
                  <a:pt x="150" y="554"/>
                </a:cubicBezTo>
                <a:cubicBezTo>
                  <a:pt x="138" y="552"/>
                  <a:pt x="126" y="548"/>
                  <a:pt x="115" y="544"/>
                </a:cubicBezTo>
                <a:cubicBezTo>
                  <a:pt x="103" y="539"/>
                  <a:pt x="93" y="533"/>
                  <a:pt x="83" y="527"/>
                </a:cubicBezTo>
                <a:cubicBezTo>
                  <a:pt x="72" y="520"/>
                  <a:pt x="63" y="512"/>
                  <a:pt x="54" y="504"/>
                </a:cubicBezTo>
                <a:cubicBezTo>
                  <a:pt x="46" y="495"/>
                  <a:pt x="38" y="486"/>
                  <a:pt x="31" y="475"/>
                </a:cubicBezTo>
                <a:cubicBezTo>
                  <a:pt x="25" y="465"/>
                  <a:pt x="19" y="455"/>
                  <a:pt x="14" y="443"/>
                </a:cubicBezTo>
                <a:cubicBezTo>
                  <a:pt x="10" y="432"/>
                  <a:pt x="6" y="420"/>
                  <a:pt x="4" y="408"/>
                </a:cubicBezTo>
                <a:cubicBezTo>
                  <a:pt x="1" y="397"/>
                  <a:pt x="0" y="384"/>
                  <a:pt x="0" y="372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 txBox="1"/>
          <p:nvPr/>
        </p:nvSpPr>
        <p:spPr>
          <a:xfrm>
            <a:off x="1815120" y="5113080"/>
            <a:ext cx="3664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Class B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3910680" y="5072400"/>
            <a:ext cx="585360" cy="200880"/>
          </a:xfrm>
          <a:custGeom>
            <a:avLst/>
            <a:gdLst/>
            <a:ahLst/>
            <a:rect l="0" t="0" r="r" b="b"/>
            <a:pathLst>
              <a:path w="1626" h="558">
                <a:moveTo>
                  <a:pt x="0" y="372"/>
                </a:moveTo>
                <a:lnTo>
                  <a:pt x="0" y="187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7"/>
                  <a:pt x="14" y="115"/>
                </a:cubicBezTo>
                <a:cubicBezTo>
                  <a:pt x="19" y="103"/>
                  <a:pt x="25" y="92"/>
                  <a:pt x="32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440" y="0"/>
                </a:lnTo>
                <a:cubicBezTo>
                  <a:pt x="1453" y="0"/>
                  <a:pt x="1465" y="1"/>
                  <a:pt x="1477" y="3"/>
                </a:cubicBezTo>
                <a:cubicBezTo>
                  <a:pt x="1489" y="6"/>
                  <a:pt x="1500" y="9"/>
                  <a:pt x="1511" y="14"/>
                </a:cubicBezTo>
                <a:cubicBezTo>
                  <a:pt x="1523" y="19"/>
                  <a:pt x="1533" y="24"/>
                  <a:pt x="1544" y="31"/>
                </a:cubicBezTo>
                <a:cubicBezTo>
                  <a:pt x="1554" y="38"/>
                  <a:pt x="1563" y="46"/>
                  <a:pt x="1572" y="54"/>
                </a:cubicBezTo>
                <a:cubicBezTo>
                  <a:pt x="1580" y="63"/>
                  <a:pt x="1588" y="72"/>
                  <a:pt x="1595" y="82"/>
                </a:cubicBezTo>
                <a:cubicBezTo>
                  <a:pt x="1602" y="92"/>
                  <a:pt x="1607" y="103"/>
                  <a:pt x="1612" y="115"/>
                </a:cubicBezTo>
                <a:cubicBezTo>
                  <a:pt x="1617" y="127"/>
                  <a:pt x="1620" y="138"/>
                  <a:pt x="1623" y="150"/>
                </a:cubicBezTo>
                <a:cubicBezTo>
                  <a:pt x="1625" y="162"/>
                  <a:pt x="1626" y="174"/>
                  <a:pt x="1626" y="187"/>
                </a:cubicBezTo>
                <a:lnTo>
                  <a:pt x="1626" y="372"/>
                </a:lnTo>
                <a:cubicBezTo>
                  <a:pt x="1626" y="384"/>
                  <a:pt x="1625" y="397"/>
                  <a:pt x="1623" y="408"/>
                </a:cubicBezTo>
                <a:cubicBezTo>
                  <a:pt x="1620" y="420"/>
                  <a:pt x="1617" y="432"/>
                  <a:pt x="1612" y="443"/>
                </a:cubicBezTo>
                <a:cubicBezTo>
                  <a:pt x="1607" y="455"/>
                  <a:pt x="1602" y="465"/>
                  <a:pt x="1595" y="475"/>
                </a:cubicBezTo>
                <a:cubicBezTo>
                  <a:pt x="1588" y="486"/>
                  <a:pt x="1580" y="495"/>
                  <a:pt x="1572" y="504"/>
                </a:cubicBezTo>
                <a:cubicBezTo>
                  <a:pt x="1563" y="512"/>
                  <a:pt x="1554" y="520"/>
                  <a:pt x="1544" y="527"/>
                </a:cubicBezTo>
                <a:cubicBezTo>
                  <a:pt x="1533" y="533"/>
                  <a:pt x="1523" y="539"/>
                  <a:pt x="1511" y="544"/>
                </a:cubicBezTo>
                <a:cubicBezTo>
                  <a:pt x="1500" y="548"/>
                  <a:pt x="1489" y="552"/>
                  <a:pt x="1477" y="554"/>
                </a:cubicBezTo>
                <a:cubicBezTo>
                  <a:pt x="1465" y="557"/>
                  <a:pt x="1453" y="558"/>
                  <a:pt x="1440" y="558"/>
                </a:cubicBezTo>
                <a:lnTo>
                  <a:pt x="186" y="558"/>
                </a:lnTo>
                <a:cubicBezTo>
                  <a:pt x="174" y="558"/>
                  <a:pt x="162" y="557"/>
                  <a:pt x="150" y="554"/>
                </a:cubicBezTo>
                <a:cubicBezTo>
                  <a:pt x="138" y="552"/>
                  <a:pt x="126" y="548"/>
                  <a:pt x="115" y="544"/>
                </a:cubicBezTo>
                <a:cubicBezTo>
                  <a:pt x="104" y="539"/>
                  <a:pt x="93" y="533"/>
                  <a:pt x="83" y="527"/>
                </a:cubicBezTo>
                <a:cubicBezTo>
                  <a:pt x="73" y="520"/>
                  <a:pt x="63" y="512"/>
                  <a:pt x="55" y="504"/>
                </a:cubicBezTo>
                <a:cubicBezTo>
                  <a:pt x="46" y="495"/>
                  <a:pt x="38" y="486"/>
                  <a:pt x="32" y="475"/>
                </a:cubicBezTo>
                <a:cubicBezTo>
                  <a:pt x="25" y="465"/>
                  <a:pt x="19" y="455"/>
                  <a:pt x="14" y="443"/>
                </a:cubicBezTo>
                <a:cubicBezTo>
                  <a:pt x="10" y="432"/>
                  <a:pt x="6" y="420"/>
                  <a:pt x="4" y="408"/>
                </a:cubicBezTo>
                <a:cubicBezTo>
                  <a:pt x="1" y="397"/>
                  <a:pt x="0" y="384"/>
                  <a:pt x="0" y="372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2918160" y="5113080"/>
            <a:ext cx="3661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Class A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4796640" y="5072400"/>
            <a:ext cx="585360" cy="200880"/>
          </a:xfrm>
          <a:custGeom>
            <a:avLst/>
            <a:gdLst/>
            <a:ahLst/>
            <a:rect l="0" t="0" r="r" b="b"/>
            <a:pathLst>
              <a:path w="1626" h="558">
                <a:moveTo>
                  <a:pt x="0" y="372"/>
                </a:moveTo>
                <a:lnTo>
                  <a:pt x="0" y="187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7"/>
                  <a:pt x="14" y="115"/>
                </a:cubicBezTo>
                <a:cubicBezTo>
                  <a:pt x="19" y="103"/>
                  <a:pt x="24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4"/>
                  <a:pt x="103" y="19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1440" y="0"/>
                </a:lnTo>
                <a:cubicBezTo>
                  <a:pt x="1452" y="0"/>
                  <a:pt x="1464" y="1"/>
                  <a:pt x="1476" y="3"/>
                </a:cubicBezTo>
                <a:cubicBezTo>
                  <a:pt x="1488" y="6"/>
                  <a:pt x="1500" y="9"/>
                  <a:pt x="1511" y="14"/>
                </a:cubicBezTo>
                <a:cubicBezTo>
                  <a:pt x="1522" y="19"/>
                  <a:pt x="1533" y="24"/>
                  <a:pt x="1543" y="31"/>
                </a:cubicBezTo>
                <a:cubicBezTo>
                  <a:pt x="1553" y="38"/>
                  <a:pt x="1563" y="46"/>
                  <a:pt x="1571" y="54"/>
                </a:cubicBezTo>
                <a:cubicBezTo>
                  <a:pt x="1580" y="63"/>
                  <a:pt x="1588" y="72"/>
                  <a:pt x="1594" y="82"/>
                </a:cubicBezTo>
                <a:cubicBezTo>
                  <a:pt x="1601" y="92"/>
                  <a:pt x="1607" y="103"/>
                  <a:pt x="1612" y="115"/>
                </a:cubicBezTo>
                <a:cubicBezTo>
                  <a:pt x="1616" y="127"/>
                  <a:pt x="1620" y="138"/>
                  <a:pt x="1622" y="150"/>
                </a:cubicBezTo>
                <a:cubicBezTo>
                  <a:pt x="1625" y="162"/>
                  <a:pt x="1626" y="174"/>
                  <a:pt x="1626" y="187"/>
                </a:cubicBezTo>
                <a:lnTo>
                  <a:pt x="1626" y="372"/>
                </a:lnTo>
                <a:cubicBezTo>
                  <a:pt x="1626" y="384"/>
                  <a:pt x="1625" y="397"/>
                  <a:pt x="1622" y="408"/>
                </a:cubicBezTo>
                <a:cubicBezTo>
                  <a:pt x="1620" y="420"/>
                  <a:pt x="1616" y="432"/>
                  <a:pt x="1612" y="443"/>
                </a:cubicBezTo>
                <a:cubicBezTo>
                  <a:pt x="1607" y="455"/>
                  <a:pt x="1601" y="465"/>
                  <a:pt x="1594" y="475"/>
                </a:cubicBezTo>
                <a:cubicBezTo>
                  <a:pt x="1588" y="486"/>
                  <a:pt x="1580" y="495"/>
                  <a:pt x="1571" y="504"/>
                </a:cubicBezTo>
                <a:cubicBezTo>
                  <a:pt x="1563" y="512"/>
                  <a:pt x="1553" y="520"/>
                  <a:pt x="1543" y="527"/>
                </a:cubicBezTo>
                <a:cubicBezTo>
                  <a:pt x="1533" y="533"/>
                  <a:pt x="1522" y="539"/>
                  <a:pt x="1511" y="544"/>
                </a:cubicBezTo>
                <a:cubicBezTo>
                  <a:pt x="1500" y="548"/>
                  <a:pt x="1488" y="552"/>
                  <a:pt x="1476" y="554"/>
                </a:cubicBezTo>
                <a:cubicBezTo>
                  <a:pt x="1464" y="557"/>
                  <a:pt x="1452" y="558"/>
                  <a:pt x="1440" y="558"/>
                </a:cubicBezTo>
                <a:lnTo>
                  <a:pt x="185" y="558"/>
                </a:lnTo>
                <a:cubicBezTo>
                  <a:pt x="173" y="558"/>
                  <a:pt x="161" y="557"/>
                  <a:pt x="149" y="554"/>
                </a:cubicBezTo>
                <a:cubicBezTo>
                  <a:pt x="137" y="552"/>
                  <a:pt x="126" y="548"/>
                  <a:pt x="114" y="544"/>
                </a:cubicBezTo>
                <a:cubicBezTo>
                  <a:pt x="103" y="539"/>
                  <a:pt x="92" y="533"/>
                  <a:pt x="82" y="527"/>
                </a:cubicBezTo>
                <a:cubicBezTo>
                  <a:pt x="72" y="520"/>
                  <a:pt x="63" y="512"/>
                  <a:pt x="54" y="504"/>
                </a:cubicBezTo>
                <a:cubicBezTo>
                  <a:pt x="46" y="495"/>
                  <a:pt x="38" y="486"/>
                  <a:pt x="31" y="475"/>
                </a:cubicBezTo>
                <a:cubicBezTo>
                  <a:pt x="24" y="465"/>
                  <a:pt x="19" y="455"/>
                  <a:pt x="14" y="443"/>
                </a:cubicBezTo>
                <a:cubicBezTo>
                  <a:pt x="9" y="432"/>
                  <a:pt x="6" y="420"/>
                  <a:pt x="3" y="408"/>
                </a:cubicBezTo>
                <a:cubicBezTo>
                  <a:pt x="1" y="397"/>
                  <a:pt x="0" y="384"/>
                  <a:pt x="0" y="372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4021200" y="5113080"/>
            <a:ext cx="3664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Class B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5682240" y="3743640"/>
            <a:ext cx="4412880" cy="1504440"/>
          </a:xfrm>
          <a:custGeom>
            <a:avLst/>
            <a:gdLst/>
            <a:ahLst/>
            <a:rect l="0" t="0" r="r" b="b"/>
            <a:pathLst>
              <a:path w="12258" h="4179">
                <a:moveTo>
                  <a:pt x="0" y="3994"/>
                </a:moveTo>
                <a:lnTo>
                  <a:pt x="0" y="187"/>
                </a:lnTo>
                <a:cubicBezTo>
                  <a:pt x="0" y="174"/>
                  <a:pt x="2" y="162"/>
                  <a:pt x="4" y="150"/>
                </a:cubicBezTo>
                <a:cubicBezTo>
                  <a:pt x="6" y="138"/>
                  <a:pt x="10" y="127"/>
                  <a:pt x="15" y="116"/>
                </a:cubicBezTo>
                <a:cubicBezTo>
                  <a:pt x="19" y="104"/>
                  <a:pt x="25" y="94"/>
                  <a:pt x="32" y="83"/>
                </a:cubicBezTo>
                <a:cubicBezTo>
                  <a:pt x="38" y="73"/>
                  <a:pt x="46" y="64"/>
                  <a:pt x="55" y="55"/>
                </a:cubicBezTo>
                <a:cubicBezTo>
                  <a:pt x="63" y="47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12072" y="0"/>
                </a:lnTo>
                <a:cubicBezTo>
                  <a:pt x="12084" y="0"/>
                  <a:pt x="12096" y="1"/>
                  <a:pt x="12108" y="4"/>
                </a:cubicBezTo>
                <a:cubicBezTo>
                  <a:pt x="12120" y="6"/>
                  <a:pt x="12132" y="9"/>
                  <a:pt x="12143" y="14"/>
                </a:cubicBezTo>
                <a:cubicBezTo>
                  <a:pt x="12154" y="19"/>
                  <a:pt x="12165" y="24"/>
                  <a:pt x="12175" y="31"/>
                </a:cubicBezTo>
                <a:cubicBezTo>
                  <a:pt x="12185" y="38"/>
                  <a:pt x="12195" y="47"/>
                  <a:pt x="12203" y="55"/>
                </a:cubicBezTo>
                <a:cubicBezTo>
                  <a:pt x="12212" y="64"/>
                  <a:pt x="12220" y="73"/>
                  <a:pt x="12227" y="83"/>
                </a:cubicBezTo>
                <a:cubicBezTo>
                  <a:pt x="12233" y="94"/>
                  <a:pt x="12239" y="104"/>
                  <a:pt x="12244" y="116"/>
                </a:cubicBezTo>
                <a:cubicBezTo>
                  <a:pt x="12248" y="127"/>
                  <a:pt x="12252" y="138"/>
                  <a:pt x="12254" y="150"/>
                </a:cubicBezTo>
                <a:cubicBezTo>
                  <a:pt x="12257" y="162"/>
                  <a:pt x="12258" y="174"/>
                  <a:pt x="12258" y="187"/>
                </a:cubicBezTo>
                <a:lnTo>
                  <a:pt x="12258" y="3994"/>
                </a:lnTo>
                <a:cubicBezTo>
                  <a:pt x="12258" y="4006"/>
                  <a:pt x="12257" y="4018"/>
                  <a:pt x="12254" y="4030"/>
                </a:cubicBezTo>
                <a:cubicBezTo>
                  <a:pt x="12252" y="4042"/>
                  <a:pt x="12248" y="4053"/>
                  <a:pt x="12244" y="4065"/>
                </a:cubicBezTo>
                <a:cubicBezTo>
                  <a:pt x="12239" y="4076"/>
                  <a:pt x="12233" y="4087"/>
                  <a:pt x="12227" y="4097"/>
                </a:cubicBezTo>
                <a:cubicBezTo>
                  <a:pt x="12220" y="4107"/>
                  <a:pt x="12212" y="4116"/>
                  <a:pt x="12203" y="4125"/>
                </a:cubicBezTo>
                <a:cubicBezTo>
                  <a:pt x="12195" y="4134"/>
                  <a:pt x="12185" y="4141"/>
                  <a:pt x="12175" y="4148"/>
                </a:cubicBezTo>
                <a:cubicBezTo>
                  <a:pt x="12165" y="4155"/>
                  <a:pt x="12154" y="4160"/>
                  <a:pt x="12143" y="4165"/>
                </a:cubicBezTo>
                <a:cubicBezTo>
                  <a:pt x="12132" y="4170"/>
                  <a:pt x="12120" y="4173"/>
                  <a:pt x="12108" y="4176"/>
                </a:cubicBezTo>
                <a:cubicBezTo>
                  <a:pt x="12096" y="4178"/>
                  <a:pt x="12084" y="4179"/>
                  <a:pt x="12072" y="4179"/>
                </a:cubicBezTo>
                <a:lnTo>
                  <a:pt x="186" y="4179"/>
                </a:lnTo>
                <a:cubicBezTo>
                  <a:pt x="174" y="4179"/>
                  <a:pt x="162" y="4178"/>
                  <a:pt x="150" y="4176"/>
                </a:cubicBezTo>
                <a:cubicBezTo>
                  <a:pt x="138" y="4173"/>
                  <a:pt x="126" y="4170"/>
                  <a:pt x="115" y="4165"/>
                </a:cubicBezTo>
                <a:cubicBezTo>
                  <a:pt x="104" y="4160"/>
                  <a:pt x="93" y="4155"/>
                  <a:pt x="83" y="4148"/>
                </a:cubicBezTo>
                <a:cubicBezTo>
                  <a:pt x="73" y="4141"/>
                  <a:pt x="63" y="4134"/>
                  <a:pt x="55" y="4125"/>
                </a:cubicBezTo>
                <a:cubicBezTo>
                  <a:pt x="46" y="4116"/>
                  <a:pt x="38" y="4107"/>
                  <a:pt x="32" y="4097"/>
                </a:cubicBezTo>
                <a:cubicBezTo>
                  <a:pt x="25" y="4087"/>
                  <a:pt x="19" y="4076"/>
                  <a:pt x="15" y="4065"/>
                </a:cubicBezTo>
                <a:cubicBezTo>
                  <a:pt x="10" y="4053"/>
                  <a:pt x="6" y="4042"/>
                  <a:pt x="4" y="4030"/>
                </a:cubicBezTo>
                <a:cubicBezTo>
                  <a:pt x="2" y="4018"/>
                  <a:pt x="0" y="4006"/>
                  <a:pt x="0" y="3994"/>
                </a:cubicBezTo>
                <a:close/>
              </a:path>
            </a:pathLst>
          </a:custGeom>
          <a:solidFill>
            <a:srgbClr val="0f20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7517880" y="3877200"/>
            <a:ext cx="744120" cy="301320"/>
          </a:xfrm>
          <a:custGeom>
            <a:avLst/>
            <a:gdLst/>
            <a:ahLst/>
            <a:rect l="0" t="0" r="r" b="b"/>
            <a:pathLst>
              <a:path w="2067" h="837">
                <a:moveTo>
                  <a:pt x="0" y="651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4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2" y="32"/>
                </a:cubicBezTo>
                <a:cubicBezTo>
                  <a:pt x="93" y="25"/>
                  <a:pt x="103" y="19"/>
                  <a:pt x="115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2"/>
                  <a:pt x="173" y="0"/>
                  <a:pt x="186" y="0"/>
                </a:cubicBezTo>
                <a:lnTo>
                  <a:pt x="1881" y="0"/>
                </a:lnTo>
                <a:cubicBezTo>
                  <a:pt x="1893" y="0"/>
                  <a:pt x="1905" y="2"/>
                  <a:pt x="1917" y="4"/>
                </a:cubicBezTo>
                <a:cubicBezTo>
                  <a:pt x="1929" y="6"/>
                  <a:pt x="1941" y="10"/>
                  <a:pt x="1952" y="14"/>
                </a:cubicBezTo>
                <a:cubicBezTo>
                  <a:pt x="1963" y="19"/>
                  <a:pt x="1974" y="25"/>
                  <a:pt x="1984" y="32"/>
                </a:cubicBezTo>
                <a:cubicBezTo>
                  <a:pt x="1994" y="38"/>
                  <a:pt x="2004" y="46"/>
                  <a:pt x="2012" y="55"/>
                </a:cubicBezTo>
                <a:cubicBezTo>
                  <a:pt x="2021" y="63"/>
                  <a:pt x="2029" y="73"/>
                  <a:pt x="2036" y="83"/>
                </a:cubicBezTo>
                <a:cubicBezTo>
                  <a:pt x="2042" y="93"/>
                  <a:pt x="2048" y="104"/>
                  <a:pt x="2053" y="115"/>
                </a:cubicBezTo>
                <a:cubicBezTo>
                  <a:pt x="2057" y="126"/>
                  <a:pt x="2061" y="138"/>
                  <a:pt x="2063" y="150"/>
                </a:cubicBezTo>
                <a:cubicBezTo>
                  <a:pt x="2066" y="162"/>
                  <a:pt x="2067" y="174"/>
                  <a:pt x="2067" y="186"/>
                </a:cubicBezTo>
                <a:lnTo>
                  <a:pt x="2067" y="651"/>
                </a:lnTo>
                <a:cubicBezTo>
                  <a:pt x="2067" y="664"/>
                  <a:pt x="2066" y="676"/>
                  <a:pt x="2063" y="688"/>
                </a:cubicBezTo>
                <a:cubicBezTo>
                  <a:pt x="2061" y="700"/>
                  <a:pt x="2057" y="711"/>
                  <a:pt x="2053" y="722"/>
                </a:cubicBezTo>
                <a:cubicBezTo>
                  <a:pt x="2048" y="734"/>
                  <a:pt x="2042" y="744"/>
                  <a:pt x="2036" y="754"/>
                </a:cubicBezTo>
                <a:cubicBezTo>
                  <a:pt x="2029" y="765"/>
                  <a:pt x="2021" y="774"/>
                  <a:pt x="2012" y="783"/>
                </a:cubicBezTo>
                <a:cubicBezTo>
                  <a:pt x="2004" y="791"/>
                  <a:pt x="1994" y="799"/>
                  <a:pt x="1984" y="806"/>
                </a:cubicBezTo>
                <a:cubicBezTo>
                  <a:pt x="1974" y="813"/>
                  <a:pt x="1963" y="818"/>
                  <a:pt x="1952" y="823"/>
                </a:cubicBezTo>
                <a:cubicBezTo>
                  <a:pt x="1941" y="828"/>
                  <a:pt x="1929" y="831"/>
                  <a:pt x="1917" y="833"/>
                </a:cubicBezTo>
                <a:cubicBezTo>
                  <a:pt x="1905" y="836"/>
                  <a:pt x="1893" y="837"/>
                  <a:pt x="1881" y="837"/>
                </a:cubicBezTo>
                <a:lnTo>
                  <a:pt x="186" y="837"/>
                </a:lnTo>
                <a:cubicBezTo>
                  <a:pt x="173" y="837"/>
                  <a:pt x="161" y="836"/>
                  <a:pt x="149" y="833"/>
                </a:cubicBezTo>
                <a:cubicBezTo>
                  <a:pt x="137" y="831"/>
                  <a:pt x="126" y="828"/>
                  <a:pt x="115" y="823"/>
                </a:cubicBezTo>
                <a:cubicBezTo>
                  <a:pt x="103" y="818"/>
                  <a:pt x="93" y="813"/>
                  <a:pt x="82" y="806"/>
                </a:cubicBezTo>
                <a:cubicBezTo>
                  <a:pt x="72" y="799"/>
                  <a:pt x="63" y="791"/>
                  <a:pt x="54" y="783"/>
                </a:cubicBezTo>
                <a:cubicBezTo>
                  <a:pt x="46" y="774"/>
                  <a:pt x="38" y="765"/>
                  <a:pt x="31" y="754"/>
                </a:cubicBezTo>
                <a:cubicBezTo>
                  <a:pt x="24" y="744"/>
                  <a:pt x="19" y="734"/>
                  <a:pt x="14" y="722"/>
                </a:cubicBezTo>
                <a:cubicBezTo>
                  <a:pt x="9" y="711"/>
                  <a:pt x="6" y="700"/>
                  <a:pt x="3" y="688"/>
                </a:cubicBezTo>
                <a:cubicBezTo>
                  <a:pt x="1" y="676"/>
                  <a:pt x="0" y="664"/>
                  <a:pt x="0" y="651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 txBox="1"/>
          <p:nvPr/>
        </p:nvSpPr>
        <p:spPr>
          <a:xfrm>
            <a:off x="4902840" y="5113080"/>
            <a:ext cx="3675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Class C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63" name="" descr=""/>
          <p:cNvPicPr/>
          <p:nvPr/>
        </p:nvPicPr>
        <p:blipFill>
          <a:blip r:embed="rId16"/>
          <a:stretch/>
        </p:blipFill>
        <p:spPr>
          <a:xfrm>
            <a:off x="7003080" y="4119840"/>
            <a:ext cx="334224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4" name=""/>
          <p:cNvSpPr/>
          <p:nvPr/>
        </p:nvSpPr>
        <p:spPr>
          <a:xfrm>
            <a:off x="6125400" y="4370400"/>
            <a:ext cx="668880" cy="267840"/>
          </a:xfrm>
          <a:custGeom>
            <a:avLst/>
            <a:gdLst/>
            <a:ahLst/>
            <a:rect l="0" t="0" r="r" b="b"/>
            <a:pathLst>
              <a:path w="1858" h="744">
                <a:moveTo>
                  <a:pt x="0" y="558"/>
                </a:moveTo>
                <a:lnTo>
                  <a:pt x="0" y="187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7"/>
                  <a:pt x="14" y="116"/>
                </a:cubicBezTo>
                <a:cubicBezTo>
                  <a:pt x="18" y="104"/>
                  <a:pt x="24" y="93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4"/>
                  <a:pt x="103" y="19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1672" y="0"/>
                </a:lnTo>
                <a:cubicBezTo>
                  <a:pt x="1684" y="0"/>
                  <a:pt x="1696" y="1"/>
                  <a:pt x="1708" y="3"/>
                </a:cubicBezTo>
                <a:cubicBezTo>
                  <a:pt x="1720" y="6"/>
                  <a:pt x="1732" y="9"/>
                  <a:pt x="1743" y="14"/>
                </a:cubicBezTo>
                <a:cubicBezTo>
                  <a:pt x="1754" y="19"/>
                  <a:pt x="1765" y="24"/>
                  <a:pt x="1775" y="31"/>
                </a:cubicBezTo>
                <a:cubicBezTo>
                  <a:pt x="1785" y="38"/>
                  <a:pt x="1795" y="46"/>
                  <a:pt x="1803" y="54"/>
                </a:cubicBezTo>
                <a:cubicBezTo>
                  <a:pt x="1812" y="63"/>
                  <a:pt x="1820" y="72"/>
                  <a:pt x="1826" y="82"/>
                </a:cubicBezTo>
                <a:cubicBezTo>
                  <a:pt x="1833" y="93"/>
                  <a:pt x="1839" y="104"/>
                  <a:pt x="1844" y="116"/>
                </a:cubicBezTo>
                <a:cubicBezTo>
                  <a:pt x="1848" y="127"/>
                  <a:pt x="1852" y="138"/>
                  <a:pt x="1854" y="150"/>
                </a:cubicBezTo>
                <a:cubicBezTo>
                  <a:pt x="1857" y="162"/>
                  <a:pt x="1858" y="174"/>
                  <a:pt x="1858" y="187"/>
                </a:cubicBezTo>
                <a:lnTo>
                  <a:pt x="1858" y="558"/>
                </a:lnTo>
                <a:cubicBezTo>
                  <a:pt x="1858" y="570"/>
                  <a:pt x="1857" y="582"/>
                  <a:pt x="1854" y="594"/>
                </a:cubicBezTo>
                <a:cubicBezTo>
                  <a:pt x="1852" y="606"/>
                  <a:pt x="1848" y="618"/>
                  <a:pt x="1844" y="629"/>
                </a:cubicBezTo>
                <a:cubicBezTo>
                  <a:pt x="1839" y="640"/>
                  <a:pt x="1833" y="651"/>
                  <a:pt x="1826" y="661"/>
                </a:cubicBezTo>
                <a:cubicBezTo>
                  <a:pt x="1820" y="671"/>
                  <a:pt x="1812" y="681"/>
                  <a:pt x="1803" y="689"/>
                </a:cubicBezTo>
                <a:cubicBezTo>
                  <a:pt x="1795" y="698"/>
                  <a:pt x="1785" y="706"/>
                  <a:pt x="1775" y="712"/>
                </a:cubicBezTo>
                <a:cubicBezTo>
                  <a:pt x="1765" y="719"/>
                  <a:pt x="1754" y="725"/>
                  <a:pt x="1743" y="730"/>
                </a:cubicBezTo>
                <a:cubicBezTo>
                  <a:pt x="1732" y="734"/>
                  <a:pt x="1720" y="738"/>
                  <a:pt x="1708" y="740"/>
                </a:cubicBezTo>
                <a:cubicBezTo>
                  <a:pt x="1696" y="743"/>
                  <a:pt x="1684" y="744"/>
                  <a:pt x="1672" y="744"/>
                </a:cubicBezTo>
                <a:lnTo>
                  <a:pt x="185" y="744"/>
                </a:lnTo>
                <a:cubicBezTo>
                  <a:pt x="173" y="744"/>
                  <a:pt x="161" y="743"/>
                  <a:pt x="149" y="740"/>
                </a:cubicBezTo>
                <a:cubicBezTo>
                  <a:pt x="137" y="738"/>
                  <a:pt x="126" y="734"/>
                  <a:pt x="114" y="730"/>
                </a:cubicBezTo>
                <a:cubicBezTo>
                  <a:pt x="103" y="725"/>
                  <a:pt x="92" y="719"/>
                  <a:pt x="82" y="712"/>
                </a:cubicBezTo>
                <a:cubicBezTo>
                  <a:pt x="72" y="706"/>
                  <a:pt x="63" y="698"/>
                  <a:pt x="54" y="689"/>
                </a:cubicBezTo>
                <a:cubicBezTo>
                  <a:pt x="45" y="681"/>
                  <a:pt x="38" y="671"/>
                  <a:pt x="31" y="661"/>
                </a:cubicBezTo>
                <a:cubicBezTo>
                  <a:pt x="24" y="651"/>
                  <a:pt x="18" y="640"/>
                  <a:pt x="14" y="629"/>
                </a:cubicBezTo>
                <a:cubicBezTo>
                  <a:pt x="9" y="618"/>
                  <a:pt x="6" y="606"/>
                  <a:pt x="3" y="594"/>
                </a:cubicBezTo>
                <a:cubicBezTo>
                  <a:pt x="1" y="582"/>
                  <a:pt x="0" y="570"/>
                  <a:pt x="0" y="55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7584840" y="3961080"/>
            <a:ext cx="615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Root Node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7671240" y="4370400"/>
            <a:ext cx="668880" cy="267840"/>
          </a:xfrm>
          <a:custGeom>
            <a:avLst/>
            <a:gdLst/>
            <a:ahLst/>
            <a:rect l="0" t="0" r="r" b="b"/>
            <a:pathLst>
              <a:path w="1858" h="744">
                <a:moveTo>
                  <a:pt x="0" y="558"/>
                </a:moveTo>
                <a:lnTo>
                  <a:pt x="0" y="187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7"/>
                  <a:pt x="14" y="116"/>
                </a:cubicBezTo>
                <a:cubicBezTo>
                  <a:pt x="19" y="104"/>
                  <a:pt x="25" y="93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4" y="46"/>
                  <a:pt x="73" y="38"/>
                  <a:pt x="84" y="31"/>
                </a:cubicBezTo>
                <a:cubicBezTo>
                  <a:pt x="94" y="24"/>
                  <a:pt x="104" y="19"/>
                  <a:pt x="116" y="14"/>
                </a:cubicBezTo>
                <a:cubicBezTo>
                  <a:pt x="127" y="9"/>
                  <a:pt x="139" y="6"/>
                  <a:pt x="151" y="3"/>
                </a:cubicBezTo>
                <a:cubicBezTo>
                  <a:pt x="163" y="1"/>
                  <a:pt x="175" y="0"/>
                  <a:pt x="187" y="0"/>
                </a:cubicBezTo>
                <a:lnTo>
                  <a:pt x="1672" y="0"/>
                </a:lnTo>
                <a:cubicBezTo>
                  <a:pt x="1685" y="0"/>
                  <a:pt x="1697" y="1"/>
                  <a:pt x="1709" y="3"/>
                </a:cubicBezTo>
                <a:cubicBezTo>
                  <a:pt x="1721" y="6"/>
                  <a:pt x="1732" y="9"/>
                  <a:pt x="1743" y="14"/>
                </a:cubicBezTo>
                <a:cubicBezTo>
                  <a:pt x="1755" y="19"/>
                  <a:pt x="1765" y="24"/>
                  <a:pt x="1776" y="31"/>
                </a:cubicBezTo>
                <a:cubicBezTo>
                  <a:pt x="1786" y="38"/>
                  <a:pt x="1795" y="46"/>
                  <a:pt x="1804" y="54"/>
                </a:cubicBezTo>
                <a:cubicBezTo>
                  <a:pt x="1812" y="63"/>
                  <a:pt x="1820" y="72"/>
                  <a:pt x="1827" y="82"/>
                </a:cubicBezTo>
                <a:cubicBezTo>
                  <a:pt x="1834" y="93"/>
                  <a:pt x="1839" y="104"/>
                  <a:pt x="1844" y="116"/>
                </a:cubicBezTo>
                <a:cubicBezTo>
                  <a:pt x="1849" y="127"/>
                  <a:pt x="1852" y="138"/>
                  <a:pt x="1855" y="150"/>
                </a:cubicBezTo>
                <a:cubicBezTo>
                  <a:pt x="1857" y="162"/>
                  <a:pt x="1858" y="174"/>
                  <a:pt x="1858" y="187"/>
                </a:cubicBezTo>
                <a:lnTo>
                  <a:pt x="1858" y="558"/>
                </a:lnTo>
                <a:cubicBezTo>
                  <a:pt x="1858" y="570"/>
                  <a:pt x="1857" y="582"/>
                  <a:pt x="1855" y="594"/>
                </a:cubicBezTo>
                <a:cubicBezTo>
                  <a:pt x="1852" y="606"/>
                  <a:pt x="1849" y="618"/>
                  <a:pt x="1844" y="629"/>
                </a:cubicBezTo>
                <a:cubicBezTo>
                  <a:pt x="1839" y="640"/>
                  <a:pt x="1834" y="651"/>
                  <a:pt x="1827" y="661"/>
                </a:cubicBezTo>
                <a:cubicBezTo>
                  <a:pt x="1820" y="671"/>
                  <a:pt x="1812" y="681"/>
                  <a:pt x="1804" y="689"/>
                </a:cubicBezTo>
                <a:cubicBezTo>
                  <a:pt x="1795" y="698"/>
                  <a:pt x="1786" y="706"/>
                  <a:pt x="1776" y="712"/>
                </a:cubicBezTo>
                <a:cubicBezTo>
                  <a:pt x="1765" y="719"/>
                  <a:pt x="1755" y="725"/>
                  <a:pt x="1743" y="730"/>
                </a:cubicBezTo>
                <a:cubicBezTo>
                  <a:pt x="1732" y="734"/>
                  <a:pt x="1721" y="738"/>
                  <a:pt x="1709" y="740"/>
                </a:cubicBezTo>
                <a:cubicBezTo>
                  <a:pt x="1697" y="743"/>
                  <a:pt x="1685" y="744"/>
                  <a:pt x="1672" y="744"/>
                </a:cubicBezTo>
                <a:lnTo>
                  <a:pt x="187" y="744"/>
                </a:lnTo>
                <a:cubicBezTo>
                  <a:pt x="175" y="744"/>
                  <a:pt x="163" y="743"/>
                  <a:pt x="151" y="740"/>
                </a:cubicBezTo>
                <a:cubicBezTo>
                  <a:pt x="139" y="738"/>
                  <a:pt x="127" y="734"/>
                  <a:pt x="116" y="730"/>
                </a:cubicBezTo>
                <a:cubicBezTo>
                  <a:pt x="104" y="725"/>
                  <a:pt x="94" y="719"/>
                  <a:pt x="84" y="712"/>
                </a:cubicBezTo>
                <a:cubicBezTo>
                  <a:pt x="73" y="706"/>
                  <a:pt x="64" y="698"/>
                  <a:pt x="55" y="689"/>
                </a:cubicBezTo>
                <a:cubicBezTo>
                  <a:pt x="46" y="681"/>
                  <a:pt x="38" y="671"/>
                  <a:pt x="31" y="661"/>
                </a:cubicBezTo>
                <a:cubicBezTo>
                  <a:pt x="25" y="651"/>
                  <a:pt x="19" y="640"/>
                  <a:pt x="14" y="629"/>
                </a:cubicBezTo>
                <a:cubicBezTo>
                  <a:pt x="10" y="618"/>
                  <a:pt x="6" y="606"/>
                  <a:pt x="4" y="594"/>
                </a:cubicBezTo>
                <a:cubicBezTo>
                  <a:pt x="1" y="582"/>
                  <a:pt x="0" y="570"/>
                  <a:pt x="0" y="55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6220800" y="4444560"/>
            <a:ext cx="4845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Feature 1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9208800" y="4370400"/>
            <a:ext cx="668880" cy="267840"/>
          </a:xfrm>
          <a:custGeom>
            <a:avLst/>
            <a:gdLst/>
            <a:ahLst/>
            <a:rect l="0" t="0" r="r" b="b"/>
            <a:pathLst>
              <a:path w="1858" h="744">
                <a:moveTo>
                  <a:pt x="0" y="558"/>
                </a:moveTo>
                <a:lnTo>
                  <a:pt x="0" y="187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7"/>
                  <a:pt x="14" y="116"/>
                </a:cubicBezTo>
                <a:cubicBezTo>
                  <a:pt x="19" y="104"/>
                  <a:pt x="25" y="93"/>
                  <a:pt x="32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673" y="0"/>
                </a:lnTo>
                <a:cubicBezTo>
                  <a:pt x="1685" y="0"/>
                  <a:pt x="1697" y="1"/>
                  <a:pt x="1709" y="3"/>
                </a:cubicBezTo>
                <a:cubicBezTo>
                  <a:pt x="1721" y="6"/>
                  <a:pt x="1732" y="9"/>
                  <a:pt x="1744" y="14"/>
                </a:cubicBezTo>
                <a:cubicBezTo>
                  <a:pt x="1755" y="19"/>
                  <a:pt x="1766" y="24"/>
                  <a:pt x="1776" y="31"/>
                </a:cubicBezTo>
                <a:cubicBezTo>
                  <a:pt x="1786" y="38"/>
                  <a:pt x="1795" y="46"/>
                  <a:pt x="1804" y="54"/>
                </a:cubicBezTo>
                <a:cubicBezTo>
                  <a:pt x="1813" y="63"/>
                  <a:pt x="1820" y="72"/>
                  <a:pt x="1827" y="82"/>
                </a:cubicBezTo>
                <a:cubicBezTo>
                  <a:pt x="1834" y="93"/>
                  <a:pt x="1840" y="104"/>
                  <a:pt x="1844" y="116"/>
                </a:cubicBezTo>
                <a:cubicBezTo>
                  <a:pt x="1849" y="127"/>
                  <a:pt x="1852" y="138"/>
                  <a:pt x="1855" y="150"/>
                </a:cubicBezTo>
                <a:cubicBezTo>
                  <a:pt x="1857" y="162"/>
                  <a:pt x="1858" y="174"/>
                  <a:pt x="1858" y="187"/>
                </a:cubicBezTo>
                <a:lnTo>
                  <a:pt x="1858" y="558"/>
                </a:lnTo>
                <a:cubicBezTo>
                  <a:pt x="1858" y="570"/>
                  <a:pt x="1857" y="582"/>
                  <a:pt x="1855" y="594"/>
                </a:cubicBezTo>
                <a:cubicBezTo>
                  <a:pt x="1852" y="606"/>
                  <a:pt x="1849" y="618"/>
                  <a:pt x="1844" y="629"/>
                </a:cubicBezTo>
                <a:cubicBezTo>
                  <a:pt x="1840" y="640"/>
                  <a:pt x="1834" y="651"/>
                  <a:pt x="1827" y="661"/>
                </a:cubicBezTo>
                <a:cubicBezTo>
                  <a:pt x="1820" y="671"/>
                  <a:pt x="1813" y="681"/>
                  <a:pt x="1804" y="689"/>
                </a:cubicBezTo>
                <a:cubicBezTo>
                  <a:pt x="1795" y="698"/>
                  <a:pt x="1786" y="706"/>
                  <a:pt x="1776" y="712"/>
                </a:cubicBezTo>
                <a:cubicBezTo>
                  <a:pt x="1766" y="719"/>
                  <a:pt x="1755" y="725"/>
                  <a:pt x="1744" y="730"/>
                </a:cubicBezTo>
                <a:cubicBezTo>
                  <a:pt x="1732" y="734"/>
                  <a:pt x="1721" y="738"/>
                  <a:pt x="1709" y="740"/>
                </a:cubicBezTo>
                <a:cubicBezTo>
                  <a:pt x="1697" y="743"/>
                  <a:pt x="1685" y="744"/>
                  <a:pt x="1673" y="744"/>
                </a:cubicBezTo>
                <a:lnTo>
                  <a:pt x="186" y="744"/>
                </a:lnTo>
                <a:cubicBezTo>
                  <a:pt x="174" y="744"/>
                  <a:pt x="162" y="743"/>
                  <a:pt x="150" y="740"/>
                </a:cubicBezTo>
                <a:cubicBezTo>
                  <a:pt x="138" y="738"/>
                  <a:pt x="126" y="734"/>
                  <a:pt x="115" y="730"/>
                </a:cubicBezTo>
                <a:cubicBezTo>
                  <a:pt x="104" y="725"/>
                  <a:pt x="93" y="719"/>
                  <a:pt x="83" y="712"/>
                </a:cubicBezTo>
                <a:cubicBezTo>
                  <a:pt x="73" y="706"/>
                  <a:pt x="63" y="698"/>
                  <a:pt x="55" y="689"/>
                </a:cubicBezTo>
                <a:cubicBezTo>
                  <a:pt x="46" y="681"/>
                  <a:pt x="38" y="671"/>
                  <a:pt x="32" y="661"/>
                </a:cubicBezTo>
                <a:cubicBezTo>
                  <a:pt x="25" y="651"/>
                  <a:pt x="19" y="640"/>
                  <a:pt x="14" y="629"/>
                </a:cubicBezTo>
                <a:cubicBezTo>
                  <a:pt x="10" y="618"/>
                  <a:pt x="6" y="606"/>
                  <a:pt x="4" y="594"/>
                </a:cubicBezTo>
                <a:cubicBezTo>
                  <a:pt x="1" y="582"/>
                  <a:pt x="0" y="570"/>
                  <a:pt x="0" y="558"/>
                </a:cubicBezTo>
                <a:close/>
              </a:path>
            </a:pathLst>
          </a:custGeom>
          <a:solidFill>
            <a:srgbClr val="1a5f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7764840" y="4444560"/>
            <a:ext cx="4845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Feature 2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70" name="" descr=""/>
          <p:cNvPicPr/>
          <p:nvPr/>
        </p:nvPicPr>
        <p:blipFill>
          <a:blip r:embed="rId17"/>
          <a:stretch/>
        </p:blipFill>
        <p:spPr>
          <a:xfrm>
            <a:off x="6342840" y="4621320"/>
            <a:ext cx="501120" cy="250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1" name="" descr=""/>
          <p:cNvPicPr/>
          <p:nvPr/>
        </p:nvPicPr>
        <p:blipFill>
          <a:blip r:embed="rId18"/>
          <a:stretch/>
        </p:blipFill>
        <p:spPr>
          <a:xfrm>
            <a:off x="7671600" y="4621320"/>
            <a:ext cx="501120" cy="250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2" name="" descr=""/>
          <p:cNvPicPr/>
          <p:nvPr/>
        </p:nvPicPr>
        <p:blipFill>
          <a:blip r:embed="rId19"/>
          <a:stretch/>
        </p:blipFill>
        <p:spPr>
          <a:xfrm>
            <a:off x="9209160" y="4621320"/>
            <a:ext cx="50112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3" name=""/>
          <p:cNvSpPr/>
          <p:nvPr/>
        </p:nvSpPr>
        <p:spPr>
          <a:xfrm>
            <a:off x="5899680" y="4871880"/>
            <a:ext cx="585360" cy="334440"/>
          </a:xfrm>
          <a:custGeom>
            <a:avLst/>
            <a:gdLst/>
            <a:ahLst/>
            <a:rect l="0" t="0" r="r" b="b"/>
            <a:pathLst>
              <a:path w="1626" h="929">
                <a:moveTo>
                  <a:pt x="0" y="743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4" y="114"/>
                </a:cubicBezTo>
                <a:cubicBezTo>
                  <a:pt x="19" y="103"/>
                  <a:pt x="24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3" y="24"/>
                  <a:pt x="103" y="19"/>
                  <a:pt x="115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6" y="0"/>
                </a:cubicBezTo>
                <a:lnTo>
                  <a:pt x="1440" y="0"/>
                </a:lnTo>
                <a:cubicBezTo>
                  <a:pt x="1452" y="0"/>
                  <a:pt x="1464" y="1"/>
                  <a:pt x="1476" y="3"/>
                </a:cubicBezTo>
                <a:cubicBezTo>
                  <a:pt x="1488" y="6"/>
                  <a:pt x="1500" y="9"/>
                  <a:pt x="1511" y="14"/>
                </a:cubicBezTo>
                <a:cubicBezTo>
                  <a:pt x="1522" y="19"/>
                  <a:pt x="1533" y="24"/>
                  <a:pt x="1543" y="31"/>
                </a:cubicBezTo>
                <a:cubicBezTo>
                  <a:pt x="1553" y="38"/>
                  <a:pt x="1563" y="45"/>
                  <a:pt x="1571" y="54"/>
                </a:cubicBezTo>
                <a:cubicBezTo>
                  <a:pt x="1580" y="63"/>
                  <a:pt x="1588" y="72"/>
                  <a:pt x="1595" y="82"/>
                </a:cubicBezTo>
                <a:cubicBezTo>
                  <a:pt x="1601" y="92"/>
                  <a:pt x="1607" y="103"/>
                  <a:pt x="1612" y="114"/>
                </a:cubicBezTo>
                <a:cubicBezTo>
                  <a:pt x="1616" y="126"/>
                  <a:pt x="1620" y="137"/>
                  <a:pt x="1622" y="149"/>
                </a:cubicBezTo>
                <a:cubicBezTo>
                  <a:pt x="1625" y="161"/>
                  <a:pt x="1626" y="173"/>
                  <a:pt x="1626" y="185"/>
                </a:cubicBezTo>
                <a:lnTo>
                  <a:pt x="1626" y="743"/>
                </a:lnTo>
                <a:cubicBezTo>
                  <a:pt x="1626" y="755"/>
                  <a:pt x="1625" y="767"/>
                  <a:pt x="1622" y="779"/>
                </a:cubicBezTo>
                <a:cubicBezTo>
                  <a:pt x="1620" y="791"/>
                  <a:pt x="1616" y="802"/>
                  <a:pt x="1612" y="814"/>
                </a:cubicBezTo>
                <a:cubicBezTo>
                  <a:pt x="1607" y="825"/>
                  <a:pt x="1601" y="836"/>
                  <a:pt x="1595" y="846"/>
                </a:cubicBezTo>
                <a:cubicBezTo>
                  <a:pt x="1588" y="857"/>
                  <a:pt x="1580" y="866"/>
                  <a:pt x="1571" y="875"/>
                </a:cubicBezTo>
                <a:cubicBezTo>
                  <a:pt x="1563" y="883"/>
                  <a:pt x="1553" y="891"/>
                  <a:pt x="1543" y="898"/>
                </a:cubicBezTo>
                <a:cubicBezTo>
                  <a:pt x="1533" y="905"/>
                  <a:pt x="1522" y="910"/>
                  <a:pt x="1511" y="915"/>
                </a:cubicBezTo>
                <a:cubicBezTo>
                  <a:pt x="1500" y="920"/>
                  <a:pt x="1488" y="923"/>
                  <a:pt x="1476" y="926"/>
                </a:cubicBezTo>
                <a:cubicBezTo>
                  <a:pt x="1464" y="928"/>
                  <a:pt x="1452" y="929"/>
                  <a:pt x="1440" y="929"/>
                </a:cubicBezTo>
                <a:lnTo>
                  <a:pt x="186" y="929"/>
                </a:lnTo>
                <a:cubicBezTo>
                  <a:pt x="173" y="929"/>
                  <a:pt x="161" y="928"/>
                  <a:pt x="149" y="926"/>
                </a:cubicBezTo>
                <a:cubicBezTo>
                  <a:pt x="137" y="923"/>
                  <a:pt x="126" y="920"/>
                  <a:pt x="115" y="915"/>
                </a:cubicBezTo>
                <a:cubicBezTo>
                  <a:pt x="103" y="910"/>
                  <a:pt x="93" y="905"/>
                  <a:pt x="82" y="898"/>
                </a:cubicBezTo>
                <a:cubicBezTo>
                  <a:pt x="72" y="891"/>
                  <a:pt x="63" y="883"/>
                  <a:pt x="54" y="875"/>
                </a:cubicBezTo>
                <a:cubicBezTo>
                  <a:pt x="46" y="866"/>
                  <a:pt x="38" y="857"/>
                  <a:pt x="31" y="846"/>
                </a:cubicBezTo>
                <a:cubicBezTo>
                  <a:pt x="24" y="836"/>
                  <a:pt x="19" y="825"/>
                  <a:pt x="14" y="814"/>
                </a:cubicBezTo>
                <a:cubicBezTo>
                  <a:pt x="9" y="802"/>
                  <a:pt x="6" y="791"/>
                  <a:pt x="3" y="779"/>
                </a:cubicBezTo>
                <a:cubicBezTo>
                  <a:pt x="1" y="767"/>
                  <a:pt x="0" y="755"/>
                  <a:pt x="0" y="743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9309240" y="4444560"/>
            <a:ext cx="4845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Feature 3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 txBox="1"/>
          <p:nvPr/>
        </p:nvSpPr>
        <p:spPr>
          <a:xfrm>
            <a:off x="6058800" y="4912560"/>
            <a:ext cx="2746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Mean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6785640" y="4871880"/>
            <a:ext cx="585000" cy="334440"/>
          </a:xfrm>
          <a:custGeom>
            <a:avLst/>
            <a:gdLst/>
            <a:ahLst/>
            <a:rect l="0" t="0" r="r" b="b"/>
            <a:pathLst>
              <a:path w="1625" h="929">
                <a:moveTo>
                  <a:pt x="0" y="743"/>
                </a:moveTo>
                <a:lnTo>
                  <a:pt x="0" y="185"/>
                </a:lnTo>
                <a:cubicBezTo>
                  <a:pt x="-1" y="173"/>
                  <a:pt x="1" y="161"/>
                  <a:pt x="3" y="149"/>
                </a:cubicBezTo>
                <a:cubicBezTo>
                  <a:pt x="5" y="137"/>
                  <a:pt x="9" y="126"/>
                  <a:pt x="14" y="114"/>
                </a:cubicBezTo>
                <a:cubicBezTo>
                  <a:pt x="18" y="103"/>
                  <a:pt x="24" y="92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2" y="24"/>
                  <a:pt x="103" y="19"/>
                  <a:pt x="114" y="14"/>
                </a:cubicBezTo>
                <a:cubicBezTo>
                  <a:pt x="125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1439" y="0"/>
                </a:lnTo>
                <a:cubicBezTo>
                  <a:pt x="1452" y="0"/>
                  <a:pt x="1464" y="1"/>
                  <a:pt x="1476" y="3"/>
                </a:cubicBezTo>
                <a:cubicBezTo>
                  <a:pt x="1488" y="6"/>
                  <a:pt x="1500" y="9"/>
                  <a:pt x="1511" y="14"/>
                </a:cubicBezTo>
                <a:cubicBezTo>
                  <a:pt x="1522" y="19"/>
                  <a:pt x="1533" y="24"/>
                  <a:pt x="1543" y="31"/>
                </a:cubicBezTo>
                <a:cubicBezTo>
                  <a:pt x="1553" y="38"/>
                  <a:pt x="1562" y="45"/>
                  <a:pt x="1571" y="54"/>
                </a:cubicBezTo>
                <a:cubicBezTo>
                  <a:pt x="1580" y="63"/>
                  <a:pt x="1587" y="72"/>
                  <a:pt x="1594" y="82"/>
                </a:cubicBezTo>
                <a:cubicBezTo>
                  <a:pt x="1601" y="92"/>
                  <a:pt x="1607" y="103"/>
                  <a:pt x="1611" y="114"/>
                </a:cubicBezTo>
                <a:cubicBezTo>
                  <a:pt x="1616" y="126"/>
                  <a:pt x="1619" y="137"/>
                  <a:pt x="1622" y="149"/>
                </a:cubicBezTo>
                <a:cubicBezTo>
                  <a:pt x="1624" y="161"/>
                  <a:pt x="1625" y="173"/>
                  <a:pt x="1625" y="185"/>
                </a:cubicBezTo>
                <a:lnTo>
                  <a:pt x="1625" y="743"/>
                </a:lnTo>
                <a:cubicBezTo>
                  <a:pt x="1625" y="755"/>
                  <a:pt x="1624" y="767"/>
                  <a:pt x="1622" y="779"/>
                </a:cubicBezTo>
                <a:cubicBezTo>
                  <a:pt x="1619" y="791"/>
                  <a:pt x="1616" y="802"/>
                  <a:pt x="1611" y="814"/>
                </a:cubicBezTo>
                <a:cubicBezTo>
                  <a:pt x="1607" y="825"/>
                  <a:pt x="1601" y="836"/>
                  <a:pt x="1594" y="846"/>
                </a:cubicBezTo>
                <a:cubicBezTo>
                  <a:pt x="1587" y="857"/>
                  <a:pt x="1580" y="866"/>
                  <a:pt x="1571" y="875"/>
                </a:cubicBezTo>
                <a:cubicBezTo>
                  <a:pt x="1562" y="883"/>
                  <a:pt x="1553" y="891"/>
                  <a:pt x="1543" y="898"/>
                </a:cubicBezTo>
                <a:cubicBezTo>
                  <a:pt x="1533" y="905"/>
                  <a:pt x="1522" y="910"/>
                  <a:pt x="1511" y="915"/>
                </a:cubicBezTo>
                <a:cubicBezTo>
                  <a:pt x="1500" y="920"/>
                  <a:pt x="1488" y="923"/>
                  <a:pt x="1476" y="926"/>
                </a:cubicBezTo>
                <a:cubicBezTo>
                  <a:pt x="1464" y="928"/>
                  <a:pt x="1452" y="929"/>
                  <a:pt x="1439" y="929"/>
                </a:cubicBezTo>
                <a:lnTo>
                  <a:pt x="185" y="929"/>
                </a:lnTo>
                <a:cubicBezTo>
                  <a:pt x="173" y="929"/>
                  <a:pt x="161" y="928"/>
                  <a:pt x="149" y="926"/>
                </a:cubicBezTo>
                <a:cubicBezTo>
                  <a:pt x="137" y="923"/>
                  <a:pt x="125" y="920"/>
                  <a:pt x="114" y="915"/>
                </a:cubicBezTo>
                <a:cubicBezTo>
                  <a:pt x="103" y="910"/>
                  <a:pt x="92" y="905"/>
                  <a:pt x="82" y="898"/>
                </a:cubicBezTo>
                <a:cubicBezTo>
                  <a:pt x="72" y="891"/>
                  <a:pt x="63" y="883"/>
                  <a:pt x="54" y="875"/>
                </a:cubicBezTo>
                <a:cubicBezTo>
                  <a:pt x="45" y="866"/>
                  <a:pt x="38" y="857"/>
                  <a:pt x="31" y="846"/>
                </a:cubicBezTo>
                <a:cubicBezTo>
                  <a:pt x="24" y="836"/>
                  <a:pt x="18" y="825"/>
                  <a:pt x="14" y="814"/>
                </a:cubicBezTo>
                <a:cubicBezTo>
                  <a:pt x="9" y="802"/>
                  <a:pt x="5" y="791"/>
                  <a:pt x="3" y="779"/>
                </a:cubicBezTo>
                <a:cubicBezTo>
                  <a:pt x="1" y="767"/>
                  <a:pt x="-1" y="755"/>
                  <a:pt x="0" y="743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6010200" y="5046480"/>
            <a:ext cx="3808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Value 1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 txBox="1"/>
          <p:nvPr/>
        </p:nvSpPr>
        <p:spPr>
          <a:xfrm>
            <a:off x="6941520" y="4912560"/>
            <a:ext cx="2746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Mean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7888680" y="4871880"/>
            <a:ext cx="585360" cy="334440"/>
          </a:xfrm>
          <a:custGeom>
            <a:avLst/>
            <a:gdLst/>
            <a:ahLst/>
            <a:rect l="0" t="0" r="r" b="b"/>
            <a:pathLst>
              <a:path w="1626" h="929">
                <a:moveTo>
                  <a:pt x="0" y="743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5" y="114"/>
                </a:cubicBezTo>
                <a:cubicBezTo>
                  <a:pt x="19" y="103"/>
                  <a:pt x="25" y="92"/>
                  <a:pt x="32" y="82"/>
                </a:cubicBezTo>
                <a:cubicBezTo>
                  <a:pt x="39" y="72"/>
                  <a:pt x="46" y="63"/>
                  <a:pt x="55" y="54"/>
                </a:cubicBezTo>
                <a:cubicBezTo>
                  <a:pt x="64" y="45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7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440" y="0"/>
                </a:lnTo>
                <a:cubicBezTo>
                  <a:pt x="1452" y="0"/>
                  <a:pt x="1464" y="1"/>
                  <a:pt x="1476" y="3"/>
                </a:cubicBezTo>
                <a:cubicBezTo>
                  <a:pt x="1488" y="6"/>
                  <a:pt x="1500" y="9"/>
                  <a:pt x="1511" y="14"/>
                </a:cubicBezTo>
                <a:cubicBezTo>
                  <a:pt x="1522" y="19"/>
                  <a:pt x="1533" y="24"/>
                  <a:pt x="1543" y="31"/>
                </a:cubicBezTo>
                <a:cubicBezTo>
                  <a:pt x="1553" y="38"/>
                  <a:pt x="1563" y="45"/>
                  <a:pt x="1571" y="54"/>
                </a:cubicBezTo>
                <a:cubicBezTo>
                  <a:pt x="1580" y="63"/>
                  <a:pt x="1587" y="72"/>
                  <a:pt x="1594" y="82"/>
                </a:cubicBezTo>
                <a:cubicBezTo>
                  <a:pt x="1601" y="92"/>
                  <a:pt x="1607" y="103"/>
                  <a:pt x="1611" y="114"/>
                </a:cubicBezTo>
                <a:cubicBezTo>
                  <a:pt x="1616" y="126"/>
                  <a:pt x="1620" y="137"/>
                  <a:pt x="1622" y="149"/>
                </a:cubicBezTo>
                <a:cubicBezTo>
                  <a:pt x="1624" y="161"/>
                  <a:pt x="1626" y="173"/>
                  <a:pt x="1626" y="185"/>
                </a:cubicBezTo>
                <a:lnTo>
                  <a:pt x="1626" y="743"/>
                </a:lnTo>
                <a:cubicBezTo>
                  <a:pt x="1626" y="755"/>
                  <a:pt x="1624" y="767"/>
                  <a:pt x="1622" y="779"/>
                </a:cubicBezTo>
                <a:cubicBezTo>
                  <a:pt x="1620" y="791"/>
                  <a:pt x="1616" y="802"/>
                  <a:pt x="1611" y="814"/>
                </a:cubicBezTo>
                <a:cubicBezTo>
                  <a:pt x="1607" y="825"/>
                  <a:pt x="1601" y="836"/>
                  <a:pt x="1594" y="846"/>
                </a:cubicBezTo>
                <a:cubicBezTo>
                  <a:pt x="1587" y="857"/>
                  <a:pt x="1580" y="866"/>
                  <a:pt x="1571" y="875"/>
                </a:cubicBezTo>
                <a:cubicBezTo>
                  <a:pt x="1563" y="883"/>
                  <a:pt x="1553" y="891"/>
                  <a:pt x="1543" y="898"/>
                </a:cubicBezTo>
                <a:cubicBezTo>
                  <a:pt x="1533" y="905"/>
                  <a:pt x="1522" y="910"/>
                  <a:pt x="1511" y="915"/>
                </a:cubicBezTo>
                <a:cubicBezTo>
                  <a:pt x="1500" y="920"/>
                  <a:pt x="1488" y="923"/>
                  <a:pt x="1476" y="926"/>
                </a:cubicBezTo>
                <a:cubicBezTo>
                  <a:pt x="1464" y="928"/>
                  <a:pt x="1452" y="929"/>
                  <a:pt x="1440" y="929"/>
                </a:cubicBezTo>
                <a:lnTo>
                  <a:pt x="186" y="929"/>
                </a:lnTo>
                <a:cubicBezTo>
                  <a:pt x="174" y="929"/>
                  <a:pt x="162" y="928"/>
                  <a:pt x="150" y="926"/>
                </a:cubicBezTo>
                <a:cubicBezTo>
                  <a:pt x="138" y="923"/>
                  <a:pt x="127" y="920"/>
                  <a:pt x="115" y="915"/>
                </a:cubicBezTo>
                <a:cubicBezTo>
                  <a:pt x="104" y="910"/>
                  <a:pt x="93" y="905"/>
                  <a:pt x="83" y="898"/>
                </a:cubicBezTo>
                <a:cubicBezTo>
                  <a:pt x="73" y="891"/>
                  <a:pt x="64" y="883"/>
                  <a:pt x="55" y="875"/>
                </a:cubicBezTo>
                <a:cubicBezTo>
                  <a:pt x="46" y="866"/>
                  <a:pt x="39" y="857"/>
                  <a:pt x="32" y="846"/>
                </a:cubicBezTo>
                <a:cubicBezTo>
                  <a:pt x="25" y="836"/>
                  <a:pt x="19" y="825"/>
                  <a:pt x="15" y="814"/>
                </a:cubicBezTo>
                <a:cubicBezTo>
                  <a:pt x="9" y="802"/>
                  <a:pt x="6" y="791"/>
                  <a:pt x="3" y="779"/>
                </a:cubicBezTo>
                <a:cubicBezTo>
                  <a:pt x="1" y="767"/>
                  <a:pt x="0" y="755"/>
                  <a:pt x="0" y="743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 txBox="1"/>
          <p:nvPr/>
        </p:nvSpPr>
        <p:spPr>
          <a:xfrm>
            <a:off x="6892560" y="5046480"/>
            <a:ext cx="3808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Value 2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8044560" y="4912560"/>
            <a:ext cx="2746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Mean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8991720" y="4871880"/>
            <a:ext cx="585360" cy="334440"/>
          </a:xfrm>
          <a:custGeom>
            <a:avLst/>
            <a:gdLst/>
            <a:ahLst/>
            <a:rect l="0" t="0" r="r" b="b"/>
            <a:pathLst>
              <a:path w="1626" h="929">
                <a:moveTo>
                  <a:pt x="0" y="743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4" y="114"/>
                </a:cubicBezTo>
                <a:cubicBezTo>
                  <a:pt x="19" y="103"/>
                  <a:pt x="24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2" y="24"/>
                  <a:pt x="103" y="19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1440" y="0"/>
                </a:lnTo>
                <a:cubicBezTo>
                  <a:pt x="1452" y="0"/>
                  <a:pt x="1464" y="1"/>
                  <a:pt x="1476" y="3"/>
                </a:cubicBezTo>
                <a:cubicBezTo>
                  <a:pt x="1488" y="6"/>
                  <a:pt x="1500" y="9"/>
                  <a:pt x="1511" y="14"/>
                </a:cubicBezTo>
                <a:cubicBezTo>
                  <a:pt x="1522" y="19"/>
                  <a:pt x="1533" y="24"/>
                  <a:pt x="1543" y="31"/>
                </a:cubicBezTo>
                <a:cubicBezTo>
                  <a:pt x="1553" y="38"/>
                  <a:pt x="1563" y="45"/>
                  <a:pt x="1571" y="54"/>
                </a:cubicBezTo>
                <a:cubicBezTo>
                  <a:pt x="1580" y="63"/>
                  <a:pt x="1588" y="72"/>
                  <a:pt x="1594" y="82"/>
                </a:cubicBezTo>
                <a:cubicBezTo>
                  <a:pt x="1601" y="92"/>
                  <a:pt x="1607" y="103"/>
                  <a:pt x="1612" y="114"/>
                </a:cubicBezTo>
                <a:cubicBezTo>
                  <a:pt x="1616" y="126"/>
                  <a:pt x="1620" y="137"/>
                  <a:pt x="1622" y="149"/>
                </a:cubicBezTo>
                <a:cubicBezTo>
                  <a:pt x="1624" y="161"/>
                  <a:pt x="1626" y="173"/>
                  <a:pt x="1626" y="185"/>
                </a:cubicBezTo>
                <a:lnTo>
                  <a:pt x="1626" y="743"/>
                </a:lnTo>
                <a:cubicBezTo>
                  <a:pt x="1626" y="755"/>
                  <a:pt x="1624" y="767"/>
                  <a:pt x="1622" y="779"/>
                </a:cubicBezTo>
                <a:cubicBezTo>
                  <a:pt x="1620" y="791"/>
                  <a:pt x="1616" y="802"/>
                  <a:pt x="1612" y="814"/>
                </a:cubicBezTo>
                <a:cubicBezTo>
                  <a:pt x="1607" y="825"/>
                  <a:pt x="1601" y="836"/>
                  <a:pt x="1594" y="846"/>
                </a:cubicBezTo>
                <a:cubicBezTo>
                  <a:pt x="1588" y="857"/>
                  <a:pt x="1580" y="866"/>
                  <a:pt x="1571" y="875"/>
                </a:cubicBezTo>
                <a:cubicBezTo>
                  <a:pt x="1563" y="883"/>
                  <a:pt x="1553" y="891"/>
                  <a:pt x="1543" y="898"/>
                </a:cubicBezTo>
                <a:cubicBezTo>
                  <a:pt x="1533" y="905"/>
                  <a:pt x="1522" y="910"/>
                  <a:pt x="1511" y="915"/>
                </a:cubicBezTo>
                <a:cubicBezTo>
                  <a:pt x="1500" y="920"/>
                  <a:pt x="1488" y="923"/>
                  <a:pt x="1476" y="926"/>
                </a:cubicBezTo>
                <a:cubicBezTo>
                  <a:pt x="1464" y="928"/>
                  <a:pt x="1452" y="929"/>
                  <a:pt x="1440" y="929"/>
                </a:cubicBezTo>
                <a:lnTo>
                  <a:pt x="185" y="929"/>
                </a:lnTo>
                <a:cubicBezTo>
                  <a:pt x="173" y="929"/>
                  <a:pt x="161" y="928"/>
                  <a:pt x="149" y="926"/>
                </a:cubicBezTo>
                <a:cubicBezTo>
                  <a:pt x="137" y="923"/>
                  <a:pt x="126" y="920"/>
                  <a:pt x="114" y="915"/>
                </a:cubicBezTo>
                <a:cubicBezTo>
                  <a:pt x="103" y="910"/>
                  <a:pt x="92" y="905"/>
                  <a:pt x="82" y="898"/>
                </a:cubicBezTo>
                <a:cubicBezTo>
                  <a:pt x="72" y="891"/>
                  <a:pt x="63" y="883"/>
                  <a:pt x="54" y="875"/>
                </a:cubicBezTo>
                <a:cubicBezTo>
                  <a:pt x="46" y="866"/>
                  <a:pt x="38" y="857"/>
                  <a:pt x="31" y="846"/>
                </a:cubicBezTo>
                <a:cubicBezTo>
                  <a:pt x="24" y="836"/>
                  <a:pt x="19" y="825"/>
                  <a:pt x="14" y="814"/>
                </a:cubicBezTo>
                <a:cubicBezTo>
                  <a:pt x="9" y="802"/>
                  <a:pt x="6" y="791"/>
                  <a:pt x="3" y="779"/>
                </a:cubicBezTo>
                <a:cubicBezTo>
                  <a:pt x="1" y="767"/>
                  <a:pt x="0" y="755"/>
                  <a:pt x="0" y="743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 txBox="1"/>
          <p:nvPr/>
        </p:nvSpPr>
        <p:spPr>
          <a:xfrm>
            <a:off x="7995600" y="5046480"/>
            <a:ext cx="3808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Value 3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9147600" y="4912560"/>
            <a:ext cx="2746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Mean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9877320" y="4871880"/>
            <a:ext cx="585360" cy="334440"/>
          </a:xfrm>
          <a:custGeom>
            <a:avLst/>
            <a:gdLst/>
            <a:ahLst/>
            <a:rect l="0" t="0" r="r" b="b"/>
            <a:pathLst>
              <a:path w="1626" h="929">
                <a:moveTo>
                  <a:pt x="0" y="743"/>
                </a:moveTo>
                <a:lnTo>
                  <a:pt x="0" y="185"/>
                </a:lnTo>
                <a:cubicBezTo>
                  <a:pt x="0" y="173"/>
                  <a:pt x="2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2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5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441" y="0"/>
                </a:lnTo>
                <a:cubicBezTo>
                  <a:pt x="1453" y="0"/>
                  <a:pt x="1465" y="1"/>
                  <a:pt x="1477" y="3"/>
                </a:cubicBezTo>
                <a:cubicBezTo>
                  <a:pt x="1489" y="6"/>
                  <a:pt x="1500" y="9"/>
                  <a:pt x="1512" y="14"/>
                </a:cubicBezTo>
                <a:cubicBezTo>
                  <a:pt x="1523" y="19"/>
                  <a:pt x="1534" y="24"/>
                  <a:pt x="1544" y="31"/>
                </a:cubicBezTo>
                <a:cubicBezTo>
                  <a:pt x="1554" y="38"/>
                  <a:pt x="1563" y="45"/>
                  <a:pt x="1572" y="54"/>
                </a:cubicBezTo>
                <a:cubicBezTo>
                  <a:pt x="1580" y="63"/>
                  <a:pt x="1588" y="72"/>
                  <a:pt x="1595" y="82"/>
                </a:cubicBezTo>
                <a:cubicBezTo>
                  <a:pt x="1602" y="92"/>
                  <a:pt x="1607" y="103"/>
                  <a:pt x="1612" y="114"/>
                </a:cubicBezTo>
                <a:cubicBezTo>
                  <a:pt x="1617" y="126"/>
                  <a:pt x="1620" y="137"/>
                  <a:pt x="1623" y="149"/>
                </a:cubicBezTo>
                <a:cubicBezTo>
                  <a:pt x="1625" y="161"/>
                  <a:pt x="1626" y="173"/>
                  <a:pt x="1626" y="185"/>
                </a:cubicBezTo>
                <a:lnTo>
                  <a:pt x="1626" y="743"/>
                </a:lnTo>
                <a:cubicBezTo>
                  <a:pt x="1626" y="755"/>
                  <a:pt x="1625" y="767"/>
                  <a:pt x="1623" y="779"/>
                </a:cubicBezTo>
                <a:cubicBezTo>
                  <a:pt x="1620" y="791"/>
                  <a:pt x="1617" y="802"/>
                  <a:pt x="1612" y="814"/>
                </a:cubicBezTo>
                <a:cubicBezTo>
                  <a:pt x="1607" y="825"/>
                  <a:pt x="1602" y="836"/>
                  <a:pt x="1595" y="846"/>
                </a:cubicBezTo>
                <a:cubicBezTo>
                  <a:pt x="1588" y="857"/>
                  <a:pt x="1580" y="866"/>
                  <a:pt x="1572" y="875"/>
                </a:cubicBezTo>
                <a:cubicBezTo>
                  <a:pt x="1563" y="883"/>
                  <a:pt x="1554" y="891"/>
                  <a:pt x="1544" y="898"/>
                </a:cubicBezTo>
                <a:cubicBezTo>
                  <a:pt x="1534" y="905"/>
                  <a:pt x="1523" y="910"/>
                  <a:pt x="1512" y="915"/>
                </a:cubicBezTo>
                <a:cubicBezTo>
                  <a:pt x="1500" y="920"/>
                  <a:pt x="1489" y="923"/>
                  <a:pt x="1477" y="926"/>
                </a:cubicBezTo>
                <a:cubicBezTo>
                  <a:pt x="1465" y="928"/>
                  <a:pt x="1453" y="929"/>
                  <a:pt x="1441" y="929"/>
                </a:cubicBezTo>
                <a:lnTo>
                  <a:pt x="186" y="929"/>
                </a:lnTo>
                <a:cubicBezTo>
                  <a:pt x="174" y="929"/>
                  <a:pt x="162" y="928"/>
                  <a:pt x="150" y="926"/>
                </a:cubicBezTo>
                <a:cubicBezTo>
                  <a:pt x="138" y="923"/>
                  <a:pt x="126" y="920"/>
                  <a:pt x="115" y="915"/>
                </a:cubicBezTo>
                <a:cubicBezTo>
                  <a:pt x="104" y="910"/>
                  <a:pt x="93" y="905"/>
                  <a:pt x="83" y="898"/>
                </a:cubicBezTo>
                <a:cubicBezTo>
                  <a:pt x="73" y="891"/>
                  <a:pt x="63" y="883"/>
                  <a:pt x="55" y="875"/>
                </a:cubicBezTo>
                <a:cubicBezTo>
                  <a:pt x="46" y="866"/>
                  <a:pt x="38" y="857"/>
                  <a:pt x="32" y="846"/>
                </a:cubicBezTo>
                <a:cubicBezTo>
                  <a:pt x="25" y="836"/>
                  <a:pt x="19" y="825"/>
                  <a:pt x="14" y="814"/>
                </a:cubicBezTo>
                <a:cubicBezTo>
                  <a:pt x="10" y="802"/>
                  <a:pt x="6" y="791"/>
                  <a:pt x="4" y="779"/>
                </a:cubicBezTo>
                <a:cubicBezTo>
                  <a:pt x="2" y="767"/>
                  <a:pt x="0" y="755"/>
                  <a:pt x="0" y="743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9098640" y="5046480"/>
            <a:ext cx="3808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Value 4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10029960" y="4912560"/>
            <a:ext cx="2746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Mean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8" name="" descr=""/>
          <p:cNvPicPr/>
          <p:nvPr/>
        </p:nvPicPr>
        <p:blipFill>
          <a:blip r:embed="rId20"/>
          <a:stretch/>
        </p:blipFill>
        <p:spPr>
          <a:xfrm>
            <a:off x="10111680" y="6225840"/>
            <a:ext cx="384120" cy="19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9" name=""/>
          <p:cNvSpPr txBox="1"/>
          <p:nvPr/>
        </p:nvSpPr>
        <p:spPr>
          <a:xfrm>
            <a:off x="9981000" y="5046480"/>
            <a:ext cx="3808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Value 5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35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1" name=""/>
          <p:cNvSpPr/>
          <p:nvPr/>
        </p:nvSpPr>
        <p:spPr>
          <a:xfrm>
            <a:off x="1671120" y="1002600"/>
            <a:ext cx="2089440" cy="16920"/>
          </a:xfrm>
          <a:custGeom>
            <a:avLst/>
            <a:gdLst/>
            <a:ahLst/>
            <a:rect l="0" t="0" r="r" b="b"/>
            <a:pathLst>
              <a:path w="5804" h="47">
                <a:moveTo>
                  <a:pt x="0" y="0"/>
                </a:moveTo>
                <a:lnTo>
                  <a:pt x="5804" y="0"/>
                </a:lnTo>
                <a:lnTo>
                  <a:pt x="5804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3760200" y="1002600"/>
            <a:ext cx="17280" cy="1504440"/>
          </a:xfrm>
          <a:custGeom>
            <a:avLst/>
            <a:gdLst/>
            <a:ahLst/>
            <a:rect l="0" t="0" r="r" b="b"/>
            <a:pathLst>
              <a:path w="48" h="4179">
                <a:moveTo>
                  <a:pt x="0" y="0"/>
                </a:moveTo>
                <a:lnTo>
                  <a:pt x="48" y="0"/>
                </a:lnTo>
                <a:lnTo>
                  <a:pt x="48" y="4179"/>
                </a:lnTo>
                <a:lnTo>
                  <a:pt x="0" y="41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2506680" y="2506680"/>
            <a:ext cx="1671840" cy="17280"/>
          </a:xfrm>
          <a:custGeom>
            <a:avLst/>
            <a:gdLst/>
            <a:ahLst/>
            <a:rect l="0" t="0" r="r" b="b"/>
            <a:pathLst>
              <a:path w="4644" h="48">
                <a:moveTo>
                  <a:pt x="0" y="0"/>
                </a:moveTo>
                <a:lnTo>
                  <a:pt x="4644" y="0"/>
                </a:lnTo>
                <a:lnTo>
                  <a:pt x="4644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7103160" y="2924640"/>
            <a:ext cx="16920" cy="1253880"/>
          </a:xfrm>
          <a:custGeom>
            <a:avLst/>
            <a:gdLst/>
            <a:ahLst/>
            <a:rect l="0" t="0" r="r" b="b"/>
            <a:pathLst>
              <a:path w="47" h="3483">
                <a:moveTo>
                  <a:pt x="0" y="0"/>
                </a:moveTo>
                <a:lnTo>
                  <a:pt x="47" y="0"/>
                </a:lnTo>
                <a:lnTo>
                  <a:pt x="47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5431680" y="4178160"/>
            <a:ext cx="1504440" cy="16920"/>
          </a:xfrm>
          <a:custGeom>
            <a:avLst/>
            <a:gdLst/>
            <a:ahLst/>
            <a:rect l="0" t="0" r="r" b="b"/>
            <a:pathLst>
              <a:path w="4179" h="47">
                <a:moveTo>
                  <a:pt x="0" y="0"/>
                </a:moveTo>
                <a:lnTo>
                  <a:pt x="4179" y="0"/>
                </a:lnTo>
                <a:lnTo>
                  <a:pt x="4179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9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7" name=""/>
          <p:cNvSpPr/>
          <p:nvPr/>
        </p:nvSpPr>
        <p:spPr>
          <a:xfrm>
            <a:off x="417600" y="935640"/>
            <a:ext cx="4730400" cy="936360"/>
          </a:xfrm>
          <a:custGeom>
            <a:avLst/>
            <a:gdLst/>
            <a:ahLst/>
            <a:rect l="0" t="0" r="r" b="b"/>
            <a:pathLst>
              <a:path w="13140" h="2601">
                <a:moveTo>
                  <a:pt x="0" y="2416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4"/>
                  <a:pt x="19" y="93"/>
                  <a:pt x="24" y="83"/>
                </a:cubicBezTo>
                <a:cubicBezTo>
                  <a:pt x="29" y="73"/>
                  <a:pt x="34" y="63"/>
                  <a:pt x="41" y="55"/>
                </a:cubicBezTo>
                <a:cubicBezTo>
                  <a:pt x="47" y="46"/>
                  <a:pt x="54" y="38"/>
                  <a:pt x="62" y="32"/>
                </a:cubicBezTo>
                <a:cubicBezTo>
                  <a:pt x="70" y="25"/>
                  <a:pt x="78" y="19"/>
                  <a:pt x="86" y="14"/>
                </a:cubicBezTo>
                <a:cubicBezTo>
                  <a:pt x="95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12954" y="0"/>
                </a:lnTo>
                <a:cubicBezTo>
                  <a:pt x="12966" y="0"/>
                  <a:pt x="12978" y="2"/>
                  <a:pt x="12990" y="4"/>
                </a:cubicBezTo>
                <a:cubicBezTo>
                  <a:pt x="13002" y="6"/>
                  <a:pt x="13014" y="10"/>
                  <a:pt x="13025" y="14"/>
                </a:cubicBezTo>
                <a:cubicBezTo>
                  <a:pt x="13036" y="19"/>
                  <a:pt x="13047" y="25"/>
                  <a:pt x="13057" y="32"/>
                </a:cubicBezTo>
                <a:cubicBezTo>
                  <a:pt x="13067" y="38"/>
                  <a:pt x="13077" y="46"/>
                  <a:pt x="13085" y="55"/>
                </a:cubicBezTo>
                <a:cubicBezTo>
                  <a:pt x="13094" y="63"/>
                  <a:pt x="13102" y="73"/>
                  <a:pt x="13108" y="83"/>
                </a:cubicBezTo>
                <a:cubicBezTo>
                  <a:pt x="13115" y="93"/>
                  <a:pt x="13121" y="104"/>
                  <a:pt x="13126" y="115"/>
                </a:cubicBezTo>
                <a:cubicBezTo>
                  <a:pt x="13130" y="126"/>
                  <a:pt x="13134" y="138"/>
                  <a:pt x="13136" y="150"/>
                </a:cubicBezTo>
                <a:cubicBezTo>
                  <a:pt x="13139" y="162"/>
                  <a:pt x="13140" y="174"/>
                  <a:pt x="13140" y="186"/>
                </a:cubicBezTo>
                <a:lnTo>
                  <a:pt x="13140" y="2416"/>
                </a:lnTo>
                <a:cubicBezTo>
                  <a:pt x="13140" y="2428"/>
                  <a:pt x="13139" y="2440"/>
                  <a:pt x="13136" y="2452"/>
                </a:cubicBezTo>
                <a:cubicBezTo>
                  <a:pt x="13134" y="2464"/>
                  <a:pt x="13130" y="2475"/>
                  <a:pt x="13126" y="2487"/>
                </a:cubicBezTo>
                <a:cubicBezTo>
                  <a:pt x="13121" y="2498"/>
                  <a:pt x="13115" y="2509"/>
                  <a:pt x="13108" y="2519"/>
                </a:cubicBezTo>
                <a:cubicBezTo>
                  <a:pt x="13102" y="2529"/>
                  <a:pt x="13094" y="2538"/>
                  <a:pt x="13085" y="2547"/>
                </a:cubicBezTo>
                <a:cubicBezTo>
                  <a:pt x="13077" y="2555"/>
                  <a:pt x="13067" y="2563"/>
                  <a:pt x="13057" y="2570"/>
                </a:cubicBezTo>
                <a:cubicBezTo>
                  <a:pt x="13047" y="2577"/>
                  <a:pt x="13036" y="2582"/>
                  <a:pt x="13025" y="2587"/>
                </a:cubicBezTo>
                <a:cubicBezTo>
                  <a:pt x="13014" y="2592"/>
                  <a:pt x="13002" y="2595"/>
                  <a:pt x="12990" y="2598"/>
                </a:cubicBezTo>
                <a:cubicBezTo>
                  <a:pt x="12978" y="2600"/>
                  <a:pt x="12966" y="2601"/>
                  <a:pt x="12954" y="2601"/>
                </a:cubicBezTo>
                <a:lnTo>
                  <a:pt x="139" y="2601"/>
                </a:lnTo>
                <a:cubicBezTo>
                  <a:pt x="130" y="2601"/>
                  <a:pt x="121" y="2600"/>
                  <a:pt x="112" y="2598"/>
                </a:cubicBezTo>
                <a:cubicBezTo>
                  <a:pt x="103" y="2595"/>
                  <a:pt x="95" y="2592"/>
                  <a:pt x="86" y="2587"/>
                </a:cubicBezTo>
                <a:cubicBezTo>
                  <a:pt x="78" y="2582"/>
                  <a:pt x="70" y="2577"/>
                  <a:pt x="62" y="2570"/>
                </a:cubicBezTo>
                <a:cubicBezTo>
                  <a:pt x="54" y="2563"/>
                  <a:pt x="47" y="2555"/>
                  <a:pt x="41" y="2547"/>
                </a:cubicBezTo>
                <a:cubicBezTo>
                  <a:pt x="34" y="2538"/>
                  <a:pt x="29" y="2529"/>
                  <a:pt x="24" y="2519"/>
                </a:cubicBezTo>
                <a:cubicBezTo>
                  <a:pt x="19" y="2509"/>
                  <a:pt x="14" y="2498"/>
                  <a:pt x="11" y="2487"/>
                </a:cubicBezTo>
                <a:cubicBezTo>
                  <a:pt x="7" y="2475"/>
                  <a:pt x="5" y="2464"/>
                  <a:pt x="3" y="2452"/>
                </a:cubicBezTo>
                <a:cubicBezTo>
                  <a:pt x="1" y="2440"/>
                  <a:pt x="0" y="2428"/>
                  <a:pt x="0" y="241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401040" y="935640"/>
            <a:ext cx="66960" cy="936360"/>
          </a:xfrm>
          <a:custGeom>
            <a:avLst/>
            <a:gdLst/>
            <a:ahLst/>
            <a:rect l="0" t="0" r="r" b="b"/>
            <a:pathLst>
              <a:path w="186" h="2601">
                <a:moveTo>
                  <a:pt x="0" y="0"/>
                </a:moveTo>
                <a:lnTo>
                  <a:pt x="186" y="0"/>
                </a:lnTo>
                <a:lnTo>
                  <a:pt x="186" y="2601"/>
                </a:lnTo>
                <a:lnTo>
                  <a:pt x="0" y="2601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417600" y="2005560"/>
            <a:ext cx="4730400" cy="936000"/>
          </a:xfrm>
          <a:custGeom>
            <a:avLst/>
            <a:gdLst/>
            <a:ahLst/>
            <a:rect l="0" t="0" r="r" b="b"/>
            <a:pathLst>
              <a:path w="13140" h="2600">
                <a:moveTo>
                  <a:pt x="0" y="2415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954" y="0"/>
                </a:lnTo>
                <a:cubicBezTo>
                  <a:pt x="12966" y="0"/>
                  <a:pt x="12978" y="1"/>
                  <a:pt x="12990" y="3"/>
                </a:cubicBezTo>
                <a:cubicBezTo>
                  <a:pt x="13002" y="6"/>
                  <a:pt x="13014" y="9"/>
                  <a:pt x="13025" y="14"/>
                </a:cubicBezTo>
                <a:cubicBezTo>
                  <a:pt x="13036" y="18"/>
                  <a:pt x="13047" y="24"/>
                  <a:pt x="13057" y="31"/>
                </a:cubicBezTo>
                <a:cubicBezTo>
                  <a:pt x="13067" y="38"/>
                  <a:pt x="13077" y="45"/>
                  <a:pt x="13085" y="54"/>
                </a:cubicBezTo>
                <a:cubicBezTo>
                  <a:pt x="13094" y="63"/>
                  <a:pt x="13102" y="72"/>
                  <a:pt x="13108" y="82"/>
                </a:cubicBezTo>
                <a:cubicBezTo>
                  <a:pt x="13115" y="92"/>
                  <a:pt x="13121" y="103"/>
                  <a:pt x="13126" y="114"/>
                </a:cubicBezTo>
                <a:cubicBezTo>
                  <a:pt x="13130" y="126"/>
                  <a:pt x="13134" y="137"/>
                  <a:pt x="13136" y="149"/>
                </a:cubicBezTo>
                <a:cubicBezTo>
                  <a:pt x="13139" y="161"/>
                  <a:pt x="13140" y="173"/>
                  <a:pt x="13140" y="185"/>
                </a:cubicBezTo>
                <a:lnTo>
                  <a:pt x="13140" y="2415"/>
                </a:lnTo>
                <a:cubicBezTo>
                  <a:pt x="13140" y="2427"/>
                  <a:pt x="13139" y="2439"/>
                  <a:pt x="13136" y="2451"/>
                </a:cubicBezTo>
                <a:cubicBezTo>
                  <a:pt x="13134" y="2463"/>
                  <a:pt x="13130" y="2475"/>
                  <a:pt x="13126" y="2486"/>
                </a:cubicBezTo>
                <a:cubicBezTo>
                  <a:pt x="13121" y="2497"/>
                  <a:pt x="13115" y="2508"/>
                  <a:pt x="13108" y="2518"/>
                </a:cubicBezTo>
                <a:cubicBezTo>
                  <a:pt x="13102" y="2528"/>
                  <a:pt x="13094" y="2537"/>
                  <a:pt x="13085" y="2546"/>
                </a:cubicBezTo>
                <a:cubicBezTo>
                  <a:pt x="13077" y="2555"/>
                  <a:pt x="13067" y="2562"/>
                  <a:pt x="13057" y="2569"/>
                </a:cubicBezTo>
                <a:cubicBezTo>
                  <a:pt x="13047" y="2576"/>
                  <a:pt x="13036" y="2582"/>
                  <a:pt x="13025" y="2586"/>
                </a:cubicBezTo>
                <a:cubicBezTo>
                  <a:pt x="13014" y="2591"/>
                  <a:pt x="13002" y="2595"/>
                  <a:pt x="12990" y="2597"/>
                </a:cubicBezTo>
                <a:cubicBezTo>
                  <a:pt x="12978" y="2599"/>
                  <a:pt x="12966" y="2600"/>
                  <a:pt x="12954" y="2600"/>
                </a:cubicBezTo>
                <a:lnTo>
                  <a:pt x="139" y="2600"/>
                </a:lnTo>
                <a:cubicBezTo>
                  <a:pt x="130" y="2600"/>
                  <a:pt x="121" y="2599"/>
                  <a:pt x="112" y="2597"/>
                </a:cubicBezTo>
                <a:cubicBezTo>
                  <a:pt x="103" y="2595"/>
                  <a:pt x="95" y="2591"/>
                  <a:pt x="86" y="2586"/>
                </a:cubicBezTo>
                <a:cubicBezTo>
                  <a:pt x="78" y="2582"/>
                  <a:pt x="70" y="2576"/>
                  <a:pt x="62" y="2569"/>
                </a:cubicBezTo>
                <a:cubicBezTo>
                  <a:pt x="54" y="2562"/>
                  <a:pt x="47" y="2555"/>
                  <a:pt x="41" y="2546"/>
                </a:cubicBezTo>
                <a:cubicBezTo>
                  <a:pt x="34" y="2537"/>
                  <a:pt x="29" y="2528"/>
                  <a:pt x="24" y="2518"/>
                </a:cubicBezTo>
                <a:cubicBezTo>
                  <a:pt x="19" y="2508"/>
                  <a:pt x="14" y="2497"/>
                  <a:pt x="11" y="2486"/>
                </a:cubicBezTo>
                <a:cubicBezTo>
                  <a:pt x="7" y="2475"/>
                  <a:pt x="5" y="2463"/>
                  <a:pt x="3" y="2451"/>
                </a:cubicBezTo>
                <a:cubicBezTo>
                  <a:pt x="1" y="2439"/>
                  <a:pt x="0" y="2427"/>
                  <a:pt x="0" y="2415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401040" y="2005560"/>
            <a:ext cx="66960" cy="936000"/>
          </a:xfrm>
          <a:custGeom>
            <a:avLst/>
            <a:gdLst/>
            <a:ahLst/>
            <a:rect l="0" t="0" r="r" b="b"/>
            <a:pathLst>
              <a:path w="186" h="2600">
                <a:moveTo>
                  <a:pt x="0" y="0"/>
                </a:moveTo>
                <a:lnTo>
                  <a:pt x="186" y="0"/>
                </a:lnTo>
                <a:lnTo>
                  <a:pt x="186" y="2600"/>
                </a:lnTo>
                <a:lnTo>
                  <a:pt x="0" y="2600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417600" y="3075120"/>
            <a:ext cx="4730400" cy="936360"/>
          </a:xfrm>
          <a:custGeom>
            <a:avLst/>
            <a:gdLst/>
            <a:ahLst/>
            <a:rect l="0" t="0" r="r" b="b"/>
            <a:pathLst>
              <a:path w="13140" h="2601">
                <a:moveTo>
                  <a:pt x="0" y="2415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5"/>
                </a:cubicBezTo>
                <a:cubicBezTo>
                  <a:pt x="14" y="103"/>
                  <a:pt x="19" y="93"/>
                  <a:pt x="24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954" y="0"/>
                </a:lnTo>
                <a:cubicBezTo>
                  <a:pt x="12966" y="0"/>
                  <a:pt x="12978" y="1"/>
                  <a:pt x="12990" y="3"/>
                </a:cubicBezTo>
                <a:cubicBezTo>
                  <a:pt x="13002" y="6"/>
                  <a:pt x="13014" y="9"/>
                  <a:pt x="13025" y="14"/>
                </a:cubicBezTo>
                <a:cubicBezTo>
                  <a:pt x="13036" y="19"/>
                  <a:pt x="13047" y="24"/>
                  <a:pt x="13057" y="31"/>
                </a:cubicBezTo>
                <a:cubicBezTo>
                  <a:pt x="13067" y="38"/>
                  <a:pt x="13077" y="46"/>
                  <a:pt x="13085" y="54"/>
                </a:cubicBezTo>
                <a:cubicBezTo>
                  <a:pt x="13094" y="63"/>
                  <a:pt x="13102" y="72"/>
                  <a:pt x="13108" y="82"/>
                </a:cubicBezTo>
                <a:cubicBezTo>
                  <a:pt x="13115" y="93"/>
                  <a:pt x="13121" y="103"/>
                  <a:pt x="13126" y="115"/>
                </a:cubicBezTo>
                <a:cubicBezTo>
                  <a:pt x="13130" y="126"/>
                  <a:pt x="13134" y="137"/>
                  <a:pt x="13136" y="149"/>
                </a:cubicBezTo>
                <a:cubicBezTo>
                  <a:pt x="13139" y="161"/>
                  <a:pt x="13140" y="173"/>
                  <a:pt x="13140" y="186"/>
                </a:cubicBezTo>
                <a:lnTo>
                  <a:pt x="13140" y="2415"/>
                </a:lnTo>
                <a:cubicBezTo>
                  <a:pt x="13140" y="2427"/>
                  <a:pt x="13139" y="2439"/>
                  <a:pt x="13136" y="2451"/>
                </a:cubicBezTo>
                <a:cubicBezTo>
                  <a:pt x="13134" y="2463"/>
                  <a:pt x="13130" y="2475"/>
                  <a:pt x="13126" y="2486"/>
                </a:cubicBezTo>
                <a:cubicBezTo>
                  <a:pt x="13121" y="2497"/>
                  <a:pt x="13115" y="2508"/>
                  <a:pt x="13108" y="2518"/>
                </a:cubicBezTo>
                <a:cubicBezTo>
                  <a:pt x="13102" y="2528"/>
                  <a:pt x="13094" y="2538"/>
                  <a:pt x="13085" y="2546"/>
                </a:cubicBezTo>
                <a:cubicBezTo>
                  <a:pt x="13077" y="2555"/>
                  <a:pt x="13067" y="2563"/>
                  <a:pt x="13057" y="2569"/>
                </a:cubicBezTo>
                <a:cubicBezTo>
                  <a:pt x="13047" y="2576"/>
                  <a:pt x="13036" y="2582"/>
                  <a:pt x="13025" y="2587"/>
                </a:cubicBezTo>
                <a:cubicBezTo>
                  <a:pt x="13014" y="2591"/>
                  <a:pt x="13002" y="2595"/>
                  <a:pt x="12990" y="2597"/>
                </a:cubicBezTo>
                <a:cubicBezTo>
                  <a:pt x="12978" y="2600"/>
                  <a:pt x="12966" y="2601"/>
                  <a:pt x="12954" y="2601"/>
                </a:cubicBezTo>
                <a:lnTo>
                  <a:pt x="139" y="2601"/>
                </a:lnTo>
                <a:cubicBezTo>
                  <a:pt x="130" y="2601"/>
                  <a:pt x="121" y="2600"/>
                  <a:pt x="112" y="2597"/>
                </a:cubicBezTo>
                <a:cubicBezTo>
                  <a:pt x="103" y="2595"/>
                  <a:pt x="95" y="2591"/>
                  <a:pt x="86" y="2587"/>
                </a:cubicBezTo>
                <a:cubicBezTo>
                  <a:pt x="78" y="2582"/>
                  <a:pt x="70" y="2576"/>
                  <a:pt x="62" y="2569"/>
                </a:cubicBezTo>
                <a:cubicBezTo>
                  <a:pt x="54" y="2563"/>
                  <a:pt x="47" y="2555"/>
                  <a:pt x="41" y="2546"/>
                </a:cubicBezTo>
                <a:cubicBezTo>
                  <a:pt x="34" y="2538"/>
                  <a:pt x="29" y="2528"/>
                  <a:pt x="24" y="2518"/>
                </a:cubicBezTo>
                <a:cubicBezTo>
                  <a:pt x="19" y="2508"/>
                  <a:pt x="14" y="2497"/>
                  <a:pt x="11" y="2486"/>
                </a:cubicBezTo>
                <a:cubicBezTo>
                  <a:pt x="7" y="2475"/>
                  <a:pt x="5" y="2463"/>
                  <a:pt x="3" y="2451"/>
                </a:cubicBezTo>
                <a:cubicBezTo>
                  <a:pt x="1" y="2439"/>
                  <a:pt x="0" y="2427"/>
                  <a:pt x="0" y="2415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401040" y="3075120"/>
            <a:ext cx="66960" cy="936360"/>
          </a:xfrm>
          <a:custGeom>
            <a:avLst/>
            <a:gdLst/>
            <a:ahLst/>
            <a:rect l="0" t="0" r="r" b="b"/>
            <a:pathLst>
              <a:path w="186" h="2601">
                <a:moveTo>
                  <a:pt x="0" y="0"/>
                </a:moveTo>
                <a:lnTo>
                  <a:pt x="186" y="0"/>
                </a:lnTo>
                <a:lnTo>
                  <a:pt x="186" y="2601"/>
                </a:lnTo>
                <a:lnTo>
                  <a:pt x="0" y="2601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417600" y="4144680"/>
            <a:ext cx="4730400" cy="936360"/>
          </a:xfrm>
          <a:custGeom>
            <a:avLst/>
            <a:gdLst/>
            <a:ahLst/>
            <a:rect l="0" t="0" r="r" b="b"/>
            <a:pathLst>
              <a:path w="13140" h="2601">
                <a:moveTo>
                  <a:pt x="0" y="2415"/>
                </a:moveTo>
                <a:lnTo>
                  <a:pt x="0" y="187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4"/>
                  <a:pt x="19" y="93"/>
                  <a:pt x="24" y="83"/>
                </a:cubicBezTo>
                <a:cubicBezTo>
                  <a:pt x="29" y="73"/>
                  <a:pt x="34" y="63"/>
                  <a:pt x="41" y="55"/>
                </a:cubicBezTo>
                <a:cubicBezTo>
                  <a:pt x="47" y="46"/>
                  <a:pt x="54" y="38"/>
                  <a:pt x="62" y="31"/>
                </a:cubicBezTo>
                <a:cubicBezTo>
                  <a:pt x="70" y="25"/>
                  <a:pt x="78" y="19"/>
                  <a:pt x="86" y="14"/>
                </a:cubicBezTo>
                <a:cubicBezTo>
                  <a:pt x="95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2954" y="0"/>
                </a:lnTo>
                <a:cubicBezTo>
                  <a:pt x="12966" y="0"/>
                  <a:pt x="12978" y="1"/>
                  <a:pt x="12990" y="4"/>
                </a:cubicBezTo>
                <a:cubicBezTo>
                  <a:pt x="13002" y="6"/>
                  <a:pt x="13014" y="10"/>
                  <a:pt x="13025" y="14"/>
                </a:cubicBezTo>
                <a:cubicBezTo>
                  <a:pt x="13036" y="19"/>
                  <a:pt x="13047" y="25"/>
                  <a:pt x="13057" y="31"/>
                </a:cubicBezTo>
                <a:cubicBezTo>
                  <a:pt x="13067" y="38"/>
                  <a:pt x="13077" y="46"/>
                  <a:pt x="13085" y="55"/>
                </a:cubicBezTo>
                <a:cubicBezTo>
                  <a:pt x="13094" y="63"/>
                  <a:pt x="13102" y="73"/>
                  <a:pt x="13108" y="83"/>
                </a:cubicBezTo>
                <a:cubicBezTo>
                  <a:pt x="13115" y="93"/>
                  <a:pt x="13121" y="104"/>
                  <a:pt x="13126" y="115"/>
                </a:cubicBezTo>
                <a:cubicBezTo>
                  <a:pt x="13130" y="126"/>
                  <a:pt x="13134" y="138"/>
                  <a:pt x="13136" y="150"/>
                </a:cubicBezTo>
                <a:cubicBezTo>
                  <a:pt x="13139" y="162"/>
                  <a:pt x="13140" y="174"/>
                  <a:pt x="13140" y="187"/>
                </a:cubicBezTo>
                <a:lnTo>
                  <a:pt x="13140" y="2415"/>
                </a:lnTo>
                <a:cubicBezTo>
                  <a:pt x="13140" y="2428"/>
                  <a:pt x="13139" y="2440"/>
                  <a:pt x="13136" y="2452"/>
                </a:cubicBezTo>
                <a:cubicBezTo>
                  <a:pt x="13134" y="2464"/>
                  <a:pt x="13130" y="2475"/>
                  <a:pt x="13126" y="2486"/>
                </a:cubicBezTo>
                <a:cubicBezTo>
                  <a:pt x="13121" y="2498"/>
                  <a:pt x="13115" y="2508"/>
                  <a:pt x="13108" y="2519"/>
                </a:cubicBezTo>
                <a:cubicBezTo>
                  <a:pt x="13102" y="2529"/>
                  <a:pt x="13094" y="2538"/>
                  <a:pt x="13085" y="2547"/>
                </a:cubicBezTo>
                <a:cubicBezTo>
                  <a:pt x="13077" y="2555"/>
                  <a:pt x="13067" y="2563"/>
                  <a:pt x="13057" y="2570"/>
                </a:cubicBezTo>
                <a:cubicBezTo>
                  <a:pt x="13047" y="2577"/>
                  <a:pt x="13036" y="2582"/>
                  <a:pt x="13025" y="2587"/>
                </a:cubicBezTo>
                <a:cubicBezTo>
                  <a:pt x="13014" y="2592"/>
                  <a:pt x="13002" y="2595"/>
                  <a:pt x="12990" y="2597"/>
                </a:cubicBezTo>
                <a:cubicBezTo>
                  <a:pt x="12978" y="2600"/>
                  <a:pt x="12966" y="2601"/>
                  <a:pt x="12954" y="2601"/>
                </a:cubicBezTo>
                <a:lnTo>
                  <a:pt x="139" y="2601"/>
                </a:lnTo>
                <a:cubicBezTo>
                  <a:pt x="130" y="2601"/>
                  <a:pt x="121" y="2600"/>
                  <a:pt x="112" y="2597"/>
                </a:cubicBezTo>
                <a:cubicBezTo>
                  <a:pt x="103" y="2595"/>
                  <a:pt x="95" y="2592"/>
                  <a:pt x="86" y="2587"/>
                </a:cubicBezTo>
                <a:cubicBezTo>
                  <a:pt x="78" y="2582"/>
                  <a:pt x="70" y="2577"/>
                  <a:pt x="62" y="2570"/>
                </a:cubicBezTo>
                <a:cubicBezTo>
                  <a:pt x="54" y="2563"/>
                  <a:pt x="47" y="2555"/>
                  <a:pt x="41" y="2547"/>
                </a:cubicBezTo>
                <a:cubicBezTo>
                  <a:pt x="34" y="2538"/>
                  <a:pt x="29" y="2529"/>
                  <a:pt x="24" y="2519"/>
                </a:cubicBezTo>
                <a:cubicBezTo>
                  <a:pt x="19" y="2508"/>
                  <a:pt x="14" y="2498"/>
                  <a:pt x="11" y="2486"/>
                </a:cubicBezTo>
                <a:cubicBezTo>
                  <a:pt x="7" y="2475"/>
                  <a:pt x="5" y="2464"/>
                  <a:pt x="3" y="2452"/>
                </a:cubicBezTo>
                <a:cubicBezTo>
                  <a:pt x="1" y="2440"/>
                  <a:pt x="0" y="2428"/>
                  <a:pt x="0" y="2415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401040" y="4144680"/>
            <a:ext cx="66960" cy="936360"/>
          </a:xfrm>
          <a:custGeom>
            <a:avLst/>
            <a:gdLst/>
            <a:ahLst/>
            <a:rect l="0" t="0" r="r" b="b"/>
            <a:pathLst>
              <a:path w="186" h="2601">
                <a:moveTo>
                  <a:pt x="0" y="0"/>
                </a:moveTo>
                <a:lnTo>
                  <a:pt x="186" y="0"/>
                </a:lnTo>
                <a:lnTo>
                  <a:pt x="186" y="2601"/>
                </a:lnTo>
                <a:lnTo>
                  <a:pt x="0" y="2601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417600" y="5214240"/>
            <a:ext cx="4730400" cy="1136880"/>
          </a:xfrm>
          <a:custGeom>
            <a:avLst/>
            <a:gdLst/>
            <a:ahLst/>
            <a:rect l="0" t="0" r="r" b="b"/>
            <a:pathLst>
              <a:path w="13140" h="3158">
                <a:moveTo>
                  <a:pt x="0" y="2973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4"/>
                  <a:pt x="19" y="93"/>
                  <a:pt x="24" y="83"/>
                </a:cubicBezTo>
                <a:cubicBezTo>
                  <a:pt x="29" y="73"/>
                  <a:pt x="34" y="63"/>
                  <a:pt x="41" y="55"/>
                </a:cubicBezTo>
                <a:cubicBezTo>
                  <a:pt x="47" y="46"/>
                  <a:pt x="54" y="39"/>
                  <a:pt x="62" y="32"/>
                </a:cubicBezTo>
                <a:cubicBezTo>
                  <a:pt x="70" y="25"/>
                  <a:pt x="78" y="19"/>
                  <a:pt x="86" y="15"/>
                </a:cubicBezTo>
                <a:cubicBezTo>
                  <a:pt x="95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12954" y="0"/>
                </a:lnTo>
                <a:cubicBezTo>
                  <a:pt x="12966" y="0"/>
                  <a:pt x="12978" y="2"/>
                  <a:pt x="12990" y="4"/>
                </a:cubicBezTo>
                <a:cubicBezTo>
                  <a:pt x="13002" y="6"/>
                  <a:pt x="13014" y="10"/>
                  <a:pt x="13025" y="15"/>
                </a:cubicBezTo>
                <a:cubicBezTo>
                  <a:pt x="13036" y="19"/>
                  <a:pt x="13047" y="25"/>
                  <a:pt x="13057" y="32"/>
                </a:cubicBezTo>
                <a:cubicBezTo>
                  <a:pt x="13067" y="39"/>
                  <a:pt x="13077" y="46"/>
                  <a:pt x="13085" y="55"/>
                </a:cubicBezTo>
                <a:cubicBezTo>
                  <a:pt x="13094" y="63"/>
                  <a:pt x="13102" y="73"/>
                  <a:pt x="13108" y="83"/>
                </a:cubicBezTo>
                <a:cubicBezTo>
                  <a:pt x="13115" y="93"/>
                  <a:pt x="13121" y="104"/>
                  <a:pt x="13126" y="115"/>
                </a:cubicBezTo>
                <a:cubicBezTo>
                  <a:pt x="13130" y="126"/>
                  <a:pt x="13134" y="138"/>
                  <a:pt x="13136" y="150"/>
                </a:cubicBezTo>
                <a:cubicBezTo>
                  <a:pt x="13139" y="162"/>
                  <a:pt x="13140" y="174"/>
                  <a:pt x="13140" y="186"/>
                </a:cubicBezTo>
                <a:lnTo>
                  <a:pt x="13140" y="2973"/>
                </a:lnTo>
                <a:cubicBezTo>
                  <a:pt x="13140" y="2985"/>
                  <a:pt x="13139" y="2997"/>
                  <a:pt x="13136" y="3009"/>
                </a:cubicBezTo>
                <a:cubicBezTo>
                  <a:pt x="13134" y="3021"/>
                  <a:pt x="13130" y="3033"/>
                  <a:pt x="13126" y="3044"/>
                </a:cubicBezTo>
                <a:cubicBezTo>
                  <a:pt x="13121" y="3055"/>
                  <a:pt x="13115" y="3066"/>
                  <a:pt x="13108" y="3076"/>
                </a:cubicBezTo>
                <a:cubicBezTo>
                  <a:pt x="13102" y="3086"/>
                  <a:pt x="13094" y="3095"/>
                  <a:pt x="13085" y="3104"/>
                </a:cubicBezTo>
                <a:cubicBezTo>
                  <a:pt x="13077" y="3113"/>
                  <a:pt x="13067" y="3120"/>
                  <a:pt x="13057" y="3127"/>
                </a:cubicBezTo>
                <a:cubicBezTo>
                  <a:pt x="13047" y="3134"/>
                  <a:pt x="13036" y="3140"/>
                  <a:pt x="13025" y="3144"/>
                </a:cubicBezTo>
                <a:cubicBezTo>
                  <a:pt x="13014" y="3149"/>
                  <a:pt x="13002" y="3152"/>
                  <a:pt x="12990" y="3155"/>
                </a:cubicBezTo>
                <a:cubicBezTo>
                  <a:pt x="12978" y="3157"/>
                  <a:pt x="12966" y="3158"/>
                  <a:pt x="12954" y="3158"/>
                </a:cubicBezTo>
                <a:lnTo>
                  <a:pt x="139" y="3158"/>
                </a:lnTo>
                <a:cubicBezTo>
                  <a:pt x="130" y="3158"/>
                  <a:pt x="121" y="3157"/>
                  <a:pt x="112" y="3155"/>
                </a:cubicBezTo>
                <a:cubicBezTo>
                  <a:pt x="103" y="3152"/>
                  <a:pt x="95" y="3149"/>
                  <a:pt x="86" y="3144"/>
                </a:cubicBezTo>
                <a:cubicBezTo>
                  <a:pt x="78" y="3140"/>
                  <a:pt x="70" y="3134"/>
                  <a:pt x="62" y="3127"/>
                </a:cubicBezTo>
                <a:cubicBezTo>
                  <a:pt x="54" y="3120"/>
                  <a:pt x="47" y="3113"/>
                  <a:pt x="41" y="3104"/>
                </a:cubicBezTo>
                <a:cubicBezTo>
                  <a:pt x="34" y="3095"/>
                  <a:pt x="29" y="3086"/>
                  <a:pt x="24" y="3076"/>
                </a:cubicBezTo>
                <a:cubicBezTo>
                  <a:pt x="19" y="3066"/>
                  <a:pt x="14" y="3055"/>
                  <a:pt x="11" y="3044"/>
                </a:cubicBezTo>
                <a:cubicBezTo>
                  <a:pt x="7" y="3033"/>
                  <a:pt x="5" y="3021"/>
                  <a:pt x="3" y="3009"/>
                </a:cubicBezTo>
                <a:cubicBezTo>
                  <a:pt x="1" y="2997"/>
                  <a:pt x="0" y="2985"/>
                  <a:pt x="0" y="2973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401040" y="5214240"/>
            <a:ext cx="66960" cy="1136880"/>
          </a:xfrm>
          <a:custGeom>
            <a:avLst/>
            <a:gdLst/>
            <a:ahLst/>
            <a:rect l="0" t="0" r="r" b="b"/>
            <a:pathLst>
              <a:path w="186" h="3158">
                <a:moveTo>
                  <a:pt x="0" y="0"/>
                </a:moveTo>
                <a:lnTo>
                  <a:pt x="186" y="0"/>
                </a:lnTo>
                <a:lnTo>
                  <a:pt x="186" y="3158"/>
                </a:lnTo>
                <a:lnTo>
                  <a:pt x="0" y="3158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568080" y="1069560"/>
            <a:ext cx="192600" cy="267840"/>
          </a:xfrm>
          <a:custGeom>
            <a:avLst/>
            <a:gdLst/>
            <a:ahLst/>
            <a:rect l="0" t="0" r="r" b="b"/>
            <a:pathLst>
              <a:path w="535" h="744">
                <a:moveTo>
                  <a:pt x="0" y="477"/>
                </a:moveTo>
                <a:lnTo>
                  <a:pt x="0" y="267"/>
                </a:lnTo>
                <a:cubicBezTo>
                  <a:pt x="0" y="249"/>
                  <a:pt x="2" y="232"/>
                  <a:pt x="5" y="215"/>
                </a:cubicBezTo>
                <a:cubicBezTo>
                  <a:pt x="9" y="197"/>
                  <a:pt x="14" y="181"/>
                  <a:pt x="20" y="165"/>
                </a:cubicBezTo>
                <a:cubicBezTo>
                  <a:pt x="27" y="148"/>
                  <a:pt x="35" y="133"/>
                  <a:pt x="45" y="118"/>
                </a:cubicBezTo>
                <a:cubicBezTo>
                  <a:pt x="55" y="104"/>
                  <a:pt x="66" y="90"/>
                  <a:pt x="78" y="78"/>
                </a:cubicBezTo>
                <a:cubicBezTo>
                  <a:pt x="91" y="66"/>
                  <a:pt x="104" y="54"/>
                  <a:pt x="119" y="45"/>
                </a:cubicBezTo>
                <a:cubicBezTo>
                  <a:pt x="133" y="35"/>
                  <a:pt x="149" y="27"/>
                  <a:pt x="165" y="20"/>
                </a:cubicBezTo>
                <a:cubicBezTo>
                  <a:pt x="181" y="13"/>
                  <a:pt x="198" y="8"/>
                  <a:pt x="215" y="5"/>
                </a:cubicBezTo>
                <a:cubicBezTo>
                  <a:pt x="232" y="1"/>
                  <a:pt x="249" y="0"/>
                  <a:pt x="267" y="0"/>
                </a:cubicBezTo>
                <a:cubicBezTo>
                  <a:pt x="284" y="0"/>
                  <a:pt x="303" y="1"/>
                  <a:pt x="320" y="5"/>
                </a:cubicBezTo>
                <a:cubicBezTo>
                  <a:pt x="337" y="8"/>
                  <a:pt x="354" y="13"/>
                  <a:pt x="370" y="20"/>
                </a:cubicBezTo>
                <a:cubicBezTo>
                  <a:pt x="386" y="27"/>
                  <a:pt x="402" y="35"/>
                  <a:pt x="416" y="45"/>
                </a:cubicBezTo>
                <a:cubicBezTo>
                  <a:pt x="431" y="54"/>
                  <a:pt x="444" y="66"/>
                  <a:pt x="457" y="78"/>
                </a:cubicBezTo>
                <a:cubicBezTo>
                  <a:pt x="469" y="90"/>
                  <a:pt x="480" y="104"/>
                  <a:pt x="490" y="118"/>
                </a:cubicBezTo>
                <a:cubicBezTo>
                  <a:pt x="500" y="133"/>
                  <a:pt x="508" y="148"/>
                  <a:pt x="515" y="165"/>
                </a:cubicBezTo>
                <a:cubicBezTo>
                  <a:pt x="521" y="181"/>
                  <a:pt x="526" y="197"/>
                  <a:pt x="530" y="215"/>
                </a:cubicBezTo>
                <a:cubicBezTo>
                  <a:pt x="533" y="232"/>
                  <a:pt x="535" y="249"/>
                  <a:pt x="535" y="267"/>
                </a:cubicBezTo>
                <a:lnTo>
                  <a:pt x="535" y="477"/>
                </a:lnTo>
                <a:cubicBezTo>
                  <a:pt x="535" y="494"/>
                  <a:pt x="533" y="512"/>
                  <a:pt x="530" y="529"/>
                </a:cubicBezTo>
                <a:cubicBezTo>
                  <a:pt x="526" y="546"/>
                  <a:pt x="521" y="563"/>
                  <a:pt x="515" y="579"/>
                </a:cubicBezTo>
                <a:cubicBezTo>
                  <a:pt x="508" y="595"/>
                  <a:pt x="500" y="610"/>
                  <a:pt x="490" y="625"/>
                </a:cubicBezTo>
                <a:cubicBezTo>
                  <a:pt x="480" y="640"/>
                  <a:pt x="469" y="653"/>
                  <a:pt x="457" y="665"/>
                </a:cubicBezTo>
                <a:cubicBezTo>
                  <a:pt x="444" y="678"/>
                  <a:pt x="431" y="689"/>
                  <a:pt x="416" y="699"/>
                </a:cubicBezTo>
                <a:cubicBezTo>
                  <a:pt x="402" y="708"/>
                  <a:pt x="386" y="717"/>
                  <a:pt x="370" y="723"/>
                </a:cubicBezTo>
                <a:cubicBezTo>
                  <a:pt x="354" y="730"/>
                  <a:pt x="337" y="735"/>
                  <a:pt x="320" y="738"/>
                </a:cubicBezTo>
                <a:cubicBezTo>
                  <a:pt x="303" y="742"/>
                  <a:pt x="284" y="744"/>
                  <a:pt x="267" y="744"/>
                </a:cubicBezTo>
                <a:cubicBezTo>
                  <a:pt x="249" y="744"/>
                  <a:pt x="232" y="742"/>
                  <a:pt x="215" y="738"/>
                </a:cubicBezTo>
                <a:cubicBezTo>
                  <a:pt x="198" y="735"/>
                  <a:pt x="181" y="730"/>
                  <a:pt x="165" y="723"/>
                </a:cubicBezTo>
                <a:cubicBezTo>
                  <a:pt x="149" y="717"/>
                  <a:pt x="133" y="708"/>
                  <a:pt x="119" y="699"/>
                </a:cubicBezTo>
                <a:cubicBezTo>
                  <a:pt x="104" y="689"/>
                  <a:pt x="91" y="678"/>
                  <a:pt x="78" y="665"/>
                </a:cubicBezTo>
                <a:cubicBezTo>
                  <a:pt x="66" y="653"/>
                  <a:pt x="55" y="640"/>
                  <a:pt x="45" y="625"/>
                </a:cubicBezTo>
                <a:cubicBezTo>
                  <a:pt x="35" y="610"/>
                  <a:pt x="27" y="595"/>
                  <a:pt x="20" y="579"/>
                </a:cubicBezTo>
                <a:cubicBezTo>
                  <a:pt x="14" y="563"/>
                  <a:pt x="9" y="546"/>
                  <a:pt x="5" y="529"/>
                </a:cubicBezTo>
                <a:cubicBezTo>
                  <a:pt x="2" y="512"/>
                  <a:pt x="0" y="494"/>
                  <a:pt x="0" y="477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2116800" y="188640"/>
            <a:ext cx="64836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Decision Tree Algorithm: Step by Step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607320" y="1106640"/>
            <a:ext cx="166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 txBox="1"/>
          <p:nvPr/>
        </p:nvSpPr>
        <p:spPr>
          <a:xfrm>
            <a:off x="896760" y="1090080"/>
            <a:ext cx="15987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Start at the Root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896760" y="1355040"/>
            <a:ext cx="4034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Begin with the entire dataset at the root node, representing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568080" y="2139120"/>
            <a:ext cx="159120" cy="267840"/>
          </a:xfrm>
          <a:custGeom>
            <a:avLst/>
            <a:gdLst/>
            <a:ahLst/>
            <a:rect l="0" t="0" r="r" b="b"/>
            <a:pathLst>
              <a:path w="442" h="744">
                <a:moveTo>
                  <a:pt x="0" y="523"/>
                </a:moveTo>
                <a:lnTo>
                  <a:pt x="0" y="221"/>
                </a:lnTo>
                <a:cubicBezTo>
                  <a:pt x="0" y="206"/>
                  <a:pt x="1" y="192"/>
                  <a:pt x="4" y="178"/>
                </a:cubicBezTo>
                <a:cubicBezTo>
                  <a:pt x="7" y="163"/>
                  <a:pt x="11" y="150"/>
                  <a:pt x="17" y="136"/>
                </a:cubicBezTo>
                <a:cubicBezTo>
                  <a:pt x="22" y="123"/>
                  <a:pt x="29" y="110"/>
                  <a:pt x="37" y="98"/>
                </a:cubicBezTo>
                <a:cubicBezTo>
                  <a:pt x="45" y="86"/>
                  <a:pt x="54" y="75"/>
                  <a:pt x="65" y="65"/>
                </a:cubicBezTo>
                <a:cubicBezTo>
                  <a:pt x="75" y="54"/>
                  <a:pt x="86" y="45"/>
                  <a:pt x="98" y="37"/>
                </a:cubicBezTo>
                <a:cubicBezTo>
                  <a:pt x="110" y="29"/>
                  <a:pt x="123" y="22"/>
                  <a:pt x="136" y="17"/>
                </a:cubicBezTo>
                <a:cubicBezTo>
                  <a:pt x="149" y="11"/>
                  <a:pt x="163" y="7"/>
                  <a:pt x="177" y="4"/>
                </a:cubicBezTo>
                <a:cubicBezTo>
                  <a:pt x="192" y="1"/>
                  <a:pt x="206" y="0"/>
                  <a:pt x="221" y="0"/>
                </a:cubicBezTo>
                <a:cubicBezTo>
                  <a:pt x="235" y="0"/>
                  <a:pt x="249" y="1"/>
                  <a:pt x="264" y="4"/>
                </a:cubicBezTo>
                <a:cubicBezTo>
                  <a:pt x="278" y="7"/>
                  <a:pt x="292" y="11"/>
                  <a:pt x="305" y="17"/>
                </a:cubicBezTo>
                <a:cubicBezTo>
                  <a:pt x="318" y="22"/>
                  <a:pt x="331" y="29"/>
                  <a:pt x="343" y="37"/>
                </a:cubicBezTo>
                <a:cubicBezTo>
                  <a:pt x="355" y="45"/>
                  <a:pt x="366" y="54"/>
                  <a:pt x="376" y="65"/>
                </a:cubicBezTo>
                <a:cubicBezTo>
                  <a:pt x="387" y="75"/>
                  <a:pt x="396" y="86"/>
                  <a:pt x="404" y="98"/>
                </a:cubicBezTo>
                <a:cubicBezTo>
                  <a:pt x="413" y="110"/>
                  <a:pt x="420" y="123"/>
                  <a:pt x="425" y="136"/>
                </a:cubicBezTo>
                <a:cubicBezTo>
                  <a:pt x="431" y="150"/>
                  <a:pt x="435" y="163"/>
                  <a:pt x="438" y="178"/>
                </a:cubicBezTo>
                <a:cubicBezTo>
                  <a:pt x="441" y="192"/>
                  <a:pt x="442" y="206"/>
                  <a:pt x="442" y="221"/>
                </a:cubicBezTo>
                <a:lnTo>
                  <a:pt x="442" y="523"/>
                </a:lnTo>
                <a:cubicBezTo>
                  <a:pt x="442" y="538"/>
                  <a:pt x="441" y="552"/>
                  <a:pt x="438" y="566"/>
                </a:cubicBezTo>
                <a:cubicBezTo>
                  <a:pt x="435" y="581"/>
                  <a:pt x="431" y="594"/>
                  <a:pt x="425" y="608"/>
                </a:cubicBezTo>
                <a:cubicBezTo>
                  <a:pt x="420" y="621"/>
                  <a:pt x="413" y="634"/>
                  <a:pt x="404" y="646"/>
                </a:cubicBezTo>
                <a:cubicBezTo>
                  <a:pt x="396" y="658"/>
                  <a:pt x="387" y="669"/>
                  <a:pt x="376" y="679"/>
                </a:cubicBezTo>
                <a:cubicBezTo>
                  <a:pt x="366" y="690"/>
                  <a:pt x="355" y="699"/>
                  <a:pt x="343" y="707"/>
                </a:cubicBezTo>
                <a:cubicBezTo>
                  <a:pt x="331" y="715"/>
                  <a:pt x="318" y="722"/>
                  <a:pt x="305" y="727"/>
                </a:cubicBezTo>
                <a:cubicBezTo>
                  <a:pt x="292" y="733"/>
                  <a:pt x="278" y="737"/>
                  <a:pt x="264" y="740"/>
                </a:cubicBezTo>
                <a:cubicBezTo>
                  <a:pt x="249" y="742"/>
                  <a:pt x="235" y="744"/>
                  <a:pt x="221" y="744"/>
                </a:cubicBezTo>
                <a:cubicBezTo>
                  <a:pt x="206" y="744"/>
                  <a:pt x="192" y="742"/>
                  <a:pt x="177" y="740"/>
                </a:cubicBezTo>
                <a:cubicBezTo>
                  <a:pt x="163" y="737"/>
                  <a:pt x="149" y="733"/>
                  <a:pt x="136" y="727"/>
                </a:cubicBezTo>
                <a:cubicBezTo>
                  <a:pt x="123" y="722"/>
                  <a:pt x="110" y="715"/>
                  <a:pt x="98" y="707"/>
                </a:cubicBezTo>
                <a:cubicBezTo>
                  <a:pt x="86" y="699"/>
                  <a:pt x="75" y="690"/>
                  <a:pt x="65" y="679"/>
                </a:cubicBezTo>
                <a:cubicBezTo>
                  <a:pt x="54" y="669"/>
                  <a:pt x="45" y="658"/>
                  <a:pt x="37" y="646"/>
                </a:cubicBezTo>
                <a:cubicBezTo>
                  <a:pt x="29" y="634"/>
                  <a:pt x="22" y="621"/>
                  <a:pt x="17" y="608"/>
                </a:cubicBezTo>
                <a:cubicBezTo>
                  <a:pt x="11" y="594"/>
                  <a:pt x="7" y="581"/>
                  <a:pt x="4" y="566"/>
                </a:cubicBezTo>
                <a:cubicBezTo>
                  <a:pt x="1" y="552"/>
                  <a:pt x="0" y="538"/>
                  <a:pt x="0" y="523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896760" y="1555560"/>
            <a:ext cx="1609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whole training data.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590760" y="2176560"/>
            <a:ext cx="166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863640" y="2159640"/>
            <a:ext cx="17575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Find the Best Split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863640" y="2424600"/>
            <a:ext cx="393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For every feature, evaluate all possible split points using a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568080" y="3208680"/>
            <a:ext cx="159120" cy="267840"/>
          </a:xfrm>
          <a:custGeom>
            <a:avLst/>
            <a:gdLst/>
            <a:ahLst/>
            <a:rect l="0" t="0" r="r" b="b"/>
            <a:pathLst>
              <a:path w="442" h="744">
                <a:moveTo>
                  <a:pt x="0" y="524"/>
                </a:moveTo>
                <a:lnTo>
                  <a:pt x="0" y="221"/>
                </a:lnTo>
                <a:cubicBezTo>
                  <a:pt x="0" y="206"/>
                  <a:pt x="1" y="192"/>
                  <a:pt x="4" y="178"/>
                </a:cubicBezTo>
                <a:cubicBezTo>
                  <a:pt x="7" y="164"/>
                  <a:pt x="11" y="150"/>
                  <a:pt x="17" y="136"/>
                </a:cubicBezTo>
                <a:cubicBezTo>
                  <a:pt x="22" y="123"/>
                  <a:pt x="29" y="110"/>
                  <a:pt x="37" y="98"/>
                </a:cubicBezTo>
                <a:cubicBezTo>
                  <a:pt x="45" y="86"/>
                  <a:pt x="54" y="75"/>
                  <a:pt x="65" y="65"/>
                </a:cubicBezTo>
                <a:cubicBezTo>
                  <a:pt x="75" y="55"/>
                  <a:pt x="86" y="46"/>
                  <a:pt x="98" y="37"/>
                </a:cubicBezTo>
                <a:cubicBezTo>
                  <a:pt x="110" y="29"/>
                  <a:pt x="123" y="23"/>
                  <a:pt x="136" y="17"/>
                </a:cubicBezTo>
                <a:cubicBezTo>
                  <a:pt x="149" y="12"/>
                  <a:pt x="163" y="7"/>
                  <a:pt x="177" y="5"/>
                </a:cubicBezTo>
                <a:cubicBezTo>
                  <a:pt x="192" y="2"/>
                  <a:pt x="206" y="0"/>
                  <a:pt x="221" y="0"/>
                </a:cubicBezTo>
                <a:cubicBezTo>
                  <a:pt x="235" y="0"/>
                  <a:pt x="249" y="2"/>
                  <a:pt x="264" y="5"/>
                </a:cubicBezTo>
                <a:cubicBezTo>
                  <a:pt x="278" y="7"/>
                  <a:pt x="292" y="12"/>
                  <a:pt x="305" y="17"/>
                </a:cubicBezTo>
                <a:cubicBezTo>
                  <a:pt x="318" y="23"/>
                  <a:pt x="331" y="29"/>
                  <a:pt x="343" y="37"/>
                </a:cubicBezTo>
                <a:cubicBezTo>
                  <a:pt x="355" y="46"/>
                  <a:pt x="366" y="55"/>
                  <a:pt x="376" y="65"/>
                </a:cubicBezTo>
                <a:cubicBezTo>
                  <a:pt x="387" y="75"/>
                  <a:pt x="396" y="86"/>
                  <a:pt x="404" y="98"/>
                </a:cubicBezTo>
                <a:cubicBezTo>
                  <a:pt x="413" y="110"/>
                  <a:pt x="420" y="123"/>
                  <a:pt x="425" y="136"/>
                </a:cubicBezTo>
                <a:cubicBezTo>
                  <a:pt x="431" y="150"/>
                  <a:pt x="435" y="164"/>
                  <a:pt x="438" y="178"/>
                </a:cubicBezTo>
                <a:cubicBezTo>
                  <a:pt x="441" y="192"/>
                  <a:pt x="442" y="206"/>
                  <a:pt x="442" y="221"/>
                </a:cubicBezTo>
                <a:lnTo>
                  <a:pt x="442" y="524"/>
                </a:lnTo>
                <a:cubicBezTo>
                  <a:pt x="442" y="538"/>
                  <a:pt x="441" y="552"/>
                  <a:pt x="438" y="567"/>
                </a:cubicBezTo>
                <a:cubicBezTo>
                  <a:pt x="435" y="581"/>
                  <a:pt x="431" y="595"/>
                  <a:pt x="425" y="608"/>
                </a:cubicBezTo>
                <a:cubicBezTo>
                  <a:pt x="420" y="621"/>
                  <a:pt x="413" y="634"/>
                  <a:pt x="404" y="646"/>
                </a:cubicBezTo>
                <a:cubicBezTo>
                  <a:pt x="396" y="658"/>
                  <a:pt x="387" y="669"/>
                  <a:pt x="376" y="680"/>
                </a:cubicBezTo>
                <a:cubicBezTo>
                  <a:pt x="366" y="690"/>
                  <a:pt x="355" y="699"/>
                  <a:pt x="343" y="707"/>
                </a:cubicBezTo>
                <a:cubicBezTo>
                  <a:pt x="331" y="715"/>
                  <a:pt x="318" y="722"/>
                  <a:pt x="305" y="727"/>
                </a:cubicBezTo>
                <a:cubicBezTo>
                  <a:pt x="292" y="733"/>
                  <a:pt x="278" y="737"/>
                  <a:pt x="264" y="740"/>
                </a:cubicBezTo>
                <a:cubicBezTo>
                  <a:pt x="249" y="743"/>
                  <a:pt x="235" y="744"/>
                  <a:pt x="221" y="744"/>
                </a:cubicBezTo>
                <a:cubicBezTo>
                  <a:pt x="206" y="744"/>
                  <a:pt x="192" y="743"/>
                  <a:pt x="177" y="740"/>
                </a:cubicBezTo>
                <a:cubicBezTo>
                  <a:pt x="163" y="737"/>
                  <a:pt x="149" y="733"/>
                  <a:pt x="136" y="727"/>
                </a:cubicBezTo>
                <a:cubicBezTo>
                  <a:pt x="123" y="722"/>
                  <a:pt x="110" y="715"/>
                  <a:pt x="98" y="707"/>
                </a:cubicBezTo>
                <a:cubicBezTo>
                  <a:pt x="86" y="699"/>
                  <a:pt x="75" y="690"/>
                  <a:pt x="65" y="680"/>
                </a:cubicBezTo>
                <a:cubicBezTo>
                  <a:pt x="54" y="669"/>
                  <a:pt x="45" y="658"/>
                  <a:pt x="37" y="646"/>
                </a:cubicBezTo>
                <a:cubicBezTo>
                  <a:pt x="29" y="634"/>
                  <a:pt x="22" y="621"/>
                  <a:pt x="17" y="608"/>
                </a:cubicBezTo>
                <a:cubicBezTo>
                  <a:pt x="11" y="595"/>
                  <a:pt x="7" y="581"/>
                  <a:pt x="4" y="567"/>
                </a:cubicBezTo>
                <a:cubicBezTo>
                  <a:pt x="1" y="552"/>
                  <a:pt x="0" y="538"/>
                  <a:pt x="0" y="524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863640" y="2625120"/>
            <a:ext cx="2926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chosen criterion (like Gini impurity or MSE).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 txBox="1"/>
          <p:nvPr/>
        </p:nvSpPr>
        <p:spPr>
          <a:xfrm>
            <a:off x="591480" y="3246120"/>
            <a:ext cx="166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864360" y="3229200"/>
            <a:ext cx="18100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Create Child Nodes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864360" y="3494520"/>
            <a:ext cx="4009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Divide the dataset into subsets based on the best split, and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568080" y="4278600"/>
            <a:ext cx="159120" cy="267480"/>
          </a:xfrm>
          <a:custGeom>
            <a:avLst/>
            <a:gdLst/>
            <a:ahLst/>
            <a:rect l="0" t="0" r="r" b="b"/>
            <a:pathLst>
              <a:path w="442" h="743">
                <a:moveTo>
                  <a:pt x="0" y="523"/>
                </a:moveTo>
                <a:lnTo>
                  <a:pt x="0" y="220"/>
                </a:lnTo>
                <a:cubicBezTo>
                  <a:pt x="0" y="206"/>
                  <a:pt x="1" y="191"/>
                  <a:pt x="4" y="177"/>
                </a:cubicBezTo>
                <a:cubicBezTo>
                  <a:pt x="7" y="163"/>
                  <a:pt x="11" y="149"/>
                  <a:pt x="17" y="136"/>
                </a:cubicBezTo>
                <a:cubicBezTo>
                  <a:pt x="22" y="122"/>
                  <a:pt x="29" y="110"/>
                  <a:pt x="37" y="98"/>
                </a:cubicBezTo>
                <a:cubicBezTo>
                  <a:pt x="45" y="86"/>
                  <a:pt x="54" y="74"/>
                  <a:pt x="65" y="64"/>
                </a:cubicBezTo>
                <a:cubicBezTo>
                  <a:pt x="75" y="54"/>
                  <a:pt x="86" y="45"/>
                  <a:pt x="98" y="37"/>
                </a:cubicBezTo>
                <a:cubicBezTo>
                  <a:pt x="110" y="29"/>
                  <a:pt x="123" y="22"/>
                  <a:pt x="136" y="16"/>
                </a:cubicBezTo>
                <a:cubicBezTo>
                  <a:pt x="149" y="11"/>
                  <a:pt x="163" y="7"/>
                  <a:pt x="177" y="4"/>
                </a:cubicBezTo>
                <a:cubicBezTo>
                  <a:pt x="192" y="1"/>
                  <a:pt x="206" y="0"/>
                  <a:pt x="221" y="0"/>
                </a:cubicBezTo>
                <a:cubicBezTo>
                  <a:pt x="235" y="0"/>
                  <a:pt x="249" y="1"/>
                  <a:pt x="264" y="4"/>
                </a:cubicBezTo>
                <a:cubicBezTo>
                  <a:pt x="278" y="7"/>
                  <a:pt x="292" y="11"/>
                  <a:pt x="305" y="16"/>
                </a:cubicBezTo>
                <a:cubicBezTo>
                  <a:pt x="318" y="22"/>
                  <a:pt x="331" y="29"/>
                  <a:pt x="343" y="37"/>
                </a:cubicBezTo>
                <a:cubicBezTo>
                  <a:pt x="355" y="45"/>
                  <a:pt x="366" y="54"/>
                  <a:pt x="376" y="64"/>
                </a:cubicBezTo>
                <a:cubicBezTo>
                  <a:pt x="387" y="74"/>
                  <a:pt x="396" y="86"/>
                  <a:pt x="404" y="98"/>
                </a:cubicBezTo>
                <a:cubicBezTo>
                  <a:pt x="413" y="110"/>
                  <a:pt x="420" y="122"/>
                  <a:pt x="425" y="136"/>
                </a:cubicBezTo>
                <a:cubicBezTo>
                  <a:pt x="431" y="149"/>
                  <a:pt x="435" y="163"/>
                  <a:pt x="438" y="177"/>
                </a:cubicBezTo>
                <a:cubicBezTo>
                  <a:pt x="441" y="191"/>
                  <a:pt x="442" y="206"/>
                  <a:pt x="442" y="220"/>
                </a:cubicBezTo>
                <a:lnTo>
                  <a:pt x="442" y="523"/>
                </a:lnTo>
                <a:cubicBezTo>
                  <a:pt x="442" y="537"/>
                  <a:pt x="441" y="552"/>
                  <a:pt x="438" y="566"/>
                </a:cubicBezTo>
                <a:cubicBezTo>
                  <a:pt x="435" y="580"/>
                  <a:pt x="431" y="594"/>
                  <a:pt x="425" y="607"/>
                </a:cubicBezTo>
                <a:cubicBezTo>
                  <a:pt x="420" y="621"/>
                  <a:pt x="413" y="633"/>
                  <a:pt x="404" y="645"/>
                </a:cubicBezTo>
                <a:cubicBezTo>
                  <a:pt x="396" y="657"/>
                  <a:pt x="387" y="669"/>
                  <a:pt x="376" y="679"/>
                </a:cubicBezTo>
                <a:cubicBezTo>
                  <a:pt x="366" y="689"/>
                  <a:pt x="355" y="698"/>
                  <a:pt x="343" y="706"/>
                </a:cubicBezTo>
                <a:cubicBezTo>
                  <a:pt x="331" y="714"/>
                  <a:pt x="318" y="721"/>
                  <a:pt x="305" y="727"/>
                </a:cubicBezTo>
                <a:cubicBezTo>
                  <a:pt x="292" y="732"/>
                  <a:pt x="278" y="736"/>
                  <a:pt x="264" y="739"/>
                </a:cubicBezTo>
                <a:cubicBezTo>
                  <a:pt x="249" y="742"/>
                  <a:pt x="235" y="743"/>
                  <a:pt x="221" y="743"/>
                </a:cubicBezTo>
                <a:cubicBezTo>
                  <a:pt x="206" y="743"/>
                  <a:pt x="192" y="742"/>
                  <a:pt x="177" y="739"/>
                </a:cubicBezTo>
                <a:cubicBezTo>
                  <a:pt x="163" y="736"/>
                  <a:pt x="149" y="732"/>
                  <a:pt x="136" y="727"/>
                </a:cubicBezTo>
                <a:cubicBezTo>
                  <a:pt x="123" y="721"/>
                  <a:pt x="110" y="714"/>
                  <a:pt x="98" y="706"/>
                </a:cubicBezTo>
                <a:cubicBezTo>
                  <a:pt x="86" y="698"/>
                  <a:pt x="75" y="689"/>
                  <a:pt x="65" y="679"/>
                </a:cubicBezTo>
                <a:cubicBezTo>
                  <a:pt x="54" y="669"/>
                  <a:pt x="45" y="657"/>
                  <a:pt x="37" y="645"/>
                </a:cubicBezTo>
                <a:cubicBezTo>
                  <a:pt x="29" y="633"/>
                  <a:pt x="22" y="621"/>
                  <a:pt x="17" y="607"/>
                </a:cubicBezTo>
                <a:cubicBezTo>
                  <a:pt x="11" y="594"/>
                  <a:pt x="7" y="580"/>
                  <a:pt x="4" y="566"/>
                </a:cubicBezTo>
                <a:cubicBezTo>
                  <a:pt x="1" y="552"/>
                  <a:pt x="0" y="537"/>
                  <a:pt x="0" y="523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864360" y="3695040"/>
            <a:ext cx="2799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create new child nodes for these subsets.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 txBox="1"/>
          <p:nvPr/>
        </p:nvSpPr>
        <p:spPr>
          <a:xfrm>
            <a:off x="591480" y="4315680"/>
            <a:ext cx="166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4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864720" y="4299120"/>
            <a:ext cx="1819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Repeat Recursively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 txBox="1"/>
          <p:nvPr/>
        </p:nvSpPr>
        <p:spPr>
          <a:xfrm>
            <a:off x="864720" y="4564080"/>
            <a:ext cx="4055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Treat each child node as a new root for its own subtree, and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568080" y="5348160"/>
            <a:ext cx="117360" cy="267840"/>
          </a:xfrm>
          <a:custGeom>
            <a:avLst/>
            <a:gdLst/>
            <a:ahLst/>
            <a:rect l="0" t="0" r="r" b="b"/>
            <a:pathLst>
              <a:path w="326" h="744">
                <a:moveTo>
                  <a:pt x="0" y="581"/>
                </a:moveTo>
                <a:lnTo>
                  <a:pt x="0" y="162"/>
                </a:lnTo>
                <a:cubicBezTo>
                  <a:pt x="0" y="152"/>
                  <a:pt x="1" y="141"/>
                  <a:pt x="3" y="131"/>
                </a:cubicBezTo>
                <a:cubicBezTo>
                  <a:pt x="5" y="120"/>
                  <a:pt x="8" y="110"/>
                  <a:pt x="12" y="100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40" y="55"/>
                  <a:pt x="48" y="47"/>
                </a:cubicBezTo>
                <a:cubicBezTo>
                  <a:pt x="55" y="40"/>
                  <a:pt x="63" y="33"/>
                  <a:pt x="72" y="27"/>
                </a:cubicBezTo>
                <a:cubicBezTo>
                  <a:pt x="81" y="21"/>
                  <a:pt x="90" y="16"/>
                  <a:pt x="100" y="12"/>
                </a:cubicBezTo>
                <a:cubicBezTo>
                  <a:pt x="110" y="8"/>
                  <a:pt x="120" y="5"/>
                  <a:pt x="131" y="3"/>
                </a:cubicBezTo>
                <a:cubicBezTo>
                  <a:pt x="141" y="1"/>
                  <a:pt x="152" y="0"/>
                  <a:pt x="162" y="0"/>
                </a:cubicBezTo>
                <a:cubicBezTo>
                  <a:pt x="173" y="0"/>
                  <a:pt x="184" y="1"/>
                  <a:pt x="194" y="3"/>
                </a:cubicBezTo>
                <a:cubicBezTo>
                  <a:pt x="206" y="5"/>
                  <a:pt x="216" y="8"/>
                  <a:pt x="226" y="12"/>
                </a:cubicBezTo>
                <a:cubicBezTo>
                  <a:pt x="236" y="16"/>
                  <a:pt x="245" y="21"/>
                  <a:pt x="254" y="27"/>
                </a:cubicBezTo>
                <a:cubicBezTo>
                  <a:pt x="263" y="33"/>
                  <a:pt x="271" y="40"/>
                  <a:pt x="278" y="47"/>
                </a:cubicBezTo>
                <a:cubicBezTo>
                  <a:pt x="286" y="55"/>
                  <a:pt x="293" y="63"/>
                  <a:pt x="299" y="72"/>
                </a:cubicBezTo>
                <a:cubicBezTo>
                  <a:pt x="305" y="81"/>
                  <a:pt x="310" y="90"/>
                  <a:pt x="314" y="100"/>
                </a:cubicBezTo>
                <a:cubicBezTo>
                  <a:pt x="318" y="110"/>
                  <a:pt x="321" y="120"/>
                  <a:pt x="323" y="131"/>
                </a:cubicBezTo>
                <a:cubicBezTo>
                  <a:pt x="325" y="141"/>
                  <a:pt x="326" y="152"/>
                  <a:pt x="326" y="162"/>
                </a:cubicBezTo>
                <a:lnTo>
                  <a:pt x="326" y="581"/>
                </a:lnTo>
                <a:cubicBezTo>
                  <a:pt x="326" y="592"/>
                  <a:pt x="325" y="602"/>
                  <a:pt x="323" y="613"/>
                </a:cubicBezTo>
                <a:cubicBezTo>
                  <a:pt x="321" y="623"/>
                  <a:pt x="318" y="634"/>
                  <a:pt x="314" y="643"/>
                </a:cubicBezTo>
                <a:cubicBezTo>
                  <a:pt x="310" y="653"/>
                  <a:pt x="305" y="663"/>
                  <a:pt x="299" y="671"/>
                </a:cubicBezTo>
                <a:cubicBezTo>
                  <a:pt x="293" y="680"/>
                  <a:pt x="286" y="689"/>
                  <a:pt x="278" y="696"/>
                </a:cubicBezTo>
                <a:cubicBezTo>
                  <a:pt x="271" y="704"/>
                  <a:pt x="263" y="710"/>
                  <a:pt x="254" y="716"/>
                </a:cubicBezTo>
                <a:cubicBezTo>
                  <a:pt x="245" y="722"/>
                  <a:pt x="236" y="727"/>
                  <a:pt x="226" y="731"/>
                </a:cubicBezTo>
                <a:cubicBezTo>
                  <a:pt x="216" y="735"/>
                  <a:pt x="206" y="738"/>
                  <a:pt x="194" y="741"/>
                </a:cubicBezTo>
                <a:cubicBezTo>
                  <a:pt x="184" y="743"/>
                  <a:pt x="173" y="744"/>
                  <a:pt x="162" y="744"/>
                </a:cubicBezTo>
                <a:cubicBezTo>
                  <a:pt x="152" y="744"/>
                  <a:pt x="141" y="743"/>
                  <a:pt x="131" y="741"/>
                </a:cubicBezTo>
                <a:cubicBezTo>
                  <a:pt x="120" y="738"/>
                  <a:pt x="110" y="735"/>
                  <a:pt x="100" y="731"/>
                </a:cubicBezTo>
                <a:cubicBezTo>
                  <a:pt x="90" y="727"/>
                  <a:pt x="81" y="722"/>
                  <a:pt x="72" y="716"/>
                </a:cubicBezTo>
                <a:cubicBezTo>
                  <a:pt x="63" y="710"/>
                  <a:pt x="55" y="704"/>
                  <a:pt x="48" y="696"/>
                </a:cubicBezTo>
                <a:cubicBezTo>
                  <a:pt x="40" y="689"/>
                  <a:pt x="33" y="680"/>
                  <a:pt x="27" y="671"/>
                </a:cubicBezTo>
                <a:cubicBezTo>
                  <a:pt x="21" y="663"/>
                  <a:pt x="16" y="653"/>
                  <a:pt x="12" y="643"/>
                </a:cubicBezTo>
                <a:cubicBezTo>
                  <a:pt x="8" y="634"/>
                  <a:pt x="5" y="623"/>
                  <a:pt x="3" y="613"/>
                </a:cubicBezTo>
                <a:cubicBezTo>
                  <a:pt x="1" y="602"/>
                  <a:pt x="0" y="592"/>
                  <a:pt x="0" y="581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864720" y="4764600"/>
            <a:ext cx="2797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repeat the process to build the hierarchy.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 txBox="1"/>
          <p:nvPr/>
        </p:nvSpPr>
        <p:spPr>
          <a:xfrm>
            <a:off x="568080" y="5385240"/>
            <a:ext cx="166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5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 txBox="1"/>
          <p:nvPr/>
        </p:nvSpPr>
        <p:spPr>
          <a:xfrm>
            <a:off x="818280" y="5368680"/>
            <a:ext cx="13078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Stop Splitting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 txBox="1"/>
          <p:nvPr/>
        </p:nvSpPr>
        <p:spPr>
          <a:xfrm>
            <a:off x="818280" y="5633640"/>
            <a:ext cx="4078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recursion stops when a node becomes pure (all samples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818280" y="5834160"/>
            <a:ext cx="4113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belong to one class), when samples fall below a threshold, or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5553000" y="939960"/>
            <a:ext cx="4738320" cy="5139720"/>
          </a:xfrm>
          <a:custGeom>
            <a:avLst/>
            <a:gdLst/>
            <a:ahLst/>
            <a:rect l="0" t="0" r="r" b="b"/>
            <a:pathLst>
              <a:path w="13162" h="14277">
                <a:moveTo>
                  <a:pt x="0" y="14103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8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2" y="59"/>
                  <a:pt x="51" y="51"/>
                </a:cubicBezTo>
                <a:cubicBezTo>
                  <a:pt x="59" y="43"/>
                  <a:pt x="67" y="36"/>
                  <a:pt x="77" y="29"/>
                </a:cubicBezTo>
                <a:cubicBezTo>
                  <a:pt x="86" y="23"/>
                  <a:pt x="96" y="18"/>
                  <a:pt x="107" y="13"/>
                </a:cubicBezTo>
                <a:cubicBezTo>
                  <a:pt x="118" y="9"/>
                  <a:pt x="128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988" y="0"/>
                </a:lnTo>
                <a:cubicBezTo>
                  <a:pt x="13000" y="0"/>
                  <a:pt x="13011" y="1"/>
                  <a:pt x="13022" y="3"/>
                </a:cubicBezTo>
                <a:cubicBezTo>
                  <a:pt x="13033" y="6"/>
                  <a:pt x="13044" y="9"/>
                  <a:pt x="13055" y="13"/>
                </a:cubicBezTo>
                <a:cubicBezTo>
                  <a:pt x="13065" y="18"/>
                  <a:pt x="13075" y="23"/>
                  <a:pt x="13085" y="29"/>
                </a:cubicBezTo>
                <a:cubicBezTo>
                  <a:pt x="13095" y="36"/>
                  <a:pt x="13103" y="43"/>
                  <a:pt x="13111" y="51"/>
                </a:cubicBezTo>
                <a:cubicBezTo>
                  <a:pt x="13119" y="59"/>
                  <a:pt x="13127" y="68"/>
                  <a:pt x="13133" y="77"/>
                </a:cubicBezTo>
                <a:cubicBezTo>
                  <a:pt x="13139" y="87"/>
                  <a:pt x="13145" y="97"/>
                  <a:pt x="13149" y="107"/>
                </a:cubicBezTo>
                <a:cubicBezTo>
                  <a:pt x="13153" y="118"/>
                  <a:pt x="13157" y="129"/>
                  <a:pt x="13159" y="140"/>
                </a:cubicBezTo>
                <a:cubicBezTo>
                  <a:pt x="13161" y="151"/>
                  <a:pt x="13162" y="163"/>
                  <a:pt x="13162" y="174"/>
                </a:cubicBezTo>
                <a:lnTo>
                  <a:pt x="13162" y="14103"/>
                </a:lnTo>
                <a:cubicBezTo>
                  <a:pt x="13162" y="14114"/>
                  <a:pt x="13161" y="14126"/>
                  <a:pt x="13159" y="14137"/>
                </a:cubicBezTo>
                <a:cubicBezTo>
                  <a:pt x="13157" y="14148"/>
                  <a:pt x="13153" y="14159"/>
                  <a:pt x="13149" y="14170"/>
                </a:cubicBezTo>
                <a:cubicBezTo>
                  <a:pt x="13145" y="14180"/>
                  <a:pt x="13139" y="14190"/>
                  <a:pt x="13133" y="14200"/>
                </a:cubicBezTo>
                <a:cubicBezTo>
                  <a:pt x="13127" y="14209"/>
                  <a:pt x="13119" y="14218"/>
                  <a:pt x="13111" y="14226"/>
                </a:cubicBezTo>
                <a:cubicBezTo>
                  <a:pt x="13103" y="14234"/>
                  <a:pt x="13095" y="14241"/>
                  <a:pt x="13085" y="14248"/>
                </a:cubicBezTo>
                <a:cubicBezTo>
                  <a:pt x="13075" y="14254"/>
                  <a:pt x="13065" y="14259"/>
                  <a:pt x="13055" y="14264"/>
                </a:cubicBezTo>
                <a:cubicBezTo>
                  <a:pt x="13044" y="14268"/>
                  <a:pt x="13033" y="14271"/>
                  <a:pt x="13022" y="14274"/>
                </a:cubicBezTo>
                <a:cubicBezTo>
                  <a:pt x="13011" y="14276"/>
                  <a:pt x="13000" y="14277"/>
                  <a:pt x="12988" y="14277"/>
                </a:cubicBezTo>
                <a:lnTo>
                  <a:pt x="174" y="14277"/>
                </a:lnTo>
                <a:cubicBezTo>
                  <a:pt x="162" y="14277"/>
                  <a:pt x="151" y="14276"/>
                  <a:pt x="140" y="14274"/>
                </a:cubicBezTo>
                <a:cubicBezTo>
                  <a:pt x="128" y="14271"/>
                  <a:pt x="118" y="14268"/>
                  <a:pt x="107" y="14264"/>
                </a:cubicBezTo>
                <a:cubicBezTo>
                  <a:pt x="96" y="14259"/>
                  <a:pt x="86" y="14254"/>
                  <a:pt x="77" y="14248"/>
                </a:cubicBezTo>
                <a:cubicBezTo>
                  <a:pt x="67" y="14241"/>
                  <a:pt x="59" y="14234"/>
                  <a:pt x="51" y="14226"/>
                </a:cubicBezTo>
                <a:cubicBezTo>
                  <a:pt x="42" y="14218"/>
                  <a:pt x="35" y="14209"/>
                  <a:pt x="29" y="14200"/>
                </a:cubicBezTo>
                <a:cubicBezTo>
                  <a:pt x="23" y="14190"/>
                  <a:pt x="17" y="14180"/>
                  <a:pt x="13" y="14170"/>
                </a:cubicBezTo>
                <a:cubicBezTo>
                  <a:pt x="8" y="14159"/>
                  <a:pt x="5" y="14148"/>
                  <a:pt x="3" y="14137"/>
                </a:cubicBezTo>
                <a:cubicBezTo>
                  <a:pt x="1" y="14126"/>
                  <a:pt x="0" y="14114"/>
                  <a:pt x="0" y="14103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5553000" y="939960"/>
            <a:ext cx="4738320" cy="5139720"/>
          </a:xfrm>
          <a:custGeom>
            <a:avLst/>
            <a:gdLst/>
            <a:ahLst/>
            <a:rect l="0" t="0" r="r" b="b"/>
            <a:pathLst>
              <a:path fill="none" w="13162" h="14277">
                <a:moveTo>
                  <a:pt x="0" y="14103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5" y="129"/>
                  <a:pt x="8" y="118"/>
                  <a:pt x="13" y="107"/>
                </a:cubicBezTo>
                <a:cubicBezTo>
                  <a:pt x="17" y="97"/>
                  <a:pt x="23" y="87"/>
                  <a:pt x="29" y="77"/>
                </a:cubicBezTo>
                <a:cubicBezTo>
                  <a:pt x="35" y="68"/>
                  <a:pt x="42" y="59"/>
                  <a:pt x="51" y="51"/>
                </a:cubicBezTo>
                <a:cubicBezTo>
                  <a:pt x="59" y="43"/>
                  <a:pt x="67" y="36"/>
                  <a:pt x="77" y="29"/>
                </a:cubicBezTo>
                <a:cubicBezTo>
                  <a:pt x="86" y="23"/>
                  <a:pt x="96" y="18"/>
                  <a:pt x="107" y="13"/>
                </a:cubicBezTo>
                <a:cubicBezTo>
                  <a:pt x="118" y="9"/>
                  <a:pt x="128" y="6"/>
                  <a:pt x="140" y="3"/>
                </a:cubicBezTo>
                <a:cubicBezTo>
                  <a:pt x="151" y="1"/>
                  <a:pt x="162" y="0"/>
                  <a:pt x="174" y="0"/>
                </a:cubicBezTo>
                <a:lnTo>
                  <a:pt x="12988" y="0"/>
                </a:lnTo>
                <a:cubicBezTo>
                  <a:pt x="13000" y="0"/>
                  <a:pt x="13011" y="1"/>
                  <a:pt x="13022" y="3"/>
                </a:cubicBezTo>
                <a:cubicBezTo>
                  <a:pt x="13033" y="6"/>
                  <a:pt x="13044" y="9"/>
                  <a:pt x="13055" y="13"/>
                </a:cubicBezTo>
                <a:cubicBezTo>
                  <a:pt x="13065" y="18"/>
                  <a:pt x="13075" y="23"/>
                  <a:pt x="13085" y="29"/>
                </a:cubicBezTo>
                <a:cubicBezTo>
                  <a:pt x="13095" y="36"/>
                  <a:pt x="13103" y="43"/>
                  <a:pt x="13111" y="51"/>
                </a:cubicBezTo>
                <a:cubicBezTo>
                  <a:pt x="13119" y="59"/>
                  <a:pt x="13127" y="68"/>
                  <a:pt x="13133" y="77"/>
                </a:cubicBezTo>
                <a:cubicBezTo>
                  <a:pt x="13139" y="87"/>
                  <a:pt x="13145" y="97"/>
                  <a:pt x="13149" y="107"/>
                </a:cubicBezTo>
                <a:cubicBezTo>
                  <a:pt x="13153" y="118"/>
                  <a:pt x="13157" y="129"/>
                  <a:pt x="13159" y="140"/>
                </a:cubicBezTo>
                <a:cubicBezTo>
                  <a:pt x="13161" y="151"/>
                  <a:pt x="13162" y="163"/>
                  <a:pt x="13162" y="174"/>
                </a:cubicBezTo>
                <a:lnTo>
                  <a:pt x="13162" y="14103"/>
                </a:lnTo>
                <a:cubicBezTo>
                  <a:pt x="13162" y="14114"/>
                  <a:pt x="13161" y="14126"/>
                  <a:pt x="13159" y="14137"/>
                </a:cubicBezTo>
                <a:cubicBezTo>
                  <a:pt x="13157" y="14148"/>
                  <a:pt x="13153" y="14159"/>
                  <a:pt x="13149" y="14170"/>
                </a:cubicBezTo>
                <a:cubicBezTo>
                  <a:pt x="13145" y="14180"/>
                  <a:pt x="13139" y="14190"/>
                  <a:pt x="13133" y="14200"/>
                </a:cubicBezTo>
                <a:cubicBezTo>
                  <a:pt x="13127" y="14209"/>
                  <a:pt x="13119" y="14218"/>
                  <a:pt x="13111" y="14226"/>
                </a:cubicBezTo>
                <a:cubicBezTo>
                  <a:pt x="13103" y="14234"/>
                  <a:pt x="13095" y="14241"/>
                  <a:pt x="13085" y="14248"/>
                </a:cubicBezTo>
                <a:cubicBezTo>
                  <a:pt x="13075" y="14254"/>
                  <a:pt x="13065" y="14259"/>
                  <a:pt x="13055" y="14264"/>
                </a:cubicBezTo>
                <a:cubicBezTo>
                  <a:pt x="13044" y="14268"/>
                  <a:pt x="13033" y="14271"/>
                  <a:pt x="13022" y="14274"/>
                </a:cubicBezTo>
                <a:cubicBezTo>
                  <a:pt x="13011" y="14276"/>
                  <a:pt x="13000" y="14277"/>
                  <a:pt x="12988" y="14277"/>
                </a:cubicBezTo>
                <a:lnTo>
                  <a:pt x="174" y="14277"/>
                </a:lnTo>
                <a:cubicBezTo>
                  <a:pt x="162" y="14277"/>
                  <a:pt x="151" y="14276"/>
                  <a:pt x="140" y="14274"/>
                </a:cubicBezTo>
                <a:cubicBezTo>
                  <a:pt x="128" y="14271"/>
                  <a:pt x="118" y="14268"/>
                  <a:pt x="107" y="14264"/>
                </a:cubicBezTo>
                <a:cubicBezTo>
                  <a:pt x="96" y="14259"/>
                  <a:pt x="86" y="14254"/>
                  <a:pt x="77" y="14248"/>
                </a:cubicBezTo>
                <a:cubicBezTo>
                  <a:pt x="67" y="14241"/>
                  <a:pt x="59" y="14234"/>
                  <a:pt x="51" y="14226"/>
                </a:cubicBezTo>
                <a:cubicBezTo>
                  <a:pt x="42" y="14218"/>
                  <a:pt x="35" y="14209"/>
                  <a:pt x="29" y="14200"/>
                </a:cubicBezTo>
                <a:cubicBezTo>
                  <a:pt x="23" y="14190"/>
                  <a:pt x="17" y="14180"/>
                  <a:pt x="13" y="14170"/>
                </a:cubicBezTo>
                <a:cubicBezTo>
                  <a:pt x="8" y="14159"/>
                  <a:pt x="5" y="14148"/>
                  <a:pt x="3" y="14137"/>
                </a:cubicBezTo>
                <a:cubicBezTo>
                  <a:pt x="1" y="14126"/>
                  <a:pt x="0" y="14114"/>
                  <a:pt x="0" y="14103"/>
                </a:cubicBezTo>
              </a:path>
            </a:pathLst>
          </a:custGeom>
          <a:ln w="8280">
            <a:solidFill>
              <a:srgbClr val="2e8b57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5690880" y="4955400"/>
            <a:ext cx="4462560" cy="802440"/>
          </a:xfrm>
          <a:custGeom>
            <a:avLst/>
            <a:gdLst/>
            <a:ahLst/>
            <a:rect l="0" t="0" r="r" b="b"/>
            <a:pathLst>
              <a:path w="12396" h="2229">
                <a:moveTo>
                  <a:pt x="0" y="2136"/>
                </a:moveTo>
                <a:lnTo>
                  <a:pt x="0" y="93"/>
                </a:lnTo>
                <a:cubicBezTo>
                  <a:pt x="0" y="80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5" y="18"/>
                  <a:pt x="46" y="12"/>
                  <a:pt x="57" y="7"/>
                </a:cubicBezTo>
                <a:cubicBezTo>
                  <a:pt x="68" y="2"/>
                  <a:pt x="80" y="0"/>
                  <a:pt x="92" y="0"/>
                </a:cubicBezTo>
                <a:lnTo>
                  <a:pt x="12304" y="0"/>
                </a:lnTo>
                <a:cubicBezTo>
                  <a:pt x="12316" y="0"/>
                  <a:pt x="12328" y="2"/>
                  <a:pt x="12339" y="7"/>
                </a:cubicBezTo>
                <a:cubicBezTo>
                  <a:pt x="12350" y="12"/>
                  <a:pt x="12360" y="18"/>
                  <a:pt x="12369" y="27"/>
                </a:cubicBezTo>
                <a:cubicBezTo>
                  <a:pt x="12378" y="36"/>
                  <a:pt x="12385" y="46"/>
                  <a:pt x="12389" y="57"/>
                </a:cubicBezTo>
                <a:cubicBezTo>
                  <a:pt x="12394" y="69"/>
                  <a:pt x="12396" y="80"/>
                  <a:pt x="12396" y="93"/>
                </a:cubicBezTo>
                <a:lnTo>
                  <a:pt x="12396" y="2136"/>
                </a:lnTo>
                <a:cubicBezTo>
                  <a:pt x="12396" y="2149"/>
                  <a:pt x="12394" y="2161"/>
                  <a:pt x="12389" y="2172"/>
                </a:cubicBezTo>
                <a:cubicBezTo>
                  <a:pt x="12385" y="2183"/>
                  <a:pt x="12378" y="2193"/>
                  <a:pt x="12369" y="2202"/>
                </a:cubicBezTo>
                <a:cubicBezTo>
                  <a:pt x="12360" y="2211"/>
                  <a:pt x="12350" y="2218"/>
                  <a:pt x="12339" y="2222"/>
                </a:cubicBezTo>
                <a:cubicBezTo>
                  <a:pt x="12328" y="2227"/>
                  <a:pt x="12316" y="2229"/>
                  <a:pt x="12304" y="2229"/>
                </a:cubicBezTo>
                <a:lnTo>
                  <a:pt x="92" y="2229"/>
                </a:lnTo>
                <a:cubicBezTo>
                  <a:pt x="80" y="2229"/>
                  <a:pt x="68" y="2227"/>
                  <a:pt x="57" y="2222"/>
                </a:cubicBezTo>
                <a:cubicBezTo>
                  <a:pt x="46" y="2218"/>
                  <a:pt x="35" y="2211"/>
                  <a:pt x="27" y="2202"/>
                </a:cubicBezTo>
                <a:cubicBezTo>
                  <a:pt x="18" y="2193"/>
                  <a:pt x="11" y="2183"/>
                  <a:pt x="7" y="2172"/>
                </a:cubicBezTo>
                <a:cubicBezTo>
                  <a:pt x="2" y="2161"/>
                  <a:pt x="0" y="2149"/>
                  <a:pt x="0" y="2136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818280" y="6034680"/>
            <a:ext cx="2295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when maximum depth is reached.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37" name="" descr=""/>
          <p:cNvPicPr/>
          <p:nvPr/>
        </p:nvPicPr>
        <p:blipFill>
          <a:blip r:embed="rId3"/>
          <a:stretch/>
        </p:blipFill>
        <p:spPr>
          <a:xfrm>
            <a:off x="5690880" y="1479240"/>
            <a:ext cx="4178160" cy="3342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38" name="" descr=""/>
          <p:cNvPicPr/>
          <p:nvPr/>
        </p:nvPicPr>
        <p:blipFill>
          <a:blip r:embed="rId4"/>
          <a:stretch/>
        </p:blipFill>
        <p:spPr>
          <a:xfrm>
            <a:off x="5791320" y="527292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9" name=""/>
          <p:cNvSpPr txBox="1"/>
          <p:nvPr/>
        </p:nvSpPr>
        <p:spPr>
          <a:xfrm>
            <a:off x="6446160" y="1092600"/>
            <a:ext cx="29833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Tree Construction Process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6016680" y="5073840"/>
            <a:ext cx="3794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Key Insight: </a:t>
            </a:r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This greedy, recursive process results in a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6016680" y="5274360"/>
            <a:ext cx="3744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tree structure that represents a set of decision rules for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42" name="" descr=""/>
          <p:cNvPicPr/>
          <p:nvPr/>
        </p:nvPicPr>
        <p:blipFill>
          <a:blip r:embed="rId5"/>
          <a:stretch/>
        </p:blipFill>
        <p:spPr>
          <a:xfrm>
            <a:off x="10111680" y="6025320"/>
            <a:ext cx="384120" cy="19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3" name=""/>
          <p:cNvSpPr txBox="1"/>
          <p:nvPr/>
        </p:nvSpPr>
        <p:spPr>
          <a:xfrm>
            <a:off x="6016680" y="5474880"/>
            <a:ext cx="2021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predicting the target variable.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49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5" name=""/>
          <p:cNvSpPr/>
          <p:nvPr/>
        </p:nvSpPr>
        <p:spPr>
          <a:xfrm>
            <a:off x="417600" y="1002600"/>
            <a:ext cx="2925360" cy="16920"/>
          </a:xfrm>
          <a:custGeom>
            <a:avLst/>
            <a:gdLst/>
            <a:ahLst/>
            <a:rect l="0" t="0" r="r" b="b"/>
            <a:pathLst>
              <a:path w="8126" h="47">
                <a:moveTo>
                  <a:pt x="0" y="0"/>
                </a:moveTo>
                <a:lnTo>
                  <a:pt x="8126" y="0"/>
                </a:lnTo>
                <a:lnTo>
                  <a:pt x="812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2924640" y="1002600"/>
            <a:ext cx="16920" cy="1504440"/>
          </a:xfrm>
          <a:custGeom>
            <a:avLst/>
            <a:gdLst/>
            <a:ahLst/>
            <a:rect l="0" t="0" r="r" b="b"/>
            <a:pathLst>
              <a:path w="47" h="4179">
                <a:moveTo>
                  <a:pt x="0" y="0"/>
                </a:moveTo>
                <a:lnTo>
                  <a:pt x="47" y="0"/>
                </a:lnTo>
                <a:lnTo>
                  <a:pt x="47" y="4179"/>
                </a:lnTo>
                <a:lnTo>
                  <a:pt x="0" y="41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1253160" y="2506680"/>
            <a:ext cx="1671840" cy="17280"/>
          </a:xfrm>
          <a:custGeom>
            <a:avLst/>
            <a:gdLst/>
            <a:ahLst/>
            <a:rect l="0" t="0" r="r" b="b"/>
            <a:pathLst>
              <a:path w="4644" h="48">
                <a:moveTo>
                  <a:pt x="0" y="0"/>
                </a:moveTo>
                <a:lnTo>
                  <a:pt x="4644" y="0"/>
                </a:lnTo>
                <a:lnTo>
                  <a:pt x="4644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7938720" y="2506680"/>
            <a:ext cx="16920" cy="1838880"/>
          </a:xfrm>
          <a:custGeom>
            <a:avLst/>
            <a:gdLst/>
            <a:ahLst/>
            <a:rect l="0" t="0" r="r" b="b"/>
            <a:pathLst>
              <a:path w="47" h="5108">
                <a:moveTo>
                  <a:pt x="0" y="0"/>
                </a:moveTo>
                <a:lnTo>
                  <a:pt x="47" y="0"/>
                </a:lnTo>
                <a:lnTo>
                  <a:pt x="47" y="5108"/>
                </a:lnTo>
                <a:lnTo>
                  <a:pt x="0" y="51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5849640" y="4345200"/>
            <a:ext cx="2089440" cy="17280"/>
          </a:xfrm>
          <a:custGeom>
            <a:avLst/>
            <a:gdLst/>
            <a:ahLst/>
            <a:rect l="0" t="0" r="r" b="b"/>
            <a:pathLst>
              <a:path w="5804" h="48">
                <a:moveTo>
                  <a:pt x="0" y="0"/>
                </a:moveTo>
                <a:lnTo>
                  <a:pt x="5804" y="0"/>
                </a:lnTo>
                <a:lnTo>
                  <a:pt x="5804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5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1" name=""/>
          <p:cNvSpPr txBox="1"/>
          <p:nvPr/>
        </p:nvSpPr>
        <p:spPr>
          <a:xfrm>
            <a:off x="2845800" y="188640"/>
            <a:ext cx="50277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Advantages of Decision Trees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417600" y="1370160"/>
            <a:ext cx="3150720" cy="2240280"/>
          </a:xfrm>
          <a:custGeom>
            <a:avLst/>
            <a:gdLst/>
            <a:ahLst/>
            <a:rect l="0" t="0" r="r" b="b"/>
            <a:pathLst>
              <a:path w="8752" h="6223">
                <a:moveTo>
                  <a:pt x="0" y="6037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4"/>
                  <a:pt x="19" y="93"/>
                  <a:pt x="24" y="83"/>
                </a:cubicBezTo>
                <a:cubicBezTo>
                  <a:pt x="29" y="73"/>
                  <a:pt x="34" y="63"/>
                  <a:pt x="41" y="55"/>
                </a:cubicBezTo>
                <a:cubicBezTo>
                  <a:pt x="47" y="46"/>
                  <a:pt x="54" y="39"/>
                  <a:pt x="62" y="32"/>
                </a:cubicBezTo>
                <a:cubicBezTo>
                  <a:pt x="70" y="25"/>
                  <a:pt x="78" y="19"/>
                  <a:pt x="86" y="15"/>
                </a:cubicBezTo>
                <a:cubicBezTo>
                  <a:pt x="95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8567" y="0"/>
                </a:lnTo>
                <a:cubicBezTo>
                  <a:pt x="8579" y="0"/>
                  <a:pt x="8591" y="2"/>
                  <a:pt x="8603" y="4"/>
                </a:cubicBezTo>
                <a:cubicBezTo>
                  <a:pt x="8615" y="6"/>
                  <a:pt x="8627" y="10"/>
                  <a:pt x="8638" y="15"/>
                </a:cubicBezTo>
                <a:cubicBezTo>
                  <a:pt x="8649" y="19"/>
                  <a:pt x="8660" y="25"/>
                  <a:pt x="8670" y="32"/>
                </a:cubicBezTo>
                <a:cubicBezTo>
                  <a:pt x="8680" y="39"/>
                  <a:pt x="8689" y="46"/>
                  <a:pt x="8698" y="55"/>
                </a:cubicBezTo>
                <a:cubicBezTo>
                  <a:pt x="8707" y="63"/>
                  <a:pt x="8714" y="73"/>
                  <a:pt x="8721" y="83"/>
                </a:cubicBezTo>
                <a:cubicBezTo>
                  <a:pt x="8728" y="93"/>
                  <a:pt x="8734" y="104"/>
                  <a:pt x="8738" y="115"/>
                </a:cubicBezTo>
                <a:cubicBezTo>
                  <a:pt x="8743" y="126"/>
                  <a:pt x="8747" y="138"/>
                  <a:pt x="8749" y="150"/>
                </a:cubicBezTo>
                <a:cubicBezTo>
                  <a:pt x="8751" y="162"/>
                  <a:pt x="8752" y="174"/>
                  <a:pt x="8752" y="186"/>
                </a:cubicBezTo>
                <a:lnTo>
                  <a:pt x="8752" y="6037"/>
                </a:lnTo>
                <a:cubicBezTo>
                  <a:pt x="8752" y="6049"/>
                  <a:pt x="8751" y="6061"/>
                  <a:pt x="8749" y="6073"/>
                </a:cubicBezTo>
                <a:cubicBezTo>
                  <a:pt x="8747" y="6085"/>
                  <a:pt x="8743" y="6097"/>
                  <a:pt x="8738" y="6108"/>
                </a:cubicBezTo>
                <a:cubicBezTo>
                  <a:pt x="8734" y="6119"/>
                  <a:pt x="8728" y="6130"/>
                  <a:pt x="8721" y="6140"/>
                </a:cubicBezTo>
                <a:cubicBezTo>
                  <a:pt x="8714" y="6150"/>
                  <a:pt x="8707" y="6160"/>
                  <a:pt x="8698" y="6168"/>
                </a:cubicBezTo>
                <a:cubicBezTo>
                  <a:pt x="8689" y="6177"/>
                  <a:pt x="8680" y="6184"/>
                  <a:pt x="8670" y="6191"/>
                </a:cubicBezTo>
                <a:cubicBezTo>
                  <a:pt x="8660" y="6198"/>
                  <a:pt x="8649" y="6204"/>
                  <a:pt x="8638" y="6208"/>
                </a:cubicBezTo>
                <a:cubicBezTo>
                  <a:pt x="8627" y="6213"/>
                  <a:pt x="8615" y="6217"/>
                  <a:pt x="8603" y="6219"/>
                </a:cubicBezTo>
                <a:cubicBezTo>
                  <a:pt x="8591" y="6221"/>
                  <a:pt x="8579" y="6223"/>
                  <a:pt x="8567" y="6223"/>
                </a:cubicBezTo>
                <a:lnTo>
                  <a:pt x="139" y="6223"/>
                </a:lnTo>
                <a:cubicBezTo>
                  <a:pt x="130" y="6223"/>
                  <a:pt x="121" y="6221"/>
                  <a:pt x="112" y="6219"/>
                </a:cubicBezTo>
                <a:cubicBezTo>
                  <a:pt x="103" y="6217"/>
                  <a:pt x="95" y="6213"/>
                  <a:pt x="86" y="6208"/>
                </a:cubicBezTo>
                <a:cubicBezTo>
                  <a:pt x="78" y="6204"/>
                  <a:pt x="70" y="6198"/>
                  <a:pt x="62" y="6191"/>
                </a:cubicBezTo>
                <a:cubicBezTo>
                  <a:pt x="54" y="6184"/>
                  <a:pt x="47" y="6177"/>
                  <a:pt x="41" y="6168"/>
                </a:cubicBezTo>
                <a:cubicBezTo>
                  <a:pt x="34" y="6160"/>
                  <a:pt x="29" y="6150"/>
                  <a:pt x="24" y="6140"/>
                </a:cubicBezTo>
                <a:cubicBezTo>
                  <a:pt x="19" y="6130"/>
                  <a:pt x="14" y="6119"/>
                  <a:pt x="11" y="6108"/>
                </a:cubicBezTo>
                <a:cubicBezTo>
                  <a:pt x="7" y="6097"/>
                  <a:pt x="5" y="6085"/>
                  <a:pt x="3" y="6073"/>
                </a:cubicBezTo>
                <a:cubicBezTo>
                  <a:pt x="1" y="6061"/>
                  <a:pt x="0" y="6049"/>
                  <a:pt x="0" y="6037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401040" y="1370160"/>
            <a:ext cx="66960" cy="2240280"/>
          </a:xfrm>
          <a:custGeom>
            <a:avLst/>
            <a:gdLst/>
            <a:ahLst/>
            <a:rect l="0" t="0" r="r" b="b"/>
            <a:pathLst>
              <a:path w="186" h="6223">
                <a:moveTo>
                  <a:pt x="0" y="0"/>
                </a:moveTo>
                <a:lnTo>
                  <a:pt x="186" y="0"/>
                </a:lnTo>
                <a:lnTo>
                  <a:pt x="186" y="6223"/>
                </a:lnTo>
                <a:lnTo>
                  <a:pt x="0" y="6223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601560" y="1537560"/>
            <a:ext cx="468360" cy="501480"/>
          </a:xfrm>
          <a:custGeom>
            <a:avLst/>
            <a:gdLst/>
            <a:ahLst/>
            <a:rect l="0" t="0" r="r" b="b"/>
            <a:pathLst>
              <a:path w="1301" h="1393">
                <a:moveTo>
                  <a:pt x="0" y="703"/>
                </a:moveTo>
                <a:lnTo>
                  <a:pt x="0" y="691"/>
                </a:lnTo>
                <a:cubicBezTo>
                  <a:pt x="0" y="669"/>
                  <a:pt x="1" y="646"/>
                  <a:pt x="3" y="623"/>
                </a:cubicBezTo>
                <a:cubicBezTo>
                  <a:pt x="5" y="600"/>
                  <a:pt x="8" y="578"/>
                  <a:pt x="12" y="555"/>
                </a:cubicBezTo>
                <a:cubicBezTo>
                  <a:pt x="16" y="533"/>
                  <a:pt x="22" y="511"/>
                  <a:pt x="28" y="490"/>
                </a:cubicBezTo>
                <a:cubicBezTo>
                  <a:pt x="34" y="468"/>
                  <a:pt x="41" y="447"/>
                  <a:pt x="49" y="426"/>
                </a:cubicBezTo>
                <a:cubicBezTo>
                  <a:pt x="57" y="405"/>
                  <a:pt x="67" y="385"/>
                  <a:pt x="77" y="365"/>
                </a:cubicBezTo>
                <a:cubicBezTo>
                  <a:pt x="87" y="345"/>
                  <a:pt x="98" y="325"/>
                  <a:pt x="109" y="307"/>
                </a:cubicBezTo>
                <a:cubicBezTo>
                  <a:pt x="121" y="288"/>
                  <a:pt x="134" y="270"/>
                  <a:pt x="147" y="252"/>
                </a:cubicBezTo>
                <a:cubicBezTo>
                  <a:pt x="161" y="235"/>
                  <a:pt x="175" y="218"/>
                  <a:pt x="190" y="202"/>
                </a:cubicBezTo>
                <a:cubicBezTo>
                  <a:pt x="205" y="186"/>
                  <a:pt x="221" y="171"/>
                  <a:pt x="237" y="156"/>
                </a:cubicBezTo>
                <a:cubicBezTo>
                  <a:pt x="254" y="142"/>
                  <a:pt x="271" y="129"/>
                  <a:pt x="290" y="116"/>
                </a:cubicBezTo>
                <a:cubicBezTo>
                  <a:pt x="307" y="103"/>
                  <a:pt x="326" y="92"/>
                  <a:pt x="344" y="81"/>
                </a:cubicBezTo>
                <a:cubicBezTo>
                  <a:pt x="363" y="71"/>
                  <a:pt x="382" y="61"/>
                  <a:pt x="402" y="52"/>
                </a:cubicBezTo>
                <a:cubicBezTo>
                  <a:pt x="422" y="44"/>
                  <a:pt x="442" y="36"/>
                  <a:pt x="462" y="29"/>
                </a:cubicBezTo>
                <a:cubicBezTo>
                  <a:pt x="483" y="23"/>
                  <a:pt x="503" y="17"/>
                  <a:pt x="524" y="13"/>
                </a:cubicBezTo>
                <a:cubicBezTo>
                  <a:pt x="545" y="9"/>
                  <a:pt x="566" y="5"/>
                  <a:pt x="587" y="3"/>
                </a:cubicBezTo>
                <a:cubicBezTo>
                  <a:pt x="608" y="1"/>
                  <a:pt x="630" y="0"/>
                  <a:pt x="651" y="0"/>
                </a:cubicBezTo>
                <a:cubicBezTo>
                  <a:pt x="672" y="0"/>
                  <a:pt x="693" y="1"/>
                  <a:pt x="715" y="3"/>
                </a:cubicBezTo>
                <a:cubicBezTo>
                  <a:pt x="736" y="5"/>
                  <a:pt x="757" y="9"/>
                  <a:pt x="778" y="13"/>
                </a:cubicBezTo>
                <a:cubicBezTo>
                  <a:pt x="798" y="17"/>
                  <a:pt x="819" y="23"/>
                  <a:pt x="839" y="29"/>
                </a:cubicBezTo>
                <a:cubicBezTo>
                  <a:pt x="860" y="36"/>
                  <a:pt x="880" y="44"/>
                  <a:pt x="900" y="52"/>
                </a:cubicBezTo>
                <a:cubicBezTo>
                  <a:pt x="919" y="61"/>
                  <a:pt x="938" y="71"/>
                  <a:pt x="957" y="81"/>
                </a:cubicBezTo>
                <a:cubicBezTo>
                  <a:pt x="976" y="92"/>
                  <a:pt x="994" y="103"/>
                  <a:pt x="1012" y="116"/>
                </a:cubicBezTo>
                <a:cubicBezTo>
                  <a:pt x="1030" y="129"/>
                  <a:pt x="1047" y="142"/>
                  <a:pt x="1063" y="156"/>
                </a:cubicBezTo>
                <a:cubicBezTo>
                  <a:pt x="1080" y="171"/>
                  <a:pt x="1095" y="186"/>
                  <a:pt x="1110" y="202"/>
                </a:cubicBezTo>
                <a:cubicBezTo>
                  <a:pt x="1125" y="218"/>
                  <a:pt x="1140" y="235"/>
                  <a:pt x="1153" y="252"/>
                </a:cubicBezTo>
                <a:cubicBezTo>
                  <a:pt x="1167" y="270"/>
                  <a:pt x="1179" y="288"/>
                  <a:pt x="1191" y="307"/>
                </a:cubicBezTo>
                <a:cubicBezTo>
                  <a:pt x="1203" y="325"/>
                  <a:pt x="1214" y="345"/>
                  <a:pt x="1224" y="365"/>
                </a:cubicBezTo>
                <a:cubicBezTo>
                  <a:pt x="1234" y="385"/>
                  <a:pt x="1243" y="405"/>
                  <a:pt x="1251" y="426"/>
                </a:cubicBezTo>
                <a:cubicBezTo>
                  <a:pt x="1259" y="447"/>
                  <a:pt x="1267" y="468"/>
                  <a:pt x="1273" y="490"/>
                </a:cubicBezTo>
                <a:cubicBezTo>
                  <a:pt x="1279" y="511"/>
                  <a:pt x="1284" y="533"/>
                  <a:pt x="1288" y="555"/>
                </a:cubicBezTo>
                <a:cubicBezTo>
                  <a:pt x="1292" y="578"/>
                  <a:pt x="1296" y="600"/>
                  <a:pt x="1298" y="623"/>
                </a:cubicBezTo>
                <a:cubicBezTo>
                  <a:pt x="1300" y="646"/>
                  <a:pt x="1301" y="669"/>
                  <a:pt x="1301" y="691"/>
                </a:cubicBezTo>
                <a:lnTo>
                  <a:pt x="1301" y="703"/>
                </a:lnTo>
                <a:cubicBezTo>
                  <a:pt x="1301" y="726"/>
                  <a:pt x="1300" y="748"/>
                  <a:pt x="1298" y="771"/>
                </a:cubicBezTo>
                <a:cubicBezTo>
                  <a:pt x="1296" y="793"/>
                  <a:pt x="1292" y="816"/>
                  <a:pt x="1288" y="838"/>
                </a:cubicBezTo>
                <a:cubicBezTo>
                  <a:pt x="1284" y="860"/>
                  <a:pt x="1279" y="882"/>
                  <a:pt x="1273" y="903"/>
                </a:cubicBezTo>
                <a:cubicBezTo>
                  <a:pt x="1267" y="925"/>
                  <a:pt x="1259" y="946"/>
                  <a:pt x="1251" y="967"/>
                </a:cubicBezTo>
                <a:cubicBezTo>
                  <a:pt x="1243" y="988"/>
                  <a:pt x="1234" y="1009"/>
                  <a:pt x="1224" y="1029"/>
                </a:cubicBezTo>
                <a:cubicBezTo>
                  <a:pt x="1214" y="1048"/>
                  <a:pt x="1203" y="1068"/>
                  <a:pt x="1191" y="1087"/>
                </a:cubicBezTo>
                <a:cubicBezTo>
                  <a:pt x="1179" y="1105"/>
                  <a:pt x="1167" y="1124"/>
                  <a:pt x="1153" y="1141"/>
                </a:cubicBezTo>
                <a:cubicBezTo>
                  <a:pt x="1140" y="1159"/>
                  <a:pt x="1125" y="1175"/>
                  <a:pt x="1110" y="1191"/>
                </a:cubicBezTo>
                <a:cubicBezTo>
                  <a:pt x="1095" y="1207"/>
                  <a:pt x="1080" y="1222"/>
                  <a:pt x="1063" y="1237"/>
                </a:cubicBezTo>
                <a:cubicBezTo>
                  <a:pt x="1047" y="1251"/>
                  <a:pt x="1030" y="1265"/>
                  <a:pt x="1012" y="1277"/>
                </a:cubicBezTo>
                <a:cubicBezTo>
                  <a:pt x="994" y="1290"/>
                  <a:pt x="976" y="1301"/>
                  <a:pt x="957" y="1312"/>
                </a:cubicBezTo>
                <a:cubicBezTo>
                  <a:pt x="938" y="1323"/>
                  <a:pt x="919" y="1332"/>
                  <a:pt x="900" y="1341"/>
                </a:cubicBezTo>
                <a:cubicBezTo>
                  <a:pt x="880" y="1350"/>
                  <a:pt x="860" y="1357"/>
                  <a:pt x="839" y="1364"/>
                </a:cubicBezTo>
                <a:cubicBezTo>
                  <a:pt x="819" y="1370"/>
                  <a:pt x="798" y="1376"/>
                  <a:pt x="778" y="1380"/>
                </a:cubicBezTo>
                <a:cubicBezTo>
                  <a:pt x="757" y="1385"/>
                  <a:pt x="736" y="1388"/>
                  <a:pt x="715" y="1390"/>
                </a:cubicBezTo>
                <a:cubicBezTo>
                  <a:pt x="693" y="1392"/>
                  <a:pt x="672" y="1393"/>
                  <a:pt x="651" y="1393"/>
                </a:cubicBezTo>
                <a:cubicBezTo>
                  <a:pt x="630" y="1393"/>
                  <a:pt x="608" y="1392"/>
                  <a:pt x="587" y="1390"/>
                </a:cubicBezTo>
                <a:cubicBezTo>
                  <a:pt x="566" y="1388"/>
                  <a:pt x="545" y="1385"/>
                  <a:pt x="524" y="1380"/>
                </a:cubicBezTo>
                <a:cubicBezTo>
                  <a:pt x="503" y="1376"/>
                  <a:pt x="483" y="1370"/>
                  <a:pt x="462" y="1364"/>
                </a:cubicBezTo>
                <a:cubicBezTo>
                  <a:pt x="442" y="1357"/>
                  <a:pt x="422" y="1350"/>
                  <a:pt x="402" y="1341"/>
                </a:cubicBezTo>
                <a:cubicBezTo>
                  <a:pt x="382" y="1332"/>
                  <a:pt x="363" y="1323"/>
                  <a:pt x="344" y="1312"/>
                </a:cubicBezTo>
                <a:cubicBezTo>
                  <a:pt x="326" y="1301"/>
                  <a:pt x="307" y="1290"/>
                  <a:pt x="290" y="1277"/>
                </a:cubicBezTo>
                <a:cubicBezTo>
                  <a:pt x="271" y="1265"/>
                  <a:pt x="254" y="1251"/>
                  <a:pt x="237" y="1237"/>
                </a:cubicBezTo>
                <a:cubicBezTo>
                  <a:pt x="221" y="1222"/>
                  <a:pt x="205" y="1207"/>
                  <a:pt x="190" y="1191"/>
                </a:cubicBezTo>
                <a:cubicBezTo>
                  <a:pt x="175" y="1175"/>
                  <a:pt x="161" y="1159"/>
                  <a:pt x="147" y="1141"/>
                </a:cubicBezTo>
                <a:cubicBezTo>
                  <a:pt x="134" y="1124"/>
                  <a:pt x="121" y="1105"/>
                  <a:pt x="109" y="1087"/>
                </a:cubicBezTo>
                <a:cubicBezTo>
                  <a:pt x="98" y="1068"/>
                  <a:pt x="87" y="1048"/>
                  <a:pt x="77" y="1029"/>
                </a:cubicBezTo>
                <a:cubicBezTo>
                  <a:pt x="67" y="1009"/>
                  <a:pt x="57" y="988"/>
                  <a:pt x="49" y="967"/>
                </a:cubicBezTo>
                <a:cubicBezTo>
                  <a:pt x="41" y="946"/>
                  <a:pt x="34" y="925"/>
                  <a:pt x="28" y="903"/>
                </a:cubicBezTo>
                <a:cubicBezTo>
                  <a:pt x="22" y="882"/>
                  <a:pt x="16" y="860"/>
                  <a:pt x="12" y="838"/>
                </a:cubicBezTo>
                <a:cubicBezTo>
                  <a:pt x="8" y="816"/>
                  <a:pt x="5" y="793"/>
                  <a:pt x="3" y="771"/>
                </a:cubicBezTo>
                <a:cubicBezTo>
                  <a:pt x="1" y="748"/>
                  <a:pt x="0" y="726"/>
                  <a:pt x="0" y="703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55" name="" descr=""/>
          <p:cNvPicPr/>
          <p:nvPr/>
        </p:nvPicPr>
        <p:blipFill>
          <a:blip r:embed="rId3"/>
          <a:stretch/>
        </p:blipFill>
        <p:spPr>
          <a:xfrm>
            <a:off x="727200" y="168804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6" name=""/>
          <p:cNvSpPr txBox="1"/>
          <p:nvPr/>
        </p:nvSpPr>
        <p:spPr>
          <a:xfrm>
            <a:off x="838800" y="956520"/>
            <a:ext cx="9090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oﬀer several key beneﬁts that make them a popular choice for many machine learning tasks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1207440" y="1618920"/>
            <a:ext cx="5252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High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1207440" y="1886400"/>
            <a:ext cx="17402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Interpretability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601560" y="2257560"/>
            <a:ext cx="2469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Their ﬂowchart-like structure mimics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0" name=""/>
          <p:cNvSpPr txBox="1"/>
          <p:nvPr/>
        </p:nvSpPr>
        <p:spPr>
          <a:xfrm>
            <a:off x="601560" y="2458080"/>
            <a:ext cx="2682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human decision-making, making it easy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"/>
          <p:cNvSpPr txBox="1"/>
          <p:nvPr/>
        </p:nvSpPr>
        <p:spPr>
          <a:xfrm>
            <a:off x="601560" y="2658600"/>
            <a:ext cx="2485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to visualize and understand the logic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 txBox="1"/>
          <p:nvPr/>
        </p:nvSpPr>
        <p:spPr>
          <a:xfrm>
            <a:off x="601560" y="2859120"/>
            <a:ext cx="2430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behind predictions. This "white box"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 txBox="1"/>
          <p:nvPr/>
        </p:nvSpPr>
        <p:spPr>
          <a:xfrm>
            <a:off x="601560" y="3060000"/>
            <a:ext cx="2777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nature contrasts with "black box" models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3785400" y="1370160"/>
            <a:ext cx="3142440" cy="2240280"/>
          </a:xfrm>
          <a:custGeom>
            <a:avLst/>
            <a:gdLst/>
            <a:ahLst/>
            <a:rect l="0" t="0" r="r" b="b"/>
            <a:pathLst>
              <a:path w="8729" h="6223">
                <a:moveTo>
                  <a:pt x="0" y="6037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4" y="138"/>
                  <a:pt x="7" y="126"/>
                  <a:pt x="11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9" y="73"/>
                  <a:pt x="34" y="63"/>
                  <a:pt x="41" y="55"/>
                </a:cubicBezTo>
                <a:cubicBezTo>
                  <a:pt x="47" y="46"/>
                  <a:pt x="54" y="39"/>
                  <a:pt x="62" y="32"/>
                </a:cubicBezTo>
                <a:cubicBezTo>
                  <a:pt x="70" y="25"/>
                  <a:pt x="78" y="19"/>
                  <a:pt x="86" y="15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8543" y="0"/>
                </a:lnTo>
                <a:cubicBezTo>
                  <a:pt x="8556" y="0"/>
                  <a:pt x="8568" y="2"/>
                  <a:pt x="8580" y="4"/>
                </a:cubicBezTo>
                <a:cubicBezTo>
                  <a:pt x="8592" y="6"/>
                  <a:pt x="8603" y="10"/>
                  <a:pt x="8614" y="15"/>
                </a:cubicBezTo>
                <a:cubicBezTo>
                  <a:pt x="8626" y="19"/>
                  <a:pt x="8636" y="25"/>
                  <a:pt x="8647" y="32"/>
                </a:cubicBezTo>
                <a:cubicBezTo>
                  <a:pt x="8657" y="39"/>
                  <a:pt x="8666" y="46"/>
                  <a:pt x="8675" y="55"/>
                </a:cubicBezTo>
                <a:cubicBezTo>
                  <a:pt x="8683" y="63"/>
                  <a:pt x="8691" y="73"/>
                  <a:pt x="8698" y="83"/>
                </a:cubicBezTo>
                <a:cubicBezTo>
                  <a:pt x="8705" y="93"/>
                  <a:pt x="8710" y="104"/>
                  <a:pt x="8715" y="115"/>
                </a:cubicBezTo>
                <a:cubicBezTo>
                  <a:pt x="8720" y="126"/>
                  <a:pt x="8723" y="138"/>
                  <a:pt x="8726" y="150"/>
                </a:cubicBezTo>
                <a:cubicBezTo>
                  <a:pt x="8728" y="162"/>
                  <a:pt x="8729" y="174"/>
                  <a:pt x="8729" y="186"/>
                </a:cubicBezTo>
                <a:lnTo>
                  <a:pt x="8729" y="6037"/>
                </a:lnTo>
                <a:cubicBezTo>
                  <a:pt x="8729" y="6049"/>
                  <a:pt x="8728" y="6061"/>
                  <a:pt x="8726" y="6073"/>
                </a:cubicBezTo>
                <a:cubicBezTo>
                  <a:pt x="8723" y="6085"/>
                  <a:pt x="8720" y="6097"/>
                  <a:pt x="8715" y="6108"/>
                </a:cubicBezTo>
                <a:cubicBezTo>
                  <a:pt x="8710" y="6119"/>
                  <a:pt x="8705" y="6130"/>
                  <a:pt x="8698" y="6140"/>
                </a:cubicBezTo>
                <a:cubicBezTo>
                  <a:pt x="8691" y="6150"/>
                  <a:pt x="8683" y="6160"/>
                  <a:pt x="8675" y="6168"/>
                </a:cubicBezTo>
                <a:cubicBezTo>
                  <a:pt x="8666" y="6177"/>
                  <a:pt x="8657" y="6184"/>
                  <a:pt x="8647" y="6191"/>
                </a:cubicBezTo>
                <a:cubicBezTo>
                  <a:pt x="8636" y="6198"/>
                  <a:pt x="8626" y="6204"/>
                  <a:pt x="8614" y="6208"/>
                </a:cubicBezTo>
                <a:cubicBezTo>
                  <a:pt x="8603" y="6213"/>
                  <a:pt x="8592" y="6217"/>
                  <a:pt x="8580" y="6219"/>
                </a:cubicBezTo>
                <a:cubicBezTo>
                  <a:pt x="8568" y="6221"/>
                  <a:pt x="8556" y="6223"/>
                  <a:pt x="8543" y="6223"/>
                </a:cubicBezTo>
                <a:lnTo>
                  <a:pt x="139" y="6223"/>
                </a:lnTo>
                <a:cubicBezTo>
                  <a:pt x="130" y="6223"/>
                  <a:pt x="121" y="6221"/>
                  <a:pt x="112" y="6219"/>
                </a:cubicBezTo>
                <a:cubicBezTo>
                  <a:pt x="103" y="6217"/>
                  <a:pt x="94" y="6213"/>
                  <a:pt x="86" y="6208"/>
                </a:cubicBezTo>
                <a:cubicBezTo>
                  <a:pt x="78" y="6204"/>
                  <a:pt x="70" y="6198"/>
                  <a:pt x="62" y="6191"/>
                </a:cubicBezTo>
                <a:cubicBezTo>
                  <a:pt x="54" y="6184"/>
                  <a:pt x="47" y="6177"/>
                  <a:pt x="41" y="6168"/>
                </a:cubicBezTo>
                <a:cubicBezTo>
                  <a:pt x="34" y="6160"/>
                  <a:pt x="29" y="6150"/>
                  <a:pt x="23" y="6140"/>
                </a:cubicBezTo>
                <a:cubicBezTo>
                  <a:pt x="18" y="6130"/>
                  <a:pt x="14" y="6119"/>
                  <a:pt x="11" y="6108"/>
                </a:cubicBezTo>
                <a:cubicBezTo>
                  <a:pt x="7" y="6097"/>
                  <a:pt x="4" y="6085"/>
                  <a:pt x="3" y="6073"/>
                </a:cubicBezTo>
                <a:cubicBezTo>
                  <a:pt x="1" y="6061"/>
                  <a:pt x="0" y="6049"/>
                  <a:pt x="0" y="6037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3768840" y="1370160"/>
            <a:ext cx="66960" cy="2240280"/>
          </a:xfrm>
          <a:custGeom>
            <a:avLst/>
            <a:gdLst/>
            <a:ahLst/>
            <a:rect l="0" t="0" r="r" b="b"/>
            <a:pathLst>
              <a:path w="186" h="6223">
                <a:moveTo>
                  <a:pt x="150" y="15"/>
                </a:moveTo>
                <a:cubicBezTo>
                  <a:pt x="138" y="24"/>
                  <a:pt x="128" y="37"/>
                  <a:pt x="120" y="55"/>
                </a:cubicBezTo>
                <a:cubicBezTo>
                  <a:pt x="111" y="72"/>
                  <a:pt x="104" y="92"/>
                  <a:pt x="100" y="115"/>
                </a:cubicBezTo>
                <a:cubicBezTo>
                  <a:pt x="95" y="138"/>
                  <a:pt x="92" y="162"/>
                  <a:pt x="92" y="186"/>
                </a:cubicBezTo>
                <a:lnTo>
                  <a:pt x="92" y="6037"/>
                </a:lnTo>
                <a:cubicBezTo>
                  <a:pt x="92" y="6061"/>
                  <a:pt x="95" y="6085"/>
                  <a:pt x="100" y="6108"/>
                </a:cubicBezTo>
                <a:cubicBezTo>
                  <a:pt x="104" y="6131"/>
                  <a:pt x="111" y="6151"/>
                  <a:pt x="120" y="6168"/>
                </a:cubicBezTo>
                <a:cubicBezTo>
                  <a:pt x="128" y="6186"/>
                  <a:pt x="138" y="6199"/>
                  <a:pt x="150" y="6208"/>
                </a:cubicBezTo>
                <a:cubicBezTo>
                  <a:pt x="161" y="6218"/>
                  <a:pt x="174" y="6223"/>
                  <a:pt x="186" y="6223"/>
                </a:cubicBezTo>
                <a:cubicBezTo>
                  <a:pt x="161" y="6223"/>
                  <a:pt x="137" y="6218"/>
                  <a:pt x="114" y="6208"/>
                </a:cubicBezTo>
                <a:cubicBezTo>
                  <a:pt x="91" y="6199"/>
                  <a:pt x="71" y="6186"/>
                  <a:pt x="54" y="6168"/>
                </a:cubicBezTo>
                <a:cubicBezTo>
                  <a:pt x="37" y="6151"/>
                  <a:pt x="23" y="6131"/>
                  <a:pt x="14" y="6108"/>
                </a:cubicBezTo>
                <a:cubicBezTo>
                  <a:pt x="4" y="6085"/>
                  <a:pt x="0" y="6061"/>
                  <a:pt x="0" y="6037"/>
                </a:cubicBezTo>
                <a:lnTo>
                  <a:pt x="0" y="186"/>
                </a:lnTo>
                <a:cubicBezTo>
                  <a:pt x="0" y="162"/>
                  <a:pt x="4" y="138"/>
                  <a:pt x="14" y="115"/>
                </a:cubicBezTo>
                <a:cubicBezTo>
                  <a:pt x="23" y="92"/>
                  <a:pt x="37" y="72"/>
                  <a:pt x="54" y="55"/>
                </a:cubicBezTo>
                <a:cubicBezTo>
                  <a:pt x="71" y="37"/>
                  <a:pt x="91" y="24"/>
                  <a:pt x="114" y="15"/>
                </a:cubicBezTo>
                <a:cubicBezTo>
                  <a:pt x="137" y="5"/>
                  <a:pt x="161" y="0"/>
                  <a:pt x="186" y="0"/>
                </a:cubicBezTo>
                <a:cubicBezTo>
                  <a:pt x="174" y="0"/>
                  <a:pt x="161" y="5"/>
                  <a:pt x="150" y="15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3969360" y="1537560"/>
            <a:ext cx="393120" cy="501480"/>
          </a:xfrm>
          <a:custGeom>
            <a:avLst/>
            <a:gdLst/>
            <a:ahLst/>
            <a:rect l="0" t="0" r="r" b="b"/>
            <a:pathLst>
              <a:path w="1092" h="1393">
                <a:moveTo>
                  <a:pt x="0" y="697"/>
                </a:moveTo>
                <a:cubicBezTo>
                  <a:pt x="0" y="674"/>
                  <a:pt x="1" y="652"/>
                  <a:pt x="2" y="629"/>
                </a:cubicBezTo>
                <a:cubicBezTo>
                  <a:pt x="4" y="606"/>
                  <a:pt x="7" y="583"/>
                  <a:pt x="10" y="560"/>
                </a:cubicBezTo>
                <a:cubicBezTo>
                  <a:pt x="14" y="538"/>
                  <a:pt x="18" y="516"/>
                  <a:pt x="23" y="494"/>
                </a:cubicBezTo>
                <a:cubicBezTo>
                  <a:pt x="28" y="472"/>
                  <a:pt x="34" y="451"/>
                  <a:pt x="41" y="430"/>
                </a:cubicBezTo>
                <a:cubicBezTo>
                  <a:pt x="48" y="409"/>
                  <a:pt x="56" y="388"/>
                  <a:pt x="64" y="368"/>
                </a:cubicBezTo>
                <a:cubicBezTo>
                  <a:pt x="72" y="348"/>
                  <a:pt x="82" y="328"/>
                  <a:pt x="91" y="309"/>
                </a:cubicBezTo>
                <a:cubicBezTo>
                  <a:pt x="101" y="290"/>
                  <a:pt x="112" y="272"/>
                  <a:pt x="123" y="254"/>
                </a:cubicBezTo>
                <a:cubicBezTo>
                  <a:pt x="135" y="237"/>
                  <a:pt x="147" y="220"/>
                  <a:pt x="159" y="204"/>
                </a:cubicBezTo>
                <a:cubicBezTo>
                  <a:pt x="172" y="188"/>
                  <a:pt x="185" y="172"/>
                  <a:pt x="199" y="158"/>
                </a:cubicBezTo>
                <a:cubicBezTo>
                  <a:pt x="212" y="143"/>
                  <a:pt x="227" y="130"/>
                  <a:pt x="242" y="117"/>
                </a:cubicBezTo>
                <a:cubicBezTo>
                  <a:pt x="256" y="104"/>
                  <a:pt x="272" y="93"/>
                  <a:pt x="287" y="82"/>
                </a:cubicBezTo>
                <a:cubicBezTo>
                  <a:pt x="303" y="71"/>
                  <a:pt x="319" y="61"/>
                  <a:pt x="336" y="53"/>
                </a:cubicBezTo>
                <a:cubicBezTo>
                  <a:pt x="352" y="44"/>
                  <a:pt x="369" y="36"/>
                  <a:pt x="386" y="30"/>
                </a:cubicBezTo>
                <a:cubicBezTo>
                  <a:pt x="403" y="23"/>
                  <a:pt x="420" y="18"/>
                  <a:pt x="439" y="13"/>
                </a:cubicBezTo>
                <a:cubicBezTo>
                  <a:pt x="456" y="9"/>
                  <a:pt x="474" y="5"/>
                  <a:pt x="492" y="3"/>
                </a:cubicBezTo>
                <a:cubicBezTo>
                  <a:pt x="509" y="1"/>
                  <a:pt x="527" y="0"/>
                  <a:pt x="545" y="0"/>
                </a:cubicBezTo>
                <a:lnTo>
                  <a:pt x="547" y="0"/>
                </a:lnTo>
                <a:cubicBezTo>
                  <a:pt x="565" y="0"/>
                  <a:pt x="583" y="1"/>
                  <a:pt x="601" y="3"/>
                </a:cubicBezTo>
                <a:cubicBezTo>
                  <a:pt x="619" y="5"/>
                  <a:pt x="636" y="9"/>
                  <a:pt x="654" y="13"/>
                </a:cubicBezTo>
                <a:cubicBezTo>
                  <a:pt x="671" y="18"/>
                  <a:pt x="688" y="23"/>
                  <a:pt x="705" y="30"/>
                </a:cubicBezTo>
                <a:cubicBezTo>
                  <a:pt x="723" y="36"/>
                  <a:pt x="739" y="44"/>
                  <a:pt x="756" y="53"/>
                </a:cubicBezTo>
                <a:cubicBezTo>
                  <a:pt x="772" y="61"/>
                  <a:pt x="788" y="71"/>
                  <a:pt x="804" y="82"/>
                </a:cubicBezTo>
                <a:cubicBezTo>
                  <a:pt x="820" y="93"/>
                  <a:pt x="835" y="104"/>
                  <a:pt x="850" y="117"/>
                </a:cubicBezTo>
                <a:cubicBezTo>
                  <a:pt x="865" y="130"/>
                  <a:pt x="879" y="143"/>
                  <a:pt x="893" y="158"/>
                </a:cubicBezTo>
                <a:cubicBezTo>
                  <a:pt x="907" y="172"/>
                  <a:pt x="920" y="188"/>
                  <a:pt x="932" y="204"/>
                </a:cubicBezTo>
                <a:cubicBezTo>
                  <a:pt x="945" y="220"/>
                  <a:pt x="957" y="237"/>
                  <a:pt x="968" y="254"/>
                </a:cubicBezTo>
                <a:cubicBezTo>
                  <a:pt x="979" y="272"/>
                  <a:pt x="990" y="290"/>
                  <a:pt x="1000" y="309"/>
                </a:cubicBezTo>
                <a:cubicBezTo>
                  <a:pt x="1010" y="328"/>
                  <a:pt x="1019" y="348"/>
                  <a:pt x="1027" y="368"/>
                </a:cubicBezTo>
                <a:cubicBezTo>
                  <a:pt x="1036" y="388"/>
                  <a:pt x="1043" y="409"/>
                  <a:pt x="1050" y="430"/>
                </a:cubicBezTo>
                <a:cubicBezTo>
                  <a:pt x="1057" y="451"/>
                  <a:pt x="1063" y="472"/>
                  <a:pt x="1068" y="494"/>
                </a:cubicBezTo>
                <a:cubicBezTo>
                  <a:pt x="1073" y="516"/>
                  <a:pt x="1078" y="538"/>
                  <a:pt x="1081" y="560"/>
                </a:cubicBezTo>
                <a:cubicBezTo>
                  <a:pt x="1085" y="583"/>
                  <a:pt x="1087" y="606"/>
                  <a:pt x="1089" y="629"/>
                </a:cubicBezTo>
                <a:cubicBezTo>
                  <a:pt x="1091" y="652"/>
                  <a:pt x="1092" y="674"/>
                  <a:pt x="1092" y="697"/>
                </a:cubicBezTo>
                <a:cubicBezTo>
                  <a:pt x="1092" y="720"/>
                  <a:pt x="1091" y="743"/>
                  <a:pt x="1089" y="765"/>
                </a:cubicBezTo>
                <a:cubicBezTo>
                  <a:pt x="1087" y="788"/>
                  <a:pt x="1085" y="811"/>
                  <a:pt x="1081" y="833"/>
                </a:cubicBezTo>
                <a:cubicBezTo>
                  <a:pt x="1078" y="855"/>
                  <a:pt x="1073" y="877"/>
                  <a:pt x="1068" y="899"/>
                </a:cubicBezTo>
                <a:cubicBezTo>
                  <a:pt x="1063" y="921"/>
                  <a:pt x="1057" y="943"/>
                  <a:pt x="1050" y="964"/>
                </a:cubicBezTo>
                <a:cubicBezTo>
                  <a:pt x="1043" y="985"/>
                  <a:pt x="1036" y="1005"/>
                  <a:pt x="1027" y="1025"/>
                </a:cubicBezTo>
                <a:cubicBezTo>
                  <a:pt x="1019" y="1045"/>
                  <a:pt x="1010" y="1065"/>
                  <a:pt x="1000" y="1084"/>
                </a:cubicBezTo>
                <a:cubicBezTo>
                  <a:pt x="990" y="1103"/>
                  <a:pt x="979" y="1121"/>
                  <a:pt x="968" y="1139"/>
                </a:cubicBezTo>
                <a:cubicBezTo>
                  <a:pt x="957" y="1157"/>
                  <a:pt x="945" y="1173"/>
                  <a:pt x="932" y="1190"/>
                </a:cubicBezTo>
                <a:cubicBezTo>
                  <a:pt x="920" y="1206"/>
                  <a:pt x="907" y="1221"/>
                  <a:pt x="893" y="1235"/>
                </a:cubicBezTo>
                <a:cubicBezTo>
                  <a:pt x="879" y="1250"/>
                  <a:pt x="865" y="1263"/>
                  <a:pt x="850" y="1276"/>
                </a:cubicBezTo>
                <a:cubicBezTo>
                  <a:pt x="835" y="1289"/>
                  <a:pt x="820" y="1301"/>
                  <a:pt x="804" y="1311"/>
                </a:cubicBezTo>
                <a:cubicBezTo>
                  <a:pt x="788" y="1322"/>
                  <a:pt x="772" y="1332"/>
                  <a:pt x="756" y="1340"/>
                </a:cubicBezTo>
                <a:cubicBezTo>
                  <a:pt x="739" y="1349"/>
                  <a:pt x="723" y="1357"/>
                  <a:pt x="705" y="1363"/>
                </a:cubicBezTo>
                <a:cubicBezTo>
                  <a:pt x="688" y="1370"/>
                  <a:pt x="671" y="1376"/>
                  <a:pt x="654" y="1380"/>
                </a:cubicBezTo>
                <a:cubicBezTo>
                  <a:pt x="636" y="1385"/>
                  <a:pt x="619" y="1388"/>
                  <a:pt x="601" y="1390"/>
                </a:cubicBezTo>
                <a:cubicBezTo>
                  <a:pt x="583" y="1392"/>
                  <a:pt x="565" y="1393"/>
                  <a:pt x="547" y="1393"/>
                </a:cubicBezTo>
                <a:lnTo>
                  <a:pt x="545" y="1393"/>
                </a:lnTo>
                <a:cubicBezTo>
                  <a:pt x="527" y="1393"/>
                  <a:pt x="509" y="1392"/>
                  <a:pt x="492" y="1390"/>
                </a:cubicBezTo>
                <a:cubicBezTo>
                  <a:pt x="474" y="1388"/>
                  <a:pt x="456" y="1385"/>
                  <a:pt x="439" y="1380"/>
                </a:cubicBezTo>
                <a:cubicBezTo>
                  <a:pt x="420" y="1376"/>
                  <a:pt x="403" y="1370"/>
                  <a:pt x="386" y="1363"/>
                </a:cubicBezTo>
                <a:cubicBezTo>
                  <a:pt x="369" y="1357"/>
                  <a:pt x="352" y="1349"/>
                  <a:pt x="336" y="1340"/>
                </a:cubicBezTo>
                <a:cubicBezTo>
                  <a:pt x="319" y="1332"/>
                  <a:pt x="303" y="1322"/>
                  <a:pt x="287" y="1311"/>
                </a:cubicBezTo>
                <a:cubicBezTo>
                  <a:pt x="272" y="1301"/>
                  <a:pt x="256" y="1289"/>
                  <a:pt x="242" y="1276"/>
                </a:cubicBezTo>
                <a:cubicBezTo>
                  <a:pt x="227" y="1263"/>
                  <a:pt x="212" y="1250"/>
                  <a:pt x="199" y="1235"/>
                </a:cubicBezTo>
                <a:cubicBezTo>
                  <a:pt x="185" y="1221"/>
                  <a:pt x="172" y="1206"/>
                  <a:pt x="159" y="1190"/>
                </a:cubicBezTo>
                <a:cubicBezTo>
                  <a:pt x="147" y="1173"/>
                  <a:pt x="135" y="1157"/>
                  <a:pt x="123" y="1139"/>
                </a:cubicBezTo>
                <a:cubicBezTo>
                  <a:pt x="112" y="1121"/>
                  <a:pt x="101" y="1103"/>
                  <a:pt x="91" y="1084"/>
                </a:cubicBezTo>
                <a:cubicBezTo>
                  <a:pt x="82" y="1065"/>
                  <a:pt x="72" y="1045"/>
                  <a:pt x="64" y="1025"/>
                </a:cubicBezTo>
                <a:cubicBezTo>
                  <a:pt x="56" y="1005"/>
                  <a:pt x="48" y="985"/>
                  <a:pt x="41" y="964"/>
                </a:cubicBezTo>
                <a:cubicBezTo>
                  <a:pt x="34" y="943"/>
                  <a:pt x="28" y="921"/>
                  <a:pt x="23" y="899"/>
                </a:cubicBezTo>
                <a:cubicBezTo>
                  <a:pt x="18" y="877"/>
                  <a:pt x="14" y="855"/>
                  <a:pt x="10" y="833"/>
                </a:cubicBezTo>
                <a:cubicBezTo>
                  <a:pt x="7" y="811"/>
                  <a:pt x="4" y="788"/>
                  <a:pt x="2" y="765"/>
                </a:cubicBezTo>
                <a:cubicBezTo>
                  <a:pt x="1" y="743"/>
                  <a:pt x="0" y="720"/>
                  <a:pt x="0" y="697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67" name="" descr=""/>
          <p:cNvPicPr/>
          <p:nvPr/>
        </p:nvPicPr>
        <p:blipFill>
          <a:blip r:embed="rId4"/>
          <a:stretch/>
        </p:blipFill>
        <p:spPr>
          <a:xfrm>
            <a:off x="4078080" y="168804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8" name=""/>
          <p:cNvSpPr txBox="1"/>
          <p:nvPr/>
        </p:nvSpPr>
        <p:spPr>
          <a:xfrm>
            <a:off x="601560" y="3260520"/>
            <a:ext cx="1405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like neural networks.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 txBox="1"/>
          <p:nvPr/>
        </p:nvSpPr>
        <p:spPr>
          <a:xfrm>
            <a:off x="4492080" y="1618920"/>
            <a:ext cx="1501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Minimal Data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4492080" y="1886400"/>
            <a:ext cx="1344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Preparation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3966480" y="2257560"/>
            <a:ext cx="2690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Compared to other algorithms, Decision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"/>
          <p:cNvSpPr txBox="1"/>
          <p:nvPr/>
        </p:nvSpPr>
        <p:spPr>
          <a:xfrm>
            <a:off x="3966480" y="2458080"/>
            <a:ext cx="2578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Trees require less data preprocessing.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"/>
          <p:cNvSpPr txBox="1"/>
          <p:nvPr/>
        </p:nvSpPr>
        <p:spPr>
          <a:xfrm>
            <a:off x="3966480" y="2658600"/>
            <a:ext cx="2749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They don't necessitate feature scaling or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 txBox="1"/>
          <p:nvPr/>
        </p:nvSpPr>
        <p:spPr>
          <a:xfrm>
            <a:off x="3966480" y="2859120"/>
            <a:ext cx="2555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normalization and can handle missing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"/>
          <p:cNvSpPr txBox="1"/>
          <p:nvPr/>
        </p:nvSpPr>
        <p:spPr>
          <a:xfrm>
            <a:off x="3966480" y="3060000"/>
            <a:ext cx="2085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values and both numerical and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7144920" y="1370160"/>
            <a:ext cx="3150720" cy="2240280"/>
          </a:xfrm>
          <a:custGeom>
            <a:avLst/>
            <a:gdLst/>
            <a:ahLst/>
            <a:rect l="0" t="0" r="r" b="b"/>
            <a:pathLst>
              <a:path w="8752" h="6223">
                <a:moveTo>
                  <a:pt x="0" y="6037"/>
                </a:moveTo>
                <a:lnTo>
                  <a:pt x="0" y="186"/>
                </a:lnTo>
                <a:cubicBezTo>
                  <a:pt x="0" y="174"/>
                  <a:pt x="1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0" y="55"/>
                </a:cubicBezTo>
                <a:cubicBezTo>
                  <a:pt x="47" y="46"/>
                  <a:pt x="54" y="39"/>
                  <a:pt x="62" y="32"/>
                </a:cubicBezTo>
                <a:cubicBezTo>
                  <a:pt x="69" y="25"/>
                  <a:pt x="77" y="19"/>
                  <a:pt x="86" y="15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8566" y="0"/>
                </a:lnTo>
                <a:cubicBezTo>
                  <a:pt x="8578" y="0"/>
                  <a:pt x="8591" y="2"/>
                  <a:pt x="8603" y="4"/>
                </a:cubicBezTo>
                <a:cubicBezTo>
                  <a:pt x="8614" y="6"/>
                  <a:pt x="8626" y="10"/>
                  <a:pt x="8637" y="15"/>
                </a:cubicBezTo>
                <a:cubicBezTo>
                  <a:pt x="8649" y="19"/>
                  <a:pt x="8659" y="25"/>
                  <a:pt x="8669" y="32"/>
                </a:cubicBezTo>
                <a:cubicBezTo>
                  <a:pt x="8680" y="39"/>
                  <a:pt x="8689" y="46"/>
                  <a:pt x="8698" y="55"/>
                </a:cubicBezTo>
                <a:cubicBezTo>
                  <a:pt x="8706" y="63"/>
                  <a:pt x="8714" y="73"/>
                  <a:pt x="8721" y="83"/>
                </a:cubicBezTo>
                <a:cubicBezTo>
                  <a:pt x="8727" y="93"/>
                  <a:pt x="8733" y="104"/>
                  <a:pt x="8738" y="115"/>
                </a:cubicBezTo>
                <a:cubicBezTo>
                  <a:pt x="8743" y="126"/>
                  <a:pt x="8746" y="138"/>
                  <a:pt x="8748" y="150"/>
                </a:cubicBezTo>
                <a:cubicBezTo>
                  <a:pt x="8751" y="162"/>
                  <a:pt x="8752" y="174"/>
                  <a:pt x="8752" y="186"/>
                </a:cubicBezTo>
                <a:lnTo>
                  <a:pt x="8752" y="6037"/>
                </a:lnTo>
                <a:cubicBezTo>
                  <a:pt x="8752" y="6049"/>
                  <a:pt x="8751" y="6061"/>
                  <a:pt x="8748" y="6073"/>
                </a:cubicBezTo>
                <a:cubicBezTo>
                  <a:pt x="8746" y="6085"/>
                  <a:pt x="8743" y="6097"/>
                  <a:pt x="8738" y="6108"/>
                </a:cubicBezTo>
                <a:cubicBezTo>
                  <a:pt x="8733" y="6119"/>
                  <a:pt x="8727" y="6130"/>
                  <a:pt x="8721" y="6140"/>
                </a:cubicBezTo>
                <a:cubicBezTo>
                  <a:pt x="8714" y="6150"/>
                  <a:pt x="8706" y="6160"/>
                  <a:pt x="8698" y="6168"/>
                </a:cubicBezTo>
                <a:cubicBezTo>
                  <a:pt x="8689" y="6177"/>
                  <a:pt x="8680" y="6184"/>
                  <a:pt x="8669" y="6191"/>
                </a:cubicBezTo>
                <a:cubicBezTo>
                  <a:pt x="8659" y="6198"/>
                  <a:pt x="8649" y="6204"/>
                  <a:pt x="8637" y="6208"/>
                </a:cubicBezTo>
                <a:cubicBezTo>
                  <a:pt x="8626" y="6213"/>
                  <a:pt x="8614" y="6217"/>
                  <a:pt x="8603" y="6219"/>
                </a:cubicBezTo>
                <a:cubicBezTo>
                  <a:pt x="8591" y="6221"/>
                  <a:pt x="8578" y="6223"/>
                  <a:pt x="8566" y="6223"/>
                </a:cubicBezTo>
                <a:lnTo>
                  <a:pt x="139" y="6223"/>
                </a:lnTo>
                <a:cubicBezTo>
                  <a:pt x="130" y="6223"/>
                  <a:pt x="121" y="6221"/>
                  <a:pt x="112" y="6219"/>
                </a:cubicBezTo>
                <a:cubicBezTo>
                  <a:pt x="103" y="6217"/>
                  <a:pt x="94" y="6213"/>
                  <a:pt x="86" y="6208"/>
                </a:cubicBezTo>
                <a:cubicBezTo>
                  <a:pt x="77" y="6204"/>
                  <a:pt x="69" y="6198"/>
                  <a:pt x="62" y="6191"/>
                </a:cubicBezTo>
                <a:cubicBezTo>
                  <a:pt x="54" y="6184"/>
                  <a:pt x="47" y="6177"/>
                  <a:pt x="40" y="6168"/>
                </a:cubicBezTo>
                <a:cubicBezTo>
                  <a:pt x="34" y="6160"/>
                  <a:pt x="28" y="6150"/>
                  <a:pt x="23" y="6140"/>
                </a:cubicBezTo>
                <a:cubicBezTo>
                  <a:pt x="18" y="6130"/>
                  <a:pt x="14" y="6119"/>
                  <a:pt x="10" y="6108"/>
                </a:cubicBezTo>
                <a:cubicBezTo>
                  <a:pt x="7" y="6097"/>
                  <a:pt x="4" y="6085"/>
                  <a:pt x="2" y="6073"/>
                </a:cubicBezTo>
                <a:cubicBezTo>
                  <a:pt x="1" y="6061"/>
                  <a:pt x="0" y="6049"/>
                  <a:pt x="0" y="6037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7128000" y="1370160"/>
            <a:ext cx="67320" cy="2240280"/>
          </a:xfrm>
          <a:custGeom>
            <a:avLst/>
            <a:gdLst/>
            <a:ahLst/>
            <a:rect l="0" t="0" r="r" b="b"/>
            <a:pathLst>
              <a:path w="187" h="6223">
                <a:moveTo>
                  <a:pt x="0" y="0"/>
                </a:moveTo>
                <a:lnTo>
                  <a:pt x="187" y="0"/>
                </a:lnTo>
                <a:lnTo>
                  <a:pt x="187" y="6223"/>
                </a:lnTo>
                <a:lnTo>
                  <a:pt x="0" y="6223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7328520" y="1537560"/>
            <a:ext cx="501840" cy="501480"/>
          </a:xfrm>
          <a:custGeom>
            <a:avLst/>
            <a:gdLst/>
            <a:ahLst/>
            <a:rect l="0" t="0" r="r" b="b"/>
            <a:pathLst>
              <a:path w="1394" h="1393">
                <a:moveTo>
                  <a:pt x="1394" y="697"/>
                </a:moveTo>
                <a:cubicBezTo>
                  <a:pt x="1394" y="720"/>
                  <a:pt x="1393" y="743"/>
                  <a:pt x="1391" y="765"/>
                </a:cubicBezTo>
                <a:cubicBezTo>
                  <a:pt x="1389" y="788"/>
                  <a:pt x="1385" y="811"/>
                  <a:pt x="1381" y="833"/>
                </a:cubicBezTo>
                <a:cubicBezTo>
                  <a:pt x="1376" y="855"/>
                  <a:pt x="1371" y="877"/>
                  <a:pt x="1364" y="899"/>
                </a:cubicBezTo>
                <a:cubicBezTo>
                  <a:pt x="1358" y="921"/>
                  <a:pt x="1350" y="943"/>
                  <a:pt x="1341" y="964"/>
                </a:cubicBezTo>
                <a:cubicBezTo>
                  <a:pt x="1332" y="985"/>
                  <a:pt x="1323" y="1005"/>
                  <a:pt x="1312" y="1025"/>
                </a:cubicBezTo>
                <a:cubicBezTo>
                  <a:pt x="1301" y="1045"/>
                  <a:pt x="1289" y="1065"/>
                  <a:pt x="1277" y="1084"/>
                </a:cubicBezTo>
                <a:cubicBezTo>
                  <a:pt x="1264" y="1103"/>
                  <a:pt x="1251" y="1121"/>
                  <a:pt x="1236" y="1139"/>
                </a:cubicBezTo>
                <a:cubicBezTo>
                  <a:pt x="1222" y="1157"/>
                  <a:pt x="1205" y="1173"/>
                  <a:pt x="1189" y="1190"/>
                </a:cubicBezTo>
                <a:cubicBezTo>
                  <a:pt x="1173" y="1206"/>
                  <a:pt x="1156" y="1221"/>
                  <a:pt x="1139" y="1235"/>
                </a:cubicBezTo>
                <a:cubicBezTo>
                  <a:pt x="1121" y="1250"/>
                  <a:pt x="1103" y="1263"/>
                  <a:pt x="1084" y="1276"/>
                </a:cubicBezTo>
                <a:cubicBezTo>
                  <a:pt x="1065" y="1289"/>
                  <a:pt x="1045" y="1301"/>
                  <a:pt x="1025" y="1311"/>
                </a:cubicBezTo>
                <a:cubicBezTo>
                  <a:pt x="1005" y="1322"/>
                  <a:pt x="984" y="1332"/>
                  <a:pt x="963" y="1340"/>
                </a:cubicBezTo>
                <a:cubicBezTo>
                  <a:pt x="942" y="1349"/>
                  <a:pt x="921" y="1357"/>
                  <a:pt x="899" y="1363"/>
                </a:cubicBezTo>
                <a:cubicBezTo>
                  <a:pt x="877" y="1370"/>
                  <a:pt x="855" y="1376"/>
                  <a:pt x="833" y="1380"/>
                </a:cubicBezTo>
                <a:cubicBezTo>
                  <a:pt x="810" y="1385"/>
                  <a:pt x="788" y="1388"/>
                  <a:pt x="765" y="1390"/>
                </a:cubicBezTo>
                <a:cubicBezTo>
                  <a:pt x="742" y="1392"/>
                  <a:pt x="720" y="1393"/>
                  <a:pt x="697" y="1393"/>
                </a:cubicBezTo>
                <a:cubicBezTo>
                  <a:pt x="674" y="1393"/>
                  <a:pt x="651" y="1392"/>
                  <a:pt x="628" y="1390"/>
                </a:cubicBezTo>
                <a:cubicBezTo>
                  <a:pt x="606" y="1388"/>
                  <a:pt x="583" y="1385"/>
                  <a:pt x="561" y="1380"/>
                </a:cubicBezTo>
                <a:cubicBezTo>
                  <a:pt x="539" y="1376"/>
                  <a:pt x="516" y="1370"/>
                  <a:pt x="495" y="1363"/>
                </a:cubicBezTo>
                <a:cubicBezTo>
                  <a:pt x="473" y="1357"/>
                  <a:pt x="451" y="1349"/>
                  <a:pt x="430" y="1340"/>
                </a:cubicBezTo>
                <a:cubicBezTo>
                  <a:pt x="409" y="1332"/>
                  <a:pt x="389" y="1322"/>
                  <a:pt x="368" y="1311"/>
                </a:cubicBezTo>
                <a:cubicBezTo>
                  <a:pt x="348" y="1301"/>
                  <a:pt x="329" y="1289"/>
                  <a:pt x="310" y="1276"/>
                </a:cubicBezTo>
                <a:cubicBezTo>
                  <a:pt x="291" y="1263"/>
                  <a:pt x="273" y="1250"/>
                  <a:pt x="255" y="1235"/>
                </a:cubicBezTo>
                <a:cubicBezTo>
                  <a:pt x="237" y="1221"/>
                  <a:pt x="220" y="1206"/>
                  <a:pt x="204" y="1190"/>
                </a:cubicBezTo>
                <a:cubicBezTo>
                  <a:pt x="188" y="1173"/>
                  <a:pt x="173" y="1157"/>
                  <a:pt x="158" y="1139"/>
                </a:cubicBezTo>
                <a:cubicBezTo>
                  <a:pt x="144" y="1121"/>
                  <a:pt x="130" y="1103"/>
                  <a:pt x="118" y="1084"/>
                </a:cubicBezTo>
                <a:cubicBezTo>
                  <a:pt x="105" y="1065"/>
                  <a:pt x="93" y="1045"/>
                  <a:pt x="83" y="1025"/>
                </a:cubicBezTo>
                <a:cubicBezTo>
                  <a:pt x="72" y="1005"/>
                  <a:pt x="62" y="985"/>
                  <a:pt x="53" y="964"/>
                </a:cubicBezTo>
                <a:cubicBezTo>
                  <a:pt x="45" y="943"/>
                  <a:pt x="37" y="921"/>
                  <a:pt x="30" y="899"/>
                </a:cubicBezTo>
                <a:cubicBezTo>
                  <a:pt x="24" y="877"/>
                  <a:pt x="18" y="855"/>
                  <a:pt x="14" y="833"/>
                </a:cubicBezTo>
                <a:cubicBezTo>
                  <a:pt x="9" y="811"/>
                  <a:pt x="6" y="788"/>
                  <a:pt x="4" y="765"/>
                </a:cubicBezTo>
                <a:cubicBezTo>
                  <a:pt x="1" y="743"/>
                  <a:pt x="0" y="720"/>
                  <a:pt x="0" y="697"/>
                </a:cubicBezTo>
                <a:cubicBezTo>
                  <a:pt x="0" y="674"/>
                  <a:pt x="1" y="652"/>
                  <a:pt x="4" y="629"/>
                </a:cubicBezTo>
                <a:cubicBezTo>
                  <a:pt x="6" y="606"/>
                  <a:pt x="9" y="583"/>
                  <a:pt x="14" y="560"/>
                </a:cubicBezTo>
                <a:cubicBezTo>
                  <a:pt x="18" y="538"/>
                  <a:pt x="24" y="516"/>
                  <a:pt x="30" y="494"/>
                </a:cubicBezTo>
                <a:cubicBezTo>
                  <a:pt x="37" y="472"/>
                  <a:pt x="45" y="451"/>
                  <a:pt x="53" y="430"/>
                </a:cubicBezTo>
                <a:cubicBezTo>
                  <a:pt x="62" y="409"/>
                  <a:pt x="72" y="388"/>
                  <a:pt x="83" y="368"/>
                </a:cubicBezTo>
                <a:cubicBezTo>
                  <a:pt x="93" y="348"/>
                  <a:pt x="105" y="328"/>
                  <a:pt x="118" y="309"/>
                </a:cubicBezTo>
                <a:cubicBezTo>
                  <a:pt x="130" y="290"/>
                  <a:pt x="144" y="272"/>
                  <a:pt x="158" y="254"/>
                </a:cubicBezTo>
                <a:cubicBezTo>
                  <a:pt x="173" y="237"/>
                  <a:pt x="188" y="220"/>
                  <a:pt x="204" y="204"/>
                </a:cubicBezTo>
                <a:cubicBezTo>
                  <a:pt x="220" y="188"/>
                  <a:pt x="237" y="172"/>
                  <a:pt x="255" y="158"/>
                </a:cubicBezTo>
                <a:cubicBezTo>
                  <a:pt x="273" y="143"/>
                  <a:pt x="291" y="130"/>
                  <a:pt x="310" y="117"/>
                </a:cubicBezTo>
                <a:cubicBezTo>
                  <a:pt x="329" y="104"/>
                  <a:pt x="348" y="93"/>
                  <a:pt x="368" y="82"/>
                </a:cubicBezTo>
                <a:cubicBezTo>
                  <a:pt x="389" y="71"/>
                  <a:pt x="409" y="61"/>
                  <a:pt x="430" y="53"/>
                </a:cubicBezTo>
                <a:cubicBezTo>
                  <a:pt x="451" y="44"/>
                  <a:pt x="473" y="36"/>
                  <a:pt x="495" y="30"/>
                </a:cubicBezTo>
                <a:cubicBezTo>
                  <a:pt x="516" y="23"/>
                  <a:pt x="539" y="18"/>
                  <a:pt x="561" y="13"/>
                </a:cubicBezTo>
                <a:cubicBezTo>
                  <a:pt x="583" y="9"/>
                  <a:pt x="606" y="5"/>
                  <a:pt x="628" y="3"/>
                </a:cubicBezTo>
                <a:cubicBezTo>
                  <a:pt x="651" y="1"/>
                  <a:pt x="674" y="0"/>
                  <a:pt x="697" y="0"/>
                </a:cubicBezTo>
                <a:cubicBezTo>
                  <a:pt x="720" y="0"/>
                  <a:pt x="742" y="1"/>
                  <a:pt x="765" y="3"/>
                </a:cubicBezTo>
                <a:cubicBezTo>
                  <a:pt x="788" y="5"/>
                  <a:pt x="810" y="9"/>
                  <a:pt x="833" y="13"/>
                </a:cubicBezTo>
                <a:cubicBezTo>
                  <a:pt x="855" y="18"/>
                  <a:pt x="877" y="23"/>
                  <a:pt x="899" y="30"/>
                </a:cubicBezTo>
                <a:cubicBezTo>
                  <a:pt x="921" y="36"/>
                  <a:pt x="942" y="44"/>
                  <a:pt x="963" y="53"/>
                </a:cubicBezTo>
                <a:cubicBezTo>
                  <a:pt x="984" y="61"/>
                  <a:pt x="1005" y="71"/>
                  <a:pt x="1025" y="82"/>
                </a:cubicBezTo>
                <a:cubicBezTo>
                  <a:pt x="1045" y="93"/>
                  <a:pt x="1065" y="104"/>
                  <a:pt x="1084" y="117"/>
                </a:cubicBezTo>
                <a:cubicBezTo>
                  <a:pt x="1103" y="130"/>
                  <a:pt x="1121" y="143"/>
                  <a:pt x="1139" y="158"/>
                </a:cubicBezTo>
                <a:cubicBezTo>
                  <a:pt x="1156" y="172"/>
                  <a:pt x="1173" y="188"/>
                  <a:pt x="1189" y="204"/>
                </a:cubicBezTo>
                <a:cubicBezTo>
                  <a:pt x="1205" y="220"/>
                  <a:pt x="1222" y="237"/>
                  <a:pt x="1236" y="254"/>
                </a:cubicBezTo>
                <a:cubicBezTo>
                  <a:pt x="1251" y="272"/>
                  <a:pt x="1264" y="290"/>
                  <a:pt x="1277" y="309"/>
                </a:cubicBezTo>
                <a:cubicBezTo>
                  <a:pt x="1289" y="328"/>
                  <a:pt x="1301" y="348"/>
                  <a:pt x="1312" y="368"/>
                </a:cubicBezTo>
                <a:cubicBezTo>
                  <a:pt x="1323" y="388"/>
                  <a:pt x="1332" y="409"/>
                  <a:pt x="1341" y="430"/>
                </a:cubicBezTo>
                <a:cubicBezTo>
                  <a:pt x="1350" y="451"/>
                  <a:pt x="1358" y="472"/>
                  <a:pt x="1364" y="494"/>
                </a:cubicBezTo>
                <a:cubicBezTo>
                  <a:pt x="1371" y="516"/>
                  <a:pt x="1376" y="538"/>
                  <a:pt x="1381" y="560"/>
                </a:cubicBezTo>
                <a:cubicBezTo>
                  <a:pt x="1385" y="583"/>
                  <a:pt x="1389" y="606"/>
                  <a:pt x="1391" y="629"/>
                </a:cubicBezTo>
                <a:cubicBezTo>
                  <a:pt x="1393" y="652"/>
                  <a:pt x="1394" y="674"/>
                  <a:pt x="1394" y="697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79" name="" descr=""/>
          <p:cNvPicPr/>
          <p:nvPr/>
        </p:nvPicPr>
        <p:blipFill>
          <a:blip r:embed="rId5"/>
          <a:stretch/>
        </p:blipFill>
        <p:spPr>
          <a:xfrm>
            <a:off x="7479360" y="168804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0" name=""/>
          <p:cNvSpPr txBox="1"/>
          <p:nvPr/>
        </p:nvSpPr>
        <p:spPr>
          <a:xfrm>
            <a:off x="3966480" y="3260520"/>
            <a:ext cx="1131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categorical data.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"/>
          <p:cNvSpPr txBox="1"/>
          <p:nvPr/>
        </p:nvSpPr>
        <p:spPr>
          <a:xfrm>
            <a:off x="7966800" y="1618920"/>
            <a:ext cx="11779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Versatility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 txBox="1"/>
          <p:nvPr/>
        </p:nvSpPr>
        <p:spPr>
          <a:xfrm>
            <a:off x="7331400" y="2157120"/>
            <a:ext cx="2419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can be used for both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 txBox="1"/>
          <p:nvPr/>
        </p:nvSpPr>
        <p:spPr>
          <a:xfrm>
            <a:off x="7331400" y="2358000"/>
            <a:ext cx="2749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classiﬁcation (predicting a category) and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"/>
          <p:cNvSpPr txBox="1"/>
          <p:nvPr/>
        </p:nvSpPr>
        <p:spPr>
          <a:xfrm>
            <a:off x="7331400" y="2558520"/>
            <a:ext cx="2383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regression (predicting a continuous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"/>
          <p:cNvSpPr txBox="1"/>
          <p:nvPr/>
        </p:nvSpPr>
        <p:spPr>
          <a:xfrm>
            <a:off x="7331400" y="2759040"/>
            <a:ext cx="274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value) tasks, making them a ﬂexible tool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417600" y="3810600"/>
            <a:ext cx="3150720" cy="2239920"/>
          </a:xfrm>
          <a:custGeom>
            <a:avLst/>
            <a:gdLst/>
            <a:ahLst/>
            <a:rect l="0" t="0" r="r" b="b"/>
            <a:pathLst>
              <a:path w="8752" h="6222">
                <a:moveTo>
                  <a:pt x="0" y="6036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8567" y="0"/>
                </a:lnTo>
                <a:cubicBezTo>
                  <a:pt x="8579" y="0"/>
                  <a:pt x="8591" y="1"/>
                  <a:pt x="8603" y="3"/>
                </a:cubicBezTo>
                <a:cubicBezTo>
                  <a:pt x="8615" y="6"/>
                  <a:pt x="8627" y="9"/>
                  <a:pt x="8638" y="14"/>
                </a:cubicBezTo>
                <a:cubicBezTo>
                  <a:pt x="8649" y="18"/>
                  <a:pt x="8660" y="24"/>
                  <a:pt x="8670" y="31"/>
                </a:cubicBezTo>
                <a:cubicBezTo>
                  <a:pt x="8680" y="38"/>
                  <a:pt x="8689" y="45"/>
                  <a:pt x="8698" y="54"/>
                </a:cubicBezTo>
                <a:cubicBezTo>
                  <a:pt x="8707" y="63"/>
                  <a:pt x="8714" y="72"/>
                  <a:pt x="8721" y="82"/>
                </a:cubicBezTo>
                <a:cubicBezTo>
                  <a:pt x="8728" y="92"/>
                  <a:pt x="8734" y="103"/>
                  <a:pt x="8738" y="114"/>
                </a:cubicBezTo>
                <a:cubicBezTo>
                  <a:pt x="8743" y="126"/>
                  <a:pt x="8747" y="137"/>
                  <a:pt x="8749" y="149"/>
                </a:cubicBezTo>
                <a:cubicBezTo>
                  <a:pt x="8751" y="161"/>
                  <a:pt x="8752" y="173"/>
                  <a:pt x="8752" y="185"/>
                </a:cubicBezTo>
                <a:lnTo>
                  <a:pt x="8752" y="6036"/>
                </a:lnTo>
                <a:cubicBezTo>
                  <a:pt x="8752" y="6048"/>
                  <a:pt x="8751" y="6060"/>
                  <a:pt x="8749" y="6072"/>
                </a:cubicBezTo>
                <a:cubicBezTo>
                  <a:pt x="8747" y="6084"/>
                  <a:pt x="8743" y="6096"/>
                  <a:pt x="8738" y="6107"/>
                </a:cubicBezTo>
                <a:cubicBezTo>
                  <a:pt x="8734" y="6118"/>
                  <a:pt x="8728" y="6129"/>
                  <a:pt x="8721" y="6139"/>
                </a:cubicBezTo>
                <a:cubicBezTo>
                  <a:pt x="8714" y="6149"/>
                  <a:pt x="8707" y="6159"/>
                  <a:pt x="8698" y="6167"/>
                </a:cubicBezTo>
                <a:cubicBezTo>
                  <a:pt x="8689" y="6176"/>
                  <a:pt x="8680" y="6184"/>
                  <a:pt x="8670" y="6190"/>
                </a:cubicBezTo>
                <a:cubicBezTo>
                  <a:pt x="8660" y="6197"/>
                  <a:pt x="8649" y="6203"/>
                  <a:pt x="8638" y="6208"/>
                </a:cubicBezTo>
                <a:cubicBezTo>
                  <a:pt x="8627" y="6212"/>
                  <a:pt x="8615" y="6216"/>
                  <a:pt x="8603" y="6218"/>
                </a:cubicBezTo>
                <a:cubicBezTo>
                  <a:pt x="8591" y="6221"/>
                  <a:pt x="8579" y="6222"/>
                  <a:pt x="8567" y="6222"/>
                </a:cubicBezTo>
                <a:lnTo>
                  <a:pt x="139" y="6222"/>
                </a:lnTo>
                <a:cubicBezTo>
                  <a:pt x="130" y="6222"/>
                  <a:pt x="121" y="6221"/>
                  <a:pt x="112" y="6218"/>
                </a:cubicBezTo>
                <a:cubicBezTo>
                  <a:pt x="103" y="6216"/>
                  <a:pt x="95" y="6212"/>
                  <a:pt x="86" y="6208"/>
                </a:cubicBezTo>
                <a:cubicBezTo>
                  <a:pt x="78" y="6203"/>
                  <a:pt x="70" y="6197"/>
                  <a:pt x="62" y="6190"/>
                </a:cubicBezTo>
                <a:cubicBezTo>
                  <a:pt x="54" y="6184"/>
                  <a:pt x="47" y="6176"/>
                  <a:pt x="41" y="6167"/>
                </a:cubicBezTo>
                <a:cubicBezTo>
                  <a:pt x="34" y="6159"/>
                  <a:pt x="29" y="6149"/>
                  <a:pt x="24" y="6139"/>
                </a:cubicBezTo>
                <a:cubicBezTo>
                  <a:pt x="19" y="6129"/>
                  <a:pt x="14" y="6118"/>
                  <a:pt x="11" y="6107"/>
                </a:cubicBezTo>
                <a:cubicBezTo>
                  <a:pt x="7" y="6096"/>
                  <a:pt x="5" y="6084"/>
                  <a:pt x="3" y="6072"/>
                </a:cubicBezTo>
                <a:cubicBezTo>
                  <a:pt x="1" y="6060"/>
                  <a:pt x="0" y="6048"/>
                  <a:pt x="0" y="603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401040" y="3810600"/>
            <a:ext cx="66960" cy="2239920"/>
          </a:xfrm>
          <a:custGeom>
            <a:avLst/>
            <a:gdLst/>
            <a:ahLst/>
            <a:rect l="0" t="0" r="r" b="b"/>
            <a:pathLst>
              <a:path w="186" h="6222">
                <a:moveTo>
                  <a:pt x="0" y="0"/>
                </a:moveTo>
                <a:lnTo>
                  <a:pt x="186" y="0"/>
                </a:lnTo>
                <a:lnTo>
                  <a:pt x="186" y="6222"/>
                </a:lnTo>
                <a:lnTo>
                  <a:pt x="0" y="6222"/>
                </a:lnTo>
                <a:lnTo>
                  <a:pt x="0" y="0"/>
                </a:ln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601560" y="3977640"/>
            <a:ext cx="409680" cy="501840"/>
          </a:xfrm>
          <a:custGeom>
            <a:avLst/>
            <a:gdLst/>
            <a:ahLst/>
            <a:rect l="0" t="0" r="r" b="b"/>
            <a:pathLst>
              <a:path w="1138" h="1394">
                <a:moveTo>
                  <a:pt x="0" y="696"/>
                </a:moveTo>
                <a:cubicBezTo>
                  <a:pt x="0" y="673"/>
                  <a:pt x="1" y="651"/>
                  <a:pt x="3" y="628"/>
                </a:cubicBezTo>
                <a:cubicBezTo>
                  <a:pt x="4" y="605"/>
                  <a:pt x="7" y="583"/>
                  <a:pt x="11" y="560"/>
                </a:cubicBezTo>
                <a:cubicBezTo>
                  <a:pt x="14" y="538"/>
                  <a:pt x="19" y="516"/>
                  <a:pt x="24" y="494"/>
                </a:cubicBezTo>
                <a:cubicBezTo>
                  <a:pt x="29" y="472"/>
                  <a:pt x="37" y="451"/>
                  <a:pt x="44" y="430"/>
                </a:cubicBezTo>
                <a:cubicBezTo>
                  <a:pt x="51" y="409"/>
                  <a:pt x="59" y="388"/>
                  <a:pt x="67" y="368"/>
                </a:cubicBezTo>
                <a:cubicBezTo>
                  <a:pt x="76" y="348"/>
                  <a:pt x="86" y="328"/>
                  <a:pt x="96" y="309"/>
                </a:cubicBezTo>
                <a:cubicBezTo>
                  <a:pt x="106" y="290"/>
                  <a:pt x="117" y="272"/>
                  <a:pt x="129" y="255"/>
                </a:cubicBezTo>
                <a:cubicBezTo>
                  <a:pt x="141" y="237"/>
                  <a:pt x="153" y="220"/>
                  <a:pt x="166" y="204"/>
                </a:cubicBezTo>
                <a:cubicBezTo>
                  <a:pt x="179" y="188"/>
                  <a:pt x="193" y="172"/>
                  <a:pt x="207" y="158"/>
                </a:cubicBezTo>
                <a:cubicBezTo>
                  <a:pt x="221" y="144"/>
                  <a:pt x="236" y="130"/>
                  <a:pt x="252" y="117"/>
                </a:cubicBezTo>
                <a:cubicBezTo>
                  <a:pt x="267" y="105"/>
                  <a:pt x="283" y="93"/>
                  <a:pt x="299" y="82"/>
                </a:cubicBezTo>
                <a:cubicBezTo>
                  <a:pt x="315" y="71"/>
                  <a:pt x="332" y="62"/>
                  <a:pt x="349" y="53"/>
                </a:cubicBezTo>
                <a:cubicBezTo>
                  <a:pt x="366" y="44"/>
                  <a:pt x="384" y="37"/>
                  <a:pt x="401" y="30"/>
                </a:cubicBezTo>
                <a:cubicBezTo>
                  <a:pt x="419" y="23"/>
                  <a:pt x="437" y="18"/>
                  <a:pt x="455" y="13"/>
                </a:cubicBezTo>
                <a:cubicBezTo>
                  <a:pt x="473" y="9"/>
                  <a:pt x="491" y="6"/>
                  <a:pt x="510" y="3"/>
                </a:cubicBezTo>
                <a:cubicBezTo>
                  <a:pt x="528" y="1"/>
                  <a:pt x="547" y="0"/>
                  <a:pt x="565" y="0"/>
                </a:cubicBezTo>
                <a:lnTo>
                  <a:pt x="574" y="0"/>
                </a:lnTo>
                <a:cubicBezTo>
                  <a:pt x="593" y="0"/>
                  <a:pt x="611" y="1"/>
                  <a:pt x="629" y="3"/>
                </a:cubicBezTo>
                <a:cubicBezTo>
                  <a:pt x="648" y="6"/>
                  <a:pt x="666" y="9"/>
                  <a:pt x="684" y="13"/>
                </a:cubicBezTo>
                <a:cubicBezTo>
                  <a:pt x="702" y="18"/>
                  <a:pt x="720" y="23"/>
                  <a:pt x="738" y="30"/>
                </a:cubicBezTo>
                <a:cubicBezTo>
                  <a:pt x="756" y="37"/>
                  <a:pt x="773" y="44"/>
                  <a:pt x="790" y="53"/>
                </a:cubicBezTo>
                <a:cubicBezTo>
                  <a:pt x="807" y="62"/>
                  <a:pt x="824" y="71"/>
                  <a:pt x="840" y="82"/>
                </a:cubicBezTo>
                <a:cubicBezTo>
                  <a:pt x="856" y="93"/>
                  <a:pt x="872" y="105"/>
                  <a:pt x="888" y="117"/>
                </a:cubicBezTo>
                <a:cubicBezTo>
                  <a:pt x="903" y="130"/>
                  <a:pt x="918" y="144"/>
                  <a:pt x="932" y="158"/>
                </a:cubicBezTo>
                <a:cubicBezTo>
                  <a:pt x="946" y="172"/>
                  <a:pt x="960" y="188"/>
                  <a:pt x="973" y="204"/>
                </a:cubicBezTo>
                <a:cubicBezTo>
                  <a:pt x="986" y="220"/>
                  <a:pt x="998" y="237"/>
                  <a:pt x="1010" y="255"/>
                </a:cubicBezTo>
                <a:cubicBezTo>
                  <a:pt x="1022" y="272"/>
                  <a:pt x="1033" y="290"/>
                  <a:pt x="1043" y="309"/>
                </a:cubicBezTo>
                <a:cubicBezTo>
                  <a:pt x="1053" y="328"/>
                  <a:pt x="1063" y="348"/>
                  <a:pt x="1072" y="368"/>
                </a:cubicBezTo>
                <a:cubicBezTo>
                  <a:pt x="1080" y="388"/>
                  <a:pt x="1088" y="409"/>
                  <a:pt x="1095" y="430"/>
                </a:cubicBezTo>
                <a:cubicBezTo>
                  <a:pt x="1102" y="451"/>
                  <a:pt x="1109" y="472"/>
                  <a:pt x="1114" y="494"/>
                </a:cubicBezTo>
                <a:cubicBezTo>
                  <a:pt x="1119" y="516"/>
                  <a:pt x="1124" y="538"/>
                  <a:pt x="1127" y="560"/>
                </a:cubicBezTo>
                <a:cubicBezTo>
                  <a:pt x="1131" y="583"/>
                  <a:pt x="1134" y="605"/>
                  <a:pt x="1136" y="628"/>
                </a:cubicBezTo>
                <a:cubicBezTo>
                  <a:pt x="1137" y="651"/>
                  <a:pt x="1138" y="673"/>
                  <a:pt x="1138" y="696"/>
                </a:cubicBezTo>
                <a:cubicBezTo>
                  <a:pt x="1138" y="719"/>
                  <a:pt x="1137" y="742"/>
                  <a:pt x="1136" y="765"/>
                </a:cubicBezTo>
                <a:cubicBezTo>
                  <a:pt x="1134" y="788"/>
                  <a:pt x="1131" y="811"/>
                  <a:pt x="1127" y="833"/>
                </a:cubicBezTo>
                <a:cubicBezTo>
                  <a:pt x="1124" y="856"/>
                  <a:pt x="1119" y="878"/>
                  <a:pt x="1114" y="899"/>
                </a:cubicBezTo>
                <a:cubicBezTo>
                  <a:pt x="1109" y="921"/>
                  <a:pt x="1102" y="943"/>
                  <a:pt x="1095" y="964"/>
                </a:cubicBezTo>
                <a:cubicBezTo>
                  <a:pt x="1088" y="985"/>
                  <a:pt x="1080" y="1005"/>
                  <a:pt x="1072" y="1026"/>
                </a:cubicBezTo>
                <a:cubicBezTo>
                  <a:pt x="1063" y="1046"/>
                  <a:pt x="1053" y="1065"/>
                  <a:pt x="1043" y="1084"/>
                </a:cubicBezTo>
                <a:cubicBezTo>
                  <a:pt x="1033" y="1103"/>
                  <a:pt x="1022" y="1121"/>
                  <a:pt x="1010" y="1139"/>
                </a:cubicBezTo>
                <a:cubicBezTo>
                  <a:pt x="998" y="1157"/>
                  <a:pt x="986" y="1174"/>
                  <a:pt x="973" y="1190"/>
                </a:cubicBezTo>
                <a:cubicBezTo>
                  <a:pt x="960" y="1206"/>
                  <a:pt x="946" y="1221"/>
                  <a:pt x="932" y="1236"/>
                </a:cubicBezTo>
                <a:cubicBezTo>
                  <a:pt x="918" y="1250"/>
                  <a:pt x="903" y="1264"/>
                  <a:pt x="888" y="1276"/>
                </a:cubicBezTo>
                <a:cubicBezTo>
                  <a:pt x="872" y="1289"/>
                  <a:pt x="856" y="1301"/>
                  <a:pt x="840" y="1311"/>
                </a:cubicBezTo>
                <a:cubicBezTo>
                  <a:pt x="824" y="1322"/>
                  <a:pt x="807" y="1332"/>
                  <a:pt x="790" y="1341"/>
                </a:cubicBezTo>
                <a:cubicBezTo>
                  <a:pt x="773" y="1349"/>
                  <a:pt x="756" y="1357"/>
                  <a:pt x="738" y="1364"/>
                </a:cubicBezTo>
                <a:cubicBezTo>
                  <a:pt x="720" y="1370"/>
                  <a:pt x="702" y="1376"/>
                  <a:pt x="684" y="1380"/>
                </a:cubicBezTo>
                <a:cubicBezTo>
                  <a:pt x="666" y="1385"/>
                  <a:pt x="648" y="1388"/>
                  <a:pt x="629" y="1390"/>
                </a:cubicBezTo>
                <a:cubicBezTo>
                  <a:pt x="611" y="1393"/>
                  <a:pt x="593" y="1394"/>
                  <a:pt x="574" y="1394"/>
                </a:cubicBezTo>
                <a:lnTo>
                  <a:pt x="565" y="1394"/>
                </a:lnTo>
                <a:cubicBezTo>
                  <a:pt x="547" y="1394"/>
                  <a:pt x="528" y="1393"/>
                  <a:pt x="510" y="1390"/>
                </a:cubicBezTo>
                <a:cubicBezTo>
                  <a:pt x="491" y="1388"/>
                  <a:pt x="473" y="1385"/>
                  <a:pt x="455" y="1380"/>
                </a:cubicBezTo>
                <a:cubicBezTo>
                  <a:pt x="437" y="1376"/>
                  <a:pt x="419" y="1370"/>
                  <a:pt x="401" y="1364"/>
                </a:cubicBezTo>
                <a:cubicBezTo>
                  <a:pt x="384" y="1357"/>
                  <a:pt x="366" y="1349"/>
                  <a:pt x="349" y="1341"/>
                </a:cubicBezTo>
                <a:cubicBezTo>
                  <a:pt x="332" y="1332"/>
                  <a:pt x="315" y="1322"/>
                  <a:pt x="299" y="1311"/>
                </a:cubicBezTo>
                <a:cubicBezTo>
                  <a:pt x="283" y="1301"/>
                  <a:pt x="267" y="1289"/>
                  <a:pt x="252" y="1276"/>
                </a:cubicBezTo>
                <a:cubicBezTo>
                  <a:pt x="236" y="1264"/>
                  <a:pt x="221" y="1250"/>
                  <a:pt x="207" y="1236"/>
                </a:cubicBezTo>
                <a:cubicBezTo>
                  <a:pt x="193" y="1221"/>
                  <a:pt x="179" y="1206"/>
                  <a:pt x="166" y="1190"/>
                </a:cubicBezTo>
                <a:cubicBezTo>
                  <a:pt x="153" y="1174"/>
                  <a:pt x="141" y="1157"/>
                  <a:pt x="129" y="1139"/>
                </a:cubicBezTo>
                <a:cubicBezTo>
                  <a:pt x="117" y="1121"/>
                  <a:pt x="106" y="1103"/>
                  <a:pt x="96" y="1084"/>
                </a:cubicBezTo>
                <a:cubicBezTo>
                  <a:pt x="86" y="1065"/>
                  <a:pt x="76" y="1046"/>
                  <a:pt x="67" y="1026"/>
                </a:cubicBezTo>
                <a:cubicBezTo>
                  <a:pt x="59" y="1005"/>
                  <a:pt x="51" y="985"/>
                  <a:pt x="44" y="964"/>
                </a:cubicBezTo>
                <a:cubicBezTo>
                  <a:pt x="37" y="943"/>
                  <a:pt x="29" y="921"/>
                  <a:pt x="24" y="899"/>
                </a:cubicBezTo>
                <a:cubicBezTo>
                  <a:pt x="19" y="878"/>
                  <a:pt x="14" y="856"/>
                  <a:pt x="11" y="833"/>
                </a:cubicBezTo>
                <a:cubicBezTo>
                  <a:pt x="7" y="811"/>
                  <a:pt x="4" y="788"/>
                  <a:pt x="3" y="765"/>
                </a:cubicBezTo>
                <a:cubicBezTo>
                  <a:pt x="1" y="742"/>
                  <a:pt x="0" y="719"/>
                  <a:pt x="0" y="696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89" name="" descr=""/>
          <p:cNvPicPr/>
          <p:nvPr/>
        </p:nvPicPr>
        <p:blipFill>
          <a:blip r:embed="rId6"/>
          <a:stretch/>
        </p:blipFill>
        <p:spPr>
          <a:xfrm>
            <a:off x="693720" y="412812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0" name=""/>
          <p:cNvSpPr txBox="1"/>
          <p:nvPr/>
        </p:nvSpPr>
        <p:spPr>
          <a:xfrm>
            <a:off x="7331400" y="2959560"/>
            <a:ext cx="1706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for a variety of problems.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"/>
          <p:cNvSpPr txBox="1"/>
          <p:nvPr/>
        </p:nvSpPr>
        <p:spPr>
          <a:xfrm>
            <a:off x="1141560" y="4059000"/>
            <a:ext cx="11865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Non-linear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"/>
          <p:cNvSpPr txBox="1"/>
          <p:nvPr/>
        </p:nvSpPr>
        <p:spPr>
          <a:xfrm>
            <a:off x="1141560" y="4326480"/>
            <a:ext cx="15390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Relationships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"/>
          <p:cNvSpPr txBox="1"/>
          <p:nvPr/>
        </p:nvSpPr>
        <p:spPr>
          <a:xfrm>
            <a:off x="601560" y="4697640"/>
            <a:ext cx="2570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They can eﬀectively capture complex,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 txBox="1"/>
          <p:nvPr/>
        </p:nvSpPr>
        <p:spPr>
          <a:xfrm>
            <a:off x="601560" y="4898160"/>
            <a:ext cx="2806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non-linear relationships between features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"/>
          <p:cNvSpPr txBox="1"/>
          <p:nvPr/>
        </p:nvSpPr>
        <p:spPr>
          <a:xfrm>
            <a:off x="601560" y="5098680"/>
            <a:ext cx="2749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and the target variable without requiring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601560" y="5299560"/>
            <a:ext cx="2711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explicit transformations of the data. The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"/>
          <p:cNvSpPr txBox="1"/>
          <p:nvPr/>
        </p:nvSpPr>
        <p:spPr>
          <a:xfrm>
            <a:off x="601560" y="5500080"/>
            <a:ext cx="2529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tree structure naturally segments the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3785400" y="3810600"/>
            <a:ext cx="3142440" cy="2239920"/>
          </a:xfrm>
          <a:custGeom>
            <a:avLst/>
            <a:gdLst/>
            <a:ahLst/>
            <a:rect l="0" t="0" r="r" b="b"/>
            <a:pathLst>
              <a:path w="8729" h="6222">
                <a:moveTo>
                  <a:pt x="0" y="6036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1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8543" y="0"/>
                </a:lnTo>
                <a:cubicBezTo>
                  <a:pt x="8556" y="0"/>
                  <a:pt x="8568" y="1"/>
                  <a:pt x="8580" y="3"/>
                </a:cubicBezTo>
                <a:cubicBezTo>
                  <a:pt x="8592" y="6"/>
                  <a:pt x="8603" y="9"/>
                  <a:pt x="8614" y="14"/>
                </a:cubicBezTo>
                <a:cubicBezTo>
                  <a:pt x="8626" y="18"/>
                  <a:pt x="8636" y="24"/>
                  <a:pt x="8647" y="31"/>
                </a:cubicBezTo>
                <a:cubicBezTo>
                  <a:pt x="8657" y="38"/>
                  <a:pt x="8666" y="45"/>
                  <a:pt x="8675" y="54"/>
                </a:cubicBezTo>
                <a:cubicBezTo>
                  <a:pt x="8683" y="63"/>
                  <a:pt x="8691" y="72"/>
                  <a:pt x="8698" y="82"/>
                </a:cubicBezTo>
                <a:cubicBezTo>
                  <a:pt x="8705" y="92"/>
                  <a:pt x="8710" y="103"/>
                  <a:pt x="8715" y="114"/>
                </a:cubicBezTo>
                <a:cubicBezTo>
                  <a:pt x="8720" y="126"/>
                  <a:pt x="8723" y="137"/>
                  <a:pt x="8726" y="149"/>
                </a:cubicBezTo>
                <a:cubicBezTo>
                  <a:pt x="8728" y="161"/>
                  <a:pt x="8729" y="173"/>
                  <a:pt x="8729" y="185"/>
                </a:cubicBezTo>
                <a:lnTo>
                  <a:pt x="8729" y="6036"/>
                </a:lnTo>
                <a:cubicBezTo>
                  <a:pt x="8729" y="6048"/>
                  <a:pt x="8728" y="6060"/>
                  <a:pt x="8726" y="6072"/>
                </a:cubicBezTo>
                <a:cubicBezTo>
                  <a:pt x="8723" y="6084"/>
                  <a:pt x="8720" y="6096"/>
                  <a:pt x="8715" y="6107"/>
                </a:cubicBezTo>
                <a:cubicBezTo>
                  <a:pt x="8710" y="6118"/>
                  <a:pt x="8705" y="6129"/>
                  <a:pt x="8698" y="6139"/>
                </a:cubicBezTo>
                <a:cubicBezTo>
                  <a:pt x="8691" y="6149"/>
                  <a:pt x="8683" y="6159"/>
                  <a:pt x="8675" y="6167"/>
                </a:cubicBezTo>
                <a:cubicBezTo>
                  <a:pt x="8666" y="6176"/>
                  <a:pt x="8657" y="6184"/>
                  <a:pt x="8647" y="6190"/>
                </a:cubicBezTo>
                <a:cubicBezTo>
                  <a:pt x="8636" y="6197"/>
                  <a:pt x="8626" y="6203"/>
                  <a:pt x="8614" y="6208"/>
                </a:cubicBezTo>
                <a:cubicBezTo>
                  <a:pt x="8603" y="6212"/>
                  <a:pt x="8592" y="6216"/>
                  <a:pt x="8580" y="6218"/>
                </a:cubicBezTo>
                <a:cubicBezTo>
                  <a:pt x="8568" y="6221"/>
                  <a:pt x="8556" y="6222"/>
                  <a:pt x="8543" y="6222"/>
                </a:cubicBezTo>
                <a:lnTo>
                  <a:pt x="139" y="6222"/>
                </a:lnTo>
                <a:cubicBezTo>
                  <a:pt x="130" y="6222"/>
                  <a:pt x="121" y="6221"/>
                  <a:pt x="112" y="6218"/>
                </a:cubicBezTo>
                <a:cubicBezTo>
                  <a:pt x="103" y="6216"/>
                  <a:pt x="94" y="6212"/>
                  <a:pt x="86" y="6208"/>
                </a:cubicBezTo>
                <a:cubicBezTo>
                  <a:pt x="78" y="6203"/>
                  <a:pt x="70" y="6197"/>
                  <a:pt x="62" y="6190"/>
                </a:cubicBezTo>
                <a:cubicBezTo>
                  <a:pt x="54" y="6184"/>
                  <a:pt x="47" y="6176"/>
                  <a:pt x="41" y="6167"/>
                </a:cubicBezTo>
                <a:cubicBezTo>
                  <a:pt x="34" y="6159"/>
                  <a:pt x="29" y="6149"/>
                  <a:pt x="23" y="6139"/>
                </a:cubicBezTo>
                <a:cubicBezTo>
                  <a:pt x="18" y="6129"/>
                  <a:pt x="14" y="6118"/>
                  <a:pt x="11" y="6107"/>
                </a:cubicBezTo>
                <a:cubicBezTo>
                  <a:pt x="7" y="6096"/>
                  <a:pt x="4" y="6084"/>
                  <a:pt x="3" y="6072"/>
                </a:cubicBezTo>
                <a:cubicBezTo>
                  <a:pt x="1" y="6060"/>
                  <a:pt x="0" y="6048"/>
                  <a:pt x="0" y="6036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9" name=""/>
          <p:cNvSpPr/>
          <p:nvPr/>
        </p:nvSpPr>
        <p:spPr>
          <a:xfrm>
            <a:off x="3768840" y="3810600"/>
            <a:ext cx="66960" cy="2239920"/>
          </a:xfrm>
          <a:custGeom>
            <a:avLst/>
            <a:gdLst/>
            <a:ahLst/>
            <a:rect l="0" t="0" r="r" b="b"/>
            <a:pathLst>
              <a:path w="186" h="6222">
                <a:moveTo>
                  <a:pt x="150" y="14"/>
                </a:moveTo>
                <a:cubicBezTo>
                  <a:pt x="138" y="23"/>
                  <a:pt x="128" y="37"/>
                  <a:pt x="120" y="54"/>
                </a:cubicBezTo>
                <a:cubicBezTo>
                  <a:pt x="111" y="71"/>
                  <a:pt x="104" y="92"/>
                  <a:pt x="100" y="114"/>
                </a:cubicBezTo>
                <a:cubicBezTo>
                  <a:pt x="95" y="137"/>
                  <a:pt x="92" y="161"/>
                  <a:pt x="92" y="185"/>
                </a:cubicBezTo>
                <a:lnTo>
                  <a:pt x="92" y="6036"/>
                </a:lnTo>
                <a:cubicBezTo>
                  <a:pt x="92" y="6061"/>
                  <a:pt x="95" y="6084"/>
                  <a:pt x="100" y="6107"/>
                </a:cubicBezTo>
                <a:cubicBezTo>
                  <a:pt x="104" y="6130"/>
                  <a:pt x="111" y="6150"/>
                  <a:pt x="120" y="6167"/>
                </a:cubicBezTo>
                <a:cubicBezTo>
                  <a:pt x="128" y="6185"/>
                  <a:pt x="138" y="6198"/>
                  <a:pt x="150" y="6208"/>
                </a:cubicBezTo>
                <a:cubicBezTo>
                  <a:pt x="161" y="6217"/>
                  <a:pt x="174" y="6222"/>
                  <a:pt x="186" y="6222"/>
                </a:cubicBezTo>
                <a:cubicBezTo>
                  <a:pt x="161" y="6222"/>
                  <a:pt x="137" y="6217"/>
                  <a:pt x="114" y="6208"/>
                </a:cubicBezTo>
                <a:cubicBezTo>
                  <a:pt x="91" y="6198"/>
                  <a:pt x="71" y="6185"/>
                  <a:pt x="54" y="6167"/>
                </a:cubicBezTo>
                <a:cubicBezTo>
                  <a:pt x="37" y="6150"/>
                  <a:pt x="23" y="6130"/>
                  <a:pt x="14" y="6107"/>
                </a:cubicBezTo>
                <a:cubicBezTo>
                  <a:pt x="4" y="6084"/>
                  <a:pt x="0" y="6061"/>
                  <a:pt x="0" y="6036"/>
                </a:cubicBezTo>
                <a:lnTo>
                  <a:pt x="0" y="185"/>
                </a:lnTo>
                <a:cubicBezTo>
                  <a:pt x="0" y="161"/>
                  <a:pt x="4" y="137"/>
                  <a:pt x="14" y="114"/>
                </a:cubicBezTo>
                <a:cubicBezTo>
                  <a:pt x="23" y="92"/>
                  <a:pt x="37" y="71"/>
                  <a:pt x="54" y="54"/>
                </a:cubicBezTo>
                <a:cubicBezTo>
                  <a:pt x="71" y="37"/>
                  <a:pt x="91" y="23"/>
                  <a:pt x="114" y="14"/>
                </a:cubicBezTo>
                <a:cubicBezTo>
                  <a:pt x="137" y="4"/>
                  <a:pt x="161" y="0"/>
                  <a:pt x="186" y="0"/>
                </a:cubicBezTo>
                <a:cubicBezTo>
                  <a:pt x="174" y="0"/>
                  <a:pt x="161" y="4"/>
                  <a:pt x="150" y="14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"/>
          <p:cNvSpPr/>
          <p:nvPr/>
        </p:nvSpPr>
        <p:spPr>
          <a:xfrm>
            <a:off x="3969360" y="3977640"/>
            <a:ext cx="384840" cy="501840"/>
          </a:xfrm>
          <a:custGeom>
            <a:avLst/>
            <a:gdLst/>
            <a:ahLst/>
            <a:rect l="0" t="0" r="r" b="b"/>
            <a:pathLst>
              <a:path w="1069" h="1394">
                <a:moveTo>
                  <a:pt x="0" y="709"/>
                </a:moveTo>
                <a:lnTo>
                  <a:pt x="0" y="684"/>
                </a:lnTo>
                <a:cubicBezTo>
                  <a:pt x="0" y="662"/>
                  <a:pt x="1" y="639"/>
                  <a:pt x="2" y="617"/>
                </a:cubicBezTo>
                <a:cubicBezTo>
                  <a:pt x="4" y="595"/>
                  <a:pt x="7" y="573"/>
                  <a:pt x="10" y="551"/>
                </a:cubicBezTo>
                <a:cubicBezTo>
                  <a:pt x="13" y="529"/>
                  <a:pt x="18" y="507"/>
                  <a:pt x="23" y="485"/>
                </a:cubicBezTo>
                <a:cubicBezTo>
                  <a:pt x="28" y="464"/>
                  <a:pt x="34" y="443"/>
                  <a:pt x="40" y="422"/>
                </a:cubicBezTo>
                <a:cubicBezTo>
                  <a:pt x="47" y="402"/>
                  <a:pt x="55" y="381"/>
                  <a:pt x="63" y="362"/>
                </a:cubicBezTo>
                <a:cubicBezTo>
                  <a:pt x="71" y="342"/>
                  <a:pt x="80" y="323"/>
                  <a:pt x="90" y="304"/>
                </a:cubicBezTo>
                <a:cubicBezTo>
                  <a:pt x="99" y="285"/>
                  <a:pt x="110" y="267"/>
                  <a:pt x="121" y="250"/>
                </a:cubicBezTo>
                <a:cubicBezTo>
                  <a:pt x="132" y="233"/>
                  <a:pt x="144" y="216"/>
                  <a:pt x="156" y="200"/>
                </a:cubicBezTo>
                <a:cubicBezTo>
                  <a:pt x="168" y="184"/>
                  <a:pt x="182" y="169"/>
                  <a:pt x="196" y="155"/>
                </a:cubicBezTo>
                <a:cubicBezTo>
                  <a:pt x="209" y="141"/>
                  <a:pt x="223" y="128"/>
                  <a:pt x="238" y="115"/>
                </a:cubicBezTo>
                <a:cubicBezTo>
                  <a:pt x="253" y="103"/>
                  <a:pt x="268" y="91"/>
                  <a:pt x="283" y="81"/>
                </a:cubicBezTo>
                <a:cubicBezTo>
                  <a:pt x="298" y="70"/>
                  <a:pt x="314" y="61"/>
                  <a:pt x="330" y="52"/>
                </a:cubicBezTo>
                <a:cubicBezTo>
                  <a:pt x="346" y="43"/>
                  <a:pt x="363" y="36"/>
                  <a:pt x="380" y="29"/>
                </a:cubicBezTo>
                <a:cubicBezTo>
                  <a:pt x="396" y="23"/>
                  <a:pt x="413" y="17"/>
                  <a:pt x="430" y="13"/>
                </a:cubicBezTo>
                <a:cubicBezTo>
                  <a:pt x="448" y="9"/>
                  <a:pt x="465" y="5"/>
                  <a:pt x="482" y="3"/>
                </a:cubicBezTo>
                <a:cubicBezTo>
                  <a:pt x="500" y="1"/>
                  <a:pt x="517" y="0"/>
                  <a:pt x="535" y="0"/>
                </a:cubicBezTo>
                <a:cubicBezTo>
                  <a:pt x="552" y="0"/>
                  <a:pt x="570" y="1"/>
                  <a:pt x="587" y="3"/>
                </a:cubicBezTo>
                <a:cubicBezTo>
                  <a:pt x="604" y="5"/>
                  <a:pt x="622" y="9"/>
                  <a:pt x="639" y="13"/>
                </a:cubicBezTo>
                <a:cubicBezTo>
                  <a:pt x="656" y="17"/>
                  <a:pt x="673" y="23"/>
                  <a:pt x="690" y="29"/>
                </a:cubicBezTo>
                <a:cubicBezTo>
                  <a:pt x="706" y="36"/>
                  <a:pt x="723" y="43"/>
                  <a:pt x="739" y="52"/>
                </a:cubicBezTo>
                <a:cubicBezTo>
                  <a:pt x="755" y="61"/>
                  <a:pt x="771" y="70"/>
                  <a:pt x="786" y="81"/>
                </a:cubicBezTo>
                <a:cubicBezTo>
                  <a:pt x="802" y="91"/>
                  <a:pt x="817" y="103"/>
                  <a:pt x="831" y="115"/>
                </a:cubicBezTo>
                <a:cubicBezTo>
                  <a:pt x="846" y="128"/>
                  <a:pt x="860" y="141"/>
                  <a:pt x="873" y="155"/>
                </a:cubicBezTo>
                <a:cubicBezTo>
                  <a:pt x="887" y="169"/>
                  <a:pt x="900" y="184"/>
                  <a:pt x="912" y="200"/>
                </a:cubicBezTo>
                <a:cubicBezTo>
                  <a:pt x="924" y="216"/>
                  <a:pt x="936" y="233"/>
                  <a:pt x="947" y="250"/>
                </a:cubicBezTo>
                <a:cubicBezTo>
                  <a:pt x="958" y="267"/>
                  <a:pt x="969" y="285"/>
                  <a:pt x="979" y="304"/>
                </a:cubicBezTo>
                <a:cubicBezTo>
                  <a:pt x="988" y="323"/>
                  <a:pt x="997" y="342"/>
                  <a:pt x="1005" y="362"/>
                </a:cubicBezTo>
                <a:cubicBezTo>
                  <a:pt x="1014" y="381"/>
                  <a:pt x="1021" y="402"/>
                  <a:pt x="1028" y="422"/>
                </a:cubicBezTo>
                <a:cubicBezTo>
                  <a:pt x="1035" y="443"/>
                  <a:pt x="1040" y="464"/>
                  <a:pt x="1046" y="485"/>
                </a:cubicBezTo>
                <a:cubicBezTo>
                  <a:pt x="1051" y="507"/>
                  <a:pt x="1055" y="529"/>
                  <a:pt x="1058" y="551"/>
                </a:cubicBezTo>
                <a:cubicBezTo>
                  <a:pt x="1062" y="573"/>
                  <a:pt x="1064" y="595"/>
                  <a:pt x="1066" y="617"/>
                </a:cubicBezTo>
                <a:cubicBezTo>
                  <a:pt x="1068" y="639"/>
                  <a:pt x="1069" y="662"/>
                  <a:pt x="1069" y="684"/>
                </a:cubicBezTo>
                <a:lnTo>
                  <a:pt x="1069" y="709"/>
                </a:lnTo>
                <a:cubicBezTo>
                  <a:pt x="1069" y="731"/>
                  <a:pt x="1068" y="753"/>
                  <a:pt x="1066" y="776"/>
                </a:cubicBezTo>
                <a:cubicBezTo>
                  <a:pt x="1064" y="799"/>
                  <a:pt x="1062" y="821"/>
                  <a:pt x="1058" y="843"/>
                </a:cubicBezTo>
                <a:cubicBezTo>
                  <a:pt x="1055" y="865"/>
                  <a:pt x="1051" y="887"/>
                  <a:pt x="1046" y="908"/>
                </a:cubicBezTo>
                <a:cubicBezTo>
                  <a:pt x="1040" y="930"/>
                  <a:pt x="1035" y="951"/>
                  <a:pt x="1028" y="971"/>
                </a:cubicBezTo>
                <a:cubicBezTo>
                  <a:pt x="1021" y="992"/>
                  <a:pt x="1014" y="1012"/>
                  <a:pt x="1005" y="1032"/>
                </a:cubicBezTo>
                <a:cubicBezTo>
                  <a:pt x="997" y="1052"/>
                  <a:pt x="988" y="1071"/>
                  <a:pt x="979" y="1090"/>
                </a:cubicBezTo>
                <a:cubicBezTo>
                  <a:pt x="969" y="1108"/>
                  <a:pt x="958" y="1126"/>
                  <a:pt x="947" y="1144"/>
                </a:cubicBezTo>
                <a:cubicBezTo>
                  <a:pt x="936" y="1161"/>
                  <a:pt x="924" y="1177"/>
                  <a:pt x="912" y="1193"/>
                </a:cubicBezTo>
                <a:cubicBezTo>
                  <a:pt x="900" y="1209"/>
                  <a:pt x="887" y="1224"/>
                  <a:pt x="873" y="1238"/>
                </a:cubicBezTo>
                <a:cubicBezTo>
                  <a:pt x="860" y="1253"/>
                  <a:pt x="846" y="1266"/>
                  <a:pt x="831" y="1278"/>
                </a:cubicBezTo>
                <a:cubicBezTo>
                  <a:pt x="817" y="1291"/>
                  <a:pt x="802" y="1302"/>
                  <a:pt x="786" y="1313"/>
                </a:cubicBezTo>
                <a:cubicBezTo>
                  <a:pt x="771" y="1323"/>
                  <a:pt x="755" y="1333"/>
                  <a:pt x="739" y="1342"/>
                </a:cubicBezTo>
                <a:cubicBezTo>
                  <a:pt x="723" y="1350"/>
                  <a:pt x="706" y="1358"/>
                  <a:pt x="690" y="1364"/>
                </a:cubicBezTo>
                <a:cubicBezTo>
                  <a:pt x="673" y="1371"/>
                  <a:pt x="656" y="1376"/>
                  <a:pt x="639" y="1381"/>
                </a:cubicBezTo>
                <a:cubicBezTo>
                  <a:pt x="622" y="1385"/>
                  <a:pt x="604" y="1388"/>
                  <a:pt x="587" y="1390"/>
                </a:cubicBezTo>
                <a:cubicBezTo>
                  <a:pt x="570" y="1393"/>
                  <a:pt x="552" y="1394"/>
                  <a:pt x="535" y="1394"/>
                </a:cubicBezTo>
                <a:cubicBezTo>
                  <a:pt x="517" y="1394"/>
                  <a:pt x="500" y="1393"/>
                  <a:pt x="482" y="1390"/>
                </a:cubicBezTo>
                <a:cubicBezTo>
                  <a:pt x="465" y="1388"/>
                  <a:pt x="448" y="1385"/>
                  <a:pt x="430" y="1381"/>
                </a:cubicBezTo>
                <a:cubicBezTo>
                  <a:pt x="413" y="1376"/>
                  <a:pt x="396" y="1371"/>
                  <a:pt x="380" y="1364"/>
                </a:cubicBezTo>
                <a:cubicBezTo>
                  <a:pt x="363" y="1358"/>
                  <a:pt x="346" y="1350"/>
                  <a:pt x="330" y="1342"/>
                </a:cubicBezTo>
                <a:cubicBezTo>
                  <a:pt x="314" y="1333"/>
                  <a:pt x="298" y="1323"/>
                  <a:pt x="283" y="1313"/>
                </a:cubicBezTo>
                <a:cubicBezTo>
                  <a:pt x="268" y="1302"/>
                  <a:pt x="253" y="1291"/>
                  <a:pt x="238" y="1278"/>
                </a:cubicBezTo>
                <a:cubicBezTo>
                  <a:pt x="223" y="1266"/>
                  <a:pt x="209" y="1253"/>
                  <a:pt x="196" y="1238"/>
                </a:cubicBezTo>
                <a:cubicBezTo>
                  <a:pt x="182" y="1224"/>
                  <a:pt x="168" y="1209"/>
                  <a:pt x="156" y="1193"/>
                </a:cubicBezTo>
                <a:cubicBezTo>
                  <a:pt x="144" y="1177"/>
                  <a:pt x="132" y="1161"/>
                  <a:pt x="121" y="1144"/>
                </a:cubicBezTo>
                <a:cubicBezTo>
                  <a:pt x="110" y="1126"/>
                  <a:pt x="99" y="1108"/>
                  <a:pt x="90" y="1090"/>
                </a:cubicBezTo>
                <a:cubicBezTo>
                  <a:pt x="80" y="1071"/>
                  <a:pt x="71" y="1052"/>
                  <a:pt x="63" y="1032"/>
                </a:cubicBezTo>
                <a:cubicBezTo>
                  <a:pt x="55" y="1012"/>
                  <a:pt x="47" y="992"/>
                  <a:pt x="40" y="971"/>
                </a:cubicBezTo>
                <a:cubicBezTo>
                  <a:pt x="34" y="951"/>
                  <a:pt x="28" y="930"/>
                  <a:pt x="23" y="908"/>
                </a:cubicBezTo>
                <a:cubicBezTo>
                  <a:pt x="18" y="887"/>
                  <a:pt x="13" y="865"/>
                  <a:pt x="10" y="843"/>
                </a:cubicBezTo>
                <a:cubicBezTo>
                  <a:pt x="7" y="821"/>
                  <a:pt x="4" y="799"/>
                  <a:pt x="2" y="776"/>
                </a:cubicBezTo>
                <a:cubicBezTo>
                  <a:pt x="1" y="753"/>
                  <a:pt x="0" y="731"/>
                  <a:pt x="0" y="709"/>
                </a:cubicBezTo>
                <a:close/>
              </a:path>
            </a:pathLst>
          </a:custGeom>
          <a:solidFill>
            <a:srgbClr val="2e8b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601" name="" descr=""/>
          <p:cNvPicPr/>
          <p:nvPr/>
        </p:nvPicPr>
        <p:blipFill>
          <a:blip r:embed="rId7"/>
          <a:stretch/>
        </p:blipFill>
        <p:spPr>
          <a:xfrm>
            <a:off x="4061520" y="41281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2" name=""/>
          <p:cNvSpPr txBox="1"/>
          <p:nvPr/>
        </p:nvSpPr>
        <p:spPr>
          <a:xfrm>
            <a:off x="601560" y="5700600"/>
            <a:ext cx="966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feature space.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"/>
          <p:cNvSpPr txBox="1"/>
          <p:nvPr/>
        </p:nvSpPr>
        <p:spPr>
          <a:xfrm>
            <a:off x="4491720" y="4059000"/>
            <a:ext cx="1806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Implicit Feature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"/>
          <p:cNvSpPr txBox="1"/>
          <p:nvPr/>
        </p:nvSpPr>
        <p:spPr>
          <a:xfrm>
            <a:off x="4491720" y="4326480"/>
            <a:ext cx="1053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Selection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5" name=""/>
          <p:cNvSpPr txBox="1"/>
          <p:nvPr/>
        </p:nvSpPr>
        <p:spPr>
          <a:xfrm>
            <a:off x="3966480" y="4697640"/>
            <a:ext cx="2598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The process of building a tree involves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3966480" y="4898160"/>
            <a:ext cx="2729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selecting the most important features at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3966480" y="5098680"/>
            <a:ext cx="2802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each split. This provides an inherent form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3966480" y="5299560"/>
            <a:ext cx="2719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of feature selection, as features that are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9" name=""/>
          <p:cNvSpPr txBox="1"/>
          <p:nvPr/>
        </p:nvSpPr>
        <p:spPr>
          <a:xfrm>
            <a:off x="3966480" y="5500080"/>
            <a:ext cx="2674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not used in the tree are considered less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10" name="" descr=""/>
          <p:cNvPicPr/>
          <p:nvPr/>
        </p:nvPicPr>
        <p:blipFill>
          <a:blip r:embed="rId8"/>
          <a:stretch/>
        </p:blipFill>
        <p:spPr>
          <a:xfrm>
            <a:off x="7128360" y="3810600"/>
            <a:ext cx="3169800" cy="223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1" name=""/>
          <p:cNvSpPr/>
          <p:nvPr/>
        </p:nvSpPr>
        <p:spPr>
          <a:xfrm>
            <a:off x="7295040" y="397764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1394" y="696"/>
                </a:moveTo>
                <a:cubicBezTo>
                  <a:pt x="1394" y="719"/>
                  <a:pt x="1393" y="742"/>
                  <a:pt x="1391" y="765"/>
                </a:cubicBezTo>
                <a:cubicBezTo>
                  <a:pt x="1389" y="788"/>
                  <a:pt x="1385" y="811"/>
                  <a:pt x="1381" y="833"/>
                </a:cubicBezTo>
                <a:cubicBezTo>
                  <a:pt x="1376" y="856"/>
                  <a:pt x="1371" y="878"/>
                  <a:pt x="1364" y="899"/>
                </a:cubicBezTo>
                <a:cubicBezTo>
                  <a:pt x="1358" y="921"/>
                  <a:pt x="1350" y="943"/>
                  <a:pt x="1341" y="964"/>
                </a:cubicBezTo>
                <a:cubicBezTo>
                  <a:pt x="1333" y="985"/>
                  <a:pt x="1323" y="1005"/>
                  <a:pt x="1311" y="1026"/>
                </a:cubicBezTo>
                <a:cubicBezTo>
                  <a:pt x="1300" y="1046"/>
                  <a:pt x="1289" y="1065"/>
                  <a:pt x="1276" y="1084"/>
                </a:cubicBezTo>
                <a:cubicBezTo>
                  <a:pt x="1263" y="1103"/>
                  <a:pt x="1250" y="1121"/>
                  <a:pt x="1235" y="1139"/>
                </a:cubicBezTo>
                <a:cubicBezTo>
                  <a:pt x="1221" y="1157"/>
                  <a:pt x="1205" y="1174"/>
                  <a:pt x="1189" y="1190"/>
                </a:cubicBezTo>
                <a:cubicBezTo>
                  <a:pt x="1173" y="1206"/>
                  <a:pt x="1156" y="1221"/>
                  <a:pt x="1139" y="1236"/>
                </a:cubicBezTo>
                <a:cubicBezTo>
                  <a:pt x="1121" y="1250"/>
                  <a:pt x="1103" y="1264"/>
                  <a:pt x="1084" y="1276"/>
                </a:cubicBezTo>
                <a:cubicBezTo>
                  <a:pt x="1065" y="1289"/>
                  <a:pt x="1045" y="1301"/>
                  <a:pt x="1025" y="1311"/>
                </a:cubicBezTo>
                <a:cubicBezTo>
                  <a:pt x="1005" y="1322"/>
                  <a:pt x="984" y="1332"/>
                  <a:pt x="963" y="1341"/>
                </a:cubicBezTo>
                <a:cubicBezTo>
                  <a:pt x="942" y="1349"/>
                  <a:pt x="921" y="1357"/>
                  <a:pt x="899" y="1364"/>
                </a:cubicBezTo>
                <a:cubicBezTo>
                  <a:pt x="877" y="1370"/>
                  <a:pt x="855" y="1376"/>
                  <a:pt x="833" y="1380"/>
                </a:cubicBezTo>
                <a:cubicBezTo>
                  <a:pt x="810" y="1385"/>
                  <a:pt x="788" y="1388"/>
                  <a:pt x="765" y="1390"/>
                </a:cubicBezTo>
                <a:cubicBezTo>
                  <a:pt x="742" y="1393"/>
                  <a:pt x="720" y="1394"/>
                  <a:pt x="697" y="1394"/>
                </a:cubicBezTo>
                <a:cubicBezTo>
                  <a:pt x="674" y="1394"/>
                  <a:pt x="651" y="1393"/>
                  <a:pt x="629" y="1390"/>
                </a:cubicBezTo>
                <a:cubicBezTo>
                  <a:pt x="606" y="1388"/>
                  <a:pt x="583" y="1385"/>
                  <a:pt x="561" y="1380"/>
                </a:cubicBezTo>
                <a:cubicBezTo>
                  <a:pt x="539" y="1376"/>
                  <a:pt x="517" y="1370"/>
                  <a:pt x="495" y="1364"/>
                </a:cubicBezTo>
                <a:cubicBezTo>
                  <a:pt x="473" y="1357"/>
                  <a:pt x="451" y="1349"/>
                  <a:pt x="430" y="1341"/>
                </a:cubicBezTo>
                <a:cubicBezTo>
                  <a:pt x="409" y="1332"/>
                  <a:pt x="389" y="1322"/>
                  <a:pt x="369" y="1311"/>
                </a:cubicBezTo>
                <a:cubicBezTo>
                  <a:pt x="348" y="1301"/>
                  <a:pt x="329" y="1289"/>
                  <a:pt x="310" y="1276"/>
                </a:cubicBezTo>
                <a:cubicBezTo>
                  <a:pt x="291" y="1264"/>
                  <a:pt x="273" y="1250"/>
                  <a:pt x="255" y="1236"/>
                </a:cubicBezTo>
                <a:cubicBezTo>
                  <a:pt x="237" y="1221"/>
                  <a:pt x="221" y="1206"/>
                  <a:pt x="204" y="1190"/>
                </a:cubicBezTo>
                <a:cubicBezTo>
                  <a:pt x="188" y="1174"/>
                  <a:pt x="173" y="1157"/>
                  <a:pt x="159" y="1139"/>
                </a:cubicBezTo>
                <a:cubicBezTo>
                  <a:pt x="144" y="1121"/>
                  <a:pt x="131" y="1103"/>
                  <a:pt x="118" y="1084"/>
                </a:cubicBezTo>
                <a:cubicBezTo>
                  <a:pt x="105" y="1065"/>
                  <a:pt x="93" y="1046"/>
                  <a:pt x="83" y="1026"/>
                </a:cubicBezTo>
                <a:cubicBezTo>
                  <a:pt x="72" y="1005"/>
                  <a:pt x="62" y="985"/>
                  <a:pt x="54" y="964"/>
                </a:cubicBezTo>
                <a:cubicBezTo>
                  <a:pt x="45" y="943"/>
                  <a:pt x="37" y="921"/>
                  <a:pt x="30" y="899"/>
                </a:cubicBezTo>
                <a:cubicBezTo>
                  <a:pt x="24" y="878"/>
                  <a:pt x="18" y="856"/>
                  <a:pt x="14" y="833"/>
                </a:cubicBezTo>
                <a:cubicBezTo>
                  <a:pt x="9" y="811"/>
                  <a:pt x="6" y="788"/>
                  <a:pt x="4" y="765"/>
                </a:cubicBezTo>
                <a:cubicBezTo>
                  <a:pt x="2" y="742"/>
                  <a:pt x="0" y="719"/>
                  <a:pt x="0" y="696"/>
                </a:cubicBezTo>
                <a:cubicBezTo>
                  <a:pt x="0" y="673"/>
                  <a:pt x="2" y="651"/>
                  <a:pt x="4" y="628"/>
                </a:cubicBezTo>
                <a:cubicBezTo>
                  <a:pt x="6" y="605"/>
                  <a:pt x="9" y="583"/>
                  <a:pt x="14" y="560"/>
                </a:cubicBezTo>
                <a:cubicBezTo>
                  <a:pt x="18" y="538"/>
                  <a:pt x="24" y="516"/>
                  <a:pt x="30" y="494"/>
                </a:cubicBezTo>
                <a:cubicBezTo>
                  <a:pt x="37" y="472"/>
                  <a:pt x="45" y="451"/>
                  <a:pt x="54" y="430"/>
                </a:cubicBezTo>
                <a:cubicBezTo>
                  <a:pt x="62" y="409"/>
                  <a:pt x="72" y="388"/>
                  <a:pt x="83" y="368"/>
                </a:cubicBezTo>
                <a:cubicBezTo>
                  <a:pt x="93" y="348"/>
                  <a:pt x="105" y="328"/>
                  <a:pt x="118" y="309"/>
                </a:cubicBezTo>
                <a:cubicBezTo>
                  <a:pt x="131" y="290"/>
                  <a:pt x="144" y="272"/>
                  <a:pt x="159" y="255"/>
                </a:cubicBezTo>
                <a:cubicBezTo>
                  <a:pt x="173" y="237"/>
                  <a:pt x="188" y="220"/>
                  <a:pt x="204" y="204"/>
                </a:cubicBezTo>
                <a:cubicBezTo>
                  <a:pt x="221" y="188"/>
                  <a:pt x="237" y="172"/>
                  <a:pt x="255" y="158"/>
                </a:cubicBezTo>
                <a:cubicBezTo>
                  <a:pt x="273" y="144"/>
                  <a:pt x="291" y="130"/>
                  <a:pt x="310" y="117"/>
                </a:cubicBezTo>
                <a:cubicBezTo>
                  <a:pt x="329" y="105"/>
                  <a:pt x="348" y="93"/>
                  <a:pt x="369" y="82"/>
                </a:cubicBezTo>
                <a:cubicBezTo>
                  <a:pt x="389" y="71"/>
                  <a:pt x="409" y="62"/>
                  <a:pt x="430" y="53"/>
                </a:cubicBezTo>
                <a:cubicBezTo>
                  <a:pt x="451" y="44"/>
                  <a:pt x="473" y="37"/>
                  <a:pt x="495" y="30"/>
                </a:cubicBezTo>
                <a:cubicBezTo>
                  <a:pt x="517" y="23"/>
                  <a:pt x="539" y="18"/>
                  <a:pt x="561" y="13"/>
                </a:cubicBezTo>
                <a:cubicBezTo>
                  <a:pt x="583" y="9"/>
                  <a:pt x="606" y="6"/>
                  <a:pt x="629" y="3"/>
                </a:cubicBezTo>
                <a:cubicBezTo>
                  <a:pt x="651" y="1"/>
                  <a:pt x="674" y="0"/>
                  <a:pt x="697" y="0"/>
                </a:cubicBezTo>
                <a:cubicBezTo>
                  <a:pt x="720" y="0"/>
                  <a:pt x="742" y="1"/>
                  <a:pt x="765" y="3"/>
                </a:cubicBezTo>
                <a:cubicBezTo>
                  <a:pt x="788" y="6"/>
                  <a:pt x="810" y="9"/>
                  <a:pt x="833" y="13"/>
                </a:cubicBezTo>
                <a:cubicBezTo>
                  <a:pt x="855" y="18"/>
                  <a:pt x="877" y="23"/>
                  <a:pt x="899" y="30"/>
                </a:cubicBezTo>
                <a:cubicBezTo>
                  <a:pt x="921" y="37"/>
                  <a:pt x="942" y="44"/>
                  <a:pt x="963" y="53"/>
                </a:cubicBezTo>
                <a:cubicBezTo>
                  <a:pt x="984" y="62"/>
                  <a:pt x="1005" y="71"/>
                  <a:pt x="1025" y="82"/>
                </a:cubicBezTo>
                <a:cubicBezTo>
                  <a:pt x="1045" y="93"/>
                  <a:pt x="1065" y="105"/>
                  <a:pt x="1084" y="117"/>
                </a:cubicBezTo>
                <a:cubicBezTo>
                  <a:pt x="1103" y="130"/>
                  <a:pt x="1121" y="144"/>
                  <a:pt x="1139" y="158"/>
                </a:cubicBezTo>
                <a:cubicBezTo>
                  <a:pt x="1156" y="172"/>
                  <a:pt x="1173" y="188"/>
                  <a:pt x="1189" y="204"/>
                </a:cubicBezTo>
                <a:cubicBezTo>
                  <a:pt x="1205" y="220"/>
                  <a:pt x="1221" y="237"/>
                  <a:pt x="1235" y="255"/>
                </a:cubicBezTo>
                <a:cubicBezTo>
                  <a:pt x="1250" y="272"/>
                  <a:pt x="1263" y="290"/>
                  <a:pt x="1276" y="309"/>
                </a:cubicBezTo>
                <a:cubicBezTo>
                  <a:pt x="1289" y="328"/>
                  <a:pt x="1300" y="348"/>
                  <a:pt x="1311" y="368"/>
                </a:cubicBezTo>
                <a:cubicBezTo>
                  <a:pt x="1323" y="388"/>
                  <a:pt x="1333" y="409"/>
                  <a:pt x="1341" y="430"/>
                </a:cubicBezTo>
                <a:cubicBezTo>
                  <a:pt x="1350" y="451"/>
                  <a:pt x="1358" y="472"/>
                  <a:pt x="1364" y="494"/>
                </a:cubicBezTo>
                <a:cubicBezTo>
                  <a:pt x="1371" y="516"/>
                  <a:pt x="1376" y="538"/>
                  <a:pt x="1381" y="560"/>
                </a:cubicBezTo>
                <a:cubicBezTo>
                  <a:pt x="1385" y="583"/>
                  <a:pt x="1389" y="605"/>
                  <a:pt x="1391" y="628"/>
                </a:cubicBezTo>
                <a:cubicBezTo>
                  <a:pt x="1393" y="651"/>
                  <a:pt x="1394" y="673"/>
                  <a:pt x="1394" y="69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12" name="" descr=""/>
          <p:cNvPicPr/>
          <p:nvPr/>
        </p:nvPicPr>
        <p:blipFill>
          <a:blip r:embed="rId9"/>
          <a:stretch/>
        </p:blipFill>
        <p:spPr>
          <a:xfrm>
            <a:off x="7437600" y="412812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3" name=""/>
          <p:cNvSpPr txBox="1"/>
          <p:nvPr/>
        </p:nvSpPr>
        <p:spPr>
          <a:xfrm>
            <a:off x="3966480" y="5700600"/>
            <a:ext cx="705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important.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4" name=""/>
          <p:cNvSpPr txBox="1"/>
          <p:nvPr/>
        </p:nvSpPr>
        <p:spPr>
          <a:xfrm>
            <a:off x="7933320" y="4142520"/>
            <a:ext cx="16257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Key Takeaway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5" name=""/>
          <p:cNvSpPr txBox="1"/>
          <p:nvPr/>
        </p:nvSpPr>
        <p:spPr>
          <a:xfrm>
            <a:off x="7298280" y="4597560"/>
            <a:ext cx="2646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Decision Trees combine interpretability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6" name=""/>
          <p:cNvSpPr txBox="1"/>
          <p:nvPr/>
        </p:nvSpPr>
        <p:spPr>
          <a:xfrm>
            <a:off x="7298280" y="4798080"/>
            <a:ext cx="2835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with versatility, making them an excellent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7" name=""/>
          <p:cNvSpPr txBox="1"/>
          <p:nvPr/>
        </p:nvSpPr>
        <p:spPr>
          <a:xfrm>
            <a:off x="7298280" y="4998600"/>
            <a:ext cx="2730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choice for many machine learning tasks,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8" name=""/>
          <p:cNvSpPr txBox="1"/>
          <p:nvPr/>
        </p:nvSpPr>
        <p:spPr>
          <a:xfrm>
            <a:off x="7298280" y="5199120"/>
            <a:ext cx="2352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especially when understanding the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9" name=""/>
          <p:cNvSpPr txBox="1"/>
          <p:nvPr/>
        </p:nvSpPr>
        <p:spPr>
          <a:xfrm>
            <a:off x="7298280" y="5399640"/>
            <a:ext cx="2621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decision process is as important as the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20" name="" descr=""/>
          <p:cNvPicPr/>
          <p:nvPr/>
        </p:nvPicPr>
        <p:blipFill>
          <a:blip r:embed="rId10"/>
          <a:stretch/>
        </p:blipFill>
        <p:spPr>
          <a:xfrm>
            <a:off x="10111680" y="5724360"/>
            <a:ext cx="384120" cy="19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1" name=""/>
          <p:cNvSpPr txBox="1"/>
          <p:nvPr/>
        </p:nvSpPr>
        <p:spPr>
          <a:xfrm>
            <a:off x="7298280" y="5600160"/>
            <a:ext cx="1603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predictions themselves.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3" name=""/>
          <p:cNvSpPr/>
          <p:nvPr/>
        </p:nvSpPr>
        <p:spPr>
          <a:xfrm>
            <a:off x="835560" y="1253160"/>
            <a:ext cx="2507400" cy="17280"/>
          </a:xfrm>
          <a:custGeom>
            <a:avLst/>
            <a:gdLst/>
            <a:ahLst/>
            <a:rect l="0" t="0" r="r" b="b"/>
            <a:pathLst>
              <a:path w="6965" h="48">
                <a:moveTo>
                  <a:pt x="0" y="0"/>
                </a:moveTo>
                <a:lnTo>
                  <a:pt x="6965" y="0"/>
                </a:lnTo>
                <a:lnTo>
                  <a:pt x="6965" y="48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3342600" y="1253160"/>
            <a:ext cx="16920" cy="1671840"/>
          </a:xfrm>
          <a:custGeom>
            <a:avLst/>
            <a:gdLst/>
            <a:ahLst/>
            <a:rect l="0" t="0" r="r" b="b"/>
            <a:pathLst>
              <a:path w="47" h="4644">
                <a:moveTo>
                  <a:pt x="0" y="0"/>
                </a:moveTo>
                <a:lnTo>
                  <a:pt x="47" y="0"/>
                </a:lnTo>
                <a:lnTo>
                  <a:pt x="47" y="4644"/>
                </a:lnTo>
                <a:lnTo>
                  <a:pt x="0" y="4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5" name=""/>
          <p:cNvSpPr/>
          <p:nvPr/>
        </p:nvSpPr>
        <p:spPr>
          <a:xfrm>
            <a:off x="1253160" y="2924640"/>
            <a:ext cx="2089800" cy="16920"/>
          </a:xfrm>
          <a:custGeom>
            <a:avLst/>
            <a:gdLst/>
            <a:ahLst/>
            <a:rect l="0" t="0" r="r" b="b"/>
            <a:pathLst>
              <a:path w="5805" h="47">
                <a:moveTo>
                  <a:pt x="0" y="0"/>
                </a:moveTo>
                <a:lnTo>
                  <a:pt x="5805" y="0"/>
                </a:lnTo>
                <a:lnTo>
                  <a:pt x="5805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7520760" y="3342600"/>
            <a:ext cx="17280" cy="1253880"/>
          </a:xfrm>
          <a:custGeom>
            <a:avLst/>
            <a:gdLst/>
            <a:ahLst/>
            <a:rect l="0" t="0" r="r" b="b"/>
            <a:pathLst>
              <a:path w="48" h="3483">
                <a:moveTo>
                  <a:pt x="0" y="0"/>
                </a:moveTo>
                <a:lnTo>
                  <a:pt x="48" y="0"/>
                </a:lnTo>
                <a:lnTo>
                  <a:pt x="48" y="3483"/>
                </a:lnTo>
                <a:lnTo>
                  <a:pt x="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5849640" y="4596120"/>
            <a:ext cx="1671480" cy="16920"/>
          </a:xfrm>
          <a:custGeom>
            <a:avLst/>
            <a:gdLst/>
            <a:ahLst/>
            <a:rect l="0" t="0" r="r" b="b"/>
            <a:pathLst>
              <a:path w="4643" h="47">
                <a:moveTo>
                  <a:pt x="0" y="0"/>
                </a:moveTo>
                <a:lnTo>
                  <a:pt x="4643" y="0"/>
                </a:lnTo>
                <a:lnTo>
                  <a:pt x="4643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2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696320" cy="73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9" name=""/>
          <p:cNvSpPr/>
          <p:nvPr/>
        </p:nvSpPr>
        <p:spPr>
          <a:xfrm>
            <a:off x="417600" y="869040"/>
            <a:ext cx="4830480" cy="2373480"/>
          </a:xfrm>
          <a:custGeom>
            <a:avLst/>
            <a:gdLst/>
            <a:ahLst/>
            <a:rect l="0" t="0" r="r" b="b"/>
            <a:pathLst>
              <a:path w="13418" h="6593">
                <a:moveTo>
                  <a:pt x="0" y="6407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3233" y="0"/>
                </a:lnTo>
                <a:cubicBezTo>
                  <a:pt x="13245" y="0"/>
                  <a:pt x="13257" y="1"/>
                  <a:pt x="13269" y="3"/>
                </a:cubicBezTo>
                <a:cubicBezTo>
                  <a:pt x="13281" y="6"/>
                  <a:pt x="13292" y="9"/>
                  <a:pt x="13304" y="14"/>
                </a:cubicBezTo>
                <a:cubicBezTo>
                  <a:pt x="13315" y="18"/>
                  <a:pt x="13326" y="24"/>
                  <a:pt x="13336" y="31"/>
                </a:cubicBezTo>
                <a:cubicBezTo>
                  <a:pt x="13346" y="38"/>
                  <a:pt x="13355" y="45"/>
                  <a:pt x="13364" y="54"/>
                </a:cubicBezTo>
                <a:cubicBezTo>
                  <a:pt x="13373" y="63"/>
                  <a:pt x="13380" y="72"/>
                  <a:pt x="13387" y="82"/>
                </a:cubicBezTo>
                <a:cubicBezTo>
                  <a:pt x="13394" y="92"/>
                  <a:pt x="13399" y="103"/>
                  <a:pt x="13404" y="114"/>
                </a:cubicBezTo>
                <a:cubicBezTo>
                  <a:pt x="13409" y="126"/>
                  <a:pt x="13412" y="137"/>
                  <a:pt x="13415" y="149"/>
                </a:cubicBezTo>
                <a:cubicBezTo>
                  <a:pt x="13417" y="161"/>
                  <a:pt x="13418" y="173"/>
                  <a:pt x="13418" y="185"/>
                </a:cubicBezTo>
                <a:lnTo>
                  <a:pt x="13418" y="6407"/>
                </a:lnTo>
                <a:cubicBezTo>
                  <a:pt x="13418" y="6420"/>
                  <a:pt x="13417" y="6432"/>
                  <a:pt x="13415" y="6444"/>
                </a:cubicBezTo>
                <a:cubicBezTo>
                  <a:pt x="13412" y="6456"/>
                  <a:pt x="13409" y="6467"/>
                  <a:pt x="13404" y="6479"/>
                </a:cubicBezTo>
                <a:cubicBezTo>
                  <a:pt x="13399" y="6490"/>
                  <a:pt x="13394" y="6500"/>
                  <a:pt x="13387" y="6511"/>
                </a:cubicBezTo>
                <a:cubicBezTo>
                  <a:pt x="13380" y="6521"/>
                  <a:pt x="13373" y="6530"/>
                  <a:pt x="13364" y="6539"/>
                </a:cubicBezTo>
                <a:cubicBezTo>
                  <a:pt x="13355" y="6547"/>
                  <a:pt x="13346" y="6555"/>
                  <a:pt x="13336" y="6562"/>
                </a:cubicBezTo>
                <a:cubicBezTo>
                  <a:pt x="13326" y="6569"/>
                  <a:pt x="13315" y="6574"/>
                  <a:pt x="13304" y="6579"/>
                </a:cubicBezTo>
                <a:cubicBezTo>
                  <a:pt x="13292" y="6584"/>
                  <a:pt x="13281" y="6587"/>
                  <a:pt x="13269" y="6590"/>
                </a:cubicBezTo>
                <a:cubicBezTo>
                  <a:pt x="13257" y="6592"/>
                  <a:pt x="13245" y="6593"/>
                  <a:pt x="13233" y="6593"/>
                </a:cubicBezTo>
                <a:lnTo>
                  <a:pt x="139" y="6593"/>
                </a:lnTo>
                <a:cubicBezTo>
                  <a:pt x="130" y="6593"/>
                  <a:pt x="121" y="6592"/>
                  <a:pt x="112" y="6590"/>
                </a:cubicBezTo>
                <a:cubicBezTo>
                  <a:pt x="103" y="6587"/>
                  <a:pt x="95" y="6584"/>
                  <a:pt x="86" y="6579"/>
                </a:cubicBezTo>
                <a:cubicBezTo>
                  <a:pt x="78" y="6574"/>
                  <a:pt x="70" y="6569"/>
                  <a:pt x="62" y="6562"/>
                </a:cubicBezTo>
                <a:cubicBezTo>
                  <a:pt x="54" y="6555"/>
                  <a:pt x="47" y="6547"/>
                  <a:pt x="41" y="6539"/>
                </a:cubicBezTo>
                <a:cubicBezTo>
                  <a:pt x="34" y="6530"/>
                  <a:pt x="29" y="6521"/>
                  <a:pt x="24" y="6511"/>
                </a:cubicBezTo>
                <a:cubicBezTo>
                  <a:pt x="19" y="6500"/>
                  <a:pt x="14" y="6490"/>
                  <a:pt x="11" y="6479"/>
                </a:cubicBezTo>
                <a:cubicBezTo>
                  <a:pt x="7" y="6467"/>
                  <a:pt x="5" y="6456"/>
                  <a:pt x="3" y="6444"/>
                </a:cubicBezTo>
                <a:cubicBezTo>
                  <a:pt x="1" y="6432"/>
                  <a:pt x="0" y="6420"/>
                  <a:pt x="0" y="6407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0" name=""/>
          <p:cNvSpPr/>
          <p:nvPr/>
        </p:nvSpPr>
        <p:spPr>
          <a:xfrm>
            <a:off x="401040" y="869040"/>
            <a:ext cx="66960" cy="2373480"/>
          </a:xfrm>
          <a:custGeom>
            <a:avLst/>
            <a:gdLst/>
            <a:ahLst/>
            <a:rect l="0" t="0" r="r" b="b"/>
            <a:pathLst>
              <a:path w="186" h="6593">
                <a:moveTo>
                  <a:pt x="0" y="0"/>
                </a:moveTo>
                <a:lnTo>
                  <a:pt x="186" y="0"/>
                </a:lnTo>
                <a:lnTo>
                  <a:pt x="186" y="6593"/>
                </a:lnTo>
                <a:lnTo>
                  <a:pt x="0" y="6593"/>
                </a:lnTo>
                <a:lnTo>
                  <a:pt x="0" y="0"/>
                </a:ln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417600" y="3442680"/>
            <a:ext cx="4830480" cy="2373840"/>
          </a:xfrm>
          <a:custGeom>
            <a:avLst/>
            <a:gdLst/>
            <a:ahLst/>
            <a:rect l="0" t="0" r="r" b="b"/>
            <a:pathLst>
              <a:path w="13418" h="6594">
                <a:moveTo>
                  <a:pt x="0" y="6408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4"/>
                  <a:pt x="19" y="93"/>
                  <a:pt x="24" y="83"/>
                </a:cubicBezTo>
                <a:cubicBezTo>
                  <a:pt x="29" y="73"/>
                  <a:pt x="34" y="63"/>
                  <a:pt x="41" y="55"/>
                </a:cubicBezTo>
                <a:cubicBezTo>
                  <a:pt x="47" y="46"/>
                  <a:pt x="54" y="38"/>
                  <a:pt x="62" y="32"/>
                </a:cubicBezTo>
                <a:cubicBezTo>
                  <a:pt x="70" y="25"/>
                  <a:pt x="78" y="19"/>
                  <a:pt x="86" y="14"/>
                </a:cubicBezTo>
                <a:cubicBezTo>
                  <a:pt x="95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3233" y="0"/>
                </a:lnTo>
                <a:cubicBezTo>
                  <a:pt x="13245" y="0"/>
                  <a:pt x="13257" y="1"/>
                  <a:pt x="13269" y="4"/>
                </a:cubicBezTo>
                <a:cubicBezTo>
                  <a:pt x="13281" y="6"/>
                  <a:pt x="13292" y="10"/>
                  <a:pt x="13304" y="14"/>
                </a:cubicBezTo>
                <a:cubicBezTo>
                  <a:pt x="13315" y="19"/>
                  <a:pt x="13326" y="25"/>
                  <a:pt x="13336" y="32"/>
                </a:cubicBezTo>
                <a:cubicBezTo>
                  <a:pt x="13346" y="38"/>
                  <a:pt x="13355" y="46"/>
                  <a:pt x="13364" y="55"/>
                </a:cubicBezTo>
                <a:cubicBezTo>
                  <a:pt x="13373" y="63"/>
                  <a:pt x="13380" y="73"/>
                  <a:pt x="13387" y="83"/>
                </a:cubicBezTo>
                <a:cubicBezTo>
                  <a:pt x="13394" y="93"/>
                  <a:pt x="13399" y="104"/>
                  <a:pt x="13404" y="115"/>
                </a:cubicBezTo>
                <a:cubicBezTo>
                  <a:pt x="13409" y="126"/>
                  <a:pt x="13412" y="138"/>
                  <a:pt x="13415" y="150"/>
                </a:cubicBezTo>
                <a:cubicBezTo>
                  <a:pt x="13417" y="162"/>
                  <a:pt x="13418" y="174"/>
                  <a:pt x="13418" y="186"/>
                </a:cubicBezTo>
                <a:lnTo>
                  <a:pt x="13418" y="6408"/>
                </a:lnTo>
                <a:cubicBezTo>
                  <a:pt x="13418" y="6420"/>
                  <a:pt x="13417" y="6432"/>
                  <a:pt x="13415" y="6444"/>
                </a:cubicBezTo>
                <a:cubicBezTo>
                  <a:pt x="13412" y="6456"/>
                  <a:pt x="13409" y="6468"/>
                  <a:pt x="13404" y="6479"/>
                </a:cubicBezTo>
                <a:cubicBezTo>
                  <a:pt x="13399" y="6490"/>
                  <a:pt x="13394" y="6501"/>
                  <a:pt x="13387" y="6511"/>
                </a:cubicBezTo>
                <a:cubicBezTo>
                  <a:pt x="13380" y="6521"/>
                  <a:pt x="13373" y="6531"/>
                  <a:pt x="13364" y="6539"/>
                </a:cubicBezTo>
                <a:cubicBezTo>
                  <a:pt x="13355" y="6548"/>
                  <a:pt x="13346" y="6556"/>
                  <a:pt x="13336" y="6562"/>
                </a:cubicBezTo>
                <a:cubicBezTo>
                  <a:pt x="13326" y="6569"/>
                  <a:pt x="13315" y="6575"/>
                  <a:pt x="13304" y="6580"/>
                </a:cubicBezTo>
                <a:cubicBezTo>
                  <a:pt x="13292" y="6584"/>
                  <a:pt x="13281" y="6588"/>
                  <a:pt x="13269" y="6590"/>
                </a:cubicBezTo>
                <a:cubicBezTo>
                  <a:pt x="13257" y="6593"/>
                  <a:pt x="13245" y="6594"/>
                  <a:pt x="13233" y="6594"/>
                </a:cubicBezTo>
                <a:lnTo>
                  <a:pt x="139" y="6594"/>
                </a:lnTo>
                <a:cubicBezTo>
                  <a:pt x="130" y="6594"/>
                  <a:pt x="121" y="6593"/>
                  <a:pt x="112" y="6590"/>
                </a:cubicBezTo>
                <a:cubicBezTo>
                  <a:pt x="103" y="6588"/>
                  <a:pt x="95" y="6584"/>
                  <a:pt x="86" y="6580"/>
                </a:cubicBezTo>
                <a:cubicBezTo>
                  <a:pt x="78" y="6575"/>
                  <a:pt x="70" y="6569"/>
                  <a:pt x="62" y="6562"/>
                </a:cubicBezTo>
                <a:cubicBezTo>
                  <a:pt x="54" y="6556"/>
                  <a:pt x="47" y="6548"/>
                  <a:pt x="41" y="6539"/>
                </a:cubicBezTo>
                <a:cubicBezTo>
                  <a:pt x="34" y="6531"/>
                  <a:pt x="29" y="6521"/>
                  <a:pt x="24" y="6511"/>
                </a:cubicBezTo>
                <a:cubicBezTo>
                  <a:pt x="19" y="6501"/>
                  <a:pt x="14" y="6490"/>
                  <a:pt x="11" y="6479"/>
                </a:cubicBezTo>
                <a:cubicBezTo>
                  <a:pt x="7" y="6468"/>
                  <a:pt x="5" y="6456"/>
                  <a:pt x="3" y="6444"/>
                </a:cubicBezTo>
                <a:cubicBezTo>
                  <a:pt x="1" y="6432"/>
                  <a:pt x="0" y="6420"/>
                  <a:pt x="0" y="6408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401040" y="3442680"/>
            <a:ext cx="66960" cy="2373840"/>
          </a:xfrm>
          <a:custGeom>
            <a:avLst/>
            <a:gdLst/>
            <a:ahLst/>
            <a:rect l="0" t="0" r="r" b="b"/>
            <a:pathLst>
              <a:path w="186" h="6594">
                <a:moveTo>
                  <a:pt x="0" y="0"/>
                </a:moveTo>
                <a:lnTo>
                  <a:pt x="186" y="0"/>
                </a:lnTo>
                <a:lnTo>
                  <a:pt x="186" y="6594"/>
                </a:lnTo>
                <a:lnTo>
                  <a:pt x="0" y="6594"/>
                </a:lnTo>
                <a:lnTo>
                  <a:pt x="0" y="0"/>
                </a:ln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568080" y="1036080"/>
            <a:ext cx="401400" cy="434880"/>
          </a:xfrm>
          <a:custGeom>
            <a:avLst/>
            <a:gdLst/>
            <a:ahLst/>
            <a:rect l="0" t="0" r="r" b="b"/>
            <a:pathLst>
              <a:path w="1115" h="1208">
                <a:moveTo>
                  <a:pt x="0" y="651"/>
                </a:moveTo>
                <a:lnTo>
                  <a:pt x="0" y="558"/>
                </a:lnTo>
                <a:cubicBezTo>
                  <a:pt x="0" y="521"/>
                  <a:pt x="4" y="485"/>
                  <a:pt x="11" y="449"/>
                </a:cubicBezTo>
                <a:cubicBezTo>
                  <a:pt x="18" y="413"/>
                  <a:pt x="28" y="379"/>
                  <a:pt x="42" y="345"/>
                </a:cubicBezTo>
                <a:cubicBezTo>
                  <a:pt x="56" y="311"/>
                  <a:pt x="74" y="279"/>
                  <a:pt x="95" y="249"/>
                </a:cubicBezTo>
                <a:cubicBezTo>
                  <a:pt x="115" y="218"/>
                  <a:pt x="138" y="190"/>
                  <a:pt x="164" y="164"/>
                </a:cubicBezTo>
                <a:cubicBezTo>
                  <a:pt x="190" y="137"/>
                  <a:pt x="218" y="114"/>
                  <a:pt x="249" y="94"/>
                </a:cubicBezTo>
                <a:cubicBezTo>
                  <a:pt x="279" y="73"/>
                  <a:pt x="311" y="56"/>
                  <a:pt x="345" y="42"/>
                </a:cubicBezTo>
                <a:cubicBezTo>
                  <a:pt x="379" y="28"/>
                  <a:pt x="414" y="18"/>
                  <a:pt x="449" y="11"/>
                </a:cubicBezTo>
                <a:cubicBezTo>
                  <a:pt x="485" y="3"/>
                  <a:pt x="522" y="0"/>
                  <a:pt x="558" y="0"/>
                </a:cubicBezTo>
                <a:cubicBezTo>
                  <a:pt x="595" y="0"/>
                  <a:pt x="631" y="3"/>
                  <a:pt x="667" y="11"/>
                </a:cubicBezTo>
                <a:cubicBezTo>
                  <a:pt x="703" y="18"/>
                  <a:pt x="738" y="28"/>
                  <a:pt x="771" y="42"/>
                </a:cubicBezTo>
                <a:cubicBezTo>
                  <a:pt x="805" y="56"/>
                  <a:pt x="837" y="73"/>
                  <a:pt x="868" y="94"/>
                </a:cubicBezTo>
                <a:cubicBezTo>
                  <a:pt x="898" y="114"/>
                  <a:pt x="926" y="137"/>
                  <a:pt x="952" y="164"/>
                </a:cubicBezTo>
                <a:cubicBezTo>
                  <a:pt x="978" y="190"/>
                  <a:pt x="1001" y="218"/>
                  <a:pt x="1021" y="249"/>
                </a:cubicBezTo>
                <a:cubicBezTo>
                  <a:pt x="1042" y="279"/>
                  <a:pt x="1059" y="311"/>
                  <a:pt x="1073" y="345"/>
                </a:cubicBezTo>
                <a:cubicBezTo>
                  <a:pt x="1087" y="379"/>
                  <a:pt x="1097" y="413"/>
                  <a:pt x="1105" y="449"/>
                </a:cubicBezTo>
                <a:cubicBezTo>
                  <a:pt x="1112" y="485"/>
                  <a:pt x="1115" y="521"/>
                  <a:pt x="1115" y="558"/>
                </a:cubicBezTo>
                <a:lnTo>
                  <a:pt x="1115" y="651"/>
                </a:lnTo>
                <a:cubicBezTo>
                  <a:pt x="1115" y="687"/>
                  <a:pt x="1112" y="724"/>
                  <a:pt x="1105" y="760"/>
                </a:cubicBezTo>
                <a:cubicBezTo>
                  <a:pt x="1097" y="795"/>
                  <a:pt x="1087" y="830"/>
                  <a:pt x="1073" y="864"/>
                </a:cubicBezTo>
                <a:cubicBezTo>
                  <a:pt x="1059" y="898"/>
                  <a:pt x="1042" y="930"/>
                  <a:pt x="1021" y="960"/>
                </a:cubicBezTo>
                <a:cubicBezTo>
                  <a:pt x="1001" y="991"/>
                  <a:pt x="978" y="1019"/>
                  <a:pt x="952" y="1045"/>
                </a:cubicBezTo>
                <a:cubicBezTo>
                  <a:pt x="926" y="1071"/>
                  <a:pt x="898" y="1094"/>
                  <a:pt x="868" y="1114"/>
                </a:cubicBezTo>
                <a:cubicBezTo>
                  <a:pt x="837" y="1134"/>
                  <a:pt x="805" y="1152"/>
                  <a:pt x="771" y="1166"/>
                </a:cubicBezTo>
                <a:cubicBezTo>
                  <a:pt x="738" y="1180"/>
                  <a:pt x="703" y="1190"/>
                  <a:pt x="667" y="1197"/>
                </a:cubicBezTo>
                <a:cubicBezTo>
                  <a:pt x="631" y="1204"/>
                  <a:pt x="595" y="1208"/>
                  <a:pt x="558" y="1208"/>
                </a:cubicBezTo>
                <a:cubicBezTo>
                  <a:pt x="522" y="1208"/>
                  <a:pt x="485" y="1204"/>
                  <a:pt x="449" y="1197"/>
                </a:cubicBezTo>
                <a:cubicBezTo>
                  <a:pt x="414" y="1190"/>
                  <a:pt x="379" y="1180"/>
                  <a:pt x="345" y="1166"/>
                </a:cubicBezTo>
                <a:cubicBezTo>
                  <a:pt x="311" y="1152"/>
                  <a:pt x="279" y="1134"/>
                  <a:pt x="249" y="1114"/>
                </a:cubicBezTo>
                <a:cubicBezTo>
                  <a:pt x="218" y="1094"/>
                  <a:pt x="190" y="1071"/>
                  <a:pt x="164" y="1045"/>
                </a:cubicBezTo>
                <a:cubicBezTo>
                  <a:pt x="138" y="1019"/>
                  <a:pt x="115" y="991"/>
                  <a:pt x="95" y="960"/>
                </a:cubicBezTo>
                <a:cubicBezTo>
                  <a:pt x="74" y="930"/>
                  <a:pt x="56" y="898"/>
                  <a:pt x="42" y="864"/>
                </a:cubicBezTo>
                <a:cubicBezTo>
                  <a:pt x="28" y="830"/>
                  <a:pt x="18" y="795"/>
                  <a:pt x="11" y="760"/>
                </a:cubicBezTo>
                <a:cubicBezTo>
                  <a:pt x="4" y="724"/>
                  <a:pt x="0" y="687"/>
                  <a:pt x="0" y="651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4" name="" descr=""/>
          <p:cNvPicPr/>
          <p:nvPr/>
        </p:nvPicPr>
        <p:blipFill>
          <a:blip r:embed="rId3"/>
          <a:stretch/>
        </p:blipFill>
        <p:spPr>
          <a:xfrm>
            <a:off x="668520" y="1136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5" name=""/>
          <p:cNvSpPr txBox="1"/>
          <p:nvPr/>
        </p:nvSpPr>
        <p:spPr>
          <a:xfrm>
            <a:off x="2896920" y="188640"/>
            <a:ext cx="49266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Limitations of Decision Trees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6" name=""/>
          <p:cNvSpPr txBox="1"/>
          <p:nvPr/>
        </p:nvSpPr>
        <p:spPr>
          <a:xfrm>
            <a:off x="1103040" y="1017360"/>
            <a:ext cx="12362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Overﬁtting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7" name=""/>
          <p:cNvSpPr txBox="1"/>
          <p:nvPr/>
        </p:nvSpPr>
        <p:spPr>
          <a:xfrm>
            <a:off x="1103040" y="1355040"/>
            <a:ext cx="3687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Decision Trees are highly prone to overﬁtting, creating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8" name=""/>
          <p:cNvSpPr txBox="1"/>
          <p:nvPr/>
        </p:nvSpPr>
        <p:spPr>
          <a:xfrm>
            <a:off x="1103040" y="1555560"/>
            <a:ext cx="3780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overly complex trees that learn the noise and outliers in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9" name="" descr=""/>
          <p:cNvPicPr/>
          <p:nvPr/>
        </p:nvPicPr>
        <p:blipFill>
          <a:blip r:embed="rId4"/>
          <a:stretch/>
        </p:blipFill>
        <p:spPr>
          <a:xfrm>
            <a:off x="1103040" y="2172600"/>
            <a:ext cx="1002600" cy="668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40" name="" descr=""/>
          <p:cNvPicPr/>
          <p:nvPr/>
        </p:nvPicPr>
        <p:blipFill>
          <a:blip r:embed="rId5"/>
          <a:stretch/>
        </p:blipFill>
        <p:spPr>
          <a:xfrm>
            <a:off x="2574000" y="207252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1" name=""/>
          <p:cNvSpPr txBox="1"/>
          <p:nvPr/>
        </p:nvSpPr>
        <p:spPr>
          <a:xfrm>
            <a:off x="1103040" y="1756080"/>
            <a:ext cx="907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training data.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42" name="" descr=""/>
          <p:cNvPicPr/>
          <p:nvPr/>
        </p:nvPicPr>
        <p:blipFill>
          <a:blip r:embed="rId6"/>
          <a:stretch/>
        </p:blipFill>
        <p:spPr>
          <a:xfrm>
            <a:off x="2574000" y="234000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3" name=""/>
          <p:cNvSpPr txBox="1"/>
          <p:nvPr/>
        </p:nvSpPr>
        <p:spPr>
          <a:xfrm>
            <a:off x="2707560" y="2057040"/>
            <a:ext cx="2354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Creates trees that are too complex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2707560" y="2324520"/>
            <a:ext cx="1883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Learns noise and outliers as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45" name="" descr=""/>
          <p:cNvPicPr/>
          <p:nvPr/>
        </p:nvPicPr>
        <p:blipFill>
          <a:blip r:embed="rId7"/>
          <a:stretch/>
        </p:blipFill>
        <p:spPr>
          <a:xfrm>
            <a:off x="2574000" y="280800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6" name=""/>
          <p:cNvSpPr txBox="1"/>
          <p:nvPr/>
        </p:nvSpPr>
        <p:spPr>
          <a:xfrm>
            <a:off x="2707560" y="2525040"/>
            <a:ext cx="565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patterns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7" name=""/>
          <p:cNvSpPr/>
          <p:nvPr/>
        </p:nvSpPr>
        <p:spPr>
          <a:xfrm>
            <a:off x="568080" y="3610080"/>
            <a:ext cx="401400" cy="434880"/>
          </a:xfrm>
          <a:custGeom>
            <a:avLst/>
            <a:gdLst/>
            <a:ahLst/>
            <a:rect l="0" t="0" r="r" b="b"/>
            <a:pathLst>
              <a:path w="1115" h="1208">
                <a:moveTo>
                  <a:pt x="0" y="651"/>
                </a:moveTo>
                <a:lnTo>
                  <a:pt x="0" y="558"/>
                </a:lnTo>
                <a:cubicBezTo>
                  <a:pt x="0" y="521"/>
                  <a:pt x="4" y="485"/>
                  <a:pt x="11" y="449"/>
                </a:cubicBezTo>
                <a:cubicBezTo>
                  <a:pt x="18" y="413"/>
                  <a:pt x="28" y="378"/>
                  <a:pt x="42" y="344"/>
                </a:cubicBezTo>
                <a:cubicBezTo>
                  <a:pt x="56" y="311"/>
                  <a:pt x="74" y="279"/>
                  <a:pt x="95" y="248"/>
                </a:cubicBezTo>
                <a:cubicBezTo>
                  <a:pt x="115" y="217"/>
                  <a:pt x="138" y="189"/>
                  <a:pt x="164" y="163"/>
                </a:cubicBezTo>
                <a:cubicBezTo>
                  <a:pt x="190" y="137"/>
                  <a:pt x="218" y="114"/>
                  <a:pt x="249" y="93"/>
                </a:cubicBezTo>
                <a:cubicBezTo>
                  <a:pt x="279" y="73"/>
                  <a:pt x="311" y="56"/>
                  <a:pt x="345" y="42"/>
                </a:cubicBezTo>
                <a:cubicBezTo>
                  <a:pt x="379" y="28"/>
                  <a:pt x="414" y="17"/>
                  <a:pt x="449" y="10"/>
                </a:cubicBezTo>
                <a:cubicBezTo>
                  <a:pt x="485" y="3"/>
                  <a:pt x="522" y="0"/>
                  <a:pt x="558" y="0"/>
                </a:cubicBezTo>
                <a:cubicBezTo>
                  <a:pt x="595" y="0"/>
                  <a:pt x="631" y="3"/>
                  <a:pt x="667" y="10"/>
                </a:cubicBezTo>
                <a:cubicBezTo>
                  <a:pt x="703" y="17"/>
                  <a:pt x="738" y="28"/>
                  <a:pt x="771" y="42"/>
                </a:cubicBezTo>
                <a:cubicBezTo>
                  <a:pt x="805" y="56"/>
                  <a:pt x="837" y="73"/>
                  <a:pt x="868" y="93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8"/>
                </a:cubicBezTo>
                <a:cubicBezTo>
                  <a:pt x="1042" y="279"/>
                  <a:pt x="1059" y="311"/>
                  <a:pt x="1073" y="344"/>
                </a:cubicBezTo>
                <a:cubicBezTo>
                  <a:pt x="1087" y="378"/>
                  <a:pt x="1097" y="413"/>
                  <a:pt x="1105" y="449"/>
                </a:cubicBezTo>
                <a:cubicBezTo>
                  <a:pt x="1112" y="485"/>
                  <a:pt x="1115" y="521"/>
                  <a:pt x="1115" y="558"/>
                </a:cubicBezTo>
                <a:lnTo>
                  <a:pt x="1115" y="651"/>
                </a:lnTo>
                <a:cubicBezTo>
                  <a:pt x="1115" y="687"/>
                  <a:pt x="1112" y="723"/>
                  <a:pt x="1105" y="759"/>
                </a:cubicBezTo>
                <a:cubicBezTo>
                  <a:pt x="1097" y="795"/>
                  <a:pt x="1087" y="830"/>
                  <a:pt x="1073" y="864"/>
                </a:cubicBezTo>
                <a:cubicBezTo>
                  <a:pt x="1059" y="897"/>
                  <a:pt x="1042" y="930"/>
                  <a:pt x="1021" y="960"/>
                </a:cubicBezTo>
                <a:cubicBezTo>
                  <a:pt x="1001" y="990"/>
                  <a:pt x="978" y="1019"/>
                  <a:pt x="952" y="1044"/>
                </a:cubicBezTo>
                <a:cubicBezTo>
                  <a:pt x="926" y="1070"/>
                  <a:pt x="898" y="1093"/>
                  <a:pt x="868" y="1114"/>
                </a:cubicBezTo>
                <a:cubicBezTo>
                  <a:pt x="837" y="1134"/>
                  <a:pt x="805" y="1151"/>
                  <a:pt x="771" y="1165"/>
                </a:cubicBezTo>
                <a:cubicBezTo>
                  <a:pt x="738" y="1179"/>
                  <a:pt x="703" y="1190"/>
                  <a:pt x="667" y="1197"/>
                </a:cubicBezTo>
                <a:cubicBezTo>
                  <a:pt x="631" y="1204"/>
                  <a:pt x="595" y="1208"/>
                  <a:pt x="558" y="1208"/>
                </a:cubicBezTo>
                <a:cubicBezTo>
                  <a:pt x="522" y="1208"/>
                  <a:pt x="485" y="1204"/>
                  <a:pt x="449" y="1197"/>
                </a:cubicBezTo>
                <a:cubicBezTo>
                  <a:pt x="414" y="1190"/>
                  <a:pt x="379" y="1179"/>
                  <a:pt x="345" y="1165"/>
                </a:cubicBezTo>
                <a:cubicBezTo>
                  <a:pt x="311" y="1151"/>
                  <a:pt x="279" y="1134"/>
                  <a:pt x="249" y="1114"/>
                </a:cubicBezTo>
                <a:cubicBezTo>
                  <a:pt x="218" y="1093"/>
                  <a:pt x="190" y="1070"/>
                  <a:pt x="164" y="1044"/>
                </a:cubicBezTo>
                <a:cubicBezTo>
                  <a:pt x="138" y="1019"/>
                  <a:pt x="115" y="990"/>
                  <a:pt x="95" y="960"/>
                </a:cubicBezTo>
                <a:cubicBezTo>
                  <a:pt x="74" y="930"/>
                  <a:pt x="56" y="897"/>
                  <a:pt x="42" y="864"/>
                </a:cubicBezTo>
                <a:cubicBezTo>
                  <a:pt x="28" y="830"/>
                  <a:pt x="18" y="795"/>
                  <a:pt x="11" y="759"/>
                </a:cubicBezTo>
                <a:cubicBezTo>
                  <a:pt x="4" y="723"/>
                  <a:pt x="0" y="687"/>
                  <a:pt x="0" y="651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48" name="" descr=""/>
          <p:cNvPicPr/>
          <p:nvPr/>
        </p:nvPicPr>
        <p:blipFill>
          <a:blip r:embed="rId8"/>
          <a:stretch/>
        </p:blipFill>
        <p:spPr>
          <a:xfrm>
            <a:off x="668520" y="3710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9" name=""/>
          <p:cNvSpPr txBox="1"/>
          <p:nvPr/>
        </p:nvSpPr>
        <p:spPr>
          <a:xfrm>
            <a:off x="2707560" y="2792520"/>
            <a:ext cx="2154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Performs poorly on unseen data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0" name=""/>
          <p:cNvSpPr txBox="1"/>
          <p:nvPr/>
        </p:nvSpPr>
        <p:spPr>
          <a:xfrm>
            <a:off x="1103040" y="3591000"/>
            <a:ext cx="11487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Instability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1" name=""/>
          <p:cNvSpPr txBox="1"/>
          <p:nvPr/>
        </p:nvSpPr>
        <p:spPr>
          <a:xfrm>
            <a:off x="1103040" y="3929040"/>
            <a:ext cx="3809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Small variations in training data can result in completely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52" name="" descr=""/>
          <p:cNvPicPr/>
          <p:nvPr/>
        </p:nvPicPr>
        <p:blipFill>
          <a:blip r:embed="rId9"/>
          <a:stretch/>
        </p:blipFill>
        <p:spPr>
          <a:xfrm>
            <a:off x="1103040" y="4646160"/>
            <a:ext cx="1002600" cy="668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3" name="" descr=""/>
          <p:cNvPicPr/>
          <p:nvPr/>
        </p:nvPicPr>
        <p:blipFill>
          <a:blip r:embed="rId10"/>
          <a:stretch/>
        </p:blipFill>
        <p:spPr>
          <a:xfrm>
            <a:off x="2574000" y="444564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4" name=""/>
          <p:cNvSpPr txBox="1"/>
          <p:nvPr/>
        </p:nvSpPr>
        <p:spPr>
          <a:xfrm>
            <a:off x="1103040" y="4129560"/>
            <a:ext cx="3467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diﬀerent trees, making interpretations less reliable.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2707560" y="4430160"/>
            <a:ext cx="1894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Small data variations create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56" name="" descr=""/>
          <p:cNvPicPr/>
          <p:nvPr/>
        </p:nvPicPr>
        <p:blipFill>
          <a:blip r:embed="rId11"/>
          <a:stretch/>
        </p:blipFill>
        <p:spPr>
          <a:xfrm>
            <a:off x="2574000" y="491364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7" name=""/>
          <p:cNvSpPr txBox="1"/>
          <p:nvPr/>
        </p:nvSpPr>
        <p:spPr>
          <a:xfrm>
            <a:off x="2707560" y="4631040"/>
            <a:ext cx="958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diﬀerent trees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58" name="" descr=""/>
          <p:cNvPicPr/>
          <p:nvPr/>
        </p:nvPicPr>
        <p:blipFill>
          <a:blip r:embed="rId12"/>
          <a:stretch/>
        </p:blipFill>
        <p:spPr>
          <a:xfrm>
            <a:off x="2574000" y="518112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9" name=""/>
          <p:cNvSpPr txBox="1"/>
          <p:nvPr/>
        </p:nvSpPr>
        <p:spPr>
          <a:xfrm>
            <a:off x="2707560" y="4898160"/>
            <a:ext cx="1698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Reduces model reliability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0" name=""/>
          <p:cNvSpPr txBox="1"/>
          <p:nvPr/>
        </p:nvSpPr>
        <p:spPr>
          <a:xfrm>
            <a:off x="2707560" y="5165640"/>
            <a:ext cx="221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Often addressed using ensemble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1" name=""/>
          <p:cNvSpPr/>
          <p:nvPr/>
        </p:nvSpPr>
        <p:spPr>
          <a:xfrm>
            <a:off x="5465160" y="869040"/>
            <a:ext cx="4830480" cy="2373480"/>
          </a:xfrm>
          <a:custGeom>
            <a:avLst/>
            <a:gdLst/>
            <a:ahLst/>
            <a:rect l="0" t="0" r="r" b="b"/>
            <a:pathLst>
              <a:path w="13418" h="6593">
                <a:moveTo>
                  <a:pt x="0" y="6407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3232" y="0"/>
                </a:lnTo>
                <a:cubicBezTo>
                  <a:pt x="13244" y="0"/>
                  <a:pt x="13257" y="1"/>
                  <a:pt x="13269" y="3"/>
                </a:cubicBezTo>
                <a:cubicBezTo>
                  <a:pt x="13280" y="6"/>
                  <a:pt x="13292" y="9"/>
                  <a:pt x="13303" y="14"/>
                </a:cubicBezTo>
                <a:cubicBezTo>
                  <a:pt x="13315" y="18"/>
                  <a:pt x="13325" y="24"/>
                  <a:pt x="13335" y="31"/>
                </a:cubicBezTo>
                <a:cubicBezTo>
                  <a:pt x="13346" y="38"/>
                  <a:pt x="13355" y="45"/>
                  <a:pt x="13364" y="54"/>
                </a:cubicBezTo>
                <a:cubicBezTo>
                  <a:pt x="13372" y="63"/>
                  <a:pt x="13380" y="72"/>
                  <a:pt x="13387" y="82"/>
                </a:cubicBezTo>
                <a:cubicBezTo>
                  <a:pt x="13393" y="92"/>
                  <a:pt x="13399" y="103"/>
                  <a:pt x="13404" y="114"/>
                </a:cubicBezTo>
                <a:cubicBezTo>
                  <a:pt x="13409" y="126"/>
                  <a:pt x="13412" y="137"/>
                  <a:pt x="13414" y="149"/>
                </a:cubicBezTo>
                <a:cubicBezTo>
                  <a:pt x="13417" y="161"/>
                  <a:pt x="13418" y="173"/>
                  <a:pt x="13418" y="185"/>
                </a:cubicBezTo>
                <a:lnTo>
                  <a:pt x="13418" y="6407"/>
                </a:lnTo>
                <a:cubicBezTo>
                  <a:pt x="13418" y="6420"/>
                  <a:pt x="13417" y="6432"/>
                  <a:pt x="13414" y="6444"/>
                </a:cubicBezTo>
                <a:cubicBezTo>
                  <a:pt x="13412" y="6456"/>
                  <a:pt x="13409" y="6467"/>
                  <a:pt x="13404" y="6479"/>
                </a:cubicBezTo>
                <a:cubicBezTo>
                  <a:pt x="13399" y="6490"/>
                  <a:pt x="13393" y="6500"/>
                  <a:pt x="13387" y="6511"/>
                </a:cubicBezTo>
                <a:cubicBezTo>
                  <a:pt x="13380" y="6521"/>
                  <a:pt x="13372" y="6530"/>
                  <a:pt x="13364" y="6539"/>
                </a:cubicBezTo>
                <a:cubicBezTo>
                  <a:pt x="13355" y="6547"/>
                  <a:pt x="13346" y="6555"/>
                  <a:pt x="13335" y="6562"/>
                </a:cubicBezTo>
                <a:cubicBezTo>
                  <a:pt x="13325" y="6569"/>
                  <a:pt x="13315" y="6574"/>
                  <a:pt x="13303" y="6579"/>
                </a:cubicBezTo>
                <a:cubicBezTo>
                  <a:pt x="13292" y="6584"/>
                  <a:pt x="13280" y="6587"/>
                  <a:pt x="13269" y="6590"/>
                </a:cubicBezTo>
                <a:cubicBezTo>
                  <a:pt x="13257" y="6592"/>
                  <a:pt x="13244" y="6593"/>
                  <a:pt x="13232" y="6593"/>
                </a:cubicBezTo>
                <a:lnTo>
                  <a:pt x="139" y="6593"/>
                </a:lnTo>
                <a:cubicBezTo>
                  <a:pt x="130" y="6593"/>
                  <a:pt x="121" y="6592"/>
                  <a:pt x="112" y="6590"/>
                </a:cubicBezTo>
                <a:cubicBezTo>
                  <a:pt x="103" y="6587"/>
                  <a:pt x="94" y="6584"/>
                  <a:pt x="86" y="6579"/>
                </a:cubicBezTo>
                <a:cubicBezTo>
                  <a:pt x="77" y="6574"/>
                  <a:pt x="69" y="6569"/>
                  <a:pt x="62" y="6562"/>
                </a:cubicBezTo>
                <a:cubicBezTo>
                  <a:pt x="54" y="6555"/>
                  <a:pt x="47" y="6547"/>
                  <a:pt x="41" y="6539"/>
                </a:cubicBezTo>
                <a:cubicBezTo>
                  <a:pt x="34" y="6530"/>
                  <a:pt x="28" y="6521"/>
                  <a:pt x="23" y="6511"/>
                </a:cubicBezTo>
                <a:cubicBezTo>
                  <a:pt x="18" y="6500"/>
                  <a:pt x="14" y="6490"/>
                  <a:pt x="10" y="6479"/>
                </a:cubicBezTo>
                <a:cubicBezTo>
                  <a:pt x="7" y="6467"/>
                  <a:pt x="4" y="6456"/>
                  <a:pt x="3" y="6444"/>
                </a:cubicBezTo>
                <a:cubicBezTo>
                  <a:pt x="1" y="6432"/>
                  <a:pt x="0" y="6420"/>
                  <a:pt x="0" y="6407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2" name=""/>
          <p:cNvSpPr/>
          <p:nvPr/>
        </p:nvSpPr>
        <p:spPr>
          <a:xfrm>
            <a:off x="5448240" y="869040"/>
            <a:ext cx="67320" cy="2373480"/>
          </a:xfrm>
          <a:custGeom>
            <a:avLst/>
            <a:gdLst/>
            <a:ahLst/>
            <a:rect l="0" t="0" r="r" b="b"/>
            <a:pathLst>
              <a:path w="187" h="6593">
                <a:moveTo>
                  <a:pt x="0" y="0"/>
                </a:moveTo>
                <a:lnTo>
                  <a:pt x="187" y="0"/>
                </a:lnTo>
                <a:lnTo>
                  <a:pt x="187" y="6593"/>
                </a:lnTo>
                <a:lnTo>
                  <a:pt x="0" y="6593"/>
                </a:lnTo>
                <a:lnTo>
                  <a:pt x="0" y="0"/>
                </a:ln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3" name=""/>
          <p:cNvSpPr/>
          <p:nvPr/>
        </p:nvSpPr>
        <p:spPr>
          <a:xfrm>
            <a:off x="5465160" y="3442680"/>
            <a:ext cx="4830480" cy="2373840"/>
          </a:xfrm>
          <a:custGeom>
            <a:avLst/>
            <a:gdLst/>
            <a:ahLst/>
            <a:rect l="0" t="0" r="r" b="b"/>
            <a:pathLst>
              <a:path w="13418" h="6594">
                <a:moveTo>
                  <a:pt x="0" y="6408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1" y="55"/>
                </a:cubicBezTo>
                <a:cubicBezTo>
                  <a:pt x="47" y="46"/>
                  <a:pt x="54" y="38"/>
                  <a:pt x="62" y="32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3232" y="0"/>
                </a:lnTo>
                <a:cubicBezTo>
                  <a:pt x="13244" y="0"/>
                  <a:pt x="13257" y="1"/>
                  <a:pt x="13269" y="4"/>
                </a:cubicBezTo>
                <a:cubicBezTo>
                  <a:pt x="13280" y="6"/>
                  <a:pt x="13292" y="10"/>
                  <a:pt x="13303" y="14"/>
                </a:cubicBezTo>
                <a:cubicBezTo>
                  <a:pt x="13315" y="19"/>
                  <a:pt x="13325" y="25"/>
                  <a:pt x="13335" y="32"/>
                </a:cubicBezTo>
                <a:cubicBezTo>
                  <a:pt x="13346" y="38"/>
                  <a:pt x="13355" y="46"/>
                  <a:pt x="13364" y="55"/>
                </a:cubicBezTo>
                <a:cubicBezTo>
                  <a:pt x="13372" y="63"/>
                  <a:pt x="13380" y="73"/>
                  <a:pt x="13387" y="83"/>
                </a:cubicBezTo>
                <a:cubicBezTo>
                  <a:pt x="13393" y="93"/>
                  <a:pt x="13399" y="104"/>
                  <a:pt x="13404" y="115"/>
                </a:cubicBezTo>
                <a:cubicBezTo>
                  <a:pt x="13409" y="126"/>
                  <a:pt x="13412" y="138"/>
                  <a:pt x="13414" y="150"/>
                </a:cubicBezTo>
                <a:cubicBezTo>
                  <a:pt x="13417" y="162"/>
                  <a:pt x="13418" y="174"/>
                  <a:pt x="13418" y="186"/>
                </a:cubicBezTo>
                <a:lnTo>
                  <a:pt x="13418" y="6408"/>
                </a:lnTo>
                <a:cubicBezTo>
                  <a:pt x="13418" y="6420"/>
                  <a:pt x="13417" y="6432"/>
                  <a:pt x="13414" y="6444"/>
                </a:cubicBezTo>
                <a:cubicBezTo>
                  <a:pt x="13412" y="6456"/>
                  <a:pt x="13409" y="6468"/>
                  <a:pt x="13404" y="6479"/>
                </a:cubicBezTo>
                <a:cubicBezTo>
                  <a:pt x="13399" y="6490"/>
                  <a:pt x="13393" y="6501"/>
                  <a:pt x="13387" y="6511"/>
                </a:cubicBezTo>
                <a:cubicBezTo>
                  <a:pt x="13380" y="6521"/>
                  <a:pt x="13372" y="6531"/>
                  <a:pt x="13364" y="6539"/>
                </a:cubicBezTo>
                <a:cubicBezTo>
                  <a:pt x="13355" y="6548"/>
                  <a:pt x="13346" y="6556"/>
                  <a:pt x="13335" y="6562"/>
                </a:cubicBezTo>
                <a:cubicBezTo>
                  <a:pt x="13325" y="6569"/>
                  <a:pt x="13315" y="6575"/>
                  <a:pt x="13303" y="6580"/>
                </a:cubicBezTo>
                <a:cubicBezTo>
                  <a:pt x="13292" y="6584"/>
                  <a:pt x="13280" y="6588"/>
                  <a:pt x="13269" y="6590"/>
                </a:cubicBezTo>
                <a:cubicBezTo>
                  <a:pt x="13257" y="6593"/>
                  <a:pt x="13244" y="6594"/>
                  <a:pt x="13232" y="6594"/>
                </a:cubicBezTo>
                <a:lnTo>
                  <a:pt x="139" y="6594"/>
                </a:lnTo>
                <a:cubicBezTo>
                  <a:pt x="130" y="6594"/>
                  <a:pt x="121" y="6593"/>
                  <a:pt x="112" y="6590"/>
                </a:cubicBezTo>
                <a:cubicBezTo>
                  <a:pt x="103" y="6588"/>
                  <a:pt x="94" y="6584"/>
                  <a:pt x="86" y="6580"/>
                </a:cubicBezTo>
                <a:cubicBezTo>
                  <a:pt x="77" y="6575"/>
                  <a:pt x="69" y="6569"/>
                  <a:pt x="62" y="6562"/>
                </a:cubicBezTo>
                <a:cubicBezTo>
                  <a:pt x="54" y="6556"/>
                  <a:pt x="47" y="6548"/>
                  <a:pt x="41" y="6539"/>
                </a:cubicBezTo>
                <a:cubicBezTo>
                  <a:pt x="34" y="6531"/>
                  <a:pt x="28" y="6521"/>
                  <a:pt x="23" y="6511"/>
                </a:cubicBezTo>
                <a:cubicBezTo>
                  <a:pt x="18" y="6501"/>
                  <a:pt x="14" y="6490"/>
                  <a:pt x="10" y="6479"/>
                </a:cubicBezTo>
                <a:cubicBezTo>
                  <a:pt x="7" y="6468"/>
                  <a:pt x="4" y="6456"/>
                  <a:pt x="3" y="6444"/>
                </a:cubicBezTo>
                <a:cubicBezTo>
                  <a:pt x="1" y="6432"/>
                  <a:pt x="0" y="6420"/>
                  <a:pt x="0" y="6408"/>
                </a:cubicBezTo>
                <a:close/>
              </a:path>
            </a:pathLst>
          </a:custGeom>
          <a:solidFill>
            <a:srgbClr val="1a3f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4" name=""/>
          <p:cNvSpPr/>
          <p:nvPr/>
        </p:nvSpPr>
        <p:spPr>
          <a:xfrm>
            <a:off x="5448240" y="3442680"/>
            <a:ext cx="67320" cy="2373840"/>
          </a:xfrm>
          <a:custGeom>
            <a:avLst/>
            <a:gdLst/>
            <a:ahLst/>
            <a:rect l="0" t="0" r="r" b="b"/>
            <a:pathLst>
              <a:path w="187" h="6594">
                <a:moveTo>
                  <a:pt x="0" y="0"/>
                </a:moveTo>
                <a:lnTo>
                  <a:pt x="187" y="0"/>
                </a:lnTo>
                <a:lnTo>
                  <a:pt x="187" y="6594"/>
                </a:lnTo>
                <a:lnTo>
                  <a:pt x="0" y="6594"/>
                </a:lnTo>
                <a:lnTo>
                  <a:pt x="0" y="0"/>
                </a:ln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5" name=""/>
          <p:cNvSpPr/>
          <p:nvPr/>
        </p:nvSpPr>
        <p:spPr>
          <a:xfrm>
            <a:off x="5615640" y="1036080"/>
            <a:ext cx="451440" cy="434880"/>
          </a:xfrm>
          <a:custGeom>
            <a:avLst/>
            <a:gdLst/>
            <a:ahLst/>
            <a:rect l="0" t="0" r="r" b="b"/>
            <a:pathLst>
              <a:path w="1254" h="1208">
                <a:moveTo>
                  <a:pt x="0" y="604"/>
                </a:moveTo>
                <a:cubicBezTo>
                  <a:pt x="0" y="585"/>
                  <a:pt x="1" y="565"/>
                  <a:pt x="3" y="545"/>
                </a:cubicBezTo>
                <a:cubicBezTo>
                  <a:pt x="5" y="526"/>
                  <a:pt x="7" y="506"/>
                  <a:pt x="11" y="487"/>
                </a:cubicBezTo>
                <a:cubicBezTo>
                  <a:pt x="15" y="467"/>
                  <a:pt x="20" y="448"/>
                  <a:pt x="26" y="429"/>
                </a:cubicBezTo>
                <a:cubicBezTo>
                  <a:pt x="31" y="410"/>
                  <a:pt x="38" y="392"/>
                  <a:pt x="46" y="373"/>
                </a:cubicBezTo>
                <a:cubicBezTo>
                  <a:pt x="53" y="355"/>
                  <a:pt x="62" y="337"/>
                  <a:pt x="72" y="320"/>
                </a:cubicBezTo>
                <a:cubicBezTo>
                  <a:pt x="81" y="303"/>
                  <a:pt x="91" y="286"/>
                  <a:pt x="102" y="269"/>
                </a:cubicBezTo>
                <a:cubicBezTo>
                  <a:pt x="113" y="253"/>
                  <a:pt x="125" y="237"/>
                  <a:pt x="138" y="222"/>
                </a:cubicBezTo>
                <a:cubicBezTo>
                  <a:pt x="150" y="206"/>
                  <a:pt x="163" y="192"/>
                  <a:pt x="177" y="178"/>
                </a:cubicBezTo>
                <a:cubicBezTo>
                  <a:pt x="191" y="164"/>
                  <a:pt x="206" y="150"/>
                  <a:pt x="221" y="137"/>
                </a:cubicBezTo>
                <a:cubicBezTo>
                  <a:pt x="237" y="124"/>
                  <a:pt x="252" y="113"/>
                  <a:pt x="269" y="102"/>
                </a:cubicBezTo>
                <a:cubicBezTo>
                  <a:pt x="285" y="91"/>
                  <a:pt x="302" y="81"/>
                  <a:pt x="320" y="71"/>
                </a:cubicBezTo>
                <a:cubicBezTo>
                  <a:pt x="337" y="62"/>
                  <a:pt x="355" y="53"/>
                  <a:pt x="373" y="46"/>
                </a:cubicBezTo>
                <a:cubicBezTo>
                  <a:pt x="392" y="38"/>
                  <a:pt x="410" y="32"/>
                  <a:pt x="429" y="26"/>
                </a:cubicBezTo>
                <a:cubicBezTo>
                  <a:pt x="448" y="20"/>
                  <a:pt x="467" y="15"/>
                  <a:pt x="486" y="12"/>
                </a:cubicBezTo>
                <a:cubicBezTo>
                  <a:pt x="506" y="8"/>
                  <a:pt x="525" y="5"/>
                  <a:pt x="545" y="3"/>
                </a:cubicBezTo>
                <a:cubicBezTo>
                  <a:pt x="565" y="1"/>
                  <a:pt x="584" y="0"/>
                  <a:pt x="604" y="0"/>
                </a:cubicBezTo>
                <a:lnTo>
                  <a:pt x="651" y="0"/>
                </a:lnTo>
                <a:cubicBezTo>
                  <a:pt x="670" y="0"/>
                  <a:pt x="690" y="1"/>
                  <a:pt x="710" y="3"/>
                </a:cubicBezTo>
                <a:cubicBezTo>
                  <a:pt x="729" y="5"/>
                  <a:pt x="749" y="8"/>
                  <a:pt x="768" y="12"/>
                </a:cubicBezTo>
                <a:cubicBezTo>
                  <a:pt x="788" y="15"/>
                  <a:pt x="807" y="20"/>
                  <a:pt x="826" y="26"/>
                </a:cubicBezTo>
                <a:cubicBezTo>
                  <a:pt x="845" y="32"/>
                  <a:pt x="863" y="38"/>
                  <a:pt x="882" y="46"/>
                </a:cubicBezTo>
                <a:cubicBezTo>
                  <a:pt x="900" y="53"/>
                  <a:pt x="918" y="62"/>
                  <a:pt x="935" y="71"/>
                </a:cubicBezTo>
                <a:cubicBezTo>
                  <a:pt x="953" y="81"/>
                  <a:pt x="970" y="91"/>
                  <a:pt x="986" y="102"/>
                </a:cubicBezTo>
                <a:cubicBezTo>
                  <a:pt x="1002" y="113"/>
                  <a:pt x="1018" y="124"/>
                  <a:pt x="1034" y="137"/>
                </a:cubicBezTo>
                <a:cubicBezTo>
                  <a:pt x="1049" y="150"/>
                  <a:pt x="1063" y="164"/>
                  <a:pt x="1077" y="178"/>
                </a:cubicBezTo>
                <a:cubicBezTo>
                  <a:pt x="1091" y="192"/>
                  <a:pt x="1105" y="206"/>
                  <a:pt x="1117" y="222"/>
                </a:cubicBezTo>
                <a:cubicBezTo>
                  <a:pt x="1130" y="237"/>
                  <a:pt x="1141" y="253"/>
                  <a:pt x="1152" y="269"/>
                </a:cubicBezTo>
                <a:cubicBezTo>
                  <a:pt x="1163" y="286"/>
                  <a:pt x="1174" y="303"/>
                  <a:pt x="1183" y="320"/>
                </a:cubicBezTo>
                <a:cubicBezTo>
                  <a:pt x="1192" y="337"/>
                  <a:pt x="1201" y="355"/>
                  <a:pt x="1208" y="373"/>
                </a:cubicBezTo>
                <a:cubicBezTo>
                  <a:pt x="1216" y="392"/>
                  <a:pt x="1222" y="410"/>
                  <a:pt x="1228" y="429"/>
                </a:cubicBezTo>
                <a:cubicBezTo>
                  <a:pt x="1234" y="448"/>
                  <a:pt x="1239" y="467"/>
                  <a:pt x="1243" y="487"/>
                </a:cubicBezTo>
                <a:cubicBezTo>
                  <a:pt x="1246" y="506"/>
                  <a:pt x="1249" y="526"/>
                  <a:pt x="1251" y="545"/>
                </a:cubicBezTo>
                <a:cubicBezTo>
                  <a:pt x="1253" y="565"/>
                  <a:pt x="1254" y="585"/>
                  <a:pt x="1254" y="604"/>
                </a:cubicBezTo>
                <a:cubicBezTo>
                  <a:pt x="1254" y="624"/>
                  <a:pt x="1253" y="644"/>
                  <a:pt x="1251" y="664"/>
                </a:cubicBezTo>
                <a:cubicBezTo>
                  <a:pt x="1249" y="683"/>
                  <a:pt x="1246" y="703"/>
                  <a:pt x="1243" y="722"/>
                </a:cubicBezTo>
                <a:cubicBezTo>
                  <a:pt x="1239" y="742"/>
                  <a:pt x="1234" y="761"/>
                  <a:pt x="1228" y="780"/>
                </a:cubicBezTo>
                <a:cubicBezTo>
                  <a:pt x="1222" y="799"/>
                  <a:pt x="1216" y="817"/>
                  <a:pt x="1208" y="835"/>
                </a:cubicBezTo>
                <a:cubicBezTo>
                  <a:pt x="1201" y="854"/>
                  <a:pt x="1192" y="872"/>
                  <a:pt x="1183" y="889"/>
                </a:cubicBezTo>
                <a:cubicBezTo>
                  <a:pt x="1174" y="906"/>
                  <a:pt x="1163" y="923"/>
                  <a:pt x="1152" y="940"/>
                </a:cubicBezTo>
                <a:cubicBezTo>
                  <a:pt x="1141" y="956"/>
                  <a:pt x="1130" y="972"/>
                  <a:pt x="1117" y="987"/>
                </a:cubicBezTo>
                <a:cubicBezTo>
                  <a:pt x="1105" y="1003"/>
                  <a:pt x="1091" y="1017"/>
                  <a:pt x="1077" y="1031"/>
                </a:cubicBezTo>
                <a:cubicBezTo>
                  <a:pt x="1063" y="1045"/>
                  <a:pt x="1049" y="1058"/>
                  <a:pt x="1034" y="1071"/>
                </a:cubicBezTo>
                <a:cubicBezTo>
                  <a:pt x="1018" y="1084"/>
                  <a:pt x="1002" y="1095"/>
                  <a:pt x="986" y="1106"/>
                </a:cubicBezTo>
                <a:cubicBezTo>
                  <a:pt x="970" y="1117"/>
                  <a:pt x="953" y="1127"/>
                  <a:pt x="935" y="1137"/>
                </a:cubicBezTo>
                <a:cubicBezTo>
                  <a:pt x="918" y="1146"/>
                  <a:pt x="900" y="1154"/>
                  <a:pt x="882" y="1162"/>
                </a:cubicBezTo>
                <a:cubicBezTo>
                  <a:pt x="863" y="1170"/>
                  <a:pt x="845" y="1176"/>
                  <a:pt x="826" y="1182"/>
                </a:cubicBezTo>
                <a:cubicBezTo>
                  <a:pt x="807" y="1188"/>
                  <a:pt x="788" y="1193"/>
                  <a:pt x="768" y="1196"/>
                </a:cubicBezTo>
                <a:cubicBezTo>
                  <a:pt x="749" y="1200"/>
                  <a:pt x="729" y="1203"/>
                  <a:pt x="710" y="1205"/>
                </a:cubicBezTo>
                <a:cubicBezTo>
                  <a:pt x="690" y="1207"/>
                  <a:pt x="670" y="1208"/>
                  <a:pt x="651" y="1208"/>
                </a:cubicBezTo>
                <a:lnTo>
                  <a:pt x="604" y="1208"/>
                </a:lnTo>
                <a:cubicBezTo>
                  <a:pt x="584" y="1208"/>
                  <a:pt x="565" y="1207"/>
                  <a:pt x="545" y="1205"/>
                </a:cubicBezTo>
                <a:cubicBezTo>
                  <a:pt x="525" y="1203"/>
                  <a:pt x="506" y="1200"/>
                  <a:pt x="486" y="1196"/>
                </a:cubicBezTo>
                <a:cubicBezTo>
                  <a:pt x="467" y="1193"/>
                  <a:pt x="448" y="1188"/>
                  <a:pt x="429" y="1182"/>
                </a:cubicBezTo>
                <a:cubicBezTo>
                  <a:pt x="410" y="1176"/>
                  <a:pt x="392" y="1170"/>
                  <a:pt x="373" y="1162"/>
                </a:cubicBezTo>
                <a:cubicBezTo>
                  <a:pt x="355" y="1154"/>
                  <a:pt x="337" y="1146"/>
                  <a:pt x="320" y="1137"/>
                </a:cubicBezTo>
                <a:cubicBezTo>
                  <a:pt x="302" y="1127"/>
                  <a:pt x="285" y="1117"/>
                  <a:pt x="269" y="1106"/>
                </a:cubicBezTo>
                <a:cubicBezTo>
                  <a:pt x="252" y="1095"/>
                  <a:pt x="237" y="1084"/>
                  <a:pt x="221" y="1071"/>
                </a:cubicBezTo>
                <a:cubicBezTo>
                  <a:pt x="206" y="1058"/>
                  <a:pt x="191" y="1045"/>
                  <a:pt x="177" y="1031"/>
                </a:cubicBezTo>
                <a:cubicBezTo>
                  <a:pt x="163" y="1017"/>
                  <a:pt x="150" y="1003"/>
                  <a:pt x="138" y="987"/>
                </a:cubicBezTo>
                <a:cubicBezTo>
                  <a:pt x="125" y="972"/>
                  <a:pt x="113" y="956"/>
                  <a:pt x="102" y="940"/>
                </a:cubicBezTo>
                <a:cubicBezTo>
                  <a:pt x="91" y="923"/>
                  <a:pt x="81" y="906"/>
                  <a:pt x="72" y="889"/>
                </a:cubicBezTo>
                <a:cubicBezTo>
                  <a:pt x="62" y="872"/>
                  <a:pt x="53" y="854"/>
                  <a:pt x="46" y="835"/>
                </a:cubicBezTo>
                <a:cubicBezTo>
                  <a:pt x="38" y="817"/>
                  <a:pt x="31" y="799"/>
                  <a:pt x="26" y="780"/>
                </a:cubicBezTo>
                <a:cubicBezTo>
                  <a:pt x="20" y="761"/>
                  <a:pt x="15" y="742"/>
                  <a:pt x="11" y="722"/>
                </a:cubicBezTo>
                <a:cubicBezTo>
                  <a:pt x="7" y="703"/>
                  <a:pt x="5" y="683"/>
                  <a:pt x="3" y="664"/>
                </a:cubicBezTo>
                <a:cubicBezTo>
                  <a:pt x="1" y="644"/>
                  <a:pt x="0" y="624"/>
                  <a:pt x="0" y="604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66" name="" descr=""/>
          <p:cNvPicPr/>
          <p:nvPr/>
        </p:nvPicPr>
        <p:blipFill>
          <a:blip r:embed="rId13"/>
          <a:stretch/>
        </p:blipFill>
        <p:spPr>
          <a:xfrm>
            <a:off x="5716080" y="113652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7" name=""/>
          <p:cNvSpPr txBox="1"/>
          <p:nvPr/>
        </p:nvSpPr>
        <p:spPr>
          <a:xfrm>
            <a:off x="2707560" y="5366160"/>
            <a:ext cx="588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methods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8" name=""/>
          <p:cNvSpPr txBox="1"/>
          <p:nvPr/>
        </p:nvSpPr>
        <p:spPr>
          <a:xfrm>
            <a:off x="6200640" y="1017360"/>
            <a:ext cx="30294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Bias with Imbalanced Data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9" name=""/>
          <p:cNvSpPr txBox="1"/>
          <p:nvPr/>
        </p:nvSpPr>
        <p:spPr>
          <a:xfrm>
            <a:off x="6200640" y="1355040"/>
            <a:ext cx="3561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If a dataset is imbalanced, Decision Trees can create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70" name="" descr=""/>
          <p:cNvPicPr/>
          <p:nvPr/>
        </p:nvPicPr>
        <p:blipFill>
          <a:blip r:embed="rId14"/>
          <a:stretch/>
        </p:blipFill>
        <p:spPr>
          <a:xfrm>
            <a:off x="6200640" y="1972080"/>
            <a:ext cx="1002600" cy="668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71" name="" descr=""/>
          <p:cNvPicPr/>
          <p:nvPr/>
        </p:nvPicPr>
        <p:blipFill>
          <a:blip r:embed="rId15"/>
          <a:stretch/>
        </p:blipFill>
        <p:spPr>
          <a:xfrm>
            <a:off x="7654680" y="187200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2" name=""/>
          <p:cNvSpPr txBox="1"/>
          <p:nvPr/>
        </p:nvSpPr>
        <p:spPr>
          <a:xfrm>
            <a:off x="6200640" y="1555560"/>
            <a:ext cx="2963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biased trees that favor the majority classes.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73" name="" descr=""/>
          <p:cNvPicPr/>
          <p:nvPr/>
        </p:nvPicPr>
        <p:blipFill>
          <a:blip r:embed="rId16"/>
          <a:stretch/>
        </p:blipFill>
        <p:spPr>
          <a:xfrm>
            <a:off x="7654680" y="213948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4" name=""/>
          <p:cNvSpPr txBox="1"/>
          <p:nvPr/>
        </p:nvSpPr>
        <p:spPr>
          <a:xfrm>
            <a:off x="7788240" y="1856520"/>
            <a:ext cx="1573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Favors majority classes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75" name="" descr=""/>
          <p:cNvPicPr/>
          <p:nvPr/>
        </p:nvPicPr>
        <p:blipFill>
          <a:blip r:embed="rId17"/>
          <a:stretch/>
        </p:blipFill>
        <p:spPr>
          <a:xfrm>
            <a:off x="7654680" y="240660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6" name=""/>
          <p:cNvSpPr txBox="1"/>
          <p:nvPr/>
        </p:nvSpPr>
        <p:spPr>
          <a:xfrm>
            <a:off x="7788240" y="2124000"/>
            <a:ext cx="2197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Can miss minority class patterns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7" name=""/>
          <p:cNvSpPr txBox="1"/>
          <p:nvPr/>
        </p:nvSpPr>
        <p:spPr>
          <a:xfrm>
            <a:off x="7788240" y="2391120"/>
            <a:ext cx="2357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Recommendation: Balance dataset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8" name=""/>
          <p:cNvSpPr/>
          <p:nvPr/>
        </p:nvSpPr>
        <p:spPr>
          <a:xfrm>
            <a:off x="5615640" y="3610080"/>
            <a:ext cx="401400" cy="434880"/>
          </a:xfrm>
          <a:custGeom>
            <a:avLst/>
            <a:gdLst/>
            <a:ahLst/>
            <a:rect l="0" t="0" r="r" b="b"/>
            <a:pathLst>
              <a:path w="1115" h="1208">
                <a:moveTo>
                  <a:pt x="0" y="651"/>
                </a:moveTo>
                <a:lnTo>
                  <a:pt x="0" y="558"/>
                </a:lnTo>
                <a:cubicBezTo>
                  <a:pt x="0" y="521"/>
                  <a:pt x="3" y="485"/>
                  <a:pt x="10" y="449"/>
                </a:cubicBezTo>
                <a:cubicBezTo>
                  <a:pt x="18" y="413"/>
                  <a:pt x="28" y="378"/>
                  <a:pt x="42" y="344"/>
                </a:cubicBezTo>
                <a:cubicBezTo>
                  <a:pt x="56" y="311"/>
                  <a:pt x="73" y="279"/>
                  <a:pt x="94" y="248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7" y="93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7" y="28"/>
                  <a:pt x="412" y="17"/>
                  <a:pt x="448" y="10"/>
                </a:cubicBezTo>
                <a:cubicBezTo>
                  <a:pt x="484" y="3"/>
                  <a:pt x="520" y="0"/>
                  <a:pt x="558" y="0"/>
                </a:cubicBezTo>
                <a:cubicBezTo>
                  <a:pt x="594" y="0"/>
                  <a:pt x="631" y="3"/>
                  <a:pt x="666" y="10"/>
                </a:cubicBezTo>
                <a:cubicBezTo>
                  <a:pt x="702" y="17"/>
                  <a:pt x="737" y="28"/>
                  <a:pt x="771" y="42"/>
                </a:cubicBezTo>
                <a:cubicBezTo>
                  <a:pt x="805" y="56"/>
                  <a:pt x="837" y="73"/>
                  <a:pt x="867" y="93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8"/>
                </a:cubicBezTo>
                <a:cubicBezTo>
                  <a:pt x="1041" y="279"/>
                  <a:pt x="1058" y="311"/>
                  <a:pt x="1072" y="344"/>
                </a:cubicBezTo>
                <a:cubicBezTo>
                  <a:pt x="1086" y="378"/>
                  <a:pt x="1097" y="413"/>
                  <a:pt x="1104" y="449"/>
                </a:cubicBezTo>
                <a:cubicBezTo>
                  <a:pt x="1111" y="485"/>
                  <a:pt x="1115" y="521"/>
                  <a:pt x="1115" y="558"/>
                </a:cubicBezTo>
                <a:lnTo>
                  <a:pt x="1115" y="651"/>
                </a:lnTo>
                <a:cubicBezTo>
                  <a:pt x="1115" y="687"/>
                  <a:pt x="1111" y="723"/>
                  <a:pt x="1104" y="759"/>
                </a:cubicBezTo>
                <a:cubicBezTo>
                  <a:pt x="1097" y="795"/>
                  <a:pt x="1086" y="830"/>
                  <a:pt x="1072" y="864"/>
                </a:cubicBezTo>
                <a:cubicBezTo>
                  <a:pt x="1058" y="897"/>
                  <a:pt x="1041" y="930"/>
                  <a:pt x="1021" y="960"/>
                </a:cubicBezTo>
                <a:cubicBezTo>
                  <a:pt x="1001" y="990"/>
                  <a:pt x="978" y="1019"/>
                  <a:pt x="952" y="1044"/>
                </a:cubicBezTo>
                <a:cubicBezTo>
                  <a:pt x="926" y="1070"/>
                  <a:pt x="898" y="1093"/>
                  <a:pt x="867" y="1114"/>
                </a:cubicBezTo>
                <a:cubicBezTo>
                  <a:pt x="837" y="1134"/>
                  <a:pt x="805" y="1151"/>
                  <a:pt x="771" y="1165"/>
                </a:cubicBezTo>
                <a:cubicBezTo>
                  <a:pt x="737" y="1179"/>
                  <a:pt x="702" y="1190"/>
                  <a:pt x="666" y="1197"/>
                </a:cubicBezTo>
                <a:cubicBezTo>
                  <a:pt x="631" y="1204"/>
                  <a:pt x="594" y="1208"/>
                  <a:pt x="558" y="1208"/>
                </a:cubicBezTo>
                <a:cubicBezTo>
                  <a:pt x="520" y="1208"/>
                  <a:pt x="484" y="1204"/>
                  <a:pt x="448" y="1197"/>
                </a:cubicBezTo>
                <a:cubicBezTo>
                  <a:pt x="412" y="1190"/>
                  <a:pt x="377" y="1179"/>
                  <a:pt x="344" y="1165"/>
                </a:cubicBezTo>
                <a:cubicBezTo>
                  <a:pt x="310" y="1151"/>
                  <a:pt x="278" y="1134"/>
                  <a:pt x="247" y="1114"/>
                </a:cubicBezTo>
                <a:cubicBezTo>
                  <a:pt x="217" y="1093"/>
                  <a:pt x="189" y="1070"/>
                  <a:pt x="163" y="1044"/>
                </a:cubicBezTo>
                <a:cubicBezTo>
                  <a:pt x="137" y="1019"/>
                  <a:pt x="114" y="990"/>
                  <a:pt x="94" y="960"/>
                </a:cubicBezTo>
                <a:cubicBezTo>
                  <a:pt x="73" y="930"/>
                  <a:pt x="56" y="897"/>
                  <a:pt x="42" y="864"/>
                </a:cubicBezTo>
                <a:cubicBezTo>
                  <a:pt x="28" y="830"/>
                  <a:pt x="18" y="795"/>
                  <a:pt x="10" y="759"/>
                </a:cubicBezTo>
                <a:cubicBezTo>
                  <a:pt x="3" y="723"/>
                  <a:pt x="0" y="687"/>
                  <a:pt x="0" y="651"/>
                </a:cubicBezTo>
                <a:close/>
              </a:path>
            </a:pathLst>
          </a:custGeom>
          <a:solidFill>
            <a:srgbClr val="ffa0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79" name="" descr=""/>
          <p:cNvPicPr/>
          <p:nvPr/>
        </p:nvPicPr>
        <p:blipFill>
          <a:blip r:embed="rId18"/>
          <a:stretch/>
        </p:blipFill>
        <p:spPr>
          <a:xfrm>
            <a:off x="5716080" y="3710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0" name=""/>
          <p:cNvSpPr txBox="1"/>
          <p:nvPr/>
        </p:nvSpPr>
        <p:spPr>
          <a:xfrm>
            <a:off x="7788240" y="2592000"/>
            <a:ext cx="997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before training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1" name=""/>
          <p:cNvSpPr txBox="1"/>
          <p:nvPr/>
        </p:nvSpPr>
        <p:spPr>
          <a:xfrm>
            <a:off x="6150600" y="3591000"/>
            <a:ext cx="20070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Greedy Algorithm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2" name=""/>
          <p:cNvSpPr txBox="1"/>
          <p:nvPr/>
        </p:nvSpPr>
        <p:spPr>
          <a:xfrm>
            <a:off x="6150600" y="3929040"/>
            <a:ext cx="3819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Practical Decision Tree algorithms use greedy heuristics,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3" name=""/>
          <p:cNvSpPr txBox="1"/>
          <p:nvPr/>
        </p:nvSpPr>
        <p:spPr>
          <a:xfrm>
            <a:off x="6150600" y="4129560"/>
            <a:ext cx="3619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making locally optimal decisions that don't guarantee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84" name="" descr=""/>
          <p:cNvPicPr/>
          <p:nvPr/>
        </p:nvPicPr>
        <p:blipFill>
          <a:blip r:embed="rId19"/>
          <a:stretch/>
        </p:blipFill>
        <p:spPr>
          <a:xfrm>
            <a:off x="6150600" y="4646160"/>
            <a:ext cx="1002600" cy="668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5" name="" descr=""/>
          <p:cNvPicPr/>
          <p:nvPr/>
        </p:nvPicPr>
        <p:blipFill>
          <a:blip r:embed="rId20"/>
          <a:stretch/>
        </p:blipFill>
        <p:spPr>
          <a:xfrm>
            <a:off x="7621200" y="464616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6" name=""/>
          <p:cNvSpPr txBox="1"/>
          <p:nvPr/>
        </p:nvSpPr>
        <p:spPr>
          <a:xfrm>
            <a:off x="6150600" y="4330080"/>
            <a:ext cx="1504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globally optimal trees.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87" name="" descr=""/>
          <p:cNvPicPr/>
          <p:nvPr/>
        </p:nvPicPr>
        <p:blipFill>
          <a:blip r:embed="rId21"/>
          <a:stretch/>
        </p:blipFill>
        <p:spPr>
          <a:xfrm>
            <a:off x="7621200" y="491364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8" name=""/>
          <p:cNvSpPr txBox="1"/>
          <p:nvPr/>
        </p:nvSpPr>
        <p:spPr>
          <a:xfrm>
            <a:off x="7754760" y="4631040"/>
            <a:ext cx="1844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Makes locally optimal splits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89" name="" descr=""/>
          <p:cNvPicPr/>
          <p:nvPr/>
        </p:nvPicPr>
        <p:blipFill>
          <a:blip r:embed="rId22"/>
          <a:stretch/>
        </p:blipFill>
        <p:spPr>
          <a:xfrm>
            <a:off x="7621200" y="518112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0" name=""/>
          <p:cNvSpPr txBox="1"/>
          <p:nvPr/>
        </p:nvSpPr>
        <p:spPr>
          <a:xfrm>
            <a:off x="7754760" y="4898160"/>
            <a:ext cx="1971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Doesn't consider future splits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91" name="" descr=""/>
          <p:cNvPicPr/>
          <p:nvPr/>
        </p:nvPicPr>
        <p:blipFill>
          <a:blip r:embed="rId23"/>
          <a:stretch/>
        </p:blipFill>
        <p:spPr>
          <a:xfrm>
            <a:off x="10111680" y="5690880"/>
            <a:ext cx="384120" cy="19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2" name=""/>
          <p:cNvSpPr txBox="1"/>
          <p:nvPr/>
        </p:nvSpPr>
        <p:spPr>
          <a:xfrm>
            <a:off x="7754760" y="5165640"/>
            <a:ext cx="2400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5f5f5"/>
                </a:solidFill>
                <a:effectLst/>
                <a:uFillTx/>
                <a:latin typeface="DejaVuSans"/>
                <a:ea typeface="DejaVuSans"/>
              </a:rPr>
              <a:t>May miss globally optimal structure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LibreOffice/25.2.3.2$Linux_X86_64 LibreOffice_project/bbb074479178df812d175f709636b368952c2ce3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