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2" r:id="rId4"/>
    <p:sldId id="257" r:id="rId5"/>
    <p:sldId id="258" r:id="rId6"/>
    <p:sldId id="259" r:id="rId7"/>
    <p:sldId id="260"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42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91" d="100"/>
          <a:sy n="91" d="100"/>
        </p:scale>
        <p:origin x="63" y="6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9860-9A4C-45A2-A5C0-8405110D1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F9687-A706-4CF6-864C-093C6D0BA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FE538E-7BCB-49A4-8E5C-4BC0256D2DFA}"/>
              </a:ext>
            </a:extLst>
          </p:cNvPr>
          <p:cNvSpPr>
            <a:spLocks noGrp="1"/>
          </p:cNvSpPr>
          <p:nvPr>
            <p:ph type="dt" sz="half" idx="10"/>
          </p:nvPr>
        </p:nvSpPr>
        <p:spPr/>
        <p:txBody>
          <a:bodyPr/>
          <a:lstStyle/>
          <a:p>
            <a:fld id="{3FCF860D-B381-4471-9841-712AA97F448A}" type="datetimeFigureOut">
              <a:rPr lang="en-US" smtClean="0"/>
              <a:t>1/26/2022</a:t>
            </a:fld>
            <a:endParaRPr lang="en-US"/>
          </a:p>
        </p:txBody>
      </p:sp>
      <p:sp>
        <p:nvSpPr>
          <p:cNvPr id="5" name="Footer Placeholder 4">
            <a:extLst>
              <a:ext uri="{FF2B5EF4-FFF2-40B4-BE49-F238E27FC236}">
                <a16:creationId xmlns:a16="http://schemas.microsoft.com/office/drawing/2014/main" id="{8E7AD214-6513-4166-8BD0-11A145F31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5C643-E012-4F23-B316-046AB58A71BF}"/>
              </a:ext>
            </a:extLst>
          </p:cNvPr>
          <p:cNvSpPr>
            <a:spLocks noGrp="1"/>
          </p:cNvSpPr>
          <p:nvPr>
            <p:ph type="sldNum" sz="quarter" idx="12"/>
          </p:nvPr>
        </p:nvSpPr>
        <p:spPr/>
        <p:txBody>
          <a:bodyPr/>
          <a:lstStyle/>
          <a:p>
            <a:fld id="{BE1E4552-49DF-46AF-9488-6CD61F925BAA}" type="slidenum">
              <a:rPr lang="en-US" smtClean="0"/>
              <a:t>‹#›</a:t>
            </a:fld>
            <a:endParaRPr lang="en-US"/>
          </a:p>
        </p:txBody>
      </p:sp>
    </p:spTree>
    <p:extLst>
      <p:ext uri="{BB962C8B-B14F-4D97-AF65-F5344CB8AC3E}">
        <p14:creationId xmlns:p14="http://schemas.microsoft.com/office/powerpoint/2010/main" val="44097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F222-E11D-4F03-9264-0AEA76F928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AC699B-C472-453E-8DFB-8C4F43E026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2D145-06A9-41A7-AED1-F042C0DB3E89}"/>
              </a:ext>
            </a:extLst>
          </p:cNvPr>
          <p:cNvSpPr>
            <a:spLocks noGrp="1"/>
          </p:cNvSpPr>
          <p:nvPr>
            <p:ph type="dt" sz="half" idx="10"/>
          </p:nvPr>
        </p:nvSpPr>
        <p:spPr/>
        <p:txBody>
          <a:bodyPr/>
          <a:lstStyle/>
          <a:p>
            <a:fld id="{3FCF860D-B381-4471-9841-712AA97F448A}" type="datetimeFigureOut">
              <a:rPr lang="en-US" smtClean="0"/>
              <a:t>1/26/2022</a:t>
            </a:fld>
            <a:endParaRPr lang="en-US"/>
          </a:p>
        </p:txBody>
      </p:sp>
      <p:sp>
        <p:nvSpPr>
          <p:cNvPr id="5" name="Footer Placeholder 4">
            <a:extLst>
              <a:ext uri="{FF2B5EF4-FFF2-40B4-BE49-F238E27FC236}">
                <a16:creationId xmlns:a16="http://schemas.microsoft.com/office/drawing/2014/main" id="{0FADF185-3805-4D76-AE36-FD0C251BA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F64E9-AA2D-4B6C-9BB7-F13BDC490773}"/>
              </a:ext>
            </a:extLst>
          </p:cNvPr>
          <p:cNvSpPr>
            <a:spLocks noGrp="1"/>
          </p:cNvSpPr>
          <p:nvPr>
            <p:ph type="sldNum" sz="quarter" idx="12"/>
          </p:nvPr>
        </p:nvSpPr>
        <p:spPr/>
        <p:txBody>
          <a:bodyPr/>
          <a:lstStyle/>
          <a:p>
            <a:fld id="{BE1E4552-49DF-46AF-9488-6CD61F925BAA}" type="slidenum">
              <a:rPr lang="en-US" smtClean="0"/>
              <a:t>‹#›</a:t>
            </a:fld>
            <a:endParaRPr lang="en-US"/>
          </a:p>
        </p:txBody>
      </p:sp>
    </p:spTree>
    <p:extLst>
      <p:ext uri="{BB962C8B-B14F-4D97-AF65-F5344CB8AC3E}">
        <p14:creationId xmlns:p14="http://schemas.microsoft.com/office/powerpoint/2010/main" val="267211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343C3-CDE7-4E71-8D9A-B0817718A5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5492A-815F-4BCF-980A-E3064C049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82AB2-46E3-4E66-A8FD-A3D25D5D476F}"/>
              </a:ext>
            </a:extLst>
          </p:cNvPr>
          <p:cNvSpPr>
            <a:spLocks noGrp="1"/>
          </p:cNvSpPr>
          <p:nvPr>
            <p:ph type="dt" sz="half" idx="10"/>
          </p:nvPr>
        </p:nvSpPr>
        <p:spPr/>
        <p:txBody>
          <a:bodyPr/>
          <a:lstStyle/>
          <a:p>
            <a:fld id="{3FCF860D-B381-4471-9841-712AA97F448A}" type="datetimeFigureOut">
              <a:rPr lang="en-US" smtClean="0"/>
              <a:t>1/26/2022</a:t>
            </a:fld>
            <a:endParaRPr lang="en-US"/>
          </a:p>
        </p:txBody>
      </p:sp>
      <p:sp>
        <p:nvSpPr>
          <p:cNvPr id="5" name="Footer Placeholder 4">
            <a:extLst>
              <a:ext uri="{FF2B5EF4-FFF2-40B4-BE49-F238E27FC236}">
                <a16:creationId xmlns:a16="http://schemas.microsoft.com/office/drawing/2014/main" id="{860A93FE-EFE1-4A4F-81B1-ED3A57D93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FF696-9AA6-4A8E-9B97-61E03B7E1C8E}"/>
              </a:ext>
            </a:extLst>
          </p:cNvPr>
          <p:cNvSpPr>
            <a:spLocks noGrp="1"/>
          </p:cNvSpPr>
          <p:nvPr>
            <p:ph type="sldNum" sz="quarter" idx="12"/>
          </p:nvPr>
        </p:nvSpPr>
        <p:spPr/>
        <p:txBody>
          <a:bodyPr/>
          <a:lstStyle/>
          <a:p>
            <a:fld id="{BE1E4552-49DF-46AF-9488-6CD61F925BAA}" type="slidenum">
              <a:rPr lang="en-US" smtClean="0"/>
              <a:t>‹#›</a:t>
            </a:fld>
            <a:endParaRPr lang="en-US"/>
          </a:p>
        </p:txBody>
      </p:sp>
    </p:spTree>
    <p:extLst>
      <p:ext uri="{BB962C8B-B14F-4D97-AF65-F5344CB8AC3E}">
        <p14:creationId xmlns:p14="http://schemas.microsoft.com/office/powerpoint/2010/main" val="177639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DA8B-DFFC-47B1-AEBB-18059680B0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DB09ED-8D30-4F4F-BBEA-73FDB57C2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9F719-3C4C-4FA1-8BE7-F7CD6AE9A256}"/>
              </a:ext>
            </a:extLst>
          </p:cNvPr>
          <p:cNvSpPr>
            <a:spLocks noGrp="1"/>
          </p:cNvSpPr>
          <p:nvPr>
            <p:ph type="dt" sz="half" idx="10"/>
          </p:nvPr>
        </p:nvSpPr>
        <p:spPr/>
        <p:txBody>
          <a:bodyPr/>
          <a:lstStyle/>
          <a:p>
            <a:fld id="{3FCF860D-B381-4471-9841-712AA97F448A}" type="datetimeFigureOut">
              <a:rPr lang="en-US" smtClean="0"/>
              <a:t>1/26/2022</a:t>
            </a:fld>
            <a:endParaRPr lang="en-US"/>
          </a:p>
        </p:txBody>
      </p:sp>
      <p:sp>
        <p:nvSpPr>
          <p:cNvPr id="5" name="Footer Placeholder 4">
            <a:extLst>
              <a:ext uri="{FF2B5EF4-FFF2-40B4-BE49-F238E27FC236}">
                <a16:creationId xmlns:a16="http://schemas.microsoft.com/office/drawing/2014/main" id="{22B285F4-BC5F-4E67-A430-03E73A669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A7371-8DED-4F45-997A-364AEE5729DF}"/>
              </a:ext>
            </a:extLst>
          </p:cNvPr>
          <p:cNvSpPr>
            <a:spLocks noGrp="1"/>
          </p:cNvSpPr>
          <p:nvPr>
            <p:ph type="sldNum" sz="quarter" idx="12"/>
          </p:nvPr>
        </p:nvSpPr>
        <p:spPr/>
        <p:txBody>
          <a:bodyPr/>
          <a:lstStyle/>
          <a:p>
            <a:fld id="{BE1E4552-49DF-46AF-9488-6CD61F925BAA}" type="slidenum">
              <a:rPr lang="en-US" smtClean="0"/>
              <a:t>‹#›</a:t>
            </a:fld>
            <a:endParaRPr lang="en-US"/>
          </a:p>
        </p:txBody>
      </p:sp>
    </p:spTree>
    <p:extLst>
      <p:ext uri="{BB962C8B-B14F-4D97-AF65-F5344CB8AC3E}">
        <p14:creationId xmlns:p14="http://schemas.microsoft.com/office/powerpoint/2010/main" val="19399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A32D-8C23-4567-9EBD-623B1B801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28DD6-E564-4B6B-8EB4-4FABB4B68B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699FFC-A0E3-4482-ADC6-2BF8E524F304}"/>
              </a:ext>
            </a:extLst>
          </p:cNvPr>
          <p:cNvSpPr>
            <a:spLocks noGrp="1"/>
          </p:cNvSpPr>
          <p:nvPr>
            <p:ph type="dt" sz="half" idx="10"/>
          </p:nvPr>
        </p:nvSpPr>
        <p:spPr/>
        <p:txBody>
          <a:bodyPr/>
          <a:lstStyle/>
          <a:p>
            <a:fld id="{3FCF860D-B381-4471-9841-712AA97F448A}" type="datetimeFigureOut">
              <a:rPr lang="en-US" smtClean="0"/>
              <a:t>1/26/2022</a:t>
            </a:fld>
            <a:endParaRPr lang="en-US"/>
          </a:p>
        </p:txBody>
      </p:sp>
      <p:sp>
        <p:nvSpPr>
          <p:cNvPr id="5" name="Footer Placeholder 4">
            <a:extLst>
              <a:ext uri="{FF2B5EF4-FFF2-40B4-BE49-F238E27FC236}">
                <a16:creationId xmlns:a16="http://schemas.microsoft.com/office/drawing/2014/main" id="{21BB3B5E-6060-40B3-9C3F-29FDD2750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FC1D6-7985-46CC-B5D3-4C4928FF1CC7}"/>
              </a:ext>
            </a:extLst>
          </p:cNvPr>
          <p:cNvSpPr>
            <a:spLocks noGrp="1"/>
          </p:cNvSpPr>
          <p:nvPr>
            <p:ph type="sldNum" sz="quarter" idx="12"/>
          </p:nvPr>
        </p:nvSpPr>
        <p:spPr/>
        <p:txBody>
          <a:bodyPr/>
          <a:lstStyle/>
          <a:p>
            <a:fld id="{BE1E4552-49DF-46AF-9488-6CD61F925BAA}" type="slidenum">
              <a:rPr lang="en-US" smtClean="0"/>
              <a:t>‹#›</a:t>
            </a:fld>
            <a:endParaRPr lang="en-US"/>
          </a:p>
        </p:txBody>
      </p:sp>
    </p:spTree>
    <p:extLst>
      <p:ext uri="{BB962C8B-B14F-4D97-AF65-F5344CB8AC3E}">
        <p14:creationId xmlns:p14="http://schemas.microsoft.com/office/powerpoint/2010/main" val="35527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579D-4671-4162-8579-812E0748B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86D6CB-043F-41BF-A96F-F4565DB24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53D146-C2F7-4619-882F-26EC48378D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EF4563-8862-4BBB-B0FF-08E2B4EE3BA5}"/>
              </a:ext>
            </a:extLst>
          </p:cNvPr>
          <p:cNvSpPr>
            <a:spLocks noGrp="1"/>
          </p:cNvSpPr>
          <p:nvPr>
            <p:ph type="dt" sz="half" idx="10"/>
          </p:nvPr>
        </p:nvSpPr>
        <p:spPr/>
        <p:txBody>
          <a:bodyPr/>
          <a:lstStyle/>
          <a:p>
            <a:fld id="{3FCF860D-B381-4471-9841-712AA97F448A}" type="datetimeFigureOut">
              <a:rPr lang="en-US" smtClean="0"/>
              <a:t>1/26/2022</a:t>
            </a:fld>
            <a:endParaRPr lang="en-US"/>
          </a:p>
        </p:txBody>
      </p:sp>
      <p:sp>
        <p:nvSpPr>
          <p:cNvPr id="6" name="Footer Placeholder 5">
            <a:extLst>
              <a:ext uri="{FF2B5EF4-FFF2-40B4-BE49-F238E27FC236}">
                <a16:creationId xmlns:a16="http://schemas.microsoft.com/office/drawing/2014/main" id="{5E7C8B6D-1B3D-46F2-A3C7-0CB3902ED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5B787-FC8B-41F3-8D82-CE267DEE24CA}"/>
              </a:ext>
            </a:extLst>
          </p:cNvPr>
          <p:cNvSpPr>
            <a:spLocks noGrp="1"/>
          </p:cNvSpPr>
          <p:nvPr>
            <p:ph type="sldNum" sz="quarter" idx="12"/>
          </p:nvPr>
        </p:nvSpPr>
        <p:spPr/>
        <p:txBody>
          <a:bodyPr/>
          <a:lstStyle/>
          <a:p>
            <a:fld id="{BE1E4552-49DF-46AF-9488-6CD61F925BAA}" type="slidenum">
              <a:rPr lang="en-US" smtClean="0"/>
              <a:t>‹#›</a:t>
            </a:fld>
            <a:endParaRPr lang="en-US"/>
          </a:p>
        </p:txBody>
      </p:sp>
    </p:spTree>
    <p:extLst>
      <p:ext uri="{BB962C8B-B14F-4D97-AF65-F5344CB8AC3E}">
        <p14:creationId xmlns:p14="http://schemas.microsoft.com/office/powerpoint/2010/main" val="5678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1EB8-79EB-41B3-AD7E-262C0E239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73414C-DEE0-498F-B5AF-DEBEB6C98B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2CB0B5-27C6-4674-BF99-EB72ED794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72F8A4-4D31-4664-AAD3-6E08F9CAC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398905-23A0-4400-9992-9F9E1B836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F9738E-E909-467D-9FD8-5C3417B4AD12}"/>
              </a:ext>
            </a:extLst>
          </p:cNvPr>
          <p:cNvSpPr>
            <a:spLocks noGrp="1"/>
          </p:cNvSpPr>
          <p:nvPr>
            <p:ph type="dt" sz="half" idx="10"/>
          </p:nvPr>
        </p:nvSpPr>
        <p:spPr/>
        <p:txBody>
          <a:bodyPr/>
          <a:lstStyle/>
          <a:p>
            <a:fld id="{3FCF860D-B381-4471-9841-712AA97F448A}" type="datetimeFigureOut">
              <a:rPr lang="en-US" smtClean="0"/>
              <a:t>1/26/2022</a:t>
            </a:fld>
            <a:endParaRPr lang="en-US"/>
          </a:p>
        </p:txBody>
      </p:sp>
      <p:sp>
        <p:nvSpPr>
          <p:cNvPr id="8" name="Footer Placeholder 7">
            <a:extLst>
              <a:ext uri="{FF2B5EF4-FFF2-40B4-BE49-F238E27FC236}">
                <a16:creationId xmlns:a16="http://schemas.microsoft.com/office/drawing/2014/main" id="{475A9FC1-B08F-4978-A4A7-4D6A2D537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F3F415-7DC8-4187-811D-B5A744527E6E}"/>
              </a:ext>
            </a:extLst>
          </p:cNvPr>
          <p:cNvSpPr>
            <a:spLocks noGrp="1"/>
          </p:cNvSpPr>
          <p:nvPr>
            <p:ph type="sldNum" sz="quarter" idx="12"/>
          </p:nvPr>
        </p:nvSpPr>
        <p:spPr/>
        <p:txBody>
          <a:bodyPr/>
          <a:lstStyle/>
          <a:p>
            <a:fld id="{BE1E4552-49DF-46AF-9488-6CD61F925BAA}" type="slidenum">
              <a:rPr lang="en-US" smtClean="0"/>
              <a:t>‹#›</a:t>
            </a:fld>
            <a:endParaRPr lang="en-US"/>
          </a:p>
        </p:txBody>
      </p:sp>
    </p:spTree>
    <p:extLst>
      <p:ext uri="{BB962C8B-B14F-4D97-AF65-F5344CB8AC3E}">
        <p14:creationId xmlns:p14="http://schemas.microsoft.com/office/powerpoint/2010/main" val="255425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6413-8BA0-4CF2-8708-1DE0AA9537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695204-F903-4745-816A-26AA317DABA1}"/>
              </a:ext>
            </a:extLst>
          </p:cNvPr>
          <p:cNvSpPr>
            <a:spLocks noGrp="1"/>
          </p:cNvSpPr>
          <p:nvPr>
            <p:ph type="dt" sz="half" idx="10"/>
          </p:nvPr>
        </p:nvSpPr>
        <p:spPr/>
        <p:txBody>
          <a:bodyPr/>
          <a:lstStyle/>
          <a:p>
            <a:fld id="{3FCF860D-B381-4471-9841-712AA97F448A}" type="datetimeFigureOut">
              <a:rPr lang="en-US" smtClean="0"/>
              <a:t>1/26/2022</a:t>
            </a:fld>
            <a:endParaRPr lang="en-US"/>
          </a:p>
        </p:txBody>
      </p:sp>
      <p:sp>
        <p:nvSpPr>
          <p:cNvPr id="4" name="Footer Placeholder 3">
            <a:extLst>
              <a:ext uri="{FF2B5EF4-FFF2-40B4-BE49-F238E27FC236}">
                <a16:creationId xmlns:a16="http://schemas.microsoft.com/office/drawing/2014/main" id="{9104CEC5-96B7-463C-8842-E0E811B017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ED8C71-57DE-4970-9AD6-47A51611B969}"/>
              </a:ext>
            </a:extLst>
          </p:cNvPr>
          <p:cNvSpPr>
            <a:spLocks noGrp="1"/>
          </p:cNvSpPr>
          <p:nvPr>
            <p:ph type="sldNum" sz="quarter" idx="12"/>
          </p:nvPr>
        </p:nvSpPr>
        <p:spPr/>
        <p:txBody>
          <a:bodyPr/>
          <a:lstStyle/>
          <a:p>
            <a:fld id="{BE1E4552-49DF-46AF-9488-6CD61F925BAA}" type="slidenum">
              <a:rPr lang="en-US" smtClean="0"/>
              <a:t>‹#›</a:t>
            </a:fld>
            <a:endParaRPr lang="en-US"/>
          </a:p>
        </p:txBody>
      </p:sp>
    </p:spTree>
    <p:extLst>
      <p:ext uri="{BB962C8B-B14F-4D97-AF65-F5344CB8AC3E}">
        <p14:creationId xmlns:p14="http://schemas.microsoft.com/office/powerpoint/2010/main" val="36357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6B171B-94AD-41FA-9D74-7022E41DC726}"/>
              </a:ext>
            </a:extLst>
          </p:cNvPr>
          <p:cNvSpPr>
            <a:spLocks noGrp="1"/>
          </p:cNvSpPr>
          <p:nvPr>
            <p:ph type="dt" sz="half" idx="10"/>
          </p:nvPr>
        </p:nvSpPr>
        <p:spPr/>
        <p:txBody>
          <a:bodyPr/>
          <a:lstStyle/>
          <a:p>
            <a:fld id="{3FCF860D-B381-4471-9841-712AA97F448A}" type="datetimeFigureOut">
              <a:rPr lang="en-US" smtClean="0"/>
              <a:t>1/26/2022</a:t>
            </a:fld>
            <a:endParaRPr lang="en-US"/>
          </a:p>
        </p:txBody>
      </p:sp>
      <p:sp>
        <p:nvSpPr>
          <p:cNvPr id="3" name="Footer Placeholder 2">
            <a:extLst>
              <a:ext uri="{FF2B5EF4-FFF2-40B4-BE49-F238E27FC236}">
                <a16:creationId xmlns:a16="http://schemas.microsoft.com/office/drawing/2014/main" id="{4CF51FD3-6349-467A-8863-81800A1EFD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46A1AF-CC03-4773-8065-076DC92BC02A}"/>
              </a:ext>
            </a:extLst>
          </p:cNvPr>
          <p:cNvSpPr>
            <a:spLocks noGrp="1"/>
          </p:cNvSpPr>
          <p:nvPr>
            <p:ph type="sldNum" sz="quarter" idx="12"/>
          </p:nvPr>
        </p:nvSpPr>
        <p:spPr/>
        <p:txBody>
          <a:bodyPr/>
          <a:lstStyle/>
          <a:p>
            <a:fld id="{BE1E4552-49DF-46AF-9488-6CD61F925BAA}" type="slidenum">
              <a:rPr lang="en-US" smtClean="0"/>
              <a:t>‹#›</a:t>
            </a:fld>
            <a:endParaRPr lang="en-US"/>
          </a:p>
        </p:txBody>
      </p:sp>
    </p:spTree>
    <p:extLst>
      <p:ext uri="{BB962C8B-B14F-4D97-AF65-F5344CB8AC3E}">
        <p14:creationId xmlns:p14="http://schemas.microsoft.com/office/powerpoint/2010/main" val="189403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8DA5-427D-4752-A52A-1E1B08A35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82C82-258F-49FA-9233-71B83A7B8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FF81BE-2DFA-4822-AC8F-913BDCC8A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D6883-1858-4635-98F5-57842D3957D2}"/>
              </a:ext>
            </a:extLst>
          </p:cNvPr>
          <p:cNvSpPr>
            <a:spLocks noGrp="1"/>
          </p:cNvSpPr>
          <p:nvPr>
            <p:ph type="dt" sz="half" idx="10"/>
          </p:nvPr>
        </p:nvSpPr>
        <p:spPr/>
        <p:txBody>
          <a:bodyPr/>
          <a:lstStyle/>
          <a:p>
            <a:fld id="{3FCF860D-B381-4471-9841-712AA97F448A}" type="datetimeFigureOut">
              <a:rPr lang="en-US" smtClean="0"/>
              <a:t>1/26/2022</a:t>
            </a:fld>
            <a:endParaRPr lang="en-US"/>
          </a:p>
        </p:txBody>
      </p:sp>
      <p:sp>
        <p:nvSpPr>
          <p:cNvPr id="6" name="Footer Placeholder 5">
            <a:extLst>
              <a:ext uri="{FF2B5EF4-FFF2-40B4-BE49-F238E27FC236}">
                <a16:creationId xmlns:a16="http://schemas.microsoft.com/office/drawing/2014/main" id="{51497CEE-55D2-4029-A4A3-EE3EE8614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68424-61B3-4B6B-BAD8-F7A023758E7E}"/>
              </a:ext>
            </a:extLst>
          </p:cNvPr>
          <p:cNvSpPr>
            <a:spLocks noGrp="1"/>
          </p:cNvSpPr>
          <p:nvPr>
            <p:ph type="sldNum" sz="quarter" idx="12"/>
          </p:nvPr>
        </p:nvSpPr>
        <p:spPr/>
        <p:txBody>
          <a:bodyPr/>
          <a:lstStyle/>
          <a:p>
            <a:fld id="{BE1E4552-49DF-46AF-9488-6CD61F925BAA}" type="slidenum">
              <a:rPr lang="en-US" smtClean="0"/>
              <a:t>‹#›</a:t>
            </a:fld>
            <a:endParaRPr lang="en-US"/>
          </a:p>
        </p:txBody>
      </p:sp>
    </p:spTree>
    <p:extLst>
      <p:ext uri="{BB962C8B-B14F-4D97-AF65-F5344CB8AC3E}">
        <p14:creationId xmlns:p14="http://schemas.microsoft.com/office/powerpoint/2010/main" val="294252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DEC0-EC1C-40D0-951F-CB17DDD35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6EF96D-223C-4D22-BEE7-1ECBE67A1F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EB4297-0040-4D26-A6B9-F32B922A9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EE095-8D40-420E-8DEE-44BC97C44455}"/>
              </a:ext>
            </a:extLst>
          </p:cNvPr>
          <p:cNvSpPr>
            <a:spLocks noGrp="1"/>
          </p:cNvSpPr>
          <p:nvPr>
            <p:ph type="dt" sz="half" idx="10"/>
          </p:nvPr>
        </p:nvSpPr>
        <p:spPr/>
        <p:txBody>
          <a:bodyPr/>
          <a:lstStyle/>
          <a:p>
            <a:fld id="{3FCF860D-B381-4471-9841-712AA97F448A}" type="datetimeFigureOut">
              <a:rPr lang="en-US" smtClean="0"/>
              <a:t>1/26/2022</a:t>
            </a:fld>
            <a:endParaRPr lang="en-US"/>
          </a:p>
        </p:txBody>
      </p:sp>
      <p:sp>
        <p:nvSpPr>
          <p:cNvPr id="6" name="Footer Placeholder 5">
            <a:extLst>
              <a:ext uri="{FF2B5EF4-FFF2-40B4-BE49-F238E27FC236}">
                <a16:creationId xmlns:a16="http://schemas.microsoft.com/office/drawing/2014/main" id="{C2688E17-5E31-4DF4-9DD1-2F9D0BCA5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1E3B0-217D-48AB-849C-304C51FAA763}"/>
              </a:ext>
            </a:extLst>
          </p:cNvPr>
          <p:cNvSpPr>
            <a:spLocks noGrp="1"/>
          </p:cNvSpPr>
          <p:nvPr>
            <p:ph type="sldNum" sz="quarter" idx="12"/>
          </p:nvPr>
        </p:nvSpPr>
        <p:spPr/>
        <p:txBody>
          <a:bodyPr/>
          <a:lstStyle/>
          <a:p>
            <a:fld id="{BE1E4552-49DF-46AF-9488-6CD61F925BAA}" type="slidenum">
              <a:rPr lang="en-US" smtClean="0"/>
              <a:t>‹#›</a:t>
            </a:fld>
            <a:endParaRPr lang="en-US"/>
          </a:p>
        </p:txBody>
      </p:sp>
    </p:spTree>
    <p:extLst>
      <p:ext uri="{BB962C8B-B14F-4D97-AF65-F5344CB8AC3E}">
        <p14:creationId xmlns:p14="http://schemas.microsoft.com/office/powerpoint/2010/main" val="163064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DECE6C-14C3-4F0B-82E6-049D87E2B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FC2C9E-6FDD-4287-A685-13C3EA5AA4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DC5A8-FC85-4D9B-917F-C564C7979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F860D-B381-4471-9841-712AA97F448A}" type="datetimeFigureOut">
              <a:rPr lang="en-US" smtClean="0"/>
              <a:t>1/26/2022</a:t>
            </a:fld>
            <a:endParaRPr lang="en-US"/>
          </a:p>
        </p:txBody>
      </p:sp>
      <p:sp>
        <p:nvSpPr>
          <p:cNvPr id="5" name="Footer Placeholder 4">
            <a:extLst>
              <a:ext uri="{FF2B5EF4-FFF2-40B4-BE49-F238E27FC236}">
                <a16:creationId xmlns:a16="http://schemas.microsoft.com/office/drawing/2014/main" id="{1FB4324E-7B27-4819-B7D1-823E8B5884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A1AC6F-C784-4C19-8074-CE63A872D3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E4552-49DF-46AF-9488-6CD61F925BAA}" type="slidenum">
              <a:rPr lang="en-US" smtClean="0"/>
              <a:t>‹#›</a:t>
            </a:fld>
            <a:endParaRPr lang="en-US"/>
          </a:p>
        </p:txBody>
      </p:sp>
    </p:spTree>
    <p:extLst>
      <p:ext uri="{BB962C8B-B14F-4D97-AF65-F5344CB8AC3E}">
        <p14:creationId xmlns:p14="http://schemas.microsoft.com/office/powerpoint/2010/main" val="267936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77B7-6777-481A-9847-B94E7F81B9F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9CD4E0F-80C0-4BD2-8410-4A432A1C269D}"/>
              </a:ext>
            </a:extLst>
          </p:cNvPr>
          <p:cNvSpPr>
            <a:spLocks noGrp="1"/>
          </p:cNvSpPr>
          <p:nvPr>
            <p:ph type="subTitle" idx="1"/>
          </p:nvPr>
        </p:nvSpPr>
        <p:spPr/>
        <p:txBody>
          <a:bodyPr/>
          <a:lstStyle/>
          <a:p>
            <a:endParaRPr lang="en-US"/>
          </a:p>
        </p:txBody>
      </p:sp>
      <p:pic>
        <p:nvPicPr>
          <p:cNvPr id="5" name="Picture 4" descr="A picture containing text, plant, grass&#10;&#10;Description automatically generated">
            <a:extLst>
              <a:ext uri="{FF2B5EF4-FFF2-40B4-BE49-F238E27FC236}">
                <a16:creationId xmlns:a16="http://schemas.microsoft.com/office/drawing/2014/main" id="{DF85FF37-4A3F-453C-9534-FB38FC728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340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green screen with white text&#10;&#10;Description automatically generated with low confidence">
            <a:extLst>
              <a:ext uri="{FF2B5EF4-FFF2-40B4-BE49-F238E27FC236}">
                <a16:creationId xmlns:a16="http://schemas.microsoft.com/office/drawing/2014/main" id="{DD037A47-7491-4F0E-A6B1-6F2FB607B2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7" name="TextBox 6">
            <a:extLst>
              <a:ext uri="{FF2B5EF4-FFF2-40B4-BE49-F238E27FC236}">
                <a16:creationId xmlns:a16="http://schemas.microsoft.com/office/drawing/2014/main" id="{CBBFDFC0-4B63-4F06-B9A9-2023406BEF9A}"/>
              </a:ext>
            </a:extLst>
          </p:cNvPr>
          <p:cNvSpPr txBox="1"/>
          <p:nvPr/>
        </p:nvSpPr>
        <p:spPr>
          <a:xfrm>
            <a:off x="1390650" y="1504950"/>
            <a:ext cx="10420350" cy="4031873"/>
          </a:xfrm>
          <a:prstGeom prst="rect">
            <a:avLst/>
          </a:prstGeom>
          <a:noFill/>
        </p:spPr>
        <p:txBody>
          <a:bodyPr wrap="square" rtlCol="0">
            <a:spAutoFit/>
          </a:bodyPr>
          <a:lstStyle/>
          <a:p>
            <a:r>
              <a:rPr lang="en-US" sz="3200" b="1" i="0" dirty="0">
                <a:solidFill>
                  <a:schemeClr val="bg1"/>
                </a:solidFill>
                <a:effectLst/>
                <a:latin typeface="arial" panose="020B0604020202020204" pitchFamily="34" charset="0"/>
              </a:rPr>
              <a:t>in the year 2050 Agricultural producers will face a great challenge, which is the need to increase food production by 60% with limited agricultural land and water. Here comes the role of advanced technology to raise efficiency and increase productivity. As a result, the company has started reclaiming 3,000 acres</a:t>
            </a:r>
            <a:r>
              <a:rPr lang="en-US" sz="3200" b="1" dirty="0">
                <a:solidFill>
                  <a:schemeClr val="bg1"/>
                </a:solidFill>
                <a:latin typeface="arial" panose="020B0604020202020204" pitchFamily="34" charset="0"/>
              </a:rPr>
              <a:t> </a:t>
            </a:r>
            <a:r>
              <a:rPr lang="en-US" sz="3200" b="1" i="0" dirty="0">
                <a:solidFill>
                  <a:schemeClr val="bg1"/>
                </a:solidFill>
                <a:effectLst/>
                <a:latin typeface="arial" panose="020B0604020202020204" pitchFamily="34" charset="0"/>
              </a:rPr>
              <a:t>in 2017 using the latest agricultural systems, including precision farming systems.</a:t>
            </a:r>
            <a:endParaRPr lang="en-US" sz="3200" b="1" dirty="0">
              <a:solidFill>
                <a:schemeClr val="bg1"/>
              </a:solidFill>
            </a:endParaRPr>
          </a:p>
        </p:txBody>
      </p:sp>
    </p:spTree>
    <p:extLst>
      <p:ext uri="{BB962C8B-B14F-4D97-AF65-F5344CB8AC3E}">
        <p14:creationId xmlns:p14="http://schemas.microsoft.com/office/powerpoint/2010/main" val="191617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een screen with white text&#10;&#10;Description automatically generated with low confidence">
            <a:extLst>
              <a:ext uri="{FF2B5EF4-FFF2-40B4-BE49-F238E27FC236}">
                <a16:creationId xmlns:a16="http://schemas.microsoft.com/office/drawing/2014/main" id="{2CB833DF-DDA6-4C05-B3F5-AA02A08E9F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E292F880-0425-4669-876C-77DFF15208A3}"/>
              </a:ext>
            </a:extLst>
          </p:cNvPr>
          <p:cNvSpPr txBox="1"/>
          <p:nvPr/>
        </p:nvSpPr>
        <p:spPr>
          <a:xfrm>
            <a:off x="1339850" y="1231900"/>
            <a:ext cx="10642600" cy="4816703"/>
          </a:xfrm>
          <a:prstGeom prst="rect">
            <a:avLst/>
          </a:prstGeom>
          <a:noFill/>
        </p:spPr>
        <p:txBody>
          <a:bodyPr wrap="square" rtlCol="0">
            <a:spAutoFit/>
          </a:bodyPr>
          <a:lstStyle/>
          <a:p>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Modern Farming agriculture investment is specialized in farming and cultivation of crops like wheat, corn, potatoes, soybean, sunflower, sugar beets, strawberries and forage.</a:t>
            </a:r>
            <a:br>
              <a:rPr kumimoji="0" lang="en-US" altLang="en-US" sz="900" b="1" i="0" u="none" strike="noStrike" cap="none" normalizeH="0" baseline="0" dirty="0">
                <a:ln>
                  <a:noFill/>
                </a:ln>
                <a:solidFill>
                  <a:schemeClr val="bg1"/>
                </a:solidFill>
                <a:effectLst/>
              </a:rPr>
            </a:br>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All of which are produced by using the latest agricultural techniques, from seeds to advanced irrigation systems and efficient well-trained labor. </a:t>
            </a:r>
          </a:p>
          <a:p>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We import high quality seeds and use the latest agricultural machinery to raise the standards of efficiency and productivity, and most importantly, to contribute to environmental protection. We embrace “Zero Waste” policy, where wastes get recycled and transformed into biomass.</a:t>
            </a:r>
            <a:endParaRPr lang="en-US" altLang="en-US" b="1" dirty="0">
              <a:solidFill>
                <a:schemeClr val="bg1"/>
              </a:solidFill>
              <a:latin typeface="Arial" panose="020B0604020202020204" pitchFamily="34" charset="0"/>
              <a:cs typeface="Arial" panose="020B0604020202020204" pitchFamily="34" charset="0"/>
            </a:endParaRPr>
          </a:p>
          <a:p>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Further, we make sure that we comply with highest standards of environmental sustainability and use the latest most secure technological methods in our business.</a:t>
            </a:r>
            <a:r>
              <a:rPr kumimoji="0" lang="en-US" altLang="en-US" b="1" i="0" u="none" strike="noStrike" cap="none" normalizeH="0" baseline="0" dirty="0">
                <a:ln>
                  <a:noFill/>
                </a:ln>
                <a:solidFill>
                  <a:schemeClr val="bg1"/>
                </a:solidFill>
                <a:effectLst/>
              </a:rPr>
              <a:t> </a:t>
            </a:r>
            <a:endParaRPr kumimoji="0" lang="en-US" altLang="en-US" sz="3200" b="1" i="0" u="none" strike="noStrike" cap="none" normalizeH="0" baseline="0" dirty="0">
              <a:ln>
                <a:noFill/>
              </a:ln>
              <a:solidFill>
                <a:schemeClr val="bg1"/>
              </a:solidFill>
              <a:effectLst/>
              <a:latin typeface="Arial" panose="020B0604020202020204" pitchFamily="34" charset="0"/>
            </a:endParaRPr>
          </a:p>
          <a:p>
            <a:endParaRPr lang="en-US" altLang="en-US" sz="900" b="1" dirty="0">
              <a:solidFill>
                <a:schemeClr val="bg1"/>
              </a:solidFill>
              <a:latin typeface="Arial" panose="020B0604020202020204" pitchFamily="34" charset="0"/>
              <a:cs typeface="Arial" panose="020B0604020202020204" pitchFamily="34" charset="0"/>
            </a:endParaRPr>
          </a:p>
          <a:p>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 We are also proud to do our share to the community by sharing in Decent Life Sustainable rural communities ( </a:t>
            </a:r>
            <a:r>
              <a:rPr kumimoji="0" lang="en-US" altLang="en-US" sz="2000" b="1"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Hayah</a:t>
            </a:r>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 Karima).</a:t>
            </a:r>
            <a:br>
              <a:rPr kumimoji="0" lang="en-US" altLang="en-US" sz="900" b="1" i="0" u="none" strike="noStrike" cap="none" normalizeH="0" baseline="0" dirty="0">
                <a:ln>
                  <a:noFill/>
                </a:ln>
                <a:solidFill>
                  <a:schemeClr val="bg1"/>
                </a:solidFill>
                <a:effectLst/>
              </a:rPr>
            </a:br>
            <a:endParaRPr lang="en-US" dirty="0"/>
          </a:p>
        </p:txBody>
      </p:sp>
    </p:spTree>
    <p:extLst>
      <p:ext uri="{BB962C8B-B14F-4D97-AF65-F5344CB8AC3E}">
        <p14:creationId xmlns:p14="http://schemas.microsoft.com/office/powerpoint/2010/main" val="254322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A692-30C9-4C88-8B07-AB609B5DA8F5}"/>
              </a:ext>
            </a:extLst>
          </p:cNvPr>
          <p:cNvSpPr>
            <a:spLocks noGrp="1"/>
          </p:cNvSpPr>
          <p:nvPr>
            <p:ph type="title"/>
          </p:nvPr>
        </p:nvSpPr>
        <p:spPr/>
        <p:txBody>
          <a:bodyPr/>
          <a:lstStyle/>
          <a:p>
            <a:endParaRPr lang="en-US"/>
          </a:p>
        </p:txBody>
      </p:sp>
      <p:pic>
        <p:nvPicPr>
          <p:cNvPr id="5" name="Content Placeholder 4" descr="A green screen with white text&#10;&#10;Description automatically generated with low confidence">
            <a:extLst>
              <a:ext uri="{FF2B5EF4-FFF2-40B4-BE49-F238E27FC236}">
                <a16:creationId xmlns:a16="http://schemas.microsoft.com/office/drawing/2014/main" id="{7A2D2856-50E3-4DA0-8E50-D40C9B19D2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8724" cy="7289800"/>
          </a:xfrm>
        </p:spPr>
      </p:pic>
      <p:sp>
        <p:nvSpPr>
          <p:cNvPr id="6" name="TextBox 5">
            <a:extLst>
              <a:ext uri="{FF2B5EF4-FFF2-40B4-BE49-F238E27FC236}">
                <a16:creationId xmlns:a16="http://schemas.microsoft.com/office/drawing/2014/main" id="{5F30AAD3-71F3-4550-A2AF-B84BBEF0DA53}"/>
              </a:ext>
            </a:extLst>
          </p:cNvPr>
          <p:cNvSpPr txBox="1"/>
          <p:nvPr/>
        </p:nvSpPr>
        <p:spPr>
          <a:xfrm rot="10800000" flipH="1" flipV="1">
            <a:off x="4746812" y="1347927"/>
            <a:ext cx="6754906" cy="707886"/>
          </a:xfrm>
          <a:prstGeom prst="rect">
            <a:avLst/>
          </a:prstGeom>
          <a:noFill/>
        </p:spPr>
        <p:txBody>
          <a:bodyPr wrap="square" rtlCol="0">
            <a:spAutoFit/>
          </a:bodyPr>
          <a:lstStyle/>
          <a:p>
            <a:r>
              <a:rPr lang="en-US" dirty="0"/>
              <a:t>, </a:t>
            </a:r>
            <a:r>
              <a:rPr lang="en-US" sz="4000" b="1" dirty="0">
                <a:solidFill>
                  <a:schemeClr val="bg1"/>
                </a:solidFill>
              </a:rPr>
              <a:t>Main</a:t>
            </a:r>
            <a:r>
              <a:rPr lang="en-US" sz="2000" b="1" dirty="0">
                <a:solidFill>
                  <a:schemeClr val="bg1"/>
                </a:solidFill>
              </a:rPr>
              <a:t> </a:t>
            </a:r>
            <a:r>
              <a:rPr lang="en-US" sz="4000" b="1" dirty="0">
                <a:solidFill>
                  <a:schemeClr val="bg1"/>
                </a:solidFill>
              </a:rPr>
              <a:t>Objectives</a:t>
            </a:r>
            <a:r>
              <a:rPr lang="en-US" sz="2000" b="1" dirty="0">
                <a:solidFill>
                  <a:schemeClr val="bg1"/>
                </a:solidFill>
              </a:rPr>
              <a:t> </a:t>
            </a:r>
            <a:endParaRPr lang="en-US" dirty="0"/>
          </a:p>
        </p:txBody>
      </p:sp>
      <p:sp>
        <p:nvSpPr>
          <p:cNvPr id="8" name="TextBox 7">
            <a:extLst>
              <a:ext uri="{FF2B5EF4-FFF2-40B4-BE49-F238E27FC236}">
                <a16:creationId xmlns:a16="http://schemas.microsoft.com/office/drawing/2014/main" id="{2F29D365-0263-4284-8F87-5634C4DE9024}"/>
              </a:ext>
            </a:extLst>
          </p:cNvPr>
          <p:cNvSpPr txBox="1"/>
          <p:nvPr/>
        </p:nvSpPr>
        <p:spPr>
          <a:xfrm>
            <a:off x="2011456" y="2683201"/>
            <a:ext cx="6454587" cy="4401205"/>
          </a:xfrm>
          <a:prstGeom prst="rect">
            <a:avLst/>
          </a:prstGeom>
          <a:noFill/>
        </p:spPr>
        <p:txBody>
          <a:bodyPr wrap="square" rtlCol="0">
            <a:spAutoFit/>
          </a:bodyPr>
          <a:lstStyle/>
          <a:p>
            <a:pPr marL="457200" indent="-457200">
              <a:buFont typeface="Wingdings" panose="05000000000000000000" pitchFamily="2" charset="2"/>
              <a:buChar char="Ø"/>
            </a:pPr>
            <a:r>
              <a:rPr lang="en-US" sz="3600" b="1" dirty="0">
                <a:solidFill>
                  <a:schemeClr val="bg1"/>
                </a:solidFill>
              </a:rPr>
              <a:t>Education and Training institute.</a:t>
            </a:r>
          </a:p>
          <a:p>
            <a:pPr marL="457200" indent="-457200">
              <a:buFont typeface="Wingdings" panose="05000000000000000000" pitchFamily="2" charset="2"/>
              <a:buChar char="Ø"/>
            </a:pPr>
            <a:r>
              <a:rPr lang="en-US" sz="3600" b="1" dirty="0">
                <a:solidFill>
                  <a:schemeClr val="bg1"/>
                </a:solidFill>
              </a:rPr>
              <a:t>Agriculture Laboratory </a:t>
            </a:r>
          </a:p>
          <a:p>
            <a:pPr marL="457200" indent="-457200">
              <a:buFont typeface="Wingdings" panose="05000000000000000000" pitchFamily="2" charset="2"/>
              <a:buChar char="Ø"/>
            </a:pPr>
            <a:r>
              <a:rPr lang="en-US" sz="3600" b="1" dirty="0">
                <a:solidFill>
                  <a:schemeClr val="bg1"/>
                </a:solidFill>
              </a:rPr>
              <a:t>Agriculture Equipment</a:t>
            </a:r>
          </a:p>
          <a:p>
            <a:pPr marL="457200" indent="-457200">
              <a:buFont typeface="Wingdings" panose="05000000000000000000" pitchFamily="2" charset="2"/>
              <a:buChar char="Ø"/>
            </a:pPr>
            <a:r>
              <a:rPr lang="en-US" sz="3600" b="1" dirty="0">
                <a:solidFill>
                  <a:schemeClr val="bg1"/>
                </a:solidFill>
              </a:rPr>
              <a:t>Seeds</a:t>
            </a:r>
          </a:p>
          <a:p>
            <a:endParaRPr lang="en-US" sz="3600" b="1" dirty="0">
              <a:solidFill>
                <a:schemeClr val="bg1"/>
              </a:solidFill>
            </a:endParaRPr>
          </a:p>
          <a:p>
            <a:pPr marL="457200" indent="-457200">
              <a:buFont typeface="Wingdings" panose="05000000000000000000" pitchFamily="2" charset="2"/>
              <a:buChar char="Ø"/>
            </a:pPr>
            <a:endParaRPr lang="en-US" sz="3200" b="1" dirty="0">
              <a:solidFill>
                <a:schemeClr val="bg1"/>
              </a:solidFill>
            </a:endParaRPr>
          </a:p>
          <a:p>
            <a:pPr marL="457200" indent="-457200">
              <a:buFont typeface="Wingdings" panose="05000000000000000000" pitchFamily="2" charset="2"/>
              <a:buChar char="Ø"/>
            </a:pPr>
            <a:endParaRPr lang="en-US" sz="3200" b="1" dirty="0">
              <a:solidFill>
                <a:schemeClr val="bg1"/>
              </a:solidFill>
            </a:endParaRPr>
          </a:p>
        </p:txBody>
      </p:sp>
    </p:spTree>
    <p:extLst>
      <p:ext uri="{BB962C8B-B14F-4D97-AF65-F5344CB8AC3E}">
        <p14:creationId xmlns:p14="http://schemas.microsoft.com/office/powerpoint/2010/main" val="272738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green screen with white text&#10;&#10;Description automatically generated with low confidence">
            <a:extLst>
              <a:ext uri="{FF2B5EF4-FFF2-40B4-BE49-F238E27FC236}">
                <a16:creationId xmlns:a16="http://schemas.microsoft.com/office/drawing/2014/main" id="{2CB833DF-DDA6-4C05-B3F5-AA02A08E9F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FAC3B256-A0F8-4039-A9D4-F8D9EF496200}"/>
              </a:ext>
            </a:extLst>
          </p:cNvPr>
          <p:cNvSpPr txBox="1"/>
          <p:nvPr/>
        </p:nvSpPr>
        <p:spPr>
          <a:xfrm flipH="1">
            <a:off x="2868612" y="1447800"/>
            <a:ext cx="6454776" cy="646331"/>
          </a:xfrm>
          <a:prstGeom prst="rect">
            <a:avLst/>
          </a:prstGeom>
          <a:noFill/>
        </p:spPr>
        <p:txBody>
          <a:bodyPr wrap="square" rtlCol="0">
            <a:spAutoFit/>
          </a:bodyPr>
          <a:lstStyle/>
          <a:p>
            <a:pPr algn="ctr"/>
            <a:r>
              <a:rPr lang="en-US" sz="3600" b="1" dirty="0">
                <a:solidFill>
                  <a:schemeClr val="bg1"/>
                </a:solidFill>
              </a:rPr>
              <a:t>Education and Training institute</a:t>
            </a:r>
            <a:endParaRPr lang="en-US" sz="1800" b="1" dirty="0">
              <a:solidFill>
                <a:schemeClr val="bg1"/>
              </a:solidFill>
            </a:endParaRPr>
          </a:p>
        </p:txBody>
      </p:sp>
      <p:sp>
        <p:nvSpPr>
          <p:cNvPr id="7" name="TextBox 6">
            <a:extLst>
              <a:ext uri="{FF2B5EF4-FFF2-40B4-BE49-F238E27FC236}">
                <a16:creationId xmlns:a16="http://schemas.microsoft.com/office/drawing/2014/main" id="{DE646445-7DD9-4A11-BAD3-E14DB943B395}"/>
              </a:ext>
            </a:extLst>
          </p:cNvPr>
          <p:cNvSpPr txBox="1"/>
          <p:nvPr/>
        </p:nvSpPr>
        <p:spPr>
          <a:xfrm flipH="1">
            <a:off x="1352550" y="2825750"/>
            <a:ext cx="8394700" cy="2308324"/>
          </a:xfrm>
          <a:prstGeom prst="rect">
            <a:avLst/>
          </a:prstGeom>
          <a:noFill/>
        </p:spPr>
        <p:txBody>
          <a:bodyPr wrap="square" rtlCol="0">
            <a:spAutoFit/>
          </a:bodyPr>
          <a:lstStyle/>
          <a:p>
            <a:r>
              <a:rPr lang="en-US" sz="3600" b="1" dirty="0">
                <a:solidFill>
                  <a:schemeClr val="bg1"/>
                </a:solidFill>
              </a:rPr>
              <a:t>Establishing an education and training institute to provide the necessary trained personnel for the project’s agricultural sectors.</a:t>
            </a:r>
            <a:endParaRPr lang="en-US" sz="2000" b="1" dirty="0">
              <a:solidFill>
                <a:schemeClr val="bg1"/>
              </a:solidFill>
            </a:endParaRPr>
          </a:p>
        </p:txBody>
      </p:sp>
    </p:spTree>
    <p:extLst>
      <p:ext uri="{BB962C8B-B14F-4D97-AF65-F5344CB8AC3E}">
        <p14:creationId xmlns:p14="http://schemas.microsoft.com/office/powerpoint/2010/main" val="414108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een screen with white text&#10;&#10;Description automatically generated with low confidence">
            <a:extLst>
              <a:ext uri="{FF2B5EF4-FFF2-40B4-BE49-F238E27FC236}">
                <a16:creationId xmlns:a16="http://schemas.microsoft.com/office/drawing/2014/main" id="{2CB833DF-DDA6-4C05-B3F5-AA02A08E9F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2" name="TextBox 1">
            <a:extLst>
              <a:ext uri="{FF2B5EF4-FFF2-40B4-BE49-F238E27FC236}">
                <a16:creationId xmlns:a16="http://schemas.microsoft.com/office/drawing/2014/main" id="{99111218-AD45-4E2C-996F-A8C94F1B20B7}"/>
              </a:ext>
            </a:extLst>
          </p:cNvPr>
          <p:cNvSpPr txBox="1"/>
          <p:nvPr/>
        </p:nvSpPr>
        <p:spPr>
          <a:xfrm flipH="1">
            <a:off x="3790950" y="1430052"/>
            <a:ext cx="5530850" cy="646331"/>
          </a:xfrm>
          <a:prstGeom prst="rect">
            <a:avLst/>
          </a:prstGeom>
          <a:noFill/>
        </p:spPr>
        <p:txBody>
          <a:bodyPr wrap="square" rtlCol="0">
            <a:spAutoFit/>
          </a:bodyPr>
          <a:lstStyle/>
          <a:p>
            <a:r>
              <a:rPr lang="en-US" sz="3600" b="1" dirty="0">
                <a:solidFill>
                  <a:schemeClr val="bg1"/>
                </a:solidFill>
              </a:rPr>
              <a:t>Agriculture Laboratory</a:t>
            </a:r>
            <a:endParaRPr lang="en-US" dirty="0"/>
          </a:p>
        </p:txBody>
      </p:sp>
      <p:sp>
        <p:nvSpPr>
          <p:cNvPr id="3" name="TextBox 2">
            <a:extLst>
              <a:ext uri="{FF2B5EF4-FFF2-40B4-BE49-F238E27FC236}">
                <a16:creationId xmlns:a16="http://schemas.microsoft.com/office/drawing/2014/main" id="{CB24BA99-0060-490D-976C-9FE16B01EDA6}"/>
              </a:ext>
            </a:extLst>
          </p:cNvPr>
          <p:cNvSpPr txBox="1"/>
          <p:nvPr/>
        </p:nvSpPr>
        <p:spPr>
          <a:xfrm>
            <a:off x="2628900" y="2676547"/>
            <a:ext cx="7639050" cy="540739"/>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8E365E74-92A4-4328-A9F9-EADB5B63E787}"/>
              </a:ext>
            </a:extLst>
          </p:cNvPr>
          <p:cNvSpPr txBox="1"/>
          <p:nvPr/>
        </p:nvSpPr>
        <p:spPr>
          <a:xfrm>
            <a:off x="1885950" y="2625231"/>
            <a:ext cx="8382000" cy="3416320"/>
          </a:xfrm>
          <a:prstGeom prst="rect">
            <a:avLst/>
          </a:prstGeom>
          <a:noFill/>
        </p:spPr>
        <p:txBody>
          <a:bodyPr wrap="square" rtlCol="0">
            <a:spAutoFit/>
          </a:bodyPr>
          <a:lstStyle/>
          <a:p>
            <a:r>
              <a:rPr lang="en-US" sz="3600" b="1" dirty="0">
                <a:solidFill>
                  <a:schemeClr val="bg1"/>
                </a:solidFill>
              </a:rPr>
              <a:t>Partnering with an American company specialized in managing and operating laboratories specialized in analyzing soil, plants, water, fertilizers, forage and pesticide residues and purchasing the necessary equipment for this.</a:t>
            </a:r>
          </a:p>
        </p:txBody>
      </p:sp>
    </p:spTree>
    <p:extLst>
      <p:ext uri="{BB962C8B-B14F-4D97-AF65-F5344CB8AC3E}">
        <p14:creationId xmlns:p14="http://schemas.microsoft.com/office/powerpoint/2010/main" val="417208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een screen with white text&#10;&#10;Description automatically generated with low confidence">
            <a:extLst>
              <a:ext uri="{FF2B5EF4-FFF2-40B4-BE49-F238E27FC236}">
                <a16:creationId xmlns:a16="http://schemas.microsoft.com/office/drawing/2014/main" id="{2CB833DF-DDA6-4C05-B3F5-AA02A08E9F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2" name="TextBox 1">
            <a:extLst>
              <a:ext uri="{FF2B5EF4-FFF2-40B4-BE49-F238E27FC236}">
                <a16:creationId xmlns:a16="http://schemas.microsoft.com/office/drawing/2014/main" id="{F6AAFA1D-C8ED-4023-85BA-0DB3362B053C}"/>
              </a:ext>
            </a:extLst>
          </p:cNvPr>
          <p:cNvSpPr txBox="1"/>
          <p:nvPr/>
        </p:nvSpPr>
        <p:spPr>
          <a:xfrm>
            <a:off x="3898900" y="1320233"/>
            <a:ext cx="5645150" cy="923330"/>
          </a:xfrm>
          <a:prstGeom prst="rect">
            <a:avLst/>
          </a:prstGeom>
          <a:noFill/>
        </p:spPr>
        <p:txBody>
          <a:bodyPr wrap="square" rtlCol="0">
            <a:spAutoFit/>
          </a:bodyPr>
          <a:lstStyle/>
          <a:p>
            <a:r>
              <a:rPr lang="en-US" sz="3600" b="1" dirty="0">
                <a:solidFill>
                  <a:schemeClr val="bg1"/>
                </a:solidFill>
              </a:rPr>
              <a:t>Agriculture Equipment</a:t>
            </a:r>
            <a:endParaRPr lang="en-US" sz="1800" b="1" dirty="0">
              <a:solidFill>
                <a:schemeClr val="bg1"/>
              </a:solidFill>
            </a:endParaRPr>
          </a:p>
          <a:p>
            <a:endParaRPr lang="en-US" dirty="0"/>
          </a:p>
        </p:txBody>
      </p:sp>
      <p:sp>
        <p:nvSpPr>
          <p:cNvPr id="3" name="TextBox 2">
            <a:extLst>
              <a:ext uri="{FF2B5EF4-FFF2-40B4-BE49-F238E27FC236}">
                <a16:creationId xmlns:a16="http://schemas.microsoft.com/office/drawing/2014/main" id="{12233C8A-A49A-423F-A560-0D59D8757920}"/>
              </a:ext>
            </a:extLst>
          </p:cNvPr>
          <p:cNvSpPr txBox="1"/>
          <p:nvPr/>
        </p:nvSpPr>
        <p:spPr>
          <a:xfrm>
            <a:off x="1733550" y="2438400"/>
            <a:ext cx="8007350" cy="2862322"/>
          </a:xfrm>
          <a:prstGeom prst="rect">
            <a:avLst/>
          </a:prstGeom>
          <a:noFill/>
        </p:spPr>
        <p:txBody>
          <a:bodyPr wrap="square" rtlCol="0">
            <a:spAutoFit/>
          </a:bodyPr>
          <a:lstStyle/>
          <a:p>
            <a:r>
              <a:rPr lang="en-US" sz="3600" b="1" dirty="0">
                <a:solidFill>
                  <a:schemeClr val="bg1"/>
                </a:solidFill>
              </a:rPr>
              <a:t>Partnering with an American company specialized in managing, operating and maintaining agriculture equipment, and  purchasing the latest equipment  compatible with precision farming.</a:t>
            </a:r>
          </a:p>
        </p:txBody>
      </p:sp>
    </p:spTree>
    <p:extLst>
      <p:ext uri="{BB962C8B-B14F-4D97-AF65-F5344CB8AC3E}">
        <p14:creationId xmlns:p14="http://schemas.microsoft.com/office/powerpoint/2010/main" val="379413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een screen with white text&#10;&#10;Description automatically generated with low confidence">
            <a:extLst>
              <a:ext uri="{FF2B5EF4-FFF2-40B4-BE49-F238E27FC236}">
                <a16:creationId xmlns:a16="http://schemas.microsoft.com/office/drawing/2014/main" id="{2CB833DF-DDA6-4C05-B3F5-AA02A08E9F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2" name="TextBox 1">
            <a:extLst>
              <a:ext uri="{FF2B5EF4-FFF2-40B4-BE49-F238E27FC236}">
                <a16:creationId xmlns:a16="http://schemas.microsoft.com/office/drawing/2014/main" id="{B56AFC26-EAE2-4680-9DB1-13FDC0C17E7B}"/>
              </a:ext>
            </a:extLst>
          </p:cNvPr>
          <p:cNvSpPr txBox="1"/>
          <p:nvPr/>
        </p:nvSpPr>
        <p:spPr>
          <a:xfrm flipH="1">
            <a:off x="5543550" y="1238250"/>
            <a:ext cx="3497581" cy="646331"/>
          </a:xfrm>
          <a:prstGeom prst="rect">
            <a:avLst/>
          </a:prstGeom>
          <a:noFill/>
        </p:spPr>
        <p:txBody>
          <a:bodyPr wrap="square" rtlCol="0">
            <a:spAutoFit/>
          </a:bodyPr>
          <a:lstStyle/>
          <a:p>
            <a:r>
              <a:rPr lang="en-US" sz="3600" b="1" dirty="0">
                <a:solidFill>
                  <a:schemeClr val="bg1"/>
                </a:solidFill>
              </a:rPr>
              <a:t>Seeds</a:t>
            </a:r>
            <a:endParaRPr lang="en-US" b="1" dirty="0">
              <a:solidFill>
                <a:schemeClr val="bg1"/>
              </a:solidFill>
            </a:endParaRPr>
          </a:p>
        </p:txBody>
      </p:sp>
      <p:sp>
        <p:nvSpPr>
          <p:cNvPr id="3" name="TextBox 2">
            <a:extLst>
              <a:ext uri="{FF2B5EF4-FFF2-40B4-BE49-F238E27FC236}">
                <a16:creationId xmlns:a16="http://schemas.microsoft.com/office/drawing/2014/main" id="{5E9117DE-C7A0-4B28-B8A9-7E2CFFB17957}"/>
              </a:ext>
            </a:extLst>
          </p:cNvPr>
          <p:cNvSpPr txBox="1"/>
          <p:nvPr/>
        </p:nvSpPr>
        <p:spPr>
          <a:xfrm flipH="1">
            <a:off x="2438400" y="2425700"/>
            <a:ext cx="7461250" cy="2308324"/>
          </a:xfrm>
          <a:prstGeom prst="rect">
            <a:avLst/>
          </a:prstGeom>
          <a:noFill/>
        </p:spPr>
        <p:txBody>
          <a:bodyPr wrap="square" rtlCol="0">
            <a:spAutoFit/>
          </a:bodyPr>
          <a:lstStyle/>
          <a:p>
            <a:r>
              <a:rPr lang="en-US" sz="3600" b="1" dirty="0">
                <a:solidFill>
                  <a:schemeClr val="bg1"/>
                </a:solidFill>
              </a:rPr>
              <a:t>Looking for purchasing High quality Corn, soyabean, sunflower, sugar beet, cotton, canola, forage and potatoes Seeds.</a:t>
            </a:r>
            <a:r>
              <a:rPr lang="en-US" b="1" dirty="0"/>
              <a:t> </a:t>
            </a:r>
          </a:p>
        </p:txBody>
      </p:sp>
    </p:spTree>
    <p:extLst>
      <p:ext uri="{BB962C8B-B14F-4D97-AF65-F5344CB8AC3E}">
        <p14:creationId xmlns:p14="http://schemas.microsoft.com/office/powerpoint/2010/main" val="220773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tractor in a field&#10;&#10;Description automatically generated with low confidence">
            <a:extLst>
              <a:ext uri="{FF2B5EF4-FFF2-40B4-BE49-F238E27FC236}">
                <a16:creationId xmlns:a16="http://schemas.microsoft.com/office/drawing/2014/main" id="{29BAA848-8270-485E-BF4E-C3E7AAFE04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F3DDEE2C-1BAF-4760-83EB-16EFAE51F733}"/>
              </a:ext>
            </a:extLst>
          </p:cNvPr>
          <p:cNvSpPr txBox="1"/>
          <p:nvPr/>
        </p:nvSpPr>
        <p:spPr>
          <a:xfrm>
            <a:off x="469900" y="4790515"/>
            <a:ext cx="3924300" cy="1077218"/>
          </a:xfrm>
          <a:prstGeom prst="rect">
            <a:avLst/>
          </a:prstGeom>
          <a:noFill/>
        </p:spPr>
        <p:txBody>
          <a:bodyPr wrap="square" rtlCol="0">
            <a:spAutoFit/>
          </a:bodyPr>
          <a:lstStyle/>
          <a:p>
            <a:pPr algn="ctr"/>
            <a:r>
              <a:rPr lang="en-US" sz="3200" b="1" dirty="0">
                <a:solidFill>
                  <a:srgbClr val="2A421A"/>
                </a:solidFill>
              </a:rPr>
              <a:t>Thank You for your time</a:t>
            </a:r>
            <a:endParaRPr lang="en-US" b="1" dirty="0">
              <a:solidFill>
                <a:srgbClr val="2A421A"/>
              </a:solidFill>
            </a:endParaRPr>
          </a:p>
        </p:txBody>
      </p:sp>
    </p:spTree>
    <p:extLst>
      <p:ext uri="{BB962C8B-B14F-4D97-AF65-F5344CB8AC3E}">
        <p14:creationId xmlns:p14="http://schemas.microsoft.com/office/powerpoint/2010/main" val="4233477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347</Words>
  <Application>Microsoft Office PowerPoint</Application>
  <PresentationFormat>Widescreen</PresentationFormat>
  <Paragraphs>21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abdelaal</dc:creator>
  <cp:lastModifiedBy>Mohamed Gamal</cp:lastModifiedBy>
  <cp:revision>8</cp:revision>
  <dcterms:created xsi:type="dcterms:W3CDTF">2022-01-26T01:32:21Z</dcterms:created>
  <dcterms:modified xsi:type="dcterms:W3CDTF">2022-01-26T04:23:57Z</dcterms:modified>
</cp:coreProperties>
</file>