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38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6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2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82425C-16DE-4B47-AC55-18171DE8370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4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C70F-5066-45E6-B3FF-D115640AB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E3D0-43EB-473C-9E5D-D50D00CE7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Xavion</a:t>
            </a:r>
            <a:r>
              <a:rPr lang="en-US" dirty="0"/>
              <a:t>, Ryan, Abdallah,  Luis, </a:t>
            </a:r>
            <a:r>
              <a:rPr lang="en-US" dirty="0" err="1"/>
              <a:t>Fahaad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4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4D9E-97CF-49D4-9B30-788D480E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5711-439C-4C1A-9829-640C8D98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Xaviyon</a:t>
            </a:r>
            <a:endParaRPr lang="en-US" dirty="0"/>
          </a:p>
          <a:p>
            <a:r>
              <a:rPr lang="en-US" dirty="0"/>
              <a:t>Ryan</a:t>
            </a:r>
          </a:p>
          <a:p>
            <a:r>
              <a:rPr lang="en-US" dirty="0"/>
              <a:t>Abdallah</a:t>
            </a:r>
          </a:p>
          <a:p>
            <a:r>
              <a:rPr lang="en-US" dirty="0"/>
              <a:t>Luis Martinez</a:t>
            </a:r>
          </a:p>
          <a:p>
            <a:r>
              <a:rPr lang="en-US" dirty="0" err="1"/>
              <a:t>Fahaad</a:t>
            </a:r>
            <a:r>
              <a:rPr lang="en-US" dirty="0"/>
              <a:t> Saeed</a:t>
            </a:r>
          </a:p>
        </p:txBody>
      </p:sp>
    </p:spTree>
    <p:extLst>
      <p:ext uri="{BB962C8B-B14F-4D97-AF65-F5344CB8AC3E}">
        <p14:creationId xmlns:p14="http://schemas.microsoft.com/office/powerpoint/2010/main" val="159488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DB95-FCA8-491F-8A1C-2E7DC4E3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Type and Life Cycle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EDF3-12E9-4E5C-BB35-B91B4AFE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Democratic Team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/>
              <a:t>Waterfall </a:t>
            </a:r>
            <a:r>
              <a:rPr lang="en-US" smtClean="0"/>
              <a:t>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6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C267-3A83-41F3-AF70-E4910076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B8DF-0877-430A-856E-6113FF5E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/>
          <a:lstStyle/>
          <a:p>
            <a:r>
              <a:rPr lang="en-US" dirty="0"/>
              <a:t>PHP :  server </a:t>
            </a:r>
            <a:r>
              <a:rPr lang="en-US" dirty="0" smtClean="0"/>
              <a:t>sid</a:t>
            </a:r>
            <a:r>
              <a:rPr lang="en-US" dirty="0" smtClean="0"/>
              <a:t>e </a:t>
            </a:r>
            <a:r>
              <a:rPr lang="en-US" dirty="0" smtClean="0"/>
              <a:t>scripting, dynamic webpages and </a:t>
            </a:r>
            <a:r>
              <a:rPr lang="en-US" dirty="0"/>
              <a:t>for queries of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: used for our database</a:t>
            </a:r>
          </a:p>
          <a:p>
            <a:endParaRPr lang="en-US" dirty="0"/>
          </a:p>
          <a:p>
            <a:r>
              <a:rPr lang="en-US" dirty="0"/>
              <a:t>Java Script : used to make GUI more flexible</a:t>
            </a:r>
          </a:p>
          <a:p>
            <a:endParaRPr lang="en-US" dirty="0"/>
          </a:p>
          <a:p>
            <a:r>
              <a:rPr lang="en-US" dirty="0"/>
              <a:t>HTML:  used for </a:t>
            </a:r>
            <a:r>
              <a:rPr lang="en-US" dirty="0" smtClean="0"/>
              <a:t>standard web </a:t>
            </a:r>
            <a:r>
              <a:rPr lang="en-US" dirty="0"/>
              <a:t>pages</a:t>
            </a:r>
          </a:p>
          <a:p>
            <a:endParaRPr lang="en-US" dirty="0"/>
          </a:p>
          <a:p>
            <a:r>
              <a:rPr lang="en-US" dirty="0"/>
              <a:t>CSS: used for GUI design and flexibility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for version control and communication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32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88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Software Engineering Project</vt:lpstr>
      <vt:lpstr>Team Members</vt:lpstr>
      <vt:lpstr>Team Type and Life Cycle Model</vt:lpstr>
      <vt:lpstr>Programs &amp; Languages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</dc:title>
  <dc:creator>Saeed, Munazza A</dc:creator>
  <cp:lastModifiedBy>Windows User</cp:lastModifiedBy>
  <cp:revision>6</cp:revision>
  <dcterms:created xsi:type="dcterms:W3CDTF">2018-03-02T19:08:17Z</dcterms:created>
  <dcterms:modified xsi:type="dcterms:W3CDTF">2018-03-08T15:40:38Z</dcterms:modified>
</cp:coreProperties>
</file>