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8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CD1F-03A7-42E9-637C-787DDD3BF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AE738-3B34-1F29-EFE1-610FFC1AF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711EB-8E3B-859B-BF15-1B6A4C8D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D7A97-FF0B-D80B-50F4-5FCEF59F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3EB44-0184-2C31-BEEE-C92809F8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8234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E216-3A4B-1C18-C578-6EC3B4BC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22C42-F6EB-97F1-1848-ABF23909A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6124-F569-85E9-0434-D18B3828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97D3-DB01-339E-C430-3A862E41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C7BE-4D91-6CCE-74EA-2A2CCE4B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820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7A854-073C-CCB5-AC84-9864EFB20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C03BB-6857-7F65-EA30-17FDDEC54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A3ED-0A8D-1CA7-3600-6BAF02C1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D42C-08D1-8BE7-178E-9AB0DAF9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8643-5854-376B-43CD-BCD3026C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012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A80B-332B-AC29-83BA-8D4D9D88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A8E9-4F17-89A9-0064-8B5092E00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9096-1A0B-04E9-6A6E-3166068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B5A2-17A7-CEB2-BF64-3B6F2B76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BCA3-E086-85CD-D472-7AB43A8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213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1D67-16BF-F3FF-B7C9-A0846ED3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29889-5987-BBD8-470E-C558BACD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DDFB-DE3A-B993-94B5-4557A0FD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08EE-9284-E3EA-4255-4C5AF1A2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051-D304-C52D-2694-5662968C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65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D62A-0207-CE22-144F-C57EE631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BACD-46AC-9415-CBE3-C14ADECD4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F0C3F-674A-467F-DA1A-12BB32BD8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156DC-3A14-7473-0139-CE9C9083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B833B-E3D6-6D59-8615-0B0A3B40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A7E85-6F0B-33C5-8557-DB6CB9F1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965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884A-29DD-0E58-DDD5-25AEB9EE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32ACC-DD90-9690-3430-70FA7746E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FAFB3-38B5-6FB5-8812-28EF4B19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40925-CC2C-6C64-92A3-5D21E272B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33B03-C7E7-9275-F49F-E9871F776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82CD9-EA42-B80A-132E-42E20BB0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29094-BA27-0170-13A3-D653F99C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F7246-1678-96ED-226A-DC643B95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3949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DACA-4FA8-8E00-2DAF-75F4DC4B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D81AA-9FD7-00BD-D775-BEC3668A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592C9-B316-2212-ACE4-5C599662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588C3-0A56-9EB5-9B3C-DFE9B843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033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542FF-D53B-34AC-278D-68E2043A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D37F0-2D1A-B393-721D-9DD27270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A1221-89EE-CBB1-8BFE-865A1C16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370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406E-2642-BAD4-A2C6-C498212C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D8F-9AB5-2434-17B4-7A1D22B9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AEB1A-4DBC-217B-B0AE-69780EEA0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40C71-FD41-EA4A-D39F-DAED4EA5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81793-28D7-E25C-9037-DB563030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3DAA-074D-A56C-2E35-7C8E3D00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49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746-F0A9-465D-7EB5-8ECECA21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05180-8AE6-9AEB-BEAE-2B0756A7C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0298D-07B2-ABD7-8AAA-51DEB0195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5BC9E-A42E-7761-78A4-05B052F9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9B3AB-598F-784E-8FCB-5A149169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39B45-F7FE-C13A-4FD1-F3850C96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972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A1182-C1EA-EBF8-99C9-8A56DDCF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BFA17-F941-8C14-9801-1463E899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2308-0B70-BA33-BBCB-ACF5B9B92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53C39-291E-4AA8-8498-3BD54A1C211B}" type="datetimeFigureOut">
              <a:rPr lang="ar-EG" smtClean="0"/>
              <a:t>28/08/1444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45FC-E41A-8411-63E4-00EBFB35D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17C2-E3F2-1718-9EA9-6DA19E3D7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CDD2-22B6-4742-BD48-46B78D724E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3095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D3E6-C16C-36C4-D1BA-2542B7626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C0137-886F-A80F-8DC5-2FF943B88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76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528B-D367-40C6-9B57-DC15AAED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6A779-CE86-7AA9-2421-7E6DCBF87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390" y="1842247"/>
            <a:ext cx="5885423" cy="17923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64606-7EC3-2128-0BB0-D03B6724D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90" y="3986603"/>
            <a:ext cx="6397587" cy="2506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99B2A-AD92-D988-8A57-8133DB209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855" y="1842246"/>
            <a:ext cx="4182217" cy="1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0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BA27-FA45-C5D7-3E2B-F18DEA21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1763A-93F0-FF5F-8E3D-C80975DE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58" y="1855694"/>
            <a:ext cx="9411758" cy="3622732"/>
          </a:xfrm>
        </p:spPr>
      </p:pic>
    </p:spTree>
    <p:extLst>
      <p:ext uri="{BB962C8B-B14F-4D97-AF65-F5344CB8AC3E}">
        <p14:creationId xmlns:p14="http://schemas.microsoft.com/office/powerpoint/2010/main" val="297685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873C-D81A-377B-2F02-C758D244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29FBC-9809-73E4-9056-F9D2C282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9490"/>
            <a:ext cx="10054570" cy="4216432"/>
          </a:xfrm>
        </p:spPr>
      </p:pic>
    </p:spTree>
    <p:extLst>
      <p:ext uri="{BB962C8B-B14F-4D97-AF65-F5344CB8AC3E}">
        <p14:creationId xmlns:p14="http://schemas.microsoft.com/office/powerpoint/2010/main" val="233822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1F77-2D9D-4CBC-1065-843EDA93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5F6BA-05DF-A91D-B35C-15978639E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553" y="1690688"/>
            <a:ext cx="6350324" cy="3971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76DF4-EFC3-5175-0555-F86E2261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226" y="2592791"/>
            <a:ext cx="713522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9FD9-B589-1DCD-02FF-D42EE780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6BEEA-5FDF-DE5C-C38A-09239EF90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810" y="2338949"/>
            <a:ext cx="7916380" cy="3324689"/>
          </a:xfrm>
        </p:spPr>
      </p:pic>
    </p:spTree>
    <p:extLst>
      <p:ext uri="{BB962C8B-B14F-4D97-AF65-F5344CB8AC3E}">
        <p14:creationId xmlns:p14="http://schemas.microsoft.com/office/powerpoint/2010/main" val="293505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9998-8EA0-CA70-F0CF-766077C3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ACD15-8C89-1342-B379-471A8E78F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204" y="2243686"/>
            <a:ext cx="8173591" cy="3515216"/>
          </a:xfrm>
        </p:spPr>
      </p:pic>
    </p:spTree>
    <p:extLst>
      <p:ext uri="{BB962C8B-B14F-4D97-AF65-F5344CB8AC3E}">
        <p14:creationId xmlns:p14="http://schemas.microsoft.com/office/powerpoint/2010/main" val="231348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1136-79B1-758E-07E7-BF7C08A4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433D4-490B-CDF3-B530-AE413EB0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235" y="1539580"/>
            <a:ext cx="8991029" cy="3778839"/>
          </a:xfrm>
        </p:spPr>
      </p:pic>
    </p:spTree>
    <p:extLst>
      <p:ext uri="{BB962C8B-B14F-4D97-AF65-F5344CB8AC3E}">
        <p14:creationId xmlns:p14="http://schemas.microsoft.com/office/powerpoint/2010/main" val="328916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E8F8-DA5B-37AF-42B0-F5D9DA65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839D4-8FDB-9797-5466-19BBD53A3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441" y="1853106"/>
            <a:ext cx="8183117" cy="4296375"/>
          </a:xfrm>
        </p:spPr>
      </p:pic>
    </p:spTree>
    <p:extLst>
      <p:ext uri="{BB962C8B-B14F-4D97-AF65-F5344CB8AC3E}">
        <p14:creationId xmlns:p14="http://schemas.microsoft.com/office/powerpoint/2010/main" val="160758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Nada Magdy</dc:creator>
  <cp:lastModifiedBy>Nada Magdy</cp:lastModifiedBy>
  <cp:revision>2</cp:revision>
  <dcterms:created xsi:type="dcterms:W3CDTF">2023-03-20T09:58:17Z</dcterms:created>
  <dcterms:modified xsi:type="dcterms:W3CDTF">2023-03-20T12:29:36Z</dcterms:modified>
</cp:coreProperties>
</file>