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3" r:id="rId1"/>
  </p:sldMasterIdLst>
  <p:notesMasterIdLst>
    <p:notesMasterId r:id="rId11"/>
  </p:notesMasterIdLst>
  <p:handoutMasterIdLst>
    <p:handoutMasterId r:id="rId12"/>
  </p:handoutMasterIdLst>
  <p:sldIdLst>
    <p:sldId id="257" r:id="rId2"/>
    <p:sldId id="262" r:id="rId3"/>
    <p:sldId id="263" r:id="rId4"/>
    <p:sldId id="264" r:id="rId5"/>
    <p:sldId id="265" r:id="rId6"/>
    <p:sldId id="266" r:id="rId7"/>
    <p:sldId id="267" r:id="rId8"/>
    <p:sldId id="268" r:id="rId9"/>
    <p:sldId id="270" r:id="rId10"/>
  </p:sldIdLst>
  <p:sldSz cx="12192000" cy="6858000"/>
  <p:notesSz cx="6858000" cy="9144000"/>
  <p:defaultTextStyle>
    <a:defPPr algn="r" rtl="1">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notesViewPr>
    <p:cSldViewPr snapToGrid="0">
      <p:cViewPr varScale="1">
        <p:scale>
          <a:sx n="123" d="100"/>
          <a:sy n="123" d="100"/>
        </p:scale>
        <p:origin x="49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عنصر نائب للتاريخ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FE7861CB-22A0-4531-943B-36775F7655C4}" type="datetime1">
              <a:rPr lang="ar-SA" smtClean="0"/>
              <a:t>27/08/1444</a:t>
            </a:fld>
            <a:endParaRPr lang="en-US" dirty="0"/>
          </a:p>
        </p:txBody>
      </p:sp>
      <p:sp>
        <p:nvSpPr>
          <p:cNvPr id="4" name="عنصر نائب للتذييل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عنصر نائب لرقم الشريحة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97ACF5E7-ACB0-497B-A8C6-F2E617B4631D}" type="slidenum">
              <a:rPr lang="en-US" smtClean="0"/>
              <a:pPr algn="l" rtl="1"/>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E447DD8D-DFAE-4C63-8A6E-D07057B95AFE}" type="datetime1">
              <a:rPr lang="ar-SA" smtClean="0"/>
              <a:t>27/08/1444</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37A705E3-E620-489D-9973-6221209A4B3B}" type="slidenum">
              <a:rPr lang="en-US" smtClean="0"/>
              <a:pPr/>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العنوان">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904DB13E-F722-4ED6-BB00-556651E95281}"/>
              </a:ext>
            </a:extLst>
          </p:cNvPr>
          <p:cNvSpPr/>
          <p:nvPr/>
        </p:nvSpPr>
        <p:spPr>
          <a:xfrm flipH="1">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useBgFill="1">
        <p:nvSpPr>
          <p:cNvPr id="10" name="مستطيل 9"/>
          <p:cNvSpPr/>
          <p:nvPr/>
        </p:nvSpPr>
        <p:spPr>
          <a:xfrm flipH="1">
            <a:off x="1307868"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1" name="مستطيل 10"/>
          <p:cNvSpPr/>
          <p:nvPr/>
        </p:nvSpPr>
        <p:spPr>
          <a:xfrm flipH="1">
            <a:off x="1447799" y="1411615"/>
            <a:ext cx="9296400" cy="4034770"/>
          </a:xfrm>
          <a:prstGeom prst="rect">
            <a:avLst/>
          </a:prstGeom>
          <a:noFill/>
          <a:ln w="6350" cap="sq" cmpd="sng" algn="ctr">
            <a:solidFill>
              <a:schemeClr val="tx1">
                <a:lumMod val="75000"/>
                <a:lumOff val="25000"/>
              </a:schemeClr>
            </a:solidFill>
            <a:prstDash val="solid"/>
            <a:miter lim="800000"/>
          </a:ln>
          <a:effectLst/>
        </p:spPr>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5" name="مستطيل 14"/>
          <p:cNvSpPr/>
          <p:nvPr/>
        </p:nvSpPr>
        <p:spPr>
          <a:xfrm flipH="1">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grpSp>
        <p:nvGrpSpPr>
          <p:cNvPr id="7" name="المجموعة 6">
            <a:extLst>
              <a:ext uri="{FF2B5EF4-FFF2-40B4-BE49-F238E27FC236}">
                <a16:creationId xmlns:a16="http://schemas.microsoft.com/office/drawing/2014/main" id="{E26428D7-C6F3-473D-A360-A3F5C3E8728C}"/>
              </a:ext>
            </a:extLst>
          </p:cNvPr>
          <p:cNvGrpSpPr/>
          <p:nvPr/>
        </p:nvGrpSpPr>
        <p:grpSpPr>
          <a:xfrm flipH="1">
            <a:off x="5250180" y="1267730"/>
            <a:ext cx="1691640" cy="615934"/>
            <a:chOff x="5250180" y="1267730"/>
            <a:chExt cx="1691640" cy="615934"/>
          </a:xfrm>
        </p:grpSpPr>
        <p:cxnSp>
          <p:nvCxnSpPr>
            <p:cNvPr id="17" name="رابط مستقيم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موصل مستقيم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موصل مستقيم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العنوان 1"/>
          <p:cNvSpPr>
            <a:spLocks noGrp="1"/>
          </p:cNvSpPr>
          <p:nvPr>
            <p:ph type="ctrTitle"/>
          </p:nvPr>
        </p:nvSpPr>
        <p:spPr>
          <a:xfrm flipH="1">
            <a:off x="1629101" y="2244830"/>
            <a:ext cx="8933796" cy="2437232"/>
          </a:xfrm>
        </p:spPr>
        <p:txBody>
          <a:bodyPr tIns="45720" bIns="45720" rtlCol="1" anchor="ctr">
            <a:normAutofit/>
          </a:bodyPr>
          <a:lstStyle>
            <a:lvl1pPr algn="ctr" rtl="1">
              <a:lnSpc>
                <a:spcPct val="83000"/>
              </a:lnSpc>
              <a:defRPr lang="en-US" sz="6800" b="0" kern="1200" cap="all" spc="-100" baseline="0" dirty="0">
                <a:solidFill>
                  <a:schemeClr val="tx1">
                    <a:lumMod val="85000"/>
                    <a:lumOff val="15000"/>
                  </a:schemeClr>
                </a:solidFill>
                <a:effectLst/>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العنوان الفرعي 2"/>
          <p:cNvSpPr>
            <a:spLocks noGrp="1"/>
          </p:cNvSpPr>
          <p:nvPr>
            <p:ph type="subTitle" idx="1"/>
          </p:nvPr>
        </p:nvSpPr>
        <p:spPr>
          <a:xfrm flipH="1">
            <a:off x="1626053" y="4682062"/>
            <a:ext cx="8936846" cy="457201"/>
          </a:xfrm>
        </p:spPr>
        <p:txBody>
          <a:bodyPr rtlCol="1">
            <a:normAutofit/>
          </a:bodyPr>
          <a:lstStyle>
            <a:lvl1pPr marL="0" indent="0" algn="ctr" rtl="1">
              <a:spcBef>
                <a:spcPts val="0"/>
              </a:spcBef>
              <a:buNone/>
              <a:defRPr sz="1800" spc="8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1600"/>
            </a:lvl2pPr>
            <a:lvl3pPr marL="914400" indent="0" algn="ctr" rtl="1">
              <a:buNone/>
              <a:defRPr sz="16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en-US"/>
              <a:t>Click to edit Master subtitle style</a:t>
            </a:r>
            <a:endParaRPr lang="en-US" dirty="0"/>
          </a:p>
        </p:txBody>
      </p:sp>
      <p:sp>
        <p:nvSpPr>
          <p:cNvPr id="20" name="عنصر نائب للتاريخ 19"/>
          <p:cNvSpPr>
            <a:spLocks noGrp="1"/>
          </p:cNvSpPr>
          <p:nvPr>
            <p:ph type="dt" sz="half" idx="10"/>
          </p:nvPr>
        </p:nvSpPr>
        <p:spPr>
          <a:xfrm flipH="1">
            <a:off x="5318760" y="1341256"/>
            <a:ext cx="1554480" cy="485546"/>
          </a:xfrm>
        </p:spPr>
        <p:txBody>
          <a:bodyPr rtlCol="1"/>
          <a:lstStyle>
            <a:lvl1pPr algn="ctr" rtl="1">
              <a:defRPr sz="1300" spc="0" baseline="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D394EE8B-08E3-445A-8057-D7533F7C85EA}" type="datetime1">
              <a:rPr lang="ar-SA" smtClean="0"/>
              <a:t>27/08/1444</a:t>
            </a:fld>
            <a:endParaRPr lang="en-US" dirty="0"/>
          </a:p>
        </p:txBody>
      </p:sp>
      <p:sp>
        <p:nvSpPr>
          <p:cNvPr id="21" name="عنصر نائب لتذييل الصفحة 20"/>
          <p:cNvSpPr>
            <a:spLocks noGrp="1"/>
          </p:cNvSpPr>
          <p:nvPr>
            <p:ph type="ftr" sz="quarter" idx="11"/>
          </p:nvPr>
        </p:nvSpPr>
        <p:spPr>
          <a:xfrm flipH="1">
            <a:off x="4832605" y="5177408"/>
            <a:ext cx="5730295" cy="228600"/>
          </a:xfrm>
        </p:spPr>
        <p:txBody>
          <a:bodyPr rtlCol="1"/>
          <a:lstStyle>
            <a:lvl1pPr algn="r" rtl="1">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22" name="عنصر نائب لرقم الشريحة 21"/>
          <p:cNvSpPr>
            <a:spLocks noGrp="1"/>
          </p:cNvSpPr>
          <p:nvPr>
            <p:ph type="sldNum" sz="quarter" idx="12"/>
          </p:nvPr>
        </p:nvSpPr>
        <p:spPr>
          <a:xfrm flipH="1">
            <a:off x="1629100" y="5177408"/>
            <a:ext cx="1955980" cy="228600"/>
          </a:xfrm>
        </p:spPr>
        <p:txBody>
          <a:bodyPr rtlCol="1"/>
          <a:lstStyle>
            <a:lvl1pPr algn="r" rtl="1">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العنوان والنص العمودي">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66800" y="642594"/>
            <a:ext cx="10058400" cy="13716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العنصر النائب لنص عمودي 2"/>
          <p:cNvSpPr>
            <a:spLocks noGrp="1"/>
          </p:cNvSpPr>
          <p:nvPr>
            <p:ph type="body" orient="vert" idx="1"/>
          </p:nvPr>
        </p:nvSpPr>
        <p:spPr>
          <a:xfrm rot="10800000" flipH="1">
            <a:off x="1066800" y="2103120"/>
            <a:ext cx="10058400" cy="3849624"/>
          </a:xfrm>
        </p:spPr>
        <p:txBody>
          <a:bodyPr vert="eaVert"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4" name="عنصر نائب للتاريخ 3"/>
          <p:cNvSpPr>
            <a:spLocks noGrp="1"/>
          </p:cNvSpPr>
          <p:nvPr>
            <p:ph type="dt" sz="half" idx="10"/>
          </p:nvPr>
        </p:nvSpPr>
        <p:spPr>
          <a:xfrm flipH="1">
            <a:off x="2042161" y="6035040"/>
            <a:ext cx="2893045"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DB2AB5EA-36B7-4AEE-BBA1-B64505852666}" type="datetime1">
              <a:rPr lang="ar-SA" smtClean="0"/>
              <a:t>27/08/1444</a:t>
            </a:fld>
            <a:endParaRPr lang="en-US"/>
          </a:p>
        </p:txBody>
      </p:sp>
      <p:sp>
        <p:nvSpPr>
          <p:cNvPr id="5" name="عنصر نائب للتذييل 4"/>
          <p:cNvSpPr>
            <a:spLocks noGrp="1"/>
          </p:cNvSpPr>
          <p:nvPr>
            <p:ph type="ftr" sz="quarter" idx="11"/>
          </p:nvPr>
        </p:nvSpPr>
        <p:spPr>
          <a:xfrm flipH="1">
            <a:off x="5308600" y="6035040"/>
            <a:ext cx="58166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عنصر نائب لرقم الشريحة 5"/>
          <p:cNvSpPr>
            <a:spLocks noGrp="1"/>
          </p:cNvSpPr>
          <p:nvPr>
            <p:ph type="sldNum" sz="quarter" idx="12"/>
          </p:nvPr>
        </p:nvSpPr>
        <p:spPr>
          <a:xfrm flipH="1">
            <a:off x="1066800" y="6035040"/>
            <a:ext cx="8382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العنوان العمودي والنص">
    <p:spTree>
      <p:nvGrpSpPr>
        <p:cNvPr id="1" name=""/>
        <p:cNvGrpSpPr/>
        <p:nvPr/>
      </p:nvGrpSpPr>
      <p:grpSpPr>
        <a:xfrm>
          <a:off x="0" y="0"/>
          <a:ext cx="0" cy="0"/>
          <a:chOff x="0" y="0"/>
          <a:chExt cx="0" cy="0"/>
        </a:xfrm>
      </p:grpSpPr>
      <p:sp>
        <p:nvSpPr>
          <p:cNvPr id="2" name="العنوان العمودي 1"/>
          <p:cNvSpPr>
            <a:spLocks noGrp="1"/>
          </p:cNvSpPr>
          <p:nvPr>
            <p:ph type="title" orient="vert"/>
          </p:nvPr>
        </p:nvSpPr>
        <p:spPr>
          <a:xfrm rot="10800000" flipH="1">
            <a:off x="838200" y="762000"/>
            <a:ext cx="2362200" cy="5257800"/>
          </a:xfrm>
        </p:spPr>
        <p:txBody>
          <a:bodyPr vert="eaVert"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العنصر النائب لنص عمودي 2"/>
          <p:cNvSpPr>
            <a:spLocks noGrp="1"/>
          </p:cNvSpPr>
          <p:nvPr>
            <p:ph type="body" orient="vert" idx="1"/>
          </p:nvPr>
        </p:nvSpPr>
        <p:spPr>
          <a:xfrm rot="10800000" flipH="1">
            <a:off x="3276600" y="762000"/>
            <a:ext cx="8077200" cy="5257800"/>
          </a:xfrm>
        </p:spPr>
        <p:txBody>
          <a:bodyPr vert="eaVert"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4" name="عنصر نائب للتاريخ 3"/>
          <p:cNvSpPr>
            <a:spLocks noGrp="1"/>
          </p:cNvSpPr>
          <p:nvPr>
            <p:ph type="dt" sz="half" idx="10"/>
          </p:nvPr>
        </p:nvSpPr>
        <p:spPr>
          <a:xfrm flipH="1">
            <a:off x="2042161" y="6035040"/>
            <a:ext cx="2893045"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B9779540-B984-42AB-9DA9-2BA66BB90A12}" type="datetime1">
              <a:rPr lang="ar-SA" smtClean="0"/>
              <a:t>27/08/1444</a:t>
            </a:fld>
            <a:endParaRPr lang="en-US"/>
          </a:p>
        </p:txBody>
      </p:sp>
      <p:sp>
        <p:nvSpPr>
          <p:cNvPr id="5" name="عنصر نائب للتذييل 4"/>
          <p:cNvSpPr>
            <a:spLocks noGrp="1"/>
          </p:cNvSpPr>
          <p:nvPr>
            <p:ph type="ftr" sz="quarter" idx="11"/>
          </p:nvPr>
        </p:nvSpPr>
        <p:spPr>
          <a:xfrm flipH="1">
            <a:off x="5308600" y="6035040"/>
            <a:ext cx="58166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عنصر نائب لرقم الشريحة 5"/>
          <p:cNvSpPr>
            <a:spLocks noGrp="1"/>
          </p:cNvSpPr>
          <p:nvPr>
            <p:ph type="sldNum" sz="quarter" idx="12"/>
          </p:nvPr>
        </p:nvSpPr>
        <p:spPr>
          <a:xfrm flipH="1">
            <a:off x="1066800" y="6035040"/>
            <a:ext cx="8382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66800" y="642594"/>
            <a:ext cx="10058400" cy="13716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محتوى 2"/>
          <p:cNvSpPr>
            <a:spLocks noGrp="1"/>
          </p:cNvSpPr>
          <p:nvPr>
            <p:ph idx="1"/>
          </p:nvPr>
        </p:nvSpPr>
        <p:spPr>
          <a:xfrm flipH="1">
            <a:off x="1066800" y="2103120"/>
            <a:ext cx="10058400" cy="3849624"/>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4" name="عنصر نائب للتاريخ 3"/>
          <p:cNvSpPr>
            <a:spLocks noGrp="1"/>
          </p:cNvSpPr>
          <p:nvPr>
            <p:ph type="dt" sz="half" idx="10"/>
          </p:nvPr>
        </p:nvSpPr>
        <p:spPr>
          <a:xfrm flipH="1">
            <a:off x="2042161" y="6035040"/>
            <a:ext cx="2893045"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58EEBDBD-CE86-4F56-ABE1-0472701D9081}" type="datetime1">
              <a:rPr lang="ar-SA" smtClean="0"/>
              <a:t>27/08/1444</a:t>
            </a:fld>
            <a:endParaRPr lang="en-US"/>
          </a:p>
        </p:txBody>
      </p:sp>
      <p:sp>
        <p:nvSpPr>
          <p:cNvPr id="5" name="عنصر نائب للتذييل 4"/>
          <p:cNvSpPr>
            <a:spLocks noGrp="1"/>
          </p:cNvSpPr>
          <p:nvPr>
            <p:ph type="ftr" sz="quarter" idx="11"/>
          </p:nvPr>
        </p:nvSpPr>
        <p:spPr>
          <a:xfrm flipH="1">
            <a:off x="5308600" y="6035040"/>
            <a:ext cx="58166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عنصر نائب لرقم الشريحة 5"/>
          <p:cNvSpPr>
            <a:spLocks noGrp="1"/>
          </p:cNvSpPr>
          <p:nvPr>
            <p:ph type="sldNum" sz="quarter" idx="12"/>
          </p:nvPr>
        </p:nvSpPr>
        <p:spPr>
          <a:xfrm flipH="1">
            <a:off x="1066800" y="6035040"/>
            <a:ext cx="8382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رأس المقطع">
    <p:spTree>
      <p:nvGrpSpPr>
        <p:cNvPr id="1" name=""/>
        <p:cNvGrpSpPr/>
        <p:nvPr/>
      </p:nvGrpSpPr>
      <p:grpSpPr>
        <a:xfrm>
          <a:off x="0" y="0"/>
          <a:ext cx="0" cy="0"/>
          <a:chOff x="0" y="0"/>
          <a:chExt cx="0" cy="0"/>
        </a:xfrm>
      </p:grpSpPr>
      <p:sp>
        <p:nvSpPr>
          <p:cNvPr id="15" name="مستطيل 14">
            <a:extLst>
              <a:ext uri="{FF2B5EF4-FFF2-40B4-BE49-F238E27FC236}">
                <a16:creationId xmlns:a16="http://schemas.microsoft.com/office/drawing/2014/main" id="{0A4A1889-E37C-4EC3-9E41-9DAD221CF389}"/>
              </a:ext>
            </a:extLst>
          </p:cNvPr>
          <p:cNvSpPr/>
          <p:nvPr/>
        </p:nvSpPr>
        <p:spPr>
          <a:xfrm flipH="1">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useBgFill="1">
        <p:nvSpPr>
          <p:cNvPr id="23" name="مستطيل 22"/>
          <p:cNvSpPr/>
          <p:nvPr/>
        </p:nvSpPr>
        <p:spPr>
          <a:xfrm flipH="1">
            <a:off x="1307868"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4" name="مستطيل 23"/>
          <p:cNvSpPr/>
          <p:nvPr/>
        </p:nvSpPr>
        <p:spPr>
          <a:xfrm flipH="1">
            <a:off x="1447799" y="1411615"/>
            <a:ext cx="9296400" cy="4034770"/>
          </a:xfrm>
          <a:prstGeom prst="rect">
            <a:avLst/>
          </a:prstGeom>
          <a:noFill/>
          <a:ln w="6350" cap="sq" cmpd="sng" algn="ctr">
            <a:solidFill>
              <a:schemeClr val="tx1">
                <a:lumMod val="75000"/>
                <a:lumOff val="25000"/>
              </a:schemeClr>
            </a:solidFill>
            <a:prstDash val="solid"/>
            <a:miter lim="800000"/>
          </a:ln>
          <a:effectLst/>
        </p:spPr>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0" name="مستطيل 29"/>
          <p:cNvSpPr/>
          <p:nvPr/>
        </p:nvSpPr>
        <p:spPr>
          <a:xfrm flipH="1">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p:nvPr>
        </p:nvSpPr>
        <p:spPr>
          <a:xfrm flipH="1">
            <a:off x="1629156" y="2275165"/>
            <a:ext cx="8933688" cy="2406895"/>
          </a:xfrm>
        </p:spPr>
        <p:txBody>
          <a:bodyPr rtlCol="1" anchor="ctr">
            <a:normAutofit/>
          </a:bodyPr>
          <a:lstStyle>
            <a:lvl1pPr algn="ctr" rtl="1">
              <a:lnSpc>
                <a:spcPct val="83000"/>
              </a:lnSpc>
              <a:defRPr lang="en-US" sz="6800" kern="1200" cap="all" spc="-100" baseline="0" dirty="0">
                <a:solidFill>
                  <a:schemeClr val="tx1">
                    <a:lumMod val="85000"/>
                    <a:lumOff val="15000"/>
                  </a:schemeClr>
                </a:solidFill>
                <a:effectLst/>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grpSp>
        <p:nvGrpSpPr>
          <p:cNvPr id="16" name="المجموعة 15">
            <a:extLst>
              <a:ext uri="{FF2B5EF4-FFF2-40B4-BE49-F238E27FC236}">
                <a16:creationId xmlns:a16="http://schemas.microsoft.com/office/drawing/2014/main" id="{1683EB04-C23E-490C-A1A6-030CF79D23C8}"/>
              </a:ext>
            </a:extLst>
          </p:cNvPr>
          <p:cNvGrpSpPr/>
          <p:nvPr/>
        </p:nvGrpSpPr>
        <p:grpSpPr>
          <a:xfrm flipH="1">
            <a:off x="5250180" y="1267730"/>
            <a:ext cx="1691640" cy="615934"/>
            <a:chOff x="5250180" y="1267730"/>
            <a:chExt cx="1691640" cy="615934"/>
          </a:xfrm>
        </p:grpSpPr>
        <p:cxnSp>
          <p:nvCxnSpPr>
            <p:cNvPr id="17" name="موصل مستقيم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موصل مستقيم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رابط مستقيم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عنصر نائب للنص 2"/>
          <p:cNvSpPr>
            <a:spLocks noGrp="1"/>
          </p:cNvSpPr>
          <p:nvPr>
            <p:ph type="body" idx="1"/>
          </p:nvPr>
        </p:nvSpPr>
        <p:spPr>
          <a:xfrm flipH="1">
            <a:off x="1623060" y="4682062"/>
            <a:ext cx="8939784" cy="457200"/>
          </a:xfrm>
        </p:spPr>
        <p:txBody>
          <a:bodyPr rtlCol="1" anchor="t">
            <a:normAutofit/>
          </a:bodyPr>
          <a:lstStyle>
            <a:lvl1pPr marL="0" indent="0" algn="ctr" rtl="1">
              <a:buNone/>
              <a:tabLst>
                <a:tab pos="2633663" algn="l"/>
              </a:tabLst>
              <a:defRPr sz="1800">
                <a:solidFill>
                  <a:schemeClr val="tx1">
                    <a:lumMod val="95000"/>
                    <a:lumOff val="5000"/>
                  </a:schemeClr>
                </a:solidFill>
                <a:effectLst/>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6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en-US"/>
              <a:t>Click to edit Master text styles</a:t>
            </a:r>
          </a:p>
        </p:txBody>
      </p:sp>
      <p:sp>
        <p:nvSpPr>
          <p:cNvPr id="4" name="عنصر نائب للتاريخ 3"/>
          <p:cNvSpPr>
            <a:spLocks noGrp="1"/>
          </p:cNvSpPr>
          <p:nvPr>
            <p:ph type="dt" sz="half" idx="10"/>
          </p:nvPr>
        </p:nvSpPr>
        <p:spPr>
          <a:xfrm flipH="1">
            <a:off x="5318760" y="1344502"/>
            <a:ext cx="1554480" cy="498781"/>
          </a:xfrm>
        </p:spPr>
        <p:txBody>
          <a:bodyPr rtlCol="1"/>
          <a:lstStyle>
            <a:lvl1pPr algn="ctr" rtl="1">
              <a:defRPr lang="en-US" sz="1300" kern="1200" spc="0" baseline="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3E59F20C-E47F-48D5-8FBB-B0810D8A1D24}" type="datetime1">
              <a:rPr lang="ar-SA" smtClean="0"/>
              <a:t>27/08/1444</a:t>
            </a:fld>
            <a:endParaRPr dirty="0"/>
          </a:p>
        </p:txBody>
      </p:sp>
      <p:sp>
        <p:nvSpPr>
          <p:cNvPr id="5" name="عنصر نائب لتذييل الصفحة 4"/>
          <p:cNvSpPr>
            <a:spLocks noGrp="1"/>
          </p:cNvSpPr>
          <p:nvPr>
            <p:ph type="ftr" sz="quarter" idx="11"/>
          </p:nvPr>
        </p:nvSpPr>
        <p:spPr>
          <a:xfrm flipH="1">
            <a:off x="4902709" y="5177408"/>
            <a:ext cx="5660134" cy="228600"/>
          </a:xfrm>
        </p:spPr>
        <p:txBody>
          <a:bodyPr rtlCol="1"/>
          <a:lstStyle>
            <a:lvl1pPr algn="r" rtl="1">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عنصر نائب لرقم الشريحة 5"/>
          <p:cNvSpPr>
            <a:spLocks noGrp="1"/>
          </p:cNvSpPr>
          <p:nvPr>
            <p:ph type="sldNum" sz="quarter" idx="12"/>
          </p:nvPr>
        </p:nvSpPr>
        <p:spPr>
          <a:xfrm flipH="1">
            <a:off x="1629157" y="5177408"/>
            <a:ext cx="1958339" cy="228600"/>
          </a:xfrm>
        </p:spPr>
        <p:txBody>
          <a:bodyPr rtlCol="1"/>
          <a:lstStyle>
            <a:lvl1pPr algn="r" rtl="1">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العنوان 7"/>
          <p:cNvSpPr>
            <a:spLocks noGrp="1"/>
          </p:cNvSpPr>
          <p:nvPr>
            <p:ph type="title"/>
          </p:nvPr>
        </p:nvSpPr>
        <p:spPr>
          <a:xfrm flipH="1">
            <a:off x="1066800" y="642594"/>
            <a:ext cx="10058400" cy="13716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محتوى 2"/>
          <p:cNvSpPr>
            <a:spLocks noGrp="1"/>
          </p:cNvSpPr>
          <p:nvPr>
            <p:ph sz="half" idx="1"/>
          </p:nvPr>
        </p:nvSpPr>
        <p:spPr>
          <a:xfrm flipH="1">
            <a:off x="6461760" y="2103120"/>
            <a:ext cx="4663440" cy="3749040"/>
          </a:xfrm>
        </p:spPr>
        <p:txBody>
          <a:bodyPr rtlCol="1"/>
          <a:lstStyle>
            <a:lvl1pPr algn="r" rtl="1">
              <a:defRPr sz="1800">
                <a:latin typeface="Tahoma" panose="020B0604030504040204" pitchFamily="34" charset="0"/>
                <a:ea typeface="Tahoma" panose="020B0604030504040204" pitchFamily="34" charset="0"/>
                <a:cs typeface="Tahoma" panose="020B0604030504040204" pitchFamily="34" charset="0"/>
              </a:defRPr>
            </a:lvl1pPr>
            <a:lvl2pPr algn="r" rtl="1">
              <a:defRPr sz="1600">
                <a:latin typeface="Tahoma" panose="020B0604030504040204" pitchFamily="34" charset="0"/>
                <a:ea typeface="Tahoma" panose="020B0604030504040204" pitchFamily="34" charset="0"/>
                <a:cs typeface="Tahoma" panose="020B0604030504040204" pitchFamily="34" charset="0"/>
              </a:defRPr>
            </a:lvl2pPr>
            <a:lvl3pPr algn="r" rtl="1">
              <a:defRPr sz="14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4" name="عنصر نائب للمحتوى 3"/>
          <p:cNvSpPr>
            <a:spLocks noGrp="1"/>
          </p:cNvSpPr>
          <p:nvPr>
            <p:ph sz="half" idx="2"/>
          </p:nvPr>
        </p:nvSpPr>
        <p:spPr>
          <a:xfrm flipH="1">
            <a:off x="1066800" y="2103120"/>
            <a:ext cx="4663440" cy="3749040"/>
          </a:xfrm>
        </p:spPr>
        <p:txBody>
          <a:bodyPr rtlCol="1"/>
          <a:lstStyle>
            <a:lvl1pPr algn="r" rtl="1">
              <a:defRPr sz="1800">
                <a:latin typeface="Tahoma" panose="020B0604030504040204" pitchFamily="34" charset="0"/>
                <a:ea typeface="Tahoma" panose="020B0604030504040204" pitchFamily="34" charset="0"/>
                <a:cs typeface="Tahoma" panose="020B0604030504040204" pitchFamily="34" charset="0"/>
              </a:defRPr>
            </a:lvl1pPr>
            <a:lvl2pPr algn="r" rtl="1">
              <a:defRPr sz="1600">
                <a:latin typeface="Tahoma" panose="020B0604030504040204" pitchFamily="34" charset="0"/>
                <a:ea typeface="Tahoma" panose="020B0604030504040204" pitchFamily="34" charset="0"/>
                <a:cs typeface="Tahoma" panose="020B0604030504040204" pitchFamily="34" charset="0"/>
              </a:defRPr>
            </a:lvl2pPr>
            <a:lvl3pPr algn="r" rtl="1">
              <a:defRPr sz="14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5" name="عنصر نائب للتاريخ 4"/>
          <p:cNvSpPr>
            <a:spLocks noGrp="1"/>
          </p:cNvSpPr>
          <p:nvPr>
            <p:ph type="dt" sz="half" idx="10"/>
          </p:nvPr>
        </p:nvSpPr>
        <p:spPr>
          <a:xfrm flipH="1">
            <a:off x="2042161" y="6035040"/>
            <a:ext cx="2893045"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1869EB91-6E78-4417-A59E-7CB597565D96}" type="datetime1">
              <a:rPr lang="ar-SA" smtClean="0"/>
              <a:t>27/08/1444</a:t>
            </a:fld>
            <a:endParaRPr lang="en-US"/>
          </a:p>
        </p:txBody>
      </p:sp>
      <p:sp>
        <p:nvSpPr>
          <p:cNvPr id="6" name="عنصر نائب للتذييل 5"/>
          <p:cNvSpPr>
            <a:spLocks noGrp="1"/>
          </p:cNvSpPr>
          <p:nvPr>
            <p:ph type="ftr" sz="quarter" idx="11"/>
          </p:nvPr>
        </p:nvSpPr>
        <p:spPr>
          <a:xfrm flipH="1">
            <a:off x="5308600" y="6035040"/>
            <a:ext cx="58166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7" name="عنصر نائب لرقم الشريحة 6"/>
          <p:cNvSpPr>
            <a:spLocks noGrp="1"/>
          </p:cNvSpPr>
          <p:nvPr>
            <p:ph type="sldNum" sz="quarter" idx="12"/>
          </p:nvPr>
        </p:nvSpPr>
        <p:spPr>
          <a:xfrm flipH="1">
            <a:off x="1066800" y="6035040"/>
            <a:ext cx="8382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66800" y="642594"/>
            <a:ext cx="10058400" cy="13716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نص 2"/>
          <p:cNvSpPr>
            <a:spLocks noGrp="1"/>
          </p:cNvSpPr>
          <p:nvPr>
            <p:ph type="body" idx="1"/>
          </p:nvPr>
        </p:nvSpPr>
        <p:spPr>
          <a:xfrm flipH="1">
            <a:off x="6458712" y="2074334"/>
            <a:ext cx="4663440" cy="640080"/>
          </a:xfrm>
        </p:spPr>
        <p:txBody>
          <a:bodyPr rtlCol="1" anchor="ctr">
            <a:normAutofit/>
          </a:bodyPr>
          <a:lstStyle>
            <a:lvl1pPr marL="0" indent="0" algn="r" rtl="1">
              <a:spcBef>
                <a:spcPts val="0"/>
              </a:spcBef>
              <a:buNone/>
              <a:defRPr sz="1900" b="1" i="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en-US"/>
              <a:t>Click to edit Master text styles</a:t>
            </a:r>
          </a:p>
        </p:txBody>
      </p:sp>
      <p:sp>
        <p:nvSpPr>
          <p:cNvPr id="4" name="عنصر نائب للمحتوى 3"/>
          <p:cNvSpPr>
            <a:spLocks noGrp="1"/>
          </p:cNvSpPr>
          <p:nvPr>
            <p:ph sz="half" idx="2"/>
          </p:nvPr>
        </p:nvSpPr>
        <p:spPr>
          <a:xfrm flipH="1">
            <a:off x="6458712" y="2792472"/>
            <a:ext cx="4663440" cy="3163825"/>
          </a:xfrm>
        </p:spPr>
        <p:txBody>
          <a:bodyPr rtlCol="1"/>
          <a:lstStyle>
            <a:lvl1pPr algn="r" rtl="1">
              <a:defRPr sz="1800">
                <a:latin typeface="Tahoma" panose="020B0604030504040204" pitchFamily="34" charset="0"/>
                <a:ea typeface="Tahoma" panose="020B0604030504040204" pitchFamily="34" charset="0"/>
                <a:cs typeface="Tahoma" panose="020B0604030504040204" pitchFamily="34" charset="0"/>
              </a:defRPr>
            </a:lvl1pPr>
            <a:lvl2pPr algn="r" rtl="1">
              <a:defRPr sz="1600">
                <a:latin typeface="Tahoma" panose="020B0604030504040204" pitchFamily="34" charset="0"/>
                <a:ea typeface="Tahoma" panose="020B0604030504040204" pitchFamily="34" charset="0"/>
                <a:cs typeface="Tahoma" panose="020B0604030504040204" pitchFamily="34" charset="0"/>
              </a:defRPr>
            </a:lvl2pPr>
            <a:lvl3pPr algn="r" rtl="1">
              <a:defRPr sz="14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ar"/>
          </a:p>
        </p:txBody>
      </p:sp>
      <p:sp>
        <p:nvSpPr>
          <p:cNvPr id="5" name="عنصر نائب للنص 4"/>
          <p:cNvSpPr>
            <a:spLocks noGrp="1"/>
          </p:cNvSpPr>
          <p:nvPr>
            <p:ph type="body" sz="quarter" idx="3"/>
          </p:nvPr>
        </p:nvSpPr>
        <p:spPr>
          <a:xfrm flipH="1">
            <a:off x="1069848" y="2074334"/>
            <a:ext cx="4663440" cy="640080"/>
          </a:xfrm>
        </p:spPr>
        <p:txBody>
          <a:bodyPr rtlCol="1" anchor="ctr">
            <a:normAutofit/>
          </a:bodyPr>
          <a:lstStyle>
            <a:lvl1pPr marL="0" indent="0" algn="r" rtl="1">
              <a:spcBef>
                <a:spcPts val="0"/>
              </a:spcBef>
              <a:buNone/>
              <a:defRPr sz="1900" b="1">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en-US"/>
              <a:t>Click to edit Master text styles</a:t>
            </a:r>
          </a:p>
        </p:txBody>
      </p:sp>
      <p:sp>
        <p:nvSpPr>
          <p:cNvPr id="6" name="عنصر نائب للمحتوى 5"/>
          <p:cNvSpPr>
            <a:spLocks noGrp="1"/>
          </p:cNvSpPr>
          <p:nvPr>
            <p:ph sz="quarter" idx="4"/>
          </p:nvPr>
        </p:nvSpPr>
        <p:spPr>
          <a:xfrm flipH="1">
            <a:off x="1069848" y="2792471"/>
            <a:ext cx="4663440" cy="3164509"/>
          </a:xfrm>
        </p:spPr>
        <p:txBody>
          <a:bodyPr rtlCol="1"/>
          <a:lstStyle>
            <a:lvl1pPr algn="r" rtl="1">
              <a:defRPr sz="1800">
                <a:latin typeface="Tahoma" panose="020B0604030504040204" pitchFamily="34" charset="0"/>
                <a:ea typeface="Tahoma" panose="020B0604030504040204" pitchFamily="34" charset="0"/>
                <a:cs typeface="Tahoma" panose="020B0604030504040204" pitchFamily="34" charset="0"/>
              </a:defRPr>
            </a:lvl1pPr>
            <a:lvl2pPr algn="r" rtl="1">
              <a:defRPr sz="1600">
                <a:latin typeface="Tahoma" panose="020B0604030504040204" pitchFamily="34" charset="0"/>
                <a:ea typeface="Tahoma" panose="020B0604030504040204" pitchFamily="34" charset="0"/>
                <a:cs typeface="Tahoma" panose="020B0604030504040204" pitchFamily="34" charset="0"/>
              </a:defRPr>
            </a:lvl2pPr>
            <a:lvl3pPr algn="r" rtl="1">
              <a:defRPr sz="14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ar"/>
          </a:p>
        </p:txBody>
      </p:sp>
      <p:sp>
        <p:nvSpPr>
          <p:cNvPr id="7" name="عنصر نائب للتاريخ 6"/>
          <p:cNvSpPr>
            <a:spLocks noGrp="1"/>
          </p:cNvSpPr>
          <p:nvPr>
            <p:ph type="dt" sz="half" idx="10"/>
          </p:nvPr>
        </p:nvSpPr>
        <p:spPr>
          <a:xfrm flipH="1">
            <a:off x="2042161" y="6035040"/>
            <a:ext cx="2893045"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558CC38D-D0DC-47F1-9B5C-68D04ED80C26}" type="datetime1">
              <a:rPr lang="ar-SA" smtClean="0"/>
              <a:t>27/08/1444</a:t>
            </a:fld>
            <a:endParaRPr lang="en-US"/>
          </a:p>
        </p:txBody>
      </p:sp>
      <p:sp>
        <p:nvSpPr>
          <p:cNvPr id="8" name="عنصر نائب للتذييل 7"/>
          <p:cNvSpPr>
            <a:spLocks noGrp="1"/>
          </p:cNvSpPr>
          <p:nvPr>
            <p:ph type="ftr" sz="quarter" idx="11"/>
          </p:nvPr>
        </p:nvSpPr>
        <p:spPr>
          <a:xfrm flipH="1">
            <a:off x="5308600" y="6035040"/>
            <a:ext cx="58166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9" name="عنصر نائب لرقم الشريحة 8"/>
          <p:cNvSpPr>
            <a:spLocks noGrp="1"/>
          </p:cNvSpPr>
          <p:nvPr>
            <p:ph type="sldNum" sz="quarter" idx="12"/>
          </p:nvPr>
        </p:nvSpPr>
        <p:spPr>
          <a:xfrm flipH="1">
            <a:off x="1066800" y="6035040"/>
            <a:ext cx="8382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66800" y="642594"/>
            <a:ext cx="10058400" cy="137160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تاريخ 2"/>
          <p:cNvSpPr>
            <a:spLocks noGrp="1"/>
          </p:cNvSpPr>
          <p:nvPr>
            <p:ph type="dt" sz="half" idx="10"/>
          </p:nvPr>
        </p:nvSpPr>
        <p:spPr>
          <a:xfrm flipH="1">
            <a:off x="2042161" y="6035040"/>
            <a:ext cx="2893045"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77AAD3E9-918E-443D-B940-7011D5661F1E}" type="datetime1">
              <a:rPr lang="ar-SA" smtClean="0"/>
              <a:t>27/08/1444</a:t>
            </a:fld>
            <a:endParaRPr lang="en-US"/>
          </a:p>
        </p:txBody>
      </p:sp>
      <p:sp>
        <p:nvSpPr>
          <p:cNvPr id="4" name="عنصر نائب للتذييل 3"/>
          <p:cNvSpPr>
            <a:spLocks noGrp="1"/>
          </p:cNvSpPr>
          <p:nvPr>
            <p:ph type="ftr" sz="quarter" idx="11"/>
          </p:nvPr>
        </p:nvSpPr>
        <p:spPr>
          <a:xfrm flipH="1">
            <a:off x="5308600" y="6035040"/>
            <a:ext cx="58166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5" name="عنصر نائب لرقم الشريحة 4"/>
          <p:cNvSpPr>
            <a:spLocks noGrp="1"/>
          </p:cNvSpPr>
          <p:nvPr>
            <p:ph type="sldNum" sz="quarter" idx="12"/>
          </p:nvPr>
        </p:nvSpPr>
        <p:spPr>
          <a:xfrm flipH="1">
            <a:off x="1066800" y="6035040"/>
            <a:ext cx="8382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a:xfrm flipH="1">
            <a:off x="2042161" y="6035040"/>
            <a:ext cx="2893045"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9ACB56EB-EF67-4942-9CEF-F3C93385C245}" type="datetime1">
              <a:rPr lang="ar-SA" smtClean="0"/>
              <a:t>27/08/1444</a:t>
            </a:fld>
            <a:endParaRPr lang="en-US"/>
          </a:p>
        </p:txBody>
      </p:sp>
      <p:sp>
        <p:nvSpPr>
          <p:cNvPr id="3" name="عنصر نائب للتذييل 2"/>
          <p:cNvSpPr>
            <a:spLocks noGrp="1"/>
          </p:cNvSpPr>
          <p:nvPr>
            <p:ph type="ftr" sz="quarter" idx="11"/>
          </p:nvPr>
        </p:nvSpPr>
        <p:spPr>
          <a:xfrm flipH="1">
            <a:off x="5308600" y="6035040"/>
            <a:ext cx="58166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4" name="عنصر نائب لرقم الشريحة 3"/>
          <p:cNvSpPr>
            <a:spLocks noGrp="1"/>
          </p:cNvSpPr>
          <p:nvPr>
            <p:ph type="sldNum" sz="quarter" idx="12"/>
          </p:nvPr>
        </p:nvSpPr>
        <p:spPr>
          <a:xfrm flipH="1">
            <a:off x="1066800" y="6035040"/>
            <a:ext cx="8382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10" name="مستطيل 9">
            <a:extLst>
              <a:ext uri="{FF2B5EF4-FFF2-40B4-BE49-F238E27FC236}">
                <a16:creationId xmlns:a16="http://schemas.microsoft.com/office/drawing/2014/main" id="{D5E1BBF9-8BEF-4353-BA68-30AAF9EBD8D8}"/>
              </a:ext>
            </a:extLst>
          </p:cNvPr>
          <p:cNvSpPr/>
          <p:nvPr/>
        </p:nvSpPr>
        <p:spPr>
          <a:xfrm flipH="1">
            <a:off x="245534"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مستطيل 12">
            <a:extLst>
              <a:ext uri="{FF2B5EF4-FFF2-40B4-BE49-F238E27FC236}">
                <a16:creationId xmlns:a16="http://schemas.microsoft.com/office/drawing/2014/main" id="{5B941C21-2A5D-4912-AB06-1BB0C0EB6AE1}"/>
              </a:ext>
            </a:extLst>
          </p:cNvPr>
          <p:cNvSpPr/>
          <p:nvPr/>
        </p:nvSpPr>
        <p:spPr>
          <a:xfrm flipH="1">
            <a:off x="380324"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p:nvPr>
        </p:nvSpPr>
        <p:spPr>
          <a:xfrm flipH="1">
            <a:off x="571837" y="607392"/>
            <a:ext cx="3161963" cy="1645920"/>
          </a:xfrm>
        </p:spPr>
        <p:txBody>
          <a:bodyPr rtlCol="1" anchor="b">
            <a:normAutofit/>
          </a:bodyPr>
          <a:lstStyle>
            <a:lvl1pPr algn="r" defTabSz="914400" rtl="1" eaLnBrk="1" latinLnBrk="0" hangingPunct="1">
              <a:lnSpc>
                <a:spcPct val="100000"/>
              </a:lnSpc>
              <a:spcBef>
                <a:spcPct val="0"/>
              </a:spcBef>
              <a:buNone/>
              <a:defRPr lang="en-US" sz="3200" b="0" kern="1200" cap="none" spc="0" baseline="0" dirty="0">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محتوى 2"/>
          <p:cNvSpPr>
            <a:spLocks noGrp="1"/>
          </p:cNvSpPr>
          <p:nvPr>
            <p:ph idx="1"/>
          </p:nvPr>
        </p:nvSpPr>
        <p:spPr>
          <a:xfrm flipH="1">
            <a:off x="4648200" y="609600"/>
            <a:ext cx="6858000" cy="5334000"/>
          </a:xfrm>
        </p:spPr>
        <p:txBody>
          <a:bodyPr rtlCol="1"/>
          <a:lstStyle>
            <a:lvl1pPr algn="r" rtl="1">
              <a:defRPr sz="1900">
                <a:latin typeface="Tahoma" panose="020B0604030504040204" pitchFamily="34" charset="0"/>
                <a:ea typeface="Tahoma" panose="020B0604030504040204" pitchFamily="34" charset="0"/>
                <a:cs typeface="Tahoma" panose="020B0604030504040204" pitchFamily="34" charset="0"/>
              </a:defRPr>
            </a:lvl1pPr>
            <a:lvl2pPr algn="r" rtl="1">
              <a:defRPr sz="1600">
                <a:latin typeface="Tahoma" panose="020B0604030504040204" pitchFamily="34" charset="0"/>
                <a:ea typeface="Tahoma" panose="020B0604030504040204" pitchFamily="34" charset="0"/>
                <a:cs typeface="Tahoma" panose="020B0604030504040204" pitchFamily="34" charset="0"/>
              </a:defRPr>
            </a:lvl2pPr>
            <a:lvl3pPr algn="r" rtl="1">
              <a:defRPr sz="14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4" name="عنصر نائب للنص 3"/>
          <p:cNvSpPr>
            <a:spLocks noGrp="1"/>
          </p:cNvSpPr>
          <p:nvPr>
            <p:ph type="body" sz="half" idx="2"/>
          </p:nvPr>
        </p:nvSpPr>
        <p:spPr>
          <a:xfrm flipH="1">
            <a:off x="571837" y="2336800"/>
            <a:ext cx="3161963" cy="3606800"/>
          </a:xfrm>
        </p:spPr>
        <p:txBody>
          <a:bodyPr rtlCol="1">
            <a:normAutofit/>
          </a:bodyPr>
          <a:lstStyle>
            <a:lvl1pPr marL="0" indent="0" algn="r" rtl="1">
              <a:lnSpc>
                <a:spcPct val="110000"/>
              </a:lnSpc>
              <a:spcBef>
                <a:spcPts val="800"/>
              </a:spcBef>
              <a:buNone/>
              <a:defRPr sz="1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en-US"/>
              <a:t>Click to edit Master text styles</a:t>
            </a:r>
          </a:p>
        </p:txBody>
      </p:sp>
      <p:sp>
        <p:nvSpPr>
          <p:cNvPr id="8" name="عنصر نائب للتاريخ 7"/>
          <p:cNvSpPr>
            <a:spLocks noGrp="1"/>
          </p:cNvSpPr>
          <p:nvPr>
            <p:ph type="dt" sz="half" idx="10"/>
          </p:nvPr>
        </p:nvSpPr>
        <p:spPr>
          <a:xfrm flipH="1">
            <a:off x="4648200" y="6035040"/>
            <a:ext cx="1955800" cy="365760"/>
          </a:xfrm>
        </p:spPr>
        <p:txBody>
          <a:bodyPr rtlCol="1"/>
          <a:lstStyle>
            <a:lvl1pPr algn="r" rtl="1">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fld id="{965F6749-DC5A-4208-B2C7-13341CC66143}" type="datetime1">
              <a:rPr lang="ar-SA" smtClean="0"/>
              <a:t>27/08/1444</a:t>
            </a:fld>
            <a:endParaRPr lang="en-US"/>
          </a:p>
        </p:txBody>
      </p:sp>
      <p:sp>
        <p:nvSpPr>
          <p:cNvPr id="9" name="عنصر نائب للتذييل 8"/>
          <p:cNvSpPr>
            <a:spLocks noGrp="1"/>
          </p:cNvSpPr>
          <p:nvPr>
            <p:ph type="ftr" sz="quarter" idx="11"/>
          </p:nvPr>
        </p:nvSpPr>
        <p:spPr>
          <a:xfrm flipH="1">
            <a:off x="6921499" y="6035040"/>
            <a:ext cx="4584700"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11" name="عنصر نائب لرقم الشريحة 10"/>
          <p:cNvSpPr>
            <a:spLocks noGrp="1"/>
          </p:cNvSpPr>
          <p:nvPr>
            <p:ph type="sldNum" sz="quarter" idx="12"/>
          </p:nvPr>
        </p:nvSpPr>
        <p:spPr>
          <a:xfrm flipH="1">
            <a:off x="571837" y="6035040"/>
            <a:ext cx="1223435" cy="365760"/>
          </a:xfrm>
        </p:spPr>
        <p:txBody>
          <a:bodyPr rtlCol="1"/>
          <a:lstStyle>
            <a:lvl1pPr algn="r" rtl="1">
              <a:defRPr>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11" name="مستطيل 10">
            <a:extLst>
              <a:ext uri="{FF2B5EF4-FFF2-40B4-BE49-F238E27FC236}">
                <a16:creationId xmlns:a16="http://schemas.microsoft.com/office/drawing/2014/main" id="{E687CA98-D9C7-497F-A1DA-7D22F8753BCE}"/>
              </a:ext>
            </a:extLst>
          </p:cNvPr>
          <p:cNvSpPr/>
          <p:nvPr/>
        </p:nvSpPr>
        <p:spPr>
          <a:xfrm flipH="1">
            <a:off x="245534"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صورة 2"/>
          <p:cNvSpPr>
            <a:spLocks noGrp="1" noChangeAspect="1"/>
          </p:cNvSpPr>
          <p:nvPr>
            <p:ph type="pic" idx="1"/>
          </p:nvPr>
        </p:nvSpPr>
        <p:spPr>
          <a:xfrm flipH="1">
            <a:off x="4267200" y="237744"/>
            <a:ext cx="7696201" cy="6382512"/>
          </a:xfrm>
          <a:solidFill>
            <a:schemeClr val="accent1">
              <a:lumMod val="60000"/>
              <a:lumOff val="40000"/>
            </a:schemeClr>
          </a:solidFill>
          <a:ln>
            <a:noFill/>
          </a:ln>
        </p:spPr>
        <p:txBody>
          <a:bodyPr rtlCol="1" anchor="t"/>
          <a:lstStyle>
            <a:lvl1pPr marL="0" indent="0" algn="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en-US"/>
              <a:t>Click icon to add picture</a:t>
            </a:r>
            <a:endParaRPr lang="en-US" dirty="0"/>
          </a:p>
        </p:txBody>
      </p:sp>
      <p:sp>
        <p:nvSpPr>
          <p:cNvPr id="5" name="عنصر نائب للتاريخ 4"/>
          <p:cNvSpPr>
            <a:spLocks noGrp="1"/>
          </p:cNvSpPr>
          <p:nvPr>
            <p:ph type="dt" sz="half" idx="10"/>
          </p:nvPr>
        </p:nvSpPr>
        <p:spPr>
          <a:xfrm flipH="1">
            <a:off x="4457700" y="6035040"/>
            <a:ext cx="2071963" cy="365760"/>
          </a:xfrm>
        </p:spPr>
        <p:txBody>
          <a:bodyPr rtlCol="1"/>
          <a:lstStyle>
            <a:lvl1pPr algn="r" rtl="1">
              <a:defRPr b="1">
                <a:solidFill>
                  <a:srgbClr val="FFFFFF"/>
                </a:solidFill>
                <a:effectLst>
                  <a:outerShdw blurRad="19050" dist="63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fld id="{7A709200-1EE8-457E-BBB4-2EA98D21FB0F}" type="datetime1">
              <a:rPr lang="ar-SA" smtClean="0"/>
              <a:t>27/08/1444</a:t>
            </a:fld>
            <a:endParaRPr lang="en-US" dirty="0"/>
          </a:p>
        </p:txBody>
      </p:sp>
      <p:sp>
        <p:nvSpPr>
          <p:cNvPr id="6" name="عنصر نائب للتذييل 5"/>
          <p:cNvSpPr>
            <a:spLocks noGrp="1"/>
          </p:cNvSpPr>
          <p:nvPr>
            <p:ph type="ftr" sz="quarter" idx="11"/>
          </p:nvPr>
        </p:nvSpPr>
        <p:spPr>
          <a:xfrm flipH="1">
            <a:off x="6991350" y="6035040"/>
            <a:ext cx="4588002" cy="365760"/>
          </a:xfrm>
        </p:spPr>
        <p:txBody>
          <a:bodyPr rtlCol="1"/>
          <a:lstStyle>
            <a:lvl1pPr marL="0" algn="r" defTabSz="914400" rtl="1" eaLnBrk="1" latinLnBrk="0" hangingPunct="1">
              <a:defRPr lang="en-US" sz="1000" b="1" kern="1200" dirty="0">
                <a:solidFill>
                  <a:srgbClr val="FFFFFF"/>
                </a:solidFill>
                <a:effectLst>
                  <a:outerShdw blurRad="19050" dist="63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endParaRPr lang="ar-SA"/>
          </a:p>
        </p:txBody>
      </p:sp>
      <p:sp>
        <p:nvSpPr>
          <p:cNvPr id="7" name="عنصر نائب لرقم الشريحة 6"/>
          <p:cNvSpPr>
            <a:spLocks noGrp="1"/>
          </p:cNvSpPr>
          <p:nvPr>
            <p:ph type="sldNum" sz="quarter" idx="12"/>
          </p:nvPr>
        </p:nvSpPr>
        <p:spPr>
          <a:xfrm flipH="1">
            <a:off x="569976" y="6035040"/>
            <a:ext cx="1225296" cy="36576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
        <p:nvSpPr>
          <p:cNvPr id="12" name="مستطيل 11">
            <a:extLst>
              <a:ext uri="{FF2B5EF4-FFF2-40B4-BE49-F238E27FC236}">
                <a16:creationId xmlns:a16="http://schemas.microsoft.com/office/drawing/2014/main" id="{F8B3D8CC-BB13-41A5-8F34-B8E84A4F9534}"/>
              </a:ext>
            </a:extLst>
          </p:cNvPr>
          <p:cNvSpPr/>
          <p:nvPr/>
        </p:nvSpPr>
        <p:spPr>
          <a:xfrm flipH="1">
            <a:off x="380324"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p:nvPr>
        </p:nvSpPr>
        <p:spPr>
          <a:xfrm flipH="1">
            <a:off x="569976" y="603504"/>
            <a:ext cx="3144774" cy="1645920"/>
          </a:xfrm>
        </p:spPr>
        <p:txBody>
          <a:bodyPr rtlCol="1" anchor="b">
            <a:noAutofit/>
          </a:bodyPr>
          <a:lstStyle>
            <a:lvl1pPr algn="r" rtl="1">
              <a:lnSpc>
                <a:spcPct val="100000"/>
              </a:lnSpc>
              <a:defRPr sz="3200" b="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4" name="عنصر نائب للنص 3"/>
          <p:cNvSpPr>
            <a:spLocks noGrp="1"/>
          </p:cNvSpPr>
          <p:nvPr>
            <p:ph type="body" sz="half" idx="2"/>
          </p:nvPr>
        </p:nvSpPr>
        <p:spPr>
          <a:xfrm flipH="1">
            <a:off x="569976" y="2386584"/>
            <a:ext cx="3144774" cy="3511296"/>
          </a:xfrm>
        </p:spPr>
        <p:txBody>
          <a:bodyPr rtlCol="1">
            <a:normAutofit/>
          </a:bodyPr>
          <a:lstStyle>
            <a:lvl1pPr marL="0" indent="0" algn="r" rtl="1">
              <a:lnSpc>
                <a:spcPct val="110000"/>
              </a:lnSpc>
              <a:spcBef>
                <a:spcPts val="800"/>
              </a:spcBef>
              <a:buNone/>
              <a:defRPr sz="1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مستطيل 8">
            <a:extLst>
              <a:ext uri="{FF2B5EF4-FFF2-40B4-BE49-F238E27FC236}">
                <a16:creationId xmlns:a16="http://schemas.microsoft.com/office/drawing/2014/main" id="{1E94681D-2A4C-4A8D-B9B5-31D440D0328D}"/>
              </a:ext>
            </a:extLst>
          </p:cNvPr>
          <p:cNvSpPr/>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7" name="المستطيل 6"/>
          <p:cNvSpPr/>
          <p:nvPr/>
        </p:nvSpPr>
        <p:spPr>
          <a:xfrm flipH="1">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مستطيل 7"/>
          <p:cNvSpPr/>
          <p:nvPr/>
        </p:nvSpPr>
        <p:spPr>
          <a:xfrm flipH="1">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عنصر نائب للعنوان 1"/>
          <p:cNvSpPr>
            <a:spLocks noGrp="1"/>
          </p:cNvSpPr>
          <p:nvPr>
            <p:ph type="title"/>
          </p:nvPr>
        </p:nvSpPr>
        <p:spPr>
          <a:xfrm flipH="1">
            <a:off x="1066800" y="642594"/>
            <a:ext cx="10058400" cy="1371600"/>
          </a:xfrm>
          <a:prstGeom prst="rect">
            <a:avLst/>
          </a:prstGeom>
        </p:spPr>
        <p:txBody>
          <a:bodyPr vert="horz" lIns="91440" tIns="45720" rIns="91440" bIns="45720" rtlCol="1" anchor="ctr">
            <a:normAutofit/>
          </a:bodyPr>
          <a:lstStyle/>
          <a:p>
            <a:pPr rtl="1"/>
            <a:r>
              <a:rPr lang="ar"/>
              <a:t>انقر لتحرير نمط العنوان الرئيسي</a:t>
            </a:r>
            <a:endParaRPr lang="en-US" dirty="0"/>
          </a:p>
        </p:txBody>
      </p:sp>
      <p:sp>
        <p:nvSpPr>
          <p:cNvPr id="3" name="عنصر نائب للنص 2"/>
          <p:cNvSpPr>
            <a:spLocks noGrp="1"/>
          </p:cNvSpPr>
          <p:nvPr>
            <p:ph type="body" idx="1"/>
          </p:nvPr>
        </p:nvSpPr>
        <p:spPr>
          <a:xfrm flipH="1">
            <a:off x="1066800" y="2103120"/>
            <a:ext cx="10058400" cy="3849624"/>
          </a:xfrm>
          <a:prstGeom prst="rect">
            <a:avLst/>
          </a:prstGeom>
        </p:spPr>
        <p:txBody>
          <a:bodyPr vert="horz" lIns="91440" tIns="45720" rIns="91440" bIns="45720" rtlCol="1">
            <a:normAutofit/>
          </a:bodyPr>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endParaRPr lang="en-US" dirty="0"/>
          </a:p>
        </p:txBody>
      </p:sp>
      <p:sp>
        <p:nvSpPr>
          <p:cNvPr id="4" name="عنصر نائب للتاريخ 3"/>
          <p:cNvSpPr>
            <a:spLocks noGrp="1"/>
          </p:cNvSpPr>
          <p:nvPr>
            <p:ph type="dt" sz="half" idx="2"/>
          </p:nvPr>
        </p:nvSpPr>
        <p:spPr>
          <a:xfrm flipH="1">
            <a:off x="2042161" y="6035040"/>
            <a:ext cx="2893045" cy="365760"/>
          </a:xfrm>
          <a:prstGeom prst="rect">
            <a:avLst/>
          </a:prstGeom>
        </p:spPr>
        <p:txBody>
          <a:bodyPr vert="horz" lIns="91440" tIns="45720" rIns="91440" bIns="45720" rtlCol="1" anchor="b"/>
          <a:lstStyle>
            <a:lvl1pPr algn="r" rtl="1">
              <a:defRPr sz="8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19C24A42-5935-4B70-A130-C0A237416E42}" type="datetime1">
              <a:rPr lang="ar-SA" smtClean="0"/>
              <a:t>27/08/1444</a:t>
            </a:fld>
            <a:endParaRPr lang="en-US" dirty="0"/>
          </a:p>
        </p:txBody>
      </p:sp>
      <p:sp>
        <p:nvSpPr>
          <p:cNvPr id="5" name="عنصر نائب للتذييل 4"/>
          <p:cNvSpPr>
            <a:spLocks noGrp="1"/>
          </p:cNvSpPr>
          <p:nvPr>
            <p:ph type="ftr" sz="quarter" idx="3"/>
          </p:nvPr>
        </p:nvSpPr>
        <p:spPr>
          <a:xfrm flipH="1">
            <a:off x="5308600" y="6035040"/>
            <a:ext cx="5816600" cy="365760"/>
          </a:xfrm>
          <a:prstGeom prst="rect">
            <a:avLst/>
          </a:prstGeom>
        </p:spPr>
        <p:txBody>
          <a:bodyPr vert="horz" lIns="91440" tIns="45720" rIns="91440" bIns="45720" rtlCol="1" anchor="b"/>
          <a:lstStyle>
            <a:lvl1pPr algn="r" rtl="1">
              <a:defRPr sz="8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عنصر نائب لرقم الشريحة 5"/>
          <p:cNvSpPr>
            <a:spLocks noGrp="1"/>
          </p:cNvSpPr>
          <p:nvPr>
            <p:ph type="sldNum" sz="quarter" idx="4"/>
          </p:nvPr>
        </p:nvSpPr>
        <p:spPr>
          <a:xfrm flipH="1">
            <a:off x="1066800" y="6035040"/>
            <a:ext cx="838200" cy="365760"/>
          </a:xfrm>
          <a:prstGeom prst="rect">
            <a:avLst/>
          </a:prstGeom>
        </p:spPr>
        <p:txBody>
          <a:bodyPr vert="horz" lIns="91440" tIns="45720" rIns="91440" bIns="45720" rtlCol="1" anchor="b"/>
          <a:lstStyle>
            <a:lvl1pPr algn="r" rtl="1">
              <a:defRPr sz="8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r" defTabSz="914400" rtl="1"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Tahoma" panose="020B0604030504040204" pitchFamily="34" charset="0"/>
          <a:ea typeface="Tahoma" panose="020B0604030504040204" pitchFamily="34" charset="0"/>
          <a:cs typeface="Tahoma" panose="020B0604030504040204" pitchFamily="34" charset="0"/>
        </a:defRPr>
      </a:lvl1pPr>
    </p:titleStyle>
    <p:bodyStyle>
      <a:lvl1pPr marL="182880" indent="-182880" algn="r" defTabSz="914400" rtl="1"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الصورة 5" descr="صورة مقربة لشعار&#10;&#10;الوصف الذي تم إنشاؤه تلقائياً">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flipH="1">
            <a:off x="1" y="10"/>
            <a:ext cx="12191979" cy="6857990"/>
          </a:xfrm>
          <a:prstGeom prst="rect">
            <a:avLst/>
          </a:prstGeom>
        </p:spPr>
      </p:pic>
      <p:sp>
        <p:nvSpPr>
          <p:cNvPr id="82" name="مستطيل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44406" y="1808532"/>
            <a:ext cx="5452527" cy="3240936"/>
          </a:xfrm>
          <a:prstGeom prst="rect">
            <a:avLst/>
          </a:prstGeom>
          <a:solidFill>
            <a:schemeClr val="bg1">
              <a:lumMod val="75000"/>
              <a:lumOff val="25000"/>
            </a:schemeClr>
          </a:solidFill>
          <a:ln w="6350" cap="sq" cmpd="sng" algn="ctr">
            <a:noFill/>
            <a:prstDash val="solid"/>
            <a:miter lim="800000"/>
          </a:ln>
          <a:effectLst/>
        </p:spPr>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84" name="مستطيل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10350" y="1975104"/>
            <a:ext cx="5120640" cy="2907792"/>
          </a:xfrm>
          <a:prstGeom prst="rect">
            <a:avLst/>
          </a:prstGeom>
          <a:noFill/>
          <a:ln w="6350" cap="sq" cmpd="sng" algn="ctr">
            <a:solidFill>
              <a:schemeClr val="tx1"/>
            </a:solidFill>
            <a:prstDash val="solid"/>
            <a:miter lim="800000"/>
          </a:ln>
          <a:effectLst>
            <a:softEdge rad="0"/>
          </a:effectLst>
        </p:spPr>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18C3B467-088C-4F3D-A9A7-105C4E1E20CD}"/>
              </a:ext>
            </a:extLst>
          </p:cNvPr>
          <p:cNvSpPr>
            <a:spLocks noGrp="1"/>
          </p:cNvSpPr>
          <p:nvPr>
            <p:ph type="ctrTitle"/>
          </p:nvPr>
        </p:nvSpPr>
        <p:spPr>
          <a:xfrm flipH="1">
            <a:off x="1383132" y="2355458"/>
            <a:ext cx="4775075" cy="1630907"/>
          </a:xfrm>
        </p:spPr>
        <p:txBody>
          <a:bodyPr rtlCol="1">
            <a:normAutofit/>
          </a:bodyPr>
          <a:lstStyle/>
          <a:p>
            <a:pPr rtl="1"/>
            <a:r>
              <a:rPr lang="en-US" sz="3200" dirty="0"/>
              <a:t>Slowly Changing Dimensions</a:t>
            </a:r>
            <a:endParaRPr lang="ar" sz="115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عنوان فرعي 2">
            <a:extLst>
              <a:ext uri="{FF2B5EF4-FFF2-40B4-BE49-F238E27FC236}">
                <a16:creationId xmlns:a16="http://schemas.microsoft.com/office/drawing/2014/main" id="{C8722DDC-8EEE-4A06-8DFE-B44871EAA2CF}"/>
              </a:ext>
            </a:extLst>
          </p:cNvPr>
          <p:cNvSpPr>
            <a:spLocks noGrp="1"/>
          </p:cNvSpPr>
          <p:nvPr>
            <p:ph type="subTitle" idx="1"/>
          </p:nvPr>
        </p:nvSpPr>
        <p:spPr>
          <a:xfrm flipH="1">
            <a:off x="1383132" y="3995988"/>
            <a:ext cx="4775075" cy="559656"/>
          </a:xfrm>
        </p:spPr>
        <p:txBody>
          <a:bodyPr rtlCol="1">
            <a:normAutofit fontScale="77500" lnSpcReduction="20000"/>
          </a:bodyPr>
          <a:lstStyle/>
          <a:p>
            <a:pPr rtl="1">
              <a:spcAft>
                <a:spcPts val="600"/>
              </a:spcAft>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Nada magdy</a:t>
            </a:r>
          </a:p>
          <a:p>
            <a:pPr rtl="1">
              <a:spcAft>
                <a:spcPts val="600"/>
              </a:spcAft>
            </a:pPr>
            <a:r>
              <a:rPr lang="en-US" dirty="0">
                <a:solidFill>
                  <a:schemeClr val="tx1"/>
                </a:solidFill>
              </a:rPr>
              <a:t>Lab 2</a:t>
            </a:r>
            <a:endParaRPr lang="ar"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69EB-36FA-C1C0-EF6D-2DC8B64A0A68}"/>
              </a:ext>
            </a:extLst>
          </p:cNvPr>
          <p:cNvSpPr>
            <a:spLocks noGrp="1"/>
          </p:cNvSpPr>
          <p:nvPr>
            <p:ph type="title"/>
          </p:nvPr>
        </p:nvSpPr>
        <p:spPr/>
        <p:txBody>
          <a:bodyPr/>
          <a:lstStyle/>
          <a:p>
            <a:pPr algn="l" rtl="0"/>
            <a:r>
              <a:rPr lang="en-US" dirty="0"/>
              <a:t>Content</a:t>
            </a:r>
            <a:endParaRPr lang="ar-EG" dirty="0"/>
          </a:p>
        </p:txBody>
      </p:sp>
      <p:sp>
        <p:nvSpPr>
          <p:cNvPr id="3" name="Content Placeholder 2">
            <a:extLst>
              <a:ext uri="{FF2B5EF4-FFF2-40B4-BE49-F238E27FC236}">
                <a16:creationId xmlns:a16="http://schemas.microsoft.com/office/drawing/2014/main" id="{6B72E5EA-DF93-8DBF-4827-3FEDB91D12BA}"/>
              </a:ext>
            </a:extLst>
          </p:cNvPr>
          <p:cNvSpPr>
            <a:spLocks noGrp="1"/>
          </p:cNvSpPr>
          <p:nvPr>
            <p:ph idx="1"/>
          </p:nvPr>
        </p:nvSpPr>
        <p:spPr/>
        <p:txBody>
          <a:bodyPr/>
          <a:lstStyle/>
          <a:p>
            <a:pPr algn="l" rtl="0"/>
            <a:r>
              <a:rPr lang="en-US" sz="2000" b="1" dirty="0"/>
              <a:t>Introduction to Slowly Changing Dimensions</a:t>
            </a:r>
          </a:p>
          <a:p>
            <a:pPr algn="l" rtl="0"/>
            <a:r>
              <a:rPr lang="en-US" sz="2000" b="1" dirty="0"/>
              <a:t>Types of Slowly Changing Dimensions</a:t>
            </a:r>
          </a:p>
          <a:p>
            <a:pPr algn="l" rtl="0"/>
            <a:r>
              <a:rPr lang="en-US" sz="2000" b="1" dirty="0"/>
              <a:t>Benefits of Slowly Changing Dimensions</a:t>
            </a:r>
          </a:p>
          <a:p>
            <a:pPr algn="l" rtl="0"/>
            <a:r>
              <a:rPr lang="en-US" sz="2000" b="1" dirty="0"/>
              <a:t>Challenges of Slowly Changing Dimensions</a:t>
            </a:r>
          </a:p>
          <a:p>
            <a:pPr algn="l" rtl="0"/>
            <a:r>
              <a:rPr lang="en-US" sz="2000" b="1" dirty="0"/>
              <a:t>Best Practices for Implementing Slowly Changing Dimensions</a:t>
            </a:r>
          </a:p>
          <a:p>
            <a:pPr algn="l" rtl="0"/>
            <a:r>
              <a:rPr lang="en-US" sz="2000" b="1" dirty="0"/>
              <a:t>Conclusion</a:t>
            </a:r>
          </a:p>
          <a:p>
            <a:pPr algn="l" rtl="0"/>
            <a:endParaRPr lang="ar-EG" dirty="0"/>
          </a:p>
        </p:txBody>
      </p:sp>
      <p:sp>
        <p:nvSpPr>
          <p:cNvPr id="4" name="Date Placeholder 3">
            <a:extLst>
              <a:ext uri="{FF2B5EF4-FFF2-40B4-BE49-F238E27FC236}">
                <a16:creationId xmlns:a16="http://schemas.microsoft.com/office/drawing/2014/main" id="{58884852-CD25-2817-9EA4-19976202DF04}"/>
              </a:ext>
            </a:extLst>
          </p:cNvPr>
          <p:cNvSpPr>
            <a:spLocks noGrp="1"/>
          </p:cNvSpPr>
          <p:nvPr>
            <p:ph type="dt" sz="half" idx="10"/>
          </p:nvPr>
        </p:nvSpPr>
        <p:spPr/>
        <p:txBody>
          <a:bodyPr/>
          <a:lstStyle/>
          <a:p>
            <a:fld id="{58EEBDBD-CE86-4F56-ABE1-0472701D9081}" type="datetime1">
              <a:rPr lang="ar-SA" smtClean="0"/>
              <a:t>27/08/1444</a:t>
            </a:fld>
            <a:endParaRPr lang="en-US"/>
          </a:p>
        </p:txBody>
      </p:sp>
    </p:spTree>
    <p:extLst>
      <p:ext uri="{BB962C8B-B14F-4D97-AF65-F5344CB8AC3E}">
        <p14:creationId xmlns:p14="http://schemas.microsoft.com/office/powerpoint/2010/main" val="16586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331D-C120-5E2E-11BA-C1D9406AECA7}"/>
              </a:ext>
            </a:extLst>
          </p:cNvPr>
          <p:cNvSpPr>
            <a:spLocks noGrp="1"/>
          </p:cNvSpPr>
          <p:nvPr>
            <p:ph type="title"/>
          </p:nvPr>
        </p:nvSpPr>
        <p:spPr>
          <a:xfrm flipH="1">
            <a:off x="1066800" y="1063399"/>
            <a:ext cx="10058400" cy="1371600"/>
          </a:xfrm>
        </p:spPr>
        <p:txBody>
          <a:bodyPr/>
          <a:lstStyle/>
          <a:p>
            <a:pPr algn="ctr"/>
            <a:r>
              <a:rPr lang="en-US" dirty="0"/>
              <a:t>Introduction</a:t>
            </a:r>
            <a:endParaRPr lang="ar-EG" dirty="0"/>
          </a:p>
        </p:txBody>
      </p:sp>
      <p:sp>
        <p:nvSpPr>
          <p:cNvPr id="3" name="Content Placeholder 2">
            <a:extLst>
              <a:ext uri="{FF2B5EF4-FFF2-40B4-BE49-F238E27FC236}">
                <a16:creationId xmlns:a16="http://schemas.microsoft.com/office/drawing/2014/main" id="{BD8EA89F-AFC1-A16C-C648-E7168E757FEF}"/>
              </a:ext>
            </a:extLst>
          </p:cNvPr>
          <p:cNvSpPr>
            <a:spLocks noGrp="1"/>
          </p:cNvSpPr>
          <p:nvPr>
            <p:ph idx="1"/>
          </p:nvPr>
        </p:nvSpPr>
        <p:spPr>
          <a:xfrm flipH="1">
            <a:off x="1066800" y="2968935"/>
            <a:ext cx="10058400" cy="2294068"/>
          </a:xfrm>
        </p:spPr>
        <p:txBody>
          <a:bodyPr/>
          <a:lstStyle/>
          <a:p>
            <a:pPr algn="ctr" rtl="0"/>
            <a:r>
              <a:rPr lang="en-US" sz="1800" dirty="0"/>
              <a:t>Slowly changing dimensions (SCD) are used to track changes in data over time. They are used to store and manage changes in data, such as customer information or product information, which may change over time.</a:t>
            </a:r>
          </a:p>
          <a:p>
            <a:pPr algn="ctr" rtl="0"/>
            <a:r>
              <a:rPr lang="en-US" sz="1800" dirty="0"/>
              <a:t>SCD can be used to capture changes in data over time, such as customer address changes, product changes, or customer preferences. SCD is an important tool for data warehouse administrators and data analysts, as it allows them to track changes in data over time.</a:t>
            </a:r>
          </a:p>
          <a:p>
            <a:endParaRPr lang="ar-EG" dirty="0"/>
          </a:p>
        </p:txBody>
      </p:sp>
      <p:sp>
        <p:nvSpPr>
          <p:cNvPr id="4" name="Date Placeholder 3">
            <a:extLst>
              <a:ext uri="{FF2B5EF4-FFF2-40B4-BE49-F238E27FC236}">
                <a16:creationId xmlns:a16="http://schemas.microsoft.com/office/drawing/2014/main" id="{9D6AC469-2F07-FBDC-A43C-E303889BF590}"/>
              </a:ext>
            </a:extLst>
          </p:cNvPr>
          <p:cNvSpPr>
            <a:spLocks noGrp="1"/>
          </p:cNvSpPr>
          <p:nvPr>
            <p:ph type="dt" sz="half" idx="10"/>
          </p:nvPr>
        </p:nvSpPr>
        <p:spPr/>
        <p:txBody>
          <a:bodyPr/>
          <a:lstStyle/>
          <a:p>
            <a:fld id="{58EEBDBD-CE86-4F56-ABE1-0472701D9081}" type="datetime1">
              <a:rPr lang="ar-SA" smtClean="0"/>
              <a:t>27/08/1444</a:t>
            </a:fld>
            <a:endParaRPr lang="en-US"/>
          </a:p>
        </p:txBody>
      </p:sp>
    </p:spTree>
    <p:extLst>
      <p:ext uri="{BB962C8B-B14F-4D97-AF65-F5344CB8AC3E}">
        <p14:creationId xmlns:p14="http://schemas.microsoft.com/office/powerpoint/2010/main" val="354475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9F79-0F8C-31ED-9E58-4803AD977428}"/>
              </a:ext>
            </a:extLst>
          </p:cNvPr>
          <p:cNvSpPr>
            <a:spLocks noGrp="1"/>
          </p:cNvSpPr>
          <p:nvPr>
            <p:ph type="title"/>
          </p:nvPr>
        </p:nvSpPr>
        <p:spPr>
          <a:xfrm flipH="1">
            <a:off x="851647" y="393730"/>
            <a:ext cx="10058400" cy="1371600"/>
          </a:xfrm>
        </p:spPr>
        <p:txBody>
          <a:bodyPr>
            <a:normAutofit/>
          </a:bodyPr>
          <a:lstStyle/>
          <a:p>
            <a:pPr algn="l" rtl="0"/>
            <a:r>
              <a:rPr lang="en-US" sz="3200" dirty="0"/>
              <a:t>Types of Slowly Changing Dimensions</a:t>
            </a:r>
            <a:endParaRPr lang="ar-EG" sz="3200" dirty="0"/>
          </a:p>
        </p:txBody>
      </p:sp>
      <p:sp>
        <p:nvSpPr>
          <p:cNvPr id="3" name="Content Placeholder 2">
            <a:extLst>
              <a:ext uri="{FF2B5EF4-FFF2-40B4-BE49-F238E27FC236}">
                <a16:creationId xmlns:a16="http://schemas.microsoft.com/office/drawing/2014/main" id="{BC80C178-85D4-1EF5-FC77-CEB49DE35B7F}"/>
              </a:ext>
            </a:extLst>
          </p:cNvPr>
          <p:cNvSpPr>
            <a:spLocks noGrp="1"/>
          </p:cNvSpPr>
          <p:nvPr>
            <p:ph idx="1"/>
          </p:nvPr>
        </p:nvSpPr>
        <p:spPr>
          <a:xfrm flipH="1">
            <a:off x="945776" y="1632473"/>
            <a:ext cx="10058400" cy="3849624"/>
          </a:xfrm>
        </p:spPr>
        <p:txBody>
          <a:bodyPr>
            <a:noAutofit/>
          </a:bodyPr>
          <a:lstStyle/>
          <a:p>
            <a:pPr algn="l" rtl="0">
              <a:buFont typeface="Arial" panose="020B0604020202020204" pitchFamily="34" charset="0"/>
              <a:buChar char="•"/>
            </a:pPr>
            <a:r>
              <a:rPr lang="en-US" sz="1800" b="1" i="0" dirty="0">
                <a:solidFill>
                  <a:srgbClr val="002F5B"/>
                </a:solidFill>
                <a:effectLst/>
                <a:latin typeface="Ubuntu" panose="020B0604020202020204" pitchFamily="34" charset="0"/>
              </a:rPr>
              <a:t>Type 0 – Fixed Dimension</a:t>
            </a:r>
          </a:p>
          <a:p>
            <a:pPr marL="742950" lvl="1" indent="-285750" algn="l" rtl="0">
              <a:buFont typeface="Arial" panose="020B0604020202020204" pitchFamily="34" charset="0"/>
              <a:buChar char="•"/>
            </a:pPr>
            <a:r>
              <a:rPr lang="en-US" sz="1800" b="0" i="0" dirty="0">
                <a:solidFill>
                  <a:srgbClr val="002F5B"/>
                </a:solidFill>
                <a:effectLst/>
                <a:latin typeface="Ubuntu" panose="020B0604020202020204" pitchFamily="34" charset="0"/>
              </a:rPr>
              <a:t>No changes allowed, dimension never changes</a:t>
            </a:r>
          </a:p>
          <a:p>
            <a:pPr algn="l" rtl="0">
              <a:buFont typeface="Arial" panose="020B0604020202020204" pitchFamily="34" charset="0"/>
              <a:buChar char="•"/>
            </a:pPr>
            <a:r>
              <a:rPr lang="en-US" sz="1800" b="1" i="0" dirty="0">
                <a:solidFill>
                  <a:srgbClr val="002F5B"/>
                </a:solidFill>
                <a:effectLst/>
                <a:latin typeface="Ubuntu" panose="020B0604020202020204" pitchFamily="34" charset="0"/>
              </a:rPr>
              <a:t>Type 1 – No History</a:t>
            </a:r>
          </a:p>
          <a:p>
            <a:pPr marL="742950" lvl="1" indent="-285750" algn="l" rtl="0">
              <a:buFont typeface="Arial" panose="020B0604020202020204" pitchFamily="34" charset="0"/>
              <a:buChar char="•"/>
            </a:pPr>
            <a:r>
              <a:rPr lang="en-US" sz="1800" b="0" i="0" dirty="0">
                <a:solidFill>
                  <a:srgbClr val="002F5B"/>
                </a:solidFill>
                <a:effectLst/>
                <a:latin typeface="Ubuntu" panose="020B0604020202020204" pitchFamily="34" charset="0"/>
              </a:rPr>
              <a:t>Update record directly, there is no record of historical values, only current state</a:t>
            </a:r>
          </a:p>
          <a:p>
            <a:pPr algn="l" rtl="0">
              <a:buFont typeface="Arial" panose="020B0604020202020204" pitchFamily="34" charset="0"/>
              <a:buChar char="•"/>
            </a:pPr>
            <a:r>
              <a:rPr lang="en-US" sz="1800" b="1" i="0" dirty="0">
                <a:solidFill>
                  <a:srgbClr val="002F5B"/>
                </a:solidFill>
                <a:effectLst/>
                <a:latin typeface="Ubuntu" panose="020B0604020202020204" pitchFamily="34" charset="0"/>
              </a:rPr>
              <a:t>Type 2 – Row Versioning</a:t>
            </a:r>
          </a:p>
          <a:p>
            <a:pPr marL="742950" lvl="1" indent="-285750" algn="l" rtl="0">
              <a:buFont typeface="Arial" panose="020B0604020202020204" pitchFamily="34" charset="0"/>
              <a:buChar char="•"/>
            </a:pPr>
            <a:r>
              <a:rPr lang="en-US" sz="1800" b="0" i="0" dirty="0">
                <a:solidFill>
                  <a:srgbClr val="002F5B"/>
                </a:solidFill>
                <a:effectLst/>
                <a:latin typeface="Ubuntu" panose="020B0604020202020204" pitchFamily="34" charset="0"/>
              </a:rPr>
              <a:t>Track changes as version records with current flag &amp; active dates and other metadata</a:t>
            </a:r>
          </a:p>
          <a:p>
            <a:pPr algn="l" rtl="0">
              <a:buFont typeface="Arial" panose="020B0604020202020204" pitchFamily="34" charset="0"/>
              <a:buChar char="•"/>
            </a:pPr>
            <a:r>
              <a:rPr lang="en-US" sz="1800" b="1" i="0" dirty="0">
                <a:solidFill>
                  <a:srgbClr val="002F5B"/>
                </a:solidFill>
                <a:effectLst/>
                <a:latin typeface="Ubuntu" panose="020B0604020202020204" pitchFamily="34" charset="0"/>
              </a:rPr>
              <a:t>Type 3 – Previous Value column</a:t>
            </a:r>
          </a:p>
          <a:p>
            <a:pPr marL="742950" lvl="1" indent="-285750" algn="l" rtl="0">
              <a:buFont typeface="Arial" panose="020B0604020202020204" pitchFamily="34" charset="0"/>
              <a:buChar char="•"/>
            </a:pPr>
            <a:r>
              <a:rPr lang="en-US" sz="1800" b="0" i="0" dirty="0">
                <a:solidFill>
                  <a:srgbClr val="002F5B"/>
                </a:solidFill>
                <a:effectLst/>
                <a:latin typeface="Ubuntu" panose="020B0604020202020204" pitchFamily="34" charset="0"/>
              </a:rPr>
              <a:t>Track change to a specific attribute, add a column to show the previous value, which is updated as further changes occur</a:t>
            </a:r>
          </a:p>
          <a:p>
            <a:pPr algn="l" rtl="0">
              <a:buFont typeface="Arial" panose="020B0604020202020204" pitchFamily="34" charset="0"/>
              <a:buChar char="•"/>
            </a:pPr>
            <a:r>
              <a:rPr lang="en-US" sz="1800" b="1" i="0" dirty="0">
                <a:solidFill>
                  <a:srgbClr val="002F5B"/>
                </a:solidFill>
                <a:effectLst/>
                <a:latin typeface="Ubuntu" panose="020B0604020202020204" pitchFamily="34" charset="0"/>
              </a:rPr>
              <a:t>Type 4 – History Table</a:t>
            </a:r>
          </a:p>
          <a:p>
            <a:pPr marL="742950" lvl="1" indent="-285750" algn="l" rtl="0">
              <a:buFont typeface="Arial" panose="020B0604020202020204" pitchFamily="34" charset="0"/>
              <a:buChar char="•"/>
            </a:pPr>
            <a:r>
              <a:rPr lang="en-US" sz="1800" b="0" i="0" dirty="0">
                <a:solidFill>
                  <a:srgbClr val="002F5B"/>
                </a:solidFill>
                <a:effectLst/>
                <a:latin typeface="Ubuntu" panose="020B0604020202020204" pitchFamily="34" charset="0"/>
              </a:rPr>
              <a:t>Show current value in dimension table but track all changes in separate table</a:t>
            </a:r>
          </a:p>
          <a:p>
            <a:pPr algn="l" rtl="0">
              <a:buFont typeface="Arial" panose="020B0604020202020204" pitchFamily="34" charset="0"/>
              <a:buChar char="•"/>
            </a:pPr>
            <a:r>
              <a:rPr lang="en-US" sz="1800" b="1" i="0" dirty="0">
                <a:solidFill>
                  <a:srgbClr val="002F5B"/>
                </a:solidFill>
                <a:effectLst/>
                <a:latin typeface="Ubuntu" panose="020B0604020202020204" pitchFamily="34" charset="0"/>
              </a:rPr>
              <a:t>Type 6 – Hybrid SCD</a:t>
            </a:r>
          </a:p>
          <a:p>
            <a:pPr marL="742950" lvl="1" indent="-285750" algn="l" rtl="0">
              <a:buFont typeface="Arial" panose="020B0604020202020204" pitchFamily="34" charset="0"/>
              <a:buChar char="•"/>
            </a:pPr>
            <a:r>
              <a:rPr lang="en-US" sz="1800" b="0" i="0" dirty="0" err="1">
                <a:solidFill>
                  <a:srgbClr val="002F5B"/>
                </a:solidFill>
                <a:effectLst/>
                <a:latin typeface="Ubuntu" panose="020B0604020202020204" pitchFamily="34" charset="0"/>
              </a:rPr>
              <a:t>Utilise</a:t>
            </a:r>
            <a:r>
              <a:rPr lang="en-US" sz="1800" b="0" i="0" dirty="0">
                <a:solidFill>
                  <a:srgbClr val="002F5B"/>
                </a:solidFill>
                <a:effectLst/>
                <a:latin typeface="Ubuntu" panose="020B0604020202020204" pitchFamily="34" charset="0"/>
              </a:rPr>
              <a:t> techniques from SCD Types 1, 2 and 3 to track change</a:t>
            </a:r>
          </a:p>
        </p:txBody>
      </p:sp>
    </p:spTree>
    <p:extLst>
      <p:ext uri="{BB962C8B-B14F-4D97-AF65-F5344CB8AC3E}">
        <p14:creationId xmlns:p14="http://schemas.microsoft.com/office/powerpoint/2010/main" val="169324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E3BD-CA73-EEA8-66FC-FD731DB45637}"/>
              </a:ext>
            </a:extLst>
          </p:cNvPr>
          <p:cNvSpPr>
            <a:spLocks noGrp="1"/>
          </p:cNvSpPr>
          <p:nvPr>
            <p:ph type="title"/>
          </p:nvPr>
        </p:nvSpPr>
        <p:spPr/>
        <p:txBody>
          <a:bodyPr>
            <a:normAutofit/>
          </a:bodyPr>
          <a:lstStyle/>
          <a:p>
            <a:pPr algn="l" rtl="0"/>
            <a:r>
              <a:rPr lang="en-US" sz="3200" dirty="0"/>
              <a:t>Benefits of Slowly Changing Dimensions</a:t>
            </a:r>
            <a:endParaRPr lang="ar-EG" sz="3200" dirty="0"/>
          </a:p>
        </p:txBody>
      </p:sp>
      <p:sp>
        <p:nvSpPr>
          <p:cNvPr id="3" name="Content Placeholder 2">
            <a:extLst>
              <a:ext uri="{FF2B5EF4-FFF2-40B4-BE49-F238E27FC236}">
                <a16:creationId xmlns:a16="http://schemas.microsoft.com/office/drawing/2014/main" id="{DDAC7D6C-D27E-5534-68AA-0E243CC8B15E}"/>
              </a:ext>
            </a:extLst>
          </p:cNvPr>
          <p:cNvSpPr>
            <a:spLocks noGrp="1"/>
          </p:cNvSpPr>
          <p:nvPr>
            <p:ph idx="1"/>
          </p:nvPr>
        </p:nvSpPr>
        <p:spPr/>
        <p:txBody>
          <a:bodyPr/>
          <a:lstStyle/>
          <a:p>
            <a:pPr algn="l" rtl="0"/>
            <a:r>
              <a:rPr lang="en-US" sz="1800" dirty="0"/>
              <a:t>SCD is an important tool for data warehouse administrators, as it allows them to track changes in data over time. This can be beneficial for data analysis, as it allows for more accurate and up-to-date information. Additionally, SCD can help organizations save time and money, as they can track changes in data more quickly and accurately.</a:t>
            </a:r>
          </a:p>
          <a:p>
            <a:pPr algn="l" rtl="0"/>
            <a:r>
              <a:rPr lang="en-US" sz="1800" dirty="0"/>
              <a:t>SCD can also help organizations improve customer service, as they can track changes in customer information more quickly and accurately. This can help organizations respond to customer inquiries more quickly and accurately, as they have access to more up-to-date information.</a:t>
            </a:r>
          </a:p>
          <a:p>
            <a:pPr algn="l" rtl="0"/>
            <a:endParaRPr lang="ar-EG" dirty="0"/>
          </a:p>
        </p:txBody>
      </p:sp>
      <p:sp>
        <p:nvSpPr>
          <p:cNvPr id="4" name="Date Placeholder 3">
            <a:extLst>
              <a:ext uri="{FF2B5EF4-FFF2-40B4-BE49-F238E27FC236}">
                <a16:creationId xmlns:a16="http://schemas.microsoft.com/office/drawing/2014/main" id="{0A9CCC29-90FB-FA49-6757-8A8E119D5B23}"/>
              </a:ext>
            </a:extLst>
          </p:cNvPr>
          <p:cNvSpPr>
            <a:spLocks noGrp="1"/>
          </p:cNvSpPr>
          <p:nvPr>
            <p:ph type="dt" sz="half" idx="10"/>
          </p:nvPr>
        </p:nvSpPr>
        <p:spPr/>
        <p:txBody>
          <a:bodyPr/>
          <a:lstStyle/>
          <a:p>
            <a:fld id="{58EEBDBD-CE86-4F56-ABE1-0472701D9081}" type="datetime1">
              <a:rPr lang="ar-SA" smtClean="0"/>
              <a:t>27/08/1444</a:t>
            </a:fld>
            <a:endParaRPr lang="en-US"/>
          </a:p>
        </p:txBody>
      </p:sp>
    </p:spTree>
    <p:extLst>
      <p:ext uri="{BB962C8B-B14F-4D97-AF65-F5344CB8AC3E}">
        <p14:creationId xmlns:p14="http://schemas.microsoft.com/office/powerpoint/2010/main" val="117749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9D49-A4DD-D223-69E2-73C17EE45EFD}"/>
              </a:ext>
            </a:extLst>
          </p:cNvPr>
          <p:cNvSpPr>
            <a:spLocks noGrp="1"/>
          </p:cNvSpPr>
          <p:nvPr>
            <p:ph type="title"/>
          </p:nvPr>
        </p:nvSpPr>
        <p:spPr/>
        <p:txBody>
          <a:bodyPr>
            <a:normAutofit/>
          </a:bodyPr>
          <a:lstStyle/>
          <a:p>
            <a:pPr algn="l" rtl="0"/>
            <a:r>
              <a:rPr lang="en-US" sz="3200" dirty="0"/>
              <a:t>Challenges of Slowly Changing Dimensions</a:t>
            </a:r>
            <a:endParaRPr lang="ar-EG" sz="3200" dirty="0"/>
          </a:p>
        </p:txBody>
      </p:sp>
      <p:sp>
        <p:nvSpPr>
          <p:cNvPr id="3" name="Content Placeholder 2">
            <a:extLst>
              <a:ext uri="{FF2B5EF4-FFF2-40B4-BE49-F238E27FC236}">
                <a16:creationId xmlns:a16="http://schemas.microsoft.com/office/drawing/2014/main" id="{DD313171-0C07-068A-AF7E-5C4F0B5F55A6}"/>
              </a:ext>
            </a:extLst>
          </p:cNvPr>
          <p:cNvSpPr>
            <a:spLocks noGrp="1"/>
          </p:cNvSpPr>
          <p:nvPr>
            <p:ph idx="1"/>
          </p:nvPr>
        </p:nvSpPr>
        <p:spPr/>
        <p:txBody>
          <a:bodyPr>
            <a:normAutofit/>
          </a:bodyPr>
          <a:lstStyle/>
          <a:p>
            <a:pPr algn="l" rtl="0"/>
            <a:r>
              <a:rPr lang="en-US" sz="1800" dirty="0"/>
              <a:t>SCD can be a challenge for data warehouse administrators, as it requires them to manage a large amount of data. This can be difficult to manage, as it requires the data warehouse administrator to constantly update and maintain the data. Additionally, SCD can be difficult to implement, as it requires the data warehouse administrator to understand the different types of SCD.</a:t>
            </a:r>
          </a:p>
          <a:p>
            <a:pPr algn="l" rtl="0"/>
            <a:r>
              <a:rPr lang="en-US" sz="1800" dirty="0"/>
              <a:t>SCD can also be difficult to maintain, as it requires the data warehouse administrator to constantly monitor the data for changes. This can be time consuming and difficult, as it requires the data warehouse administrator to constantly monitor the data for changes. Additionally, SCD can be difficult to debug, as it requires the data warehouse administrator to troubleshoot any issues that may arise.</a:t>
            </a:r>
          </a:p>
          <a:p>
            <a:pPr algn="l" rtl="0"/>
            <a:endParaRPr lang="ar-EG" sz="1800" dirty="0"/>
          </a:p>
        </p:txBody>
      </p:sp>
      <p:sp>
        <p:nvSpPr>
          <p:cNvPr id="4" name="Date Placeholder 3">
            <a:extLst>
              <a:ext uri="{FF2B5EF4-FFF2-40B4-BE49-F238E27FC236}">
                <a16:creationId xmlns:a16="http://schemas.microsoft.com/office/drawing/2014/main" id="{D675550C-3FEC-215D-5A2B-4F0827425ACE}"/>
              </a:ext>
            </a:extLst>
          </p:cNvPr>
          <p:cNvSpPr>
            <a:spLocks noGrp="1"/>
          </p:cNvSpPr>
          <p:nvPr>
            <p:ph type="dt" sz="half" idx="10"/>
          </p:nvPr>
        </p:nvSpPr>
        <p:spPr/>
        <p:txBody>
          <a:bodyPr/>
          <a:lstStyle/>
          <a:p>
            <a:fld id="{58EEBDBD-CE86-4F56-ABE1-0472701D9081}" type="datetime1">
              <a:rPr lang="ar-SA" smtClean="0"/>
              <a:t>27/08/1444</a:t>
            </a:fld>
            <a:endParaRPr lang="en-US"/>
          </a:p>
        </p:txBody>
      </p:sp>
    </p:spTree>
    <p:extLst>
      <p:ext uri="{BB962C8B-B14F-4D97-AF65-F5344CB8AC3E}">
        <p14:creationId xmlns:p14="http://schemas.microsoft.com/office/powerpoint/2010/main" val="148803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8936-F950-A9C2-B814-24F1CA27EAE5}"/>
              </a:ext>
            </a:extLst>
          </p:cNvPr>
          <p:cNvSpPr>
            <a:spLocks noGrp="1"/>
          </p:cNvSpPr>
          <p:nvPr>
            <p:ph type="title"/>
          </p:nvPr>
        </p:nvSpPr>
        <p:spPr/>
        <p:txBody>
          <a:bodyPr>
            <a:normAutofit/>
          </a:bodyPr>
          <a:lstStyle/>
          <a:p>
            <a:pPr algn="l" rtl="0"/>
            <a:r>
              <a:rPr lang="en-US" sz="3200" dirty="0"/>
              <a:t>Best Practices for Implementing Slowly Changing Dimensions</a:t>
            </a:r>
            <a:endParaRPr lang="ar-EG" sz="3200" dirty="0"/>
          </a:p>
        </p:txBody>
      </p:sp>
      <p:sp>
        <p:nvSpPr>
          <p:cNvPr id="3" name="Content Placeholder 2">
            <a:extLst>
              <a:ext uri="{FF2B5EF4-FFF2-40B4-BE49-F238E27FC236}">
                <a16:creationId xmlns:a16="http://schemas.microsoft.com/office/drawing/2014/main" id="{F2C9E930-5EBE-6E84-5E00-E08261A149CC}"/>
              </a:ext>
            </a:extLst>
          </p:cNvPr>
          <p:cNvSpPr>
            <a:spLocks noGrp="1"/>
          </p:cNvSpPr>
          <p:nvPr>
            <p:ph idx="1"/>
          </p:nvPr>
        </p:nvSpPr>
        <p:spPr/>
        <p:txBody>
          <a:bodyPr>
            <a:normAutofit/>
          </a:bodyPr>
          <a:lstStyle/>
          <a:p>
            <a:pPr algn="l" rtl="0"/>
            <a:r>
              <a:rPr lang="en-US" sz="1800" dirty="0"/>
              <a:t>When implementing SCD, it is important to understand the different types of SCD and how they work. Additionally, it is important to understand the data that is being tracked and how it may change over time. It is also important to understand the data warehouse architecture, as this can affect how SCD is implemented.</a:t>
            </a:r>
          </a:p>
          <a:p>
            <a:pPr algn="l" rtl="0"/>
            <a:r>
              <a:rPr lang="en-US" sz="1800" dirty="0"/>
              <a:t>Additionally, it is important to develop a plan for how SCD will be implemented and monitored. This plan should include how data will be tracked and how changes will be monitored. It is also important to develop a process for troubleshooting any issues that may arise with SCD.</a:t>
            </a:r>
          </a:p>
          <a:p>
            <a:pPr algn="l" rtl="0"/>
            <a:endParaRPr lang="ar-EG" sz="1800" dirty="0"/>
          </a:p>
        </p:txBody>
      </p:sp>
      <p:sp>
        <p:nvSpPr>
          <p:cNvPr id="4" name="Date Placeholder 3">
            <a:extLst>
              <a:ext uri="{FF2B5EF4-FFF2-40B4-BE49-F238E27FC236}">
                <a16:creationId xmlns:a16="http://schemas.microsoft.com/office/drawing/2014/main" id="{140FDA27-8C7B-4C74-A300-1DFB89D57970}"/>
              </a:ext>
            </a:extLst>
          </p:cNvPr>
          <p:cNvSpPr>
            <a:spLocks noGrp="1"/>
          </p:cNvSpPr>
          <p:nvPr>
            <p:ph type="dt" sz="half" idx="10"/>
          </p:nvPr>
        </p:nvSpPr>
        <p:spPr/>
        <p:txBody>
          <a:bodyPr/>
          <a:lstStyle/>
          <a:p>
            <a:fld id="{58EEBDBD-CE86-4F56-ABE1-0472701D9081}" type="datetime1">
              <a:rPr lang="ar-SA" smtClean="0"/>
              <a:t>27/08/1444</a:t>
            </a:fld>
            <a:endParaRPr lang="en-US"/>
          </a:p>
        </p:txBody>
      </p:sp>
    </p:spTree>
    <p:extLst>
      <p:ext uri="{BB962C8B-B14F-4D97-AF65-F5344CB8AC3E}">
        <p14:creationId xmlns:p14="http://schemas.microsoft.com/office/powerpoint/2010/main" val="197923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68A6-AF28-8CA2-F159-EB9F0B0AC57F}"/>
              </a:ext>
            </a:extLst>
          </p:cNvPr>
          <p:cNvSpPr>
            <a:spLocks noGrp="1"/>
          </p:cNvSpPr>
          <p:nvPr>
            <p:ph type="title"/>
          </p:nvPr>
        </p:nvSpPr>
        <p:spPr/>
        <p:txBody>
          <a:bodyPr/>
          <a:lstStyle/>
          <a:p>
            <a:pPr algn="ctr"/>
            <a:r>
              <a:rPr lang="en-US" dirty="0"/>
              <a:t>Conclusion</a:t>
            </a:r>
            <a:endParaRPr lang="ar-EG" dirty="0"/>
          </a:p>
        </p:txBody>
      </p:sp>
      <p:sp>
        <p:nvSpPr>
          <p:cNvPr id="3" name="Content Placeholder 2">
            <a:extLst>
              <a:ext uri="{FF2B5EF4-FFF2-40B4-BE49-F238E27FC236}">
                <a16:creationId xmlns:a16="http://schemas.microsoft.com/office/drawing/2014/main" id="{4BED3C6E-60AE-2D23-2C3A-72046801D90E}"/>
              </a:ext>
            </a:extLst>
          </p:cNvPr>
          <p:cNvSpPr>
            <a:spLocks noGrp="1"/>
          </p:cNvSpPr>
          <p:nvPr>
            <p:ph idx="1"/>
          </p:nvPr>
        </p:nvSpPr>
        <p:spPr/>
        <p:txBody>
          <a:bodyPr/>
          <a:lstStyle/>
          <a:p>
            <a:pPr algn="ctr" rtl="0"/>
            <a:r>
              <a:rPr lang="en-US" sz="1800" dirty="0"/>
              <a:t>SCD is an important tool for data warehouse administrators and data analysts, as it allows them to track changes in data over time. It is important to understand the different types of SCD and how they work, as well as the data that is being tracked and how it may change over time. Additionally, it is important to develop a plan for how SCD will be implemented and monitored.</a:t>
            </a:r>
          </a:p>
          <a:p>
            <a:pPr algn="ctr" rtl="0"/>
            <a:r>
              <a:rPr lang="en-US" sz="1800" dirty="0"/>
              <a:t>SCD can be a challenge for data warehouse administrators, but it is an important tool for tracking changes in data over time. By understanding the different types of SCD and how they work, as well as developing a plan for how SCD will be implemented and monitored, data warehouse administrators can successfully implement SCD.</a:t>
            </a:r>
          </a:p>
          <a:p>
            <a:pPr algn="l" rtl="0"/>
            <a:endParaRPr lang="ar-EG" dirty="0"/>
          </a:p>
        </p:txBody>
      </p:sp>
      <p:sp>
        <p:nvSpPr>
          <p:cNvPr id="4" name="Date Placeholder 3">
            <a:extLst>
              <a:ext uri="{FF2B5EF4-FFF2-40B4-BE49-F238E27FC236}">
                <a16:creationId xmlns:a16="http://schemas.microsoft.com/office/drawing/2014/main" id="{711058A8-8A44-087B-DDDB-6573C590012E}"/>
              </a:ext>
            </a:extLst>
          </p:cNvPr>
          <p:cNvSpPr>
            <a:spLocks noGrp="1"/>
          </p:cNvSpPr>
          <p:nvPr>
            <p:ph type="dt" sz="half" idx="10"/>
          </p:nvPr>
        </p:nvSpPr>
        <p:spPr/>
        <p:txBody>
          <a:bodyPr/>
          <a:lstStyle/>
          <a:p>
            <a:fld id="{58EEBDBD-CE86-4F56-ABE1-0472701D9081}" type="datetime1">
              <a:rPr lang="ar-SA" smtClean="0"/>
              <a:t>27/08/1444</a:t>
            </a:fld>
            <a:endParaRPr lang="en-US"/>
          </a:p>
        </p:txBody>
      </p:sp>
    </p:spTree>
    <p:extLst>
      <p:ext uri="{BB962C8B-B14F-4D97-AF65-F5344CB8AC3E}">
        <p14:creationId xmlns:p14="http://schemas.microsoft.com/office/powerpoint/2010/main" val="423765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D99C-61D0-ADBF-E88C-1705F65BA2EE}"/>
              </a:ext>
            </a:extLst>
          </p:cNvPr>
          <p:cNvSpPr>
            <a:spLocks noGrp="1"/>
          </p:cNvSpPr>
          <p:nvPr>
            <p:ph type="ctrTitle"/>
          </p:nvPr>
        </p:nvSpPr>
        <p:spPr/>
        <p:txBody>
          <a:bodyPr/>
          <a:lstStyle/>
          <a:p>
            <a:r>
              <a:rPr lang="en-US" dirty="0"/>
              <a:t>Thank you</a:t>
            </a:r>
            <a:endParaRPr lang="ar-EG" dirty="0"/>
          </a:p>
        </p:txBody>
      </p:sp>
    </p:spTree>
    <p:extLst>
      <p:ext uri="{BB962C8B-B14F-4D97-AF65-F5344CB8AC3E}">
        <p14:creationId xmlns:p14="http://schemas.microsoft.com/office/powerpoint/2010/main" val="2811994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599_TF78438558" id="{663BB919-2BDB-43F8-A5FB-9F1F06082269}" vid="{E8AA1449-9105-4D9D-BFD9-3480894EB82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{4AAB078B-99F7-48B5-A9E1-85F4DA028A4C}tf78438558_win32</Template>
  <TotalTime>16</TotalTime>
  <Words>766</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Garamond</vt:lpstr>
      <vt:lpstr>Tahoma</vt:lpstr>
      <vt:lpstr>Ubuntu</vt:lpstr>
      <vt:lpstr>SavonVTI</vt:lpstr>
      <vt:lpstr>Slowly Changing Dimensions</vt:lpstr>
      <vt:lpstr>Content</vt:lpstr>
      <vt:lpstr>Introduction</vt:lpstr>
      <vt:lpstr>Types of Slowly Changing Dimensions</vt:lpstr>
      <vt:lpstr>Benefits of Slowly Changing Dimensions</vt:lpstr>
      <vt:lpstr>Challenges of Slowly Changing Dimensions</vt:lpstr>
      <vt:lpstr>Best Practices for Implementing Slowly Changing Dimensions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Slowly Changing Dimensions</dc:title>
  <dc:creator>Nada Magdy</dc:creator>
  <cp:lastModifiedBy>Nada Magdy</cp:lastModifiedBy>
  <cp:revision>7</cp:revision>
  <dcterms:created xsi:type="dcterms:W3CDTF">2023-03-19T10:58:17Z</dcterms:created>
  <dcterms:modified xsi:type="dcterms:W3CDTF">2023-03-19T11:15:10Z</dcterms:modified>
</cp:coreProperties>
</file>