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99" d="100"/>
          <a:sy n="99" d="100"/>
        </p:scale>
        <p:origin x="5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8/6/2024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8/6/2024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ABFB0-CA31-4BC3-9A91-382AFB6DE7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Crime Record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A187C-D891-457C-8F96-418B21D5BA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Abdallah </a:t>
            </a:r>
            <a:r>
              <a:rPr lang="en-US" dirty="0" err="1"/>
              <a:t>Divkar</a:t>
            </a:r>
            <a:endParaRPr lang="en-US" dirty="0"/>
          </a:p>
          <a:p>
            <a:r>
              <a:rPr lang="en-US" dirty="0"/>
              <a:t>Mohammad </a:t>
            </a:r>
            <a:r>
              <a:rPr lang="en-US" dirty="0" err="1"/>
              <a:t>Quazi</a:t>
            </a:r>
            <a:endParaRPr lang="en-US" dirty="0"/>
          </a:p>
          <a:p>
            <a:r>
              <a:rPr lang="en-US" dirty="0" err="1"/>
              <a:t>Rojina</a:t>
            </a:r>
            <a:r>
              <a:rPr lang="en-US" dirty="0"/>
              <a:t> </a:t>
            </a:r>
            <a:r>
              <a:rPr lang="en-US" dirty="0" err="1"/>
              <a:t>Chemjong</a:t>
            </a:r>
            <a:endParaRPr lang="en-US" dirty="0"/>
          </a:p>
          <a:p>
            <a:r>
              <a:rPr lang="en-US" dirty="0"/>
              <a:t>Ahmad Al </a:t>
            </a:r>
            <a:r>
              <a:rPr lang="en-US" dirty="0" err="1"/>
              <a:t>Bouchi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584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2D7D-435B-402C-B4C6-A90C2109E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Relationship</a:t>
            </a:r>
          </a:p>
        </p:txBody>
      </p:sp>
    </p:spTree>
    <p:extLst>
      <p:ext uri="{BB962C8B-B14F-4D97-AF65-F5344CB8AC3E}">
        <p14:creationId xmlns:p14="http://schemas.microsoft.com/office/powerpoint/2010/main" val="844809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E1B0E-096E-49E2-AEDA-025C2FB7E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ER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1ADA9C-1838-4DD7-88E3-4DB30E25C9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6437" y="2557463"/>
            <a:ext cx="4959126" cy="3317875"/>
          </a:xfrm>
        </p:spPr>
      </p:pic>
    </p:spTree>
    <p:extLst>
      <p:ext uri="{BB962C8B-B14F-4D97-AF65-F5344CB8AC3E}">
        <p14:creationId xmlns:p14="http://schemas.microsoft.com/office/powerpoint/2010/main" val="3591421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79EED-3E48-4619-B0E8-F494BF6BD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ER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8F01CB-FCE0-4226-AB3C-F71662C2F3A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673" y="2557463"/>
            <a:ext cx="4564654" cy="3317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6741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BF15E-FAB8-4185-A5DC-ED9AE102E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Rules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82FFF-CACC-4A38-B655-D07AE592DB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54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C2C7F-12B8-4969-B56E-6C0B59CE3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7046A-8632-4AEB-9129-1ADFF55BD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Crime has a CRIME_ID</a:t>
            </a:r>
          </a:p>
          <a:p>
            <a:r>
              <a:rPr lang="en-US" dirty="0"/>
              <a:t>Each Criminal has a CRIMINAL_ID</a:t>
            </a:r>
          </a:p>
          <a:p>
            <a:r>
              <a:rPr lang="en-US" dirty="0"/>
              <a:t>Each Officer has a BADGE#</a:t>
            </a:r>
          </a:p>
          <a:p>
            <a:r>
              <a:rPr lang="en-US" dirty="0"/>
              <a:t>Each department has a DEPARTMENT_ID </a:t>
            </a:r>
          </a:p>
          <a:p>
            <a:r>
              <a:rPr lang="en-US" dirty="0"/>
              <a:t>Each Case has a CASE# </a:t>
            </a:r>
          </a:p>
          <a:p>
            <a:r>
              <a:rPr lang="en-US" dirty="0"/>
              <a:t>Each Victim has a VICTIM_ID</a:t>
            </a:r>
          </a:p>
        </p:txBody>
      </p:sp>
    </p:spTree>
    <p:extLst>
      <p:ext uri="{BB962C8B-B14F-4D97-AF65-F5344CB8AC3E}">
        <p14:creationId xmlns:p14="http://schemas.microsoft.com/office/powerpoint/2010/main" val="1260975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37807-D828-4C45-A61F-D261C3B80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7E038-8BCB-4123-B808-BB6E68BEB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CRIME can have multiple CRIMINALS</a:t>
            </a:r>
          </a:p>
          <a:p>
            <a:r>
              <a:rPr lang="en-US" dirty="0"/>
              <a:t>Each OFFICER belongs to a DEPARTMENT</a:t>
            </a:r>
          </a:p>
          <a:p>
            <a:r>
              <a:rPr lang="en-US" dirty="0"/>
              <a:t>Each WEAPON is connected to a CRIME</a:t>
            </a:r>
          </a:p>
          <a:p>
            <a:r>
              <a:rPr lang="en-US" dirty="0"/>
              <a:t>EACH CRIMINAL / VICTIM / OFFICER / DEPARTMENT has a PHONE#</a:t>
            </a:r>
          </a:p>
        </p:txBody>
      </p:sp>
    </p:spTree>
    <p:extLst>
      <p:ext uri="{BB962C8B-B14F-4D97-AF65-F5344CB8AC3E}">
        <p14:creationId xmlns:p14="http://schemas.microsoft.com/office/powerpoint/2010/main" val="963513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8B0AA-BE0B-4A73-80D0-AD253FEA0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2C461-69C5-4C7D-8D7C-8564B2D56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1</a:t>
            </a:r>
            <a:r>
              <a:rPr lang="en-US" baseline="30000" dirty="0"/>
              <a:t>st</a:t>
            </a:r>
            <a:r>
              <a:rPr lang="en-US" dirty="0"/>
              <a:t> 2 digits of CRIME_ID relate to the type of CRIME</a:t>
            </a:r>
          </a:p>
          <a:p>
            <a:r>
              <a:rPr lang="en-US" dirty="0"/>
              <a:t>11 ROBBERY</a:t>
            </a:r>
          </a:p>
          <a:p>
            <a:r>
              <a:rPr lang="en-US" dirty="0"/>
              <a:t>22 MURDER</a:t>
            </a:r>
          </a:p>
          <a:p>
            <a:r>
              <a:rPr lang="en-US" dirty="0"/>
              <a:t>33 DRUG</a:t>
            </a:r>
          </a:p>
          <a:p>
            <a:r>
              <a:rPr lang="en-US" dirty="0"/>
              <a:t>44 VANDALISM</a:t>
            </a:r>
          </a:p>
          <a:p>
            <a:r>
              <a:rPr lang="en-US" dirty="0"/>
              <a:t>55 FRAUD</a:t>
            </a:r>
          </a:p>
          <a:p>
            <a:r>
              <a:rPr lang="en-US" dirty="0"/>
              <a:t>66 ASSAULT</a:t>
            </a:r>
          </a:p>
        </p:txBody>
      </p:sp>
    </p:spTree>
    <p:extLst>
      <p:ext uri="{BB962C8B-B14F-4D97-AF65-F5344CB8AC3E}">
        <p14:creationId xmlns:p14="http://schemas.microsoft.com/office/powerpoint/2010/main" val="1280725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51C9A-D35A-40D4-A73E-86734247D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A4DA0-A8C6-4BA5-81CB-97CE54150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last 4 digits of CASE# are the same as the  CRIMINAL_ID .</a:t>
            </a:r>
          </a:p>
          <a:p>
            <a:r>
              <a:rPr lang="en-US" dirty="0"/>
              <a:t>This relates the criminal to the case.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5335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67</TotalTime>
  <Words>146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Organic</vt:lpstr>
      <vt:lpstr>Crime Record</vt:lpstr>
      <vt:lpstr>Entity Relationship</vt:lpstr>
      <vt:lpstr>Initial ER Diagram</vt:lpstr>
      <vt:lpstr>Final ER Diagram</vt:lpstr>
      <vt:lpstr>Business Rules</vt:lpstr>
      <vt:lpstr>RELATIONSHIPS</vt:lpstr>
      <vt:lpstr>Relationships</vt:lpstr>
      <vt:lpstr>Relationships</vt:lpstr>
      <vt:lpstr>RELATIONSHIPS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Record</dc:title>
  <dc:creator>Abdallah Divker</dc:creator>
  <cp:lastModifiedBy>Abdallah Divker</cp:lastModifiedBy>
  <cp:revision>3</cp:revision>
  <dcterms:created xsi:type="dcterms:W3CDTF">2024-08-06T15:00:07Z</dcterms:created>
  <dcterms:modified xsi:type="dcterms:W3CDTF">2024-08-06T16:07:16Z</dcterms:modified>
</cp:coreProperties>
</file>