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2" r:id="rId8"/>
    <p:sldId id="260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4ABF-FE3A-480A-9D45-52774D98B78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Client Server Architecture : model</a:t>
            </a:r>
          </a:p>
          <a:p>
            <a:pPr marL="342900" indent="-342900">
              <a:buFontTx/>
              <a:buChar char="-"/>
            </a:pPr>
            <a:r>
              <a:rPr lang="en-US" dirty="0"/>
              <a:t>HTML 4.01 : CSS2.0 JS: </a:t>
            </a:r>
            <a:r>
              <a:rPr lang="en-US" b="1" dirty="0" err="1"/>
              <a:t>Ecma</a:t>
            </a:r>
            <a:r>
              <a:rPr lang="en-US" b="1" dirty="0"/>
              <a:t> 5=&gt; </a:t>
            </a:r>
            <a:r>
              <a:rPr lang="en-US" b="1" dirty="0" err="1"/>
              <a:t>Ecma</a:t>
            </a:r>
            <a:r>
              <a:rPr lang="en-US" b="1" dirty="0"/>
              <a:t> 6 : HTML5 : CSS3.0</a:t>
            </a:r>
          </a:p>
          <a:p>
            <a:pPr marL="342900" indent="-342900">
              <a:buFontTx/>
              <a:buChar char="-"/>
            </a:pPr>
            <a:r>
              <a:rPr lang="en-US" dirty="0"/>
              <a:t>ICANN , IANA , W3C</a:t>
            </a:r>
          </a:p>
          <a:p>
            <a:pPr marL="342900" indent="-342900">
              <a:buFontTx/>
              <a:buChar char="-"/>
            </a:pPr>
            <a:r>
              <a:rPr lang="en-US" dirty="0"/>
              <a:t>Build Static </a:t>
            </a:r>
            <a:r>
              <a:rPr lang="en-US" dirty="0" err="1"/>
              <a:t>WebSite</a:t>
            </a:r>
            <a:r>
              <a:rPr lang="en-US" dirty="0"/>
              <a:t> : Using HTML And CSS 2.0</a:t>
            </a:r>
          </a:p>
        </p:txBody>
      </p:sp>
    </p:spTree>
    <p:extLst>
      <p:ext uri="{BB962C8B-B14F-4D97-AF65-F5344CB8AC3E}">
        <p14:creationId xmlns:p14="http://schemas.microsoft.com/office/powerpoint/2010/main" val="23009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2" y="1815737"/>
            <a:ext cx="11284742" cy="45066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2331" y="2246811"/>
            <a:ext cx="2899955" cy="232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2366" y="2011680"/>
            <a:ext cx="4781005" cy="147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19703" y="3709851"/>
            <a:ext cx="2573383" cy="2090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in Lab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6320" y="0"/>
            <a:ext cx="8725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display image : using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=“map.jpg” </a:t>
            </a:r>
            <a:r>
              <a:rPr lang="en-US" dirty="0" err="1"/>
              <a:t>usemap</a:t>
            </a:r>
            <a:r>
              <a:rPr lang="en-US" dirty="0"/>
              <a:t>=“#</a:t>
            </a:r>
            <a:r>
              <a:rPr lang="en-US" dirty="0" err="1"/>
              <a:t>mymap</a:t>
            </a:r>
            <a:r>
              <a:rPr lang="en-US" dirty="0"/>
              <a:t>”/&gt;</a:t>
            </a:r>
          </a:p>
          <a:p>
            <a:r>
              <a:rPr lang="en-US" dirty="0"/>
              <a:t>2- create map using map tag</a:t>
            </a:r>
          </a:p>
          <a:p>
            <a:r>
              <a:rPr lang="en-US" dirty="0"/>
              <a:t>	&lt;map name=“</a:t>
            </a:r>
            <a:r>
              <a:rPr lang="en-US" dirty="0" err="1"/>
              <a:t>mymap</a:t>
            </a:r>
            <a:r>
              <a:rPr lang="en-US" dirty="0"/>
              <a:t>”&gt;</a:t>
            </a:r>
          </a:p>
          <a:p>
            <a:r>
              <a:rPr lang="en-US" dirty="0"/>
              <a:t>			&lt;area shape=“</a:t>
            </a:r>
            <a:r>
              <a:rPr lang="en-US" dirty="0" err="1"/>
              <a:t>circle|rect|poly</a:t>
            </a:r>
            <a:r>
              <a:rPr lang="en-US" dirty="0"/>
              <a:t>” </a:t>
            </a:r>
            <a:r>
              <a:rPr lang="en-US" dirty="0" err="1"/>
              <a:t>coords</a:t>
            </a:r>
            <a:r>
              <a:rPr lang="en-US" dirty="0"/>
              <a:t>=“” </a:t>
            </a:r>
            <a:r>
              <a:rPr lang="en-US" dirty="0" err="1"/>
              <a:t>href</a:t>
            </a:r>
            <a:r>
              <a:rPr lang="en-US" dirty="0"/>
              <a:t>=“” title=“”/ &gt;</a:t>
            </a:r>
          </a:p>
          <a:p>
            <a:r>
              <a:rPr lang="en-US" dirty="0"/>
              <a:t>	&lt;/map&gt;</a:t>
            </a:r>
          </a:p>
          <a:p>
            <a:r>
              <a:rPr lang="en-US" dirty="0"/>
              <a:t>3- apply map with image using attribute for </a:t>
            </a:r>
            <a:r>
              <a:rPr lang="en-US" dirty="0" err="1"/>
              <a:t>img</a:t>
            </a:r>
            <a:r>
              <a:rPr lang="en-US" dirty="0"/>
              <a:t> tag : </a:t>
            </a:r>
            <a:r>
              <a:rPr lang="en-US" dirty="0" err="1"/>
              <a:t>usemap</a:t>
            </a:r>
            <a:r>
              <a:rPr lang="en-US" dirty="0"/>
              <a:t> =“#</a:t>
            </a:r>
            <a:r>
              <a:rPr lang="en-US" dirty="0" err="1"/>
              <a:t>mapname</a:t>
            </a:r>
            <a:r>
              <a:rPr 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48640" y="2011680"/>
            <a:ext cx="3069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: center : point : </a:t>
            </a:r>
            <a:r>
              <a:rPr lang="en-US" dirty="0" err="1"/>
              <a:t>x,y</a:t>
            </a:r>
            <a:endParaRPr lang="en-US" dirty="0"/>
          </a:p>
          <a:p>
            <a:r>
              <a:rPr lang="en-US" dirty="0"/>
              <a:t>		radius</a:t>
            </a:r>
          </a:p>
          <a:p>
            <a:endParaRPr lang="en-US" dirty="0"/>
          </a:p>
          <a:p>
            <a:r>
              <a:rPr lang="en-US" dirty="0" err="1"/>
              <a:t>Rect</a:t>
            </a:r>
            <a:r>
              <a:rPr lang="en-US" dirty="0"/>
              <a:t> : UL : </a:t>
            </a:r>
          </a:p>
          <a:p>
            <a:r>
              <a:rPr lang="en-US" dirty="0"/>
              <a:t>	LR:</a:t>
            </a:r>
          </a:p>
          <a:p>
            <a:endParaRPr lang="en-US" dirty="0"/>
          </a:p>
          <a:p>
            <a:r>
              <a:rPr lang="en-US" dirty="0"/>
              <a:t>Poly: points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455F8-66A6-4B21-B053-0C1318C50C91}"/>
              </a:ext>
            </a:extLst>
          </p:cNvPr>
          <p:cNvCxnSpPr/>
          <p:nvPr/>
        </p:nvCxnSpPr>
        <p:spPr>
          <a:xfrm>
            <a:off x="3832412" y="228600"/>
            <a:ext cx="399954" cy="17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F2414-5877-4A0D-9829-82E82986788C}"/>
              </a:ext>
            </a:extLst>
          </p:cNvPr>
          <p:cNvCxnSpPr/>
          <p:nvPr/>
        </p:nvCxnSpPr>
        <p:spPr>
          <a:xfrm flipH="1" flipV="1">
            <a:off x="9013371" y="3487783"/>
            <a:ext cx="3505841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9305A6-6983-41F4-938F-CDD4E580DC22}"/>
              </a:ext>
            </a:extLst>
          </p:cNvPr>
          <p:cNvSpPr txBox="1"/>
          <p:nvPr/>
        </p:nvSpPr>
        <p:spPr>
          <a:xfrm>
            <a:off x="2904565" y="1690688"/>
            <a:ext cx="13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X,y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A396F-0661-4513-9D26-0E40C404F609}"/>
              </a:ext>
            </a:extLst>
          </p:cNvPr>
          <p:cNvSpPr txBox="1"/>
          <p:nvPr/>
        </p:nvSpPr>
        <p:spPr>
          <a:xfrm>
            <a:off x="9100321" y="3040073"/>
            <a:ext cx="13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X,y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32FB-00C8-46BF-A6F3-E1CCE9D8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8EB0-4515-4B1B-A83E-B51E8F37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5129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External links</a:t>
            </a:r>
          </a:p>
          <a:p>
            <a:pPr marL="0" indent="0">
              <a:buNone/>
            </a:pPr>
            <a:r>
              <a:rPr lang="en-US" dirty="0"/>
              <a:t>You have to write full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2- internal links</a:t>
            </a:r>
          </a:p>
          <a:p>
            <a:pPr marL="0" indent="0">
              <a:buNone/>
            </a:pPr>
            <a:r>
              <a:rPr lang="en-US" dirty="0"/>
              <a:t>Home-&gt;contact</a:t>
            </a:r>
          </a:p>
          <a:p>
            <a:pPr marL="0" indent="0">
              <a:buNone/>
            </a:pPr>
            <a:r>
              <a:rPr lang="en-US" dirty="0"/>
              <a:t>Home-&gt;python</a:t>
            </a:r>
          </a:p>
          <a:p>
            <a:pPr marL="0" indent="0">
              <a:buNone/>
            </a:pPr>
            <a:r>
              <a:rPr lang="en-US" dirty="0"/>
              <a:t>Python-&gt;home</a:t>
            </a:r>
          </a:p>
          <a:p>
            <a:pPr marL="0" indent="0">
              <a:buNone/>
            </a:pPr>
            <a:r>
              <a:rPr lang="en-US" dirty="0"/>
              <a:t>Python-&gt;</a:t>
            </a:r>
            <a:r>
              <a:rPr lang="en-US" dirty="0" err="1"/>
              <a:t>tsu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named anchor , self link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mailto</a:t>
            </a:r>
            <a:r>
              <a:rPr lang="en-US" dirty="0"/>
              <a:t> link , ….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921C0-B4D4-48E5-8CCB-E59C073CBEA2}"/>
              </a:ext>
            </a:extLst>
          </p:cNvPr>
          <p:cNvSpPr/>
          <p:nvPr/>
        </p:nvSpPr>
        <p:spPr>
          <a:xfrm>
            <a:off x="6660777" y="2207373"/>
            <a:ext cx="4693023" cy="306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C8DD-B309-405D-9698-2B8F64CDF284}"/>
              </a:ext>
            </a:extLst>
          </p:cNvPr>
          <p:cNvSpPr txBox="1"/>
          <p:nvPr/>
        </p:nvSpPr>
        <p:spPr>
          <a:xfrm>
            <a:off x="6266329" y="365125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related resources under one name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A104B-72E3-4725-B40E-47C3A9B18C40}"/>
              </a:ext>
            </a:extLst>
          </p:cNvPr>
          <p:cNvSpPr txBox="1"/>
          <p:nvPr/>
        </p:nvSpPr>
        <p:spPr>
          <a:xfrm>
            <a:off x="11497235" y="490831"/>
            <a:ext cx="2528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Pdf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Audio</a:t>
            </a:r>
          </a:p>
          <a:p>
            <a:r>
              <a:rPr lang="en-US" dirty="0" err="1"/>
              <a:t>Img</a:t>
            </a:r>
            <a:endParaRPr lang="en-US" dirty="0"/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D3C51-83F4-4FB0-B92C-80CEE12CE089}"/>
              </a:ext>
            </a:extLst>
          </p:cNvPr>
          <p:cNvSpPr/>
          <p:nvPr/>
        </p:nvSpPr>
        <p:spPr>
          <a:xfrm>
            <a:off x="6898341" y="2487706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Home.html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8839C-6E63-4D2B-AE99-4DDC54DECDDE}"/>
              </a:ext>
            </a:extLst>
          </p:cNvPr>
          <p:cNvSpPr/>
          <p:nvPr/>
        </p:nvSpPr>
        <p:spPr>
          <a:xfrm>
            <a:off x="9641541" y="2487706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BFEA9-6723-4BE9-B6C9-3B18B48F8185}"/>
              </a:ext>
            </a:extLst>
          </p:cNvPr>
          <p:cNvSpPr/>
          <p:nvPr/>
        </p:nvSpPr>
        <p:spPr>
          <a:xfrm>
            <a:off x="7070912" y="4001294"/>
            <a:ext cx="1936376" cy="1156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125C2-44E0-445B-BB98-F0DCD1969253}"/>
              </a:ext>
            </a:extLst>
          </p:cNvPr>
          <p:cNvSpPr/>
          <p:nvPr/>
        </p:nvSpPr>
        <p:spPr>
          <a:xfrm>
            <a:off x="7286064" y="4250858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python.html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22803-98B0-4966-8009-B7A54D0CAD8B}"/>
              </a:ext>
            </a:extLst>
          </p:cNvPr>
          <p:cNvSpPr txBox="1"/>
          <p:nvPr/>
        </p:nvSpPr>
        <p:spPr>
          <a:xfrm>
            <a:off x="7140388" y="3649850"/>
            <a:ext cx="18691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59184-F2BD-4F73-AC7A-3FDB42396560}"/>
              </a:ext>
            </a:extLst>
          </p:cNvPr>
          <p:cNvSpPr/>
          <p:nvPr/>
        </p:nvSpPr>
        <p:spPr>
          <a:xfrm>
            <a:off x="9361395" y="4001294"/>
            <a:ext cx="1936376" cy="1156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67651-9976-4578-A02A-960CA20DDE44}"/>
              </a:ext>
            </a:extLst>
          </p:cNvPr>
          <p:cNvSpPr/>
          <p:nvPr/>
        </p:nvSpPr>
        <p:spPr>
          <a:xfrm>
            <a:off x="9576547" y="4250858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tsu.html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6C515-380C-4887-994B-32FC08A5D9BB}"/>
              </a:ext>
            </a:extLst>
          </p:cNvPr>
          <p:cNvSpPr txBox="1"/>
          <p:nvPr/>
        </p:nvSpPr>
        <p:spPr>
          <a:xfrm>
            <a:off x="9430871" y="3649850"/>
            <a:ext cx="18691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C985C-A8D5-4366-A379-AE2840E33BFF}"/>
              </a:ext>
            </a:extLst>
          </p:cNvPr>
          <p:cNvSpPr txBox="1"/>
          <p:nvPr/>
        </p:nvSpPr>
        <p:spPr>
          <a:xfrm>
            <a:off x="5702673" y="3244500"/>
            <a:ext cx="300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in : </a:t>
            </a:r>
            <a:r>
              <a:rPr lang="en-US" dirty="0" err="1"/>
              <a:t>foldername</a:t>
            </a:r>
            <a:r>
              <a:rPr lang="en-US" dirty="0"/>
              <a:t>/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81063-3925-4D2B-BD8C-D1F6A6A47987}"/>
              </a:ext>
            </a:extLst>
          </p:cNvPr>
          <p:cNvSpPr txBox="1"/>
          <p:nvPr/>
        </p:nvSpPr>
        <p:spPr>
          <a:xfrm>
            <a:off x="6081433" y="5271248"/>
            <a:ext cx="216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Stepout</a:t>
            </a:r>
            <a:r>
              <a:rPr lang="en-US" dirty="0"/>
              <a:t> : ../</a:t>
            </a:r>
          </a:p>
          <a:p>
            <a:endParaRPr lang="en-US" dirty="0"/>
          </a:p>
          <a:p>
            <a:r>
              <a:rPr lang="en-US" dirty="0"/>
              <a:t>../staff/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7544B-83D8-4B69-8A17-5D131E5F7062}"/>
              </a:ext>
            </a:extLst>
          </p:cNvPr>
          <p:cNvCxnSpPr>
            <a:cxnSpLocks/>
          </p:cNvCxnSpPr>
          <p:nvPr/>
        </p:nvCxnSpPr>
        <p:spPr>
          <a:xfrm flipH="1" flipV="1">
            <a:off x="9217960" y="3792072"/>
            <a:ext cx="302558" cy="89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1E9DE3-5D96-42F6-A0F0-981F35A5B000}"/>
              </a:ext>
            </a:extLst>
          </p:cNvPr>
          <p:cNvSpPr txBox="1"/>
          <p:nvPr/>
        </p:nvSpPr>
        <p:spPr>
          <a:xfrm>
            <a:off x="-1764632" y="-545432"/>
            <a:ext cx="498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url</a:t>
            </a:r>
            <a:r>
              <a:rPr lang="en-US" dirty="0"/>
              <a:t> “ in case external , </a:t>
            </a:r>
            <a:r>
              <a:rPr lang="en-US" dirty="0" err="1"/>
              <a:t>yu</a:t>
            </a:r>
            <a:r>
              <a:rPr lang="en-US" dirty="0"/>
              <a:t> have to use full path , internal , use relative path 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22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E37-7E6C-4393-B97D-83320FEA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5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Named anchor ( self link 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mailto</a:t>
            </a:r>
            <a:r>
              <a:rPr lang="en-US" dirty="0"/>
              <a:t> link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self study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394" y="1802674"/>
            <a:ext cx="369678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6720" y="1802673"/>
            <a:ext cx="2847704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5063" y="1972491"/>
            <a:ext cx="3291840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3336" y="1433341"/>
            <a:ext cx="15152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5063" y="2743200"/>
            <a:ext cx="3291840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804" y="2274892"/>
            <a:ext cx="1678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1456" y="3090317"/>
            <a:ext cx="138466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 </a:t>
            </a:r>
          </a:p>
          <a:p>
            <a:r>
              <a:rPr lang="en-US" dirty="0"/>
              <a:t>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32965" y="3181757"/>
            <a:ext cx="138466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Asp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394" y="4493623"/>
            <a:ext cx="38796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Browser : Interpreter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http://www.google.com</a:t>
            </a:r>
            <a:endParaRPr lang="en-US" dirty="0"/>
          </a:p>
          <a:p>
            <a:r>
              <a:rPr lang="en-US" dirty="0"/>
              <a:t>http://www.Iti.com/index.html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3800" y="1802673"/>
            <a:ext cx="21009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 Server : IIS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53799" y="2459558"/>
            <a:ext cx="210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Mail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53798" y="3090317"/>
            <a:ext cx="210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4992" y="5344273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r>
              <a:rPr lang="en-US" dirty="0"/>
              <a:t> : http:80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3701" y="5781266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r>
              <a:rPr lang="en-US" dirty="0"/>
              <a:t> : https:443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3701" y="6218259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MailServer</a:t>
            </a:r>
            <a:r>
              <a:rPr lang="en-US" dirty="0"/>
              <a:t> : smtp:25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4991" y="6655246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Transfeer</a:t>
            </a:r>
            <a:r>
              <a:rPr lang="en-US" dirty="0"/>
              <a:t>: Ftp:21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4817" y="95550"/>
            <a:ext cx="22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: 53 : ISP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38606" y="29653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: 192.168.1.10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49086" y="3274983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:</a:t>
            </a:r>
          </a:p>
          <a:p>
            <a:r>
              <a:rPr lang="en-US" dirty="0"/>
              <a:t>Domain Name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004457" y="2675539"/>
            <a:ext cx="5434149" cy="21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9958" y="4517067"/>
            <a:ext cx="3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192.168.1.200:80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3306"/>
              </p:ext>
            </p:extLst>
          </p:nvPr>
        </p:nvGraphicFramePr>
        <p:xfrm>
          <a:off x="48258" y="-589949"/>
          <a:ext cx="5011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www.google.com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21765" y="619274"/>
            <a:ext cx="660327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: ITI.com</a:t>
            </a:r>
          </a:p>
          <a:p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resources(HTML 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js</a:t>
            </a:r>
            <a:r>
              <a:rPr lang="en-US" dirty="0"/>
              <a:t> , images , </a:t>
            </a:r>
            <a:r>
              <a:rPr lang="en-US" dirty="0" err="1"/>
              <a:t>docx</a:t>
            </a:r>
            <a:r>
              <a:rPr lang="en-US" dirty="0"/>
              <a:t> , pdf , ….., Audio , Videos ) under one name : Domain Name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508377" y="4043853"/>
            <a:ext cx="2063932" cy="109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625942" y="4058920"/>
            <a:ext cx="1260565" cy="3190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625942" y="4449133"/>
            <a:ext cx="1635033" cy="3190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6804" y="2858419"/>
            <a:ext cx="247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47756" y="5275160"/>
            <a:ext cx="456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ICANN</a:t>
            </a:r>
          </a:p>
          <a:p>
            <a:r>
              <a:rPr lang="en-US" dirty="0"/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127667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2581-A449-4005-8D61-62FFC5BB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4843-2A24-44DA-AF55-0DEB13B3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40853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phptrack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phptrack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93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: </a:t>
            </a:r>
            <a:r>
              <a:rPr lang="en-US" b="1" dirty="0"/>
              <a:t>Hyper</a:t>
            </a:r>
            <a:r>
              <a:rPr lang="en-US" dirty="0"/>
              <a:t> (links)Text </a:t>
            </a:r>
            <a:r>
              <a:rPr lang="en-US" b="1" dirty="0"/>
              <a:t>Markup Language :Tags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:</a:t>
            </a:r>
          </a:p>
          <a:p>
            <a:pPr marL="0" indent="0">
              <a:buNone/>
            </a:pPr>
            <a:r>
              <a:rPr lang="en-US" dirty="0"/>
              <a:t>1- Interpreted Language :</a:t>
            </a:r>
          </a:p>
          <a:p>
            <a:pPr marL="0" indent="0">
              <a:buNone/>
            </a:pPr>
            <a:r>
              <a:rPr lang="en-US" dirty="0"/>
              <a:t>Direction : From top To Bottom , From Left To Right </a:t>
            </a:r>
          </a:p>
          <a:p>
            <a:pPr marL="0" indent="0">
              <a:buNone/>
            </a:pPr>
            <a:r>
              <a:rPr lang="en-US" dirty="0"/>
              <a:t>2- not case sensitive</a:t>
            </a:r>
          </a:p>
          <a:p>
            <a:pPr marL="0" indent="0">
              <a:buNone/>
            </a:pPr>
            <a:r>
              <a:rPr lang="en-US" dirty="0"/>
              <a:t>3- W3c</a:t>
            </a:r>
          </a:p>
          <a:p>
            <a:pPr marL="0" indent="0">
              <a:buNone/>
            </a:pPr>
            <a:r>
              <a:rPr lang="en-US" dirty="0"/>
              <a:t>4- predefined tags and predefined attributes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4610865"/>
            <a:ext cx="772014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&lt;title&gt;&lt;/title&gt;</a:t>
            </a:r>
          </a:p>
          <a:p>
            <a:r>
              <a:rPr lang="en-US" dirty="0"/>
              <a:t>		&lt;meta tags </a:t>
            </a:r>
          </a:p>
          <a:p>
            <a:r>
              <a:rPr lang="en-US" dirty="0"/>
              <a:t>		&lt;styles</a:t>
            </a:r>
          </a:p>
          <a:p>
            <a:r>
              <a:rPr lang="en-US" dirty="0"/>
              <a:t>		&lt;script&gt;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Basic Structure 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31520" y="5303362"/>
            <a:ext cx="484632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Recommended to use small letters for tag names and attributes names </a:t>
            </a:r>
          </a:p>
          <a:p>
            <a:r>
              <a:rPr lang="en-US" dirty="0"/>
              <a:t>2- You Have to Write Basic Structure For HTML Documents </a:t>
            </a:r>
          </a:p>
          <a:p>
            <a:r>
              <a:rPr lang="en-US" dirty="0"/>
              <a:t>3- You Have to Quote values For Attributes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1788" y="7126938"/>
            <a:ext cx="41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align=“center”&gt;ITI&lt;/p&gt;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64731" y="3312359"/>
            <a:ext cx="511629" cy="30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91303" y="1321356"/>
            <a:ext cx="42182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FAEA-B9FC-4161-99B7-8428BB99B830}"/>
              </a:ext>
            </a:extLst>
          </p:cNvPr>
          <p:cNvSpPr txBox="1"/>
          <p:nvPr/>
        </p:nvSpPr>
        <p:spPr>
          <a:xfrm>
            <a:off x="-2021305" y="3128211"/>
            <a:ext cx="20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</a:t>
            </a:r>
          </a:p>
          <a:p>
            <a:endParaRPr lang="en-US" dirty="0"/>
          </a:p>
          <a:p>
            <a:r>
              <a:rPr lang="en-US" dirty="0"/>
              <a:t>&lt;H1&gt;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0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: </a:t>
            </a:r>
            <a:r>
              <a:rPr lang="en-US" dirty="0" err="1"/>
              <a:t>Sturcture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CSS : Styles</a:t>
            </a:r>
            <a:br>
              <a:rPr lang="en-US" dirty="0"/>
            </a:br>
            <a:r>
              <a:rPr lang="en-US" dirty="0"/>
              <a:t>JS :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 Text : notepad </a:t>
            </a:r>
          </a:p>
          <a:p>
            <a:pPr marL="0" indent="0">
              <a:buNone/>
            </a:pPr>
            <a:r>
              <a:rPr lang="en-US" dirty="0"/>
              <a:t>WYSIWG : Drag And Drop :  no recommended</a:t>
            </a:r>
          </a:p>
        </p:txBody>
      </p:sp>
    </p:spTree>
    <p:extLst>
      <p:ext uri="{BB962C8B-B14F-4D97-AF65-F5344CB8AC3E}">
        <p14:creationId xmlns:p14="http://schemas.microsoft.com/office/powerpoint/2010/main" val="213800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D99E-FBDC-4649-BD5D-2BB6805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3B8A-8622-430D-9F5F-7304DFC8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Dealing with text : paragraphs , headings  , lists , nested lists , … physical styles </a:t>
            </a:r>
          </a:p>
          <a:p>
            <a:pPr>
              <a:buFontTx/>
              <a:buChar char="-"/>
            </a:pPr>
            <a:r>
              <a:rPr lang="en-US" dirty="0"/>
              <a:t>Images </a:t>
            </a:r>
          </a:p>
          <a:p>
            <a:pPr>
              <a:buFontTx/>
              <a:buChar char="-"/>
            </a:pPr>
            <a:r>
              <a:rPr lang="en-US" dirty="0"/>
              <a:t>Tables</a:t>
            </a:r>
          </a:p>
          <a:p>
            <a:pPr>
              <a:buFontTx/>
              <a:buChar char="-"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r>
              <a:rPr lang="en-US" dirty="0"/>
              <a:t>Forms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5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Tags :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1- Pairs : Couple OF Tags :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 Content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&lt;p&gt;ITI Mansoura &lt;/p&gt;</a:t>
            </a:r>
          </a:p>
          <a:p>
            <a:pPr marL="0" indent="0">
              <a:buNone/>
            </a:pPr>
            <a:r>
              <a:rPr lang="en-US" dirty="0"/>
              <a:t>2- Mono , Self Closing , Empty Tag: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=“”/&gt; :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3- Nested OR Tree Of Tags  :  avoid overlapping between tags  : last opened tag is first closed one </a:t>
            </a:r>
          </a:p>
          <a:p>
            <a:pPr marL="0" indent="0">
              <a:buNone/>
            </a:pPr>
            <a:r>
              <a:rPr lang="en-US" dirty="0"/>
              <a:t>	&lt;p&gt; &lt;b&gt;ITI &lt;/p&gt;&lt;/b&gt;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&lt;p&gt;ITI&lt;/p&gt;</a:t>
            </a:r>
          </a:p>
          <a:p>
            <a:pPr marL="0" indent="0">
              <a:buNone/>
            </a:pPr>
            <a:r>
              <a:rPr lang="en-US" dirty="0"/>
              <a:t>		&lt;h2&gt;Mansoura&lt;/p&gt;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802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: Typography : p , h, physical styles , lists , font ,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 paragraph : &lt;p&gt;</a:t>
            </a:r>
          </a:p>
        </p:txBody>
      </p:sp>
    </p:spTree>
    <p:extLst>
      <p:ext uri="{BB962C8B-B14F-4D97-AF65-F5344CB8AC3E}">
        <p14:creationId xmlns:p14="http://schemas.microsoft.com/office/powerpoint/2010/main" val="282930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FullPath</a:t>
            </a:r>
            <a:r>
              <a:rPr lang="en-US" dirty="0"/>
              <a:t> For Images Plus </a:t>
            </a:r>
            <a:r>
              <a:rPr lang="en-US" dirty="0" err="1"/>
              <a:t>Extsnsion</a:t>
            </a:r>
            <a:r>
              <a:rPr lang="en-US" dirty="0"/>
              <a:t>” border=“number” align=“left | right | top | middle | bottom ” alt=“” title=“” </a:t>
            </a:r>
            <a:r>
              <a:rPr lang="en-US" dirty="0" err="1"/>
              <a:t>usemap</a:t>
            </a:r>
            <a:r>
              <a:rPr lang="en-US" dirty="0"/>
              <a:t>=“” </a:t>
            </a:r>
            <a:r>
              <a:rPr lang="en-US" dirty="0" err="1"/>
              <a:t>vspace</a:t>
            </a:r>
            <a:r>
              <a:rPr lang="en-US" dirty="0"/>
              <a:t>=“” </a:t>
            </a:r>
            <a:r>
              <a:rPr lang="en-US" dirty="0" err="1"/>
              <a:t>hspace</a:t>
            </a:r>
            <a:r>
              <a:rPr lang="en-US" dirty="0"/>
              <a:t>=“”/&gt;</a:t>
            </a:r>
          </a:p>
        </p:txBody>
      </p:sp>
    </p:spTree>
    <p:extLst>
      <p:ext uri="{BB962C8B-B14F-4D97-AF65-F5344CB8AC3E}">
        <p14:creationId xmlns:p14="http://schemas.microsoft.com/office/powerpoint/2010/main" val="20716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819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CST</vt:lpstr>
      <vt:lpstr>Client Server Model</vt:lpstr>
      <vt:lpstr>XML</vt:lpstr>
      <vt:lpstr>HTML : Hyper (links)Text Markup Language :Tags</vt:lpstr>
      <vt:lpstr>HTML : Sturcture  CSS : Styles JS : Logic</vt:lpstr>
      <vt:lpstr>tags</vt:lpstr>
      <vt:lpstr>Type OF Tags : In HTML</vt:lpstr>
      <vt:lpstr>Text : Typography : p , h, physical styles , lists , font , ….</vt:lpstr>
      <vt:lpstr>Images </vt:lpstr>
      <vt:lpstr>Image Map</vt:lpstr>
      <vt:lpstr>links</vt:lpstr>
      <vt:lpstr>Named anchor ( self link )  mailto link  tel   self study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</dc:title>
  <dc:creator>Microsoft account</dc:creator>
  <cp:lastModifiedBy>Nasr Abdel Aziz</cp:lastModifiedBy>
  <cp:revision>24</cp:revision>
  <dcterms:created xsi:type="dcterms:W3CDTF">2022-10-16T07:09:45Z</dcterms:created>
  <dcterms:modified xsi:type="dcterms:W3CDTF">2025-07-06T08:49:21Z</dcterms:modified>
</cp:coreProperties>
</file>