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8" r:id="rId42"/>
    <p:sldId id="301" r:id="rId43"/>
    <p:sldId id="299" r:id="rId44"/>
    <p:sldId id="300" r:id="rId45"/>
    <p:sldId id="302" r:id="rId46"/>
    <p:sldId id="303" r:id="rId47"/>
    <p:sldId id="304" r:id="rId48"/>
    <p:sldId id="305" r:id="rId49"/>
    <p:sldId id="296" r:id="rId50"/>
    <p:sldId id="306" r:id="rId51"/>
    <p:sldId id="297" r:id="rId52"/>
    <p:sldId id="307" r:id="rId53"/>
    <p:sldId id="308" r:id="rId54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0066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431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32080">
              <a:lnSpc>
                <a:spcPts val="18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0066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431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32080">
              <a:lnSpc>
                <a:spcPts val="18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0066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32080">
              <a:lnSpc>
                <a:spcPts val="18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0066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32080">
              <a:lnSpc>
                <a:spcPts val="18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32080">
              <a:lnSpc>
                <a:spcPts val="18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9361" y="6482334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229361" y="899922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340" y="143967"/>
            <a:ext cx="852931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0066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2446292"/>
            <a:ext cx="4150995" cy="3452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431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92057" y="6486864"/>
            <a:ext cx="278638" cy="260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32080">
              <a:lnSpc>
                <a:spcPts val="18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26" Type="http://schemas.openxmlformats.org/officeDocument/2006/relationships/image" Target="../media/image79.png"/><Relationship Id="rId39" Type="http://schemas.openxmlformats.org/officeDocument/2006/relationships/image" Target="../media/image92.png"/><Relationship Id="rId21" Type="http://schemas.openxmlformats.org/officeDocument/2006/relationships/image" Target="../media/image74.png"/><Relationship Id="rId34" Type="http://schemas.openxmlformats.org/officeDocument/2006/relationships/image" Target="../media/image87.png"/><Relationship Id="rId42" Type="http://schemas.openxmlformats.org/officeDocument/2006/relationships/image" Target="../media/image95.png"/><Relationship Id="rId47" Type="http://schemas.openxmlformats.org/officeDocument/2006/relationships/image" Target="../media/image100.png"/><Relationship Id="rId50" Type="http://schemas.openxmlformats.org/officeDocument/2006/relationships/image" Target="../media/image103.png"/><Relationship Id="rId55" Type="http://schemas.openxmlformats.org/officeDocument/2006/relationships/image" Target="../media/image108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29" Type="http://schemas.openxmlformats.org/officeDocument/2006/relationships/image" Target="../media/image82.png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32" Type="http://schemas.openxmlformats.org/officeDocument/2006/relationships/image" Target="../media/image85.png"/><Relationship Id="rId37" Type="http://schemas.openxmlformats.org/officeDocument/2006/relationships/image" Target="../media/image90.png"/><Relationship Id="rId40" Type="http://schemas.openxmlformats.org/officeDocument/2006/relationships/image" Target="../media/image93.png"/><Relationship Id="rId45" Type="http://schemas.openxmlformats.org/officeDocument/2006/relationships/image" Target="../media/image98.png"/><Relationship Id="rId53" Type="http://schemas.openxmlformats.org/officeDocument/2006/relationships/image" Target="../media/image106.png"/><Relationship Id="rId58" Type="http://schemas.openxmlformats.org/officeDocument/2006/relationships/image" Target="../media/image111.png"/><Relationship Id="rId5" Type="http://schemas.openxmlformats.org/officeDocument/2006/relationships/image" Target="../media/image58.png"/><Relationship Id="rId61" Type="http://schemas.openxmlformats.org/officeDocument/2006/relationships/image" Target="../media/image114.png"/><Relationship Id="rId19" Type="http://schemas.openxmlformats.org/officeDocument/2006/relationships/image" Target="../media/image72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80.png"/><Relationship Id="rId30" Type="http://schemas.openxmlformats.org/officeDocument/2006/relationships/image" Target="../media/image83.png"/><Relationship Id="rId35" Type="http://schemas.openxmlformats.org/officeDocument/2006/relationships/image" Target="../media/image88.png"/><Relationship Id="rId43" Type="http://schemas.openxmlformats.org/officeDocument/2006/relationships/image" Target="../media/image96.png"/><Relationship Id="rId48" Type="http://schemas.openxmlformats.org/officeDocument/2006/relationships/image" Target="../media/image101.png"/><Relationship Id="rId56" Type="http://schemas.openxmlformats.org/officeDocument/2006/relationships/image" Target="../media/image109.png"/><Relationship Id="rId8" Type="http://schemas.openxmlformats.org/officeDocument/2006/relationships/image" Target="../media/image61.png"/><Relationship Id="rId51" Type="http://schemas.openxmlformats.org/officeDocument/2006/relationships/image" Target="../media/image104.png"/><Relationship Id="rId3" Type="http://schemas.openxmlformats.org/officeDocument/2006/relationships/image" Target="../media/image56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5" Type="http://schemas.openxmlformats.org/officeDocument/2006/relationships/image" Target="../media/image78.png"/><Relationship Id="rId33" Type="http://schemas.openxmlformats.org/officeDocument/2006/relationships/image" Target="../media/image86.png"/><Relationship Id="rId38" Type="http://schemas.openxmlformats.org/officeDocument/2006/relationships/image" Target="../media/image91.png"/><Relationship Id="rId46" Type="http://schemas.openxmlformats.org/officeDocument/2006/relationships/image" Target="../media/image99.png"/><Relationship Id="rId59" Type="http://schemas.openxmlformats.org/officeDocument/2006/relationships/image" Target="../media/image112.png"/><Relationship Id="rId20" Type="http://schemas.openxmlformats.org/officeDocument/2006/relationships/image" Target="../media/image73.png"/><Relationship Id="rId41" Type="http://schemas.openxmlformats.org/officeDocument/2006/relationships/image" Target="../media/image94.png"/><Relationship Id="rId54" Type="http://schemas.openxmlformats.org/officeDocument/2006/relationships/image" Target="../media/image107.png"/><Relationship Id="rId6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28" Type="http://schemas.openxmlformats.org/officeDocument/2006/relationships/image" Target="../media/image81.png"/><Relationship Id="rId36" Type="http://schemas.openxmlformats.org/officeDocument/2006/relationships/image" Target="../media/image89.png"/><Relationship Id="rId49" Type="http://schemas.openxmlformats.org/officeDocument/2006/relationships/image" Target="../media/image102.png"/><Relationship Id="rId57" Type="http://schemas.openxmlformats.org/officeDocument/2006/relationships/image" Target="../media/image110.png"/><Relationship Id="rId10" Type="http://schemas.openxmlformats.org/officeDocument/2006/relationships/image" Target="../media/image63.png"/><Relationship Id="rId31" Type="http://schemas.openxmlformats.org/officeDocument/2006/relationships/image" Target="../media/image84.png"/><Relationship Id="rId44" Type="http://schemas.openxmlformats.org/officeDocument/2006/relationships/image" Target="../media/image97.png"/><Relationship Id="rId52" Type="http://schemas.openxmlformats.org/officeDocument/2006/relationships/image" Target="../media/image105.png"/><Relationship Id="rId60" Type="http://schemas.openxmlformats.org/officeDocument/2006/relationships/image" Target="../media/image11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png"/></Relationships>
</file>

<file path=ppt/slides/_rels/slide3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4.png"/><Relationship Id="rId21" Type="http://schemas.openxmlformats.org/officeDocument/2006/relationships/image" Target="../media/image139.png"/><Relationship Id="rId42" Type="http://schemas.openxmlformats.org/officeDocument/2006/relationships/image" Target="../media/image160.png"/><Relationship Id="rId47" Type="http://schemas.openxmlformats.org/officeDocument/2006/relationships/image" Target="../media/image165.png"/><Relationship Id="rId63" Type="http://schemas.openxmlformats.org/officeDocument/2006/relationships/image" Target="../media/image181.png"/><Relationship Id="rId68" Type="http://schemas.openxmlformats.org/officeDocument/2006/relationships/image" Target="../media/image186.png"/><Relationship Id="rId84" Type="http://schemas.openxmlformats.org/officeDocument/2006/relationships/image" Target="../media/image202.png"/><Relationship Id="rId16" Type="http://schemas.openxmlformats.org/officeDocument/2006/relationships/image" Target="../media/image134.png"/><Relationship Id="rId11" Type="http://schemas.openxmlformats.org/officeDocument/2006/relationships/image" Target="../media/image129.png"/><Relationship Id="rId32" Type="http://schemas.openxmlformats.org/officeDocument/2006/relationships/image" Target="../media/image150.png"/><Relationship Id="rId37" Type="http://schemas.openxmlformats.org/officeDocument/2006/relationships/image" Target="../media/image155.png"/><Relationship Id="rId53" Type="http://schemas.openxmlformats.org/officeDocument/2006/relationships/image" Target="../media/image171.png"/><Relationship Id="rId58" Type="http://schemas.openxmlformats.org/officeDocument/2006/relationships/image" Target="../media/image176.png"/><Relationship Id="rId74" Type="http://schemas.openxmlformats.org/officeDocument/2006/relationships/image" Target="../media/image192.png"/><Relationship Id="rId79" Type="http://schemas.openxmlformats.org/officeDocument/2006/relationships/image" Target="../media/image197.png"/><Relationship Id="rId5" Type="http://schemas.openxmlformats.org/officeDocument/2006/relationships/image" Target="../media/image123.png"/><Relationship Id="rId61" Type="http://schemas.openxmlformats.org/officeDocument/2006/relationships/image" Target="../media/image179.png"/><Relationship Id="rId82" Type="http://schemas.openxmlformats.org/officeDocument/2006/relationships/image" Target="../media/image200.png"/><Relationship Id="rId19" Type="http://schemas.openxmlformats.org/officeDocument/2006/relationships/image" Target="../media/image137.png"/><Relationship Id="rId14" Type="http://schemas.openxmlformats.org/officeDocument/2006/relationships/image" Target="../media/image132.png"/><Relationship Id="rId22" Type="http://schemas.openxmlformats.org/officeDocument/2006/relationships/image" Target="../media/image140.png"/><Relationship Id="rId27" Type="http://schemas.openxmlformats.org/officeDocument/2006/relationships/image" Target="../media/image145.png"/><Relationship Id="rId30" Type="http://schemas.openxmlformats.org/officeDocument/2006/relationships/image" Target="../media/image148.png"/><Relationship Id="rId35" Type="http://schemas.openxmlformats.org/officeDocument/2006/relationships/image" Target="../media/image153.png"/><Relationship Id="rId43" Type="http://schemas.openxmlformats.org/officeDocument/2006/relationships/image" Target="../media/image161.png"/><Relationship Id="rId48" Type="http://schemas.openxmlformats.org/officeDocument/2006/relationships/image" Target="../media/image166.png"/><Relationship Id="rId56" Type="http://schemas.openxmlformats.org/officeDocument/2006/relationships/image" Target="../media/image174.png"/><Relationship Id="rId64" Type="http://schemas.openxmlformats.org/officeDocument/2006/relationships/image" Target="../media/image182.png"/><Relationship Id="rId69" Type="http://schemas.openxmlformats.org/officeDocument/2006/relationships/image" Target="../media/image187.png"/><Relationship Id="rId77" Type="http://schemas.openxmlformats.org/officeDocument/2006/relationships/image" Target="../media/image195.png"/><Relationship Id="rId8" Type="http://schemas.openxmlformats.org/officeDocument/2006/relationships/image" Target="../media/image126.png"/><Relationship Id="rId51" Type="http://schemas.openxmlformats.org/officeDocument/2006/relationships/image" Target="../media/image169.png"/><Relationship Id="rId72" Type="http://schemas.openxmlformats.org/officeDocument/2006/relationships/image" Target="../media/image190.png"/><Relationship Id="rId80" Type="http://schemas.openxmlformats.org/officeDocument/2006/relationships/image" Target="../media/image198.png"/><Relationship Id="rId3" Type="http://schemas.openxmlformats.org/officeDocument/2006/relationships/image" Target="../media/image121.png"/><Relationship Id="rId12" Type="http://schemas.openxmlformats.org/officeDocument/2006/relationships/image" Target="../media/image130.png"/><Relationship Id="rId17" Type="http://schemas.openxmlformats.org/officeDocument/2006/relationships/image" Target="../media/image135.png"/><Relationship Id="rId25" Type="http://schemas.openxmlformats.org/officeDocument/2006/relationships/image" Target="../media/image143.png"/><Relationship Id="rId33" Type="http://schemas.openxmlformats.org/officeDocument/2006/relationships/image" Target="../media/image151.png"/><Relationship Id="rId38" Type="http://schemas.openxmlformats.org/officeDocument/2006/relationships/image" Target="../media/image156.png"/><Relationship Id="rId46" Type="http://schemas.openxmlformats.org/officeDocument/2006/relationships/image" Target="../media/image164.png"/><Relationship Id="rId59" Type="http://schemas.openxmlformats.org/officeDocument/2006/relationships/image" Target="../media/image177.png"/><Relationship Id="rId67" Type="http://schemas.openxmlformats.org/officeDocument/2006/relationships/image" Target="../media/image185.png"/><Relationship Id="rId20" Type="http://schemas.openxmlformats.org/officeDocument/2006/relationships/image" Target="../media/image138.png"/><Relationship Id="rId41" Type="http://schemas.openxmlformats.org/officeDocument/2006/relationships/image" Target="../media/image159.png"/><Relationship Id="rId54" Type="http://schemas.openxmlformats.org/officeDocument/2006/relationships/image" Target="../media/image172.png"/><Relationship Id="rId62" Type="http://schemas.openxmlformats.org/officeDocument/2006/relationships/image" Target="../media/image180.png"/><Relationship Id="rId70" Type="http://schemas.openxmlformats.org/officeDocument/2006/relationships/image" Target="../media/image188.png"/><Relationship Id="rId75" Type="http://schemas.openxmlformats.org/officeDocument/2006/relationships/image" Target="../media/image193.png"/><Relationship Id="rId83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5" Type="http://schemas.openxmlformats.org/officeDocument/2006/relationships/image" Target="../media/image133.png"/><Relationship Id="rId23" Type="http://schemas.openxmlformats.org/officeDocument/2006/relationships/image" Target="../media/image141.png"/><Relationship Id="rId28" Type="http://schemas.openxmlformats.org/officeDocument/2006/relationships/image" Target="../media/image146.png"/><Relationship Id="rId36" Type="http://schemas.openxmlformats.org/officeDocument/2006/relationships/image" Target="../media/image154.png"/><Relationship Id="rId49" Type="http://schemas.openxmlformats.org/officeDocument/2006/relationships/image" Target="../media/image167.png"/><Relationship Id="rId57" Type="http://schemas.openxmlformats.org/officeDocument/2006/relationships/image" Target="../media/image175.png"/><Relationship Id="rId10" Type="http://schemas.openxmlformats.org/officeDocument/2006/relationships/image" Target="../media/image128.png"/><Relationship Id="rId31" Type="http://schemas.openxmlformats.org/officeDocument/2006/relationships/image" Target="../media/image149.png"/><Relationship Id="rId44" Type="http://schemas.openxmlformats.org/officeDocument/2006/relationships/image" Target="../media/image162.png"/><Relationship Id="rId52" Type="http://schemas.openxmlformats.org/officeDocument/2006/relationships/image" Target="../media/image170.png"/><Relationship Id="rId60" Type="http://schemas.openxmlformats.org/officeDocument/2006/relationships/image" Target="../media/image178.png"/><Relationship Id="rId65" Type="http://schemas.openxmlformats.org/officeDocument/2006/relationships/image" Target="../media/image183.png"/><Relationship Id="rId73" Type="http://schemas.openxmlformats.org/officeDocument/2006/relationships/image" Target="../media/image191.png"/><Relationship Id="rId78" Type="http://schemas.openxmlformats.org/officeDocument/2006/relationships/image" Target="../media/image196.png"/><Relationship Id="rId81" Type="http://schemas.openxmlformats.org/officeDocument/2006/relationships/image" Target="../media/image199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3" Type="http://schemas.openxmlformats.org/officeDocument/2006/relationships/image" Target="../media/image131.png"/><Relationship Id="rId18" Type="http://schemas.openxmlformats.org/officeDocument/2006/relationships/image" Target="../media/image136.png"/><Relationship Id="rId39" Type="http://schemas.openxmlformats.org/officeDocument/2006/relationships/image" Target="../media/image157.png"/><Relationship Id="rId34" Type="http://schemas.openxmlformats.org/officeDocument/2006/relationships/image" Target="../media/image152.png"/><Relationship Id="rId50" Type="http://schemas.openxmlformats.org/officeDocument/2006/relationships/image" Target="../media/image168.png"/><Relationship Id="rId55" Type="http://schemas.openxmlformats.org/officeDocument/2006/relationships/image" Target="../media/image173.png"/><Relationship Id="rId76" Type="http://schemas.openxmlformats.org/officeDocument/2006/relationships/image" Target="../media/image194.png"/><Relationship Id="rId7" Type="http://schemas.openxmlformats.org/officeDocument/2006/relationships/image" Target="../media/image125.png"/><Relationship Id="rId71" Type="http://schemas.openxmlformats.org/officeDocument/2006/relationships/image" Target="../media/image189.png"/><Relationship Id="rId2" Type="http://schemas.openxmlformats.org/officeDocument/2006/relationships/image" Target="../media/image120.png"/><Relationship Id="rId29" Type="http://schemas.openxmlformats.org/officeDocument/2006/relationships/image" Target="../media/image147.png"/><Relationship Id="rId24" Type="http://schemas.openxmlformats.org/officeDocument/2006/relationships/image" Target="../media/image142.png"/><Relationship Id="rId40" Type="http://schemas.openxmlformats.org/officeDocument/2006/relationships/image" Target="../media/image158.png"/><Relationship Id="rId45" Type="http://schemas.openxmlformats.org/officeDocument/2006/relationships/image" Target="../media/image163.png"/><Relationship Id="rId66" Type="http://schemas.openxmlformats.org/officeDocument/2006/relationships/image" Target="../media/image18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8.png"/><Relationship Id="rId5" Type="http://schemas.openxmlformats.org/officeDocument/2006/relationships/image" Target="../media/image207.png"/><Relationship Id="rId4" Type="http://schemas.openxmlformats.org/officeDocument/2006/relationships/image" Target="../media/image20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gware.com/fileadmin/user_upload/LandingPage%20NVIDIA/nvidia-h100-datasheet.pdf?utm_source=chatgpt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lmpo/understanding-self-attention-and-transformer-network-architecture-0734f73b8fa3" TargetMode="External"/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1125474"/>
            <a:ext cx="8229600" cy="914400"/>
          </a:xfrm>
          <a:custGeom>
            <a:avLst/>
            <a:gdLst/>
            <a:ahLst/>
            <a:cxnLst/>
            <a:rect l="l" t="t" r="r" b="b"/>
            <a:pathLst>
              <a:path w="8229600" h="914400">
                <a:moveTo>
                  <a:pt x="0" y="9144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25908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457962" y="2458973"/>
            <a:ext cx="8242934" cy="924560"/>
            <a:chOff x="457962" y="2458973"/>
            <a:chExt cx="8242934" cy="924560"/>
          </a:xfrm>
        </p:grpSpPr>
        <p:sp>
          <p:nvSpPr>
            <p:cNvPr id="4" name="object 4"/>
            <p:cNvSpPr/>
            <p:nvPr/>
          </p:nvSpPr>
          <p:spPr>
            <a:xfrm>
              <a:off x="457962" y="3373373"/>
              <a:ext cx="8229600" cy="0"/>
            </a:xfrm>
            <a:custGeom>
              <a:avLst/>
              <a:gdLst/>
              <a:ahLst/>
              <a:cxnLst/>
              <a:rect l="l" t="t" r="r" b="b"/>
              <a:pathLst>
                <a:path w="8229600">
                  <a:moveTo>
                    <a:pt x="0" y="0"/>
                  </a:moveTo>
                  <a:lnTo>
                    <a:pt x="8229600" y="0"/>
                  </a:lnTo>
                </a:path>
              </a:pathLst>
            </a:custGeom>
            <a:ln w="19812">
              <a:solidFill>
                <a:srgbClr val="CC99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8687562" y="2458973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0" y="914400"/>
                  </a:lnTo>
                </a:path>
              </a:pathLst>
            </a:custGeom>
            <a:ln w="25908">
              <a:solidFill>
                <a:srgbClr val="CC99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77236" y="1401521"/>
            <a:ext cx="45891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60" dirty="0">
                <a:solidFill>
                  <a:srgbClr val="C00000"/>
                </a:solidFill>
              </a:rPr>
              <a:t>GPU</a:t>
            </a:r>
            <a:r>
              <a:rPr sz="4800" spc="5" dirty="0">
                <a:solidFill>
                  <a:srgbClr val="C00000"/>
                </a:solidFill>
              </a:rPr>
              <a:t> </a:t>
            </a:r>
            <a:r>
              <a:rPr sz="4800" spc="-70" dirty="0">
                <a:solidFill>
                  <a:srgbClr val="C00000"/>
                </a:solidFill>
              </a:rPr>
              <a:t>Architectures</a:t>
            </a:r>
            <a:endParaRPr sz="4800" dirty="0"/>
          </a:p>
        </p:txBody>
      </p:sp>
      <p:sp>
        <p:nvSpPr>
          <p:cNvPr id="7" name="object 7"/>
          <p:cNvSpPr txBox="1"/>
          <p:nvPr/>
        </p:nvSpPr>
        <p:spPr>
          <a:xfrm>
            <a:off x="3294126" y="4064889"/>
            <a:ext cx="2633345" cy="2281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3399"/>
                </a:solidFill>
                <a:latin typeface="Tahoma"/>
                <a:cs typeface="Tahoma"/>
              </a:rPr>
              <a:t>Prof.</a:t>
            </a:r>
            <a:r>
              <a:rPr sz="2800" spc="-70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003399"/>
                </a:solidFill>
                <a:latin typeface="Tahoma"/>
                <a:cs typeface="Tahoma"/>
              </a:rPr>
              <a:t>Onur</a:t>
            </a:r>
            <a:r>
              <a:rPr sz="2800" spc="-45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003399"/>
                </a:solidFill>
                <a:latin typeface="Tahoma"/>
                <a:cs typeface="Tahoma"/>
              </a:rPr>
              <a:t>Mutlu</a:t>
            </a:r>
            <a:endParaRPr sz="2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30"/>
              </a:spcBef>
            </a:pPr>
            <a:endParaRPr sz="28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ETH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Zürich</a:t>
            </a:r>
            <a:endParaRPr sz="24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ahoma"/>
                <a:cs typeface="Tahoma"/>
              </a:rPr>
              <a:t>Spring</a:t>
            </a:r>
            <a:r>
              <a:rPr sz="2400" spc="-20" dirty="0">
                <a:latin typeface="Tahoma"/>
                <a:cs typeface="Tahoma"/>
              </a:rPr>
              <a:t> 2023</a:t>
            </a:r>
            <a:endParaRPr sz="24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ahoma"/>
                <a:cs typeface="Tahoma"/>
              </a:rPr>
              <a:t>11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May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2023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0" dirty="0"/>
              <a:t>Warp</a:t>
            </a:r>
            <a:r>
              <a:rPr sz="4000" spc="-180" dirty="0"/>
              <a:t> </a:t>
            </a:r>
            <a:r>
              <a:rPr sz="4000" spc="-85" dirty="0"/>
              <a:t>Terminology</a:t>
            </a:r>
            <a:endParaRPr sz="40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9867" y="1085088"/>
            <a:ext cx="7075932" cy="47061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9740" y="6008014"/>
            <a:ext cx="18649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Source: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Wikipedia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6482334"/>
            <a:ext cx="2971165" cy="0"/>
          </a:xfrm>
          <a:custGeom>
            <a:avLst/>
            <a:gdLst/>
            <a:ahLst/>
            <a:cxnLst/>
            <a:rect l="l" t="t" r="r" b="b"/>
            <a:pathLst>
              <a:path w="2971165">
                <a:moveTo>
                  <a:pt x="0" y="0"/>
                </a:moveTo>
                <a:lnTo>
                  <a:pt x="2971038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29361" y="899922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578866" y="1174750"/>
            <a:ext cx="6543040" cy="2423795"/>
            <a:chOff x="578866" y="1174750"/>
            <a:chExt cx="6543040" cy="2423795"/>
          </a:xfrm>
        </p:grpSpPr>
        <p:sp>
          <p:nvSpPr>
            <p:cNvPr id="5" name="object 5"/>
            <p:cNvSpPr/>
            <p:nvPr/>
          </p:nvSpPr>
          <p:spPr>
            <a:xfrm>
              <a:off x="614172" y="3081527"/>
              <a:ext cx="6501765" cy="510540"/>
            </a:xfrm>
            <a:custGeom>
              <a:avLst/>
              <a:gdLst/>
              <a:ahLst/>
              <a:cxnLst/>
              <a:rect l="l" t="t" r="r" b="b"/>
              <a:pathLst>
                <a:path w="6501765" h="510539">
                  <a:moveTo>
                    <a:pt x="6416294" y="0"/>
                  </a:moveTo>
                  <a:lnTo>
                    <a:pt x="85090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90" y="510539"/>
                  </a:lnTo>
                  <a:lnTo>
                    <a:pt x="6416294" y="510539"/>
                  </a:lnTo>
                  <a:lnTo>
                    <a:pt x="6449413" y="503852"/>
                  </a:lnTo>
                  <a:lnTo>
                    <a:pt x="6476460" y="485616"/>
                  </a:lnTo>
                  <a:lnTo>
                    <a:pt x="6494696" y="458569"/>
                  </a:lnTo>
                  <a:lnTo>
                    <a:pt x="6501383" y="425450"/>
                  </a:lnTo>
                  <a:lnTo>
                    <a:pt x="6501383" y="85089"/>
                  </a:lnTo>
                  <a:lnTo>
                    <a:pt x="6494696" y="51970"/>
                  </a:lnTo>
                  <a:lnTo>
                    <a:pt x="6476460" y="24923"/>
                  </a:lnTo>
                  <a:lnTo>
                    <a:pt x="6449413" y="6687"/>
                  </a:lnTo>
                  <a:lnTo>
                    <a:pt x="6416294" y="0"/>
                  </a:lnTo>
                  <a:close/>
                </a:path>
              </a:pathLst>
            </a:custGeom>
            <a:solidFill>
              <a:srgbClr val="CCFF3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614172" y="3081527"/>
              <a:ext cx="6501765" cy="510540"/>
            </a:xfrm>
            <a:custGeom>
              <a:avLst/>
              <a:gdLst/>
              <a:ahLst/>
              <a:cxnLst/>
              <a:rect l="l" t="t" r="r" b="b"/>
              <a:pathLst>
                <a:path w="6501765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90" y="0"/>
                  </a:lnTo>
                  <a:lnTo>
                    <a:pt x="6416294" y="0"/>
                  </a:lnTo>
                  <a:lnTo>
                    <a:pt x="6449413" y="6687"/>
                  </a:lnTo>
                  <a:lnTo>
                    <a:pt x="6476460" y="24923"/>
                  </a:lnTo>
                  <a:lnTo>
                    <a:pt x="6494696" y="51970"/>
                  </a:lnTo>
                  <a:lnTo>
                    <a:pt x="6501383" y="85089"/>
                  </a:lnTo>
                  <a:lnTo>
                    <a:pt x="6501383" y="425450"/>
                  </a:lnTo>
                  <a:lnTo>
                    <a:pt x="6494696" y="458569"/>
                  </a:lnTo>
                  <a:lnTo>
                    <a:pt x="6476460" y="485616"/>
                  </a:lnTo>
                  <a:lnTo>
                    <a:pt x="6449413" y="503852"/>
                  </a:lnTo>
                  <a:lnTo>
                    <a:pt x="6416294" y="510539"/>
                  </a:lnTo>
                  <a:lnTo>
                    <a:pt x="85090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614172" y="2467355"/>
              <a:ext cx="6501765" cy="510540"/>
            </a:xfrm>
            <a:custGeom>
              <a:avLst/>
              <a:gdLst/>
              <a:ahLst/>
              <a:cxnLst/>
              <a:rect l="l" t="t" r="r" b="b"/>
              <a:pathLst>
                <a:path w="6501765" h="510539">
                  <a:moveTo>
                    <a:pt x="6416294" y="0"/>
                  </a:moveTo>
                  <a:lnTo>
                    <a:pt x="85090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90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90" y="510540"/>
                  </a:lnTo>
                  <a:lnTo>
                    <a:pt x="6416294" y="510540"/>
                  </a:lnTo>
                  <a:lnTo>
                    <a:pt x="6449413" y="503852"/>
                  </a:lnTo>
                  <a:lnTo>
                    <a:pt x="6476460" y="485616"/>
                  </a:lnTo>
                  <a:lnTo>
                    <a:pt x="6494696" y="458569"/>
                  </a:lnTo>
                  <a:lnTo>
                    <a:pt x="6501383" y="425450"/>
                  </a:lnTo>
                  <a:lnTo>
                    <a:pt x="6501383" y="85090"/>
                  </a:lnTo>
                  <a:lnTo>
                    <a:pt x="6494696" y="51970"/>
                  </a:lnTo>
                  <a:lnTo>
                    <a:pt x="6476460" y="24923"/>
                  </a:lnTo>
                  <a:lnTo>
                    <a:pt x="6449413" y="6687"/>
                  </a:lnTo>
                  <a:lnTo>
                    <a:pt x="6416294" y="0"/>
                  </a:lnTo>
                  <a:close/>
                </a:path>
              </a:pathLst>
            </a:custGeom>
            <a:solidFill>
              <a:srgbClr val="CCFF3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614172" y="2467355"/>
              <a:ext cx="6501765" cy="510540"/>
            </a:xfrm>
            <a:custGeom>
              <a:avLst/>
              <a:gdLst/>
              <a:ahLst/>
              <a:cxnLst/>
              <a:rect l="l" t="t" r="r" b="b"/>
              <a:pathLst>
                <a:path w="6501765" h="510539">
                  <a:moveTo>
                    <a:pt x="0" y="85090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90" y="0"/>
                  </a:lnTo>
                  <a:lnTo>
                    <a:pt x="6416294" y="0"/>
                  </a:lnTo>
                  <a:lnTo>
                    <a:pt x="6449413" y="6687"/>
                  </a:lnTo>
                  <a:lnTo>
                    <a:pt x="6476460" y="24923"/>
                  </a:lnTo>
                  <a:lnTo>
                    <a:pt x="6494696" y="51970"/>
                  </a:lnTo>
                  <a:lnTo>
                    <a:pt x="6501383" y="85090"/>
                  </a:lnTo>
                  <a:lnTo>
                    <a:pt x="6501383" y="425450"/>
                  </a:lnTo>
                  <a:lnTo>
                    <a:pt x="6494696" y="458569"/>
                  </a:lnTo>
                  <a:lnTo>
                    <a:pt x="6476460" y="485616"/>
                  </a:lnTo>
                  <a:lnTo>
                    <a:pt x="6449413" y="503852"/>
                  </a:lnTo>
                  <a:lnTo>
                    <a:pt x="6416294" y="510540"/>
                  </a:lnTo>
                  <a:lnTo>
                    <a:pt x="85090" y="510540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9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592836" y="1789176"/>
              <a:ext cx="6499860" cy="510540"/>
            </a:xfrm>
            <a:custGeom>
              <a:avLst/>
              <a:gdLst/>
              <a:ahLst/>
              <a:cxnLst/>
              <a:rect l="l" t="t" r="r" b="b"/>
              <a:pathLst>
                <a:path w="6499859" h="510539">
                  <a:moveTo>
                    <a:pt x="6414770" y="0"/>
                  </a:moveTo>
                  <a:lnTo>
                    <a:pt x="85090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90" y="510539"/>
                  </a:lnTo>
                  <a:lnTo>
                    <a:pt x="6414770" y="510539"/>
                  </a:lnTo>
                  <a:lnTo>
                    <a:pt x="6447889" y="503852"/>
                  </a:lnTo>
                  <a:lnTo>
                    <a:pt x="6474936" y="485616"/>
                  </a:lnTo>
                  <a:lnTo>
                    <a:pt x="6493172" y="458569"/>
                  </a:lnTo>
                  <a:lnTo>
                    <a:pt x="6499860" y="425450"/>
                  </a:lnTo>
                  <a:lnTo>
                    <a:pt x="6499860" y="85089"/>
                  </a:lnTo>
                  <a:lnTo>
                    <a:pt x="6493172" y="51970"/>
                  </a:lnTo>
                  <a:lnTo>
                    <a:pt x="6474936" y="24923"/>
                  </a:lnTo>
                  <a:lnTo>
                    <a:pt x="6447889" y="6687"/>
                  </a:lnTo>
                  <a:lnTo>
                    <a:pt x="6414770" y="0"/>
                  </a:lnTo>
                  <a:close/>
                </a:path>
              </a:pathLst>
            </a:custGeom>
            <a:solidFill>
              <a:srgbClr val="CCFF3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592836" y="1789176"/>
              <a:ext cx="6499860" cy="510540"/>
            </a:xfrm>
            <a:custGeom>
              <a:avLst/>
              <a:gdLst/>
              <a:ahLst/>
              <a:cxnLst/>
              <a:rect l="l" t="t" r="r" b="b"/>
              <a:pathLst>
                <a:path w="6499859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90" y="0"/>
                  </a:lnTo>
                  <a:lnTo>
                    <a:pt x="6414770" y="0"/>
                  </a:lnTo>
                  <a:lnTo>
                    <a:pt x="6447889" y="6687"/>
                  </a:lnTo>
                  <a:lnTo>
                    <a:pt x="6474936" y="24923"/>
                  </a:lnTo>
                  <a:lnTo>
                    <a:pt x="6493172" y="51970"/>
                  </a:lnTo>
                  <a:lnTo>
                    <a:pt x="6499860" y="85089"/>
                  </a:lnTo>
                  <a:lnTo>
                    <a:pt x="6499860" y="425450"/>
                  </a:lnTo>
                  <a:lnTo>
                    <a:pt x="6493172" y="458569"/>
                  </a:lnTo>
                  <a:lnTo>
                    <a:pt x="6474936" y="485616"/>
                  </a:lnTo>
                  <a:lnTo>
                    <a:pt x="6447889" y="503852"/>
                  </a:lnTo>
                  <a:lnTo>
                    <a:pt x="6414770" y="510539"/>
                  </a:lnTo>
                  <a:lnTo>
                    <a:pt x="85090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585216" y="1181100"/>
              <a:ext cx="6501765" cy="510540"/>
            </a:xfrm>
            <a:custGeom>
              <a:avLst/>
              <a:gdLst/>
              <a:ahLst/>
              <a:cxnLst/>
              <a:rect l="l" t="t" r="r" b="b"/>
              <a:pathLst>
                <a:path w="6501765" h="510539">
                  <a:moveTo>
                    <a:pt x="6416294" y="0"/>
                  </a:moveTo>
                  <a:lnTo>
                    <a:pt x="85090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90" y="510539"/>
                  </a:lnTo>
                  <a:lnTo>
                    <a:pt x="6416294" y="510539"/>
                  </a:lnTo>
                  <a:lnTo>
                    <a:pt x="6449413" y="503852"/>
                  </a:lnTo>
                  <a:lnTo>
                    <a:pt x="6476460" y="485616"/>
                  </a:lnTo>
                  <a:lnTo>
                    <a:pt x="6494696" y="458569"/>
                  </a:lnTo>
                  <a:lnTo>
                    <a:pt x="6501384" y="425450"/>
                  </a:lnTo>
                  <a:lnTo>
                    <a:pt x="6501384" y="85089"/>
                  </a:lnTo>
                  <a:lnTo>
                    <a:pt x="6494696" y="51970"/>
                  </a:lnTo>
                  <a:lnTo>
                    <a:pt x="6476460" y="24923"/>
                  </a:lnTo>
                  <a:lnTo>
                    <a:pt x="6449413" y="6687"/>
                  </a:lnTo>
                  <a:lnTo>
                    <a:pt x="6416294" y="0"/>
                  </a:lnTo>
                  <a:close/>
                </a:path>
              </a:pathLst>
            </a:custGeom>
            <a:solidFill>
              <a:srgbClr val="CCFF3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585216" y="1181100"/>
              <a:ext cx="6501765" cy="510540"/>
            </a:xfrm>
            <a:custGeom>
              <a:avLst/>
              <a:gdLst/>
              <a:ahLst/>
              <a:cxnLst/>
              <a:rect l="l" t="t" r="r" b="b"/>
              <a:pathLst>
                <a:path w="6501765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90" y="0"/>
                  </a:lnTo>
                  <a:lnTo>
                    <a:pt x="6416294" y="0"/>
                  </a:lnTo>
                  <a:lnTo>
                    <a:pt x="6449413" y="6687"/>
                  </a:lnTo>
                  <a:lnTo>
                    <a:pt x="6476460" y="24923"/>
                  </a:lnTo>
                  <a:lnTo>
                    <a:pt x="6494696" y="51970"/>
                  </a:lnTo>
                  <a:lnTo>
                    <a:pt x="6501384" y="85089"/>
                  </a:lnTo>
                  <a:lnTo>
                    <a:pt x="6501384" y="425450"/>
                  </a:lnTo>
                  <a:lnTo>
                    <a:pt x="6494696" y="458569"/>
                  </a:lnTo>
                  <a:lnTo>
                    <a:pt x="6476460" y="485616"/>
                  </a:lnTo>
                  <a:lnTo>
                    <a:pt x="6449413" y="503852"/>
                  </a:lnTo>
                  <a:lnTo>
                    <a:pt x="6416294" y="510539"/>
                  </a:lnTo>
                  <a:lnTo>
                    <a:pt x="85090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0704" y="1234439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69" h="402589">
                  <a:moveTo>
                    <a:pt x="632460" y="0"/>
                  </a:moveTo>
                  <a:lnTo>
                    <a:pt x="67056" y="0"/>
                  </a:lnTo>
                  <a:lnTo>
                    <a:pt x="40955" y="5262"/>
                  </a:lnTo>
                  <a:lnTo>
                    <a:pt x="19640" y="19621"/>
                  </a:lnTo>
                  <a:lnTo>
                    <a:pt x="5269" y="40933"/>
                  </a:lnTo>
                  <a:lnTo>
                    <a:pt x="0" y="67056"/>
                  </a:lnTo>
                  <a:lnTo>
                    <a:pt x="0" y="335280"/>
                  </a:lnTo>
                  <a:lnTo>
                    <a:pt x="5269" y="361402"/>
                  </a:lnTo>
                  <a:lnTo>
                    <a:pt x="19640" y="382714"/>
                  </a:lnTo>
                  <a:lnTo>
                    <a:pt x="40955" y="397073"/>
                  </a:lnTo>
                  <a:lnTo>
                    <a:pt x="67056" y="402336"/>
                  </a:lnTo>
                  <a:lnTo>
                    <a:pt x="632460" y="402336"/>
                  </a:lnTo>
                  <a:lnTo>
                    <a:pt x="658582" y="397073"/>
                  </a:lnTo>
                  <a:lnTo>
                    <a:pt x="679894" y="382714"/>
                  </a:lnTo>
                  <a:lnTo>
                    <a:pt x="694253" y="361402"/>
                  </a:lnTo>
                  <a:lnTo>
                    <a:pt x="699516" y="335280"/>
                  </a:lnTo>
                  <a:lnTo>
                    <a:pt x="699516" y="67056"/>
                  </a:lnTo>
                  <a:lnTo>
                    <a:pt x="694253" y="40933"/>
                  </a:lnTo>
                  <a:lnTo>
                    <a:pt x="679894" y="19621"/>
                  </a:lnTo>
                  <a:lnTo>
                    <a:pt x="658582" y="5262"/>
                  </a:lnTo>
                  <a:lnTo>
                    <a:pt x="632460" y="0"/>
                  </a:lnTo>
                  <a:close/>
                </a:path>
              </a:pathLst>
            </a:custGeom>
            <a:solidFill>
              <a:srgbClr val="996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060704" y="1234439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69" h="402589">
                  <a:moveTo>
                    <a:pt x="0" y="67056"/>
                  </a:moveTo>
                  <a:lnTo>
                    <a:pt x="5269" y="40933"/>
                  </a:lnTo>
                  <a:lnTo>
                    <a:pt x="19640" y="19621"/>
                  </a:lnTo>
                  <a:lnTo>
                    <a:pt x="40955" y="5262"/>
                  </a:lnTo>
                  <a:lnTo>
                    <a:pt x="67056" y="0"/>
                  </a:lnTo>
                  <a:lnTo>
                    <a:pt x="632460" y="0"/>
                  </a:lnTo>
                  <a:lnTo>
                    <a:pt x="658582" y="5262"/>
                  </a:lnTo>
                  <a:lnTo>
                    <a:pt x="679894" y="19621"/>
                  </a:lnTo>
                  <a:lnTo>
                    <a:pt x="694253" y="40933"/>
                  </a:lnTo>
                  <a:lnTo>
                    <a:pt x="699516" y="67056"/>
                  </a:lnTo>
                  <a:lnTo>
                    <a:pt x="699516" y="335280"/>
                  </a:lnTo>
                  <a:lnTo>
                    <a:pt x="694253" y="361402"/>
                  </a:lnTo>
                  <a:lnTo>
                    <a:pt x="679894" y="382714"/>
                  </a:lnTo>
                  <a:lnTo>
                    <a:pt x="658582" y="397073"/>
                  </a:lnTo>
                  <a:lnTo>
                    <a:pt x="632460" y="402336"/>
                  </a:lnTo>
                  <a:lnTo>
                    <a:pt x="67056" y="402336"/>
                  </a:lnTo>
                  <a:lnTo>
                    <a:pt x="40955" y="397073"/>
                  </a:lnTo>
                  <a:lnTo>
                    <a:pt x="19640" y="382714"/>
                  </a:lnTo>
                  <a:lnTo>
                    <a:pt x="5269" y="361402"/>
                  </a:lnTo>
                  <a:lnTo>
                    <a:pt x="0" y="335280"/>
                  </a:lnTo>
                  <a:lnTo>
                    <a:pt x="0" y="670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166609" y="3195650"/>
            <a:ext cx="18021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i="1" dirty="0">
                <a:solidFill>
                  <a:srgbClr val="BCE01B"/>
                </a:solidFill>
                <a:latin typeface="Verdana"/>
                <a:cs typeface="Verdana"/>
              </a:rPr>
              <a:t>Warp</a:t>
            </a:r>
            <a:r>
              <a:rPr sz="1400" b="1" i="1" spc="-25" dirty="0">
                <a:solidFill>
                  <a:srgbClr val="BCE01B"/>
                </a:solidFill>
                <a:latin typeface="Verdana"/>
                <a:cs typeface="Verdana"/>
              </a:rPr>
              <a:t> </a:t>
            </a:r>
            <a:r>
              <a:rPr sz="1400" b="1" i="1" dirty="0">
                <a:solidFill>
                  <a:srgbClr val="BCE01B"/>
                </a:solidFill>
                <a:latin typeface="Verdana"/>
                <a:cs typeface="Verdana"/>
              </a:rPr>
              <a:t>0</a:t>
            </a:r>
            <a:r>
              <a:rPr sz="1400" b="1" i="1" spc="-20" dirty="0">
                <a:solidFill>
                  <a:srgbClr val="BCE01B"/>
                </a:solidFill>
                <a:latin typeface="Verdana"/>
                <a:cs typeface="Verdana"/>
              </a:rPr>
              <a:t> </a:t>
            </a:r>
            <a:r>
              <a:rPr sz="1400" b="1" i="1" dirty="0">
                <a:solidFill>
                  <a:srgbClr val="BCE01B"/>
                </a:solidFill>
                <a:latin typeface="Verdana"/>
                <a:cs typeface="Verdana"/>
              </a:rPr>
              <a:t>at</a:t>
            </a:r>
            <a:r>
              <a:rPr sz="1400" b="1" i="1" spc="-15" dirty="0">
                <a:solidFill>
                  <a:srgbClr val="BCE01B"/>
                </a:solidFill>
                <a:latin typeface="Verdana"/>
                <a:cs typeface="Verdana"/>
              </a:rPr>
              <a:t> </a:t>
            </a:r>
            <a:r>
              <a:rPr sz="1400" b="1" i="1" dirty="0">
                <a:solidFill>
                  <a:srgbClr val="BCE01B"/>
                </a:solidFill>
                <a:latin typeface="Verdana"/>
                <a:cs typeface="Verdana"/>
              </a:rPr>
              <a:t>PC</a:t>
            </a:r>
            <a:r>
              <a:rPr sz="1400" b="1" i="1" spc="-15" dirty="0">
                <a:solidFill>
                  <a:srgbClr val="BCE01B"/>
                </a:solidFill>
                <a:latin typeface="Verdana"/>
                <a:cs typeface="Verdana"/>
              </a:rPr>
              <a:t> </a:t>
            </a:r>
            <a:r>
              <a:rPr sz="1400" b="1" i="1" spc="-25" dirty="0">
                <a:solidFill>
                  <a:srgbClr val="BCE01B"/>
                </a:solidFill>
                <a:latin typeface="Verdana"/>
                <a:cs typeface="Verdana"/>
              </a:rPr>
              <a:t>X+3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66609" y="2581097"/>
            <a:ext cx="18021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i="1" dirty="0">
                <a:solidFill>
                  <a:srgbClr val="BCE01B"/>
                </a:solidFill>
                <a:latin typeface="Verdana"/>
                <a:cs typeface="Verdana"/>
              </a:rPr>
              <a:t>Warp</a:t>
            </a:r>
            <a:r>
              <a:rPr sz="1400" b="1" i="1" spc="-25" dirty="0">
                <a:solidFill>
                  <a:srgbClr val="BCE01B"/>
                </a:solidFill>
                <a:latin typeface="Verdana"/>
                <a:cs typeface="Verdana"/>
              </a:rPr>
              <a:t> </a:t>
            </a:r>
            <a:r>
              <a:rPr sz="1400" b="1" i="1" dirty="0">
                <a:solidFill>
                  <a:srgbClr val="BCE01B"/>
                </a:solidFill>
                <a:latin typeface="Verdana"/>
                <a:cs typeface="Verdana"/>
              </a:rPr>
              <a:t>0</a:t>
            </a:r>
            <a:r>
              <a:rPr sz="1400" b="1" i="1" spc="-20" dirty="0">
                <a:solidFill>
                  <a:srgbClr val="BCE01B"/>
                </a:solidFill>
                <a:latin typeface="Verdana"/>
                <a:cs typeface="Verdana"/>
              </a:rPr>
              <a:t> </a:t>
            </a:r>
            <a:r>
              <a:rPr sz="1400" b="1" i="1" dirty="0">
                <a:solidFill>
                  <a:srgbClr val="BCE01B"/>
                </a:solidFill>
                <a:latin typeface="Verdana"/>
                <a:cs typeface="Verdana"/>
              </a:rPr>
              <a:t>at</a:t>
            </a:r>
            <a:r>
              <a:rPr sz="1400" b="1" i="1" spc="-15" dirty="0">
                <a:solidFill>
                  <a:srgbClr val="BCE01B"/>
                </a:solidFill>
                <a:latin typeface="Verdana"/>
                <a:cs typeface="Verdana"/>
              </a:rPr>
              <a:t> </a:t>
            </a:r>
            <a:r>
              <a:rPr sz="1400" b="1" i="1" dirty="0">
                <a:solidFill>
                  <a:srgbClr val="BCE01B"/>
                </a:solidFill>
                <a:latin typeface="Verdana"/>
                <a:cs typeface="Verdana"/>
              </a:rPr>
              <a:t>PC</a:t>
            </a:r>
            <a:r>
              <a:rPr sz="1400" b="1" i="1" spc="-15" dirty="0">
                <a:solidFill>
                  <a:srgbClr val="BCE01B"/>
                </a:solidFill>
                <a:latin typeface="Verdana"/>
                <a:cs typeface="Verdana"/>
              </a:rPr>
              <a:t> </a:t>
            </a:r>
            <a:r>
              <a:rPr sz="1400" b="1" i="1" spc="-25" dirty="0">
                <a:solidFill>
                  <a:srgbClr val="BCE01B"/>
                </a:solidFill>
                <a:latin typeface="Verdana"/>
                <a:cs typeface="Verdana"/>
              </a:rPr>
              <a:t>X+2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66609" y="1903602"/>
            <a:ext cx="18014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i="1" dirty="0">
                <a:solidFill>
                  <a:srgbClr val="BCE01B"/>
                </a:solidFill>
                <a:latin typeface="Verdana"/>
                <a:cs typeface="Verdana"/>
              </a:rPr>
              <a:t>Warp</a:t>
            </a:r>
            <a:r>
              <a:rPr sz="1400" b="1" i="1" spc="-35" dirty="0">
                <a:solidFill>
                  <a:srgbClr val="BCE01B"/>
                </a:solidFill>
                <a:latin typeface="Verdana"/>
                <a:cs typeface="Verdana"/>
              </a:rPr>
              <a:t> </a:t>
            </a:r>
            <a:r>
              <a:rPr sz="1400" b="1" i="1" dirty="0">
                <a:solidFill>
                  <a:srgbClr val="BCE01B"/>
                </a:solidFill>
                <a:latin typeface="Verdana"/>
                <a:cs typeface="Verdana"/>
              </a:rPr>
              <a:t>0</a:t>
            </a:r>
            <a:r>
              <a:rPr sz="1400" b="1" i="1" spc="-20" dirty="0">
                <a:solidFill>
                  <a:srgbClr val="BCE01B"/>
                </a:solidFill>
                <a:latin typeface="Verdana"/>
                <a:cs typeface="Verdana"/>
              </a:rPr>
              <a:t> </a:t>
            </a:r>
            <a:r>
              <a:rPr sz="1400" b="1" i="1" dirty="0">
                <a:solidFill>
                  <a:srgbClr val="BCE01B"/>
                </a:solidFill>
                <a:latin typeface="Verdana"/>
                <a:cs typeface="Verdana"/>
              </a:rPr>
              <a:t>at</a:t>
            </a:r>
            <a:r>
              <a:rPr sz="1400" b="1" i="1" spc="-10" dirty="0">
                <a:solidFill>
                  <a:srgbClr val="BCE01B"/>
                </a:solidFill>
                <a:latin typeface="Verdana"/>
                <a:cs typeface="Verdana"/>
              </a:rPr>
              <a:t> </a:t>
            </a:r>
            <a:r>
              <a:rPr sz="1400" b="1" i="1" dirty="0">
                <a:solidFill>
                  <a:srgbClr val="BCE01B"/>
                </a:solidFill>
                <a:latin typeface="Verdana"/>
                <a:cs typeface="Verdana"/>
              </a:rPr>
              <a:t>PC</a:t>
            </a:r>
            <a:r>
              <a:rPr sz="1400" b="1" i="1" spc="-15" dirty="0">
                <a:solidFill>
                  <a:srgbClr val="BCE01B"/>
                </a:solidFill>
                <a:latin typeface="Verdana"/>
                <a:cs typeface="Verdana"/>
              </a:rPr>
              <a:t> </a:t>
            </a:r>
            <a:r>
              <a:rPr sz="1400" b="1" i="1" spc="-25" dirty="0">
                <a:solidFill>
                  <a:srgbClr val="BCE01B"/>
                </a:solidFill>
                <a:latin typeface="Verdana"/>
                <a:cs typeface="Verdana"/>
              </a:rPr>
              <a:t>X+1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31140" y="143967"/>
            <a:ext cx="5116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SPMD</a:t>
            </a:r>
            <a:r>
              <a:rPr sz="4000" spc="-100" dirty="0"/>
              <a:t> </a:t>
            </a:r>
            <a:r>
              <a:rPr sz="4000" dirty="0"/>
              <a:t>on</a:t>
            </a:r>
            <a:r>
              <a:rPr sz="4000" spc="-110" dirty="0"/>
              <a:t> </a:t>
            </a:r>
            <a:r>
              <a:rPr sz="4000" spc="-80" dirty="0"/>
              <a:t>SIMT</a:t>
            </a:r>
            <a:r>
              <a:rPr sz="4000" spc="-105" dirty="0"/>
              <a:t> </a:t>
            </a:r>
            <a:r>
              <a:rPr sz="4000" spc="-90" dirty="0"/>
              <a:t>Machine</a:t>
            </a:r>
            <a:endParaRPr sz="4000" dirty="0"/>
          </a:p>
        </p:txBody>
      </p:sp>
      <p:sp>
        <p:nvSpPr>
          <p:cNvPr id="19" name="object 19"/>
          <p:cNvSpPr txBox="1"/>
          <p:nvPr/>
        </p:nvSpPr>
        <p:spPr>
          <a:xfrm>
            <a:off x="6328028" y="165607"/>
            <a:ext cx="2587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ourier New"/>
                <a:cs typeface="Courier New"/>
              </a:rPr>
              <a:t>for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(i=0;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&lt;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N;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20" dirty="0">
                <a:latin typeface="Courier New"/>
                <a:cs typeface="Courier New"/>
              </a:rPr>
              <a:t>i++)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15708" y="433527"/>
            <a:ext cx="23456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ourier New"/>
                <a:cs typeface="Courier New"/>
              </a:rPr>
              <a:t>C[i]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A[i]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+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B[i];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58951" y="1284859"/>
            <a:ext cx="50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load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973516" y="1842452"/>
            <a:ext cx="702945" cy="405765"/>
            <a:chOff x="1973516" y="1842452"/>
            <a:chExt cx="702945" cy="405765"/>
          </a:xfrm>
        </p:grpSpPr>
        <p:sp>
          <p:nvSpPr>
            <p:cNvPr id="23" name="object 23"/>
            <p:cNvSpPr/>
            <p:nvPr/>
          </p:nvSpPr>
          <p:spPr>
            <a:xfrm>
              <a:off x="1975104" y="1844039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69" h="402589">
                  <a:moveTo>
                    <a:pt x="632459" y="0"/>
                  </a:moveTo>
                  <a:lnTo>
                    <a:pt x="67056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6"/>
                  </a:lnTo>
                  <a:lnTo>
                    <a:pt x="0" y="335280"/>
                  </a:lnTo>
                  <a:lnTo>
                    <a:pt x="5262" y="361402"/>
                  </a:lnTo>
                  <a:lnTo>
                    <a:pt x="19621" y="382714"/>
                  </a:lnTo>
                  <a:lnTo>
                    <a:pt x="40933" y="397073"/>
                  </a:lnTo>
                  <a:lnTo>
                    <a:pt x="67056" y="402336"/>
                  </a:lnTo>
                  <a:lnTo>
                    <a:pt x="632459" y="402336"/>
                  </a:lnTo>
                  <a:lnTo>
                    <a:pt x="658582" y="397073"/>
                  </a:lnTo>
                  <a:lnTo>
                    <a:pt x="679894" y="382714"/>
                  </a:lnTo>
                  <a:lnTo>
                    <a:pt x="694253" y="361402"/>
                  </a:lnTo>
                  <a:lnTo>
                    <a:pt x="699515" y="335280"/>
                  </a:lnTo>
                  <a:lnTo>
                    <a:pt x="699515" y="67056"/>
                  </a:lnTo>
                  <a:lnTo>
                    <a:pt x="694253" y="40933"/>
                  </a:lnTo>
                  <a:lnTo>
                    <a:pt x="679894" y="19621"/>
                  </a:lnTo>
                  <a:lnTo>
                    <a:pt x="658582" y="5262"/>
                  </a:lnTo>
                  <a:lnTo>
                    <a:pt x="632459" y="0"/>
                  </a:lnTo>
                  <a:close/>
                </a:path>
              </a:pathLst>
            </a:custGeom>
            <a:solidFill>
              <a:srgbClr val="996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1975104" y="1844039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69" h="402589">
                  <a:moveTo>
                    <a:pt x="0" y="67056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6" y="0"/>
                  </a:lnTo>
                  <a:lnTo>
                    <a:pt x="632459" y="0"/>
                  </a:lnTo>
                  <a:lnTo>
                    <a:pt x="658582" y="5262"/>
                  </a:lnTo>
                  <a:lnTo>
                    <a:pt x="679894" y="19621"/>
                  </a:lnTo>
                  <a:lnTo>
                    <a:pt x="694253" y="40933"/>
                  </a:lnTo>
                  <a:lnTo>
                    <a:pt x="699515" y="67056"/>
                  </a:lnTo>
                  <a:lnTo>
                    <a:pt x="699515" y="335280"/>
                  </a:lnTo>
                  <a:lnTo>
                    <a:pt x="694253" y="361402"/>
                  </a:lnTo>
                  <a:lnTo>
                    <a:pt x="679894" y="382714"/>
                  </a:lnTo>
                  <a:lnTo>
                    <a:pt x="658582" y="397073"/>
                  </a:lnTo>
                  <a:lnTo>
                    <a:pt x="632459" y="402336"/>
                  </a:lnTo>
                  <a:lnTo>
                    <a:pt x="67056" y="402336"/>
                  </a:lnTo>
                  <a:lnTo>
                    <a:pt x="40933" y="397073"/>
                  </a:lnTo>
                  <a:lnTo>
                    <a:pt x="19621" y="382714"/>
                  </a:lnTo>
                  <a:lnTo>
                    <a:pt x="5262" y="361402"/>
                  </a:lnTo>
                  <a:lnTo>
                    <a:pt x="0" y="335280"/>
                  </a:lnTo>
                  <a:lnTo>
                    <a:pt x="0" y="670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073655" y="1894459"/>
            <a:ext cx="50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load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434020" y="2528252"/>
            <a:ext cx="640715" cy="405765"/>
            <a:chOff x="1434020" y="2528252"/>
            <a:chExt cx="640715" cy="405765"/>
          </a:xfrm>
        </p:grpSpPr>
        <p:sp>
          <p:nvSpPr>
            <p:cNvPr id="27" name="object 27"/>
            <p:cNvSpPr/>
            <p:nvPr/>
          </p:nvSpPr>
          <p:spPr>
            <a:xfrm>
              <a:off x="1435608" y="2529839"/>
              <a:ext cx="637540" cy="402590"/>
            </a:xfrm>
            <a:custGeom>
              <a:avLst/>
              <a:gdLst/>
              <a:ahLst/>
              <a:cxnLst/>
              <a:rect l="l" t="t" r="r" b="b"/>
              <a:pathLst>
                <a:path w="637539" h="402589">
                  <a:moveTo>
                    <a:pt x="569975" y="0"/>
                  </a:moveTo>
                  <a:lnTo>
                    <a:pt x="67055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6"/>
                  </a:lnTo>
                  <a:lnTo>
                    <a:pt x="0" y="335280"/>
                  </a:lnTo>
                  <a:lnTo>
                    <a:pt x="5262" y="361402"/>
                  </a:lnTo>
                  <a:lnTo>
                    <a:pt x="19621" y="382714"/>
                  </a:lnTo>
                  <a:lnTo>
                    <a:pt x="40933" y="397073"/>
                  </a:lnTo>
                  <a:lnTo>
                    <a:pt x="67055" y="402336"/>
                  </a:lnTo>
                  <a:lnTo>
                    <a:pt x="569975" y="402336"/>
                  </a:lnTo>
                  <a:lnTo>
                    <a:pt x="596098" y="397073"/>
                  </a:lnTo>
                  <a:lnTo>
                    <a:pt x="617410" y="382714"/>
                  </a:lnTo>
                  <a:lnTo>
                    <a:pt x="631769" y="361402"/>
                  </a:lnTo>
                  <a:lnTo>
                    <a:pt x="637031" y="335280"/>
                  </a:lnTo>
                  <a:lnTo>
                    <a:pt x="637031" y="67056"/>
                  </a:lnTo>
                  <a:lnTo>
                    <a:pt x="631769" y="40933"/>
                  </a:lnTo>
                  <a:lnTo>
                    <a:pt x="617410" y="19621"/>
                  </a:lnTo>
                  <a:lnTo>
                    <a:pt x="596098" y="5262"/>
                  </a:lnTo>
                  <a:lnTo>
                    <a:pt x="569975" y="0"/>
                  </a:lnTo>
                  <a:close/>
                </a:path>
              </a:pathLst>
            </a:custGeom>
            <a:solidFill>
              <a:srgbClr val="996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8"/>
            <p:cNvSpPr/>
            <p:nvPr/>
          </p:nvSpPr>
          <p:spPr>
            <a:xfrm>
              <a:off x="1435608" y="2529839"/>
              <a:ext cx="637540" cy="402590"/>
            </a:xfrm>
            <a:custGeom>
              <a:avLst/>
              <a:gdLst/>
              <a:ahLst/>
              <a:cxnLst/>
              <a:rect l="l" t="t" r="r" b="b"/>
              <a:pathLst>
                <a:path w="637539" h="402589">
                  <a:moveTo>
                    <a:pt x="0" y="67056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5" y="0"/>
                  </a:lnTo>
                  <a:lnTo>
                    <a:pt x="569975" y="0"/>
                  </a:lnTo>
                  <a:lnTo>
                    <a:pt x="596098" y="5262"/>
                  </a:lnTo>
                  <a:lnTo>
                    <a:pt x="617410" y="19621"/>
                  </a:lnTo>
                  <a:lnTo>
                    <a:pt x="631769" y="40933"/>
                  </a:lnTo>
                  <a:lnTo>
                    <a:pt x="637031" y="67056"/>
                  </a:lnTo>
                  <a:lnTo>
                    <a:pt x="637031" y="335280"/>
                  </a:lnTo>
                  <a:lnTo>
                    <a:pt x="631769" y="361402"/>
                  </a:lnTo>
                  <a:lnTo>
                    <a:pt x="617410" y="382714"/>
                  </a:lnTo>
                  <a:lnTo>
                    <a:pt x="596098" y="397073"/>
                  </a:lnTo>
                  <a:lnTo>
                    <a:pt x="569975" y="402336"/>
                  </a:lnTo>
                  <a:lnTo>
                    <a:pt x="67055" y="402336"/>
                  </a:lnTo>
                  <a:lnTo>
                    <a:pt x="40933" y="397073"/>
                  </a:lnTo>
                  <a:lnTo>
                    <a:pt x="19621" y="382714"/>
                  </a:lnTo>
                  <a:lnTo>
                    <a:pt x="5262" y="361402"/>
                  </a:lnTo>
                  <a:lnTo>
                    <a:pt x="0" y="335280"/>
                  </a:lnTo>
                  <a:lnTo>
                    <a:pt x="0" y="670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533525" y="2580513"/>
            <a:ext cx="44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add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391348" y="3137852"/>
            <a:ext cx="803275" cy="405765"/>
            <a:chOff x="1391348" y="3137852"/>
            <a:chExt cx="803275" cy="405765"/>
          </a:xfrm>
        </p:grpSpPr>
        <p:sp>
          <p:nvSpPr>
            <p:cNvPr id="31" name="object 31"/>
            <p:cNvSpPr/>
            <p:nvPr/>
          </p:nvSpPr>
          <p:spPr>
            <a:xfrm>
              <a:off x="1392936" y="3139439"/>
              <a:ext cx="800100" cy="402590"/>
            </a:xfrm>
            <a:custGeom>
              <a:avLst/>
              <a:gdLst/>
              <a:ahLst/>
              <a:cxnLst/>
              <a:rect l="l" t="t" r="r" b="b"/>
              <a:pathLst>
                <a:path w="800100" h="402589">
                  <a:moveTo>
                    <a:pt x="733044" y="0"/>
                  </a:moveTo>
                  <a:lnTo>
                    <a:pt x="67055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6"/>
                  </a:lnTo>
                  <a:lnTo>
                    <a:pt x="0" y="335280"/>
                  </a:lnTo>
                  <a:lnTo>
                    <a:pt x="5262" y="361402"/>
                  </a:lnTo>
                  <a:lnTo>
                    <a:pt x="19621" y="382714"/>
                  </a:lnTo>
                  <a:lnTo>
                    <a:pt x="40933" y="397073"/>
                  </a:lnTo>
                  <a:lnTo>
                    <a:pt x="67055" y="402336"/>
                  </a:lnTo>
                  <a:lnTo>
                    <a:pt x="733044" y="402336"/>
                  </a:lnTo>
                  <a:lnTo>
                    <a:pt x="759166" y="397073"/>
                  </a:lnTo>
                  <a:lnTo>
                    <a:pt x="780478" y="382714"/>
                  </a:lnTo>
                  <a:lnTo>
                    <a:pt x="794837" y="361402"/>
                  </a:lnTo>
                  <a:lnTo>
                    <a:pt x="800100" y="335280"/>
                  </a:lnTo>
                  <a:lnTo>
                    <a:pt x="800100" y="67056"/>
                  </a:lnTo>
                  <a:lnTo>
                    <a:pt x="794837" y="40933"/>
                  </a:lnTo>
                  <a:lnTo>
                    <a:pt x="780478" y="19621"/>
                  </a:lnTo>
                  <a:lnTo>
                    <a:pt x="759166" y="5262"/>
                  </a:lnTo>
                  <a:lnTo>
                    <a:pt x="733044" y="0"/>
                  </a:lnTo>
                  <a:close/>
                </a:path>
              </a:pathLst>
            </a:custGeom>
            <a:solidFill>
              <a:srgbClr val="996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1392936" y="3139439"/>
              <a:ext cx="800100" cy="402590"/>
            </a:xfrm>
            <a:custGeom>
              <a:avLst/>
              <a:gdLst/>
              <a:ahLst/>
              <a:cxnLst/>
              <a:rect l="l" t="t" r="r" b="b"/>
              <a:pathLst>
                <a:path w="800100" h="402589">
                  <a:moveTo>
                    <a:pt x="0" y="67056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5" y="0"/>
                  </a:lnTo>
                  <a:lnTo>
                    <a:pt x="733044" y="0"/>
                  </a:lnTo>
                  <a:lnTo>
                    <a:pt x="759166" y="5262"/>
                  </a:lnTo>
                  <a:lnTo>
                    <a:pt x="780478" y="19621"/>
                  </a:lnTo>
                  <a:lnTo>
                    <a:pt x="794837" y="40933"/>
                  </a:lnTo>
                  <a:lnTo>
                    <a:pt x="800100" y="67056"/>
                  </a:lnTo>
                  <a:lnTo>
                    <a:pt x="800100" y="335280"/>
                  </a:lnTo>
                  <a:lnTo>
                    <a:pt x="794837" y="361402"/>
                  </a:lnTo>
                  <a:lnTo>
                    <a:pt x="780478" y="382714"/>
                  </a:lnTo>
                  <a:lnTo>
                    <a:pt x="759166" y="397073"/>
                  </a:lnTo>
                  <a:lnTo>
                    <a:pt x="733044" y="402336"/>
                  </a:lnTo>
                  <a:lnTo>
                    <a:pt x="67055" y="402336"/>
                  </a:lnTo>
                  <a:lnTo>
                    <a:pt x="40933" y="397073"/>
                  </a:lnTo>
                  <a:lnTo>
                    <a:pt x="19621" y="382714"/>
                  </a:lnTo>
                  <a:lnTo>
                    <a:pt x="5262" y="361402"/>
                  </a:lnTo>
                  <a:lnTo>
                    <a:pt x="0" y="335280"/>
                  </a:lnTo>
                  <a:lnTo>
                    <a:pt x="0" y="670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490852" y="3190113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store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92480" y="1124711"/>
            <a:ext cx="3359150" cy="2628900"/>
            <a:chOff x="792480" y="1124711"/>
            <a:chExt cx="3359150" cy="2628900"/>
          </a:xfrm>
        </p:grpSpPr>
        <p:sp>
          <p:nvSpPr>
            <p:cNvPr id="35" name="object 35"/>
            <p:cNvSpPr/>
            <p:nvPr/>
          </p:nvSpPr>
          <p:spPr>
            <a:xfrm>
              <a:off x="1414272" y="1674748"/>
              <a:ext cx="251460" cy="840105"/>
            </a:xfrm>
            <a:custGeom>
              <a:avLst/>
              <a:gdLst/>
              <a:ahLst/>
              <a:cxnLst/>
              <a:rect l="l" t="t" r="r" b="b"/>
              <a:pathLst>
                <a:path w="251460" h="840105">
                  <a:moveTo>
                    <a:pt x="208488" y="768011"/>
                  </a:moveTo>
                  <a:lnTo>
                    <a:pt x="177927" y="776351"/>
                  </a:lnTo>
                  <a:lnTo>
                    <a:pt x="234696" y="839851"/>
                  </a:lnTo>
                  <a:lnTo>
                    <a:pt x="246644" y="780288"/>
                  </a:lnTo>
                  <a:lnTo>
                    <a:pt x="211835" y="780288"/>
                  </a:lnTo>
                  <a:lnTo>
                    <a:pt x="208488" y="768011"/>
                  </a:lnTo>
                  <a:close/>
                </a:path>
                <a:path w="251460" h="840105">
                  <a:moveTo>
                    <a:pt x="220822" y="764645"/>
                  </a:moveTo>
                  <a:lnTo>
                    <a:pt x="208488" y="768011"/>
                  </a:lnTo>
                  <a:lnTo>
                    <a:pt x="211835" y="780288"/>
                  </a:lnTo>
                  <a:lnTo>
                    <a:pt x="224154" y="776859"/>
                  </a:lnTo>
                  <a:lnTo>
                    <a:pt x="220822" y="764645"/>
                  </a:lnTo>
                  <a:close/>
                </a:path>
                <a:path w="251460" h="840105">
                  <a:moveTo>
                    <a:pt x="251459" y="756285"/>
                  </a:moveTo>
                  <a:lnTo>
                    <a:pt x="220822" y="764645"/>
                  </a:lnTo>
                  <a:lnTo>
                    <a:pt x="224154" y="776859"/>
                  </a:lnTo>
                  <a:lnTo>
                    <a:pt x="211835" y="780288"/>
                  </a:lnTo>
                  <a:lnTo>
                    <a:pt x="246644" y="780288"/>
                  </a:lnTo>
                  <a:lnTo>
                    <a:pt x="251459" y="756285"/>
                  </a:lnTo>
                  <a:close/>
                </a:path>
                <a:path w="251460" h="840105">
                  <a:moveTo>
                    <a:pt x="12191" y="0"/>
                  </a:moveTo>
                  <a:lnTo>
                    <a:pt x="0" y="3301"/>
                  </a:lnTo>
                  <a:lnTo>
                    <a:pt x="208488" y="768011"/>
                  </a:lnTo>
                  <a:lnTo>
                    <a:pt x="220822" y="764645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7568" y="2281554"/>
              <a:ext cx="233044" cy="23304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3268" y="2971800"/>
              <a:ext cx="76200" cy="15240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811530" y="1143761"/>
              <a:ext cx="1981200" cy="2590800"/>
            </a:xfrm>
            <a:custGeom>
              <a:avLst/>
              <a:gdLst/>
              <a:ahLst/>
              <a:cxnLst/>
              <a:rect l="l" t="t" r="r" b="b"/>
              <a:pathLst>
                <a:path w="1981200" h="2590800">
                  <a:moveTo>
                    <a:pt x="0" y="330200"/>
                  </a:moveTo>
                  <a:lnTo>
                    <a:pt x="3580" y="281403"/>
                  </a:lnTo>
                  <a:lnTo>
                    <a:pt x="13980" y="234831"/>
                  </a:lnTo>
                  <a:lnTo>
                    <a:pt x="30690" y="190992"/>
                  </a:lnTo>
                  <a:lnTo>
                    <a:pt x="53198" y="150399"/>
                  </a:lnTo>
                  <a:lnTo>
                    <a:pt x="80994" y="113561"/>
                  </a:lnTo>
                  <a:lnTo>
                    <a:pt x="113566" y="80989"/>
                  </a:lnTo>
                  <a:lnTo>
                    <a:pt x="150404" y="53195"/>
                  </a:lnTo>
                  <a:lnTo>
                    <a:pt x="190998" y="30688"/>
                  </a:lnTo>
                  <a:lnTo>
                    <a:pt x="234835" y="13979"/>
                  </a:lnTo>
                  <a:lnTo>
                    <a:pt x="281406" y="3580"/>
                  </a:lnTo>
                  <a:lnTo>
                    <a:pt x="330200" y="0"/>
                  </a:lnTo>
                  <a:lnTo>
                    <a:pt x="1651000" y="0"/>
                  </a:lnTo>
                  <a:lnTo>
                    <a:pt x="1699796" y="3580"/>
                  </a:lnTo>
                  <a:lnTo>
                    <a:pt x="1746368" y="13979"/>
                  </a:lnTo>
                  <a:lnTo>
                    <a:pt x="1790207" y="30688"/>
                  </a:lnTo>
                  <a:lnTo>
                    <a:pt x="1830800" y="53195"/>
                  </a:lnTo>
                  <a:lnTo>
                    <a:pt x="1867638" y="80989"/>
                  </a:lnTo>
                  <a:lnTo>
                    <a:pt x="1900210" y="113561"/>
                  </a:lnTo>
                  <a:lnTo>
                    <a:pt x="1928004" y="150399"/>
                  </a:lnTo>
                  <a:lnTo>
                    <a:pt x="1950511" y="190992"/>
                  </a:lnTo>
                  <a:lnTo>
                    <a:pt x="1967220" y="234831"/>
                  </a:lnTo>
                  <a:lnTo>
                    <a:pt x="1977619" y="281403"/>
                  </a:lnTo>
                  <a:lnTo>
                    <a:pt x="1981200" y="330200"/>
                  </a:lnTo>
                  <a:lnTo>
                    <a:pt x="1981200" y="2260600"/>
                  </a:lnTo>
                  <a:lnTo>
                    <a:pt x="1977619" y="2309396"/>
                  </a:lnTo>
                  <a:lnTo>
                    <a:pt x="1967220" y="2355968"/>
                  </a:lnTo>
                  <a:lnTo>
                    <a:pt x="1950511" y="2399807"/>
                  </a:lnTo>
                  <a:lnTo>
                    <a:pt x="1928004" y="2440400"/>
                  </a:lnTo>
                  <a:lnTo>
                    <a:pt x="1900210" y="2477238"/>
                  </a:lnTo>
                  <a:lnTo>
                    <a:pt x="1867638" y="2509810"/>
                  </a:lnTo>
                  <a:lnTo>
                    <a:pt x="1830800" y="2537604"/>
                  </a:lnTo>
                  <a:lnTo>
                    <a:pt x="1790207" y="2560111"/>
                  </a:lnTo>
                  <a:lnTo>
                    <a:pt x="1746368" y="2576820"/>
                  </a:lnTo>
                  <a:lnTo>
                    <a:pt x="1699796" y="2587219"/>
                  </a:lnTo>
                  <a:lnTo>
                    <a:pt x="1651000" y="2590800"/>
                  </a:lnTo>
                  <a:lnTo>
                    <a:pt x="330200" y="2590800"/>
                  </a:lnTo>
                  <a:lnTo>
                    <a:pt x="281406" y="2587219"/>
                  </a:lnTo>
                  <a:lnTo>
                    <a:pt x="234835" y="2576820"/>
                  </a:lnTo>
                  <a:lnTo>
                    <a:pt x="190998" y="2560111"/>
                  </a:lnTo>
                  <a:lnTo>
                    <a:pt x="150404" y="2537604"/>
                  </a:lnTo>
                  <a:lnTo>
                    <a:pt x="113566" y="2509810"/>
                  </a:lnTo>
                  <a:lnTo>
                    <a:pt x="80994" y="2477238"/>
                  </a:lnTo>
                  <a:lnTo>
                    <a:pt x="53198" y="2440400"/>
                  </a:lnTo>
                  <a:lnTo>
                    <a:pt x="30690" y="2399807"/>
                  </a:lnTo>
                  <a:lnTo>
                    <a:pt x="13980" y="2355968"/>
                  </a:lnTo>
                  <a:lnTo>
                    <a:pt x="3580" y="2309396"/>
                  </a:lnTo>
                  <a:lnTo>
                    <a:pt x="0" y="2260600"/>
                  </a:lnTo>
                  <a:lnTo>
                    <a:pt x="0" y="3302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9" name="object 39"/>
            <p:cNvSpPr/>
            <p:nvPr/>
          </p:nvSpPr>
          <p:spPr>
            <a:xfrm>
              <a:off x="3450336" y="1234439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70" h="402589">
                  <a:moveTo>
                    <a:pt x="632460" y="0"/>
                  </a:moveTo>
                  <a:lnTo>
                    <a:pt x="67055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6"/>
                  </a:lnTo>
                  <a:lnTo>
                    <a:pt x="0" y="335280"/>
                  </a:lnTo>
                  <a:lnTo>
                    <a:pt x="5262" y="361402"/>
                  </a:lnTo>
                  <a:lnTo>
                    <a:pt x="19621" y="382714"/>
                  </a:lnTo>
                  <a:lnTo>
                    <a:pt x="40933" y="397073"/>
                  </a:lnTo>
                  <a:lnTo>
                    <a:pt x="67055" y="402336"/>
                  </a:lnTo>
                  <a:lnTo>
                    <a:pt x="632460" y="402336"/>
                  </a:lnTo>
                  <a:lnTo>
                    <a:pt x="658582" y="397073"/>
                  </a:lnTo>
                  <a:lnTo>
                    <a:pt x="679894" y="382714"/>
                  </a:lnTo>
                  <a:lnTo>
                    <a:pt x="694253" y="361402"/>
                  </a:lnTo>
                  <a:lnTo>
                    <a:pt x="699515" y="335280"/>
                  </a:lnTo>
                  <a:lnTo>
                    <a:pt x="699515" y="67056"/>
                  </a:lnTo>
                  <a:lnTo>
                    <a:pt x="694253" y="40933"/>
                  </a:lnTo>
                  <a:lnTo>
                    <a:pt x="679894" y="19621"/>
                  </a:lnTo>
                  <a:lnTo>
                    <a:pt x="658582" y="5262"/>
                  </a:lnTo>
                  <a:lnTo>
                    <a:pt x="632460" y="0"/>
                  </a:lnTo>
                  <a:close/>
                </a:path>
              </a:pathLst>
            </a:custGeom>
            <a:solidFill>
              <a:srgbClr val="3A812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" name="object 40"/>
            <p:cNvSpPr/>
            <p:nvPr/>
          </p:nvSpPr>
          <p:spPr>
            <a:xfrm>
              <a:off x="3450336" y="1234439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70" h="402589">
                  <a:moveTo>
                    <a:pt x="0" y="67056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5" y="0"/>
                  </a:lnTo>
                  <a:lnTo>
                    <a:pt x="632460" y="0"/>
                  </a:lnTo>
                  <a:lnTo>
                    <a:pt x="658582" y="5262"/>
                  </a:lnTo>
                  <a:lnTo>
                    <a:pt x="679894" y="19621"/>
                  </a:lnTo>
                  <a:lnTo>
                    <a:pt x="694253" y="40933"/>
                  </a:lnTo>
                  <a:lnTo>
                    <a:pt x="699515" y="67056"/>
                  </a:lnTo>
                  <a:lnTo>
                    <a:pt x="699515" y="335280"/>
                  </a:lnTo>
                  <a:lnTo>
                    <a:pt x="694253" y="361402"/>
                  </a:lnTo>
                  <a:lnTo>
                    <a:pt x="679894" y="382714"/>
                  </a:lnTo>
                  <a:lnTo>
                    <a:pt x="658582" y="397073"/>
                  </a:lnTo>
                  <a:lnTo>
                    <a:pt x="632460" y="402336"/>
                  </a:lnTo>
                  <a:lnTo>
                    <a:pt x="67055" y="402336"/>
                  </a:lnTo>
                  <a:lnTo>
                    <a:pt x="40933" y="397073"/>
                  </a:lnTo>
                  <a:lnTo>
                    <a:pt x="19621" y="382714"/>
                  </a:lnTo>
                  <a:lnTo>
                    <a:pt x="5262" y="361402"/>
                  </a:lnTo>
                  <a:lnTo>
                    <a:pt x="0" y="335280"/>
                  </a:lnTo>
                  <a:lnTo>
                    <a:pt x="0" y="670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548634" y="1284859"/>
            <a:ext cx="50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load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363148" y="1842452"/>
            <a:ext cx="702945" cy="405765"/>
            <a:chOff x="4363148" y="1842452"/>
            <a:chExt cx="702945" cy="405765"/>
          </a:xfrm>
        </p:grpSpPr>
        <p:sp>
          <p:nvSpPr>
            <p:cNvPr id="43" name="object 43"/>
            <p:cNvSpPr/>
            <p:nvPr/>
          </p:nvSpPr>
          <p:spPr>
            <a:xfrm>
              <a:off x="4364735" y="1844039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70" h="402589">
                  <a:moveTo>
                    <a:pt x="632460" y="0"/>
                  </a:moveTo>
                  <a:lnTo>
                    <a:pt x="67055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6"/>
                  </a:lnTo>
                  <a:lnTo>
                    <a:pt x="0" y="335280"/>
                  </a:lnTo>
                  <a:lnTo>
                    <a:pt x="5262" y="361402"/>
                  </a:lnTo>
                  <a:lnTo>
                    <a:pt x="19621" y="382714"/>
                  </a:lnTo>
                  <a:lnTo>
                    <a:pt x="40933" y="397073"/>
                  </a:lnTo>
                  <a:lnTo>
                    <a:pt x="67055" y="402336"/>
                  </a:lnTo>
                  <a:lnTo>
                    <a:pt x="632460" y="402336"/>
                  </a:lnTo>
                  <a:lnTo>
                    <a:pt x="658582" y="397073"/>
                  </a:lnTo>
                  <a:lnTo>
                    <a:pt x="679894" y="382714"/>
                  </a:lnTo>
                  <a:lnTo>
                    <a:pt x="694253" y="361402"/>
                  </a:lnTo>
                  <a:lnTo>
                    <a:pt x="699515" y="335280"/>
                  </a:lnTo>
                  <a:lnTo>
                    <a:pt x="699515" y="67056"/>
                  </a:lnTo>
                  <a:lnTo>
                    <a:pt x="694253" y="40933"/>
                  </a:lnTo>
                  <a:lnTo>
                    <a:pt x="679894" y="19621"/>
                  </a:lnTo>
                  <a:lnTo>
                    <a:pt x="658582" y="5262"/>
                  </a:lnTo>
                  <a:lnTo>
                    <a:pt x="632460" y="0"/>
                  </a:lnTo>
                  <a:close/>
                </a:path>
              </a:pathLst>
            </a:custGeom>
            <a:solidFill>
              <a:srgbClr val="3A812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" name="object 44"/>
            <p:cNvSpPr/>
            <p:nvPr/>
          </p:nvSpPr>
          <p:spPr>
            <a:xfrm>
              <a:off x="4364735" y="1844039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70" h="402589">
                  <a:moveTo>
                    <a:pt x="0" y="67056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5" y="0"/>
                  </a:lnTo>
                  <a:lnTo>
                    <a:pt x="632460" y="0"/>
                  </a:lnTo>
                  <a:lnTo>
                    <a:pt x="658582" y="5262"/>
                  </a:lnTo>
                  <a:lnTo>
                    <a:pt x="679894" y="19621"/>
                  </a:lnTo>
                  <a:lnTo>
                    <a:pt x="694253" y="40933"/>
                  </a:lnTo>
                  <a:lnTo>
                    <a:pt x="699515" y="67056"/>
                  </a:lnTo>
                  <a:lnTo>
                    <a:pt x="699515" y="335280"/>
                  </a:lnTo>
                  <a:lnTo>
                    <a:pt x="694253" y="361402"/>
                  </a:lnTo>
                  <a:lnTo>
                    <a:pt x="679894" y="382714"/>
                  </a:lnTo>
                  <a:lnTo>
                    <a:pt x="658582" y="397073"/>
                  </a:lnTo>
                  <a:lnTo>
                    <a:pt x="632460" y="402336"/>
                  </a:lnTo>
                  <a:lnTo>
                    <a:pt x="67055" y="402336"/>
                  </a:lnTo>
                  <a:lnTo>
                    <a:pt x="40933" y="397073"/>
                  </a:lnTo>
                  <a:lnTo>
                    <a:pt x="19621" y="382714"/>
                  </a:lnTo>
                  <a:lnTo>
                    <a:pt x="5262" y="361402"/>
                  </a:lnTo>
                  <a:lnTo>
                    <a:pt x="0" y="335280"/>
                  </a:lnTo>
                  <a:lnTo>
                    <a:pt x="0" y="670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463034" y="1894459"/>
            <a:ext cx="50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load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822128" y="2528252"/>
            <a:ext cx="641985" cy="405765"/>
            <a:chOff x="3822128" y="2528252"/>
            <a:chExt cx="641985" cy="405765"/>
          </a:xfrm>
        </p:grpSpPr>
        <p:sp>
          <p:nvSpPr>
            <p:cNvPr id="47" name="object 47"/>
            <p:cNvSpPr/>
            <p:nvPr/>
          </p:nvSpPr>
          <p:spPr>
            <a:xfrm>
              <a:off x="3823715" y="2529839"/>
              <a:ext cx="638810" cy="402590"/>
            </a:xfrm>
            <a:custGeom>
              <a:avLst/>
              <a:gdLst/>
              <a:ahLst/>
              <a:cxnLst/>
              <a:rect l="l" t="t" r="r" b="b"/>
              <a:pathLst>
                <a:path w="638810" h="402589">
                  <a:moveTo>
                    <a:pt x="571500" y="0"/>
                  </a:moveTo>
                  <a:lnTo>
                    <a:pt x="67056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6"/>
                  </a:lnTo>
                  <a:lnTo>
                    <a:pt x="0" y="335280"/>
                  </a:lnTo>
                  <a:lnTo>
                    <a:pt x="5262" y="361402"/>
                  </a:lnTo>
                  <a:lnTo>
                    <a:pt x="19621" y="382714"/>
                  </a:lnTo>
                  <a:lnTo>
                    <a:pt x="40933" y="397073"/>
                  </a:lnTo>
                  <a:lnTo>
                    <a:pt x="67056" y="402336"/>
                  </a:lnTo>
                  <a:lnTo>
                    <a:pt x="571500" y="402336"/>
                  </a:lnTo>
                  <a:lnTo>
                    <a:pt x="597622" y="397073"/>
                  </a:lnTo>
                  <a:lnTo>
                    <a:pt x="618934" y="382714"/>
                  </a:lnTo>
                  <a:lnTo>
                    <a:pt x="633293" y="361402"/>
                  </a:lnTo>
                  <a:lnTo>
                    <a:pt x="638556" y="335280"/>
                  </a:lnTo>
                  <a:lnTo>
                    <a:pt x="638556" y="67056"/>
                  </a:lnTo>
                  <a:lnTo>
                    <a:pt x="633293" y="40933"/>
                  </a:lnTo>
                  <a:lnTo>
                    <a:pt x="618934" y="19621"/>
                  </a:lnTo>
                  <a:lnTo>
                    <a:pt x="597622" y="5262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3A812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8" name="object 48"/>
            <p:cNvSpPr/>
            <p:nvPr/>
          </p:nvSpPr>
          <p:spPr>
            <a:xfrm>
              <a:off x="3823715" y="2529839"/>
              <a:ext cx="638810" cy="402590"/>
            </a:xfrm>
            <a:custGeom>
              <a:avLst/>
              <a:gdLst/>
              <a:ahLst/>
              <a:cxnLst/>
              <a:rect l="l" t="t" r="r" b="b"/>
              <a:pathLst>
                <a:path w="638810" h="402589">
                  <a:moveTo>
                    <a:pt x="0" y="67056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6" y="0"/>
                  </a:lnTo>
                  <a:lnTo>
                    <a:pt x="571500" y="0"/>
                  </a:lnTo>
                  <a:lnTo>
                    <a:pt x="597622" y="5262"/>
                  </a:lnTo>
                  <a:lnTo>
                    <a:pt x="618934" y="19621"/>
                  </a:lnTo>
                  <a:lnTo>
                    <a:pt x="633293" y="40933"/>
                  </a:lnTo>
                  <a:lnTo>
                    <a:pt x="638556" y="67056"/>
                  </a:lnTo>
                  <a:lnTo>
                    <a:pt x="638556" y="335280"/>
                  </a:lnTo>
                  <a:lnTo>
                    <a:pt x="633293" y="361402"/>
                  </a:lnTo>
                  <a:lnTo>
                    <a:pt x="618934" y="382714"/>
                  </a:lnTo>
                  <a:lnTo>
                    <a:pt x="597622" y="397073"/>
                  </a:lnTo>
                  <a:lnTo>
                    <a:pt x="571500" y="402336"/>
                  </a:lnTo>
                  <a:lnTo>
                    <a:pt x="67056" y="402336"/>
                  </a:lnTo>
                  <a:lnTo>
                    <a:pt x="40933" y="397073"/>
                  </a:lnTo>
                  <a:lnTo>
                    <a:pt x="19621" y="382714"/>
                  </a:lnTo>
                  <a:lnTo>
                    <a:pt x="5262" y="361402"/>
                  </a:lnTo>
                  <a:lnTo>
                    <a:pt x="0" y="335280"/>
                  </a:lnTo>
                  <a:lnTo>
                    <a:pt x="0" y="670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923157" y="2580513"/>
            <a:ext cx="447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add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779456" y="3137852"/>
            <a:ext cx="803275" cy="405765"/>
            <a:chOff x="3779456" y="3137852"/>
            <a:chExt cx="803275" cy="405765"/>
          </a:xfrm>
        </p:grpSpPr>
        <p:sp>
          <p:nvSpPr>
            <p:cNvPr id="51" name="object 51"/>
            <p:cNvSpPr/>
            <p:nvPr/>
          </p:nvSpPr>
          <p:spPr>
            <a:xfrm>
              <a:off x="3781044" y="3139439"/>
              <a:ext cx="800100" cy="402590"/>
            </a:xfrm>
            <a:custGeom>
              <a:avLst/>
              <a:gdLst/>
              <a:ahLst/>
              <a:cxnLst/>
              <a:rect l="l" t="t" r="r" b="b"/>
              <a:pathLst>
                <a:path w="800100" h="402589">
                  <a:moveTo>
                    <a:pt x="733043" y="0"/>
                  </a:moveTo>
                  <a:lnTo>
                    <a:pt x="67055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6"/>
                  </a:lnTo>
                  <a:lnTo>
                    <a:pt x="0" y="335280"/>
                  </a:lnTo>
                  <a:lnTo>
                    <a:pt x="5262" y="361402"/>
                  </a:lnTo>
                  <a:lnTo>
                    <a:pt x="19621" y="382714"/>
                  </a:lnTo>
                  <a:lnTo>
                    <a:pt x="40933" y="397073"/>
                  </a:lnTo>
                  <a:lnTo>
                    <a:pt x="67055" y="402336"/>
                  </a:lnTo>
                  <a:lnTo>
                    <a:pt x="733043" y="402336"/>
                  </a:lnTo>
                  <a:lnTo>
                    <a:pt x="759166" y="397073"/>
                  </a:lnTo>
                  <a:lnTo>
                    <a:pt x="780478" y="382714"/>
                  </a:lnTo>
                  <a:lnTo>
                    <a:pt x="794837" y="361402"/>
                  </a:lnTo>
                  <a:lnTo>
                    <a:pt x="800100" y="335280"/>
                  </a:lnTo>
                  <a:lnTo>
                    <a:pt x="800100" y="67056"/>
                  </a:lnTo>
                  <a:lnTo>
                    <a:pt x="794837" y="40933"/>
                  </a:lnTo>
                  <a:lnTo>
                    <a:pt x="780478" y="19621"/>
                  </a:lnTo>
                  <a:lnTo>
                    <a:pt x="759166" y="5262"/>
                  </a:lnTo>
                  <a:lnTo>
                    <a:pt x="733043" y="0"/>
                  </a:lnTo>
                  <a:close/>
                </a:path>
              </a:pathLst>
            </a:custGeom>
            <a:solidFill>
              <a:srgbClr val="3A812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2" name="object 52"/>
            <p:cNvSpPr/>
            <p:nvPr/>
          </p:nvSpPr>
          <p:spPr>
            <a:xfrm>
              <a:off x="3781044" y="3139439"/>
              <a:ext cx="800100" cy="402590"/>
            </a:xfrm>
            <a:custGeom>
              <a:avLst/>
              <a:gdLst/>
              <a:ahLst/>
              <a:cxnLst/>
              <a:rect l="l" t="t" r="r" b="b"/>
              <a:pathLst>
                <a:path w="800100" h="402589">
                  <a:moveTo>
                    <a:pt x="0" y="67056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5" y="0"/>
                  </a:lnTo>
                  <a:lnTo>
                    <a:pt x="733043" y="0"/>
                  </a:lnTo>
                  <a:lnTo>
                    <a:pt x="759166" y="5262"/>
                  </a:lnTo>
                  <a:lnTo>
                    <a:pt x="780478" y="19621"/>
                  </a:lnTo>
                  <a:lnTo>
                    <a:pt x="794837" y="40933"/>
                  </a:lnTo>
                  <a:lnTo>
                    <a:pt x="800100" y="67056"/>
                  </a:lnTo>
                  <a:lnTo>
                    <a:pt x="800100" y="335280"/>
                  </a:lnTo>
                  <a:lnTo>
                    <a:pt x="794837" y="361402"/>
                  </a:lnTo>
                  <a:lnTo>
                    <a:pt x="780478" y="382714"/>
                  </a:lnTo>
                  <a:lnTo>
                    <a:pt x="759166" y="397073"/>
                  </a:lnTo>
                  <a:lnTo>
                    <a:pt x="733043" y="402336"/>
                  </a:lnTo>
                  <a:lnTo>
                    <a:pt x="67055" y="402336"/>
                  </a:lnTo>
                  <a:lnTo>
                    <a:pt x="40933" y="397073"/>
                  </a:lnTo>
                  <a:lnTo>
                    <a:pt x="19621" y="382714"/>
                  </a:lnTo>
                  <a:lnTo>
                    <a:pt x="5262" y="361402"/>
                  </a:lnTo>
                  <a:lnTo>
                    <a:pt x="0" y="335280"/>
                  </a:lnTo>
                  <a:lnTo>
                    <a:pt x="0" y="670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880230" y="3190113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store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258311" y="1124711"/>
            <a:ext cx="3295015" cy="2628900"/>
            <a:chOff x="3258311" y="1124711"/>
            <a:chExt cx="3295015" cy="2628900"/>
          </a:xfrm>
        </p:grpSpPr>
        <p:sp>
          <p:nvSpPr>
            <p:cNvPr id="55" name="object 55"/>
            <p:cNvSpPr/>
            <p:nvPr/>
          </p:nvSpPr>
          <p:spPr>
            <a:xfrm>
              <a:off x="3727830" y="1674240"/>
              <a:ext cx="320675" cy="840740"/>
            </a:xfrm>
            <a:custGeom>
              <a:avLst/>
              <a:gdLst/>
              <a:ahLst/>
              <a:cxnLst/>
              <a:rect l="l" t="t" r="r" b="b"/>
              <a:pathLst>
                <a:path w="320675" h="840739">
                  <a:moveTo>
                    <a:pt x="278768" y="770962"/>
                  </a:moveTo>
                  <a:lnTo>
                    <a:pt x="248920" y="781812"/>
                  </a:lnTo>
                  <a:lnTo>
                    <a:pt x="310769" y="840359"/>
                  </a:lnTo>
                  <a:lnTo>
                    <a:pt x="317420" y="782828"/>
                  </a:lnTo>
                  <a:lnTo>
                    <a:pt x="283083" y="782828"/>
                  </a:lnTo>
                  <a:lnTo>
                    <a:pt x="278768" y="770962"/>
                  </a:lnTo>
                  <a:close/>
                </a:path>
                <a:path w="320675" h="840739">
                  <a:moveTo>
                    <a:pt x="290699" y="766626"/>
                  </a:moveTo>
                  <a:lnTo>
                    <a:pt x="278768" y="770962"/>
                  </a:lnTo>
                  <a:lnTo>
                    <a:pt x="283083" y="782828"/>
                  </a:lnTo>
                  <a:lnTo>
                    <a:pt x="295021" y="778510"/>
                  </a:lnTo>
                  <a:lnTo>
                    <a:pt x="290699" y="766626"/>
                  </a:lnTo>
                  <a:close/>
                </a:path>
                <a:path w="320675" h="840739">
                  <a:moveTo>
                    <a:pt x="320548" y="755776"/>
                  </a:moveTo>
                  <a:lnTo>
                    <a:pt x="290699" y="766626"/>
                  </a:lnTo>
                  <a:lnTo>
                    <a:pt x="295021" y="778510"/>
                  </a:lnTo>
                  <a:lnTo>
                    <a:pt x="283083" y="782828"/>
                  </a:lnTo>
                  <a:lnTo>
                    <a:pt x="317420" y="782828"/>
                  </a:lnTo>
                  <a:lnTo>
                    <a:pt x="320548" y="755776"/>
                  </a:lnTo>
                  <a:close/>
                </a:path>
                <a:path w="320675" h="840739">
                  <a:moveTo>
                    <a:pt x="11938" y="0"/>
                  </a:moveTo>
                  <a:lnTo>
                    <a:pt x="0" y="4318"/>
                  </a:lnTo>
                  <a:lnTo>
                    <a:pt x="278768" y="770962"/>
                  </a:lnTo>
                  <a:lnTo>
                    <a:pt x="290699" y="766626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7200" y="2281554"/>
              <a:ext cx="233045" cy="233045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2900" y="2971800"/>
              <a:ext cx="76200" cy="15240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3277361" y="1143761"/>
              <a:ext cx="1981200" cy="2590800"/>
            </a:xfrm>
            <a:custGeom>
              <a:avLst/>
              <a:gdLst/>
              <a:ahLst/>
              <a:cxnLst/>
              <a:rect l="l" t="t" r="r" b="b"/>
              <a:pathLst>
                <a:path w="1981200" h="2590800">
                  <a:moveTo>
                    <a:pt x="0" y="330200"/>
                  </a:moveTo>
                  <a:lnTo>
                    <a:pt x="3580" y="281403"/>
                  </a:lnTo>
                  <a:lnTo>
                    <a:pt x="13979" y="234831"/>
                  </a:lnTo>
                  <a:lnTo>
                    <a:pt x="30688" y="190992"/>
                  </a:lnTo>
                  <a:lnTo>
                    <a:pt x="53195" y="150399"/>
                  </a:lnTo>
                  <a:lnTo>
                    <a:pt x="80989" y="113561"/>
                  </a:lnTo>
                  <a:lnTo>
                    <a:pt x="113561" y="80989"/>
                  </a:lnTo>
                  <a:lnTo>
                    <a:pt x="150399" y="53195"/>
                  </a:lnTo>
                  <a:lnTo>
                    <a:pt x="190992" y="30688"/>
                  </a:lnTo>
                  <a:lnTo>
                    <a:pt x="234831" y="13979"/>
                  </a:lnTo>
                  <a:lnTo>
                    <a:pt x="281403" y="3580"/>
                  </a:lnTo>
                  <a:lnTo>
                    <a:pt x="330200" y="0"/>
                  </a:lnTo>
                  <a:lnTo>
                    <a:pt x="1651000" y="0"/>
                  </a:lnTo>
                  <a:lnTo>
                    <a:pt x="1699796" y="3580"/>
                  </a:lnTo>
                  <a:lnTo>
                    <a:pt x="1746368" y="13979"/>
                  </a:lnTo>
                  <a:lnTo>
                    <a:pt x="1790207" y="30688"/>
                  </a:lnTo>
                  <a:lnTo>
                    <a:pt x="1830800" y="53195"/>
                  </a:lnTo>
                  <a:lnTo>
                    <a:pt x="1867638" y="80989"/>
                  </a:lnTo>
                  <a:lnTo>
                    <a:pt x="1900210" y="113561"/>
                  </a:lnTo>
                  <a:lnTo>
                    <a:pt x="1928004" y="150399"/>
                  </a:lnTo>
                  <a:lnTo>
                    <a:pt x="1950511" y="190992"/>
                  </a:lnTo>
                  <a:lnTo>
                    <a:pt x="1967220" y="234831"/>
                  </a:lnTo>
                  <a:lnTo>
                    <a:pt x="1977619" y="281403"/>
                  </a:lnTo>
                  <a:lnTo>
                    <a:pt x="1981200" y="330200"/>
                  </a:lnTo>
                  <a:lnTo>
                    <a:pt x="1981200" y="2260600"/>
                  </a:lnTo>
                  <a:lnTo>
                    <a:pt x="1977619" y="2309396"/>
                  </a:lnTo>
                  <a:lnTo>
                    <a:pt x="1967220" y="2355968"/>
                  </a:lnTo>
                  <a:lnTo>
                    <a:pt x="1950511" y="2399807"/>
                  </a:lnTo>
                  <a:lnTo>
                    <a:pt x="1928004" y="2440400"/>
                  </a:lnTo>
                  <a:lnTo>
                    <a:pt x="1900210" y="2477238"/>
                  </a:lnTo>
                  <a:lnTo>
                    <a:pt x="1867638" y="2509810"/>
                  </a:lnTo>
                  <a:lnTo>
                    <a:pt x="1830800" y="2537604"/>
                  </a:lnTo>
                  <a:lnTo>
                    <a:pt x="1790207" y="2560111"/>
                  </a:lnTo>
                  <a:lnTo>
                    <a:pt x="1746368" y="2576820"/>
                  </a:lnTo>
                  <a:lnTo>
                    <a:pt x="1699796" y="2587219"/>
                  </a:lnTo>
                  <a:lnTo>
                    <a:pt x="1651000" y="2590800"/>
                  </a:lnTo>
                  <a:lnTo>
                    <a:pt x="330200" y="2590800"/>
                  </a:lnTo>
                  <a:lnTo>
                    <a:pt x="281403" y="2587219"/>
                  </a:lnTo>
                  <a:lnTo>
                    <a:pt x="234831" y="2576820"/>
                  </a:lnTo>
                  <a:lnTo>
                    <a:pt x="190992" y="2560111"/>
                  </a:lnTo>
                  <a:lnTo>
                    <a:pt x="150399" y="2537604"/>
                  </a:lnTo>
                  <a:lnTo>
                    <a:pt x="113561" y="2509810"/>
                  </a:lnTo>
                  <a:lnTo>
                    <a:pt x="80989" y="2477238"/>
                  </a:lnTo>
                  <a:lnTo>
                    <a:pt x="53195" y="2440400"/>
                  </a:lnTo>
                  <a:lnTo>
                    <a:pt x="30688" y="2399807"/>
                  </a:lnTo>
                  <a:lnTo>
                    <a:pt x="13979" y="2355968"/>
                  </a:lnTo>
                  <a:lnTo>
                    <a:pt x="3580" y="2309396"/>
                  </a:lnTo>
                  <a:lnTo>
                    <a:pt x="0" y="2260600"/>
                  </a:lnTo>
                  <a:lnTo>
                    <a:pt x="0" y="3302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9" name="object 59"/>
            <p:cNvSpPr/>
            <p:nvPr/>
          </p:nvSpPr>
          <p:spPr>
            <a:xfrm>
              <a:off x="6019800" y="2133600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ln w="762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890117" y="3873245"/>
            <a:ext cx="4959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Verdana"/>
                <a:cs typeface="Verdana"/>
              </a:rPr>
              <a:t>Iter. </a:t>
            </a:r>
            <a:r>
              <a:rPr sz="1800" spc="-50" dirty="0">
                <a:latin typeface="Verdana"/>
                <a:cs typeface="Verdana"/>
              </a:rPr>
              <a:t>1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871597" y="3873245"/>
            <a:ext cx="4959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Verdana"/>
                <a:cs typeface="Verdana"/>
              </a:rPr>
              <a:t>Iter. </a:t>
            </a:r>
            <a:r>
              <a:rPr sz="1800" spc="-50" dirty="0">
                <a:latin typeface="Verdana"/>
                <a:cs typeface="Verdana"/>
              </a:rPr>
              <a:t>2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521075" y="4286252"/>
            <a:ext cx="4635500" cy="3073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ahoma"/>
                <a:cs typeface="Tahoma"/>
              </a:rPr>
              <a:t>Realization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:</a:t>
            </a:r>
            <a:r>
              <a:rPr sz="2000" spc="-8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Each</a:t>
            </a:r>
            <a:r>
              <a:rPr sz="2000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iteration</a:t>
            </a:r>
            <a:r>
              <a:rPr sz="2000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is</a:t>
            </a:r>
            <a:r>
              <a:rPr sz="2000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ahoma"/>
                <a:cs typeface="Tahoma"/>
              </a:rPr>
              <a:t>independent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521075" y="4895547"/>
            <a:ext cx="5586730" cy="917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ahoma"/>
                <a:cs typeface="Tahoma"/>
              </a:rPr>
              <a:t>Idea: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Programmer</a:t>
            </a:r>
            <a:r>
              <a:rPr sz="2000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or</a:t>
            </a:r>
            <a:r>
              <a:rPr sz="2000" spc="-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compiler</a:t>
            </a:r>
            <a:r>
              <a:rPr sz="2000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generates</a:t>
            </a:r>
            <a:r>
              <a:rPr sz="2000" spc="-7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000" spc="-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ahoma"/>
                <a:cs typeface="Tahoma"/>
              </a:rPr>
              <a:t>thread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to</a:t>
            </a:r>
            <a:r>
              <a:rPr sz="20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execute</a:t>
            </a:r>
            <a:r>
              <a:rPr sz="2000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each</a:t>
            </a:r>
            <a:r>
              <a:rPr sz="2000" spc="-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iteration.</a:t>
            </a:r>
            <a:r>
              <a:rPr sz="20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Each</a:t>
            </a:r>
            <a:r>
              <a:rPr sz="2000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thread</a:t>
            </a:r>
            <a:r>
              <a:rPr sz="2000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does</a:t>
            </a:r>
            <a:r>
              <a:rPr sz="2000" spc="-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0000FF"/>
                </a:solidFill>
                <a:latin typeface="Tahoma"/>
                <a:cs typeface="Tahoma"/>
              </a:rPr>
              <a:t>the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same</a:t>
            </a:r>
            <a:r>
              <a:rPr sz="2000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thing</a:t>
            </a:r>
            <a:r>
              <a:rPr sz="20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(but</a:t>
            </a:r>
            <a:r>
              <a:rPr sz="2000" spc="-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on</a:t>
            </a:r>
            <a:r>
              <a:rPr sz="2000" spc="-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different</a:t>
            </a:r>
            <a:r>
              <a:rPr sz="2000" spc="-10" dirty="0">
                <a:solidFill>
                  <a:srgbClr val="0000FF"/>
                </a:solidFill>
                <a:latin typeface="Tahoma"/>
                <a:cs typeface="Tahoma"/>
              </a:rPr>
              <a:t> data)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521075" y="6115382"/>
            <a:ext cx="4194810" cy="3073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Can</a:t>
            </a:r>
            <a:r>
              <a:rPr sz="20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be</a:t>
            </a:r>
            <a:r>
              <a:rPr sz="20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executed</a:t>
            </a:r>
            <a:r>
              <a:rPr sz="200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on</a:t>
            </a:r>
            <a:r>
              <a:rPr sz="20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0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MIMD</a:t>
            </a:r>
            <a:r>
              <a:rPr sz="20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ahoma"/>
                <a:cs typeface="Tahoma"/>
              </a:rPr>
              <a:t>machine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877945" y="6085537"/>
            <a:ext cx="4941570" cy="642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Can</a:t>
            </a:r>
            <a:r>
              <a:rPr sz="2200" spc="-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be</a:t>
            </a:r>
            <a:r>
              <a:rPr sz="22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executed</a:t>
            </a:r>
            <a:r>
              <a:rPr sz="22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on</a:t>
            </a:r>
            <a:r>
              <a:rPr sz="22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2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SIMD</a:t>
            </a:r>
            <a:r>
              <a:rPr sz="22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machine</a:t>
            </a:r>
            <a:endParaRPr sz="2200" dirty="0">
              <a:latin typeface="Arial MT"/>
              <a:cs typeface="Arial MT"/>
            </a:endParaRPr>
          </a:p>
          <a:p>
            <a:pPr algn="r">
              <a:lnSpc>
                <a:spcPct val="100000"/>
              </a:lnSpc>
              <a:spcBef>
                <a:spcPts val="610"/>
              </a:spcBef>
            </a:pPr>
            <a:r>
              <a:rPr sz="1600" spc="-25" dirty="0">
                <a:latin typeface="Times New Roman"/>
                <a:cs typeface="Times New Roman"/>
              </a:rPr>
              <a:t>11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200400" y="4876800"/>
            <a:ext cx="5943600" cy="954405"/>
          </a:xfrm>
          <a:custGeom>
            <a:avLst/>
            <a:gdLst/>
            <a:ahLst/>
            <a:cxnLst/>
            <a:rect l="l" t="t" r="r" b="b"/>
            <a:pathLst>
              <a:path w="5943600" h="954404">
                <a:moveTo>
                  <a:pt x="5943600" y="0"/>
                </a:moveTo>
                <a:lnTo>
                  <a:pt x="0" y="0"/>
                </a:lnTo>
                <a:lnTo>
                  <a:pt x="0" y="954024"/>
                </a:lnTo>
                <a:lnTo>
                  <a:pt x="5943600" y="954024"/>
                </a:lnTo>
                <a:lnTo>
                  <a:pt x="5943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 txBox="1"/>
          <p:nvPr/>
        </p:nvSpPr>
        <p:spPr>
          <a:xfrm>
            <a:off x="3200400" y="4876800"/>
            <a:ext cx="5943600" cy="9544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2200" dirty="0">
                <a:latin typeface="Arial MT"/>
                <a:cs typeface="Arial MT"/>
              </a:rPr>
              <a:t>This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particular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model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also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called:</a:t>
            </a:r>
            <a:endParaRPr sz="22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445"/>
              </a:spcBef>
            </a:pP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SPMD:</a:t>
            </a:r>
            <a:r>
              <a:rPr sz="2200" spc="-8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Single</a:t>
            </a:r>
            <a:r>
              <a:rPr sz="2200" spc="-9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Program</a:t>
            </a:r>
            <a:r>
              <a:rPr sz="2200" spc="-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Multiple</a:t>
            </a:r>
            <a:r>
              <a:rPr sz="2200" spc="-9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FF0000"/>
                </a:solidFill>
                <a:latin typeface="Arial MT"/>
                <a:cs typeface="Arial MT"/>
              </a:rPr>
              <a:t>Data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200400" y="5943600"/>
            <a:ext cx="5943600" cy="769620"/>
          </a:xfrm>
          <a:custGeom>
            <a:avLst/>
            <a:gdLst/>
            <a:ahLst/>
            <a:cxnLst/>
            <a:rect l="l" t="t" r="r" b="b"/>
            <a:pathLst>
              <a:path w="5943600" h="769620">
                <a:moveTo>
                  <a:pt x="5943600" y="0"/>
                </a:moveTo>
                <a:lnTo>
                  <a:pt x="0" y="0"/>
                </a:lnTo>
                <a:lnTo>
                  <a:pt x="0" y="769620"/>
                </a:lnTo>
                <a:lnTo>
                  <a:pt x="5943600" y="769620"/>
                </a:lnTo>
                <a:lnTo>
                  <a:pt x="5943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 txBox="1"/>
          <p:nvPr/>
        </p:nvSpPr>
        <p:spPr>
          <a:xfrm>
            <a:off x="3200400" y="5943600"/>
            <a:ext cx="5943600" cy="7696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99794" marR="397510" indent="-497205">
              <a:lnSpc>
                <a:spcPct val="100000"/>
              </a:lnSpc>
              <a:spcBef>
                <a:spcPts val="305"/>
              </a:spcBef>
            </a:pP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2200" spc="-1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GPU</a:t>
            </a:r>
            <a:r>
              <a:rPr sz="22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executes</a:t>
            </a:r>
            <a:r>
              <a:rPr sz="22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it</a:t>
            </a:r>
            <a:r>
              <a:rPr sz="22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using</a:t>
            </a:r>
            <a:r>
              <a:rPr sz="2200" spc="-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22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SIMT</a:t>
            </a:r>
            <a:r>
              <a:rPr sz="2200" spc="-7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Arial MT"/>
                <a:cs typeface="Arial MT"/>
              </a:rPr>
              <a:t>model: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Single</a:t>
            </a:r>
            <a:r>
              <a:rPr sz="2200" spc="-10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Instruction</a:t>
            </a:r>
            <a:r>
              <a:rPr sz="2200" spc="-9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Multiple</a:t>
            </a:r>
            <a:r>
              <a:rPr sz="2200" spc="-1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Thread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166609" y="1309877"/>
            <a:ext cx="152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i="1" dirty="0">
                <a:solidFill>
                  <a:srgbClr val="BCE01B"/>
                </a:solidFill>
                <a:latin typeface="Verdana"/>
                <a:cs typeface="Verdana"/>
              </a:rPr>
              <a:t>Warp</a:t>
            </a:r>
            <a:r>
              <a:rPr sz="1400" b="1" i="1" spc="-25" dirty="0">
                <a:solidFill>
                  <a:srgbClr val="BCE01B"/>
                </a:solidFill>
                <a:latin typeface="Verdana"/>
                <a:cs typeface="Verdana"/>
              </a:rPr>
              <a:t> </a:t>
            </a:r>
            <a:r>
              <a:rPr sz="1400" b="1" i="1" dirty="0">
                <a:solidFill>
                  <a:srgbClr val="BCE01B"/>
                </a:solidFill>
                <a:latin typeface="Verdana"/>
                <a:cs typeface="Verdana"/>
              </a:rPr>
              <a:t>0</a:t>
            </a:r>
            <a:r>
              <a:rPr sz="1400" b="1" i="1" spc="-20" dirty="0">
                <a:solidFill>
                  <a:srgbClr val="BCE01B"/>
                </a:solidFill>
                <a:latin typeface="Verdana"/>
                <a:cs typeface="Verdana"/>
              </a:rPr>
              <a:t> </a:t>
            </a:r>
            <a:r>
              <a:rPr sz="1400" b="1" i="1" dirty="0">
                <a:solidFill>
                  <a:srgbClr val="BCE01B"/>
                </a:solidFill>
                <a:latin typeface="Verdana"/>
                <a:cs typeface="Verdana"/>
              </a:rPr>
              <a:t>at</a:t>
            </a:r>
            <a:r>
              <a:rPr sz="1400" b="1" i="1" spc="-10" dirty="0">
                <a:solidFill>
                  <a:srgbClr val="BCE01B"/>
                </a:solidFill>
                <a:latin typeface="Verdana"/>
                <a:cs typeface="Verdana"/>
              </a:rPr>
              <a:t> </a:t>
            </a:r>
            <a:r>
              <a:rPr sz="1400" b="1" i="1" dirty="0">
                <a:solidFill>
                  <a:srgbClr val="BCE01B"/>
                </a:solidFill>
                <a:latin typeface="Verdana"/>
                <a:cs typeface="Verdana"/>
              </a:rPr>
              <a:t>PC</a:t>
            </a:r>
            <a:r>
              <a:rPr sz="1400" b="1" i="1" spc="-15" dirty="0">
                <a:solidFill>
                  <a:srgbClr val="BCE01B"/>
                </a:solidFill>
                <a:latin typeface="Verdana"/>
                <a:cs typeface="Verdana"/>
              </a:rPr>
              <a:t> </a:t>
            </a:r>
            <a:r>
              <a:rPr sz="1400" b="1" i="1" spc="-50" dirty="0">
                <a:solidFill>
                  <a:srgbClr val="BCE01B"/>
                </a:solidFill>
                <a:latin typeface="Verdana"/>
                <a:cs typeface="Verdana"/>
              </a:rPr>
              <a:t>X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505200" y="4030979"/>
            <a:ext cx="5410200" cy="769620"/>
          </a:xfrm>
          <a:custGeom>
            <a:avLst/>
            <a:gdLst/>
            <a:ahLst/>
            <a:cxnLst/>
            <a:rect l="l" t="t" r="r" b="b"/>
            <a:pathLst>
              <a:path w="5410200" h="769620">
                <a:moveTo>
                  <a:pt x="5410200" y="0"/>
                </a:moveTo>
                <a:lnTo>
                  <a:pt x="0" y="0"/>
                </a:lnTo>
                <a:lnTo>
                  <a:pt x="0" y="769620"/>
                </a:lnTo>
                <a:lnTo>
                  <a:pt x="5410200" y="769620"/>
                </a:lnTo>
                <a:lnTo>
                  <a:pt x="5410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object 72"/>
          <p:cNvSpPr txBox="1"/>
          <p:nvPr/>
        </p:nvSpPr>
        <p:spPr>
          <a:xfrm>
            <a:off x="3505200" y="4030979"/>
            <a:ext cx="5410200" cy="7696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2710" marR="86995" indent="441959">
              <a:lnSpc>
                <a:spcPct val="100000"/>
              </a:lnSpc>
              <a:spcBef>
                <a:spcPts val="300"/>
              </a:spcBef>
            </a:pPr>
            <a:r>
              <a:rPr sz="2200" spc="-30" dirty="0">
                <a:solidFill>
                  <a:srgbClr val="0000FF"/>
                </a:solidFill>
                <a:latin typeface="Arial MT"/>
                <a:cs typeface="Arial MT"/>
              </a:rPr>
              <a:t>Warp:</a:t>
            </a:r>
            <a:r>
              <a:rPr sz="2200" spc="-1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BCE01B"/>
                </a:solidFill>
                <a:latin typeface="Arial MT"/>
                <a:cs typeface="Arial MT"/>
              </a:rPr>
              <a:t>A</a:t>
            </a:r>
            <a:r>
              <a:rPr sz="2200" spc="-155" dirty="0">
                <a:solidFill>
                  <a:srgbClr val="BCE01B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BCE01B"/>
                </a:solidFill>
                <a:latin typeface="Arial MT"/>
                <a:cs typeface="Arial MT"/>
              </a:rPr>
              <a:t>set</a:t>
            </a:r>
            <a:r>
              <a:rPr sz="2200" spc="-50" dirty="0">
                <a:solidFill>
                  <a:srgbClr val="BCE01B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BCE01B"/>
                </a:solidFill>
                <a:latin typeface="Arial MT"/>
                <a:cs typeface="Arial MT"/>
              </a:rPr>
              <a:t>of</a:t>
            </a:r>
            <a:r>
              <a:rPr sz="2200" spc="-15" dirty="0">
                <a:solidFill>
                  <a:srgbClr val="BCE01B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BCE01B"/>
                </a:solidFill>
                <a:latin typeface="Arial MT"/>
                <a:cs typeface="Arial MT"/>
              </a:rPr>
              <a:t>threads</a:t>
            </a:r>
            <a:r>
              <a:rPr sz="2200" spc="-30" dirty="0">
                <a:solidFill>
                  <a:srgbClr val="BCE01B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BCE01B"/>
                </a:solidFill>
                <a:latin typeface="Arial MT"/>
                <a:cs typeface="Arial MT"/>
              </a:rPr>
              <a:t>that</a:t>
            </a:r>
            <a:r>
              <a:rPr sz="2200" spc="-35" dirty="0">
                <a:solidFill>
                  <a:srgbClr val="BCE01B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BCE01B"/>
                </a:solidFill>
                <a:latin typeface="Arial MT"/>
                <a:cs typeface="Arial MT"/>
              </a:rPr>
              <a:t>execute</a:t>
            </a:r>
            <a:r>
              <a:rPr sz="2200" spc="550" dirty="0">
                <a:solidFill>
                  <a:srgbClr val="BCE01B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BCE01B"/>
                </a:solidFill>
                <a:latin typeface="Arial MT"/>
                <a:cs typeface="Arial MT"/>
              </a:rPr>
              <a:t>the</a:t>
            </a:r>
            <a:r>
              <a:rPr sz="2200" spc="-55" dirty="0">
                <a:solidFill>
                  <a:srgbClr val="BCE01B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BCE01B"/>
                </a:solidFill>
                <a:latin typeface="Arial MT"/>
                <a:cs typeface="Arial MT"/>
              </a:rPr>
              <a:t>same</a:t>
            </a:r>
            <a:r>
              <a:rPr sz="2200" spc="-40" dirty="0">
                <a:solidFill>
                  <a:srgbClr val="BCE01B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BCE01B"/>
                </a:solidFill>
                <a:latin typeface="Arial MT"/>
                <a:cs typeface="Arial MT"/>
              </a:rPr>
              <a:t>instruction</a:t>
            </a:r>
            <a:r>
              <a:rPr sz="2200" spc="-30" dirty="0">
                <a:solidFill>
                  <a:srgbClr val="BCE01B"/>
                </a:solidFill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(i.e.,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at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same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PC)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SIMD</a:t>
            </a:r>
            <a:r>
              <a:rPr sz="4000" spc="-220" dirty="0"/>
              <a:t> </a:t>
            </a:r>
            <a:r>
              <a:rPr sz="4000" spc="-60" dirty="0"/>
              <a:t>vs.</a:t>
            </a:r>
            <a:r>
              <a:rPr sz="4000" spc="-185" dirty="0"/>
              <a:t> </a:t>
            </a:r>
            <a:r>
              <a:rPr sz="4000" spc="-85" dirty="0"/>
              <a:t>SIMT</a:t>
            </a:r>
            <a:r>
              <a:rPr sz="4000" spc="-165" dirty="0"/>
              <a:t> </a:t>
            </a:r>
            <a:r>
              <a:rPr sz="4000" spc="-20" dirty="0"/>
              <a:t>Execution</a:t>
            </a:r>
            <a:r>
              <a:rPr sz="4000" spc="-204" dirty="0"/>
              <a:t> </a:t>
            </a:r>
            <a:r>
              <a:rPr sz="4000" spc="-65" dirty="0"/>
              <a:t>Model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28827"/>
            <a:ext cx="8912860" cy="542099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55600" marR="392430" indent="-342900">
              <a:lnSpc>
                <a:spcPts val="2830"/>
              </a:lnSpc>
              <a:spcBef>
                <a:spcPts val="235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SIMD: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single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sequential</a:t>
            </a:r>
            <a:r>
              <a:rPr sz="2400" spc="-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instruction</a:t>
            </a:r>
            <a:r>
              <a:rPr sz="2400" spc="-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stream</a:t>
            </a:r>
            <a:r>
              <a:rPr sz="24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SIMD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instructions</a:t>
            </a:r>
            <a:r>
              <a:rPr sz="2400" spc="-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ahoma"/>
                <a:cs typeface="Tahoma"/>
              </a:rPr>
              <a:t>each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instruction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specifies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multiple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data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inputs</a:t>
            </a:r>
            <a:endParaRPr sz="2400" dirty="0">
              <a:latin typeface="Tahoma"/>
              <a:cs typeface="Tahoma"/>
            </a:endParaRPr>
          </a:p>
          <a:p>
            <a:pPr marL="682625" lvl="1" indent="-325755">
              <a:lnSpc>
                <a:spcPct val="100000"/>
              </a:lnSpc>
              <a:spcBef>
                <a:spcPts val="484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682625" algn="l"/>
              </a:tabLst>
            </a:pPr>
            <a:r>
              <a:rPr sz="2200" dirty="0">
                <a:latin typeface="Tahoma"/>
                <a:cs typeface="Tahoma"/>
              </a:rPr>
              <a:t>[VLD,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VLD,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VADD,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VST],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spc="-20" dirty="0">
                <a:latin typeface="Tahoma"/>
                <a:cs typeface="Tahoma"/>
              </a:rPr>
              <a:t>VLEN</a:t>
            </a:r>
            <a:endParaRPr sz="22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050"/>
              </a:spcBef>
              <a:buClr>
                <a:srgbClr val="3A812E"/>
              </a:buClr>
              <a:buFont typeface="Wingdings"/>
              <a:buChar char=""/>
            </a:pPr>
            <a:endParaRPr sz="22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latin typeface="Tahoma"/>
                <a:cs typeface="Tahoma"/>
              </a:rPr>
              <a:t>SIMT: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Multiple</a:t>
            </a:r>
            <a:r>
              <a:rPr sz="2400" spc="-8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instruction</a:t>
            </a:r>
            <a:r>
              <a:rPr sz="2400" spc="-9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streams</a:t>
            </a:r>
            <a:r>
              <a:rPr sz="2400" spc="-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scalar</a:t>
            </a:r>
            <a:r>
              <a:rPr sz="2400" spc="-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instructions</a:t>
            </a:r>
            <a:r>
              <a:rPr sz="2400" spc="-8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latin typeface="Wingdings"/>
                <a:cs typeface="Wingdings"/>
              </a:rPr>
              <a:t></a:t>
            </a:r>
            <a:endParaRPr sz="2400" dirty="0">
              <a:latin typeface="Wingdings"/>
              <a:cs typeface="Wingdings"/>
            </a:endParaRPr>
          </a:p>
          <a:p>
            <a:pPr marL="355600">
              <a:lnSpc>
                <a:spcPct val="100000"/>
              </a:lnSpc>
              <a:spcBef>
                <a:spcPts val="45"/>
              </a:spcBef>
            </a:pPr>
            <a:r>
              <a:rPr sz="2400" dirty="0">
                <a:latin typeface="Tahoma"/>
                <a:cs typeface="Tahoma"/>
              </a:rPr>
              <a:t>threads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grouped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dynamically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into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warps</a:t>
            </a:r>
            <a:endParaRPr sz="2400" dirty="0">
              <a:latin typeface="Tahoma"/>
              <a:cs typeface="Tahoma"/>
            </a:endParaRPr>
          </a:p>
          <a:p>
            <a:pPr marL="682625" lvl="1" indent="-325755">
              <a:lnSpc>
                <a:spcPct val="100000"/>
              </a:lnSpc>
              <a:spcBef>
                <a:spcPts val="525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682625" algn="l"/>
              </a:tabLst>
            </a:pPr>
            <a:r>
              <a:rPr sz="2200" dirty="0">
                <a:latin typeface="Tahoma"/>
                <a:cs typeface="Tahoma"/>
              </a:rPr>
              <a:t>[LD,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LD,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ADD,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ST],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NumThreads</a:t>
            </a:r>
            <a:endParaRPr sz="22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095"/>
              </a:spcBef>
              <a:buClr>
                <a:srgbClr val="3A812E"/>
              </a:buClr>
              <a:buFont typeface="Wingdings"/>
              <a:buChar char=""/>
            </a:pPr>
            <a:endParaRPr sz="22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latin typeface="Tahoma"/>
                <a:cs typeface="Tahoma"/>
              </a:rPr>
              <a:t>Two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Major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SIMT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Advantages:</a:t>
            </a:r>
            <a:endParaRPr sz="2400" dirty="0">
              <a:latin typeface="Tahoma"/>
              <a:cs typeface="Tahoma"/>
            </a:endParaRPr>
          </a:p>
          <a:p>
            <a:pPr marL="683260" marR="5080" lvl="1" indent="-326390">
              <a:lnSpc>
                <a:spcPct val="100000"/>
              </a:lnSpc>
              <a:spcBef>
                <a:spcPts val="490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683260" algn="l"/>
              </a:tabLst>
            </a:pP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Can</a:t>
            </a:r>
            <a:r>
              <a:rPr sz="2200" spc="-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treat</a:t>
            </a:r>
            <a:r>
              <a:rPr sz="2200" spc="-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each</a:t>
            </a:r>
            <a:r>
              <a:rPr sz="2200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thread</a:t>
            </a:r>
            <a:r>
              <a:rPr sz="2200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separately</a:t>
            </a:r>
            <a:r>
              <a:rPr sz="2200" spc="-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ahoma"/>
                <a:cs typeface="Tahoma"/>
              </a:rPr>
              <a:t>i.e.,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can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execute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each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thread </a:t>
            </a:r>
            <a:r>
              <a:rPr sz="2200" dirty="0">
                <a:latin typeface="Tahoma"/>
                <a:cs typeface="Tahoma"/>
              </a:rPr>
              <a:t>independently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(on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any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type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of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scalar</a:t>
            </a:r>
            <a:r>
              <a:rPr sz="2200" spc="-6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pipeline)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ahoma"/>
                <a:cs typeface="Tahoma"/>
              </a:rPr>
              <a:t>MIMD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processing</a:t>
            </a:r>
            <a:endParaRPr sz="2200" dirty="0">
              <a:latin typeface="Tahoma"/>
              <a:cs typeface="Tahoma"/>
            </a:endParaRPr>
          </a:p>
          <a:p>
            <a:pPr marL="683260" marR="379095" lvl="1" indent="-326390">
              <a:lnSpc>
                <a:spcPct val="98400"/>
              </a:lnSpc>
              <a:spcBef>
                <a:spcPts val="570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683260" algn="l"/>
              </a:tabLst>
            </a:pP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Can</a:t>
            </a:r>
            <a:r>
              <a:rPr sz="2200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group</a:t>
            </a:r>
            <a:r>
              <a:rPr sz="2200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threads</a:t>
            </a:r>
            <a:r>
              <a:rPr sz="2200" spc="-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into</a:t>
            </a:r>
            <a:r>
              <a:rPr sz="2200" spc="-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warps</a:t>
            </a:r>
            <a:r>
              <a:rPr sz="2200" spc="-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flexibly</a:t>
            </a:r>
            <a:r>
              <a:rPr sz="22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ahoma"/>
                <a:cs typeface="Tahoma"/>
              </a:rPr>
              <a:t>i.e.,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can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group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threads </a:t>
            </a:r>
            <a:r>
              <a:rPr sz="2200" dirty="0">
                <a:latin typeface="Tahoma"/>
                <a:cs typeface="Tahoma"/>
              </a:rPr>
              <a:t>that</a:t>
            </a:r>
            <a:r>
              <a:rPr sz="2200" spc="-7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are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supposed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to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300" spc="-25" dirty="0">
                <a:latin typeface="Tahoma"/>
                <a:cs typeface="Tahoma"/>
              </a:rPr>
              <a:t>truly</a:t>
            </a:r>
            <a:r>
              <a:rPr sz="2300" spc="-9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execute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the</a:t>
            </a:r>
            <a:r>
              <a:rPr sz="2200" spc="-7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same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instruction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spc="-50" dirty="0">
                <a:latin typeface="Wingdings"/>
                <a:cs typeface="Wingdings"/>
              </a:rPr>
              <a:t>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ahoma"/>
                <a:cs typeface="Tahoma"/>
              </a:rPr>
              <a:t>dynamically</a:t>
            </a:r>
            <a:r>
              <a:rPr sz="2200" spc="-8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obtain</a:t>
            </a:r>
            <a:r>
              <a:rPr sz="2200" spc="-7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and</a:t>
            </a:r>
            <a:r>
              <a:rPr sz="2200" spc="-7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maximize</a:t>
            </a:r>
            <a:r>
              <a:rPr sz="2200" spc="-8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benefits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of</a:t>
            </a:r>
            <a:r>
              <a:rPr sz="2200" spc="-6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SIMD</a:t>
            </a:r>
            <a:r>
              <a:rPr sz="2200" spc="-7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processing</a:t>
            </a:r>
            <a:endParaRPr sz="22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162" y="4635246"/>
            <a:ext cx="8915400" cy="838200"/>
          </a:xfrm>
          <a:custGeom>
            <a:avLst/>
            <a:gdLst/>
            <a:ahLst/>
            <a:cxnLst/>
            <a:rect l="l" t="t" r="r" b="b"/>
            <a:pathLst>
              <a:path w="8915400" h="838200">
                <a:moveTo>
                  <a:pt x="0" y="139699"/>
                </a:moveTo>
                <a:lnTo>
                  <a:pt x="7122" y="95520"/>
                </a:lnTo>
                <a:lnTo>
                  <a:pt x="26954" y="57168"/>
                </a:lnTo>
                <a:lnTo>
                  <a:pt x="57195" y="26936"/>
                </a:lnTo>
                <a:lnTo>
                  <a:pt x="95544" y="7116"/>
                </a:lnTo>
                <a:lnTo>
                  <a:pt x="139699" y="0"/>
                </a:lnTo>
                <a:lnTo>
                  <a:pt x="8775700" y="0"/>
                </a:lnTo>
                <a:lnTo>
                  <a:pt x="8819879" y="7116"/>
                </a:lnTo>
                <a:lnTo>
                  <a:pt x="8858231" y="26936"/>
                </a:lnTo>
                <a:lnTo>
                  <a:pt x="8888463" y="57168"/>
                </a:lnTo>
                <a:lnTo>
                  <a:pt x="8908283" y="95520"/>
                </a:lnTo>
                <a:lnTo>
                  <a:pt x="8915400" y="139699"/>
                </a:lnTo>
                <a:lnTo>
                  <a:pt x="8915400" y="698499"/>
                </a:lnTo>
                <a:lnTo>
                  <a:pt x="8908283" y="742679"/>
                </a:lnTo>
                <a:lnTo>
                  <a:pt x="8888463" y="781031"/>
                </a:lnTo>
                <a:lnTo>
                  <a:pt x="8858231" y="811263"/>
                </a:lnTo>
                <a:lnTo>
                  <a:pt x="8819879" y="831083"/>
                </a:lnTo>
                <a:lnTo>
                  <a:pt x="8775700" y="838199"/>
                </a:lnTo>
                <a:lnTo>
                  <a:pt x="139699" y="838199"/>
                </a:lnTo>
                <a:lnTo>
                  <a:pt x="95544" y="831083"/>
                </a:lnTo>
                <a:lnTo>
                  <a:pt x="57195" y="811263"/>
                </a:lnTo>
                <a:lnTo>
                  <a:pt x="26954" y="781031"/>
                </a:lnTo>
                <a:lnTo>
                  <a:pt x="7122" y="742679"/>
                </a:lnTo>
                <a:lnTo>
                  <a:pt x="0" y="698499"/>
                </a:lnTo>
                <a:lnTo>
                  <a:pt x="0" y="139699"/>
                </a:lnTo>
                <a:close/>
              </a:path>
            </a:pathLst>
          </a:custGeom>
          <a:ln w="5334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7304" y="4427220"/>
            <a:ext cx="6565900" cy="546100"/>
            <a:chOff x="527304" y="4427220"/>
            <a:chExt cx="6565900" cy="546100"/>
          </a:xfrm>
        </p:grpSpPr>
        <p:sp>
          <p:nvSpPr>
            <p:cNvPr id="3" name="object 3"/>
            <p:cNvSpPr/>
            <p:nvPr/>
          </p:nvSpPr>
          <p:spPr>
            <a:xfrm>
              <a:off x="533400" y="4433316"/>
              <a:ext cx="6553200" cy="533400"/>
            </a:xfrm>
            <a:custGeom>
              <a:avLst/>
              <a:gdLst/>
              <a:ahLst/>
              <a:cxnLst/>
              <a:rect l="l" t="t" r="r" b="b"/>
              <a:pathLst>
                <a:path w="6553200" h="533400">
                  <a:moveTo>
                    <a:pt x="6464300" y="0"/>
                  </a:moveTo>
                  <a:lnTo>
                    <a:pt x="88900" y="0"/>
                  </a:lnTo>
                  <a:lnTo>
                    <a:pt x="54296" y="6979"/>
                  </a:lnTo>
                  <a:lnTo>
                    <a:pt x="26038" y="26019"/>
                  </a:lnTo>
                  <a:lnTo>
                    <a:pt x="6986" y="54274"/>
                  </a:lnTo>
                  <a:lnTo>
                    <a:pt x="0" y="88899"/>
                  </a:lnTo>
                  <a:lnTo>
                    <a:pt x="0" y="444499"/>
                  </a:lnTo>
                  <a:lnTo>
                    <a:pt x="6986" y="479125"/>
                  </a:lnTo>
                  <a:lnTo>
                    <a:pt x="26038" y="507380"/>
                  </a:lnTo>
                  <a:lnTo>
                    <a:pt x="54296" y="526420"/>
                  </a:lnTo>
                  <a:lnTo>
                    <a:pt x="88900" y="533399"/>
                  </a:lnTo>
                  <a:lnTo>
                    <a:pt x="6464300" y="533399"/>
                  </a:lnTo>
                  <a:lnTo>
                    <a:pt x="6498925" y="526420"/>
                  </a:lnTo>
                  <a:lnTo>
                    <a:pt x="6527180" y="507380"/>
                  </a:lnTo>
                  <a:lnTo>
                    <a:pt x="6546220" y="479125"/>
                  </a:lnTo>
                  <a:lnTo>
                    <a:pt x="6553200" y="444499"/>
                  </a:lnTo>
                  <a:lnTo>
                    <a:pt x="6553200" y="88899"/>
                  </a:lnTo>
                  <a:lnTo>
                    <a:pt x="6546220" y="54274"/>
                  </a:lnTo>
                  <a:lnTo>
                    <a:pt x="6527180" y="26019"/>
                  </a:lnTo>
                  <a:lnTo>
                    <a:pt x="6498925" y="6979"/>
                  </a:lnTo>
                  <a:lnTo>
                    <a:pt x="64643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533400" y="4433316"/>
              <a:ext cx="6553200" cy="533400"/>
            </a:xfrm>
            <a:custGeom>
              <a:avLst/>
              <a:gdLst/>
              <a:ahLst/>
              <a:cxnLst/>
              <a:rect l="l" t="t" r="r" b="b"/>
              <a:pathLst>
                <a:path w="6553200" h="533400">
                  <a:moveTo>
                    <a:pt x="0" y="88899"/>
                  </a:moveTo>
                  <a:lnTo>
                    <a:pt x="6986" y="54274"/>
                  </a:lnTo>
                  <a:lnTo>
                    <a:pt x="26038" y="26019"/>
                  </a:lnTo>
                  <a:lnTo>
                    <a:pt x="54296" y="6979"/>
                  </a:lnTo>
                  <a:lnTo>
                    <a:pt x="88900" y="0"/>
                  </a:lnTo>
                  <a:lnTo>
                    <a:pt x="6464300" y="0"/>
                  </a:lnTo>
                  <a:lnTo>
                    <a:pt x="6498925" y="6979"/>
                  </a:lnTo>
                  <a:lnTo>
                    <a:pt x="6527180" y="26019"/>
                  </a:lnTo>
                  <a:lnTo>
                    <a:pt x="6546220" y="54274"/>
                  </a:lnTo>
                  <a:lnTo>
                    <a:pt x="6553200" y="88899"/>
                  </a:lnTo>
                  <a:lnTo>
                    <a:pt x="6553200" y="444499"/>
                  </a:lnTo>
                  <a:lnTo>
                    <a:pt x="6546220" y="479125"/>
                  </a:lnTo>
                  <a:lnTo>
                    <a:pt x="6527180" y="507380"/>
                  </a:lnTo>
                  <a:lnTo>
                    <a:pt x="6498925" y="526420"/>
                  </a:lnTo>
                  <a:lnTo>
                    <a:pt x="6464300" y="533399"/>
                  </a:lnTo>
                  <a:lnTo>
                    <a:pt x="88900" y="533399"/>
                  </a:lnTo>
                  <a:lnTo>
                    <a:pt x="54296" y="526420"/>
                  </a:lnTo>
                  <a:lnTo>
                    <a:pt x="26038" y="507380"/>
                  </a:lnTo>
                  <a:lnTo>
                    <a:pt x="6986" y="479125"/>
                  </a:lnTo>
                  <a:lnTo>
                    <a:pt x="0" y="444499"/>
                  </a:lnTo>
                  <a:lnTo>
                    <a:pt x="0" y="8889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78866" y="3154426"/>
            <a:ext cx="6514465" cy="525145"/>
            <a:chOff x="578866" y="3154426"/>
            <a:chExt cx="6514465" cy="525145"/>
          </a:xfrm>
        </p:grpSpPr>
        <p:sp>
          <p:nvSpPr>
            <p:cNvPr id="6" name="object 6"/>
            <p:cNvSpPr/>
            <p:nvPr/>
          </p:nvSpPr>
          <p:spPr>
            <a:xfrm>
              <a:off x="585216" y="3160776"/>
              <a:ext cx="6501765" cy="510540"/>
            </a:xfrm>
            <a:custGeom>
              <a:avLst/>
              <a:gdLst/>
              <a:ahLst/>
              <a:cxnLst/>
              <a:rect l="l" t="t" r="r" b="b"/>
              <a:pathLst>
                <a:path w="6501765" h="510539">
                  <a:moveTo>
                    <a:pt x="6416294" y="0"/>
                  </a:moveTo>
                  <a:lnTo>
                    <a:pt x="85090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90" y="510540"/>
                  </a:lnTo>
                  <a:lnTo>
                    <a:pt x="6416294" y="510540"/>
                  </a:lnTo>
                  <a:lnTo>
                    <a:pt x="6449413" y="503852"/>
                  </a:lnTo>
                  <a:lnTo>
                    <a:pt x="6476460" y="485616"/>
                  </a:lnTo>
                  <a:lnTo>
                    <a:pt x="6494696" y="458569"/>
                  </a:lnTo>
                  <a:lnTo>
                    <a:pt x="6501384" y="425450"/>
                  </a:lnTo>
                  <a:lnTo>
                    <a:pt x="6501384" y="85089"/>
                  </a:lnTo>
                  <a:lnTo>
                    <a:pt x="6494696" y="51970"/>
                  </a:lnTo>
                  <a:lnTo>
                    <a:pt x="6476460" y="24923"/>
                  </a:lnTo>
                  <a:lnTo>
                    <a:pt x="6449413" y="6687"/>
                  </a:lnTo>
                  <a:lnTo>
                    <a:pt x="6416294" y="0"/>
                  </a:lnTo>
                  <a:close/>
                </a:path>
              </a:pathLst>
            </a:custGeom>
            <a:solidFill>
              <a:srgbClr val="CCFF3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585216" y="3160776"/>
              <a:ext cx="6501765" cy="510540"/>
            </a:xfrm>
            <a:custGeom>
              <a:avLst/>
              <a:gdLst/>
              <a:ahLst/>
              <a:cxnLst/>
              <a:rect l="l" t="t" r="r" b="b"/>
              <a:pathLst>
                <a:path w="6501765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90" y="0"/>
                  </a:lnTo>
                  <a:lnTo>
                    <a:pt x="6416294" y="0"/>
                  </a:lnTo>
                  <a:lnTo>
                    <a:pt x="6449413" y="6687"/>
                  </a:lnTo>
                  <a:lnTo>
                    <a:pt x="6476460" y="24923"/>
                  </a:lnTo>
                  <a:lnTo>
                    <a:pt x="6494696" y="51970"/>
                  </a:lnTo>
                  <a:lnTo>
                    <a:pt x="6501384" y="85089"/>
                  </a:lnTo>
                  <a:lnTo>
                    <a:pt x="6501384" y="425450"/>
                  </a:lnTo>
                  <a:lnTo>
                    <a:pt x="6494696" y="458569"/>
                  </a:lnTo>
                  <a:lnTo>
                    <a:pt x="6476460" y="485616"/>
                  </a:lnTo>
                  <a:lnTo>
                    <a:pt x="6449413" y="503852"/>
                  </a:lnTo>
                  <a:lnTo>
                    <a:pt x="6416294" y="510540"/>
                  </a:lnTo>
                  <a:lnTo>
                    <a:pt x="85090" y="510540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585216" y="3162300"/>
              <a:ext cx="6501765" cy="510540"/>
            </a:xfrm>
            <a:custGeom>
              <a:avLst/>
              <a:gdLst/>
              <a:ahLst/>
              <a:cxnLst/>
              <a:rect l="l" t="t" r="r" b="b"/>
              <a:pathLst>
                <a:path w="6501765" h="510539">
                  <a:moveTo>
                    <a:pt x="6416294" y="0"/>
                  </a:moveTo>
                  <a:lnTo>
                    <a:pt x="85090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90" y="510539"/>
                  </a:lnTo>
                  <a:lnTo>
                    <a:pt x="6416294" y="510539"/>
                  </a:lnTo>
                  <a:lnTo>
                    <a:pt x="6449413" y="503852"/>
                  </a:lnTo>
                  <a:lnTo>
                    <a:pt x="6476460" y="485616"/>
                  </a:lnTo>
                  <a:lnTo>
                    <a:pt x="6494696" y="458569"/>
                  </a:lnTo>
                  <a:lnTo>
                    <a:pt x="6501384" y="425450"/>
                  </a:lnTo>
                  <a:lnTo>
                    <a:pt x="6501384" y="85089"/>
                  </a:lnTo>
                  <a:lnTo>
                    <a:pt x="6494696" y="51970"/>
                  </a:lnTo>
                  <a:lnTo>
                    <a:pt x="6476460" y="24923"/>
                  </a:lnTo>
                  <a:lnTo>
                    <a:pt x="6449413" y="6687"/>
                  </a:lnTo>
                  <a:lnTo>
                    <a:pt x="6416294" y="0"/>
                  </a:lnTo>
                  <a:close/>
                </a:path>
              </a:pathLst>
            </a:custGeom>
            <a:solidFill>
              <a:srgbClr val="CCFF3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585216" y="3162300"/>
              <a:ext cx="6501765" cy="510540"/>
            </a:xfrm>
            <a:custGeom>
              <a:avLst/>
              <a:gdLst/>
              <a:ahLst/>
              <a:cxnLst/>
              <a:rect l="l" t="t" r="r" b="b"/>
              <a:pathLst>
                <a:path w="6501765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90" y="0"/>
                  </a:lnTo>
                  <a:lnTo>
                    <a:pt x="6416294" y="0"/>
                  </a:lnTo>
                  <a:lnTo>
                    <a:pt x="6449413" y="6687"/>
                  </a:lnTo>
                  <a:lnTo>
                    <a:pt x="6476460" y="24923"/>
                  </a:lnTo>
                  <a:lnTo>
                    <a:pt x="6494696" y="51970"/>
                  </a:lnTo>
                  <a:lnTo>
                    <a:pt x="6501384" y="85089"/>
                  </a:lnTo>
                  <a:lnTo>
                    <a:pt x="6501384" y="425450"/>
                  </a:lnTo>
                  <a:lnTo>
                    <a:pt x="6494696" y="458569"/>
                  </a:lnTo>
                  <a:lnTo>
                    <a:pt x="6476460" y="485616"/>
                  </a:lnTo>
                  <a:lnTo>
                    <a:pt x="6449413" y="503852"/>
                  </a:lnTo>
                  <a:lnTo>
                    <a:pt x="6416294" y="510539"/>
                  </a:lnTo>
                  <a:lnTo>
                    <a:pt x="85090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0704" y="3215640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69" h="402589">
                  <a:moveTo>
                    <a:pt x="632460" y="0"/>
                  </a:moveTo>
                  <a:lnTo>
                    <a:pt x="67056" y="0"/>
                  </a:lnTo>
                  <a:lnTo>
                    <a:pt x="40955" y="5262"/>
                  </a:lnTo>
                  <a:lnTo>
                    <a:pt x="19640" y="19621"/>
                  </a:lnTo>
                  <a:lnTo>
                    <a:pt x="5269" y="40933"/>
                  </a:lnTo>
                  <a:lnTo>
                    <a:pt x="0" y="67056"/>
                  </a:lnTo>
                  <a:lnTo>
                    <a:pt x="0" y="335280"/>
                  </a:lnTo>
                  <a:lnTo>
                    <a:pt x="5269" y="361402"/>
                  </a:lnTo>
                  <a:lnTo>
                    <a:pt x="19640" y="382714"/>
                  </a:lnTo>
                  <a:lnTo>
                    <a:pt x="40955" y="397073"/>
                  </a:lnTo>
                  <a:lnTo>
                    <a:pt x="67056" y="402336"/>
                  </a:lnTo>
                  <a:lnTo>
                    <a:pt x="632460" y="402336"/>
                  </a:lnTo>
                  <a:lnTo>
                    <a:pt x="658582" y="397073"/>
                  </a:lnTo>
                  <a:lnTo>
                    <a:pt x="679894" y="382714"/>
                  </a:lnTo>
                  <a:lnTo>
                    <a:pt x="694253" y="361402"/>
                  </a:lnTo>
                  <a:lnTo>
                    <a:pt x="699516" y="335280"/>
                  </a:lnTo>
                  <a:lnTo>
                    <a:pt x="699516" y="67056"/>
                  </a:lnTo>
                  <a:lnTo>
                    <a:pt x="694253" y="40933"/>
                  </a:lnTo>
                  <a:lnTo>
                    <a:pt x="679894" y="19621"/>
                  </a:lnTo>
                  <a:lnTo>
                    <a:pt x="658582" y="5262"/>
                  </a:lnTo>
                  <a:lnTo>
                    <a:pt x="632460" y="0"/>
                  </a:lnTo>
                  <a:close/>
                </a:path>
              </a:pathLst>
            </a:custGeom>
            <a:solidFill>
              <a:srgbClr val="996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0704" y="3215640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69" h="402589">
                  <a:moveTo>
                    <a:pt x="0" y="67056"/>
                  </a:moveTo>
                  <a:lnTo>
                    <a:pt x="5269" y="40933"/>
                  </a:lnTo>
                  <a:lnTo>
                    <a:pt x="19640" y="19621"/>
                  </a:lnTo>
                  <a:lnTo>
                    <a:pt x="40955" y="5262"/>
                  </a:lnTo>
                  <a:lnTo>
                    <a:pt x="67056" y="0"/>
                  </a:lnTo>
                  <a:lnTo>
                    <a:pt x="632460" y="0"/>
                  </a:lnTo>
                  <a:lnTo>
                    <a:pt x="658582" y="5262"/>
                  </a:lnTo>
                  <a:lnTo>
                    <a:pt x="679894" y="19621"/>
                  </a:lnTo>
                  <a:lnTo>
                    <a:pt x="694253" y="40933"/>
                  </a:lnTo>
                  <a:lnTo>
                    <a:pt x="699516" y="67056"/>
                  </a:lnTo>
                  <a:lnTo>
                    <a:pt x="699516" y="335280"/>
                  </a:lnTo>
                  <a:lnTo>
                    <a:pt x="694253" y="361402"/>
                  </a:lnTo>
                  <a:lnTo>
                    <a:pt x="679894" y="382714"/>
                  </a:lnTo>
                  <a:lnTo>
                    <a:pt x="658582" y="397073"/>
                  </a:lnTo>
                  <a:lnTo>
                    <a:pt x="632460" y="402336"/>
                  </a:lnTo>
                  <a:lnTo>
                    <a:pt x="67056" y="402336"/>
                  </a:lnTo>
                  <a:lnTo>
                    <a:pt x="40955" y="397073"/>
                  </a:lnTo>
                  <a:lnTo>
                    <a:pt x="19640" y="382714"/>
                  </a:lnTo>
                  <a:lnTo>
                    <a:pt x="5269" y="361402"/>
                  </a:lnTo>
                  <a:lnTo>
                    <a:pt x="0" y="335280"/>
                  </a:lnTo>
                  <a:lnTo>
                    <a:pt x="0" y="670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31140" y="-78536"/>
            <a:ext cx="484441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Fine-</a:t>
            </a:r>
            <a:r>
              <a:rPr spc="-20" dirty="0"/>
              <a:t>Grained</a:t>
            </a:r>
            <a:r>
              <a:rPr spc="-114" dirty="0"/>
              <a:t> </a:t>
            </a:r>
            <a:r>
              <a:rPr spc="-70" dirty="0"/>
              <a:t>Multithreading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Warps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28028" y="165607"/>
            <a:ext cx="2587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ourier New"/>
                <a:cs typeface="Courier New"/>
              </a:rPr>
              <a:t>for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(i=0;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&lt;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N;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20" dirty="0">
                <a:latin typeface="Courier New"/>
                <a:cs typeface="Courier New"/>
              </a:rPr>
              <a:t>i++)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15708" y="433527"/>
            <a:ext cx="23456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ourier New"/>
                <a:cs typeface="Courier New"/>
              </a:rPr>
              <a:t>C[i]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A[i]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+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B[i];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58951" y="3266313"/>
            <a:ext cx="50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load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973516" y="3823652"/>
            <a:ext cx="702945" cy="405765"/>
            <a:chOff x="1973516" y="3823652"/>
            <a:chExt cx="702945" cy="405765"/>
          </a:xfrm>
        </p:grpSpPr>
        <p:sp>
          <p:nvSpPr>
            <p:cNvPr id="17" name="object 17"/>
            <p:cNvSpPr/>
            <p:nvPr/>
          </p:nvSpPr>
          <p:spPr>
            <a:xfrm>
              <a:off x="1975104" y="3825240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69" h="402589">
                  <a:moveTo>
                    <a:pt x="632459" y="0"/>
                  </a:moveTo>
                  <a:lnTo>
                    <a:pt x="67056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6"/>
                  </a:lnTo>
                  <a:lnTo>
                    <a:pt x="0" y="335280"/>
                  </a:lnTo>
                  <a:lnTo>
                    <a:pt x="5262" y="361402"/>
                  </a:lnTo>
                  <a:lnTo>
                    <a:pt x="19621" y="382714"/>
                  </a:lnTo>
                  <a:lnTo>
                    <a:pt x="40933" y="397073"/>
                  </a:lnTo>
                  <a:lnTo>
                    <a:pt x="67056" y="402336"/>
                  </a:lnTo>
                  <a:lnTo>
                    <a:pt x="632459" y="402336"/>
                  </a:lnTo>
                  <a:lnTo>
                    <a:pt x="658582" y="397073"/>
                  </a:lnTo>
                  <a:lnTo>
                    <a:pt x="679894" y="382714"/>
                  </a:lnTo>
                  <a:lnTo>
                    <a:pt x="694253" y="361402"/>
                  </a:lnTo>
                  <a:lnTo>
                    <a:pt x="699515" y="335280"/>
                  </a:lnTo>
                  <a:lnTo>
                    <a:pt x="699515" y="67056"/>
                  </a:lnTo>
                  <a:lnTo>
                    <a:pt x="694253" y="40933"/>
                  </a:lnTo>
                  <a:lnTo>
                    <a:pt x="679894" y="19621"/>
                  </a:lnTo>
                  <a:lnTo>
                    <a:pt x="658582" y="5262"/>
                  </a:lnTo>
                  <a:lnTo>
                    <a:pt x="632459" y="0"/>
                  </a:lnTo>
                  <a:close/>
                </a:path>
              </a:pathLst>
            </a:custGeom>
            <a:solidFill>
              <a:srgbClr val="996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1975104" y="3825240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69" h="402589">
                  <a:moveTo>
                    <a:pt x="0" y="67056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6" y="0"/>
                  </a:lnTo>
                  <a:lnTo>
                    <a:pt x="632459" y="0"/>
                  </a:lnTo>
                  <a:lnTo>
                    <a:pt x="658582" y="5262"/>
                  </a:lnTo>
                  <a:lnTo>
                    <a:pt x="679894" y="19621"/>
                  </a:lnTo>
                  <a:lnTo>
                    <a:pt x="694253" y="40933"/>
                  </a:lnTo>
                  <a:lnTo>
                    <a:pt x="699515" y="67056"/>
                  </a:lnTo>
                  <a:lnTo>
                    <a:pt x="699515" y="335280"/>
                  </a:lnTo>
                  <a:lnTo>
                    <a:pt x="694253" y="361402"/>
                  </a:lnTo>
                  <a:lnTo>
                    <a:pt x="679894" y="382714"/>
                  </a:lnTo>
                  <a:lnTo>
                    <a:pt x="658582" y="397073"/>
                  </a:lnTo>
                  <a:lnTo>
                    <a:pt x="632459" y="402336"/>
                  </a:lnTo>
                  <a:lnTo>
                    <a:pt x="67056" y="402336"/>
                  </a:lnTo>
                  <a:lnTo>
                    <a:pt x="40933" y="397073"/>
                  </a:lnTo>
                  <a:lnTo>
                    <a:pt x="19621" y="382714"/>
                  </a:lnTo>
                  <a:lnTo>
                    <a:pt x="5262" y="361402"/>
                  </a:lnTo>
                  <a:lnTo>
                    <a:pt x="0" y="335280"/>
                  </a:lnTo>
                  <a:lnTo>
                    <a:pt x="0" y="670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073655" y="3876294"/>
            <a:ext cx="50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load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34020" y="4509452"/>
            <a:ext cx="640715" cy="405765"/>
            <a:chOff x="1434020" y="4509452"/>
            <a:chExt cx="640715" cy="405765"/>
          </a:xfrm>
        </p:grpSpPr>
        <p:sp>
          <p:nvSpPr>
            <p:cNvPr id="21" name="object 21"/>
            <p:cNvSpPr/>
            <p:nvPr/>
          </p:nvSpPr>
          <p:spPr>
            <a:xfrm>
              <a:off x="1435608" y="4511040"/>
              <a:ext cx="637540" cy="402590"/>
            </a:xfrm>
            <a:custGeom>
              <a:avLst/>
              <a:gdLst/>
              <a:ahLst/>
              <a:cxnLst/>
              <a:rect l="l" t="t" r="r" b="b"/>
              <a:pathLst>
                <a:path w="637539" h="402589">
                  <a:moveTo>
                    <a:pt x="569975" y="0"/>
                  </a:moveTo>
                  <a:lnTo>
                    <a:pt x="67055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6"/>
                  </a:lnTo>
                  <a:lnTo>
                    <a:pt x="0" y="335280"/>
                  </a:lnTo>
                  <a:lnTo>
                    <a:pt x="5262" y="361402"/>
                  </a:lnTo>
                  <a:lnTo>
                    <a:pt x="19621" y="382714"/>
                  </a:lnTo>
                  <a:lnTo>
                    <a:pt x="40933" y="397073"/>
                  </a:lnTo>
                  <a:lnTo>
                    <a:pt x="67055" y="402336"/>
                  </a:lnTo>
                  <a:lnTo>
                    <a:pt x="569975" y="402336"/>
                  </a:lnTo>
                  <a:lnTo>
                    <a:pt x="596098" y="397073"/>
                  </a:lnTo>
                  <a:lnTo>
                    <a:pt x="617410" y="382714"/>
                  </a:lnTo>
                  <a:lnTo>
                    <a:pt x="631769" y="361402"/>
                  </a:lnTo>
                  <a:lnTo>
                    <a:pt x="637031" y="335280"/>
                  </a:lnTo>
                  <a:lnTo>
                    <a:pt x="637031" y="67056"/>
                  </a:lnTo>
                  <a:lnTo>
                    <a:pt x="631769" y="40933"/>
                  </a:lnTo>
                  <a:lnTo>
                    <a:pt x="617410" y="19621"/>
                  </a:lnTo>
                  <a:lnTo>
                    <a:pt x="596098" y="5262"/>
                  </a:lnTo>
                  <a:lnTo>
                    <a:pt x="569975" y="0"/>
                  </a:lnTo>
                  <a:close/>
                </a:path>
              </a:pathLst>
            </a:custGeom>
            <a:solidFill>
              <a:srgbClr val="996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1435608" y="4511040"/>
              <a:ext cx="637540" cy="402590"/>
            </a:xfrm>
            <a:custGeom>
              <a:avLst/>
              <a:gdLst/>
              <a:ahLst/>
              <a:cxnLst/>
              <a:rect l="l" t="t" r="r" b="b"/>
              <a:pathLst>
                <a:path w="637539" h="402589">
                  <a:moveTo>
                    <a:pt x="0" y="67056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5" y="0"/>
                  </a:lnTo>
                  <a:lnTo>
                    <a:pt x="569975" y="0"/>
                  </a:lnTo>
                  <a:lnTo>
                    <a:pt x="596098" y="5262"/>
                  </a:lnTo>
                  <a:lnTo>
                    <a:pt x="617410" y="19621"/>
                  </a:lnTo>
                  <a:lnTo>
                    <a:pt x="631769" y="40933"/>
                  </a:lnTo>
                  <a:lnTo>
                    <a:pt x="637031" y="67056"/>
                  </a:lnTo>
                  <a:lnTo>
                    <a:pt x="637031" y="335280"/>
                  </a:lnTo>
                  <a:lnTo>
                    <a:pt x="631769" y="361402"/>
                  </a:lnTo>
                  <a:lnTo>
                    <a:pt x="617410" y="382714"/>
                  </a:lnTo>
                  <a:lnTo>
                    <a:pt x="596098" y="397073"/>
                  </a:lnTo>
                  <a:lnTo>
                    <a:pt x="569975" y="402336"/>
                  </a:lnTo>
                  <a:lnTo>
                    <a:pt x="67055" y="402336"/>
                  </a:lnTo>
                  <a:lnTo>
                    <a:pt x="40933" y="397073"/>
                  </a:lnTo>
                  <a:lnTo>
                    <a:pt x="19621" y="382714"/>
                  </a:lnTo>
                  <a:lnTo>
                    <a:pt x="5262" y="361402"/>
                  </a:lnTo>
                  <a:lnTo>
                    <a:pt x="0" y="335280"/>
                  </a:lnTo>
                  <a:lnTo>
                    <a:pt x="0" y="670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533525" y="4562094"/>
            <a:ext cx="44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add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391348" y="5119052"/>
            <a:ext cx="803275" cy="405765"/>
            <a:chOff x="1391348" y="5119052"/>
            <a:chExt cx="803275" cy="405765"/>
          </a:xfrm>
        </p:grpSpPr>
        <p:sp>
          <p:nvSpPr>
            <p:cNvPr id="25" name="object 25"/>
            <p:cNvSpPr/>
            <p:nvPr/>
          </p:nvSpPr>
          <p:spPr>
            <a:xfrm>
              <a:off x="1392936" y="5120640"/>
              <a:ext cx="800100" cy="402590"/>
            </a:xfrm>
            <a:custGeom>
              <a:avLst/>
              <a:gdLst/>
              <a:ahLst/>
              <a:cxnLst/>
              <a:rect l="l" t="t" r="r" b="b"/>
              <a:pathLst>
                <a:path w="800100" h="402589">
                  <a:moveTo>
                    <a:pt x="733044" y="0"/>
                  </a:moveTo>
                  <a:lnTo>
                    <a:pt x="67055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6"/>
                  </a:lnTo>
                  <a:lnTo>
                    <a:pt x="0" y="335280"/>
                  </a:lnTo>
                  <a:lnTo>
                    <a:pt x="5262" y="361402"/>
                  </a:lnTo>
                  <a:lnTo>
                    <a:pt x="19621" y="382714"/>
                  </a:lnTo>
                  <a:lnTo>
                    <a:pt x="40933" y="397073"/>
                  </a:lnTo>
                  <a:lnTo>
                    <a:pt x="67055" y="402336"/>
                  </a:lnTo>
                  <a:lnTo>
                    <a:pt x="733044" y="402336"/>
                  </a:lnTo>
                  <a:lnTo>
                    <a:pt x="759166" y="397073"/>
                  </a:lnTo>
                  <a:lnTo>
                    <a:pt x="780478" y="382714"/>
                  </a:lnTo>
                  <a:lnTo>
                    <a:pt x="794837" y="361402"/>
                  </a:lnTo>
                  <a:lnTo>
                    <a:pt x="800100" y="335280"/>
                  </a:lnTo>
                  <a:lnTo>
                    <a:pt x="800100" y="67056"/>
                  </a:lnTo>
                  <a:lnTo>
                    <a:pt x="794837" y="40933"/>
                  </a:lnTo>
                  <a:lnTo>
                    <a:pt x="780478" y="19621"/>
                  </a:lnTo>
                  <a:lnTo>
                    <a:pt x="759166" y="5262"/>
                  </a:lnTo>
                  <a:lnTo>
                    <a:pt x="733044" y="0"/>
                  </a:lnTo>
                  <a:close/>
                </a:path>
              </a:pathLst>
            </a:custGeom>
            <a:solidFill>
              <a:srgbClr val="996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1392936" y="5120640"/>
              <a:ext cx="800100" cy="402590"/>
            </a:xfrm>
            <a:custGeom>
              <a:avLst/>
              <a:gdLst/>
              <a:ahLst/>
              <a:cxnLst/>
              <a:rect l="l" t="t" r="r" b="b"/>
              <a:pathLst>
                <a:path w="800100" h="402589">
                  <a:moveTo>
                    <a:pt x="0" y="67056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5" y="0"/>
                  </a:lnTo>
                  <a:lnTo>
                    <a:pt x="733044" y="0"/>
                  </a:lnTo>
                  <a:lnTo>
                    <a:pt x="759166" y="5262"/>
                  </a:lnTo>
                  <a:lnTo>
                    <a:pt x="780478" y="19621"/>
                  </a:lnTo>
                  <a:lnTo>
                    <a:pt x="794837" y="40933"/>
                  </a:lnTo>
                  <a:lnTo>
                    <a:pt x="800100" y="67056"/>
                  </a:lnTo>
                  <a:lnTo>
                    <a:pt x="800100" y="335280"/>
                  </a:lnTo>
                  <a:lnTo>
                    <a:pt x="794837" y="361402"/>
                  </a:lnTo>
                  <a:lnTo>
                    <a:pt x="780478" y="382714"/>
                  </a:lnTo>
                  <a:lnTo>
                    <a:pt x="759166" y="397073"/>
                  </a:lnTo>
                  <a:lnTo>
                    <a:pt x="733044" y="402336"/>
                  </a:lnTo>
                  <a:lnTo>
                    <a:pt x="67055" y="402336"/>
                  </a:lnTo>
                  <a:lnTo>
                    <a:pt x="40933" y="397073"/>
                  </a:lnTo>
                  <a:lnTo>
                    <a:pt x="19621" y="382714"/>
                  </a:lnTo>
                  <a:lnTo>
                    <a:pt x="5262" y="361402"/>
                  </a:lnTo>
                  <a:lnTo>
                    <a:pt x="0" y="335280"/>
                  </a:lnTo>
                  <a:lnTo>
                    <a:pt x="0" y="670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490852" y="5171389"/>
            <a:ext cx="6076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store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92480" y="3105911"/>
            <a:ext cx="3359150" cy="2628900"/>
            <a:chOff x="792480" y="3105911"/>
            <a:chExt cx="3359150" cy="2628900"/>
          </a:xfrm>
        </p:grpSpPr>
        <p:sp>
          <p:nvSpPr>
            <p:cNvPr id="29" name="object 29"/>
            <p:cNvSpPr/>
            <p:nvPr/>
          </p:nvSpPr>
          <p:spPr>
            <a:xfrm>
              <a:off x="1414272" y="3655948"/>
              <a:ext cx="251460" cy="840105"/>
            </a:xfrm>
            <a:custGeom>
              <a:avLst/>
              <a:gdLst/>
              <a:ahLst/>
              <a:cxnLst/>
              <a:rect l="l" t="t" r="r" b="b"/>
              <a:pathLst>
                <a:path w="251460" h="840104">
                  <a:moveTo>
                    <a:pt x="208488" y="768011"/>
                  </a:moveTo>
                  <a:lnTo>
                    <a:pt x="177927" y="776351"/>
                  </a:lnTo>
                  <a:lnTo>
                    <a:pt x="234696" y="839851"/>
                  </a:lnTo>
                  <a:lnTo>
                    <a:pt x="246644" y="780288"/>
                  </a:lnTo>
                  <a:lnTo>
                    <a:pt x="211835" y="780288"/>
                  </a:lnTo>
                  <a:lnTo>
                    <a:pt x="208488" y="768011"/>
                  </a:lnTo>
                  <a:close/>
                </a:path>
                <a:path w="251460" h="840104">
                  <a:moveTo>
                    <a:pt x="220822" y="764645"/>
                  </a:moveTo>
                  <a:lnTo>
                    <a:pt x="208488" y="768011"/>
                  </a:lnTo>
                  <a:lnTo>
                    <a:pt x="211835" y="780288"/>
                  </a:lnTo>
                  <a:lnTo>
                    <a:pt x="224154" y="776858"/>
                  </a:lnTo>
                  <a:lnTo>
                    <a:pt x="220822" y="764645"/>
                  </a:lnTo>
                  <a:close/>
                </a:path>
                <a:path w="251460" h="840104">
                  <a:moveTo>
                    <a:pt x="251459" y="756284"/>
                  </a:moveTo>
                  <a:lnTo>
                    <a:pt x="220822" y="764645"/>
                  </a:lnTo>
                  <a:lnTo>
                    <a:pt x="224154" y="776858"/>
                  </a:lnTo>
                  <a:lnTo>
                    <a:pt x="211835" y="780288"/>
                  </a:lnTo>
                  <a:lnTo>
                    <a:pt x="246644" y="780288"/>
                  </a:lnTo>
                  <a:lnTo>
                    <a:pt x="251459" y="756284"/>
                  </a:lnTo>
                  <a:close/>
                </a:path>
                <a:path w="251460" h="840104">
                  <a:moveTo>
                    <a:pt x="12191" y="0"/>
                  </a:moveTo>
                  <a:lnTo>
                    <a:pt x="0" y="3301"/>
                  </a:lnTo>
                  <a:lnTo>
                    <a:pt x="208488" y="768011"/>
                  </a:lnTo>
                  <a:lnTo>
                    <a:pt x="220822" y="764645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7568" y="4262754"/>
              <a:ext cx="233044" cy="23304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3268" y="4953000"/>
              <a:ext cx="76200" cy="1524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11530" y="3124961"/>
              <a:ext cx="1981200" cy="2590800"/>
            </a:xfrm>
            <a:custGeom>
              <a:avLst/>
              <a:gdLst/>
              <a:ahLst/>
              <a:cxnLst/>
              <a:rect l="l" t="t" r="r" b="b"/>
              <a:pathLst>
                <a:path w="1981200" h="2590800">
                  <a:moveTo>
                    <a:pt x="0" y="330200"/>
                  </a:moveTo>
                  <a:lnTo>
                    <a:pt x="3580" y="281403"/>
                  </a:lnTo>
                  <a:lnTo>
                    <a:pt x="13980" y="234831"/>
                  </a:lnTo>
                  <a:lnTo>
                    <a:pt x="30690" y="190992"/>
                  </a:lnTo>
                  <a:lnTo>
                    <a:pt x="53198" y="150399"/>
                  </a:lnTo>
                  <a:lnTo>
                    <a:pt x="80994" y="113561"/>
                  </a:lnTo>
                  <a:lnTo>
                    <a:pt x="113566" y="80989"/>
                  </a:lnTo>
                  <a:lnTo>
                    <a:pt x="150404" y="53195"/>
                  </a:lnTo>
                  <a:lnTo>
                    <a:pt x="190998" y="30688"/>
                  </a:lnTo>
                  <a:lnTo>
                    <a:pt x="234835" y="13979"/>
                  </a:lnTo>
                  <a:lnTo>
                    <a:pt x="281406" y="3580"/>
                  </a:lnTo>
                  <a:lnTo>
                    <a:pt x="330200" y="0"/>
                  </a:lnTo>
                  <a:lnTo>
                    <a:pt x="1651000" y="0"/>
                  </a:lnTo>
                  <a:lnTo>
                    <a:pt x="1699796" y="3580"/>
                  </a:lnTo>
                  <a:lnTo>
                    <a:pt x="1746368" y="13979"/>
                  </a:lnTo>
                  <a:lnTo>
                    <a:pt x="1790207" y="30688"/>
                  </a:lnTo>
                  <a:lnTo>
                    <a:pt x="1830800" y="53195"/>
                  </a:lnTo>
                  <a:lnTo>
                    <a:pt x="1867638" y="80989"/>
                  </a:lnTo>
                  <a:lnTo>
                    <a:pt x="1900210" y="113561"/>
                  </a:lnTo>
                  <a:lnTo>
                    <a:pt x="1928004" y="150399"/>
                  </a:lnTo>
                  <a:lnTo>
                    <a:pt x="1950511" y="190992"/>
                  </a:lnTo>
                  <a:lnTo>
                    <a:pt x="1967220" y="234831"/>
                  </a:lnTo>
                  <a:lnTo>
                    <a:pt x="1977619" y="281403"/>
                  </a:lnTo>
                  <a:lnTo>
                    <a:pt x="1981200" y="330200"/>
                  </a:lnTo>
                  <a:lnTo>
                    <a:pt x="1981200" y="2260600"/>
                  </a:lnTo>
                  <a:lnTo>
                    <a:pt x="1977619" y="2309396"/>
                  </a:lnTo>
                  <a:lnTo>
                    <a:pt x="1967220" y="2355968"/>
                  </a:lnTo>
                  <a:lnTo>
                    <a:pt x="1950511" y="2399807"/>
                  </a:lnTo>
                  <a:lnTo>
                    <a:pt x="1928004" y="2440400"/>
                  </a:lnTo>
                  <a:lnTo>
                    <a:pt x="1900210" y="2477238"/>
                  </a:lnTo>
                  <a:lnTo>
                    <a:pt x="1867638" y="2509810"/>
                  </a:lnTo>
                  <a:lnTo>
                    <a:pt x="1830800" y="2537604"/>
                  </a:lnTo>
                  <a:lnTo>
                    <a:pt x="1790207" y="2560111"/>
                  </a:lnTo>
                  <a:lnTo>
                    <a:pt x="1746368" y="2576820"/>
                  </a:lnTo>
                  <a:lnTo>
                    <a:pt x="1699796" y="2587219"/>
                  </a:lnTo>
                  <a:lnTo>
                    <a:pt x="1651000" y="2590800"/>
                  </a:lnTo>
                  <a:lnTo>
                    <a:pt x="330200" y="2590800"/>
                  </a:lnTo>
                  <a:lnTo>
                    <a:pt x="281406" y="2587219"/>
                  </a:lnTo>
                  <a:lnTo>
                    <a:pt x="234835" y="2576820"/>
                  </a:lnTo>
                  <a:lnTo>
                    <a:pt x="190998" y="2560111"/>
                  </a:lnTo>
                  <a:lnTo>
                    <a:pt x="150404" y="2537604"/>
                  </a:lnTo>
                  <a:lnTo>
                    <a:pt x="113566" y="2509810"/>
                  </a:lnTo>
                  <a:lnTo>
                    <a:pt x="80994" y="2477238"/>
                  </a:lnTo>
                  <a:lnTo>
                    <a:pt x="53198" y="2440400"/>
                  </a:lnTo>
                  <a:lnTo>
                    <a:pt x="30690" y="2399807"/>
                  </a:lnTo>
                  <a:lnTo>
                    <a:pt x="13980" y="2355968"/>
                  </a:lnTo>
                  <a:lnTo>
                    <a:pt x="3580" y="2309396"/>
                  </a:lnTo>
                  <a:lnTo>
                    <a:pt x="0" y="2260600"/>
                  </a:lnTo>
                  <a:lnTo>
                    <a:pt x="0" y="3302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3450336" y="3215639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70" h="402589">
                  <a:moveTo>
                    <a:pt x="632460" y="0"/>
                  </a:moveTo>
                  <a:lnTo>
                    <a:pt x="67055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6"/>
                  </a:lnTo>
                  <a:lnTo>
                    <a:pt x="0" y="335280"/>
                  </a:lnTo>
                  <a:lnTo>
                    <a:pt x="5262" y="361402"/>
                  </a:lnTo>
                  <a:lnTo>
                    <a:pt x="19621" y="382714"/>
                  </a:lnTo>
                  <a:lnTo>
                    <a:pt x="40933" y="397073"/>
                  </a:lnTo>
                  <a:lnTo>
                    <a:pt x="67055" y="402336"/>
                  </a:lnTo>
                  <a:lnTo>
                    <a:pt x="632460" y="402336"/>
                  </a:lnTo>
                  <a:lnTo>
                    <a:pt x="658582" y="397073"/>
                  </a:lnTo>
                  <a:lnTo>
                    <a:pt x="679894" y="382714"/>
                  </a:lnTo>
                  <a:lnTo>
                    <a:pt x="694253" y="361402"/>
                  </a:lnTo>
                  <a:lnTo>
                    <a:pt x="699515" y="335280"/>
                  </a:lnTo>
                  <a:lnTo>
                    <a:pt x="699515" y="67056"/>
                  </a:lnTo>
                  <a:lnTo>
                    <a:pt x="694253" y="40933"/>
                  </a:lnTo>
                  <a:lnTo>
                    <a:pt x="679894" y="19621"/>
                  </a:lnTo>
                  <a:lnTo>
                    <a:pt x="658582" y="5262"/>
                  </a:lnTo>
                  <a:lnTo>
                    <a:pt x="632460" y="0"/>
                  </a:lnTo>
                  <a:close/>
                </a:path>
              </a:pathLst>
            </a:custGeom>
            <a:solidFill>
              <a:srgbClr val="3A812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3450336" y="3215639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70" h="402589">
                  <a:moveTo>
                    <a:pt x="0" y="67056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5" y="0"/>
                  </a:lnTo>
                  <a:lnTo>
                    <a:pt x="632460" y="0"/>
                  </a:lnTo>
                  <a:lnTo>
                    <a:pt x="658582" y="5262"/>
                  </a:lnTo>
                  <a:lnTo>
                    <a:pt x="679894" y="19621"/>
                  </a:lnTo>
                  <a:lnTo>
                    <a:pt x="694253" y="40933"/>
                  </a:lnTo>
                  <a:lnTo>
                    <a:pt x="699515" y="67056"/>
                  </a:lnTo>
                  <a:lnTo>
                    <a:pt x="699515" y="335280"/>
                  </a:lnTo>
                  <a:lnTo>
                    <a:pt x="694253" y="361402"/>
                  </a:lnTo>
                  <a:lnTo>
                    <a:pt x="679894" y="382714"/>
                  </a:lnTo>
                  <a:lnTo>
                    <a:pt x="658582" y="397073"/>
                  </a:lnTo>
                  <a:lnTo>
                    <a:pt x="632460" y="402336"/>
                  </a:lnTo>
                  <a:lnTo>
                    <a:pt x="67055" y="402336"/>
                  </a:lnTo>
                  <a:lnTo>
                    <a:pt x="40933" y="397073"/>
                  </a:lnTo>
                  <a:lnTo>
                    <a:pt x="19621" y="382714"/>
                  </a:lnTo>
                  <a:lnTo>
                    <a:pt x="5262" y="361402"/>
                  </a:lnTo>
                  <a:lnTo>
                    <a:pt x="0" y="335280"/>
                  </a:lnTo>
                  <a:lnTo>
                    <a:pt x="0" y="670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548634" y="3266313"/>
            <a:ext cx="50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load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363148" y="3823652"/>
            <a:ext cx="702945" cy="405765"/>
            <a:chOff x="4363148" y="3823652"/>
            <a:chExt cx="702945" cy="405765"/>
          </a:xfrm>
        </p:grpSpPr>
        <p:sp>
          <p:nvSpPr>
            <p:cNvPr id="37" name="object 37"/>
            <p:cNvSpPr/>
            <p:nvPr/>
          </p:nvSpPr>
          <p:spPr>
            <a:xfrm>
              <a:off x="4364735" y="3825240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70" h="402589">
                  <a:moveTo>
                    <a:pt x="632460" y="0"/>
                  </a:moveTo>
                  <a:lnTo>
                    <a:pt x="67055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6"/>
                  </a:lnTo>
                  <a:lnTo>
                    <a:pt x="0" y="335280"/>
                  </a:lnTo>
                  <a:lnTo>
                    <a:pt x="5262" y="361402"/>
                  </a:lnTo>
                  <a:lnTo>
                    <a:pt x="19621" y="382714"/>
                  </a:lnTo>
                  <a:lnTo>
                    <a:pt x="40933" y="397073"/>
                  </a:lnTo>
                  <a:lnTo>
                    <a:pt x="67055" y="402336"/>
                  </a:lnTo>
                  <a:lnTo>
                    <a:pt x="632460" y="402336"/>
                  </a:lnTo>
                  <a:lnTo>
                    <a:pt x="658582" y="397073"/>
                  </a:lnTo>
                  <a:lnTo>
                    <a:pt x="679894" y="382714"/>
                  </a:lnTo>
                  <a:lnTo>
                    <a:pt x="694253" y="361402"/>
                  </a:lnTo>
                  <a:lnTo>
                    <a:pt x="699515" y="335280"/>
                  </a:lnTo>
                  <a:lnTo>
                    <a:pt x="699515" y="67056"/>
                  </a:lnTo>
                  <a:lnTo>
                    <a:pt x="694253" y="40933"/>
                  </a:lnTo>
                  <a:lnTo>
                    <a:pt x="679894" y="19621"/>
                  </a:lnTo>
                  <a:lnTo>
                    <a:pt x="658582" y="5262"/>
                  </a:lnTo>
                  <a:lnTo>
                    <a:pt x="632460" y="0"/>
                  </a:lnTo>
                  <a:close/>
                </a:path>
              </a:pathLst>
            </a:custGeom>
            <a:solidFill>
              <a:srgbClr val="3A812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8" name="object 38"/>
            <p:cNvSpPr/>
            <p:nvPr/>
          </p:nvSpPr>
          <p:spPr>
            <a:xfrm>
              <a:off x="4364735" y="3825240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70" h="402589">
                  <a:moveTo>
                    <a:pt x="0" y="67056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5" y="0"/>
                  </a:lnTo>
                  <a:lnTo>
                    <a:pt x="632460" y="0"/>
                  </a:lnTo>
                  <a:lnTo>
                    <a:pt x="658582" y="5262"/>
                  </a:lnTo>
                  <a:lnTo>
                    <a:pt x="679894" y="19621"/>
                  </a:lnTo>
                  <a:lnTo>
                    <a:pt x="694253" y="40933"/>
                  </a:lnTo>
                  <a:lnTo>
                    <a:pt x="699515" y="67056"/>
                  </a:lnTo>
                  <a:lnTo>
                    <a:pt x="699515" y="335280"/>
                  </a:lnTo>
                  <a:lnTo>
                    <a:pt x="694253" y="361402"/>
                  </a:lnTo>
                  <a:lnTo>
                    <a:pt x="679894" y="382714"/>
                  </a:lnTo>
                  <a:lnTo>
                    <a:pt x="658582" y="397073"/>
                  </a:lnTo>
                  <a:lnTo>
                    <a:pt x="632460" y="402336"/>
                  </a:lnTo>
                  <a:lnTo>
                    <a:pt x="67055" y="402336"/>
                  </a:lnTo>
                  <a:lnTo>
                    <a:pt x="40933" y="397073"/>
                  </a:lnTo>
                  <a:lnTo>
                    <a:pt x="19621" y="382714"/>
                  </a:lnTo>
                  <a:lnTo>
                    <a:pt x="5262" y="361402"/>
                  </a:lnTo>
                  <a:lnTo>
                    <a:pt x="0" y="335280"/>
                  </a:lnTo>
                  <a:lnTo>
                    <a:pt x="0" y="670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463034" y="3876294"/>
            <a:ext cx="50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load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822128" y="4509452"/>
            <a:ext cx="641985" cy="405765"/>
            <a:chOff x="3822128" y="4509452"/>
            <a:chExt cx="641985" cy="405765"/>
          </a:xfrm>
        </p:grpSpPr>
        <p:sp>
          <p:nvSpPr>
            <p:cNvPr id="41" name="object 41"/>
            <p:cNvSpPr/>
            <p:nvPr/>
          </p:nvSpPr>
          <p:spPr>
            <a:xfrm>
              <a:off x="3823715" y="4511040"/>
              <a:ext cx="638810" cy="402590"/>
            </a:xfrm>
            <a:custGeom>
              <a:avLst/>
              <a:gdLst/>
              <a:ahLst/>
              <a:cxnLst/>
              <a:rect l="l" t="t" r="r" b="b"/>
              <a:pathLst>
                <a:path w="638810" h="402589">
                  <a:moveTo>
                    <a:pt x="571500" y="0"/>
                  </a:moveTo>
                  <a:lnTo>
                    <a:pt x="67056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6"/>
                  </a:lnTo>
                  <a:lnTo>
                    <a:pt x="0" y="335280"/>
                  </a:lnTo>
                  <a:lnTo>
                    <a:pt x="5262" y="361402"/>
                  </a:lnTo>
                  <a:lnTo>
                    <a:pt x="19621" y="382714"/>
                  </a:lnTo>
                  <a:lnTo>
                    <a:pt x="40933" y="397073"/>
                  </a:lnTo>
                  <a:lnTo>
                    <a:pt x="67056" y="402336"/>
                  </a:lnTo>
                  <a:lnTo>
                    <a:pt x="571500" y="402336"/>
                  </a:lnTo>
                  <a:lnTo>
                    <a:pt x="597622" y="397073"/>
                  </a:lnTo>
                  <a:lnTo>
                    <a:pt x="618934" y="382714"/>
                  </a:lnTo>
                  <a:lnTo>
                    <a:pt x="633293" y="361402"/>
                  </a:lnTo>
                  <a:lnTo>
                    <a:pt x="638556" y="335280"/>
                  </a:lnTo>
                  <a:lnTo>
                    <a:pt x="638556" y="67056"/>
                  </a:lnTo>
                  <a:lnTo>
                    <a:pt x="633293" y="40933"/>
                  </a:lnTo>
                  <a:lnTo>
                    <a:pt x="618934" y="19621"/>
                  </a:lnTo>
                  <a:lnTo>
                    <a:pt x="597622" y="5262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3A812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" name="object 42"/>
            <p:cNvSpPr/>
            <p:nvPr/>
          </p:nvSpPr>
          <p:spPr>
            <a:xfrm>
              <a:off x="3823715" y="4511040"/>
              <a:ext cx="638810" cy="402590"/>
            </a:xfrm>
            <a:custGeom>
              <a:avLst/>
              <a:gdLst/>
              <a:ahLst/>
              <a:cxnLst/>
              <a:rect l="l" t="t" r="r" b="b"/>
              <a:pathLst>
                <a:path w="638810" h="402589">
                  <a:moveTo>
                    <a:pt x="0" y="67056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6" y="0"/>
                  </a:lnTo>
                  <a:lnTo>
                    <a:pt x="571500" y="0"/>
                  </a:lnTo>
                  <a:lnTo>
                    <a:pt x="597622" y="5262"/>
                  </a:lnTo>
                  <a:lnTo>
                    <a:pt x="618934" y="19621"/>
                  </a:lnTo>
                  <a:lnTo>
                    <a:pt x="633293" y="40933"/>
                  </a:lnTo>
                  <a:lnTo>
                    <a:pt x="638556" y="67056"/>
                  </a:lnTo>
                  <a:lnTo>
                    <a:pt x="638556" y="335280"/>
                  </a:lnTo>
                  <a:lnTo>
                    <a:pt x="633293" y="361402"/>
                  </a:lnTo>
                  <a:lnTo>
                    <a:pt x="618934" y="382714"/>
                  </a:lnTo>
                  <a:lnTo>
                    <a:pt x="597622" y="397073"/>
                  </a:lnTo>
                  <a:lnTo>
                    <a:pt x="571500" y="402336"/>
                  </a:lnTo>
                  <a:lnTo>
                    <a:pt x="67056" y="402336"/>
                  </a:lnTo>
                  <a:lnTo>
                    <a:pt x="40933" y="397073"/>
                  </a:lnTo>
                  <a:lnTo>
                    <a:pt x="19621" y="382714"/>
                  </a:lnTo>
                  <a:lnTo>
                    <a:pt x="5262" y="361402"/>
                  </a:lnTo>
                  <a:lnTo>
                    <a:pt x="0" y="335280"/>
                  </a:lnTo>
                  <a:lnTo>
                    <a:pt x="0" y="670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923157" y="4562094"/>
            <a:ext cx="447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add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779456" y="5119052"/>
            <a:ext cx="803275" cy="405765"/>
            <a:chOff x="3779456" y="5119052"/>
            <a:chExt cx="803275" cy="405765"/>
          </a:xfrm>
        </p:grpSpPr>
        <p:sp>
          <p:nvSpPr>
            <p:cNvPr id="45" name="object 45"/>
            <p:cNvSpPr/>
            <p:nvPr/>
          </p:nvSpPr>
          <p:spPr>
            <a:xfrm>
              <a:off x="3781044" y="5120640"/>
              <a:ext cx="800100" cy="402590"/>
            </a:xfrm>
            <a:custGeom>
              <a:avLst/>
              <a:gdLst/>
              <a:ahLst/>
              <a:cxnLst/>
              <a:rect l="l" t="t" r="r" b="b"/>
              <a:pathLst>
                <a:path w="800100" h="402589">
                  <a:moveTo>
                    <a:pt x="733043" y="0"/>
                  </a:moveTo>
                  <a:lnTo>
                    <a:pt x="67055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6"/>
                  </a:lnTo>
                  <a:lnTo>
                    <a:pt x="0" y="335280"/>
                  </a:lnTo>
                  <a:lnTo>
                    <a:pt x="5262" y="361402"/>
                  </a:lnTo>
                  <a:lnTo>
                    <a:pt x="19621" y="382714"/>
                  </a:lnTo>
                  <a:lnTo>
                    <a:pt x="40933" y="397073"/>
                  </a:lnTo>
                  <a:lnTo>
                    <a:pt x="67055" y="402336"/>
                  </a:lnTo>
                  <a:lnTo>
                    <a:pt x="733043" y="402336"/>
                  </a:lnTo>
                  <a:lnTo>
                    <a:pt x="759166" y="397073"/>
                  </a:lnTo>
                  <a:lnTo>
                    <a:pt x="780478" y="382714"/>
                  </a:lnTo>
                  <a:lnTo>
                    <a:pt x="794837" y="361402"/>
                  </a:lnTo>
                  <a:lnTo>
                    <a:pt x="800100" y="335280"/>
                  </a:lnTo>
                  <a:lnTo>
                    <a:pt x="800100" y="67056"/>
                  </a:lnTo>
                  <a:lnTo>
                    <a:pt x="794837" y="40933"/>
                  </a:lnTo>
                  <a:lnTo>
                    <a:pt x="780478" y="19621"/>
                  </a:lnTo>
                  <a:lnTo>
                    <a:pt x="759166" y="5262"/>
                  </a:lnTo>
                  <a:lnTo>
                    <a:pt x="733043" y="0"/>
                  </a:lnTo>
                  <a:close/>
                </a:path>
              </a:pathLst>
            </a:custGeom>
            <a:solidFill>
              <a:srgbClr val="3A812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" name="object 46"/>
            <p:cNvSpPr/>
            <p:nvPr/>
          </p:nvSpPr>
          <p:spPr>
            <a:xfrm>
              <a:off x="3781044" y="5120640"/>
              <a:ext cx="800100" cy="402590"/>
            </a:xfrm>
            <a:custGeom>
              <a:avLst/>
              <a:gdLst/>
              <a:ahLst/>
              <a:cxnLst/>
              <a:rect l="l" t="t" r="r" b="b"/>
              <a:pathLst>
                <a:path w="800100" h="402589">
                  <a:moveTo>
                    <a:pt x="0" y="67056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5" y="0"/>
                  </a:lnTo>
                  <a:lnTo>
                    <a:pt x="733043" y="0"/>
                  </a:lnTo>
                  <a:lnTo>
                    <a:pt x="759166" y="5262"/>
                  </a:lnTo>
                  <a:lnTo>
                    <a:pt x="780478" y="19621"/>
                  </a:lnTo>
                  <a:lnTo>
                    <a:pt x="794837" y="40933"/>
                  </a:lnTo>
                  <a:lnTo>
                    <a:pt x="800100" y="67056"/>
                  </a:lnTo>
                  <a:lnTo>
                    <a:pt x="800100" y="335280"/>
                  </a:lnTo>
                  <a:lnTo>
                    <a:pt x="794837" y="361402"/>
                  </a:lnTo>
                  <a:lnTo>
                    <a:pt x="780478" y="382714"/>
                  </a:lnTo>
                  <a:lnTo>
                    <a:pt x="759166" y="397073"/>
                  </a:lnTo>
                  <a:lnTo>
                    <a:pt x="733043" y="402336"/>
                  </a:lnTo>
                  <a:lnTo>
                    <a:pt x="67055" y="402336"/>
                  </a:lnTo>
                  <a:lnTo>
                    <a:pt x="40933" y="397073"/>
                  </a:lnTo>
                  <a:lnTo>
                    <a:pt x="19621" y="382714"/>
                  </a:lnTo>
                  <a:lnTo>
                    <a:pt x="5262" y="361402"/>
                  </a:lnTo>
                  <a:lnTo>
                    <a:pt x="0" y="335280"/>
                  </a:lnTo>
                  <a:lnTo>
                    <a:pt x="0" y="670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880230" y="5171389"/>
            <a:ext cx="6083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store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258311" y="3105911"/>
            <a:ext cx="3295015" cy="2628900"/>
            <a:chOff x="3258311" y="3105911"/>
            <a:chExt cx="3295015" cy="2628900"/>
          </a:xfrm>
        </p:grpSpPr>
        <p:sp>
          <p:nvSpPr>
            <p:cNvPr id="49" name="object 49"/>
            <p:cNvSpPr/>
            <p:nvPr/>
          </p:nvSpPr>
          <p:spPr>
            <a:xfrm>
              <a:off x="3727830" y="3655440"/>
              <a:ext cx="320675" cy="840740"/>
            </a:xfrm>
            <a:custGeom>
              <a:avLst/>
              <a:gdLst/>
              <a:ahLst/>
              <a:cxnLst/>
              <a:rect l="l" t="t" r="r" b="b"/>
              <a:pathLst>
                <a:path w="320675" h="840739">
                  <a:moveTo>
                    <a:pt x="278768" y="770962"/>
                  </a:moveTo>
                  <a:lnTo>
                    <a:pt x="248920" y="781811"/>
                  </a:lnTo>
                  <a:lnTo>
                    <a:pt x="310769" y="840358"/>
                  </a:lnTo>
                  <a:lnTo>
                    <a:pt x="317420" y="782827"/>
                  </a:lnTo>
                  <a:lnTo>
                    <a:pt x="283083" y="782827"/>
                  </a:lnTo>
                  <a:lnTo>
                    <a:pt x="278768" y="770962"/>
                  </a:lnTo>
                  <a:close/>
                </a:path>
                <a:path w="320675" h="840739">
                  <a:moveTo>
                    <a:pt x="290699" y="766626"/>
                  </a:moveTo>
                  <a:lnTo>
                    <a:pt x="278768" y="770962"/>
                  </a:lnTo>
                  <a:lnTo>
                    <a:pt x="283083" y="782827"/>
                  </a:lnTo>
                  <a:lnTo>
                    <a:pt x="295021" y="778509"/>
                  </a:lnTo>
                  <a:lnTo>
                    <a:pt x="290699" y="766626"/>
                  </a:lnTo>
                  <a:close/>
                </a:path>
                <a:path w="320675" h="840739">
                  <a:moveTo>
                    <a:pt x="320548" y="755776"/>
                  </a:moveTo>
                  <a:lnTo>
                    <a:pt x="290699" y="766626"/>
                  </a:lnTo>
                  <a:lnTo>
                    <a:pt x="295021" y="778509"/>
                  </a:lnTo>
                  <a:lnTo>
                    <a:pt x="283083" y="782827"/>
                  </a:lnTo>
                  <a:lnTo>
                    <a:pt x="317420" y="782827"/>
                  </a:lnTo>
                  <a:lnTo>
                    <a:pt x="320548" y="755776"/>
                  </a:lnTo>
                  <a:close/>
                </a:path>
                <a:path w="320675" h="840739">
                  <a:moveTo>
                    <a:pt x="11938" y="0"/>
                  </a:moveTo>
                  <a:lnTo>
                    <a:pt x="0" y="4317"/>
                  </a:lnTo>
                  <a:lnTo>
                    <a:pt x="278768" y="770962"/>
                  </a:lnTo>
                  <a:lnTo>
                    <a:pt x="290699" y="766626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7200" y="4262754"/>
              <a:ext cx="233045" cy="23304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2900" y="4953000"/>
              <a:ext cx="76200" cy="15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277361" y="3124961"/>
              <a:ext cx="1981200" cy="2590800"/>
            </a:xfrm>
            <a:custGeom>
              <a:avLst/>
              <a:gdLst/>
              <a:ahLst/>
              <a:cxnLst/>
              <a:rect l="l" t="t" r="r" b="b"/>
              <a:pathLst>
                <a:path w="1981200" h="2590800">
                  <a:moveTo>
                    <a:pt x="0" y="330200"/>
                  </a:moveTo>
                  <a:lnTo>
                    <a:pt x="3580" y="281403"/>
                  </a:lnTo>
                  <a:lnTo>
                    <a:pt x="13979" y="234831"/>
                  </a:lnTo>
                  <a:lnTo>
                    <a:pt x="30688" y="190992"/>
                  </a:lnTo>
                  <a:lnTo>
                    <a:pt x="53195" y="150399"/>
                  </a:lnTo>
                  <a:lnTo>
                    <a:pt x="80989" y="113561"/>
                  </a:lnTo>
                  <a:lnTo>
                    <a:pt x="113561" y="80989"/>
                  </a:lnTo>
                  <a:lnTo>
                    <a:pt x="150399" y="53195"/>
                  </a:lnTo>
                  <a:lnTo>
                    <a:pt x="190992" y="30688"/>
                  </a:lnTo>
                  <a:lnTo>
                    <a:pt x="234831" y="13979"/>
                  </a:lnTo>
                  <a:lnTo>
                    <a:pt x="281403" y="3580"/>
                  </a:lnTo>
                  <a:lnTo>
                    <a:pt x="330200" y="0"/>
                  </a:lnTo>
                  <a:lnTo>
                    <a:pt x="1651000" y="0"/>
                  </a:lnTo>
                  <a:lnTo>
                    <a:pt x="1699796" y="3580"/>
                  </a:lnTo>
                  <a:lnTo>
                    <a:pt x="1746368" y="13979"/>
                  </a:lnTo>
                  <a:lnTo>
                    <a:pt x="1790207" y="30688"/>
                  </a:lnTo>
                  <a:lnTo>
                    <a:pt x="1830800" y="53195"/>
                  </a:lnTo>
                  <a:lnTo>
                    <a:pt x="1867638" y="80989"/>
                  </a:lnTo>
                  <a:lnTo>
                    <a:pt x="1900210" y="113561"/>
                  </a:lnTo>
                  <a:lnTo>
                    <a:pt x="1928004" y="150399"/>
                  </a:lnTo>
                  <a:lnTo>
                    <a:pt x="1950511" y="190992"/>
                  </a:lnTo>
                  <a:lnTo>
                    <a:pt x="1967220" y="234831"/>
                  </a:lnTo>
                  <a:lnTo>
                    <a:pt x="1977619" y="281403"/>
                  </a:lnTo>
                  <a:lnTo>
                    <a:pt x="1981200" y="330200"/>
                  </a:lnTo>
                  <a:lnTo>
                    <a:pt x="1981200" y="2260600"/>
                  </a:lnTo>
                  <a:lnTo>
                    <a:pt x="1977619" y="2309396"/>
                  </a:lnTo>
                  <a:lnTo>
                    <a:pt x="1967220" y="2355968"/>
                  </a:lnTo>
                  <a:lnTo>
                    <a:pt x="1950511" y="2399807"/>
                  </a:lnTo>
                  <a:lnTo>
                    <a:pt x="1928004" y="2440400"/>
                  </a:lnTo>
                  <a:lnTo>
                    <a:pt x="1900210" y="2477238"/>
                  </a:lnTo>
                  <a:lnTo>
                    <a:pt x="1867638" y="2509810"/>
                  </a:lnTo>
                  <a:lnTo>
                    <a:pt x="1830800" y="2537604"/>
                  </a:lnTo>
                  <a:lnTo>
                    <a:pt x="1790207" y="2560111"/>
                  </a:lnTo>
                  <a:lnTo>
                    <a:pt x="1746368" y="2576820"/>
                  </a:lnTo>
                  <a:lnTo>
                    <a:pt x="1699796" y="2587219"/>
                  </a:lnTo>
                  <a:lnTo>
                    <a:pt x="1651000" y="2590800"/>
                  </a:lnTo>
                  <a:lnTo>
                    <a:pt x="330200" y="2590800"/>
                  </a:lnTo>
                  <a:lnTo>
                    <a:pt x="281403" y="2587219"/>
                  </a:lnTo>
                  <a:lnTo>
                    <a:pt x="234831" y="2576820"/>
                  </a:lnTo>
                  <a:lnTo>
                    <a:pt x="190992" y="2560111"/>
                  </a:lnTo>
                  <a:lnTo>
                    <a:pt x="150399" y="2537604"/>
                  </a:lnTo>
                  <a:lnTo>
                    <a:pt x="113561" y="2509810"/>
                  </a:lnTo>
                  <a:lnTo>
                    <a:pt x="80989" y="2477238"/>
                  </a:lnTo>
                  <a:lnTo>
                    <a:pt x="53195" y="2440400"/>
                  </a:lnTo>
                  <a:lnTo>
                    <a:pt x="30688" y="2399807"/>
                  </a:lnTo>
                  <a:lnTo>
                    <a:pt x="13979" y="2355968"/>
                  </a:lnTo>
                  <a:lnTo>
                    <a:pt x="3580" y="2309396"/>
                  </a:lnTo>
                  <a:lnTo>
                    <a:pt x="0" y="2260600"/>
                  </a:lnTo>
                  <a:lnTo>
                    <a:pt x="0" y="3302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3" name="object 53"/>
            <p:cNvSpPr/>
            <p:nvPr/>
          </p:nvSpPr>
          <p:spPr>
            <a:xfrm>
              <a:off x="6019800" y="4114800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ln w="762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885240" y="5865063"/>
            <a:ext cx="749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Verdana"/>
                <a:cs typeface="Verdana"/>
              </a:rPr>
              <a:t>Iter. </a:t>
            </a:r>
            <a:r>
              <a:rPr sz="1800" spc="-1170" dirty="0">
                <a:latin typeface="Verdana"/>
                <a:cs typeface="Verdana"/>
              </a:rPr>
              <a:t>3</a:t>
            </a:r>
            <a:r>
              <a:rPr sz="1800" spc="-1135" dirty="0">
                <a:latin typeface="Verdana"/>
                <a:cs typeface="Verdana"/>
              </a:rPr>
              <a:t>2</a:t>
            </a:r>
            <a:r>
              <a:rPr sz="2700" spc="-89" baseline="3086" dirty="0">
                <a:latin typeface="Verdana"/>
                <a:cs typeface="Verdana"/>
              </a:rPr>
              <a:t>0</a:t>
            </a:r>
            <a:r>
              <a:rPr sz="1800" spc="-1170" dirty="0">
                <a:latin typeface="Verdana"/>
                <a:cs typeface="Verdana"/>
              </a:rPr>
              <a:t>2</a:t>
            </a:r>
            <a:r>
              <a:rPr sz="1800" spc="-20" dirty="0">
                <a:latin typeface="Verdana"/>
                <a:cs typeface="Verdana"/>
              </a:rPr>
              <a:t>0*32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55" name="object 55"/>
          <p:cNvSpPr txBox="1"/>
          <p:nvPr/>
        </p:nvSpPr>
        <p:spPr>
          <a:xfrm>
            <a:off x="2867025" y="5854700"/>
            <a:ext cx="12496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Verdana"/>
                <a:cs typeface="Verdana"/>
              </a:rPr>
              <a:t>Iter. </a:t>
            </a:r>
            <a:r>
              <a:rPr sz="1800" spc="-1130" dirty="0">
                <a:latin typeface="Verdana"/>
                <a:cs typeface="Verdana"/>
              </a:rPr>
              <a:t>2</a:t>
            </a:r>
            <a:r>
              <a:rPr sz="1800" spc="-1155" dirty="0">
                <a:latin typeface="Verdana"/>
                <a:cs typeface="Verdana"/>
              </a:rPr>
              <a:t>1</a:t>
            </a:r>
            <a:r>
              <a:rPr sz="1800" spc="-60" dirty="0">
                <a:latin typeface="Verdana"/>
                <a:cs typeface="Verdana"/>
              </a:rPr>
              <a:t>3</a:t>
            </a:r>
            <a:r>
              <a:rPr sz="1800" spc="-1125" dirty="0">
                <a:latin typeface="Verdana"/>
                <a:cs typeface="Verdana"/>
              </a:rPr>
              <a:t>0</a:t>
            </a:r>
            <a:r>
              <a:rPr sz="1800" spc="-60" dirty="0">
                <a:latin typeface="Verdana"/>
                <a:cs typeface="Verdana"/>
              </a:rPr>
              <a:t>3</a:t>
            </a:r>
            <a:r>
              <a:rPr sz="1800" spc="-5" dirty="0">
                <a:latin typeface="Verdana"/>
                <a:cs typeface="Verdana"/>
              </a:rPr>
              <a:t>*</a:t>
            </a:r>
            <a:r>
              <a:rPr sz="1800" spc="-20" dirty="0">
                <a:latin typeface="Verdana"/>
                <a:cs typeface="Verdana"/>
              </a:rPr>
              <a:t>3</a:t>
            </a:r>
            <a:r>
              <a:rPr sz="1800" spc="-5" dirty="0">
                <a:latin typeface="Verdana"/>
                <a:cs typeface="Verdana"/>
              </a:rPr>
              <a:t>2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+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1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161656" y="3296157"/>
            <a:ext cx="1521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i="1" dirty="0">
                <a:solidFill>
                  <a:srgbClr val="BCE01B"/>
                </a:solidFill>
                <a:latin typeface="Verdana"/>
                <a:cs typeface="Verdana"/>
              </a:rPr>
              <a:t>Warp</a:t>
            </a:r>
            <a:r>
              <a:rPr sz="1400" b="1" i="1" spc="-30" dirty="0">
                <a:solidFill>
                  <a:srgbClr val="BCE01B"/>
                </a:solidFill>
                <a:latin typeface="Verdana"/>
                <a:cs typeface="Verdana"/>
              </a:rPr>
              <a:t> </a:t>
            </a:r>
            <a:r>
              <a:rPr sz="1400" b="1" i="1" spc="-975" dirty="0">
                <a:solidFill>
                  <a:srgbClr val="BCE01B"/>
                </a:solidFill>
                <a:latin typeface="Verdana"/>
                <a:cs typeface="Verdana"/>
              </a:rPr>
              <a:t>1</a:t>
            </a:r>
            <a:r>
              <a:rPr sz="2100" b="1" i="1" spc="-7" baseline="1984" dirty="0">
                <a:solidFill>
                  <a:srgbClr val="BCE01B"/>
                </a:solidFill>
                <a:latin typeface="Verdana"/>
                <a:cs typeface="Verdana"/>
              </a:rPr>
              <a:t>0</a:t>
            </a:r>
            <a:r>
              <a:rPr sz="2100" b="1" i="1" spc="-82" baseline="1984" dirty="0">
                <a:solidFill>
                  <a:srgbClr val="BCE01B"/>
                </a:solidFill>
                <a:latin typeface="Verdana"/>
                <a:cs typeface="Verdana"/>
              </a:rPr>
              <a:t> </a:t>
            </a:r>
            <a:r>
              <a:rPr sz="1400" b="1" i="1" dirty="0">
                <a:solidFill>
                  <a:srgbClr val="BCE01B"/>
                </a:solidFill>
                <a:latin typeface="Verdana"/>
                <a:cs typeface="Verdana"/>
              </a:rPr>
              <a:t>at</a:t>
            </a:r>
            <a:r>
              <a:rPr sz="1400" b="1" i="1" spc="-10" dirty="0">
                <a:solidFill>
                  <a:srgbClr val="BCE01B"/>
                </a:solidFill>
                <a:latin typeface="Verdana"/>
                <a:cs typeface="Verdana"/>
              </a:rPr>
              <a:t> </a:t>
            </a:r>
            <a:r>
              <a:rPr sz="1400" b="1" i="1" dirty="0">
                <a:solidFill>
                  <a:srgbClr val="BCE01B"/>
                </a:solidFill>
                <a:latin typeface="Verdana"/>
                <a:cs typeface="Verdana"/>
              </a:rPr>
              <a:t>PC</a:t>
            </a:r>
            <a:r>
              <a:rPr sz="1400" b="1" i="1" spc="-15" dirty="0">
                <a:solidFill>
                  <a:srgbClr val="BCE01B"/>
                </a:solidFill>
                <a:latin typeface="Verdana"/>
                <a:cs typeface="Verdana"/>
              </a:rPr>
              <a:t> </a:t>
            </a:r>
            <a:r>
              <a:rPr sz="1400" b="1" i="1" spc="-50" dirty="0">
                <a:solidFill>
                  <a:srgbClr val="BCE01B"/>
                </a:solidFill>
                <a:latin typeface="Verdana"/>
                <a:cs typeface="Verdana"/>
              </a:rPr>
              <a:t>X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8739" y="961771"/>
            <a:ext cx="8832215" cy="17024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25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latin typeface="Tahoma"/>
                <a:cs typeface="Tahoma"/>
              </a:rPr>
              <a:t>Assume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warp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consists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431FF"/>
                </a:solidFill>
                <a:latin typeface="Tahoma"/>
                <a:cs typeface="Tahoma"/>
              </a:rPr>
              <a:t>32</a:t>
            </a:r>
            <a:r>
              <a:rPr sz="2400" spc="-50" dirty="0">
                <a:solidFill>
                  <a:srgbClr val="0431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431FF"/>
                </a:solidFill>
                <a:latin typeface="Tahoma"/>
                <a:cs typeface="Tahoma"/>
              </a:rPr>
              <a:t>threads</a:t>
            </a:r>
            <a:endParaRPr sz="24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latin typeface="Tahoma"/>
                <a:cs typeface="Tahoma"/>
              </a:rPr>
              <a:t>If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you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have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AF50"/>
                </a:solidFill>
                <a:latin typeface="Tahoma"/>
                <a:cs typeface="Tahoma"/>
              </a:rPr>
              <a:t>32K</a:t>
            </a:r>
            <a:r>
              <a:rPr sz="2400" spc="-2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AF50"/>
                </a:solidFill>
                <a:latin typeface="Tahoma"/>
                <a:cs typeface="Tahoma"/>
              </a:rPr>
              <a:t>iterations,</a:t>
            </a:r>
            <a:r>
              <a:rPr sz="2400" spc="-4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AF50"/>
                </a:solidFill>
                <a:latin typeface="Tahoma"/>
                <a:cs typeface="Tahoma"/>
              </a:rPr>
              <a:t>and</a:t>
            </a:r>
            <a:r>
              <a:rPr sz="2400" spc="-1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AF50"/>
                </a:solidFill>
                <a:latin typeface="Tahoma"/>
                <a:cs typeface="Tahoma"/>
              </a:rPr>
              <a:t>1</a:t>
            </a:r>
            <a:r>
              <a:rPr sz="2400" spc="-3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AF50"/>
                </a:solidFill>
                <a:latin typeface="Tahoma"/>
                <a:cs typeface="Tahoma"/>
              </a:rPr>
              <a:t>iteration/thread</a:t>
            </a:r>
            <a:r>
              <a:rPr sz="2400" spc="-5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AF50"/>
                </a:solidFill>
                <a:latin typeface="Wingdings"/>
                <a:cs typeface="Wingdings"/>
              </a:rPr>
              <a:t></a:t>
            </a:r>
            <a:r>
              <a:rPr sz="2400" spc="1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ahoma"/>
                <a:cs typeface="Tahoma"/>
              </a:rPr>
              <a:t>1K</a:t>
            </a:r>
            <a:r>
              <a:rPr sz="2400" spc="-2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Tahoma"/>
                <a:cs typeface="Tahoma"/>
              </a:rPr>
              <a:t>warps</a:t>
            </a:r>
            <a:endParaRPr sz="2400" dirty="0">
              <a:latin typeface="Tahoma"/>
              <a:cs typeface="Tahoma"/>
            </a:endParaRPr>
          </a:p>
          <a:p>
            <a:pPr marL="355600" marR="5080" indent="-342900">
              <a:lnSpc>
                <a:spcPct val="101699"/>
              </a:lnSpc>
              <a:spcBef>
                <a:spcPts val="525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Warps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can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431FF"/>
                </a:solidFill>
                <a:latin typeface="Tahoma"/>
                <a:cs typeface="Tahoma"/>
              </a:rPr>
              <a:t>interleaved</a:t>
            </a:r>
            <a:r>
              <a:rPr sz="2400" spc="-50" dirty="0">
                <a:solidFill>
                  <a:srgbClr val="0431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431FF"/>
                </a:solidFill>
                <a:latin typeface="Tahoma"/>
                <a:cs typeface="Tahoma"/>
              </a:rPr>
              <a:t>on</a:t>
            </a:r>
            <a:r>
              <a:rPr sz="2400" spc="-30" dirty="0">
                <a:solidFill>
                  <a:srgbClr val="0431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431FF"/>
                </a:solidFill>
                <a:latin typeface="Tahoma"/>
                <a:cs typeface="Tahoma"/>
              </a:rPr>
              <a:t>the</a:t>
            </a:r>
            <a:r>
              <a:rPr sz="2400" spc="-60" dirty="0">
                <a:solidFill>
                  <a:srgbClr val="0431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431FF"/>
                </a:solidFill>
                <a:latin typeface="Tahoma"/>
                <a:cs typeface="Tahoma"/>
              </a:rPr>
              <a:t>same</a:t>
            </a:r>
            <a:r>
              <a:rPr sz="2400" spc="-30" dirty="0">
                <a:solidFill>
                  <a:srgbClr val="0431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431FF"/>
                </a:solidFill>
                <a:latin typeface="Tahoma"/>
                <a:cs typeface="Tahoma"/>
              </a:rPr>
              <a:t>pipeline</a:t>
            </a:r>
            <a:r>
              <a:rPr sz="2400" spc="-50" dirty="0">
                <a:solidFill>
                  <a:srgbClr val="0431FF"/>
                </a:solidFill>
                <a:latin typeface="Tahoma"/>
                <a:cs typeface="Tahoma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Fine</a:t>
            </a:r>
            <a:r>
              <a:rPr sz="24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grained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multithreading</a:t>
            </a:r>
            <a:r>
              <a:rPr sz="240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warps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166609" y="4605909"/>
            <a:ext cx="19278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dirty="0">
                <a:solidFill>
                  <a:srgbClr val="DD38E8"/>
                </a:solidFill>
                <a:latin typeface="Verdana"/>
                <a:cs typeface="Verdana"/>
              </a:rPr>
              <a:t>Warp</a:t>
            </a:r>
            <a:r>
              <a:rPr sz="1400" b="1" i="1" spc="-25" dirty="0">
                <a:solidFill>
                  <a:srgbClr val="DD38E8"/>
                </a:solidFill>
                <a:latin typeface="Verdana"/>
                <a:cs typeface="Verdana"/>
              </a:rPr>
              <a:t> </a:t>
            </a:r>
            <a:r>
              <a:rPr sz="1400" b="1" i="1" dirty="0">
                <a:solidFill>
                  <a:srgbClr val="DD38E8"/>
                </a:solidFill>
                <a:latin typeface="Verdana"/>
                <a:cs typeface="Verdana"/>
              </a:rPr>
              <a:t>20</a:t>
            </a:r>
            <a:r>
              <a:rPr sz="1400" b="1" i="1" spc="-15" dirty="0">
                <a:solidFill>
                  <a:srgbClr val="DD38E8"/>
                </a:solidFill>
                <a:latin typeface="Verdana"/>
                <a:cs typeface="Verdana"/>
              </a:rPr>
              <a:t> </a:t>
            </a:r>
            <a:r>
              <a:rPr sz="1400" b="1" i="1" dirty="0">
                <a:solidFill>
                  <a:srgbClr val="DD38E8"/>
                </a:solidFill>
                <a:latin typeface="Verdana"/>
                <a:cs typeface="Verdana"/>
              </a:rPr>
              <a:t>at</a:t>
            </a:r>
            <a:r>
              <a:rPr sz="1400" b="1" i="1" spc="-15" dirty="0">
                <a:solidFill>
                  <a:srgbClr val="DD38E8"/>
                </a:solidFill>
                <a:latin typeface="Verdana"/>
                <a:cs typeface="Verdana"/>
              </a:rPr>
              <a:t> </a:t>
            </a:r>
            <a:r>
              <a:rPr sz="1400" b="1" i="1" dirty="0">
                <a:solidFill>
                  <a:srgbClr val="DD38E8"/>
                </a:solidFill>
                <a:latin typeface="Verdana"/>
                <a:cs typeface="Verdana"/>
              </a:rPr>
              <a:t>PC</a:t>
            </a:r>
            <a:r>
              <a:rPr sz="1400" b="1" i="1" spc="-25" dirty="0">
                <a:solidFill>
                  <a:srgbClr val="DD38E8"/>
                </a:solidFill>
                <a:latin typeface="Verdana"/>
                <a:cs typeface="Verdana"/>
              </a:rPr>
              <a:t> X+2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4904" y="3118104"/>
            <a:ext cx="6513830" cy="523240"/>
            <a:chOff x="374904" y="3118104"/>
            <a:chExt cx="6513830" cy="523240"/>
          </a:xfrm>
        </p:grpSpPr>
        <p:sp>
          <p:nvSpPr>
            <p:cNvPr id="3" name="object 3"/>
            <p:cNvSpPr/>
            <p:nvPr/>
          </p:nvSpPr>
          <p:spPr>
            <a:xfrm>
              <a:off x="381000" y="3124200"/>
              <a:ext cx="6501765" cy="510540"/>
            </a:xfrm>
            <a:custGeom>
              <a:avLst/>
              <a:gdLst/>
              <a:ahLst/>
              <a:cxnLst/>
              <a:rect l="l" t="t" r="r" b="b"/>
              <a:pathLst>
                <a:path w="6501765" h="510539">
                  <a:moveTo>
                    <a:pt x="6416294" y="0"/>
                  </a:moveTo>
                  <a:lnTo>
                    <a:pt x="85090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90" y="510539"/>
                  </a:lnTo>
                  <a:lnTo>
                    <a:pt x="6416294" y="510539"/>
                  </a:lnTo>
                  <a:lnTo>
                    <a:pt x="6449413" y="503852"/>
                  </a:lnTo>
                  <a:lnTo>
                    <a:pt x="6476460" y="485616"/>
                  </a:lnTo>
                  <a:lnTo>
                    <a:pt x="6494696" y="458569"/>
                  </a:lnTo>
                  <a:lnTo>
                    <a:pt x="6501383" y="425450"/>
                  </a:lnTo>
                  <a:lnTo>
                    <a:pt x="6501383" y="85089"/>
                  </a:lnTo>
                  <a:lnTo>
                    <a:pt x="6494696" y="51970"/>
                  </a:lnTo>
                  <a:lnTo>
                    <a:pt x="6476460" y="24923"/>
                  </a:lnTo>
                  <a:lnTo>
                    <a:pt x="6449413" y="6687"/>
                  </a:lnTo>
                  <a:lnTo>
                    <a:pt x="6416294" y="0"/>
                  </a:lnTo>
                  <a:close/>
                </a:path>
              </a:pathLst>
            </a:custGeom>
            <a:solidFill>
              <a:srgbClr val="ACFFD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381000" y="3124200"/>
              <a:ext cx="6501765" cy="510540"/>
            </a:xfrm>
            <a:custGeom>
              <a:avLst/>
              <a:gdLst/>
              <a:ahLst/>
              <a:cxnLst/>
              <a:rect l="l" t="t" r="r" b="b"/>
              <a:pathLst>
                <a:path w="6501765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90" y="0"/>
                  </a:lnTo>
                  <a:lnTo>
                    <a:pt x="6416294" y="0"/>
                  </a:lnTo>
                  <a:lnTo>
                    <a:pt x="6449413" y="6687"/>
                  </a:lnTo>
                  <a:lnTo>
                    <a:pt x="6476460" y="24923"/>
                  </a:lnTo>
                  <a:lnTo>
                    <a:pt x="6494696" y="51970"/>
                  </a:lnTo>
                  <a:lnTo>
                    <a:pt x="6501383" y="85089"/>
                  </a:lnTo>
                  <a:lnTo>
                    <a:pt x="6501383" y="425450"/>
                  </a:lnTo>
                  <a:lnTo>
                    <a:pt x="6494696" y="458569"/>
                  </a:lnTo>
                  <a:lnTo>
                    <a:pt x="6476460" y="485616"/>
                  </a:lnTo>
                  <a:lnTo>
                    <a:pt x="6449413" y="503852"/>
                  </a:lnTo>
                  <a:lnTo>
                    <a:pt x="6416294" y="510539"/>
                  </a:lnTo>
                  <a:lnTo>
                    <a:pt x="85090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74904" y="3750564"/>
            <a:ext cx="6513830" cy="523240"/>
            <a:chOff x="374904" y="3750564"/>
            <a:chExt cx="6513830" cy="523240"/>
          </a:xfrm>
        </p:grpSpPr>
        <p:sp>
          <p:nvSpPr>
            <p:cNvPr id="6" name="object 6"/>
            <p:cNvSpPr/>
            <p:nvPr/>
          </p:nvSpPr>
          <p:spPr>
            <a:xfrm>
              <a:off x="381000" y="3756660"/>
              <a:ext cx="6501765" cy="510540"/>
            </a:xfrm>
            <a:custGeom>
              <a:avLst/>
              <a:gdLst/>
              <a:ahLst/>
              <a:cxnLst/>
              <a:rect l="l" t="t" r="r" b="b"/>
              <a:pathLst>
                <a:path w="6501765" h="510539">
                  <a:moveTo>
                    <a:pt x="6416294" y="0"/>
                  </a:moveTo>
                  <a:lnTo>
                    <a:pt x="85090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90" y="510539"/>
                  </a:lnTo>
                  <a:lnTo>
                    <a:pt x="6416294" y="510539"/>
                  </a:lnTo>
                  <a:lnTo>
                    <a:pt x="6449413" y="503852"/>
                  </a:lnTo>
                  <a:lnTo>
                    <a:pt x="6476460" y="485616"/>
                  </a:lnTo>
                  <a:lnTo>
                    <a:pt x="6494696" y="458569"/>
                  </a:lnTo>
                  <a:lnTo>
                    <a:pt x="6501383" y="425450"/>
                  </a:lnTo>
                  <a:lnTo>
                    <a:pt x="6501383" y="85089"/>
                  </a:lnTo>
                  <a:lnTo>
                    <a:pt x="6494696" y="51970"/>
                  </a:lnTo>
                  <a:lnTo>
                    <a:pt x="6476460" y="24923"/>
                  </a:lnTo>
                  <a:lnTo>
                    <a:pt x="6449413" y="6687"/>
                  </a:lnTo>
                  <a:lnTo>
                    <a:pt x="6416294" y="0"/>
                  </a:lnTo>
                  <a:close/>
                </a:path>
              </a:pathLst>
            </a:custGeom>
            <a:solidFill>
              <a:srgbClr val="5CFFA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381000" y="3756660"/>
              <a:ext cx="6501765" cy="510540"/>
            </a:xfrm>
            <a:custGeom>
              <a:avLst/>
              <a:gdLst/>
              <a:ahLst/>
              <a:cxnLst/>
              <a:rect l="l" t="t" r="r" b="b"/>
              <a:pathLst>
                <a:path w="6501765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90" y="0"/>
                  </a:lnTo>
                  <a:lnTo>
                    <a:pt x="6416294" y="0"/>
                  </a:lnTo>
                  <a:lnTo>
                    <a:pt x="6449413" y="6687"/>
                  </a:lnTo>
                  <a:lnTo>
                    <a:pt x="6476460" y="24923"/>
                  </a:lnTo>
                  <a:lnTo>
                    <a:pt x="6494696" y="51970"/>
                  </a:lnTo>
                  <a:lnTo>
                    <a:pt x="6501383" y="85089"/>
                  </a:lnTo>
                  <a:lnTo>
                    <a:pt x="6501383" y="425450"/>
                  </a:lnTo>
                  <a:lnTo>
                    <a:pt x="6494696" y="458569"/>
                  </a:lnTo>
                  <a:lnTo>
                    <a:pt x="6476460" y="485616"/>
                  </a:lnTo>
                  <a:lnTo>
                    <a:pt x="6449413" y="503852"/>
                  </a:lnTo>
                  <a:lnTo>
                    <a:pt x="6416294" y="510539"/>
                  </a:lnTo>
                  <a:lnTo>
                    <a:pt x="85090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00811" y="5064252"/>
            <a:ext cx="6513830" cy="524510"/>
            <a:chOff x="400811" y="5064252"/>
            <a:chExt cx="6513830" cy="524510"/>
          </a:xfrm>
        </p:grpSpPr>
        <p:sp>
          <p:nvSpPr>
            <p:cNvPr id="9" name="object 9"/>
            <p:cNvSpPr/>
            <p:nvPr/>
          </p:nvSpPr>
          <p:spPr>
            <a:xfrm>
              <a:off x="406907" y="5070348"/>
              <a:ext cx="6501765" cy="512445"/>
            </a:xfrm>
            <a:custGeom>
              <a:avLst/>
              <a:gdLst/>
              <a:ahLst/>
              <a:cxnLst/>
              <a:rect l="l" t="t" r="r" b="b"/>
              <a:pathLst>
                <a:path w="6501765" h="512445">
                  <a:moveTo>
                    <a:pt x="6416040" y="0"/>
                  </a:moveTo>
                  <a:lnTo>
                    <a:pt x="85343" y="0"/>
                  </a:lnTo>
                  <a:lnTo>
                    <a:pt x="52126" y="6709"/>
                  </a:lnTo>
                  <a:lnTo>
                    <a:pt x="24998" y="25003"/>
                  </a:lnTo>
                  <a:lnTo>
                    <a:pt x="6707" y="52131"/>
                  </a:lnTo>
                  <a:lnTo>
                    <a:pt x="0" y="85343"/>
                  </a:lnTo>
                  <a:lnTo>
                    <a:pt x="0" y="426719"/>
                  </a:lnTo>
                  <a:lnTo>
                    <a:pt x="6707" y="459932"/>
                  </a:lnTo>
                  <a:lnTo>
                    <a:pt x="24998" y="487060"/>
                  </a:lnTo>
                  <a:lnTo>
                    <a:pt x="52126" y="505354"/>
                  </a:lnTo>
                  <a:lnTo>
                    <a:pt x="85343" y="512063"/>
                  </a:lnTo>
                  <a:lnTo>
                    <a:pt x="6416040" y="512063"/>
                  </a:lnTo>
                  <a:lnTo>
                    <a:pt x="6449252" y="505354"/>
                  </a:lnTo>
                  <a:lnTo>
                    <a:pt x="6476380" y="487060"/>
                  </a:lnTo>
                  <a:lnTo>
                    <a:pt x="6494674" y="459932"/>
                  </a:lnTo>
                  <a:lnTo>
                    <a:pt x="6501384" y="426719"/>
                  </a:lnTo>
                  <a:lnTo>
                    <a:pt x="6501384" y="85343"/>
                  </a:lnTo>
                  <a:lnTo>
                    <a:pt x="6494674" y="52131"/>
                  </a:lnTo>
                  <a:lnTo>
                    <a:pt x="6476380" y="25003"/>
                  </a:lnTo>
                  <a:lnTo>
                    <a:pt x="6449252" y="6709"/>
                  </a:lnTo>
                  <a:lnTo>
                    <a:pt x="6416040" y="0"/>
                  </a:lnTo>
                  <a:close/>
                </a:path>
              </a:pathLst>
            </a:custGeom>
            <a:solidFill>
              <a:srgbClr val="CCFF3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06907" y="5070348"/>
              <a:ext cx="6501765" cy="512445"/>
            </a:xfrm>
            <a:custGeom>
              <a:avLst/>
              <a:gdLst/>
              <a:ahLst/>
              <a:cxnLst/>
              <a:rect l="l" t="t" r="r" b="b"/>
              <a:pathLst>
                <a:path w="6501765" h="512445">
                  <a:moveTo>
                    <a:pt x="0" y="85343"/>
                  </a:moveTo>
                  <a:lnTo>
                    <a:pt x="6707" y="52131"/>
                  </a:lnTo>
                  <a:lnTo>
                    <a:pt x="24998" y="25003"/>
                  </a:lnTo>
                  <a:lnTo>
                    <a:pt x="52126" y="6709"/>
                  </a:lnTo>
                  <a:lnTo>
                    <a:pt x="85343" y="0"/>
                  </a:lnTo>
                  <a:lnTo>
                    <a:pt x="6416040" y="0"/>
                  </a:lnTo>
                  <a:lnTo>
                    <a:pt x="6449252" y="6709"/>
                  </a:lnTo>
                  <a:lnTo>
                    <a:pt x="6476380" y="25003"/>
                  </a:lnTo>
                  <a:lnTo>
                    <a:pt x="6494674" y="52131"/>
                  </a:lnTo>
                  <a:lnTo>
                    <a:pt x="6501384" y="85343"/>
                  </a:lnTo>
                  <a:lnTo>
                    <a:pt x="6501384" y="426719"/>
                  </a:lnTo>
                  <a:lnTo>
                    <a:pt x="6494674" y="459932"/>
                  </a:lnTo>
                  <a:lnTo>
                    <a:pt x="6476380" y="487060"/>
                  </a:lnTo>
                  <a:lnTo>
                    <a:pt x="6449252" y="505354"/>
                  </a:lnTo>
                  <a:lnTo>
                    <a:pt x="6416040" y="512063"/>
                  </a:lnTo>
                  <a:lnTo>
                    <a:pt x="85343" y="512063"/>
                  </a:lnTo>
                  <a:lnTo>
                    <a:pt x="52126" y="505354"/>
                  </a:lnTo>
                  <a:lnTo>
                    <a:pt x="24998" y="487060"/>
                  </a:lnTo>
                  <a:lnTo>
                    <a:pt x="6707" y="459932"/>
                  </a:lnTo>
                  <a:lnTo>
                    <a:pt x="0" y="426719"/>
                  </a:lnTo>
                  <a:lnTo>
                    <a:pt x="0" y="8534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74650" y="3214052"/>
            <a:ext cx="6514465" cy="1745614"/>
            <a:chOff x="374650" y="3214052"/>
            <a:chExt cx="6514465" cy="1745614"/>
          </a:xfrm>
        </p:grpSpPr>
        <p:sp>
          <p:nvSpPr>
            <p:cNvPr id="12" name="object 12"/>
            <p:cNvSpPr/>
            <p:nvPr/>
          </p:nvSpPr>
          <p:spPr>
            <a:xfrm>
              <a:off x="381000" y="4442459"/>
              <a:ext cx="6501765" cy="510540"/>
            </a:xfrm>
            <a:custGeom>
              <a:avLst/>
              <a:gdLst/>
              <a:ahLst/>
              <a:cxnLst/>
              <a:rect l="l" t="t" r="r" b="b"/>
              <a:pathLst>
                <a:path w="6501765" h="510539">
                  <a:moveTo>
                    <a:pt x="6416294" y="0"/>
                  </a:moveTo>
                  <a:lnTo>
                    <a:pt x="85090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450"/>
                  </a:lnTo>
                  <a:lnTo>
                    <a:pt x="6687" y="458569"/>
                  </a:lnTo>
                  <a:lnTo>
                    <a:pt x="24923" y="485616"/>
                  </a:lnTo>
                  <a:lnTo>
                    <a:pt x="51970" y="503852"/>
                  </a:lnTo>
                  <a:lnTo>
                    <a:pt x="85090" y="510539"/>
                  </a:lnTo>
                  <a:lnTo>
                    <a:pt x="6416294" y="510539"/>
                  </a:lnTo>
                  <a:lnTo>
                    <a:pt x="6449413" y="503852"/>
                  </a:lnTo>
                  <a:lnTo>
                    <a:pt x="6476460" y="485616"/>
                  </a:lnTo>
                  <a:lnTo>
                    <a:pt x="6494696" y="458569"/>
                  </a:lnTo>
                  <a:lnTo>
                    <a:pt x="6501383" y="425450"/>
                  </a:lnTo>
                  <a:lnTo>
                    <a:pt x="6501383" y="85089"/>
                  </a:lnTo>
                  <a:lnTo>
                    <a:pt x="6494696" y="51970"/>
                  </a:lnTo>
                  <a:lnTo>
                    <a:pt x="6476460" y="24923"/>
                  </a:lnTo>
                  <a:lnTo>
                    <a:pt x="6449413" y="6687"/>
                  </a:lnTo>
                  <a:lnTo>
                    <a:pt x="6416294" y="0"/>
                  </a:lnTo>
                  <a:close/>
                </a:path>
              </a:pathLst>
            </a:custGeom>
            <a:solidFill>
              <a:srgbClr val="09FF8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81000" y="4442459"/>
              <a:ext cx="6501765" cy="510540"/>
            </a:xfrm>
            <a:custGeom>
              <a:avLst/>
              <a:gdLst/>
              <a:ahLst/>
              <a:cxnLst/>
              <a:rect l="l" t="t" r="r" b="b"/>
              <a:pathLst>
                <a:path w="6501765" h="510539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90" y="0"/>
                  </a:lnTo>
                  <a:lnTo>
                    <a:pt x="6416294" y="0"/>
                  </a:lnTo>
                  <a:lnTo>
                    <a:pt x="6449413" y="6687"/>
                  </a:lnTo>
                  <a:lnTo>
                    <a:pt x="6476460" y="24923"/>
                  </a:lnTo>
                  <a:lnTo>
                    <a:pt x="6494696" y="51970"/>
                  </a:lnTo>
                  <a:lnTo>
                    <a:pt x="6501383" y="85089"/>
                  </a:lnTo>
                  <a:lnTo>
                    <a:pt x="6501383" y="425450"/>
                  </a:lnTo>
                  <a:lnTo>
                    <a:pt x="6494696" y="458569"/>
                  </a:lnTo>
                  <a:lnTo>
                    <a:pt x="6476460" y="485616"/>
                  </a:lnTo>
                  <a:lnTo>
                    <a:pt x="6449413" y="503852"/>
                  </a:lnTo>
                  <a:lnTo>
                    <a:pt x="6416294" y="510539"/>
                  </a:lnTo>
                  <a:lnTo>
                    <a:pt x="85090" y="510539"/>
                  </a:lnTo>
                  <a:lnTo>
                    <a:pt x="51970" y="503852"/>
                  </a:lnTo>
                  <a:lnTo>
                    <a:pt x="24923" y="485616"/>
                  </a:lnTo>
                  <a:lnTo>
                    <a:pt x="6687" y="458569"/>
                  </a:lnTo>
                  <a:lnTo>
                    <a:pt x="0" y="425450"/>
                  </a:lnTo>
                  <a:lnTo>
                    <a:pt x="0" y="8508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060704" y="3215639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69" h="402589">
                  <a:moveTo>
                    <a:pt x="632460" y="0"/>
                  </a:moveTo>
                  <a:lnTo>
                    <a:pt x="67056" y="0"/>
                  </a:lnTo>
                  <a:lnTo>
                    <a:pt x="40955" y="5262"/>
                  </a:lnTo>
                  <a:lnTo>
                    <a:pt x="19640" y="19621"/>
                  </a:lnTo>
                  <a:lnTo>
                    <a:pt x="5269" y="40933"/>
                  </a:lnTo>
                  <a:lnTo>
                    <a:pt x="0" y="67056"/>
                  </a:lnTo>
                  <a:lnTo>
                    <a:pt x="0" y="335280"/>
                  </a:lnTo>
                  <a:lnTo>
                    <a:pt x="5269" y="361402"/>
                  </a:lnTo>
                  <a:lnTo>
                    <a:pt x="19640" y="382714"/>
                  </a:lnTo>
                  <a:lnTo>
                    <a:pt x="40955" y="397073"/>
                  </a:lnTo>
                  <a:lnTo>
                    <a:pt x="67056" y="402336"/>
                  </a:lnTo>
                  <a:lnTo>
                    <a:pt x="632460" y="402336"/>
                  </a:lnTo>
                  <a:lnTo>
                    <a:pt x="658582" y="397073"/>
                  </a:lnTo>
                  <a:lnTo>
                    <a:pt x="679894" y="382714"/>
                  </a:lnTo>
                  <a:lnTo>
                    <a:pt x="694253" y="361402"/>
                  </a:lnTo>
                  <a:lnTo>
                    <a:pt x="699516" y="335280"/>
                  </a:lnTo>
                  <a:lnTo>
                    <a:pt x="699516" y="67056"/>
                  </a:lnTo>
                  <a:lnTo>
                    <a:pt x="694253" y="40933"/>
                  </a:lnTo>
                  <a:lnTo>
                    <a:pt x="679894" y="19621"/>
                  </a:lnTo>
                  <a:lnTo>
                    <a:pt x="658582" y="5262"/>
                  </a:lnTo>
                  <a:lnTo>
                    <a:pt x="632460" y="0"/>
                  </a:lnTo>
                  <a:close/>
                </a:path>
              </a:pathLst>
            </a:custGeom>
            <a:solidFill>
              <a:srgbClr val="996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0704" y="3215639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69" h="402589">
                  <a:moveTo>
                    <a:pt x="0" y="67056"/>
                  </a:moveTo>
                  <a:lnTo>
                    <a:pt x="5269" y="40933"/>
                  </a:lnTo>
                  <a:lnTo>
                    <a:pt x="19640" y="19621"/>
                  </a:lnTo>
                  <a:lnTo>
                    <a:pt x="40955" y="5262"/>
                  </a:lnTo>
                  <a:lnTo>
                    <a:pt x="67056" y="0"/>
                  </a:lnTo>
                  <a:lnTo>
                    <a:pt x="632460" y="0"/>
                  </a:lnTo>
                  <a:lnTo>
                    <a:pt x="658582" y="5262"/>
                  </a:lnTo>
                  <a:lnTo>
                    <a:pt x="679894" y="19621"/>
                  </a:lnTo>
                  <a:lnTo>
                    <a:pt x="694253" y="40933"/>
                  </a:lnTo>
                  <a:lnTo>
                    <a:pt x="699516" y="67056"/>
                  </a:lnTo>
                  <a:lnTo>
                    <a:pt x="699516" y="335280"/>
                  </a:lnTo>
                  <a:lnTo>
                    <a:pt x="694253" y="361402"/>
                  </a:lnTo>
                  <a:lnTo>
                    <a:pt x="679894" y="382714"/>
                  </a:lnTo>
                  <a:lnTo>
                    <a:pt x="658582" y="397073"/>
                  </a:lnTo>
                  <a:lnTo>
                    <a:pt x="632460" y="402336"/>
                  </a:lnTo>
                  <a:lnTo>
                    <a:pt x="67056" y="402336"/>
                  </a:lnTo>
                  <a:lnTo>
                    <a:pt x="40955" y="397073"/>
                  </a:lnTo>
                  <a:lnTo>
                    <a:pt x="19640" y="382714"/>
                  </a:lnTo>
                  <a:lnTo>
                    <a:pt x="5269" y="361402"/>
                  </a:lnTo>
                  <a:lnTo>
                    <a:pt x="0" y="335280"/>
                  </a:lnTo>
                  <a:lnTo>
                    <a:pt x="0" y="670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1140" y="-134924"/>
            <a:ext cx="4845050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Fine-</a:t>
            </a:r>
            <a:r>
              <a:rPr spc="-20" dirty="0"/>
              <a:t>Grained</a:t>
            </a:r>
            <a:r>
              <a:rPr spc="-110" dirty="0"/>
              <a:t> </a:t>
            </a:r>
            <a:r>
              <a:rPr spc="-70" dirty="0"/>
              <a:t>Multithreading </a:t>
            </a:r>
            <a:r>
              <a:rPr spc="-25" dirty="0"/>
              <a:t>(FGMT)</a:t>
            </a:r>
            <a:r>
              <a:rPr spc="-9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spc="-20" dirty="0"/>
              <a:t>Warps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328028" y="165607"/>
            <a:ext cx="2587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ourier New"/>
                <a:cs typeface="Courier New"/>
              </a:rPr>
              <a:t>for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(i=0;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&lt;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N;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20" dirty="0">
                <a:latin typeface="Courier New"/>
                <a:cs typeface="Courier New"/>
              </a:rPr>
              <a:t>i++)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15708" y="433527"/>
            <a:ext cx="23456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ourier New"/>
                <a:cs typeface="Courier New"/>
              </a:rPr>
              <a:t>C[i]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A[i]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+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B[i];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58951" y="3266313"/>
            <a:ext cx="50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load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73516" y="3823652"/>
            <a:ext cx="702945" cy="405765"/>
            <a:chOff x="1973516" y="3823652"/>
            <a:chExt cx="702945" cy="405765"/>
          </a:xfrm>
        </p:grpSpPr>
        <p:sp>
          <p:nvSpPr>
            <p:cNvPr id="21" name="object 21"/>
            <p:cNvSpPr/>
            <p:nvPr/>
          </p:nvSpPr>
          <p:spPr>
            <a:xfrm>
              <a:off x="1975104" y="3825240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69" h="402589">
                  <a:moveTo>
                    <a:pt x="632459" y="0"/>
                  </a:moveTo>
                  <a:lnTo>
                    <a:pt x="67056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6"/>
                  </a:lnTo>
                  <a:lnTo>
                    <a:pt x="0" y="335280"/>
                  </a:lnTo>
                  <a:lnTo>
                    <a:pt x="5262" y="361402"/>
                  </a:lnTo>
                  <a:lnTo>
                    <a:pt x="19621" y="382714"/>
                  </a:lnTo>
                  <a:lnTo>
                    <a:pt x="40933" y="397073"/>
                  </a:lnTo>
                  <a:lnTo>
                    <a:pt x="67056" y="402336"/>
                  </a:lnTo>
                  <a:lnTo>
                    <a:pt x="632459" y="402336"/>
                  </a:lnTo>
                  <a:lnTo>
                    <a:pt x="658582" y="397073"/>
                  </a:lnTo>
                  <a:lnTo>
                    <a:pt x="679894" y="382714"/>
                  </a:lnTo>
                  <a:lnTo>
                    <a:pt x="694253" y="361402"/>
                  </a:lnTo>
                  <a:lnTo>
                    <a:pt x="699515" y="335280"/>
                  </a:lnTo>
                  <a:lnTo>
                    <a:pt x="699515" y="67056"/>
                  </a:lnTo>
                  <a:lnTo>
                    <a:pt x="694253" y="40933"/>
                  </a:lnTo>
                  <a:lnTo>
                    <a:pt x="679894" y="19621"/>
                  </a:lnTo>
                  <a:lnTo>
                    <a:pt x="658582" y="5262"/>
                  </a:lnTo>
                  <a:lnTo>
                    <a:pt x="632459" y="0"/>
                  </a:lnTo>
                  <a:close/>
                </a:path>
              </a:pathLst>
            </a:custGeom>
            <a:solidFill>
              <a:srgbClr val="996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1975104" y="3825240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69" h="402589">
                  <a:moveTo>
                    <a:pt x="0" y="67056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6" y="0"/>
                  </a:lnTo>
                  <a:lnTo>
                    <a:pt x="632459" y="0"/>
                  </a:lnTo>
                  <a:lnTo>
                    <a:pt x="658582" y="5262"/>
                  </a:lnTo>
                  <a:lnTo>
                    <a:pt x="679894" y="19621"/>
                  </a:lnTo>
                  <a:lnTo>
                    <a:pt x="694253" y="40933"/>
                  </a:lnTo>
                  <a:lnTo>
                    <a:pt x="699515" y="67056"/>
                  </a:lnTo>
                  <a:lnTo>
                    <a:pt x="699515" y="335280"/>
                  </a:lnTo>
                  <a:lnTo>
                    <a:pt x="694253" y="361402"/>
                  </a:lnTo>
                  <a:lnTo>
                    <a:pt x="679894" y="382714"/>
                  </a:lnTo>
                  <a:lnTo>
                    <a:pt x="658582" y="397073"/>
                  </a:lnTo>
                  <a:lnTo>
                    <a:pt x="632459" y="402336"/>
                  </a:lnTo>
                  <a:lnTo>
                    <a:pt x="67056" y="402336"/>
                  </a:lnTo>
                  <a:lnTo>
                    <a:pt x="40933" y="397073"/>
                  </a:lnTo>
                  <a:lnTo>
                    <a:pt x="19621" y="382714"/>
                  </a:lnTo>
                  <a:lnTo>
                    <a:pt x="5262" y="361402"/>
                  </a:lnTo>
                  <a:lnTo>
                    <a:pt x="0" y="335280"/>
                  </a:lnTo>
                  <a:lnTo>
                    <a:pt x="0" y="670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73655" y="3876294"/>
            <a:ext cx="50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load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434020" y="4509452"/>
            <a:ext cx="640715" cy="405765"/>
            <a:chOff x="1434020" y="4509452"/>
            <a:chExt cx="640715" cy="405765"/>
          </a:xfrm>
        </p:grpSpPr>
        <p:sp>
          <p:nvSpPr>
            <p:cNvPr id="25" name="object 25"/>
            <p:cNvSpPr/>
            <p:nvPr/>
          </p:nvSpPr>
          <p:spPr>
            <a:xfrm>
              <a:off x="1435608" y="4511040"/>
              <a:ext cx="637540" cy="402590"/>
            </a:xfrm>
            <a:custGeom>
              <a:avLst/>
              <a:gdLst/>
              <a:ahLst/>
              <a:cxnLst/>
              <a:rect l="l" t="t" r="r" b="b"/>
              <a:pathLst>
                <a:path w="637539" h="402589">
                  <a:moveTo>
                    <a:pt x="569975" y="0"/>
                  </a:moveTo>
                  <a:lnTo>
                    <a:pt x="67055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6"/>
                  </a:lnTo>
                  <a:lnTo>
                    <a:pt x="0" y="335280"/>
                  </a:lnTo>
                  <a:lnTo>
                    <a:pt x="5262" y="361402"/>
                  </a:lnTo>
                  <a:lnTo>
                    <a:pt x="19621" y="382714"/>
                  </a:lnTo>
                  <a:lnTo>
                    <a:pt x="40933" y="397073"/>
                  </a:lnTo>
                  <a:lnTo>
                    <a:pt x="67055" y="402336"/>
                  </a:lnTo>
                  <a:lnTo>
                    <a:pt x="569975" y="402336"/>
                  </a:lnTo>
                  <a:lnTo>
                    <a:pt x="596098" y="397073"/>
                  </a:lnTo>
                  <a:lnTo>
                    <a:pt x="617410" y="382714"/>
                  </a:lnTo>
                  <a:lnTo>
                    <a:pt x="631769" y="361402"/>
                  </a:lnTo>
                  <a:lnTo>
                    <a:pt x="637031" y="335280"/>
                  </a:lnTo>
                  <a:lnTo>
                    <a:pt x="637031" y="67056"/>
                  </a:lnTo>
                  <a:lnTo>
                    <a:pt x="631769" y="40933"/>
                  </a:lnTo>
                  <a:lnTo>
                    <a:pt x="617410" y="19621"/>
                  </a:lnTo>
                  <a:lnTo>
                    <a:pt x="596098" y="5262"/>
                  </a:lnTo>
                  <a:lnTo>
                    <a:pt x="569975" y="0"/>
                  </a:lnTo>
                  <a:close/>
                </a:path>
              </a:pathLst>
            </a:custGeom>
            <a:solidFill>
              <a:srgbClr val="996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1435608" y="4511040"/>
              <a:ext cx="637540" cy="402590"/>
            </a:xfrm>
            <a:custGeom>
              <a:avLst/>
              <a:gdLst/>
              <a:ahLst/>
              <a:cxnLst/>
              <a:rect l="l" t="t" r="r" b="b"/>
              <a:pathLst>
                <a:path w="637539" h="402589">
                  <a:moveTo>
                    <a:pt x="0" y="67056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5" y="0"/>
                  </a:lnTo>
                  <a:lnTo>
                    <a:pt x="569975" y="0"/>
                  </a:lnTo>
                  <a:lnTo>
                    <a:pt x="596098" y="5262"/>
                  </a:lnTo>
                  <a:lnTo>
                    <a:pt x="617410" y="19621"/>
                  </a:lnTo>
                  <a:lnTo>
                    <a:pt x="631769" y="40933"/>
                  </a:lnTo>
                  <a:lnTo>
                    <a:pt x="637031" y="67056"/>
                  </a:lnTo>
                  <a:lnTo>
                    <a:pt x="637031" y="335280"/>
                  </a:lnTo>
                  <a:lnTo>
                    <a:pt x="631769" y="361402"/>
                  </a:lnTo>
                  <a:lnTo>
                    <a:pt x="617410" y="382714"/>
                  </a:lnTo>
                  <a:lnTo>
                    <a:pt x="596098" y="397073"/>
                  </a:lnTo>
                  <a:lnTo>
                    <a:pt x="569975" y="402336"/>
                  </a:lnTo>
                  <a:lnTo>
                    <a:pt x="67055" y="402336"/>
                  </a:lnTo>
                  <a:lnTo>
                    <a:pt x="40933" y="397073"/>
                  </a:lnTo>
                  <a:lnTo>
                    <a:pt x="19621" y="382714"/>
                  </a:lnTo>
                  <a:lnTo>
                    <a:pt x="5262" y="361402"/>
                  </a:lnTo>
                  <a:lnTo>
                    <a:pt x="0" y="335280"/>
                  </a:lnTo>
                  <a:lnTo>
                    <a:pt x="0" y="670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533525" y="4562094"/>
            <a:ext cx="44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add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391348" y="5119052"/>
            <a:ext cx="803275" cy="405765"/>
            <a:chOff x="1391348" y="5119052"/>
            <a:chExt cx="803275" cy="405765"/>
          </a:xfrm>
        </p:grpSpPr>
        <p:sp>
          <p:nvSpPr>
            <p:cNvPr id="29" name="object 29"/>
            <p:cNvSpPr/>
            <p:nvPr/>
          </p:nvSpPr>
          <p:spPr>
            <a:xfrm>
              <a:off x="1392936" y="5120640"/>
              <a:ext cx="800100" cy="402590"/>
            </a:xfrm>
            <a:custGeom>
              <a:avLst/>
              <a:gdLst/>
              <a:ahLst/>
              <a:cxnLst/>
              <a:rect l="l" t="t" r="r" b="b"/>
              <a:pathLst>
                <a:path w="800100" h="402589">
                  <a:moveTo>
                    <a:pt x="733044" y="0"/>
                  </a:moveTo>
                  <a:lnTo>
                    <a:pt x="67055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6"/>
                  </a:lnTo>
                  <a:lnTo>
                    <a:pt x="0" y="335280"/>
                  </a:lnTo>
                  <a:lnTo>
                    <a:pt x="5262" y="361402"/>
                  </a:lnTo>
                  <a:lnTo>
                    <a:pt x="19621" y="382714"/>
                  </a:lnTo>
                  <a:lnTo>
                    <a:pt x="40933" y="397073"/>
                  </a:lnTo>
                  <a:lnTo>
                    <a:pt x="67055" y="402336"/>
                  </a:lnTo>
                  <a:lnTo>
                    <a:pt x="733044" y="402336"/>
                  </a:lnTo>
                  <a:lnTo>
                    <a:pt x="759166" y="397073"/>
                  </a:lnTo>
                  <a:lnTo>
                    <a:pt x="780478" y="382714"/>
                  </a:lnTo>
                  <a:lnTo>
                    <a:pt x="794837" y="361402"/>
                  </a:lnTo>
                  <a:lnTo>
                    <a:pt x="800100" y="335280"/>
                  </a:lnTo>
                  <a:lnTo>
                    <a:pt x="800100" y="67056"/>
                  </a:lnTo>
                  <a:lnTo>
                    <a:pt x="794837" y="40933"/>
                  </a:lnTo>
                  <a:lnTo>
                    <a:pt x="780478" y="19621"/>
                  </a:lnTo>
                  <a:lnTo>
                    <a:pt x="759166" y="5262"/>
                  </a:lnTo>
                  <a:lnTo>
                    <a:pt x="733044" y="0"/>
                  </a:lnTo>
                  <a:close/>
                </a:path>
              </a:pathLst>
            </a:custGeom>
            <a:solidFill>
              <a:srgbClr val="996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1392936" y="5120640"/>
              <a:ext cx="800100" cy="402590"/>
            </a:xfrm>
            <a:custGeom>
              <a:avLst/>
              <a:gdLst/>
              <a:ahLst/>
              <a:cxnLst/>
              <a:rect l="l" t="t" r="r" b="b"/>
              <a:pathLst>
                <a:path w="800100" h="402589">
                  <a:moveTo>
                    <a:pt x="0" y="67056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5" y="0"/>
                  </a:lnTo>
                  <a:lnTo>
                    <a:pt x="733044" y="0"/>
                  </a:lnTo>
                  <a:lnTo>
                    <a:pt x="759166" y="5262"/>
                  </a:lnTo>
                  <a:lnTo>
                    <a:pt x="780478" y="19621"/>
                  </a:lnTo>
                  <a:lnTo>
                    <a:pt x="794837" y="40933"/>
                  </a:lnTo>
                  <a:lnTo>
                    <a:pt x="800100" y="67056"/>
                  </a:lnTo>
                  <a:lnTo>
                    <a:pt x="800100" y="335280"/>
                  </a:lnTo>
                  <a:lnTo>
                    <a:pt x="794837" y="361402"/>
                  </a:lnTo>
                  <a:lnTo>
                    <a:pt x="780478" y="382714"/>
                  </a:lnTo>
                  <a:lnTo>
                    <a:pt x="759166" y="397073"/>
                  </a:lnTo>
                  <a:lnTo>
                    <a:pt x="733044" y="402336"/>
                  </a:lnTo>
                  <a:lnTo>
                    <a:pt x="67055" y="402336"/>
                  </a:lnTo>
                  <a:lnTo>
                    <a:pt x="40933" y="397073"/>
                  </a:lnTo>
                  <a:lnTo>
                    <a:pt x="19621" y="382714"/>
                  </a:lnTo>
                  <a:lnTo>
                    <a:pt x="5262" y="361402"/>
                  </a:lnTo>
                  <a:lnTo>
                    <a:pt x="0" y="335280"/>
                  </a:lnTo>
                  <a:lnTo>
                    <a:pt x="0" y="670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490852" y="5171389"/>
            <a:ext cx="6076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store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92480" y="3105911"/>
            <a:ext cx="3359150" cy="2628900"/>
            <a:chOff x="792480" y="3105911"/>
            <a:chExt cx="3359150" cy="2628900"/>
          </a:xfrm>
        </p:grpSpPr>
        <p:sp>
          <p:nvSpPr>
            <p:cNvPr id="33" name="object 33"/>
            <p:cNvSpPr/>
            <p:nvPr/>
          </p:nvSpPr>
          <p:spPr>
            <a:xfrm>
              <a:off x="1414272" y="3655948"/>
              <a:ext cx="251460" cy="840105"/>
            </a:xfrm>
            <a:custGeom>
              <a:avLst/>
              <a:gdLst/>
              <a:ahLst/>
              <a:cxnLst/>
              <a:rect l="l" t="t" r="r" b="b"/>
              <a:pathLst>
                <a:path w="251460" h="840104">
                  <a:moveTo>
                    <a:pt x="208488" y="768011"/>
                  </a:moveTo>
                  <a:lnTo>
                    <a:pt x="177927" y="776351"/>
                  </a:lnTo>
                  <a:lnTo>
                    <a:pt x="234696" y="839851"/>
                  </a:lnTo>
                  <a:lnTo>
                    <a:pt x="246644" y="780288"/>
                  </a:lnTo>
                  <a:lnTo>
                    <a:pt x="211835" y="780288"/>
                  </a:lnTo>
                  <a:lnTo>
                    <a:pt x="208488" y="768011"/>
                  </a:lnTo>
                  <a:close/>
                </a:path>
                <a:path w="251460" h="840104">
                  <a:moveTo>
                    <a:pt x="220822" y="764645"/>
                  </a:moveTo>
                  <a:lnTo>
                    <a:pt x="208488" y="768011"/>
                  </a:lnTo>
                  <a:lnTo>
                    <a:pt x="211835" y="780288"/>
                  </a:lnTo>
                  <a:lnTo>
                    <a:pt x="224154" y="776858"/>
                  </a:lnTo>
                  <a:lnTo>
                    <a:pt x="220822" y="764645"/>
                  </a:lnTo>
                  <a:close/>
                </a:path>
                <a:path w="251460" h="840104">
                  <a:moveTo>
                    <a:pt x="251459" y="756284"/>
                  </a:moveTo>
                  <a:lnTo>
                    <a:pt x="220822" y="764645"/>
                  </a:lnTo>
                  <a:lnTo>
                    <a:pt x="224154" y="776858"/>
                  </a:lnTo>
                  <a:lnTo>
                    <a:pt x="211835" y="780288"/>
                  </a:lnTo>
                  <a:lnTo>
                    <a:pt x="246644" y="780288"/>
                  </a:lnTo>
                  <a:lnTo>
                    <a:pt x="251459" y="756284"/>
                  </a:lnTo>
                  <a:close/>
                </a:path>
                <a:path w="251460" h="840104">
                  <a:moveTo>
                    <a:pt x="12191" y="0"/>
                  </a:moveTo>
                  <a:lnTo>
                    <a:pt x="0" y="3301"/>
                  </a:lnTo>
                  <a:lnTo>
                    <a:pt x="208488" y="768011"/>
                  </a:lnTo>
                  <a:lnTo>
                    <a:pt x="220822" y="764645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7568" y="4262754"/>
              <a:ext cx="233044" cy="23304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3268" y="4953000"/>
              <a:ext cx="76200" cy="1524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811530" y="3124961"/>
              <a:ext cx="1981200" cy="2590800"/>
            </a:xfrm>
            <a:custGeom>
              <a:avLst/>
              <a:gdLst/>
              <a:ahLst/>
              <a:cxnLst/>
              <a:rect l="l" t="t" r="r" b="b"/>
              <a:pathLst>
                <a:path w="1981200" h="2590800">
                  <a:moveTo>
                    <a:pt x="0" y="330200"/>
                  </a:moveTo>
                  <a:lnTo>
                    <a:pt x="3580" y="281403"/>
                  </a:lnTo>
                  <a:lnTo>
                    <a:pt x="13980" y="234831"/>
                  </a:lnTo>
                  <a:lnTo>
                    <a:pt x="30690" y="190992"/>
                  </a:lnTo>
                  <a:lnTo>
                    <a:pt x="53198" y="150399"/>
                  </a:lnTo>
                  <a:lnTo>
                    <a:pt x="80994" y="113561"/>
                  </a:lnTo>
                  <a:lnTo>
                    <a:pt x="113566" y="80989"/>
                  </a:lnTo>
                  <a:lnTo>
                    <a:pt x="150404" y="53195"/>
                  </a:lnTo>
                  <a:lnTo>
                    <a:pt x="190998" y="30688"/>
                  </a:lnTo>
                  <a:lnTo>
                    <a:pt x="234835" y="13979"/>
                  </a:lnTo>
                  <a:lnTo>
                    <a:pt x="281406" y="3580"/>
                  </a:lnTo>
                  <a:lnTo>
                    <a:pt x="330200" y="0"/>
                  </a:lnTo>
                  <a:lnTo>
                    <a:pt x="1651000" y="0"/>
                  </a:lnTo>
                  <a:lnTo>
                    <a:pt x="1699796" y="3580"/>
                  </a:lnTo>
                  <a:lnTo>
                    <a:pt x="1746368" y="13979"/>
                  </a:lnTo>
                  <a:lnTo>
                    <a:pt x="1790207" y="30688"/>
                  </a:lnTo>
                  <a:lnTo>
                    <a:pt x="1830800" y="53195"/>
                  </a:lnTo>
                  <a:lnTo>
                    <a:pt x="1867638" y="80989"/>
                  </a:lnTo>
                  <a:lnTo>
                    <a:pt x="1900210" y="113561"/>
                  </a:lnTo>
                  <a:lnTo>
                    <a:pt x="1928004" y="150399"/>
                  </a:lnTo>
                  <a:lnTo>
                    <a:pt x="1950511" y="190992"/>
                  </a:lnTo>
                  <a:lnTo>
                    <a:pt x="1967220" y="234831"/>
                  </a:lnTo>
                  <a:lnTo>
                    <a:pt x="1977619" y="281403"/>
                  </a:lnTo>
                  <a:lnTo>
                    <a:pt x="1981200" y="330200"/>
                  </a:lnTo>
                  <a:lnTo>
                    <a:pt x="1981200" y="2260600"/>
                  </a:lnTo>
                  <a:lnTo>
                    <a:pt x="1977619" y="2309396"/>
                  </a:lnTo>
                  <a:lnTo>
                    <a:pt x="1967220" y="2355968"/>
                  </a:lnTo>
                  <a:lnTo>
                    <a:pt x="1950511" y="2399807"/>
                  </a:lnTo>
                  <a:lnTo>
                    <a:pt x="1928004" y="2440400"/>
                  </a:lnTo>
                  <a:lnTo>
                    <a:pt x="1900210" y="2477238"/>
                  </a:lnTo>
                  <a:lnTo>
                    <a:pt x="1867638" y="2509810"/>
                  </a:lnTo>
                  <a:lnTo>
                    <a:pt x="1830800" y="2537604"/>
                  </a:lnTo>
                  <a:lnTo>
                    <a:pt x="1790207" y="2560111"/>
                  </a:lnTo>
                  <a:lnTo>
                    <a:pt x="1746368" y="2576820"/>
                  </a:lnTo>
                  <a:lnTo>
                    <a:pt x="1699796" y="2587219"/>
                  </a:lnTo>
                  <a:lnTo>
                    <a:pt x="1651000" y="2590800"/>
                  </a:lnTo>
                  <a:lnTo>
                    <a:pt x="330200" y="2590800"/>
                  </a:lnTo>
                  <a:lnTo>
                    <a:pt x="281406" y="2587219"/>
                  </a:lnTo>
                  <a:lnTo>
                    <a:pt x="234835" y="2576820"/>
                  </a:lnTo>
                  <a:lnTo>
                    <a:pt x="190998" y="2560111"/>
                  </a:lnTo>
                  <a:lnTo>
                    <a:pt x="150404" y="2537604"/>
                  </a:lnTo>
                  <a:lnTo>
                    <a:pt x="113566" y="2509810"/>
                  </a:lnTo>
                  <a:lnTo>
                    <a:pt x="80994" y="2477238"/>
                  </a:lnTo>
                  <a:lnTo>
                    <a:pt x="53198" y="2440400"/>
                  </a:lnTo>
                  <a:lnTo>
                    <a:pt x="30690" y="2399807"/>
                  </a:lnTo>
                  <a:lnTo>
                    <a:pt x="13980" y="2355968"/>
                  </a:lnTo>
                  <a:lnTo>
                    <a:pt x="3580" y="2309396"/>
                  </a:lnTo>
                  <a:lnTo>
                    <a:pt x="0" y="2260600"/>
                  </a:lnTo>
                  <a:lnTo>
                    <a:pt x="0" y="3302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" name="object 37"/>
            <p:cNvSpPr/>
            <p:nvPr/>
          </p:nvSpPr>
          <p:spPr>
            <a:xfrm>
              <a:off x="3450336" y="3215639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70" h="402589">
                  <a:moveTo>
                    <a:pt x="632460" y="0"/>
                  </a:moveTo>
                  <a:lnTo>
                    <a:pt x="67055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6"/>
                  </a:lnTo>
                  <a:lnTo>
                    <a:pt x="0" y="335280"/>
                  </a:lnTo>
                  <a:lnTo>
                    <a:pt x="5262" y="361402"/>
                  </a:lnTo>
                  <a:lnTo>
                    <a:pt x="19621" y="382714"/>
                  </a:lnTo>
                  <a:lnTo>
                    <a:pt x="40933" y="397073"/>
                  </a:lnTo>
                  <a:lnTo>
                    <a:pt x="67055" y="402336"/>
                  </a:lnTo>
                  <a:lnTo>
                    <a:pt x="632460" y="402336"/>
                  </a:lnTo>
                  <a:lnTo>
                    <a:pt x="658582" y="397073"/>
                  </a:lnTo>
                  <a:lnTo>
                    <a:pt x="679894" y="382714"/>
                  </a:lnTo>
                  <a:lnTo>
                    <a:pt x="694253" y="361402"/>
                  </a:lnTo>
                  <a:lnTo>
                    <a:pt x="699515" y="335280"/>
                  </a:lnTo>
                  <a:lnTo>
                    <a:pt x="699515" y="67056"/>
                  </a:lnTo>
                  <a:lnTo>
                    <a:pt x="694253" y="40933"/>
                  </a:lnTo>
                  <a:lnTo>
                    <a:pt x="679894" y="19621"/>
                  </a:lnTo>
                  <a:lnTo>
                    <a:pt x="658582" y="5262"/>
                  </a:lnTo>
                  <a:lnTo>
                    <a:pt x="632460" y="0"/>
                  </a:lnTo>
                  <a:close/>
                </a:path>
              </a:pathLst>
            </a:custGeom>
            <a:solidFill>
              <a:srgbClr val="3A812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8" name="object 38"/>
            <p:cNvSpPr/>
            <p:nvPr/>
          </p:nvSpPr>
          <p:spPr>
            <a:xfrm>
              <a:off x="3450336" y="3215639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70" h="402589">
                  <a:moveTo>
                    <a:pt x="0" y="67056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5" y="0"/>
                  </a:lnTo>
                  <a:lnTo>
                    <a:pt x="632460" y="0"/>
                  </a:lnTo>
                  <a:lnTo>
                    <a:pt x="658582" y="5262"/>
                  </a:lnTo>
                  <a:lnTo>
                    <a:pt x="679894" y="19621"/>
                  </a:lnTo>
                  <a:lnTo>
                    <a:pt x="694253" y="40933"/>
                  </a:lnTo>
                  <a:lnTo>
                    <a:pt x="699515" y="67056"/>
                  </a:lnTo>
                  <a:lnTo>
                    <a:pt x="699515" y="335280"/>
                  </a:lnTo>
                  <a:lnTo>
                    <a:pt x="694253" y="361402"/>
                  </a:lnTo>
                  <a:lnTo>
                    <a:pt x="679894" y="382714"/>
                  </a:lnTo>
                  <a:lnTo>
                    <a:pt x="658582" y="397073"/>
                  </a:lnTo>
                  <a:lnTo>
                    <a:pt x="632460" y="402336"/>
                  </a:lnTo>
                  <a:lnTo>
                    <a:pt x="67055" y="402336"/>
                  </a:lnTo>
                  <a:lnTo>
                    <a:pt x="40933" y="397073"/>
                  </a:lnTo>
                  <a:lnTo>
                    <a:pt x="19621" y="382714"/>
                  </a:lnTo>
                  <a:lnTo>
                    <a:pt x="5262" y="361402"/>
                  </a:lnTo>
                  <a:lnTo>
                    <a:pt x="0" y="335280"/>
                  </a:lnTo>
                  <a:lnTo>
                    <a:pt x="0" y="670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548634" y="3266313"/>
            <a:ext cx="50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load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363148" y="3823652"/>
            <a:ext cx="702945" cy="405765"/>
            <a:chOff x="4363148" y="3823652"/>
            <a:chExt cx="702945" cy="405765"/>
          </a:xfrm>
        </p:grpSpPr>
        <p:sp>
          <p:nvSpPr>
            <p:cNvPr id="41" name="object 41"/>
            <p:cNvSpPr/>
            <p:nvPr/>
          </p:nvSpPr>
          <p:spPr>
            <a:xfrm>
              <a:off x="4364735" y="3825240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70" h="402589">
                  <a:moveTo>
                    <a:pt x="632460" y="0"/>
                  </a:moveTo>
                  <a:lnTo>
                    <a:pt x="67055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6"/>
                  </a:lnTo>
                  <a:lnTo>
                    <a:pt x="0" y="335280"/>
                  </a:lnTo>
                  <a:lnTo>
                    <a:pt x="5262" y="361402"/>
                  </a:lnTo>
                  <a:lnTo>
                    <a:pt x="19621" y="382714"/>
                  </a:lnTo>
                  <a:lnTo>
                    <a:pt x="40933" y="397073"/>
                  </a:lnTo>
                  <a:lnTo>
                    <a:pt x="67055" y="402336"/>
                  </a:lnTo>
                  <a:lnTo>
                    <a:pt x="632460" y="402336"/>
                  </a:lnTo>
                  <a:lnTo>
                    <a:pt x="658582" y="397073"/>
                  </a:lnTo>
                  <a:lnTo>
                    <a:pt x="679894" y="382714"/>
                  </a:lnTo>
                  <a:lnTo>
                    <a:pt x="694253" y="361402"/>
                  </a:lnTo>
                  <a:lnTo>
                    <a:pt x="699515" y="335280"/>
                  </a:lnTo>
                  <a:lnTo>
                    <a:pt x="699515" y="67056"/>
                  </a:lnTo>
                  <a:lnTo>
                    <a:pt x="694253" y="40933"/>
                  </a:lnTo>
                  <a:lnTo>
                    <a:pt x="679894" y="19621"/>
                  </a:lnTo>
                  <a:lnTo>
                    <a:pt x="658582" y="5262"/>
                  </a:lnTo>
                  <a:lnTo>
                    <a:pt x="632460" y="0"/>
                  </a:lnTo>
                  <a:close/>
                </a:path>
              </a:pathLst>
            </a:custGeom>
            <a:solidFill>
              <a:srgbClr val="3A812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" name="object 42"/>
            <p:cNvSpPr/>
            <p:nvPr/>
          </p:nvSpPr>
          <p:spPr>
            <a:xfrm>
              <a:off x="4364735" y="3825240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70" h="402589">
                  <a:moveTo>
                    <a:pt x="0" y="67056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5" y="0"/>
                  </a:lnTo>
                  <a:lnTo>
                    <a:pt x="632460" y="0"/>
                  </a:lnTo>
                  <a:lnTo>
                    <a:pt x="658582" y="5262"/>
                  </a:lnTo>
                  <a:lnTo>
                    <a:pt x="679894" y="19621"/>
                  </a:lnTo>
                  <a:lnTo>
                    <a:pt x="694253" y="40933"/>
                  </a:lnTo>
                  <a:lnTo>
                    <a:pt x="699515" y="67056"/>
                  </a:lnTo>
                  <a:lnTo>
                    <a:pt x="699515" y="335280"/>
                  </a:lnTo>
                  <a:lnTo>
                    <a:pt x="694253" y="361402"/>
                  </a:lnTo>
                  <a:lnTo>
                    <a:pt x="679894" y="382714"/>
                  </a:lnTo>
                  <a:lnTo>
                    <a:pt x="658582" y="397073"/>
                  </a:lnTo>
                  <a:lnTo>
                    <a:pt x="632460" y="402336"/>
                  </a:lnTo>
                  <a:lnTo>
                    <a:pt x="67055" y="402336"/>
                  </a:lnTo>
                  <a:lnTo>
                    <a:pt x="40933" y="397073"/>
                  </a:lnTo>
                  <a:lnTo>
                    <a:pt x="19621" y="382714"/>
                  </a:lnTo>
                  <a:lnTo>
                    <a:pt x="5262" y="361402"/>
                  </a:lnTo>
                  <a:lnTo>
                    <a:pt x="0" y="335280"/>
                  </a:lnTo>
                  <a:lnTo>
                    <a:pt x="0" y="670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463034" y="3876294"/>
            <a:ext cx="50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load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822128" y="4509452"/>
            <a:ext cx="641985" cy="405765"/>
            <a:chOff x="3822128" y="4509452"/>
            <a:chExt cx="641985" cy="405765"/>
          </a:xfrm>
        </p:grpSpPr>
        <p:sp>
          <p:nvSpPr>
            <p:cNvPr id="45" name="object 45"/>
            <p:cNvSpPr/>
            <p:nvPr/>
          </p:nvSpPr>
          <p:spPr>
            <a:xfrm>
              <a:off x="3823715" y="4511040"/>
              <a:ext cx="638810" cy="402590"/>
            </a:xfrm>
            <a:custGeom>
              <a:avLst/>
              <a:gdLst/>
              <a:ahLst/>
              <a:cxnLst/>
              <a:rect l="l" t="t" r="r" b="b"/>
              <a:pathLst>
                <a:path w="638810" h="402589">
                  <a:moveTo>
                    <a:pt x="571500" y="0"/>
                  </a:moveTo>
                  <a:lnTo>
                    <a:pt x="67056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6"/>
                  </a:lnTo>
                  <a:lnTo>
                    <a:pt x="0" y="335280"/>
                  </a:lnTo>
                  <a:lnTo>
                    <a:pt x="5262" y="361402"/>
                  </a:lnTo>
                  <a:lnTo>
                    <a:pt x="19621" y="382714"/>
                  </a:lnTo>
                  <a:lnTo>
                    <a:pt x="40933" y="397073"/>
                  </a:lnTo>
                  <a:lnTo>
                    <a:pt x="67056" y="402336"/>
                  </a:lnTo>
                  <a:lnTo>
                    <a:pt x="571500" y="402336"/>
                  </a:lnTo>
                  <a:lnTo>
                    <a:pt x="597622" y="397073"/>
                  </a:lnTo>
                  <a:lnTo>
                    <a:pt x="618934" y="382714"/>
                  </a:lnTo>
                  <a:lnTo>
                    <a:pt x="633293" y="361402"/>
                  </a:lnTo>
                  <a:lnTo>
                    <a:pt x="638556" y="335280"/>
                  </a:lnTo>
                  <a:lnTo>
                    <a:pt x="638556" y="67056"/>
                  </a:lnTo>
                  <a:lnTo>
                    <a:pt x="633293" y="40933"/>
                  </a:lnTo>
                  <a:lnTo>
                    <a:pt x="618934" y="19621"/>
                  </a:lnTo>
                  <a:lnTo>
                    <a:pt x="597622" y="5262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3A812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" name="object 46"/>
            <p:cNvSpPr/>
            <p:nvPr/>
          </p:nvSpPr>
          <p:spPr>
            <a:xfrm>
              <a:off x="3823715" y="4511040"/>
              <a:ext cx="638810" cy="402590"/>
            </a:xfrm>
            <a:custGeom>
              <a:avLst/>
              <a:gdLst/>
              <a:ahLst/>
              <a:cxnLst/>
              <a:rect l="l" t="t" r="r" b="b"/>
              <a:pathLst>
                <a:path w="638810" h="402589">
                  <a:moveTo>
                    <a:pt x="0" y="67056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6" y="0"/>
                  </a:lnTo>
                  <a:lnTo>
                    <a:pt x="571500" y="0"/>
                  </a:lnTo>
                  <a:lnTo>
                    <a:pt x="597622" y="5262"/>
                  </a:lnTo>
                  <a:lnTo>
                    <a:pt x="618934" y="19621"/>
                  </a:lnTo>
                  <a:lnTo>
                    <a:pt x="633293" y="40933"/>
                  </a:lnTo>
                  <a:lnTo>
                    <a:pt x="638556" y="67056"/>
                  </a:lnTo>
                  <a:lnTo>
                    <a:pt x="638556" y="335280"/>
                  </a:lnTo>
                  <a:lnTo>
                    <a:pt x="633293" y="361402"/>
                  </a:lnTo>
                  <a:lnTo>
                    <a:pt x="618934" y="382714"/>
                  </a:lnTo>
                  <a:lnTo>
                    <a:pt x="597622" y="397073"/>
                  </a:lnTo>
                  <a:lnTo>
                    <a:pt x="571500" y="402336"/>
                  </a:lnTo>
                  <a:lnTo>
                    <a:pt x="67056" y="402336"/>
                  </a:lnTo>
                  <a:lnTo>
                    <a:pt x="40933" y="397073"/>
                  </a:lnTo>
                  <a:lnTo>
                    <a:pt x="19621" y="382714"/>
                  </a:lnTo>
                  <a:lnTo>
                    <a:pt x="5262" y="361402"/>
                  </a:lnTo>
                  <a:lnTo>
                    <a:pt x="0" y="335280"/>
                  </a:lnTo>
                  <a:lnTo>
                    <a:pt x="0" y="670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923157" y="4562094"/>
            <a:ext cx="447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add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779456" y="5119052"/>
            <a:ext cx="803275" cy="405765"/>
            <a:chOff x="3779456" y="5119052"/>
            <a:chExt cx="803275" cy="405765"/>
          </a:xfrm>
        </p:grpSpPr>
        <p:sp>
          <p:nvSpPr>
            <p:cNvPr id="49" name="object 49"/>
            <p:cNvSpPr/>
            <p:nvPr/>
          </p:nvSpPr>
          <p:spPr>
            <a:xfrm>
              <a:off x="3781044" y="5120640"/>
              <a:ext cx="800100" cy="402590"/>
            </a:xfrm>
            <a:custGeom>
              <a:avLst/>
              <a:gdLst/>
              <a:ahLst/>
              <a:cxnLst/>
              <a:rect l="l" t="t" r="r" b="b"/>
              <a:pathLst>
                <a:path w="800100" h="402589">
                  <a:moveTo>
                    <a:pt x="733043" y="0"/>
                  </a:moveTo>
                  <a:lnTo>
                    <a:pt x="67055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6"/>
                  </a:lnTo>
                  <a:lnTo>
                    <a:pt x="0" y="335280"/>
                  </a:lnTo>
                  <a:lnTo>
                    <a:pt x="5262" y="361402"/>
                  </a:lnTo>
                  <a:lnTo>
                    <a:pt x="19621" y="382714"/>
                  </a:lnTo>
                  <a:lnTo>
                    <a:pt x="40933" y="397073"/>
                  </a:lnTo>
                  <a:lnTo>
                    <a:pt x="67055" y="402336"/>
                  </a:lnTo>
                  <a:lnTo>
                    <a:pt x="733043" y="402336"/>
                  </a:lnTo>
                  <a:lnTo>
                    <a:pt x="759166" y="397073"/>
                  </a:lnTo>
                  <a:lnTo>
                    <a:pt x="780478" y="382714"/>
                  </a:lnTo>
                  <a:lnTo>
                    <a:pt x="794837" y="361402"/>
                  </a:lnTo>
                  <a:lnTo>
                    <a:pt x="800100" y="335280"/>
                  </a:lnTo>
                  <a:lnTo>
                    <a:pt x="800100" y="67056"/>
                  </a:lnTo>
                  <a:lnTo>
                    <a:pt x="794837" y="40933"/>
                  </a:lnTo>
                  <a:lnTo>
                    <a:pt x="780478" y="19621"/>
                  </a:lnTo>
                  <a:lnTo>
                    <a:pt x="759166" y="5262"/>
                  </a:lnTo>
                  <a:lnTo>
                    <a:pt x="733043" y="0"/>
                  </a:lnTo>
                  <a:close/>
                </a:path>
              </a:pathLst>
            </a:custGeom>
            <a:solidFill>
              <a:srgbClr val="3A812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0" name="object 50"/>
            <p:cNvSpPr/>
            <p:nvPr/>
          </p:nvSpPr>
          <p:spPr>
            <a:xfrm>
              <a:off x="3781044" y="5120640"/>
              <a:ext cx="800100" cy="402590"/>
            </a:xfrm>
            <a:custGeom>
              <a:avLst/>
              <a:gdLst/>
              <a:ahLst/>
              <a:cxnLst/>
              <a:rect l="l" t="t" r="r" b="b"/>
              <a:pathLst>
                <a:path w="800100" h="402589">
                  <a:moveTo>
                    <a:pt x="0" y="67056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5" y="0"/>
                  </a:lnTo>
                  <a:lnTo>
                    <a:pt x="733043" y="0"/>
                  </a:lnTo>
                  <a:lnTo>
                    <a:pt x="759166" y="5262"/>
                  </a:lnTo>
                  <a:lnTo>
                    <a:pt x="780478" y="19621"/>
                  </a:lnTo>
                  <a:lnTo>
                    <a:pt x="794837" y="40933"/>
                  </a:lnTo>
                  <a:lnTo>
                    <a:pt x="800100" y="67056"/>
                  </a:lnTo>
                  <a:lnTo>
                    <a:pt x="800100" y="335280"/>
                  </a:lnTo>
                  <a:lnTo>
                    <a:pt x="794837" y="361402"/>
                  </a:lnTo>
                  <a:lnTo>
                    <a:pt x="780478" y="382714"/>
                  </a:lnTo>
                  <a:lnTo>
                    <a:pt x="759166" y="397073"/>
                  </a:lnTo>
                  <a:lnTo>
                    <a:pt x="733043" y="402336"/>
                  </a:lnTo>
                  <a:lnTo>
                    <a:pt x="67055" y="402336"/>
                  </a:lnTo>
                  <a:lnTo>
                    <a:pt x="40933" y="397073"/>
                  </a:lnTo>
                  <a:lnTo>
                    <a:pt x="19621" y="382714"/>
                  </a:lnTo>
                  <a:lnTo>
                    <a:pt x="5262" y="361402"/>
                  </a:lnTo>
                  <a:lnTo>
                    <a:pt x="0" y="335280"/>
                  </a:lnTo>
                  <a:lnTo>
                    <a:pt x="0" y="670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880230" y="5171389"/>
            <a:ext cx="6083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store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258311" y="3105911"/>
            <a:ext cx="3295015" cy="2628900"/>
            <a:chOff x="3258311" y="3105911"/>
            <a:chExt cx="3295015" cy="2628900"/>
          </a:xfrm>
        </p:grpSpPr>
        <p:sp>
          <p:nvSpPr>
            <p:cNvPr id="53" name="object 53"/>
            <p:cNvSpPr/>
            <p:nvPr/>
          </p:nvSpPr>
          <p:spPr>
            <a:xfrm>
              <a:off x="3727830" y="3655440"/>
              <a:ext cx="320675" cy="840740"/>
            </a:xfrm>
            <a:custGeom>
              <a:avLst/>
              <a:gdLst/>
              <a:ahLst/>
              <a:cxnLst/>
              <a:rect l="l" t="t" r="r" b="b"/>
              <a:pathLst>
                <a:path w="320675" h="840739">
                  <a:moveTo>
                    <a:pt x="278768" y="770962"/>
                  </a:moveTo>
                  <a:lnTo>
                    <a:pt x="248920" y="781811"/>
                  </a:lnTo>
                  <a:lnTo>
                    <a:pt x="310769" y="840358"/>
                  </a:lnTo>
                  <a:lnTo>
                    <a:pt x="317420" y="782827"/>
                  </a:lnTo>
                  <a:lnTo>
                    <a:pt x="283083" y="782827"/>
                  </a:lnTo>
                  <a:lnTo>
                    <a:pt x="278768" y="770962"/>
                  </a:lnTo>
                  <a:close/>
                </a:path>
                <a:path w="320675" h="840739">
                  <a:moveTo>
                    <a:pt x="290699" y="766626"/>
                  </a:moveTo>
                  <a:lnTo>
                    <a:pt x="278768" y="770962"/>
                  </a:lnTo>
                  <a:lnTo>
                    <a:pt x="283083" y="782827"/>
                  </a:lnTo>
                  <a:lnTo>
                    <a:pt x="295021" y="778509"/>
                  </a:lnTo>
                  <a:lnTo>
                    <a:pt x="290699" y="766626"/>
                  </a:lnTo>
                  <a:close/>
                </a:path>
                <a:path w="320675" h="840739">
                  <a:moveTo>
                    <a:pt x="320548" y="755776"/>
                  </a:moveTo>
                  <a:lnTo>
                    <a:pt x="290699" y="766626"/>
                  </a:lnTo>
                  <a:lnTo>
                    <a:pt x="295021" y="778509"/>
                  </a:lnTo>
                  <a:lnTo>
                    <a:pt x="283083" y="782827"/>
                  </a:lnTo>
                  <a:lnTo>
                    <a:pt x="317420" y="782827"/>
                  </a:lnTo>
                  <a:lnTo>
                    <a:pt x="320548" y="755776"/>
                  </a:lnTo>
                  <a:close/>
                </a:path>
                <a:path w="320675" h="840739">
                  <a:moveTo>
                    <a:pt x="11938" y="0"/>
                  </a:moveTo>
                  <a:lnTo>
                    <a:pt x="0" y="4317"/>
                  </a:lnTo>
                  <a:lnTo>
                    <a:pt x="278768" y="770962"/>
                  </a:lnTo>
                  <a:lnTo>
                    <a:pt x="290699" y="766626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7200" y="4262754"/>
              <a:ext cx="233045" cy="23304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2900" y="4953000"/>
              <a:ext cx="76200" cy="15240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3277361" y="3124961"/>
              <a:ext cx="1981200" cy="2590800"/>
            </a:xfrm>
            <a:custGeom>
              <a:avLst/>
              <a:gdLst/>
              <a:ahLst/>
              <a:cxnLst/>
              <a:rect l="l" t="t" r="r" b="b"/>
              <a:pathLst>
                <a:path w="1981200" h="2590800">
                  <a:moveTo>
                    <a:pt x="0" y="330200"/>
                  </a:moveTo>
                  <a:lnTo>
                    <a:pt x="3580" y="281403"/>
                  </a:lnTo>
                  <a:lnTo>
                    <a:pt x="13979" y="234831"/>
                  </a:lnTo>
                  <a:lnTo>
                    <a:pt x="30688" y="190992"/>
                  </a:lnTo>
                  <a:lnTo>
                    <a:pt x="53195" y="150399"/>
                  </a:lnTo>
                  <a:lnTo>
                    <a:pt x="80989" y="113561"/>
                  </a:lnTo>
                  <a:lnTo>
                    <a:pt x="113561" y="80989"/>
                  </a:lnTo>
                  <a:lnTo>
                    <a:pt x="150399" y="53195"/>
                  </a:lnTo>
                  <a:lnTo>
                    <a:pt x="190992" y="30688"/>
                  </a:lnTo>
                  <a:lnTo>
                    <a:pt x="234831" y="13979"/>
                  </a:lnTo>
                  <a:lnTo>
                    <a:pt x="281403" y="3580"/>
                  </a:lnTo>
                  <a:lnTo>
                    <a:pt x="330200" y="0"/>
                  </a:lnTo>
                  <a:lnTo>
                    <a:pt x="1651000" y="0"/>
                  </a:lnTo>
                  <a:lnTo>
                    <a:pt x="1699796" y="3580"/>
                  </a:lnTo>
                  <a:lnTo>
                    <a:pt x="1746368" y="13979"/>
                  </a:lnTo>
                  <a:lnTo>
                    <a:pt x="1790207" y="30688"/>
                  </a:lnTo>
                  <a:lnTo>
                    <a:pt x="1830800" y="53195"/>
                  </a:lnTo>
                  <a:lnTo>
                    <a:pt x="1867638" y="80989"/>
                  </a:lnTo>
                  <a:lnTo>
                    <a:pt x="1900210" y="113561"/>
                  </a:lnTo>
                  <a:lnTo>
                    <a:pt x="1928004" y="150399"/>
                  </a:lnTo>
                  <a:lnTo>
                    <a:pt x="1950511" y="190992"/>
                  </a:lnTo>
                  <a:lnTo>
                    <a:pt x="1967220" y="234831"/>
                  </a:lnTo>
                  <a:lnTo>
                    <a:pt x="1977619" y="281403"/>
                  </a:lnTo>
                  <a:lnTo>
                    <a:pt x="1981200" y="330200"/>
                  </a:lnTo>
                  <a:lnTo>
                    <a:pt x="1981200" y="2260600"/>
                  </a:lnTo>
                  <a:lnTo>
                    <a:pt x="1977619" y="2309396"/>
                  </a:lnTo>
                  <a:lnTo>
                    <a:pt x="1967220" y="2355968"/>
                  </a:lnTo>
                  <a:lnTo>
                    <a:pt x="1950511" y="2399807"/>
                  </a:lnTo>
                  <a:lnTo>
                    <a:pt x="1928004" y="2440400"/>
                  </a:lnTo>
                  <a:lnTo>
                    <a:pt x="1900210" y="2477238"/>
                  </a:lnTo>
                  <a:lnTo>
                    <a:pt x="1867638" y="2509810"/>
                  </a:lnTo>
                  <a:lnTo>
                    <a:pt x="1830800" y="2537604"/>
                  </a:lnTo>
                  <a:lnTo>
                    <a:pt x="1790207" y="2560111"/>
                  </a:lnTo>
                  <a:lnTo>
                    <a:pt x="1746368" y="2576820"/>
                  </a:lnTo>
                  <a:lnTo>
                    <a:pt x="1699796" y="2587219"/>
                  </a:lnTo>
                  <a:lnTo>
                    <a:pt x="1651000" y="2590800"/>
                  </a:lnTo>
                  <a:lnTo>
                    <a:pt x="330200" y="2590800"/>
                  </a:lnTo>
                  <a:lnTo>
                    <a:pt x="281403" y="2587219"/>
                  </a:lnTo>
                  <a:lnTo>
                    <a:pt x="234831" y="2576820"/>
                  </a:lnTo>
                  <a:lnTo>
                    <a:pt x="190992" y="2560111"/>
                  </a:lnTo>
                  <a:lnTo>
                    <a:pt x="150399" y="2537604"/>
                  </a:lnTo>
                  <a:lnTo>
                    <a:pt x="113561" y="2509810"/>
                  </a:lnTo>
                  <a:lnTo>
                    <a:pt x="80989" y="2477238"/>
                  </a:lnTo>
                  <a:lnTo>
                    <a:pt x="53195" y="2440400"/>
                  </a:lnTo>
                  <a:lnTo>
                    <a:pt x="30688" y="2399807"/>
                  </a:lnTo>
                  <a:lnTo>
                    <a:pt x="13979" y="2355968"/>
                  </a:lnTo>
                  <a:lnTo>
                    <a:pt x="3580" y="2309396"/>
                  </a:lnTo>
                  <a:lnTo>
                    <a:pt x="0" y="2260600"/>
                  </a:lnTo>
                  <a:lnTo>
                    <a:pt x="0" y="3302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7" name="object 57"/>
            <p:cNvSpPr/>
            <p:nvPr/>
          </p:nvSpPr>
          <p:spPr>
            <a:xfrm>
              <a:off x="6019800" y="4114800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ln w="762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7161656" y="5169135"/>
            <a:ext cx="1802130" cy="48387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400" b="1" i="1" dirty="0">
                <a:solidFill>
                  <a:srgbClr val="BCE01B"/>
                </a:solidFill>
                <a:latin typeface="Verdana"/>
                <a:cs typeface="Verdana"/>
              </a:rPr>
              <a:t>Warp</a:t>
            </a:r>
            <a:r>
              <a:rPr sz="1400" b="1" i="1" spc="-25" dirty="0">
                <a:solidFill>
                  <a:srgbClr val="BCE01B"/>
                </a:solidFill>
                <a:latin typeface="Verdana"/>
                <a:cs typeface="Verdana"/>
              </a:rPr>
              <a:t> </a:t>
            </a:r>
            <a:r>
              <a:rPr sz="1400" b="1" i="1" dirty="0">
                <a:solidFill>
                  <a:srgbClr val="BCE01B"/>
                </a:solidFill>
                <a:latin typeface="Verdana"/>
                <a:cs typeface="Verdana"/>
              </a:rPr>
              <a:t>0</a:t>
            </a:r>
            <a:r>
              <a:rPr sz="1400" b="1" i="1" spc="-20" dirty="0">
                <a:solidFill>
                  <a:srgbClr val="BCE01B"/>
                </a:solidFill>
                <a:latin typeface="Verdana"/>
                <a:cs typeface="Verdana"/>
              </a:rPr>
              <a:t> </a:t>
            </a:r>
            <a:r>
              <a:rPr sz="1400" b="1" i="1" dirty="0">
                <a:solidFill>
                  <a:srgbClr val="BCE01B"/>
                </a:solidFill>
                <a:latin typeface="Verdana"/>
                <a:cs typeface="Verdana"/>
              </a:rPr>
              <a:t>at</a:t>
            </a:r>
            <a:r>
              <a:rPr sz="1400" b="1" i="1" spc="-15" dirty="0">
                <a:solidFill>
                  <a:srgbClr val="BCE01B"/>
                </a:solidFill>
                <a:latin typeface="Verdana"/>
                <a:cs typeface="Verdana"/>
              </a:rPr>
              <a:t> </a:t>
            </a:r>
            <a:r>
              <a:rPr sz="1400" b="1" i="1" dirty="0">
                <a:solidFill>
                  <a:srgbClr val="BCE01B"/>
                </a:solidFill>
                <a:latin typeface="Verdana"/>
                <a:cs typeface="Verdana"/>
              </a:rPr>
              <a:t>PC</a:t>
            </a:r>
            <a:r>
              <a:rPr sz="1400" b="1" i="1" spc="-15" dirty="0">
                <a:solidFill>
                  <a:srgbClr val="BCE01B"/>
                </a:solidFill>
                <a:latin typeface="Verdana"/>
                <a:cs typeface="Verdana"/>
              </a:rPr>
              <a:t> </a:t>
            </a:r>
            <a:r>
              <a:rPr sz="1400" b="1" i="1" spc="-25" dirty="0">
                <a:solidFill>
                  <a:srgbClr val="BCE01B"/>
                </a:solidFill>
                <a:latin typeface="Verdana"/>
                <a:cs typeface="Verdana"/>
              </a:rPr>
              <a:t>X+3</a:t>
            </a:r>
            <a:endParaRPr sz="1400" dirty="0">
              <a:latin typeface="Verdana"/>
              <a:cs typeface="Verdana"/>
            </a:endParaRPr>
          </a:p>
          <a:p>
            <a:pPr marL="45085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Verdana"/>
                <a:cs typeface="Verdana"/>
              </a:rPr>
              <a:t>Iterations</a:t>
            </a:r>
            <a:r>
              <a:rPr sz="1200" spc="38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0-</a:t>
            </a:r>
            <a:r>
              <a:rPr sz="1200" spc="-25" dirty="0">
                <a:latin typeface="Verdana"/>
                <a:cs typeface="Verdana"/>
              </a:rPr>
              <a:t>31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59" name="object 59"/>
          <p:cNvSpPr txBox="1"/>
          <p:nvPr/>
        </p:nvSpPr>
        <p:spPr>
          <a:xfrm>
            <a:off x="78739" y="961771"/>
            <a:ext cx="8832215" cy="17024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25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latin typeface="Tahoma"/>
                <a:cs typeface="Tahoma"/>
              </a:rPr>
              <a:t>Assume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warp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consists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431FF"/>
                </a:solidFill>
                <a:latin typeface="Tahoma"/>
                <a:cs typeface="Tahoma"/>
              </a:rPr>
              <a:t>32</a:t>
            </a:r>
            <a:r>
              <a:rPr sz="2400" spc="-50" dirty="0">
                <a:solidFill>
                  <a:srgbClr val="0431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431FF"/>
                </a:solidFill>
                <a:latin typeface="Tahoma"/>
                <a:cs typeface="Tahoma"/>
              </a:rPr>
              <a:t>threads</a:t>
            </a:r>
            <a:endParaRPr sz="24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latin typeface="Tahoma"/>
                <a:cs typeface="Tahoma"/>
              </a:rPr>
              <a:t>If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you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have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AF50"/>
                </a:solidFill>
                <a:latin typeface="Tahoma"/>
                <a:cs typeface="Tahoma"/>
              </a:rPr>
              <a:t>32K</a:t>
            </a:r>
            <a:r>
              <a:rPr sz="2400" spc="-2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AF50"/>
                </a:solidFill>
                <a:latin typeface="Tahoma"/>
                <a:cs typeface="Tahoma"/>
              </a:rPr>
              <a:t>iterations,</a:t>
            </a:r>
            <a:r>
              <a:rPr sz="2400" spc="-4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AF50"/>
                </a:solidFill>
                <a:latin typeface="Tahoma"/>
                <a:cs typeface="Tahoma"/>
              </a:rPr>
              <a:t>and</a:t>
            </a:r>
            <a:r>
              <a:rPr sz="2400" spc="-1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AF50"/>
                </a:solidFill>
                <a:latin typeface="Tahoma"/>
                <a:cs typeface="Tahoma"/>
              </a:rPr>
              <a:t>1</a:t>
            </a:r>
            <a:r>
              <a:rPr sz="2400" spc="-3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AF50"/>
                </a:solidFill>
                <a:latin typeface="Tahoma"/>
                <a:cs typeface="Tahoma"/>
              </a:rPr>
              <a:t>iteration/thread</a:t>
            </a:r>
            <a:r>
              <a:rPr sz="2400" spc="-5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AF50"/>
                </a:solidFill>
                <a:latin typeface="Wingdings"/>
                <a:cs typeface="Wingdings"/>
              </a:rPr>
              <a:t></a:t>
            </a:r>
            <a:r>
              <a:rPr sz="2400" spc="1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ahoma"/>
                <a:cs typeface="Tahoma"/>
              </a:rPr>
              <a:t>1K</a:t>
            </a:r>
            <a:r>
              <a:rPr sz="2400" spc="-2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Tahoma"/>
                <a:cs typeface="Tahoma"/>
              </a:rPr>
              <a:t>warps</a:t>
            </a:r>
            <a:endParaRPr sz="2400" dirty="0">
              <a:latin typeface="Tahoma"/>
              <a:cs typeface="Tahoma"/>
            </a:endParaRPr>
          </a:p>
          <a:p>
            <a:pPr marL="355600" marR="5080" indent="-342900">
              <a:lnSpc>
                <a:spcPct val="101699"/>
              </a:lnSpc>
              <a:spcBef>
                <a:spcPts val="525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Warps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can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431FF"/>
                </a:solidFill>
                <a:latin typeface="Tahoma"/>
                <a:cs typeface="Tahoma"/>
              </a:rPr>
              <a:t>interleaved</a:t>
            </a:r>
            <a:r>
              <a:rPr sz="2400" spc="-50" dirty="0">
                <a:solidFill>
                  <a:srgbClr val="0431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431FF"/>
                </a:solidFill>
                <a:latin typeface="Tahoma"/>
                <a:cs typeface="Tahoma"/>
              </a:rPr>
              <a:t>on</a:t>
            </a:r>
            <a:r>
              <a:rPr sz="2400" spc="-30" dirty="0">
                <a:solidFill>
                  <a:srgbClr val="0431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431FF"/>
                </a:solidFill>
                <a:latin typeface="Tahoma"/>
                <a:cs typeface="Tahoma"/>
              </a:rPr>
              <a:t>the</a:t>
            </a:r>
            <a:r>
              <a:rPr sz="2400" spc="-60" dirty="0">
                <a:solidFill>
                  <a:srgbClr val="0431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431FF"/>
                </a:solidFill>
                <a:latin typeface="Tahoma"/>
                <a:cs typeface="Tahoma"/>
              </a:rPr>
              <a:t>same</a:t>
            </a:r>
            <a:r>
              <a:rPr sz="2400" spc="-30" dirty="0">
                <a:solidFill>
                  <a:srgbClr val="0431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431FF"/>
                </a:solidFill>
                <a:latin typeface="Tahoma"/>
                <a:cs typeface="Tahoma"/>
              </a:rPr>
              <a:t>pipeline</a:t>
            </a:r>
            <a:r>
              <a:rPr sz="2400" spc="-50" dirty="0">
                <a:solidFill>
                  <a:srgbClr val="0431FF"/>
                </a:solidFill>
                <a:latin typeface="Tahoma"/>
                <a:cs typeface="Tahoma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Fine</a:t>
            </a:r>
            <a:r>
              <a:rPr sz="24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grained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multithreading</a:t>
            </a:r>
            <a:r>
              <a:rPr sz="240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warps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154418" y="4579022"/>
            <a:ext cx="1801495" cy="44767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400" b="1" i="1" dirty="0">
                <a:solidFill>
                  <a:srgbClr val="09FF85"/>
                </a:solidFill>
                <a:latin typeface="Verdana"/>
                <a:cs typeface="Verdana"/>
              </a:rPr>
              <a:t>Warp</a:t>
            </a:r>
            <a:r>
              <a:rPr sz="1400" b="1" i="1" spc="-35" dirty="0">
                <a:solidFill>
                  <a:srgbClr val="09FF85"/>
                </a:solidFill>
                <a:latin typeface="Verdana"/>
                <a:cs typeface="Verdana"/>
              </a:rPr>
              <a:t> </a:t>
            </a:r>
            <a:r>
              <a:rPr sz="1400" b="1" i="1" dirty="0">
                <a:solidFill>
                  <a:srgbClr val="09FF85"/>
                </a:solidFill>
                <a:latin typeface="Verdana"/>
                <a:cs typeface="Verdana"/>
              </a:rPr>
              <a:t>1</a:t>
            </a:r>
            <a:r>
              <a:rPr sz="1400" b="1" i="1" spc="-20" dirty="0">
                <a:solidFill>
                  <a:srgbClr val="09FF85"/>
                </a:solidFill>
                <a:latin typeface="Verdana"/>
                <a:cs typeface="Verdana"/>
              </a:rPr>
              <a:t> </a:t>
            </a:r>
            <a:r>
              <a:rPr sz="1400" b="1" i="1" dirty="0">
                <a:solidFill>
                  <a:srgbClr val="09FF85"/>
                </a:solidFill>
                <a:latin typeface="Verdana"/>
                <a:cs typeface="Verdana"/>
              </a:rPr>
              <a:t>at</a:t>
            </a:r>
            <a:r>
              <a:rPr sz="1400" b="1" i="1" spc="-10" dirty="0">
                <a:solidFill>
                  <a:srgbClr val="09FF85"/>
                </a:solidFill>
                <a:latin typeface="Verdana"/>
                <a:cs typeface="Verdana"/>
              </a:rPr>
              <a:t> </a:t>
            </a:r>
            <a:r>
              <a:rPr sz="1400" b="1" i="1" dirty="0">
                <a:solidFill>
                  <a:srgbClr val="09FF85"/>
                </a:solidFill>
                <a:latin typeface="Verdana"/>
                <a:cs typeface="Verdana"/>
              </a:rPr>
              <a:t>PC</a:t>
            </a:r>
            <a:r>
              <a:rPr sz="1400" b="1" i="1" spc="-15" dirty="0">
                <a:solidFill>
                  <a:srgbClr val="09FF85"/>
                </a:solidFill>
                <a:latin typeface="Verdana"/>
                <a:cs typeface="Verdana"/>
              </a:rPr>
              <a:t> </a:t>
            </a:r>
            <a:r>
              <a:rPr sz="1400" b="1" i="1" spc="-25" dirty="0">
                <a:solidFill>
                  <a:srgbClr val="09FF85"/>
                </a:solidFill>
                <a:latin typeface="Verdana"/>
                <a:cs typeface="Verdana"/>
              </a:rPr>
              <a:t>X+2</a:t>
            </a:r>
            <a:endParaRPr sz="1400" dirty="0">
              <a:latin typeface="Verdana"/>
              <a:cs typeface="Verdana"/>
            </a:endParaRPr>
          </a:p>
          <a:p>
            <a:pPr marL="19685">
              <a:lnSpc>
                <a:spcPct val="100000"/>
              </a:lnSpc>
              <a:spcBef>
                <a:spcPts val="90"/>
              </a:spcBef>
            </a:pPr>
            <a:r>
              <a:rPr sz="1200" dirty="0">
                <a:latin typeface="Verdana"/>
                <a:cs typeface="Verdana"/>
              </a:rPr>
              <a:t>Iterations</a:t>
            </a:r>
            <a:r>
              <a:rPr sz="1200" spc="39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32-</a:t>
            </a:r>
            <a:r>
              <a:rPr sz="1200" spc="-25" dirty="0">
                <a:latin typeface="Verdana"/>
                <a:cs typeface="Verdana"/>
              </a:rPr>
              <a:t>63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161656" y="3917060"/>
            <a:ext cx="1809114" cy="4229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1400" b="1" i="1" dirty="0">
                <a:solidFill>
                  <a:srgbClr val="5CFFAC"/>
                </a:solidFill>
                <a:latin typeface="Verdana"/>
                <a:cs typeface="Verdana"/>
              </a:rPr>
              <a:t>Warp</a:t>
            </a:r>
            <a:r>
              <a:rPr sz="1400" b="1" i="1" spc="-35" dirty="0">
                <a:solidFill>
                  <a:srgbClr val="5CFFAC"/>
                </a:solidFill>
                <a:latin typeface="Verdana"/>
                <a:cs typeface="Verdana"/>
              </a:rPr>
              <a:t> </a:t>
            </a:r>
            <a:r>
              <a:rPr sz="1400" b="1" i="1" dirty="0">
                <a:solidFill>
                  <a:srgbClr val="5CFFAC"/>
                </a:solidFill>
                <a:latin typeface="Verdana"/>
                <a:cs typeface="Verdana"/>
              </a:rPr>
              <a:t>2</a:t>
            </a:r>
            <a:r>
              <a:rPr sz="1400" b="1" i="1" spc="-20" dirty="0">
                <a:solidFill>
                  <a:srgbClr val="5CFFAC"/>
                </a:solidFill>
                <a:latin typeface="Verdana"/>
                <a:cs typeface="Verdana"/>
              </a:rPr>
              <a:t> </a:t>
            </a:r>
            <a:r>
              <a:rPr sz="1400" b="1" i="1" dirty="0">
                <a:solidFill>
                  <a:srgbClr val="5CFFAC"/>
                </a:solidFill>
                <a:latin typeface="Verdana"/>
                <a:cs typeface="Verdana"/>
              </a:rPr>
              <a:t>at</a:t>
            </a:r>
            <a:r>
              <a:rPr sz="1400" b="1" i="1" spc="-10" dirty="0">
                <a:solidFill>
                  <a:srgbClr val="5CFFAC"/>
                </a:solidFill>
                <a:latin typeface="Verdana"/>
                <a:cs typeface="Verdana"/>
              </a:rPr>
              <a:t> </a:t>
            </a:r>
            <a:r>
              <a:rPr sz="1400" b="1" i="1" dirty="0">
                <a:solidFill>
                  <a:srgbClr val="5CFFAC"/>
                </a:solidFill>
                <a:latin typeface="Verdana"/>
                <a:cs typeface="Verdana"/>
              </a:rPr>
              <a:t>PC</a:t>
            </a:r>
            <a:r>
              <a:rPr sz="1400" b="1" i="1" spc="-15" dirty="0">
                <a:solidFill>
                  <a:srgbClr val="5CFFAC"/>
                </a:solidFill>
                <a:latin typeface="Verdana"/>
                <a:cs typeface="Verdana"/>
              </a:rPr>
              <a:t> </a:t>
            </a:r>
            <a:r>
              <a:rPr sz="1400" b="1" i="1" spc="-25" dirty="0">
                <a:solidFill>
                  <a:srgbClr val="5CFFAC"/>
                </a:solidFill>
                <a:latin typeface="Verdana"/>
                <a:cs typeface="Verdana"/>
              </a:rPr>
              <a:t>X+1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Verdana"/>
                <a:cs typeface="Verdana"/>
              </a:rPr>
              <a:t>Iterations</a:t>
            </a:r>
            <a:r>
              <a:rPr sz="1200" spc="38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64-</a:t>
            </a:r>
            <a:r>
              <a:rPr sz="1200" spc="-25" dirty="0">
                <a:latin typeface="Verdana"/>
                <a:cs typeface="Verdana"/>
              </a:rPr>
              <a:t>95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161656" y="3271918"/>
            <a:ext cx="1529080" cy="44640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204"/>
              </a:spcBef>
            </a:pPr>
            <a:r>
              <a:rPr sz="1400" b="1" i="1" dirty="0">
                <a:solidFill>
                  <a:srgbClr val="ACFFD5"/>
                </a:solidFill>
                <a:latin typeface="Verdana"/>
                <a:cs typeface="Verdana"/>
              </a:rPr>
              <a:t>Warp</a:t>
            </a:r>
            <a:r>
              <a:rPr sz="1400" b="1" i="1" spc="-25" dirty="0">
                <a:solidFill>
                  <a:srgbClr val="ACFFD5"/>
                </a:solidFill>
                <a:latin typeface="Verdana"/>
                <a:cs typeface="Verdana"/>
              </a:rPr>
              <a:t> </a:t>
            </a:r>
            <a:r>
              <a:rPr sz="1400" b="1" i="1" dirty="0">
                <a:solidFill>
                  <a:srgbClr val="ACFFD5"/>
                </a:solidFill>
                <a:latin typeface="Verdana"/>
                <a:cs typeface="Verdana"/>
              </a:rPr>
              <a:t>3</a:t>
            </a:r>
            <a:r>
              <a:rPr sz="1400" b="1" i="1" spc="-20" dirty="0">
                <a:solidFill>
                  <a:srgbClr val="ACFFD5"/>
                </a:solidFill>
                <a:latin typeface="Verdana"/>
                <a:cs typeface="Verdana"/>
              </a:rPr>
              <a:t> </a:t>
            </a:r>
            <a:r>
              <a:rPr sz="1400" b="1" i="1" dirty="0">
                <a:solidFill>
                  <a:srgbClr val="ACFFD5"/>
                </a:solidFill>
                <a:latin typeface="Verdana"/>
                <a:cs typeface="Verdana"/>
              </a:rPr>
              <a:t>at</a:t>
            </a:r>
            <a:r>
              <a:rPr sz="1400" b="1" i="1" spc="-15" dirty="0">
                <a:solidFill>
                  <a:srgbClr val="ACFFD5"/>
                </a:solidFill>
                <a:latin typeface="Verdana"/>
                <a:cs typeface="Verdana"/>
              </a:rPr>
              <a:t> </a:t>
            </a:r>
            <a:r>
              <a:rPr sz="1400" b="1" i="1" dirty="0">
                <a:solidFill>
                  <a:srgbClr val="ACFFD5"/>
                </a:solidFill>
                <a:latin typeface="Verdana"/>
                <a:cs typeface="Verdana"/>
              </a:rPr>
              <a:t>PC</a:t>
            </a:r>
            <a:r>
              <a:rPr sz="1400" b="1" i="1" spc="-15" dirty="0">
                <a:solidFill>
                  <a:srgbClr val="ACFFD5"/>
                </a:solidFill>
                <a:latin typeface="Verdana"/>
                <a:cs typeface="Verdana"/>
              </a:rPr>
              <a:t> </a:t>
            </a:r>
            <a:r>
              <a:rPr sz="1400" b="1" i="1" spc="-50" dirty="0">
                <a:solidFill>
                  <a:srgbClr val="ACFFD5"/>
                </a:solidFill>
                <a:latin typeface="Verdana"/>
                <a:cs typeface="Verdana"/>
              </a:rPr>
              <a:t>X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200" dirty="0">
                <a:latin typeface="Verdana"/>
                <a:cs typeface="Verdana"/>
              </a:rPr>
              <a:t>Iterations</a:t>
            </a:r>
            <a:r>
              <a:rPr sz="1200" spc="39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96-</a:t>
            </a:r>
            <a:r>
              <a:rPr sz="1200" spc="-25" dirty="0">
                <a:latin typeface="Verdana"/>
                <a:cs typeface="Verdana"/>
              </a:rPr>
              <a:t>127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35940" y="5911392"/>
            <a:ext cx="7316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All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threads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warp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independent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each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other</a:t>
            </a:r>
            <a:endParaRPr sz="18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They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executed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seamlessly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fine-</a:t>
            </a:r>
            <a:r>
              <a:rPr sz="1800" dirty="0">
                <a:latin typeface="Arial MT"/>
                <a:cs typeface="Arial MT"/>
              </a:rPr>
              <a:t>grained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multithreaded</a:t>
            </a:r>
            <a:r>
              <a:rPr sz="1800" spc="-10" dirty="0">
                <a:latin typeface="Arial MT"/>
                <a:cs typeface="Arial MT"/>
              </a:rPr>
              <a:t> pipeline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" dirty="0"/>
              <a:t>Fine-</a:t>
            </a:r>
            <a:r>
              <a:rPr sz="3600" spc="-10" dirty="0"/>
              <a:t>Grained</a:t>
            </a:r>
            <a:r>
              <a:rPr sz="3600" spc="-125" dirty="0"/>
              <a:t> </a:t>
            </a:r>
            <a:r>
              <a:rPr sz="3600" spc="-85" dirty="0"/>
              <a:t>Multithreading:</a:t>
            </a:r>
            <a:r>
              <a:rPr sz="3600" spc="-105" dirty="0"/>
              <a:t> </a:t>
            </a:r>
            <a:r>
              <a:rPr sz="3600" spc="-125" dirty="0"/>
              <a:t>Basic</a:t>
            </a:r>
            <a:r>
              <a:rPr sz="3600" spc="-100" dirty="0"/>
              <a:t> </a:t>
            </a:r>
            <a:r>
              <a:rPr sz="3600" spc="-20" dirty="0"/>
              <a:t>Idea</a:t>
            </a:r>
            <a:endParaRPr sz="3600" dirty="0"/>
          </a:p>
        </p:txBody>
      </p:sp>
      <p:grpSp>
        <p:nvGrpSpPr>
          <p:cNvPr id="3" name="object 3"/>
          <p:cNvGrpSpPr/>
          <p:nvPr/>
        </p:nvGrpSpPr>
        <p:grpSpPr>
          <a:xfrm>
            <a:off x="3107901" y="1720754"/>
            <a:ext cx="5324475" cy="3100070"/>
            <a:chOff x="3107901" y="1720754"/>
            <a:chExt cx="5324475" cy="3100070"/>
          </a:xfrm>
        </p:grpSpPr>
        <p:sp>
          <p:nvSpPr>
            <p:cNvPr id="4" name="object 4"/>
            <p:cNvSpPr/>
            <p:nvPr/>
          </p:nvSpPr>
          <p:spPr>
            <a:xfrm>
              <a:off x="4658027" y="3266013"/>
              <a:ext cx="1028700" cy="0"/>
            </a:xfrm>
            <a:custGeom>
              <a:avLst/>
              <a:gdLst/>
              <a:ahLst/>
              <a:cxnLst/>
              <a:rect l="l" t="t" r="r" b="b"/>
              <a:pathLst>
                <a:path w="1028700">
                  <a:moveTo>
                    <a:pt x="0" y="0"/>
                  </a:moveTo>
                  <a:lnTo>
                    <a:pt x="1028407" y="0"/>
                  </a:lnTo>
                </a:path>
              </a:pathLst>
            </a:custGeom>
            <a:ln w="227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3370916" y="4466101"/>
              <a:ext cx="1028700" cy="342900"/>
            </a:xfrm>
            <a:custGeom>
              <a:avLst/>
              <a:gdLst/>
              <a:ahLst/>
              <a:cxnLst/>
              <a:rect l="l" t="t" r="r" b="b"/>
              <a:pathLst>
                <a:path w="1028700" h="342900">
                  <a:moveTo>
                    <a:pt x="0" y="342724"/>
                  </a:moveTo>
                  <a:lnTo>
                    <a:pt x="1028314" y="342724"/>
                  </a:lnTo>
                  <a:lnTo>
                    <a:pt x="1028314" y="0"/>
                  </a:lnTo>
                  <a:lnTo>
                    <a:pt x="0" y="171362"/>
                  </a:lnTo>
                  <a:lnTo>
                    <a:pt x="0" y="342724"/>
                  </a:lnTo>
                  <a:close/>
                </a:path>
              </a:pathLst>
            </a:custGeom>
            <a:ln w="227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6371998" y="1723294"/>
              <a:ext cx="2057400" cy="0"/>
            </a:xfrm>
            <a:custGeom>
              <a:avLst/>
              <a:gdLst/>
              <a:ahLst/>
              <a:cxnLst/>
              <a:rect l="l" t="t" r="r" b="b"/>
              <a:pathLst>
                <a:path w="2057400">
                  <a:moveTo>
                    <a:pt x="1458589" y="0"/>
                  </a:moveTo>
                  <a:lnTo>
                    <a:pt x="2057370" y="0"/>
                  </a:lnTo>
                </a:path>
                <a:path w="2057400">
                  <a:moveTo>
                    <a:pt x="0" y="0"/>
                  </a:moveTo>
                  <a:lnTo>
                    <a:pt x="1287183" y="0"/>
                  </a:lnTo>
                </a:path>
              </a:pathLst>
            </a:custGeom>
            <a:ln w="455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3800429" y="1723294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733" y="0"/>
                  </a:lnTo>
                </a:path>
              </a:pathLst>
            </a:custGeom>
            <a:ln w="455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4658027" y="1723294"/>
              <a:ext cx="1543050" cy="0"/>
            </a:xfrm>
            <a:custGeom>
              <a:avLst/>
              <a:gdLst/>
              <a:ahLst/>
              <a:cxnLst/>
              <a:rect l="l" t="t" r="r" b="b"/>
              <a:pathLst>
                <a:path w="1543050">
                  <a:moveTo>
                    <a:pt x="0" y="0"/>
                  </a:moveTo>
                  <a:lnTo>
                    <a:pt x="1542564" y="0"/>
                  </a:lnTo>
                </a:path>
              </a:pathLst>
            </a:custGeom>
            <a:ln w="455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886325" y="2838842"/>
              <a:ext cx="1458595" cy="642620"/>
            </a:xfrm>
            <a:custGeom>
              <a:avLst/>
              <a:gdLst/>
              <a:ahLst/>
              <a:cxnLst/>
              <a:rect l="l" t="t" r="r" b="b"/>
              <a:pathLst>
                <a:path w="1458595" h="642620">
                  <a:moveTo>
                    <a:pt x="0" y="642561"/>
                  </a:moveTo>
                  <a:lnTo>
                    <a:pt x="0" y="0"/>
                  </a:lnTo>
                  <a:lnTo>
                    <a:pt x="1458589" y="0"/>
                  </a:lnTo>
                  <a:lnTo>
                    <a:pt x="1458589" y="470704"/>
                  </a:lnTo>
                </a:path>
              </a:pathLst>
            </a:custGeom>
            <a:ln w="22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116138" y="3266013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255860" y="0"/>
                  </a:moveTo>
                  <a:lnTo>
                    <a:pt x="342771" y="0"/>
                  </a:lnTo>
                </a:path>
                <a:path w="342900">
                  <a:moveTo>
                    <a:pt x="0" y="0"/>
                  </a:moveTo>
                  <a:lnTo>
                    <a:pt x="84453" y="0"/>
                  </a:lnTo>
                </a:path>
              </a:pathLst>
            </a:custGeom>
            <a:ln w="4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5087633" y="3609346"/>
              <a:ext cx="1714500" cy="342900"/>
            </a:xfrm>
            <a:custGeom>
              <a:avLst/>
              <a:gdLst/>
              <a:ahLst/>
              <a:cxnLst/>
              <a:rect l="l" t="t" r="r" b="b"/>
              <a:pathLst>
                <a:path w="1714500" h="342900">
                  <a:moveTo>
                    <a:pt x="0" y="0"/>
                  </a:moveTo>
                  <a:lnTo>
                    <a:pt x="0" y="342648"/>
                  </a:lnTo>
                  <a:lnTo>
                    <a:pt x="1714047" y="342648"/>
                  </a:lnTo>
                </a:path>
              </a:pathLst>
            </a:custGeom>
            <a:ln w="227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5172277" y="4294739"/>
              <a:ext cx="2487295" cy="0"/>
            </a:xfrm>
            <a:custGeom>
              <a:avLst/>
              <a:gdLst/>
              <a:ahLst/>
              <a:cxnLst/>
              <a:rect l="l" t="t" r="r" b="b"/>
              <a:pathLst>
                <a:path w="2487295">
                  <a:moveTo>
                    <a:pt x="1199721" y="0"/>
                  </a:moveTo>
                  <a:lnTo>
                    <a:pt x="2486904" y="0"/>
                  </a:lnTo>
                </a:path>
                <a:path w="2487295">
                  <a:moveTo>
                    <a:pt x="0" y="0"/>
                  </a:moveTo>
                  <a:lnTo>
                    <a:pt x="1028314" y="0"/>
                  </a:lnTo>
                </a:path>
              </a:pathLst>
            </a:custGeom>
            <a:ln w="13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114886" y="4038836"/>
              <a:ext cx="1972945" cy="342900"/>
            </a:xfrm>
            <a:custGeom>
              <a:avLst/>
              <a:gdLst/>
              <a:ahLst/>
              <a:cxnLst/>
              <a:rect l="l" t="t" r="r" b="b"/>
              <a:pathLst>
                <a:path w="1972945" h="342900">
                  <a:moveTo>
                    <a:pt x="0" y="0"/>
                  </a:moveTo>
                  <a:lnTo>
                    <a:pt x="0" y="171362"/>
                  </a:lnTo>
                  <a:lnTo>
                    <a:pt x="1972746" y="171362"/>
                  </a:lnTo>
                </a:path>
                <a:path w="1972945" h="342900">
                  <a:moveTo>
                    <a:pt x="0" y="171362"/>
                  </a:moveTo>
                  <a:lnTo>
                    <a:pt x="0" y="342724"/>
                  </a:lnTo>
                  <a:lnTo>
                    <a:pt x="1972746" y="342724"/>
                  </a:lnTo>
                </a:path>
              </a:pathLst>
            </a:custGeom>
            <a:ln w="13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77257" y="4643280"/>
            <a:ext cx="47307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SignImmE</a:t>
            </a:r>
            <a:endParaRPr sz="750" dirty="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30652" y="3092186"/>
            <a:ext cx="365760" cy="444500"/>
            <a:chOff x="1130652" y="3092186"/>
            <a:chExt cx="365760" cy="444500"/>
          </a:xfrm>
        </p:grpSpPr>
        <p:sp>
          <p:nvSpPr>
            <p:cNvPr id="16" name="object 16"/>
            <p:cNvSpPr/>
            <p:nvPr/>
          </p:nvSpPr>
          <p:spPr>
            <a:xfrm>
              <a:off x="1142082" y="3181567"/>
              <a:ext cx="342900" cy="343535"/>
            </a:xfrm>
            <a:custGeom>
              <a:avLst/>
              <a:gdLst/>
              <a:ahLst/>
              <a:cxnLst/>
              <a:rect l="l" t="t" r="r" b="b"/>
              <a:pathLst>
                <a:path w="342900" h="343535">
                  <a:moveTo>
                    <a:pt x="0" y="171324"/>
                  </a:moveTo>
                  <a:lnTo>
                    <a:pt x="86836" y="171324"/>
                  </a:lnTo>
                </a:path>
                <a:path w="342900" h="343535">
                  <a:moveTo>
                    <a:pt x="342809" y="171324"/>
                  </a:moveTo>
                  <a:lnTo>
                    <a:pt x="258241" y="171324"/>
                  </a:lnTo>
                </a:path>
                <a:path w="342900" h="343535">
                  <a:moveTo>
                    <a:pt x="86836" y="343181"/>
                  </a:moveTo>
                  <a:lnTo>
                    <a:pt x="258243" y="343181"/>
                  </a:lnTo>
                  <a:lnTo>
                    <a:pt x="258243" y="0"/>
                  </a:lnTo>
                  <a:lnTo>
                    <a:pt x="86836" y="0"/>
                  </a:lnTo>
                  <a:lnTo>
                    <a:pt x="86836" y="343181"/>
                  </a:lnTo>
                  <a:close/>
                </a:path>
              </a:pathLst>
            </a:custGeom>
            <a:ln w="22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1228919" y="3094726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86878"/>
                  </a:moveTo>
                  <a:lnTo>
                    <a:pt x="84568" y="171286"/>
                  </a:lnTo>
                  <a:lnTo>
                    <a:pt x="171404" y="86878"/>
                  </a:lnTo>
                </a:path>
                <a:path w="171450" h="171450">
                  <a:moveTo>
                    <a:pt x="84568" y="0"/>
                  </a:moveTo>
                  <a:lnTo>
                    <a:pt x="84568" y="86878"/>
                  </a:lnTo>
                </a:path>
              </a:pathLst>
            </a:custGeom>
            <a:ln w="45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91092" y="2938418"/>
            <a:ext cx="2482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latin typeface="Arial MT"/>
                <a:cs typeface="Arial MT"/>
              </a:rPr>
              <a:t>CLK</a:t>
            </a:r>
            <a:endParaRPr sz="900" dirty="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60317" y="3083296"/>
            <a:ext cx="880744" cy="1051560"/>
            <a:chOff x="1560317" y="3083296"/>
            <a:chExt cx="880744" cy="1051560"/>
          </a:xfrm>
        </p:grpSpPr>
        <p:sp>
          <p:nvSpPr>
            <p:cNvPr id="20" name="object 20"/>
            <p:cNvSpPr/>
            <p:nvPr/>
          </p:nvSpPr>
          <p:spPr>
            <a:xfrm>
              <a:off x="1571747" y="3094726"/>
              <a:ext cx="770890" cy="1028700"/>
            </a:xfrm>
            <a:custGeom>
              <a:avLst/>
              <a:gdLst/>
              <a:ahLst/>
              <a:cxnLst/>
              <a:rect l="l" t="t" r="r" b="b"/>
              <a:pathLst>
                <a:path w="770889" h="1028700">
                  <a:moveTo>
                    <a:pt x="84549" y="1028630"/>
                  </a:moveTo>
                  <a:lnTo>
                    <a:pt x="770644" y="1028630"/>
                  </a:lnTo>
                  <a:lnTo>
                    <a:pt x="770644" y="0"/>
                  </a:lnTo>
                  <a:lnTo>
                    <a:pt x="84549" y="0"/>
                  </a:lnTo>
                  <a:lnTo>
                    <a:pt x="84549" y="1028630"/>
                  </a:lnTo>
                  <a:close/>
                </a:path>
                <a:path w="770889" h="1028700">
                  <a:moveTo>
                    <a:pt x="0" y="258165"/>
                  </a:moveTo>
                  <a:lnTo>
                    <a:pt x="84549" y="258165"/>
                  </a:lnTo>
                </a:path>
              </a:pathLst>
            </a:custGeom>
            <a:ln w="22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2342392" y="3352892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4">
                  <a:moveTo>
                    <a:pt x="0" y="0"/>
                  </a:moveTo>
                  <a:lnTo>
                    <a:pt x="86760" y="0"/>
                  </a:lnTo>
                </a:path>
              </a:pathLst>
            </a:custGeom>
            <a:ln w="227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693887" y="3209376"/>
            <a:ext cx="614045" cy="5384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500"/>
              </a:spcBef>
              <a:tabLst>
                <a:tab pos="408305" algn="l"/>
              </a:tabLst>
            </a:pPr>
            <a:r>
              <a:rPr sz="900" spc="-50" dirty="0">
                <a:latin typeface="Arial MT"/>
                <a:cs typeface="Arial MT"/>
              </a:rPr>
              <a:t>A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-25" dirty="0">
                <a:latin typeface="Arial MT"/>
                <a:cs typeface="Arial MT"/>
              </a:rPr>
              <a:t>RD</a:t>
            </a:r>
            <a:endParaRPr sz="900" dirty="0">
              <a:latin typeface="Arial MT"/>
              <a:cs typeface="Arial MT"/>
            </a:endParaRPr>
          </a:p>
          <a:p>
            <a:pPr marL="87630" marR="5080" indent="-75565">
              <a:lnSpc>
                <a:spcPct val="100000"/>
              </a:lnSpc>
              <a:spcBef>
                <a:spcPts val="395"/>
              </a:spcBef>
            </a:pPr>
            <a:r>
              <a:rPr sz="900" b="1" spc="-10" dirty="0">
                <a:latin typeface="Arial"/>
                <a:cs typeface="Arial"/>
              </a:rPr>
              <a:t>Instruction Memory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56296" y="4251318"/>
            <a:ext cx="514984" cy="685800"/>
          </a:xfrm>
          <a:custGeom>
            <a:avLst/>
            <a:gdLst/>
            <a:ahLst/>
            <a:cxnLst/>
            <a:rect l="l" t="t" r="r" b="b"/>
            <a:pathLst>
              <a:path w="514985" h="685800">
                <a:moveTo>
                  <a:pt x="86855" y="685449"/>
                </a:moveTo>
                <a:lnTo>
                  <a:pt x="430122" y="600909"/>
                </a:lnTo>
                <a:lnTo>
                  <a:pt x="430122" y="86821"/>
                </a:lnTo>
                <a:lnTo>
                  <a:pt x="86855" y="0"/>
                </a:lnTo>
              </a:path>
              <a:path w="514985" h="685800">
                <a:moveTo>
                  <a:pt x="86855" y="0"/>
                </a:moveTo>
                <a:lnTo>
                  <a:pt x="86855" y="301604"/>
                </a:lnTo>
                <a:lnTo>
                  <a:pt x="258718" y="342724"/>
                </a:lnTo>
                <a:lnTo>
                  <a:pt x="86855" y="386145"/>
                </a:lnTo>
                <a:lnTo>
                  <a:pt x="86855" y="685449"/>
                </a:lnTo>
              </a:path>
              <a:path w="514985" h="685800">
                <a:moveTo>
                  <a:pt x="0" y="557507"/>
                </a:moveTo>
                <a:lnTo>
                  <a:pt x="86855" y="557507"/>
                </a:lnTo>
              </a:path>
              <a:path w="514985" h="685800">
                <a:moveTo>
                  <a:pt x="0" y="130242"/>
                </a:moveTo>
                <a:lnTo>
                  <a:pt x="86855" y="130242"/>
                </a:lnTo>
              </a:path>
              <a:path w="514985" h="685800">
                <a:moveTo>
                  <a:pt x="430122" y="342724"/>
                </a:moveTo>
                <a:lnTo>
                  <a:pt x="514690" y="342724"/>
                </a:lnTo>
              </a:path>
            </a:pathLst>
          </a:custGeom>
          <a:ln w="228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1893959" y="4537871"/>
            <a:ext cx="196850" cy="1149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spc="-50" dirty="0">
                <a:latin typeface="Arial MT"/>
                <a:cs typeface="Arial MT"/>
              </a:rPr>
              <a:t>+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27039" y="4716450"/>
            <a:ext cx="895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Arial MT"/>
                <a:cs typeface="Arial MT"/>
              </a:rPr>
              <a:t>4</a:t>
            </a:r>
            <a:endParaRPr sz="900" dirty="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760684" y="3083296"/>
            <a:ext cx="1737360" cy="1051560"/>
            <a:chOff x="2760684" y="3083296"/>
            <a:chExt cx="1737360" cy="1051560"/>
          </a:xfrm>
        </p:grpSpPr>
        <p:sp>
          <p:nvSpPr>
            <p:cNvPr id="27" name="object 27"/>
            <p:cNvSpPr/>
            <p:nvPr/>
          </p:nvSpPr>
          <p:spPr>
            <a:xfrm>
              <a:off x="3370916" y="3094726"/>
              <a:ext cx="1028700" cy="1028700"/>
            </a:xfrm>
            <a:custGeom>
              <a:avLst/>
              <a:gdLst/>
              <a:ahLst/>
              <a:cxnLst/>
              <a:rect l="l" t="t" r="r" b="b"/>
              <a:pathLst>
                <a:path w="1028700" h="1028700">
                  <a:moveTo>
                    <a:pt x="1028447" y="0"/>
                  </a:moveTo>
                  <a:lnTo>
                    <a:pt x="0" y="0"/>
                  </a:lnTo>
                  <a:lnTo>
                    <a:pt x="0" y="1028630"/>
                  </a:lnTo>
                  <a:lnTo>
                    <a:pt x="1028447" y="1028631"/>
                  </a:lnTo>
                  <a:lnTo>
                    <a:pt x="1028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8"/>
            <p:cNvSpPr/>
            <p:nvPr/>
          </p:nvSpPr>
          <p:spPr>
            <a:xfrm>
              <a:off x="3370916" y="3094726"/>
              <a:ext cx="1028700" cy="1028700"/>
            </a:xfrm>
            <a:custGeom>
              <a:avLst/>
              <a:gdLst/>
              <a:ahLst/>
              <a:cxnLst/>
              <a:rect l="l" t="t" r="r" b="b"/>
              <a:pathLst>
                <a:path w="1028700" h="1028700">
                  <a:moveTo>
                    <a:pt x="0" y="1028630"/>
                  </a:moveTo>
                  <a:lnTo>
                    <a:pt x="1028447" y="1028631"/>
                  </a:lnTo>
                  <a:lnTo>
                    <a:pt x="1028447" y="0"/>
                  </a:lnTo>
                  <a:lnTo>
                    <a:pt x="0" y="0"/>
                  </a:lnTo>
                  <a:lnTo>
                    <a:pt x="0" y="1028630"/>
                  </a:lnTo>
                  <a:close/>
                </a:path>
              </a:pathLst>
            </a:custGeom>
            <a:ln w="22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3199340" y="3266013"/>
              <a:ext cx="172085" cy="0"/>
            </a:xfrm>
            <a:custGeom>
              <a:avLst/>
              <a:gdLst/>
              <a:ahLst/>
              <a:cxnLst/>
              <a:rect l="l" t="t" r="r" b="b"/>
              <a:pathLst>
                <a:path w="172085">
                  <a:moveTo>
                    <a:pt x="0" y="0"/>
                  </a:moveTo>
                  <a:lnTo>
                    <a:pt x="171576" y="0"/>
                  </a:lnTo>
                </a:path>
              </a:pathLst>
            </a:custGeom>
            <a:ln w="13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4399230" y="3266013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5">
                  <a:moveTo>
                    <a:pt x="0" y="0"/>
                  </a:moveTo>
                  <a:lnTo>
                    <a:pt x="86932" y="0"/>
                  </a:lnTo>
                </a:path>
              </a:pathLst>
            </a:custGeom>
            <a:ln w="227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31"/>
            <p:cNvSpPr/>
            <p:nvPr/>
          </p:nvSpPr>
          <p:spPr>
            <a:xfrm>
              <a:off x="3199340" y="3780632"/>
              <a:ext cx="172085" cy="0"/>
            </a:xfrm>
            <a:custGeom>
              <a:avLst/>
              <a:gdLst/>
              <a:ahLst/>
              <a:cxnLst/>
              <a:rect l="l" t="t" r="r" b="b"/>
              <a:pathLst>
                <a:path w="172085">
                  <a:moveTo>
                    <a:pt x="0" y="0"/>
                  </a:moveTo>
                  <a:lnTo>
                    <a:pt x="171576" y="0"/>
                  </a:lnTo>
                </a:path>
              </a:pathLst>
            </a:custGeom>
            <a:ln w="13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2772114" y="3609346"/>
              <a:ext cx="1714500" cy="342900"/>
            </a:xfrm>
            <a:custGeom>
              <a:avLst/>
              <a:gdLst/>
              <a:ahLst/>
              <a:cxnLst/>
              <a:rect l="l" t="t" r="r" b="b"/>
              <a:pathLst>
                <a:path w="1714500" h="342900">
                  <a:moveTo>
                    <a:pt x="0" y="342648"/>
                  </a:moveTo>
                  <a:lnTo>
                    <a:pt x="598801" y="342648"/>
                  </a:lnTo>
                </a:path>
                <a:path w="1714500" h="342900">
                  <a:moveTo>
                    <a:pt x="1627115" y="0"/>
                  </a:moveTo>
                  <a:lnTo>
                    <a:pt x="1714047" y="0"/>
                  </a:lnTo>
                </a:path>
              </a:pathLst>
            </a:custGeom>
            <a:ln w="22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433519" y="3173770"/>
            <a:ext cx="1638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latin typeface="Arial MT"/>
                <a:cs typeface="Arial MT"/>
              </a:rPr>
              <a:t>A1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21341" y="3089173"/>
            <a:ext cx="6400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Arial MT"/>
                <a:cs typeface="Arial MT"/>
              </a:rPr>
              <a:t>WE3</a:t>
            </a:r>
            <a:r>
              <a:rPr sz="900" spc="425" dirty="0">
                <a:latin typeface="Arial MT"/>
                <a:cs typeface="Arial MT"/>
              </a:rPr>
              <a:t> </a:t>
            </a:r>
            <a:r>
              <a:rPr sz="1350" spc="-37" baseline="-40123" dirty="0">
                <a:latin typeface="Arial MT"/>
                <a:cs typeface="Arial MT"/>
              </a:rPr>
              <a:t>RD1</a:t>
            </a:r>
            <a:endParaRPr sz="1350" baseline="-40123" dirty="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192355" y="2920900"/>
            <a:ext cx="695325" cy="695960"/>
            <a:chOff x="3192355" y="2920900"/>
            <a:chExt cx="695325" cy="695960"/>
          </a:xfrm>
        </p:grpSpPr>
        <p:sp>
          <p:nvSpPr>
            <p:cNvPr id="36" name="object 36"/>
            <p:cNvSpPr/>
            <p:nvPr/>
          </p:nvSpPr>
          <p:spPr>
            <a:xfrm>
              <a:off x="3885073" y="2923440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286"/>
                  </a:lnTo>
                </a:path>
              </a:pathLst>
            </a:custGeom>
            <a:ln w="457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" name="object 37"/>
            <p:cNvSpPr/>
            <p:nvPr/>
          </p:nvSpPr>
          <p:spPr>
            <a:xfrm>
              <a:off x="3199340" y="3609346"/>
              <a:ext cx="172085" cy="0"/>
            </a:xfrm>
            <a:custGeom>
              <a:avLst/>
              <a:gdLst/>
              <a:ahLst/>
              <a:cxnLst/>
              <a:rect l="l" t="t" r="r" b="b"/>
              <a:pathLst>
                <a:path w="172085">
                  <a:moveTo>
                    <a:pt x="0" y="0"/>
                  </a:moveTo>
                  <a:lnTo>
                    <a:pt x="171576" y="0"/>
                  </a:lnTo>
                </a:path>
              </a:pathLst>
            </a:custGeom>
            <a:ln w="13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8" name="object 38"/>
            <p:cNvSpPr/>
            <p:nvPr/>
          </p:nvSpPr>
          <p:spPr>
            <a:xfrm>
              <a:off x="3542302" y="3010129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84597"/>
                  </a:moveTo>
                  <a:lnTo>
                    <a:pt x="0" y="0"/>
                  </a:lnTo>
                </a:path>
              </a:pathLst>
            </a:custGeom>
            <a:ln w="45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419793" y="2851539"/>
            <a:ext cx="2482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latin typeface="Arial MT"/>
                <a:cs typeface="Arial MT"/>
              </a:rPr>
              <a:t>CLK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457657" y="3094726"/>
            <a:ext cx="171450" cy="86995"/>
          </a:xfrm>
          <a:custGeom>
            <a:avLst/>
            <a:gdLst/>
            <a:ahLst/>
            <a:cxnLst/>
            <a:rect l="l" t="t" r="r" b="b"/>
            <a:pathLst>
              <a:path w="171450" h="86994">
                <a:moveTo>
                  <a:pt x="0" y="0"/>
                </a:moveTo>
                <a:lnTo>
                  <a:pt x="84644" y="86878"/>
                </a:lnTo>
                <a:lnTo>
                  <a:pt x="171385" y="0"/>
                </a:lnTo>
              </a:path>
            </a:pathLst>
          </a:custGeom>
          <a:ln w="4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3543328" y="4631910"/>
            <a:ext cx="6845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dirty="0">
                <a:latin typeface="Arial"/>
                <a:cs typeface="Arial"/>
              </a:rPr>
              <a:t>Sign</a:t>
            </a:r>
            <a:r>
              <a:rPr sz="900" b="1" spc="-30" dirty="0">
                <a:latin typeface="Arial"/>
                <a:cs typeface="Arial"/>
              </a:rPr>
              <a:t> </a:t>
            </a:r>
            <a:r>
              <a:rPr sz="900" b="1" spc="-10" dirty="0">
                <a:latin typeface="Arial"/>
                <a:cs typeface="Arial"/>
              </a:rPr>
              <a:t>Extend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95419" y="3482312"/>
            <a:ext cx="966469" cy="47117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370"/>
              </a:spcBef>
              <a:tabLst>
                <a:tab pos="699770" algn="l"/>
              </a:tabLst>
            </a:pPr>
            <a:r>
              <a:rPr sz="900" spc="-25" dirty="0">
                <a:latin typeface="Arial MT"/>
                <a:cs typeface="Arial MT"/>
              </a:rPr>
              <a:t>A2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-25" dirty="0">
                <a:latin typeface="Arial MT"/>
                <a:cs typeface="Arial MT"/>
              </a:rPr>
              <a:t>RD2</a:t>
            </a:r>
            <a:endParaRPr sz="900" dirty="0">
              <a:latin typeface="Arial MT"/>
              <a:cs typeface="Arial MT"/>
            </a:endParaRPr>
          </a:p>
          <a:p>
            <a:pPr marL="50800">
              <a:lnSpc>
                <a:spcPts val="944"/>
              </a:lnSpc>
              <a:spcBef>
                <a:spcPts val="265"/>
              </a:spcBef>
            </a:pPr>
            <a:r>
              <a:rPr sz="900" spc="-25" dirty="0">
                <a:latin typeface="Arial MT"/>
                <a:cs typeface="Arial MT"/>
              </a:rPr>
              <a:t>A3</a:t>
            </a:r>
            <a:endParaRPr sz="900" dirty="0">
              <a:latin typeface="Arial MT"/>
              <a:cs typeface="Arial MT"/>
            </a:endParaRPr>
          </a:p>
          <a:p>
            <a:pPr marL="50800">
              <a:lnSpc>
                <a:spcPts val="944"/>
              </a:lnSpc>
            </a:pPr>
            <a:r>
              <a:rPr sz="1350" baseline="-33950" dirty="0">
                <a:latin typeface="Arial MT"/>
                <a:cs typeface="Arial MT"/>
              </a:rPr>
              <a:t>WD3</a:t>
            </a:r>
            <a:r>
              <a:rPr sz="1350" spc="60" baseline="-33950" dirty="0">
                <a:latin typeface="Arial MT"/>
                <a:cs typeface="Arial MT"/>
              </a:rPr>
              <a:t> </a:t>
            </a:r>
            <a:r>
              <a:rPr sz="900" b="1" spc="-10" dirty="0">
                <a:latin typeface="Arial"/>
                <a:cs typeface="Arial"/>
              </a:rPr>
              <a:t>Register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58647" y="3928172"/>
            <a:ext cx="22415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latin typeface="Arial"/>
                <a:cs typeface="Arial"/>
              </a:rPr>
              <a:t>File</a:t>
            </a:r>
            <a:endParaRPr sz="900" dirty="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822330" y="3126641"/>
            <a:ext cx="1390015" cy="1346835"/>
            <a:chOff x="4822330" y="3126641"/>
            <a:chExt cx="1390015" cy="1346835"/>
          </a:xfrm>
        </p:grpSpPr>
        <p:sp>
          <p:nvSpPr>
            <p:cNvPr id="45" name="object 45"/>
            <p:cNvSpPr/>
            <p:nvPr/>
          </p:nvSpPr>
          <p:spPr>
            <a:xfrm>
              <a:off x="5686434" y="3138071"/>
              <a:ext cx="514350" cy="686435"/>
            </a:xfrm>
            <a:custGeom>
              <a:avLst/>
              <a:gdLst/>
              <a:ahLst/>
              <a:cxnLst/>
              <a:rect l="l" t="t" r="r" b="b"/>
              <a:pathLst>
                <a:path w="514350" h="686435">
                  <a:moveTo>
                    <a:pt x="86932" y="685982"/>
                  </a:moveTo>
                  <a:lnTo>
                    <a:pt x="429703" y="599217"/>
                  </a:lnTo>
                  <a:lnTo>
                    <a:pt x="429703" y="84597"/>
                  </a:lnTo>
                  <a:lnTo>
                    <a:pt x="86932" y="0"/>
                  </a:lnTo>
                </a:path>
                <a:path w="514350" h="686435">
                  <a:moveTo>
                    <a:pt x="86932" y="0"/>
                  </a:moveTo>
                  <a:lnTo>
                    <a:pt x="86932" y="299798"/>
                  </a:lnTo>
                  <a:lnTo>
                    <a:pt x="258317" y="343333"/>
                  </a:lnTo>
                  <a:lnTo>
                    <a:pt x="86932" y="386677"/>
                  </a:lnTo>
                  <a:lnTo>
                    <a:pt x="86932" y="685982"/>
                  </a:lnTo>
                </a:path>
                <a:path w="514350" h="686435">
                  <a:moveTo>
                    <a:pt x="0" y="557964"/>
                  </a:moveTo>
                  <a:lnTo>
                    <a:pt x="86932" y="557964"/>
                  </a:lnTo>
                </a:path>
                <a:path w="514350" h="686435">
                  <a:moveTo>
                    <a:pt x="0" y="127942"/>
                  </a:moveTo>
                  <a:lnTo>
                    <a:pt x="86932" y="127942"/>
                  </a:lnTo>
                </a:path>
                <a:path w="514350" h="686435">
                  <a:moveTo>
                    <a:pt x="429703" y="343333"/>
                  </a:moveTo>
                  <a:lnTo>
                    <a:pt x="514157" y="343333"/>
                  </a:lnTo>
                </a:path>
              </a:pathLst>
            </a:custGeom>
            <a:ln w="22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" name="object 46"/>
            <p:cNvSpPr/>
            <p:nvPr/>
          </p:nvSpPr>
          <p:spPr>
            <a:xfrm>
              <a:off x="4829315" y="4210198"/>
              <a:ext cx="343535" cy="171450"/>
            </a:xfrm>
            <a:custGeom>
              <a:avLst/>
              <a:gdLst/>
              <a:ahLst/>
              <a:cxnLst/>
              <a:rect l="l" t="t" r="r" b="b"/>
              <a:pathLst>
                <a:path w="343535" h="171450">
                  <a:moveTo>
                    <a:pt x="0" y="171362"/>
                  </a:moveTo>
                  <a:lnTo>
                    <a:pt x="86932" y="171362"/>
                  </a:lnTo>
                </a:path>
                <a:path w="343535" h="171450">
                  <a:moveTo>
                    <a:pt x="0" y="0"/>
                  </a:moveTo>
                  <a:lnTo>
                    <a:pt x="86932" y="0"/>
                  </a:lnTo>
                </a:path>
                <a:path w="343535" h="171450">
                  <a:moveTo>
                    <a:pt x="342962" y="84540"/>
                  </a:moveTo>
                  <a:lnTo>
                    <a:pt x="258317" y="84540"/>
                  </a:lnTo>
                </a:path>
              </a:pathLst>
            </a:custGeom>
            <a:ln w="13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7" name="object 47"/>
            <p:cNvSpPr/>
            <p:nvPr/>
          </p:nvSpPr>
          <p:spPr>
            <a:xfrm>
              <a:off x="4916247" y="4123357"/>
              <a:ext cx="171450" cy="342900"/>
            </a:xfrm>
            <a:custGeom>
              <a:avLst/>
              <a:gdLst/>
              <a:ahLst/>
              <a:cxnLst/>
              <a:rect l="l" t="t" r="r" b="b"/>
              <a:pathLst>
                <a:path w="171450" h="342900">
                  <a:moveTo>
                    <a:pt x="0" y="0"/>
                  </a:moveTo>
                  <a:lnTo>
                    <a:pt x="0" y="342743"/>
                  </a:lnTo>
                  <a:lnTo>
                    <a:pt x="171385" y="299323"/>
                  </a:lnTo>
                  <a:lnTo>
                    <a:pt x="171385" y="434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8" name="object 48"/>
            <p:cNvSpPr/>
            <p:nvPr/>
          </p:nvSpPr>
          <p:spPr>
            <a:xfrm>
              <a:off x="4916247" y="4123357"/>
              <a:ext cx="171450" cy="342900"/>
            </a:xfrm>
            <a:custGeom>
              <a:avLst/>
              <a:gdLst/>
              <a:ahLst/>
              <a:cxnLst/>
              <a:rect l="l" t="t" r="r" b="b"/>
              <a:pathLst>
                <a:path w="171450" h="342900">
                  <a:moveTo>
                    <a:pt x="0" y="0"/>
                  </a:moveTo>
                  <a:lnTo>
                    <a:pt x="0" y="342743"/>
                  </a:lnTo>
                  <a:lnTo>
                    <a:pt x="171385" y="299323"/>
                  </a:lnTo>
                  <a:lnTo>
                    <a:pt x="171385" y="43420"/>
                  </a:lnTo>
                  <a:lnTo>
                    <a:pt x="0" y="0"/>
                  </a:lnTo>
                  <a:close/>
                </a:path>
              </a:pathLst>
            </a:custGeom>
            <a:ln w="137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4935575" y="4117804"/>
            <a:ext cx="895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Arial MT"/>
                <a:cs typeface="Arial MT"/>
              </a:rPr>
              <a:t>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000892" y="4038836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091"/>
                </a:lnTo>
              </a:path>
            </a:pathLst>
          </a:custGeom>
          <a:ln w="457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4935575" y="4289166"/>
            <a:ext cx="895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Arial MT"/>
                <a:cs typeface="Arial MT"/>
              </a:rPr>
              <a:t>1</a:t>
            </a:r>
            <a:endParaRPr sz="900" dirty="0">
              <a:latin typeface="Arial MT"/>
              <a:cs typeface="Arial MT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160847" y="3513318"/>
            <a:ext cx="365760" cy="365760"/>
            <a:chOff x="5160847" y="3513318"/>
            <a:chExt cx="365760" cy="365760"/>
          </a:xfrm>
        </p:grpSpPr>
        <p:sp>
          <p:nvSpPr>
            <p:cNvPr id="53" name="object 53"/>
            <p:cNvSpPr/>
            <p:nvPr/>
          </p:nvSpPr>
          <p:spPr>
            <a:xfrm>
              <a:off x="5172277" y="3609346"/>
              <a:ext cx="342900" cy="171450"/>
            </a:xfrm>
            <a:custGeom>
              <a:avLst/>
              <a:gdLst/>
              <a:ahLst/>
              <a:cxnLst/>
              <a:rect l="l" t="t" r="r" b="b"/>
              <a:pathLst>
                <a:path w="342900" h="171450">
                  <a:moveTo>
                    <a:pt x="0" y="171286"/>
                  </a:moveTo>
                  <a:lnTo>
                    <a:pt x="86741" y="171286"/>
                  </a:lnTo>
                </a:path>
                <a:path w="342900" h="171450">
                  <a:moveTo>
                    <a:pt x="0" y="0"/>
                  </a:moveTo>
                  <a:lnTo>
                    <a:pt x="86741" y="0"/>
                  </a:lnTo>
                </a:path>
                <a:path w="342900" h="171450">
                  <a:moveTo>
                    <a:pt x="342771" y="86688"/>
                  </a:moveTo>
                  <a:lnTo>
                    <a:pt x="258127" y="86688"/>
                  </a:lnTo>
                </a:path>
              </a:pathLst>
            </a:custGeom>
            <a:ln w="22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4" name="object 54"/>
            <p:cNvSpPr/>
            <p:nvPr/>
          </p:nvSpPr>
          <p:spPr>
            <a:xfrm>
              <a:off x="5259019" y="3524748"/>
              <a:ext cx="171450" cy="342900"/>
            </a:xfrm>
            <a:custGeom>
              <a:avLst/>
              <a:gdLst/>
              <a:ahLst/>
              <a:cxnLst/>
              <a:rect l="l" t="t" r="r" b="b"/>
              <a:pathLst>
                <a:path w="171450" h="342900">
                  <a:moveTo>
                    <a:pt x="0" y="0"/>
                  </a:moveTo>
                  <a:lnTo>
                    <a:pt x="0" y="342705"/>
                  </a:lnTo>
                  <a:lnTo>
                    <a:pt x="171385" y="299304"/>
                  </a:lnTo>
                  <a:lnTo>
                    <a:pt x="171385" y="41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5" name="object 55"/>
            <p:cNvSpPr/>
            <p:nvPr/>
          </p:nvSpPr>
          <p:spPr>
            <a:xfrm>
              <a:off x="5259019" y="3524748"/>
              <a:ext cx="171450" cy="342900"/>
            </a:xfrm>
            <a:custGeom>
              <a:avLst/>
              <a:gdLst/>
              <a:ahLst/>
              <a:cxnLst/>
              <a:rect l="l" t="t" r="r" b="b"/>
              <a:pathLst>
                <a:path w="171450" h="342900">
                  <a:moveTo>
                    <a:pt x="0" y="0"/>
                  </a:moveTo>
                  <a:lnTo>
                    <a:pt x="0" y="342705"/>
                  </a:lnTo>
                  <a:lnTo>
                    <a:pt x="171385" y="299304"/>
                  </a:lnTo>
                  <a:lnTo>
                    <a:pt x="171385" y="41063"/>
                  </a:lnTo>
                  <a:lnTo>
                    <a:pt x="0" y="0"/>
                  </a:lnTo>
                  <a:close/>
                </a:path>
              </a:pathLst>
            </a:custGeom>
            <a:ln w="228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5278346" y="3516913"/>
            <a:ext cx="895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Arial MT"/>
                <a:cs typeface="Arial MT"/>
              </a:rPr>
              <a:t>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343663" y="3444713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66"/>
                </a:lnTo>
              </a:path>
            </a:pathLst>
          </a:custGeom>
          <a:ln w="457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 txBox="1"/>
          <p:nvPr/>
        </p:nvSpPr>
        <p:spPr>
          <a:xfrm>
            <a:off x="5278346" y="3688257"/>
            <a:ext cx="895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Arial MT"/>
                <a:cs typeface="Arial MT"/>
              </a:rPr>
              <a:t>1</a:t>
            </a:r>
            <a:endParaRPr sz="900" dirty="0">
              <a:latin typeface="Arial MT"/>
              <a:cs typeface="Arial MT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6790251" y="3083296"/>
            <a:ext cx="880744" cy="1051560"/>
            <a:chOff x="6790251" y="3083296"/>
            <a:chExt cx="880744" cy="1051560"/>
          </a:xfrm>
        </p:grpSpPr>
        <p:sp>
          <p:nvSpPr>
            <p:cNvPr id="60" name="object 60"/>
            <p:cNvSpPr/>
            <p:nvPr/>
          </p:nvSpPr>
          <p:spPr>
            <a:xfrm>
              <a:off x="6973067" y="3094726"/>
              <a:ext cx="599440" cy="1028700"/>
            </a:xfrm>
            <a:custGeom>
              <a:avLst/>
              <a:gdLst/>
              <a:ahLst/>
              <a:cxnLst/>
              <a:rect l="l" t="t" r="r" b="b"/>
              <a:pathLst>
                <a:path w="599440" h="1028700">
                  <a:moveTo>
                    <a:pt x="599239" y="0"/>
                  </a:moveTo>
                  <a:lnTo>
                    <a:pt x="0" y="0"/>
                  </a:lnTo>
                  <a:lnTo>
                    <a:pt x="0" y="1028630"/>
                  </a:lnTo>
                  <a:lnTo>
                    <a:pt x="599239" y="1028630"/>
                  </a:lnTo>
                  <a:lnTo>
                    <a:pt x="5992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1" name="object 61"/>
            <p:cNvSpPr/>
            <p:nvPr/>
          </p:nvSpPr>
          <p:spPr>
            <a:xfrm>
              <a:off x="6801681" y="3094726"/>
              <a:ext cx="770890" cy="1028700"/>
            </a:xfrm>
            <a:custGeom>
              <a:avLst/>
              <a:gdLst/>
              <a:ahLst/>
              <a:cxnLst/>
              <a:rect l="l" t="t" r="r" b="b"/>
              <a:pathLst>
                <a:path w="770890" h="1028700">
                  <a:moveTo>
                    <a:pt x="171385" y="1028630"/>
                  </a:moveTo>
                  <a:lnTo>
                    <a:pt x="770625" y="1028630"/>
                  </a:lnTo>
                  <a:lnTo>
                    <a:pt x="770625" y="0"/>
                  </a:lnTo>
                  <a:lnTo>
                    <a:pt x="171385" y="0"/>
                  </a:lnTo>
                  <a:lnTo>
                    <a:pt x="171385" y="1028630"/>
                  </a:lnTo>
                  <a:close/>
                </a:path>
                <a:path w="770890" h="1028700">
                  <a:moveTo>
                    <a:pt x="0" y="386677"/>
                  </a:moveTo>
                  <a:lnTo>
                    <a:pt x="171385" y="386677"/>
                  </a:lnTo>
                </a:path>
              </a:pathLst>
            </a:custGeom>
            <a:ln w="22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2" name="object 62"/>
            <p:cNvSpPr/>
            <p:nvPr/>
          </p:nvSpPr>
          <p:spPr>
            <a:xfrm>
              <a:off x="7572440" y="3481404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5">
                  <a:moveTo>
                    <a:pt x="0" y="0"/>
                  </a:moveTo>
                  <a:lnTo>
                    <a:pt x="86741" y="0"/>
                  </a:lnTo>
                </a:path>
              </a:pathLst>
            </a:custGeom>
            <a:ln w="227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7035860" y="3358990"/>
            <a:ext cx="474345" cy="35941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  <a:tabLst>
                <a:tab pos="283210" algn="l"/>
              </a:tabLst>
            </a:pPr>
            <a:r>
              <a:rPr sz="900" spc="-50" dirty="0">
                <a:latin typeface="Arial MT"/>
                <a:cs typeface="Arial MT"/>
              </a:rPr>
              <a:t>A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-25" dirty="0">
                <a:latin typeface="Arial MT"/>
                <a:cs typeface="Arial MT"/>
              </a:rPr>
              <a:t>RD</a:t>
            </a:r>
            <a:endParaRPr sz="9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235"/>
              </a:spcBef>
            </a:pPr>
            <a:r>
              <a:rPr sz="900" b="1" spc="-20" dirty="0">
                <a:latin typeface="Arial"/>
                <a:cs typeface="Arial"/>
              </a:rPr>
              <a:t>Data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801680" y="3951995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385" y="0"/>
                </a:lnTo>
              </a:path>
            </a:pathLst>
          </a:custGeom>
          <a:ln w="227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 txBox="1"/>
          <p:nvPr/>
        </p:nvSpPr>
        <p:spPr>
          <a:xfrm>
            <a:off x="7035860" y="3662800"/>
            <a:ext cx="468630" cy="35941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330"/>
              </a:spcBef>
            </a:pPr>
            <a:r>
              <a:rPr sz="900" b="1" spc="-10" dirty="0">
                <a:latin typeface="Arial"/>
                <a:cs typeface="Arial"/>
              </a:rPr>
              <a:t>Memory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900" spc="-25" dirty="0">
                <a:latin typeface="Arial MT"/>
                <a:cs typeface="Arial MT"/>
              </a:rPr>
              <a:t>WD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401054" y="3010129"/>
            <a:ext cx="0" cy="85090"/>
          </a:xfrm>
          <a:custGeom>
            <a:avLst/>
            <a:gdLst/>
            <a:ahLst/>
            <a:cxnLst/>
            <a:rect l="l" t="t" r="r" b="b"/>
            <a:pathLst>
              <a:path h="85089">
                <a:moveTo>
                  <a:pt x="0" y="84597"/>
                </a:moveTo>
                <a:lnTo>
                  <a:pt x="0" y="0"/>
                </a:lnTo>
              </a:path>
            </a:pathLst>
          </a:custGeom>
          <a:ln w="457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 txBox="1"/>
          <p:nvPr/>
        </p:nvSpPr>
        <p:spPr>
          <a:xfrm>
            <a:off x="7292271" y="3089173"/>
            <a:ext cx="2228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latin typeface="Arial MT"/>
                <a:cs typeface="Arial MT"/>
              </a:rPr>
              <a:t>WE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344915" y="3222668"/>
            <a:ext cx="342900" cy="343535"/>
          </a:xfrm>
          <a:custGeom>
            <a:avLst/>
            <a:gdLst/>
            <a:ahLst/>
            <a:cxnLst/>
            <a:rect l="l" t="t" r="r" b="b"/>
            <a:pathLst>
              <a:path w="342900" h="343535">
                <a:moveTo>
                  <a:pt x="0" y="258735"/>
                </a:moveTo>
                <a:lnTo>
                  <a:pt x="84453" y="258735"/>
                </a:lnTo>
              </a:path>
              <a:path w="342900" h="343535">
                <a:moveTo>
                  <a:pt x="0" y="86878"/>
                </a:moveTo>
                <a:lnTo>
                  <a:pt x="84453" y="86878"/>
                </a:lnTo>
              </a:path>
              <a:path w="342900" h="343535">
                <a:moveTo>
                  <a:pt x="342771" y="171856"/>
                </a:moveTo>
                <a:lnTo>
                  <a:pt x="255839" y="171856"/>
                </a:lnTo>
              </a:path>
              <a:path w="342900" h="343535">
                <a:moveTo>
                  <a:pt x="84453" y="0"/>
                </a:moveTo>
                <a:lnTo>
                  <a:pt x="84453" y="343143"/>
                </a:lnTo>
                <a:lnTo>
                  <a:pt x="255839" y="302080"/>
                </a:lnTo>
                <a:lnTo>
                  <a:pt x="255839" y="43344"/>
                </a:lnTo>
                <a:lnTo>
                  <a:pt x="84453" y="0"/>
                </a:lnTo>
                <a:close/>
              </a:path>
            </a:pathLst>
          </a:custGeom>
          <a:ln w="228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 txBox="1"/>
          <p:nvPr/>
        </p:nvSpPr>
        <p:spPr>
          <a:xfrm>
            <a:off x="8448696" y="3217115"/>
            <a:ext cx="895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Arial MT"/>
                <a:cs typeface="Arial MT"/>
              </a:rPr>
              <a:t>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8514013" y="3138071"/>
            <a:ext cx="2540" cy="107950"/>
          </a:xfrm>
          <a:custGeom>
            <a:avLst/>
            <a:gdLst/>
            <a:ahLst/>
            <a:cxnLst/>
            <a:rect l="l" t="t" r="r" b="b"/>
            <a:pathLst>
              <a:path w="2540" h="107950">
                <a:moveTo>
                  <a:pt x="2287" y="0"/>
                </a:moveTo>
                <a:lnTo>
                  <a:pt x="0" y="107410"/>
                </a:lnTo>
              </a:path>
            </a:pathLst>
          </a:custGeom>
          <a:ln w="457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 txBox="1"/>
          <p:nvPr/>
        </p:nvSpPr>
        <p:spPr>
          <a:xfrm>
            <a:off x="1419632" y="3207972"/>
            <a:ext cx="21717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25" dirty="0">
                <a:latin typeface="Arial MT"/>
                <a:cs typeface="Arial MT"/>
              </a:rPr>
              <a:t>PCF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14704" y="3181605"/>
            <a:ext cx="941705" cy="343535"/>
          </a:xfrm>
          <a:custGeom>
            <a:avLst/>
            <a:gdLst/>
            <a:ahLst/>
            <a:cxnLst/>
            <a:rect l="l" t="t" r="r" b="b"/>
            <a:pathLst>
              <a:path w="941705" h="343535">
                <a:moveTo>
                  <a:pt x="770187" y="171286"/>
                </a:moveTo>
                <a:lnTo>
                  <a:pt x="941592" y="171286"/>
                </a:lnTo>
              </a:path>
              <a:path w="941705" h="343535">
                <a:moveTo>
                  <a:pt x="0" y="256264"/>
                </a:moveTo>
                <a:lnTo>
                  <a:pt x="84568" y="256264"/>
                </a:lnTo>
              </a:path>
              <a:path w="941705" h="343535">
                <a:moveTo>
                  <a:pt x="0" y="84407"/>
                </a:moveTo>
                <a:lnTo>
                  <a:pt x="84568" y="84407"/>
                </a:lnTo>
              </a:path>
              <a:path w="941705" h="343535">
                <a:moveTo>
                  <a:pt x="342809" y="171286"/>
                </a:moveTo>
                <a:lnTo>
                  <a:pt x="255972" y="171286"/>
                </a:lnTo>
              </a:path>
              <a:path w="941705" h="343535">
                <a:moveTo>
                  <a:pt x="84568" y="0"/>
                </a:moveTo>
                <a:lnTo>
                  <a:pt x="84568" y="343143"/>
                </a:lnTo>
                <a:lnTo>
                  <a:pt x="255972" y="299798"/>
                </a:lnTo>
                <a:lnTo>
                  <a:pt x="255972" y="41063"/>
                </a:lnTo>
                <a:lnTo>
                  <a:pt x="84568" y="0"/>
                </a:lnTo>
                <a:close/>
              </a:path>
            </a:pathLst>
          </a:custGeom>
          <a:ln w="228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object 73"/>
          <p:cNvSpPr txBox="1"/>
          <p:nvPr/>
        </p:nvSpPr>
        <p:spPr>
          <a:xfrm>
            <a:off x="820849" y="3173770"/>
            <a:ext cx="895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Arial MT"/>
                <a:cs typeface="Arial MT"/>
              </a:rPr>
              <a:t>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886109" y="3094726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410"/>
                </a:lnTo>
              </a:path>
            </a:pathLst>
          </a:custGeom>
          <a:ln w="457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object 75"/>
          <p:cNvSpPr txBox="1"/>
          <p:nvPr/>
        </p:nvSpPr>
        <p:spPr>
          <a:xfrm>
            <a:off x="820849" y="3345627"/>
            <a:ext cx="895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Arial MT"/>
                <a:cs typeface="Arial MT"/>
              </a:rPr>
              <a:t>1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012824" y="3207972"/>
            <a:ext cx="17653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25" dirty="0">
                <a:latin typeface="Arial MT"/>
                <a:cs typeface="Arial MT"/>
              </a:rPr>
              <a:t>PC'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14704" y="3266013"/>
            <a:ext cx="2400300" cy="1801495"/>
          </a:xfrm>
          <a:custGeom>
            <a:avLst/>
            <a:gdLst/>
            <a:ahLst/>
            <a:cxnLst/>
            <a:rect l="l" t="t" r="r" b="b"/>
            <a:pathLst>
              <a:path w="2400300" h="1801495">
                <a:moveTo>
                  <a:pt x="470805" y="86878"/>
                </a:moveTo>
                <a:lnTo>
                  <a:pt x="342809" y="86878"/>
                </a:lnTo>
              </a:path>
              <a:path w="2400300" h="1801495">
                <a:moveTo>
                  <a:pt x="1456282" y="1328030"/>
                </a:moveTo>
                <a:lnTo>
                  <a:pt x="1543119" y="1328030"/>
                </a:lnTo>
              </a:path>
              <a:path w="2400300" h="1801495">
                <a:moveTo>
                  <a:pt x="1543119" y="1328030"/>
                </a:moveTo>
                <a:lnTo>
                  <a:pt x="1543119" y="1801454"/>
                </a:lnTo>
                <a:lnTo>
                  <a:pt x="0" y="1801453"/>
                </a:lnTo>
              </a:path>
              <a:path w="2400300" h="1801495">
                <a:moveTo>
                  <a:pt x="0" y="1801453"/>
                </a:moveTo>
                <a:lnTo>
                  <a:pt x="0" y="0"/>
                </a:lnTo>
              </a:path>
              <a:path w="2400300" h="1801495">
                <a:moveTo>
                  <a:pt x="1886024" y="86878"/>
                </a:moveTo>
                <a:lnTo>
                  <a:pt x="2400181" y="86878"/>
                </a:lnTo>
              </a:path>
            </a:pathLst>
          </a:custGeom>
          <a:ln w="228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8" name="object 78"/>
          <p:cNvSpPr txBox="1"/>
          <p:nvPr/>
        </p:nvSpPr>
        <p:spPr>
          <a:xfrm>
            <a:off x="2642742" y="3207972"/>
            <a:ext cx="28003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InstrD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3114886" y="2324793"/>
            <a:ext cx="0" cy="2399665"/>
          </a:xfrm>
          <a:custGeom>
            <a:avLst/>
            <a:gdLst/>
            <a:ahLst/>
            <a:cxnLst/>
            <a:rect l="l" t="t" r="r" b="b"/>
            <a:pathLst>
              <a:path h="2399665">
                <a:moveTo>
                  <a:pt x="0" y="0"/>
                </a:moveTo>
                <a:lnTo>
                  <a:pt x="0" y="2399492"/>
                </a:lnTo>
              </a:path>
            </a:pathLst>
          </a:custGeom>
          <a:ln w="22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0" name="object 80"/>
          <p:cNvSpPr txBox="1"/>
          <p:nvPr/>
        </p:nvSpPr>
        <p:spPr>
          <a:xfrm>
            <a:off x="3134213" y="3164417"/>
            <a:ext cx="211454" cy="116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10" dirty="0">
                <a:latin typeface="Arial MT"/>
                <a:cs typeface="Arial MT"/>
              </a:rPr>
              <a:t>25:21</a:t>
            </a:r>
            <a:endParaRPr sz="600" dirty="0">
              <a:latin typeface="Arial MT"/>
              <a:cs typeface="Arial MT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134213" y="3507750"/>
            <a:ext cx="211454" cy="116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10" dirty="0">
                <a:latin typeface="Arial MT"/>
                <a:cs typeface="Arial MT"/>
              </a:rPr>
              <a:t>20:16</a:t>
            </a:r>
            <a:endParaRPr sz="600" dirty="0">
              <a:latin typeface="Arial MT"/>
              <a:cs typeface="Arial M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102186" y="4622670"/>
            <a:ext cx="281940" cy="116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u="heavy" spc="8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600" u="heavy" spc="-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15:0</a:t>
            </a:r>
            <a:r>
              <a:rPr sz="600" u="heavy" spc="50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endParaRPr sz="600" dirty="0">
              <a:latin typeface="Arial MT"/>
              <a:cs typeface="Arial MT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114886" y="3266013"/>
            <a:ext cx="114300" cy="343535"/>
          </a:xfrm>
          <a:custGeom>
            <a:avLst/>
            <a:gdLst/>
            <a:ahLst/>
            <a:cxnLst/>
            <a:rect l="l" t="t" r="r" b="b"/>
            <a:pathLst>
              <a:path w="114300" h="343535">
                <a:moveTo>
                  <a:pt x="107330" y="0"/>
                </a:moveTo>
                <a:lnTo>
                  <a:pt x="0" y="0"/>
                </a:lnTo>
              </a:path>
              <a:path w="114300" h="343535">
                <a:moveTo>
                  <a:pt x="114193" y="343333"/>
                </a:moveTo>
                <a:lnTo>
                  <a:pt x="0" y="343333"/>
                </a:lnTo>
              </a:path>
            </a:pathLst>
          </a:custGeom>
          <a:ln w="13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4" name="object 84"/>
          <p:cNvSpPr txBox="1"/>
          <p:nvPr/>
        </p:nvSpPr>
        <p:spPr>
          <a:xfrm>
            <a:off x="5449732" y="3551115"/>
            <a:ext cx="29781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SrcBE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4399230" y="3609346"/>
            <a:ext cx="1330960" cy="1028700"/>
          </a:xfrm>
          <a:custGeom>
            <a:avLst/>
            <a:gdLst/>
            <a:ahLst/>
            <a:cxnLst/>
            <a:rect l="l" t="t" r="r" b="b"/>
            <a:pathLst>
              <a:path w="1330960" h="1028700">
                <a:moveTo>
                  <a:pt x="1330670" y="86688"/>
                </a:moveTo>
                <a:lnTo>
                  <a:pt x="1115818" y="86688"/>
                </a:lnTo>
              </a:path>
              <a:path w="1330960" h="1028700">
                <a:moveTo>
                  <a:pt x="258699" y="0"/>
                </a:moveTo>
                <a:lnTo>
                  <a:pt x="786772" y="0"/>
                </a:lnTo>
              </a:path>
              <a:path w="1330960" h="1028700">
                <a:moveTo>
                  <a:pt x="0" y="1028117"/>
                </a:moveTo>
                <a:lnTo>
                  <a:pt x="773046" y="1028117"/>
                </a:lnTo>
                <a:lnTo>
                  <a:pt x="773046" y="171286"/>
                </a:lnTo>
              </a:path>
            </a:pathLst>
          </a:custGeom>
          <a:ln w="228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6" name="object 86"/>
          <p:cNvSpPr txBox="1"/>
          <p:nvPr/>
        </p:nvSpPr>
        <p:spPr>
          <a:xfrm>
            <a:off x="3134213" y="4108564"/>
            <a:ext cx="211454" cy="116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10" dirty="0">
                <a:latin typeface="Arial MT"/>
                <a:cs typeface="Arial MT"/>
              </a:rPr>
              <a:t>20:16</a:t>
            </a:r>
            <a:endParaRPr sz="600" dirty="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134213" y="4279946"/>
            <a:ext cx="211454" cy="116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10" dirty="0">
                <a:latin typeface="Arial MT"/>
                <a:cs typeface="Arial MT"/>
              </a:rPr>
              <a:t>15:11</a:t>
            </a:r>
            <a:endParaRPr sz="600" dirty="0">
              <a:latin typeface="Arial MT"/>
              <a:cs typeface="Arial M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677257" y="4044652"/>
            <a:ext cx="18542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25" dirty="0">
                <a:latin typeface="Arial MT"/>
                <a:cs typeface="Arial MT"/>
              </a:rPr>
              <a:t>RtE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677257" y="4216015"/>
            <a:ext cx="2101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25" dirty="0">
                <a:latin typeface="Arial MT"/>
                <a:cs typeface="Arial MT"/>
              </a:rPr>
              <a:t>RdE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5259018" y="4466101"/>
            <a:ext cx="427990" cy="342900"/>
          </a:xfrm>
          <a:custGeom>
            <a:avLst/>
            <a:gdLst/>
            <a:ahLst/>
            <a:cxnLst/>
            <a:rect l="l" t="t" r="r" b="b"/>
            <a:pathLst>
              <a:path w="427989" h="342900">
                <a:moveTo>
                  <a:pt x="84644" y="342724"/>
                </a:moveTo>
                <a:lnTo>
                  <a:pt x="427415" y="342724"/>
                </a:lnTo>
                <a:lnTo>
                  <a:pt x="342771" y="0"/>
                </a:lnTo>
                <a:lnTo>
                  <a:pt x="0" y="0"/>
                </a:lnTo>
                <a:lnTo>
                  <a:pt x="84644" y="342724"/>
                </a:lnTo>
                <a:close/>
              </a:path>
            </a:pathLst>
          </a:custGeom>
          <a:ln w="22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1" name="object 91"/>
          <p:cNvSpPr txBox="1"/>
          <p:nvPr/>
        </p:nvSpPr>
        <p:spPr>
          <a:xfrm>
            <a:off x="5360703" y="4545069"/>
            <a:ext cx="2216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latin typeface="Arial MT"/>
                <a:cs typeface="Arial MT"/>
              </a:rPr>
              <a:t>&lt;&lt;2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5686434" y="4509503"/>
            <a:ext cx="514350" cy="686435"/>
          </a:xfrm>
          <a:custGeom>
            <a:avLst/>
            <a:gdLst/>
            <a:ahLst/>
            <a:cxnLst/>
            <a:rect l="l" t="t" r="r" b="b"/>
            <a:pathLst>
              <a:path w="514350" h="686435">
                <a:moveTo>
                  <a:pt x="86932" y="685906"/>
                </a:moveTo>
                <a:lnTo>
                  <a:pt x="429703" y="599084"/>
                </a:lnTo>
                <a:lnTo>
                  <a:pt x="429703" y="84540"/>
                </a:lnTo>
                <a:lnTo>
                  <a:pt x="86932" y="0"/>
                </a:lnTo>
              </a:path>
              <a:path w="514350" h="686435">
                <a:moveTo>
                  <a:pt x="86932" y="0"/>
                </a:moveTo>
                <a:lnTo>
                  <a:pt x="86932" y="299323"/>
                </a:lnTo>
                <a:lnTo>
                  <a:pt x="258317" y="342724"/>
                </a:lnTo>
                <a:lnTo>
                  <a:pt x="86932" y="386145"/>
                </a:lnTo>
                <a:lnTo>
                  <a:pt x="86932" y="685906"/>
                </a:lnTo>
              </a:path>
              <a:path w="514350" h="686435">
                <a:moveTo>
                  <a:pt x="0" y="557964"/>
                </a:moveTo>
                <a:lnTo>
                  <a:pt x="86932" y="557964"/>
                </a:lnTo>
              </a:path>
              <a:path w="514350" h="686435">
                <a:moveTo>
                  <a:pt x="0" y="127961"/>
                </a:moveTo>
                <a:lnTo>
                  <a:pt x="86932" y="127961"/>
                </a:lnTo>
              </a:path>
              <a:path w="514350" h="686435">
                <a:moveTo>
                  <a:pt x="429703" y="342724"/>
                </a:moveTo>
                <a:lnTo>
                  <a:pt x="514157" y="342724"/>
                </a:lnTo>
              </a:path>
            </a:pathLst>
          </a:custGeom>
          <a:ln w="228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3" name="object 93"/>
          <p:cNvSpPr txBox="1"/>
          <p:nvPr/>
        </p:nvSpPr>
        <p:spPr>
          <a:xfrm>
            <a:off x="5923640" y="4796055"/>
            <a:ext cx="196850" cy="1149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spc="-50" dirty="0">
                <a:latin typeface="Arial MT"/>
                <a:cs typeface="Arial MT"/>
              </a:rPr>
              <a:t>+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391305" y="3336294"/>
            <a:ext cx="44577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ALUOutM</a:t>
            </a:r>
            <a:endParaRPr sz="750" dirty="0">
              <a:latin typeface="Arial MT"/>
              <a:cs typeface="Arial MT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2760684" y="3469974"/>
            <a:ext cx="5851525" cy="2123440"/>
            <a:chOff x="2760684" y="3469974"/>
            <a:chExt cx="5851525" cy="2123440"/>
          </a:xfrm>
        </p:grpSpPr>
        <p:sp>
          <p:nvSpPr>
            <p:cNvPr id="96" name="object 96"/>
            <p:cNvSpPr/>
            <p:nvPr/>
          </p:nvSpPr>
          <p:spPr>
            <a:xfrm>
              <a:off x="6371977" y="3481404"/>
              <a:ext cx="514350" cy="0"/>
            </a:xfrm>
            <a:custGeom>
              <a:avLst/>
              <a:gdLst/>
              <a:ahLst/>
              <a:cxnLst/>
              <a:rect l="l" t="t" r="r" b="b"/>
              <a:pathLst>
                <a:path w="514350">
                  <a:moveTo>
                    <a:pt x="0" y="0"/>
                  </a:moveTo>
                  <a:lnTo>
                    <a:pt x="514347" y="0"/>
                  </a:lnTo>
                </a:path>
              </a:pathLst>
            </a:custGeom>
            <a:ln w="227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7" name="object 97"/>
            <p:cNvSpPr/>
            <p:nvPr/>
          </p:nvSpPr>
          <p:spPr>
            <a:xfrm>
              <a:off x="2943500" y="3780633"/>
              <a:ext cx="255904" cy="0"/>
            </a:xfrm>
            <a:custGeom>
              <a:avLst/>
              <a:gdLst/>
              <a:ahLst/>
              <a:cxnLst/>
              <a:rect l="l" t="t" r="r" b="b"/>
              <a:pathLst>
                <a:path w="255905">
                  <a:moveTo>
                    <a:pt x="255839" y="0"/>
                  </a:moveTo>
                  <a:lnTo>
                    <a:pt x="0" y="0"/>
                  </a:lnTo>
                </a:path>
              </a:pathLst>
            </a:custGeom>
            <a:ln w="13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8" name="object 98"/>
            <p:cNvSpPr/>
            <p:nvPr/>
          </p:nvSpPr>
          <p:spPr>
            <a:xfrm>
              <a:off x="2772114" y="3481404"/>
              <a:ext cx="5828665" cy="2100580"/>
            </a:xfrm>
            <a:custGeom>
              <a:avLst/>
              <a:gdLst/>
              <a:ahLst/>
              <a:cxnLst/>
              <a:rect l="l" t="t" r="r" b="b"/>
              <a:pathLst>
                <a:path w="5828665" h="2100579">
                  <a:moveTo>
                    <a:pt x="0" y="470590"/>
                  </a:moveTo>
                  <a:lnTo>
                    <a:pt x="0" y="2100151"/>
                  </a:lnTo>
                  <a:lnTo>
                    <a:pt x="5828639" y="2100152"/>
                  </a:lnTo>
                </a:path>
                <a:path w="5828665" h="2100579">
                  <a:moveTo>
                    <a:pt x="5058452" y="0"/>
                  </a:moveTo>
                  <a:lnTo>
                    <a:pt x="5229838" y="0"/>
                  </a:lnTo>
                </a:path>
              </a:pathLst>
            </a:custGeom>
            <a:ln w="22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7849895" y="2693923"/>
            <a:ext cx="45656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ALUOutW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7852182" y="3315763"/>
            <a:ext cx="685800" cy="235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735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ReadDataW</a:t>
            </a:r>
            <a:endParaRPr sz="750" dirty="0">
              <a:latin typeface="Arial MT"/>
              <a:cs typeface="Arial MT"/>
            </a:endParaRPr>
          </a:p>
          <a:p>
            <a:pPr marR="5080" algn="r">
              <a:lnSpc>
                <a:spcPts val="915"/>
              </a:lnSpc>
            </a:pPr>
            <a:r>
              <a:rPr sz="900" spc="-50" dirty="0">
                <a:latin typeface="Arial MT"/>
                <a:cs typeface="Arial MT"/>
              </a:rPr>
              <a:t>1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452019" y="3829869"/>
            <a:ext cx="521334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WriteDataE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8516301" y="3394525"/>
            <a:ext cx="178435" cy="2187575"/>
          </a:xfrm>
          <a:custGeom>
            <a:avLst/>
            <a:gdLst/>
            <a:ahLst/>
            <a:cxnLst/>
            <a:rect l="l" t="t" r="r" b="b"/>
            <a:pathLst>
              <a:path w="178434" h="2187575">
                <a:moveTo>
                  <a:pt x="178248" y="0"/>
                </a:moveTo>
                <a:lnTo>
                  <a:pt x="178248" y="2187030"/>
                </a:lnTo>
                <a:lnTo>
                  <a:pt x="0" y="2187030"/>
                </a:lnTo>
              </a:path>
            </a:pathLst>
          </a:custGeom>
          <a:ln w="22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3" name="object 103"/>
          <p:cNvSpPr txBox="1"/>
          <p:nvPr/>
        </p:nvSpPr>
        <p:spPr>
          <a:xfrm>
            <a:off x="6393593" y="3786468"/>
            <a:ext cx="53721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WriteDataM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449732" y="3121093"/>
            <a:ext cx="29781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SrcAE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134213" y="4922491"/>
            <a:ext cx="46545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PCPlus4D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6414182" y="4707251"/>
            <a:ext cx="53975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PCBranchM</a:t>
            </a:r>
            <a:endParaRPr sz="750" dirty="0">
              <a:latin typeface="Arial MT"/>
              <a:cs typeface="Arial MT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883569" y="1291303"/>
            <a:ext cx="7635875" cy="2750185"/>
            <a:chOff x="883569" y="1291303"/>
            <a:chExt cx="7635875" cy="2750185"/>
          </a:xfrm>
        </p:grpSpPr>
        <p:sp>
          <p:nvSpPr>
            <p:cNvPr id="108" name="object 108"/>
            <p:cNvSpPr/>
            <p:nvPr/>
          </p:nvSpPr>
          <p:spPr>
            <a:xfrm>
              <a:off x="8001953" y="3481404"/>
              <a:ext cx="343535" cy="0"/>
            </a:xfrm>
            <a:custGeom>
              <a:avLst/>
              <a:gdLst/>
              <a:ahLst/>
              <a:cxnLst/>
              <a:rect l="l" t="t" r="r" b="b"/>
              <a:pathLst>
                <a:path w="343534">
                  <a:moveTo>
                    <a:pt x="342962" y="0"/>
                  </a:moveTo>
                  <a:lnTo>
                    <a:pt x="0" y="0"/>
                  </a:lnTo>
                </a:path>
              </a:pathLst>
            </a:custGeom>
            <a:ln w="227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86109" y="1293843"/>
              <a:ext cx="7630795" cy="2745105"/>
            </a:xfrm>
            <a:custGeom>
              <a:avLst/>
              <a:gdLst/>
              <a:ahLst/>
              <a:cxnLst/>
              <a:rect l="l" t="t" r="r" b="b"/>
              <a:pathLst>
                <a:path w="7630795" h="2745104">
                  <a:moveTo>
                    <a:pt x="4114782" y="2744993"/>
                  </a:moveTo>
                  <a:lnTo>
                    <a:pt x="4114782" y="1458120"/>
                  </a:lnTo>
                </a:path>
                <a:path w="7630795" h="2745104">
                  <a:moveTo>
                    <a:pt x="2998964" y="1650128"/>
                  </a:moveTo>
                  <a:lnTo>
                    <a:pt x="2998964" y="237633"/>
                  </a:lnTo>
                </a:path>
                <a:path w="7630795" h="2745104">
                  <a:moveTo>
                    <a:pt x="0" y="1800883"/>
                  </a:moveTo>
                  <a:lnTo>
                    <a:pt x="0" y="0"/>
                  </a:lnTo>
                </a:path>
                <a:path w="7630795" h="2745104">
                  <a:moveTo>
                    <a:pt x="6514945" y="1736817"/>
                  </a:moveTo>
                  <a:lnTo>
                    <a:pt x="6514945" y="772785"/>
                  </a:lnTo>
                </a:path>
                <a:path w="7630795" h="2745104">
                  <a:moveTo>
                    <a:pt x="7630191" y="1887762"/>
                  </a:moveTo>
                  <a:lnTo>
                    <a:pt x="7630191" y="601308"/>
                  </a:lnTo>
                </a:path>
              </a:pathLst>
            </a:custGeom>
            <a:ln w="456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6391305" y="4129193"/>
            <a:ext cx="50990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WriteRegM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6875912" y="4193075"/>
            <a:ext cx="116205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25" dirty="0">
                <a:latin typeface="Arial MT"/>
                <a:cs typeface="Arial MT"/>
              </a:rPr>
              <a:t>4:0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2943500" y="3780632"/>
            <a:ext cx="5401945" cy="1630045"/>
          </a:xfrm>
          <a:custGeom>
            <a:avLst/>
            <a:gdLst/>
            <a:ahLst/>
            <a:cxnLst/>
            <a:rect l="l" t="t" r="r" b="b"/>
            <a:pathLst>
              <a:path w="5401945" h="1630045">
                <a:moveTo>
                  <a:pt x="5401414" y="1629559"/>
                </a:moveTo>
                <a:lnTo>
                  <a:pt x="0" y="1629559"/>
                </a:lnTo>
                <a:lnTo>
                  <a:pt x="0" y="0"/>
                </a:lnTo>
              </a:path>
            </a:pathLst>
          </a:custGeom>
          <a:ln w="13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3" name="object 113"/>
          <p:cNvSpPr txBox="1"/>
          <p:nvPr/>
        </p:nvSpPr>
        <p:spPr>
          <a:xfrm>
            <a:off x="8277311" y="5436582"/>
            <a:ext cx="38608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ResultW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892109" y="4922491"/>
            <a:ext cx="45974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PCPlus4E</a:t>
            </a:r>
            <a:endParaRPr sz="750" dirty="0">
              <a:latin typeface="Arial MT"/>
              <a:cs typeface="Arial MT"/>
            </a:endParaRPr>
          </a:p>
        </p:txBody>
      </p:sp>
      <p:grpSp>
        <p:nvGrpSpPr>
          <p:cNvPr id="115" name="object 115"/>
          <p:cNvGrpSpPr/>
          <p:nvPr/>
        </p:nvGrpSpPr>
        <p:grpSpPr>
          <a:xfrm>
            <a:off x="3363931" y="1631902"/>
            <a:ext cx="3620770" cy="3232150"/>
            <a:chOff x="3363931" y="1631902"/>
            <a:chExt cx="3620770" cy="3232150"/>
          </a:xfrm>
        </p:grpSpPr>
        <p:sp>
          <p:nvSpPr>
            <p:cNvPr id="116" name="object 116"/>
            <p:cNvSpPr/>
            <p:nvPr/>
          </p:nvSpPr>
          <p:spPr>
            <a:xfrm>
              <a:off x="3370916" y="1638887"/>
              <a:ext cx="429895" cy="1200150"/>
            </a:xfrm>
            <a:custGeom>
              <a:avLst/>
              <a:gdLst/>
              <a:ahLst/>
              <a:cxnLst/>
              <a:rect l="l" t="t" r="r" b="b"/>
              <a:pathLst>
                <a:path w="429895" h="1200150">
                  <a:moveTo>
                    <a:pt x="86741" y="1199955"/>
                  </a:moveTo>
                  <a:lnTo>
                    <a:pt x="342771" y="1199955"/>
                  </a:lnTo>
                  <a:lnTo>
                    <a:pt x="395388" y="1181705"/>
                  </a:lnTo>
                  <a:lnTo>
                    <a:pt x="424937" y="1140451"/>
                  </a:lnTo>
                  <a:lnTo>
                    <a:pt x="429512" y="1113076"/>
                  </a:lnTo>
                  <a:lnTo>
                    <a:pt x="429512" y="84407"/>
                  </a:lnTo>
                  <a:lnTo>
                    <a:pt x="413499" y="34219"/>
                  </a:lnTo>
                  <a:lnTo>
                    <a:pt x="370223" y="2281"/>
                  </a:lnTo>
                  <a:lnTo>
                    <a:pt x="86741" y="0"/>
                  </a:lnTo>
                  <a:lnTo>
                    <a:pt x="59289" y="2281"/>
                  </a:lnTo>
                  <a:lnTo>
                    <a:pt x="36412" y="15968"/>
                  </a:lnTo>
                  <a:lnTo>
                    <a:pt x="18110" y="34219"/>
                  </a:lnTo>
                  <a:lnTo>
                    <a:pt x="4575" y="57032"/>
                  </a:lnTo>
                  <a:lnTo>
                    <a:pt x="0" y="84407"/>
                  </a:lnTo>
                  <a:lnTo>
                    <a:pt x="0" y="1113076"/>
                  </a:lnTo>
                  <a:lnTo>
                    <a:pt x="18110" y="1163454"/>
                  </a:lnTo>
                  <a:lnTo>
                    <a:pt x="59289" y="1195392"/>
                  </a:lnTo>
                  <a:lnTo>
                    <a:pt x="86741" y="1199955"/>
                  </a:lnTo>
                  <a:close/>
                </a:path>
              </a:pathLst>
            </a:custGeom>
            <a:ln w="1370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371998" y="4852228"/>
              <a:ext cx="601345" cy="0"/>
            </a:xfrm>
            <a:custGeom>
              <a:avLst/>
              <a:gdLst/>
              <a:ahLst/>
              <a:cxnLst/>
              <a:rect l="l" t="t" r="r" b="b"/>
              <a:pathLst>
                <a:path w="601345">
                  <a:moveTo>
                    <a:pt x="0" y="0"/>
                  </a:moveTo>
                  <a:lnTo>
                    <a:pt x="601068" y="0"/>
                  </a:lnTo>
                </a:path>
              </a:pathLst>
            </a:custGeom>
            <a:ln w="227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948826" y="4922490"/>
            <a:ext cx="454659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PCPlus4F</a:t>
            </a:r>
            <a:endParaRPr sz="750" dirty="0">
              <a:latin typeface="Arial MT"/>
              <a:cs typeface="Arial MT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3107901" y="1291303"/>
            <a:ext cx="3909060" cy="1040765"/>
            <a:chOff x="3107901" y="1291303"/>
            <a:chExt cx="3909060" cy="1040765"/>
          </a:xfrm>
        </p:grpSpPr>
        <p:sp>
          <p:nvSpPr>
            <p:cNvPr id="120" name="object 120"/>
            <p:cNvSpPr/>
            <p:nvPr/>
          </p:nvSpPr>
          <p:spPr>
            <a:xfrm>
              <a:off x="7014245" y="1293843"/>
              <a:ext cx="0" cy="987425"/>
            </a:xfrm>
            <a:custGeom>
              <a:avLst/>
              <a:gdLst/>
              <a:ahLst/>
              <a:cxnLst/>
              <a:rect l="l" t="t" r="r" b="b"/>
              <a:pathLst>
                <a:path h="987425">
                  <a:moveTo>
                    <a:pt x="0" y="0"/>
                  </a:moveTo>
                  <a:lnTo>
                    <a:pt x="0" y="987415"/>
                  </a:lnTo>
                </a:path>
              </a:pathLst>
            </a:custGeom>
            <a:ln w="457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114886" y="2324793"/>
              <a:ext cx="256540" cy="0"/>
            </a:xfrm>
            <a:custGeom>
              <a:avLst/>
              <a:gdLst/>
              <a:ahLst/>
              <a:cxnLst/>
              <a:rect l="l" t="t" r="r" b="b"/>
              <a:pathLst>
                <a:path w="256539">
                  <a:moveTo>
                    <a:pt x="256030" y="0"/>
                  </a:moveTo>
                  <a:lnTo>
                    <a:pt x="0" y="0"/>
                  </a:lnTo>
                </a:path>
              </a:pathLst>
            </a:custGeom>
            <a:ln w="13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2" name="object 122"/>
          <p:cNvSpPr txBox="1"/>
          <p:nvPr/>
        </p:nvSpPr>
        <p:spPr>
          <a:xfrm>
            <a:off x="3883812" y="2607044"/>
            <a:ext cx="410209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solidFill>
                  <a:srgbClr val="0000FF"/>
                </a:solidFill>
                <a:latin typeface="Arial MT"/>
                <a:cs typeface="Arial MT"/>
              </a:rPr>
              <a:t>RegDstD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3883812" y="2092995"/>
            <a:ext cx="39687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solidFill>
                  <a:srgbClr val="0000FF"/>
                </a:solidFill>
                <a:latin typeface="Arial MT"/>
                <a:cs typeface="Arial MT"/>
              </a:rPr>
              <a:t>BranchD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3883812" y="1921518"/>
            <a:ext cx="5403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solidFill>
                  <a:srgbClr val="0000FF"/>
                </a:solidFill>
                <a:latin typeface="Arial MT"/>
                <a:cs typeface="Arial MT"/>
              </a:rPr>
              <a:t>MemWriteD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3883812" y="1750232"/>
            <a:ext cx="56324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solidFill>
                  <a:srgbClr val="0000FF"/>
                </a:solidFill>
                <a:latin typeface="Arial MT"/>
                <a:cs typeface="Arial MT"/>
              </a:rPr>
              <a:t>MemtoRegD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3883812" y="2264281"/>
            <a:ext cx="58864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solidFill>
                  <a:srgbClr val="0000FF"/>
                </a:solidFill>
                <a:latin typeface="Arial MT"/>
                <a:cs typeface="Arial MT"/>
              </a:rPr>
              <a:t>ALUControlD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3883812" y="2435568"/>
            <a:ext cx="42418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solidFill>
                  <a:srgbClr val="0000FF"/>
                </a:solidFill>
                <a:latin typeface="Arial MT"/>
                <a:cs typeface="Arial MT"/>
              </a:rPr>
              <a:t>ALUSrcD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3883812" y="1578375"/>
            <a:ext cx="499109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solidFill>
                  <a:srgbClr val="0000FF"/>
                </a:solidFill>
                <a:latin typeface="Arial MT"/>
                <a:cs typeface="Arial MT"/>
              </a:rPr>
              <a:t>RegWriteD</a:t>
            </a:r>
            <a:endParaRPr sz="750" dirty="0">
              <a:latin typeface="Arial MT"/>
              <a:cs typeface="Arial MT"/>
            </a:endParaRPr>
          </a:p>
        </p:txBody>
      </p:sp>
      <p:grpSp>
        <p:nvGrpSpPr>
          <p:cNvPr id="129" name="object 129"/>
          <p:cNvGrpSpPr/>
          <p:nvPr/>
        </p:nvGrpSpPr>
        <p:grpSpPr>
          <a:xfrm>
            <a:off x="6189162" y="2740667"/>
            <a:ext cx="1652905" cy="2423160"/>
            <a:chOff x="6189162" y="2740667"/>
            <a:chExt cx="1652905" cy="2423160"/>
          </a:xfrm>
        </p:grpSpPr>
        <p:sp>
          <p:nvSpPr>
            <p:cNvPr id="130" name="object 130"/>
            <p:cNvSpPr/>
            <p:nvPr/>
          </p:nvSpPr>
          <p:spPr>
            <a:xfrm>
              <a:off x="6200592" y="2923383"/>
              <a:ext cx="171450" cy="2228850"/>
            </a:xfrm>
            <a:custGeom>
              <a:avLst/>
              <a:gdLst/>
              <a:ahLst/>
              <a:cxnLst/>
              <a:rect l="l" t="t" r="r" b="b"/>
              <a:pathLst>
                <a:path w="171450" h="2228850">
                  <a:moveTo>
                    <a:pt x="171406" y="0"/>
                  </a:moveTo>
                  <a:lnTo>
                    <a:pt x="0" y="0"/>
                  </a:lnTo>
                  <a:lnTo>
                    <a:pt x="0" y="2228624"/>
                  </a:lnTo>
                  <a:lnTo>
                    <a:pt x="171406" y="2228624"/>
                  </a:lnTo>
                  <a:lnTo>
                    <a:pt x="1714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200592" y="2923383"/>
              <a:ext cx="171450" cy="2228850"/>
            </a:xfrm>
            <a:custGeom>
              <a:avLst/>
              <a:gdLst/>
              <a:ahLst/>
              <a:cxnLst/>
              <a:rect l="l" t="t" r="r" b="b"/>
              <a:pathLst>
                <a:path w="171450" h="2228850">
                  <a:moveTo>
                    <a:pt x="0" y="2228624"/>
                  </a:moveTo>
                  <a:lnTo>
                    <a:pt x="171406" y="2228624"/>
                  </a:lnTo>
                  <a:lnTo>
                    <a:pt x="171406" y="0"/>
                  </a:lnTo>
                  <a:lnTo>
                    <a:pt x="0" y="0"/>
                  </a:lnTo>
                  <a:lnTo>
                    <a:pt x="0" y="2228624"/>
                  </a:lnTo>
                  <a:close/>
                </a:path>
              </a:pathLst>
            </a:custGeom>
            <a:ln w="22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659181" y="2752097"/>
              <a:ext cx="171450" cy="2400300"/>
            </a:xfrm>
            <a:custGeom>
              <a:avLst/>
              <a:gdLst/>
              <a:ahLst/>
              <a:cxnLst/>
              <a:rect l="l" t="t" r="r" b="b"/>
              <a:pathLst>
                <a:path w="171450" h="2400300">
                  <a:moveTo>
                    <a:pt x="171406" y="0"/>
                  </a:moveTo>
                  <a:lnTo>
                    <a:pt x="0" y="0"/>
                  </a:lnTo>
                  <a:lnTo>
                    <a:pt x="0" y="2399910"/>
                  </a:lnTo>
                  <a:lnTo>
                    <a:pt x="171406" y="2399910"/>
                  </a:lnTo>
                  <a:lnTo>
                    <a:pt x="1714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59181" y="2752097"/>
              <a:ext cx="171450" cy="2400300"/>
            </a:xfrm>
            <a:custGeom>
              <a:avLst/>
              <a:gdLst/>
              <a:ahLst/>
              <a:cxnLst/>
              <a:rect l="l" t="t" r="r" b="b"/>
              <a:pathLst>
                <a:path w="171450" h="2400300">
                  <a:moveTo>
                    <a:pt x="0" y="2399910"/>
                  </a:moveTo>
                  <a:lnTo>
                    <a:pt x="171406" y="2399910"/>
                  </a:lnTo>
                  <a:lnTo>
                    <a:pt x="171406" y="0"/>
                  </a:lnTo>
                  <a:lnTo>
                    <a:pt x="0" y="0"/>
                  </a:lnTo>
                  <a:lnTo>
                    <a:pt x="0" y="2399910"/>
                  </a:lnTo>
                  <a:close/>
                </a:path>
              </a:pathLst>
            </a:custGeom>
            <a:ln w="22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4" name="object 134"/>
          <p:cNvSpPr txBox="1"/>
          <p:nvPr/>
        </p:nvSpPr>
        <p:spPr>
          <a:xfrm>
            <a:off x="3108813" y="2179684"/>
            <a:ext cx="46863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 MT"/>
                <a:cs typeface="Arial MT"/>
              </a:rPr>
              <a:t>31:26</a:t>
            </a:r>
            <a:r>
              <a:rPr sz="600" spc="345" dirty="0">
                <a:latin typeface="Arial MT"/>
                <a:cs typeface="Arial MT"/>
              </a:rPr>
              <a:t> </a:t>
            </a:r>
            <a:r>
              <a:rPr sz="1125" spc="-37" baseline="-37037" dirty="0">
                <a:solidFill>
                  <a:srgbClr val="0000FF"/>
                </a:solidFill>
                <a:latin typeface="Arial MT"/>
                <a:cs typeface="Arial MT"/>
              </a:rPr>
              <a:t>Op</a:t>
            </a:r>
            <a:endParaRPr sz="1125" baseline="-37037" dirty="0">
              <a:latin typeface="Arial MT"/>
              <a:cs typeface="Arial MT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3076786" y="2415036"/>
            <a:ext cx="61023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u="heavy" spc="359" baseline="27777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900" u="heavy" baseline="27777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5:0</a:t>
            </a:r>
            <a:r>
              <a:rPr sz="900" u="heavy" spc="839" baseline="27777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900" spc="187" baseline="27777" dirty="0"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0000FF"/>
                </a:solidFill>
                <a:latin typeface="Arial MT"/>
                <a:cs typeface="Arial MT"/>
              </a:rPr>
              <a:t>Funct</a:t>
            </a:r>
            <a:endParaRPr sz="750" dirty="0">
              <a:latin typeface="Arial MT"/>
              <a:cs typeface="Arial MT"/>
            </a:endParaRPr>
          </a:p>
        </p:txBody>
      </p:sp>
      <p:grpSp>
        <p:nvGrpSpPr>
          <p:cNvPr id="136" name="object 136"/>
          <p:cNvGrpSpPr/>
          <p:nvPr/>
        </p:nvGrpSpPr>
        <p:grpSpPr>
          <a:xfrm>
            <a:off x="883569" y="1291303"/>
            <a:ext cx="7635875" cy="2236470"/>
            <a:chOff x="883569" y="1291303"/>
            <a:chExt cx="7635875" cy="2236470"/>
          </a:xfrm>
        </p:grpSpPr>
        <p:sp>
          <p:nvSpPr>
            <p:cNvPr id="137" name="object 137"/>
            <p:cNvSpPr/>
            <p:nvPr/>
          </p:nvSpPr>
          <p:spPr>
            <a:xfrm>
              <a:off x="886109" y="1293843"/>
              <a:ext cx="6128385" cy="0"/>
            </a:xfrm>
            <a:custGeom>
              <a:avLst/>
              <a:gdLst/>
              <a:ahLst/>
              <a:cxnLst/>
              <a:rect l="l" t="t" r="r" b="b"/>
              <a:pathLst>
                <a:path w="6128384">
                  <a:moveTo>
                    <a:pt x="0" y="0"/>
                  </a:moveTo>
                  <a:lnTo>
                    <a:pt x="6128135" y="0"/>
                  </a:lnTo>
                </a:path>
              </a:pathLst>
            </a:custGeom>
            <a:ln w="455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800429" y="2751963"/>
              <a:ext cx="1200785" cy="0"/>
            </a:xfrm>
            <a:custGeom>
              <a:avLst/>
              <a:gdLst/>
              <a:ahLst/>
              <a:cxnLst/>
              <a:rect l="l" t="t" r="r" b="b"/>
              <a:pathLst>
                <a:path w="1200785">
                  <a:moveTo>
                    <a:pt x="0" y="0"/>
                  </a:moveTo>
                  <a:lnTo>
                    <a:pt x="685733" y="0"/>
                  </a:lnTo>
                </a:path>
                <a:path w="1200785">
                  <a:moveTo>
                    <a:pt x="857597" y="0"/>
                  </a:moveTo>
                  <a:lnTo>
                    <a:pt x="1200462" y="0"/>
                  </a:lnTo>
                </a:path>
              </a:pathLst>
            </a:custGeom>
            <a:ln w="455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800429" y="2409201"/>
              <a:ext cx="2144395" cy="0"/>
            </a:xfrm>
            <a:custGeom>
              <a:avLst/>
              <a:gdLst/>
              <a:ahLst/>
              <a:cxnLst/>
              <a:rect l="l" t="t" r="r" b="b"/>
              <a:pathLst>
                <a:path w="2144395">
                  <a:moveTo>
                    <a:pt x="0" y="0"/>
                  </a:moveTo>
                  <a:lnTo>
                    <a:pt x="685733" y="0"/>
                  </a:lnTo>
                </a:path>
                <a:path w="2144395">
                  <a:moveTo>
                    <a:pt x="857597" y="0"/>
                  </a:moveTo>
                  <a:lnTo>
                    <a:pt x="2144323" y="0"/>
                  </a:lnTo>
                </a:path>
              </a:pathLst>
            </a:custGeom>
            <a:ln w="136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944752" y="2409201"/>
              <a:ext cx="0" cy="756920"/>
            </a:xfrm>
            <a:custGeom>
              <a:avLst/>
              <a:gdLst/>
              <a:ahLst/>
              <a:cxnLst/>
              <a:rect l="l" t="t" r="r" b="b"/>
              <a:pathLst>
                <a:path h="756919">
                  <a:moveTo>
                    <a:pt x="0" y="0"/>
                  </a:moveTo>
                  <a:lnTo>
                    <a:pt x="0" y="756435"/>
                  </a:lnTo>
                </a:path>
              </a:pathLst>
            </a:custGeom>
            <a:ln w="1371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800429" y="2580677"/>
              <a:ext cx="1543685" cy="944244"/>
            </a:xfrm>
            <a:custGeom>
              <a:avLst/>
              <a:gdLst/>
              <a:ahLst/>
              <a:cxnLst/>
              <a:rect l="l" t="t" r="r" b="b"/>
              <a:pathLst>
                <a:path w="1543685" h="944245">
                  <a:moveTo>
                    <a:pt x="0" y="0"/>
                  </a:moveTo>
                  <a:lnTo>
                    <a:pt x="1543234" y="0"/>
                  </a:lnTo>
                  <a:lnTo>
                    <a:pt x="1543234" y="944071"/>
                  </a:lnTo>
                </a:path>
              </a:pathLst>
            </a:custGeom>
            <a:ln w="456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800429" y="2237914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733" y="0"/>
                  </a:lnTo>
                </a:path>
              </a:pathLst>
            </a:custGeom>
            <a:ln w="455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658027" y="2237914"/>
              <a:ext cx="2057400" cy="0"/>
            </a:xfrm>
            <a:custGeom>
              <a:avLst/>
              <a:gdLst/>
              <a:ahLst/>
              <a:cxnLst/>
              <a:rect l="l" t="t" r="r" b="b"/>
              <a:pathLst>
                <a:path w="2057400">
                  <a:moveTo>
                    <a:pt x="0" y="0"/>
                  </a:moveTo>
                  <a:lnTo>
                    <a:pt x="1542564" y="0"/>
                  </a:lnTo>
                </a:path>
                <a:path w="2057400">
                  <a:moveTo>
                    <a:pt x="1713971" y="0"/>
                  </a:moveTo>
                  <a:lnTo>
                    <a:pt x="2056912" y="0"/>
                  </a:lnTo>
                </a:path>
              </a:pathLst>
            </a:custGeom>
            <a:ln w="455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800429" y="2066628"/>
              <a:ext cx="3601085" cy="0"/>
            </a:xfrm>
            <a:custGeom>
              <a:avLst/>
              <a:gdLst/>
              <a:ahLst/>
              <a:cxnLst/>
              <a:rect l="l" t="t" r="r" b="b"/>
              <a:pathLst>
                <a:path w="3601084">
                  <a:moveTo>
                    <a:pt x="0" y="0"/>
                  </a:moveTo>
                  <a:lnTo>
                    <a:pt x="685733" y="0"/>
                  </a:lnTo>
                </a:path>
                <a:path w="3601084">
                  <a:moveTo>
                    <a:pt x="857597" y="0"/>
                  </a:moveTo>
                  <a:lnTo>
                    <a:pt x="2400162" y="0"/>
                  </a:lnTo>
                </a:path>
                <a:path w="3601084">
                  <a:moveTo>
                    <a:pt x="2571569" y="0"/>
                  </a:moveTo>
                  <a:lnTo>
                    <a:pt x="3600625" y="0"/>
                  </a:lnTo>
                </a:path>
              </a:pathLst>
            </a:custGeom>
            <a:ln w="455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800429" y="1895151"/>
              <a:ext cx="4716145" cy="0"/>
            </a:xfrm>
            <a:custGeom>
              <a:avLst/>
              <a:gdLst/>
              <a:ahLst/>
              <a:cxnLst/>
              <a:rect l="l" t="t" r="r" b="b"/>
              <a:pathLst>
                <a:path w="4716145">
                  <a:moveTo>
                    <a:pt x="0" y="0"/>
                  </a:moveTo>
                  <a:lnTo>
                    <a:pt x="685733" y="0"/>
                  </a:lnTo>
                </a:path>
                <a:path w="4716145">
                  <a:moveTo>
                    <a:pt x="857597" y="0"/>
                  </a:moveTo>
                  <a:lnTo>
                    <a:pt x="2400162" y="0"/>
                  </a:lnTo>
                </a:path>
                <a:path w="4716145">
                  <a:moveTo>
                    <a:pt x="2571569" y="0"/>
                  </a:moveTo>
                  <a:lnTo>
                    <a:pt x="3858752" y="0"/>
                  </a:lnTo>
                </a:path>
                <a:path w="4716145">
                  <a:moveTo>
                    <a:pt x="4030159" y="0"/>
                  </a:moveTo>
                  <a:lnTo>
                    <a:pt x="4715871" y="0"/>
                  </a:lnTo>
                </a:path>
              </a:pathLst>
            </a:custGeom>
            <a:ln w="455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6" name="object 146"/>
          <p:cNvSpPr txBox="1"/>
          <p:nvPr/>
        </p:nvSpPr>
        <p:spPr>
          <a:xfrm>
            <a:off x="3369654" y="1669834"/>
            <a:ext cx="4318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Control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3463259" y="1807281"/>
            <a:ext cx="24637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0000FF"/>
                </a:solidFill>
                <a:latin typeface="Arial"/>
                <a:cs typeface="Arial"/>
              </a:rPr>
              <a:t>Unit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6391305" y="3100562"/>
            <a:ext cx="30226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ZeroM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7012983" y="2200405"/>
            <a:ext cx="38227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solidFill>
                  <a:srgbClr val="0000FF"/>
                </a:solidFill>
                <a:latin typeface="Arial MT"/>
                <a:cs typeface="Arial MT"/>
              </a:rPr>
              <a:t>PCSrcM</a:t>
            </a:r>
            <a:endParaRPr sz="750" dirty="0">
              <a:latin typeface="Arial MT"/>
              <a:cs typeface="Arial MT"/>
            </a:endParaRPr>
          </a:p>
        </p:txBody>
      </p:sp>
      <p:grpSp>
        <p:nvGrpSpPr>
          <p:cNvPr id="150" name="object 150"/>
          <p:cNvGrpSpPr/>
          <p:nvPr/>
        </p:nvGrpSpPr>
        <p:grpSpPr>
          <a:xfrm>
            <a:off x="4479177" y="1464870"/>
            <a:ext cx="3358515" cy="1637030"/>
            <a:chOff x="4479177" y="1464870"/>
            <a:chExt cx="3358515" cy="1637030"/>
          </a:xfrm>
        </p:grpSpPr>
        <p:sp>
          <p:nvSpPr>
            <p:cNvPr id="151" name="object 151"/>
            <p:cNvSpPr/>
            <p:nvPr/>
          </p:nvSpPr>
          <p:spPr>
            <a:xfrm>
              <a:off x="4486162" y="1551989"/>
              <a:ext cx="172085" cy="1543050"/>
            </a:xfrm>
            <a:custGeom>
              <a:avLst/>
              <a:gdLst/>
              <a:ahLst/>
              <a:cxnLst/>
              <a:rect l="l" t="t" r="r" b="b"/>
              <a:pathLst>
                <a:path w="172085" h="1543050">
                  <a:moveTo>
                    <a:pt x="171864" y="0"/>
                  </a:moveTo>
                  <a:lnTo>
                    <a:pt x="0" y="0"/>
                  </a:lnTo>
                  <a:lnTo>
                    <a:pt x="0" y="1542737"/>
                  </a:lnTo>
                  <a:lnTo>
                    <a:pt x="171864" y="1542737"/>
                  </a:lnTo>
                  <a:lnTo>
                    <a:pt x="1718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486162" y="1551989"/>
              <a:ext cx="172085" cy="1543050"/>
            </a:xfrm>
            <a:custGeom>
              <a:avLst/>
              <a:gdLst/>
              <a:ahLst/>
              <a:cxnLst/>
              <a:rect l="l" t="t" r="r" b="b"/>
              <a:pathLst>
                <a:path w="172085" h="1543050">
                  <a:moveTo>
                    <a:pt x="0" y="1542737"/>
                  </a:moveTo>
                  <a:lnTo>
                    <a:pt x="171864" y="1542737"/>
                  </a:lnTo>
                  <a:lnTo>
                    <a:pt x="171864" y="0"/>
                  </a:lnTo>
                  <a:lnTo>
                    <a:pt x="0" y="0"/>
                  </a:lnTo>
                  <a:lnTo>
                    <a:pt x="0" y="1542737"/>
                  </a:lnTo>
                  <a:close/>
                </a:path>
              </a:pathLst>
            </a:custGeom>
            <a:ln w="1371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200591" y="1552065"/>
              <a:ext cx="171450" cy="1371600"/>
            </a:xfrm>
            <a:custGeom>
              <a:avLst/>
              <a:gdLst/>
              <a:ahLst/>
              <a:cxnLst/>
              <a:rect l="l" t="t" r="r" b="b"/>
              <a:pathLst>
                <a:path w="171450" h="1371600">
                  <a:moveTo>
                    <a:pt x="171406" y="0"/>
                  </a:moveTo>
                  <a:lnTo>
                    <a:pt x="0" y="0"/>
                  </a:lnTo>
                  <a:lnTo>
                    <a:pt x="0" y="1371374"/>
                  </a:lnTo>
                  <a:lnTo>
                    <a:pt x="171406" y="1371374"/>
                  </a:lnTo>
                  <a:lnTo>
                    <a:pt x="1714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200591" y="1551951"/>
              <a:ext cx="1630045" cy="1371600"/>
            </a:xfrm>
            <a:custGeom>
              <a:avLst/>
              <a:gdLst/>
              <a:ahLst/>
              <a:cxnLst/>
              <a:rect l="l" t="t" r="r" b="b"/>
              <a:pathLst>
                <a:path w="1630045" h="1371600">
                  <a:moveTo>
                    <a:pt x="0" y="1371488"/>
                  </a:moveTo>
                  <a:lnTo>
                    <a:pt x="171406" y="1371488"/>
                  </a:lnTo>
                  <a:lnTo>
                    <a:pt x="171406" y="114"/>
                  </a:lnTo>
                  <a:lnTo>
                    <a:pt x="0" y="114"/>
                  </a:lnTo>
                  <a:lnTo>
                    <a:pt x="0" y="1371488"/>
                  </a:lnTo>
                  <a:close/>
                </a:path>
                <a:path w="1630045" h="1371600">
                  <a:moveTo>
                    <a:pt x="1458589" y="1200012"/>
                  </a:moveTo>
                  <a:lnTo>
                    <a:pt x="1629996" y="1200012"/>
                  </a:lnTo>
                  <a:lnTo>
                    <a:pt x="1629996" y="0"/>
                  </a:lnTo>
                  <a:lnTo>
                    <a:pt x="1458589" y="0"/>
                  </a:lnTo>
                  <a:lnTo>
                    <a:pt x="1458589" y="1200012"/>
                  </a:lnTo>
                  <a:close/>
                </a:path>
              </a:pathLst>
            </a:custGeom>
            <a:ln w="1369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486162" y="1467410"/>
              <a:ext cx="172085" cy="172085"/>
            </a:xfrm>
            <a:custGeom>
              <a:avLst/>
              <a:gdLst/>
              <a:ahLst/>
              <a:cxnLst/>
              <a:rect l="l" t="t" r="r" b="b"/>
              <a:pathLst>
                <a:path w="172085" h="172085">
                  <a:moveTo>
                    <a:pt x="0" y="84597"/>
                  </a:moveTo>
                  <a:lnTo>
                    <a:pt x="85025" y="171476"/>
                  </a:lnTo>
                  <a:lnTo>
                    <a:pt x="171767" y="84597"/>
                  </a:lnTo>
                </a:path>
                <a:path w="172085" h="172085">
                  <a:moveTo>
                    <a:pt x="85025" y="0"/>
                  </a:moveTo>
                  <a:lnTo>
                    <a:pt x="85025" y="84597"/>
                  </a:lnTo>
                </a:path>
              </a:pathLst>
            </a:custGeom>
            <a:ln w="456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6" name="object 156"/>
          <p:cNvSpPr txBox="1"/>
          <p:nvPr/>
        </p:nvSpPr>
        <p:spPr>
          <a:xfrm>
            <a:off x="4448298" y="1308820"/>
            <a:ext cx="2482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0000FF"/>
                </a:solidFill>
                <a:latin typeface="Arial MT"/>
                <a:cs typeface="Arial MT"/>
              </a:rPr>
              <a:t>CLK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6200592" y="1467410"/>
            <a:ext cx="171450" cy="172085"/>
          </a:xfrm>
          <a:custGeom>
            <a:avLst/>
            <a:gdLst/>
            <a:ahLst/>
            <a:cxnLst/>
            <a:rect l="l" t="t" r="r" b="b"/>
            <a:pathLst>
              <a:path w="171450" h="172085">
                <a:moveTo>
                  <a:pt x="0" y="84597"/>
                </a:moveTo>
                <a:lnTo>
                  <a:pt x="86932" y="171476"/>
                </a:lnTo>
                <a:lnTo>
                  <a:pt x="171385" y="84597"/>
                </a:lnTo>
              </a:path>
              <a:path w="171450" h="172085">
                <a:moveTo>
                  <a:pt x="86932" y="0"/>
                </a:moveTo>
                <a:lnTo>
                  <a:pt x="86932" y="84597"/>
                </a:lnTo>
              </a:path>
            </a:pathLst>
          </a:custGeom>
          <a:ln w="456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8" name="object 158"/>
          <p:cNvSpPr txBox="1"/>
          <p:nvPr/>
        </p:nvSpPr>
        <p:spPr>
          <a:xfrm>
            <a:off x="6162727" y="1308820"/>
            <a:ext cx="2482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0000FF"/>
                </a:solidFill>
                <a:latin typeface="Arial MT"/>
                <a:cs typeface="Arial MT"/>
              </a:rPr>
              <a:t>CLK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7659181" y="1467410"/>
            <a:ext cx="171450" cy="172085"/>
          </a:xfrm>
          <a:custGeom>
            <a:avLst/>
            <a:gdLst/>
            <a:ahLst/>
            <a:cxnLst/>
            <a:rect l="l" t="t" r="r" b="b"/>
            <a:pathLst>
              <a:path w="171450" h="172085">
                <a:moveTo>
                  <a:pt x="0" y="84597"/>
                </a:moveTo>
                <a:lnTo>
                  <a:pt x="84644" y="171476"/>
                </a:lnTo>
                <a:lnTo>
                  <a:pt x="171385" y="84597"/>
                </a:lnTo>
              </a:path>
              <a:path w="171450" h="172085">
                <a:moveTo>
                  <a:pt x="84644" y="0"/>
                </a:moveTo>
                <a:lnTo>
                  <a:pt x="84644" y="84597"/>
                </a:lnTo>
              </a:path>
            </a:pathLst>
          </a:custGeom>
          <a:ln w="456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0" name="object 160"/>
          <p:cNvSpPr txBox="1"/>
          <p:nvPr/>
        </p:nvSpPr>
        <p:spPr>
          <a:xfrm>
            <a:off x="7619029" y="1308820"/>
            <a:ext cx="2482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0000FF"/>
                </a:solidFill>
                <a:latin typeface="Arial MT"/>
                <a:cs typeface="Arial MT"/>
              </a:rPr>
              <a:t>CLK</a:t>
            </a:r>
            <a:endParaRPr sz="900" dirty="0">
              <a:latin typeface="Arial MT"/>
              <a:cs typeface="Arial MT"/>
            </a:endParaRPr>
          </a:p>
        </p:txBody>
      </p:sp>
      <p:grpSp>
        <p:nvGrpSpPr>
          <p:cNvPr id="161" name="object 161"/>
          <p:cNvGrpSpPr/>
          <p:nvPr/>
        </p:nvGrpSpPr>
        <p:grpSpPr>
          <a:xfrm>
            <a:off x="531866" y="3007589"/>
            <a:ext cx="6452870" cy="2242820"/>
            <a:chOff x="531866" y="3007589"/>
            <a:chExt cx="6452870" cy="2242820"/>
          </a:xfrm>
        </p:grpSpPr>
        <p:sp>
          <p:nvSpPr>
            <p:cNvPr id="162" name="object 162"/>
            <p:cNvSpPr/>
            <p:nvPr/>
          </p:nvSpPr>
          <p:spPr>
            <a:xfrm>
              <a:off x="543296" y="3437870"/>
              <a:ext cx="6430010" cy="1801495"/>
            </a:xfrm>
            <a:custGeom>
              <a:avLst/>
              <a:gdLst/>
              <a:ahLst/>
              <a:cxnLst/>
              <a:rect l="l" t="t" r="r" b="b"/>
              <a:pathLst>
                <a:path w="6430009" h="1801495">
                  <a:moveTo>
                    <a:pt x="6429770" y="1800959"/>
                  </a:moveTo>
                  <a:lnTo>
                    <a:pt x="0" y="1800959"/>
                  </a:lnTo>
                  <a:lnTo>
                    <a:pt x="0" y="0"/>
                  </a:lnTo>
                </a:path>
                <a:path w="6430009" h="1801495">
                  <a:moveTo>
                    <a:pt x="4372951" y="1199594"/>
                  </a:moveTo>
                  <a:lnTo>
                    <a:pt x="4756901" y="1199594"/>
                  </a:lnTo>
                </a:path>
                <a:path w="6430009" h="1801495">
                  <a:moveTo>
                    <a:pt x="5172878" y="1199594"/>
                  </a:moveTo>
                  <a:lnTo>
                    <a:pt x="5106535" y="1199594"/>
                  </a:lnTo>
                </a:path>
                <a:path w="6430009" h="1801495">
                  <a:moveTo>
                    <a:pt x="5143138" y="1629597"/>
                  </a:moveTo>
                  <a:lnTo>
                    <a:pt x="1714528" y="1629597"/>
                  </a:lnTo>
                  <a:lnTo>
                    <a:pt x="1714528" y="1498898"/>
                  </a:lnTo>
                </a:path>
              </a:pathLst>
            </a:custGeom>
            <a:ln w="22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486162" y="3094669"/>
              <a:ext cx="172085" cy="2057400"/>
            </a:xfrm>
            <a:custGeom>
              <a:avLst/>
              <a:gdLst/>
              <a:ahLst/>
              <a:cxnLst/>
              <a:rect l="l" t="t" r="r" b="b"/>
              <a:pathLst>
                <a:path w="172085" h="2057400">
                  <a:moveTo>
                    <a:pt x="171864" y="0"/>
                  </a:moveTo>
                  <a:lnTo>
                    <a:pt x="0" y="0"/>
                  </a:lnTo>
                  <a:lnTo>
                    <a:pt x="0" y="2057338"/>
                  </a:lnTo>
                  <a:lnTo>
                    <a:pt x="171864" y="2057338"/>
                  </a:lnTo>
                  <a:lnTo>
                    <a:pt x="1718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486162" y="3094669"/>
              <a:ext cx="172085" cy="2057400"/>
            </a:xfrm>
            <a:custGeom>
              <a:avLst/>
              <a:gdLst/>
              <a:ahLst/>
              <a:cxnLst/>
              <a:rect l="l" t="t" r="r" b="b"/>
              <a:pathLst>
                <a:path w="172085" h="2057400">
                  <a:moveTo>
                    <a:pt x="0" y="2057338"/>
                  </a:moveTo>
                  <a:lnTo>
                    <a:pt x="171864" y="2057338"/>
                  </a:lnTo>
                  <a:lnTo>
                    <a:pt x="171864" y="0"/>
                  </a:lnTo>
                  <a:lnTo>
                    <a:pt x="0" y="0"/>
                  </a:lnTo>
                  <a:lnTo>
                    <a:pt x="0" y="2057338"/>
                  </a:lnTo>
                  <a:close/>
                </a:path>
              </a:pathLst>
            </a:custGeom>
            <a:ln w="22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5" name="object 165"/>
            <p:cNvSpPr/>
            <p:nvPr/>
          </p:nvSpPr>
          <p:spPr>
            <a:xfrm>
              <a:off x="2429152" y="3094669"/>
              <a:ext cx="171450" cy="2057400"/>
            </a:xfrm>
            <a:custGeom>
              <a:avLst/>
              <a:gdLst/>
              <a:ahLst/>
              <a:cxnLst/>
              <a:rect l="l" t="t" r="r" b="b"/>
              <a:pathLst>
                <a:path w="171450" h="2057400">
                  <a:moveTo>
                    <a:pt x="171406" y="0"/>
                  </a:moveTo>
                  <a:lnTo>
                    <a:pt x="0" y="0"/>
                  </a:lnTo>
                  <a:lnTo>
                    <a:pt x="0" y="2057338"/>
                  </a:lnTo>
                  <a:lnTo>
                    <a:pt x="171406" y="2057338"/>
                  </a:lnTo>
                  <a:lnTo>
                    <a:pt x="1714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429152" y="3094669"/>
              <a:ext cx="171450" cy="2057400"/>
            </a:xfrm>
            <a:custGeom>
              <a:avLst/>
              <a:gdLst/>
              <a:ahLst/>
              <a:cxnLst/>
              <a:rect l="l" t="t" r="r" b="b"/>
              <a:pathLst>
                <a:path w="171450" h="2057400">
                  <a:moveTo>
                    <a:pt x="0" y="2057338"/>
                  </a:moveTo>
                  <a:lnTo>
                    <a:pt x="171406" y="2057338"/>
                  </a:lnTo>
                  <a:lnTo>
                    <a:pt x="171406" y="0"/>
                  </a:lnTo>
                  <a:lnTo>
                    <a:pt x="0" y="0"/>
                  </a:lnTo>
                  <a:lnTo>
                    <a:pt x="0" y="2057338"/>
                  </a:lnTo>
                  <a:close/>
                </a:path>
              </a:pathLst>
            </a:custGeom>
            <a:ln w="228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7" name="object 167"/>
            <p:cNvSpPr/>
            <p:nvPr/>
          </p:nvSpPr>
          <p:spPr>
            <a:xfrm>
              <a:off x="2429152" y="3010129"/>
              <a:ext cx="172085" cy="172085"/>
            </a:xfrm>
            <a:custGeom>
              <a:avLst/>
              <a:gdLst/>
              <a:ahLst/>
              <a:cxnLst/>
              <a:rect l="l" t="t" r="r" b="b"/>
              <a:pathLst>
                <a:path w="172085" h="172085">
                  <a:moveTo>
                    <a:pt x="0" y="84597"/>
                  </a:moveTo>
                  <a:lnTo>
                    <a:pt x="84644" y="171476"/>
                  </a:lnTo>
                  <a:lnTo>
                    <a:pt x="171576" y="84597"/>
                  </a:lnTo>
                </a:path>
                <a:path w="172085" h="172085">
                  <a:moveTo>
                    <a:pt x="84644" y="0"/>
                  </a:moveTo>
                  <a:lnTo>
                    <a:pt x="84644" y="84597"/>
                  </a:lnTo>
                </a:path>
              </a:pathLst>
            </a:custGeom>
            <a:ln w="45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8" name="object 168"/>
          <p:cNvSpPr txBox="1"/>
          <p:nvPr/>
        </p:nvSpPr>
        <p:spPr>
          <a:xfrm>
            <a:off x="2391402" y="2851539"/>
            <a:ext cx="2482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latin typeface="Arial MT"/>
                <a:cs typeface="Arial MT"/>
              </a:rPr>
              <a:t>CLK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7057711" y="3010129"/>
            <a:ext cx="171450" cy="172085"/>
          </a:xfrm>
          <a:custGeom>
            <a:avLst/>
            <a:gdLst/>
            <a:ahLst/>
            <a:cxnLst/>
            <a:rect l="l" t="t" r="r" b="b"/>
            <a:pathLst>
              <a:path w="171450" h="172085">
                <a:moveTo>
                  <a:pt x="0" y="84597"/>
                </a:moveTo>
                <a:lnTo>
                  <a:pt x="86741" y="171476"/>
                </a:lnTo>
                <a:lnTo>
                  <a:pt x="171385" y="84597"/>
                </a:lnTo>
              </a:path>
              <a:path w="171450" h="172085">
                <a:moveTo>
                  <a:pt x="86741" y="0"/>
                </a:moveTo>
                <a:lnTo>
                  <a:pt x="86741" y="84597"/>
                </a:lnTo>
              </a:path>
            </a:pathLst>
          </a:custGeom>
          <a:ln w="45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0" name="object 170"/>
          <p:cNvSpPr txBox="1"/>
          <p:nvPr/>
        </p:nvSpPr>
        <p:spPr>
          <a:xfrm>
            <a:off x="7019846" y="2851539"/>
            <a:ext cx="2482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latin typeface="Arial MT"/>
                <a:cs typeface="Arial MT"/>
              </a:rPr>
              <a:t>CLK</a:t>
            </a:r>
            <a:endParaRPr sz="900" dirty="0">
              <a:latin typeface="Arial MT"/>
              <a:cs typeface="Arial MT"/>
            </a:endParaRPr>
          </a:p>
        </p:txBody>
      </p:sp>
      <p:grpSp>
        <p:nvGrpSpPr>
          <p:cNvPr id="171" name="object 171"/>
          <p:cNvGrpSpPr/>
          <p:nvPr/>
        </p:nvGrpSpPr>
        <p:grpSpPr>
          <a:xfrm>
            <a:off x="531866" y="1119826"/>
            <a:ext cx="7900670" cy="4297680"/>
            <a:chOff x="531866" y="1119826"/>
            <a:chExt cx="7900670" cy="4297680"/>
          </a:xfrm>
        </p:grpSpPr>
        <p:sp>
          <p:nvSpPr>
            <p:cNvPr id="172" name="object 172"/>
            <p:cNvSpPr/>
            <p:nvPr/>
          </p:nvSpPr>
          <p:spPr>
            <a:xfrm>
              <a:off x="543296" y="3437870"/>
              <a:ext cx="6430010" cy="1801495"/>
            </a:xfrm>
            <a:custGeom>
              <a:avLst/>
              <a:gdLst/>
              <a:ahLst/>
              <a:cxnLst/>
              <a:rect l="l" t="t" r="r" b="b"/>
              <a:pathLst>
                <a:path w="6430009" h="1801495">
                  <a:moveTo>
                    <a:pt x="6429770" y="1414358"/>
                  </a:moveTo>
                  <a:lnTo>
                    <a:pt x="6429770" y="1800959"/>
                  </a:lnTo>
                </a:path>
                <a:path w="6430009" h="1801495">
                  <a:moveTo>
                    <a:pt x="171408" y="0"/>
                  </a:moveTo>
                  <a:lnTo>
                    <a:pt x="0" y="0"/>
                  </a:lnTo>
                </a:path>
              </a:pathLst>
            </a:custGeom>
            <a:ln w="22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3" name="object 173"/>
            <p:cNvSpPr/>
            <p:nvPr/>
          </p:nvSpPr>
          <p:spPr>
            <a:xfrm>
              <a:off x="7830567" y="4294739"/>
              <a:ext cx="514350" cy="1115695"/>
            </a:xfrm>
            <a:custGeom>
              <a:avLst/>
              <a:gdLst/>
              <a:ahLst/>
              <a:cxnLst/>
              <a:rect l="l" t="t" r="r" b="b"/>
              <a:pathLst>
                <a:path w="514350" h="1115695">
                  <a:moveTo>
                    <a:pt x="514347" y="1115452"/>
                  </a:moveTo>
                  <a:lnTo>
                    <a:pt x="514347" y="0"/>
                  </a:lnTo>
                </a:path>
                <a:path w="514350" h="1115695">
                  <a:moveTo>
                    <a:pt x="514347" y="0"/>
                  </a:moveTo>
                  <a:lnTo>
                    <a:pt x="0" y="0"/>
                  </a:lnTo>
                </a:path>
              </a:pathLst>
            </a:custGeom>
            <a:ln w="13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528319" y="3352892"/>
              <a:ext cx="128270" cy="1028700"/>
            </a:xfrm>
            <a:custGeom>
              <a:avLst/>
              <a:gdLst/>
              <a:ahLst/>
              <a:cxnLst/>
              <a:rect l="l" t="t" r="r" b="b"/>
              <a:pathLst>
                <a:path w="128269" h="1028700">
                  <a:moveTo>
                    <a:pt x="0" y="0"/>
                  </a:moveTo>
                  <a:lnTo>
                    <a:pt x="0" y="1028669"/>
                  </a:lnTo>
                  <a:lnTo>
                    <a:pt x="127976" y="1028669"/>
                  </a:lnTo>
                </a:path>
              </a:pathLst>
            </a:custGeom>
            <a:ln w="228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5" name="object 175"/>
            <p:cNvSpPr/>
            <p:nvPr/>
          </p:nvSpPr>
          <p:spPr>
            <a:xfrm>
              <a:off x="6458909" y="2324793"/>
              <a:ext cx="256540" cy="941705"/>
            </a:xfrm>
            <a:custGeom>
              <a:avLst/>
              <a:gdLst/>
              <a:ahLst/>
              <a:cxnLst/>
              <a:rect l="l" t="t" r="r" b="b"/>
              <a:pathLst>
                <a:path w="256540" h="941704">
                  <a:moveTo>
                    <a:pt x="256030" y="941219"/>
                  </a:moveTo>
                  <a:lnTo>
                    <a:pt x="256030" y="0"/>
                  </a:lnTo>
                </a:path>
                <a:path w="256540" h="941704">
                  <a:moveTo>
                    <a:pt x="0" y="941219"/>
                  </a:moveTo>
                  <a:lnTo>
                    <a:pt x="256030" y="941219"/>
                  </a:lnTo>
                </a:path>
              </a:pathLst>
            </a:custGeom>
            <a:ln w="45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6" name="object 176"/>
            <p:cNvSpPr/>
            <p:nvPr/>
          </p:nvSpPr>
          <p:spPr>
            <a:xfrm>
              <a:off x="3885073" y="1122366"/>
              <a:ext cx="4544695" cy="601345"/>
            </a:xfrm>
            <a:custGeom>
              <a:avLst/>
              <a:gdLst/>
              <a:ahLst/>
              <a:cxnLst/>
              <a:rect l="l" t="t" r="r" b="b"/>
              <a:pathLst>
                <a:path w="4544695" h="601344">
                  <a:moveTo>
                    <a:pt x="4544295" y="600928"/>
                  </a:moveTo>
                  <a:lnTo>
                    <a:pt x="4544295" y="0"/>
                  </a:lnTo>
                </a:path>
                <a:path w="4544695" h="601344">
                  <a:moveTo>
                    <a:pt x="4544295" y="0"/>
                  </a:moveTo>
                  <a:lnTo>
                    <a:pt x="0" y="0"/>
                  </a:lnTo>
                </a:path>
                <a:path w="4544695" h="601344">
                  <a:moveTo>
                    <a:pt x="0" y="0"/>
                  </a:moveTo>
                  <a:lnTo>
                    <a:pt x="0" y="429641"/>
                  </a:lnTo>
                </a:path>
              </a:pathLst>
            </a:custGeom>
            <a:ln w="456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77" name="object 177"/>
          <p:cNvSpPr txBox="1"/>
          <p:nvPr/>
        </p:nvSpPr>
        <p:spPr>
          <a:xfrm>
            <a:off x="7849895" y="4129193"/>
            <a:ext cx="52070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WriteRegW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8350516" y="4193075"/>
            <a:ext cx="116205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25" dirty="0">
                <a:latin typeface="Arial MT"/>
                <a:cs typeface="Arial MT"/>
              </a:rPr>
              <a:t>4:0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4651857" y="2243749"/>
            <a:ext cx="72453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solidFill>
                  <a:srgbClr val="0000FF"/>
                </a:solidFill>
                <a:latin typeface="Arial MT"/>
                <a:cs typeface="Arial MT"/>
              </a:rPr>
              <a:t>ALUControlE</a:t>
            </a:r>
            <a:r>
              <a:rPr sz="750" spc="-15" baseline="-27777" dirty="0">
                <a:solidFill>
                  <a:srgbClr val="0000FF"/>
                </a:solidFill>
                <a:latin typeface="Arial MT"/>
                <a:cs typeface="Arial MT"/>
              </a:rPr>
              <a:t>2:0</a:t>
            </a:r>
            <a:endParaRPr sz="750" baseline="-27777" dirty="0">
              <a:latin typeface="Arial MT"/>
              <a:cs typeface="Arial MT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5923640" y="3308778"/>
            <a:ext cx="196850" cy="3225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spc="-25" dirty="0">
                <a:latin typeface="Arial MT"/>
                <a:cs typeface="Arial MT"/>
              </a:rPr>
              <a:t>ALU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4677257" y="1557844"/>
            <a:ext cx="49403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solidFill>
                  <a:srgbClr val="0000FF"/>
                </a:solidFill>
                <a:latin typeface="Arial MT"/>
                <a:cs typeface="Arial MT"/>
              </a:rPr>
              <a:t>RegWriteE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6391305" y="1557844"/>
            <a:ext cx="50990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solidFill>
                  <a:srgbClr val="0000FF"/>
                </a:solidFill>
                <a:latin typeface="Arial MT"/>
                <a:cs typeface="Arial MT"/>
              </a:rPr>
              <a:t>RegWriteM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7849895" y="1557844"/>
            <a:ext cx="52070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solidFill>
                  <a:srgbClr val="0000FF"/>
                </a:solidFill>
                <a:latin typeface="Arial MT"/>
                <a:cs typeface="Arial MT"/>
              </a:rPr>
              <a:t>RegWriteW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4677257" y="1729700"/>
            <a:ext cx="55816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solidFill>
                  <a:srgbClr val="0000FF"/>
                </a:solidFill>
                <a:latin typeface="Arial MT"/>
                <a:cs typeface="Arial MT"/>
              </a:rPr>
              <a:t>MemtoRegE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6391305" y="1729700"/>
            <a:ext cx="57404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solidFill>
                  <a:srgbClr val="0000FF"/>
                </a:solidFill>
                <a:latin typeface="Arial MT"/>
                <a:cs typeface="Arial MT"/>
              </a:rPr>
              <a:t>MemtoRegM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7849895" y="1729700"/>
            <a:ext cx="58483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solidFill>
                  <a:srgbClr val="0000FF"/>
                </a:solidFill>
                <a:latin typeface="Arial MT"/>
                <a:cs typeface="Arial MT"/>
              </a:rPr>
              <a:t>MemtoRegW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4677257" y="1900987"/>
            <a:ext cx="53530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solidFill>
                  <a:srgbClr val="0000FF"/>
                </a:solidFill>
                <a:latin typeface="Arial MT"/>
                <a:cs typeface="Arial MT"/>
              </a:rPr>
              <a:t>MemWriteE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6391305" y="1900987"/>
            <a:ext cx="55118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solidFill>
                  <a:srgbClr val="0000FF"/>
                </a:solidFill>
                <a:latin typeface="Arial MT"/>
                <a:cs typeface="Arial MT"/>
              </a:rPr>
              <a:t>MemWriteM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4677257" y="2072273"/>
            <a:ext cx="39116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solidFill>
                  <a:srgbClr val="0000FF"/>
                </a:solidFill>
                <a:latin typeface="Arial MT"/>
                <a:cs typeface="Arial MT"/>
              </a:rPr>
              <a:t>BranchE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6391305" y="2072273"/>
            <a:ext cx="40767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solidFill>
                  <a:srgbClr val="0000FF"/>
                </a:solidFill>
                <a:latin typeface="Arial MT"/>
                <a:cs typeface="Arial MT"/>
              </a:rPr>
              <a:t>BranchM</a:t>
            </a:r>
            <a:endParaRPr sz="750" dirty="0">
              <a:latin typeface="Arial MT"/>
              <a:cs typeface="Arial MT"/>
            </a:endParaRPr>
          </a:p>
        </p:txBody>
      </p:sp>
      <p:pic>
        <p:nvPicPr>
          <p:cNvPr id="191" name="object 19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4939" y="2192286"/>
            <a:ext cx="299305" cy="175854"/>
          </a:xfrm>
          <a:prstGeom prst="rect">
            <a:avLst/>
          </a:prstGeom>
        </p:spPr>
      </p:pic>
      <p:sp>
        <p:nvSpPr>
          <p:cNvPr id="192" name="object 192"/>
          <p:cNvSpPr txBox="1"/>
          <p:nvPr/>
        </p:nvSpPr>
        <p:spPr>
          <a:xfrm>
            <a:off x="4677257" y="2607044"/>
            <a:ext cx="40513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solidFill>
                  <a:srgbClr val="0000FF"/>
                </a:solidFill>
                <a:latin typeface="Arial MT"/>
                <a:cs typeface="Arial MT"/>
              </a:rPr>
              <a:t>RegDstE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4677257" y="2435568"/>
            <a:ext cx="41846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solidFill>
                  <a:srgbClr val="0000FF"/>
                </a:solidFill>
                <a:latin typeface="Arial MT"/>
                <a:cs typeface="Arial MT"/>
              </a:rPr>
              <a:t>ALUSrcE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5449732" y="4129193"/>
            <a:ext cx="49403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WriteRegE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5918326" y="4193075"/>
            <a:ext cx="116205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25" dirty="0">
                <a:latin typeface="Arial MT"/>
                <a:cs typeface="Arial MT"/>
              </a:rPr>
              <a:t>4:0</a:t>
            </a:r>
            <a:endParaRPr sz="500" dirty="0">
              <a:latin typeface="Arial MT"/>
              <a:cs typeface="Arial MT"/>
            </a:endParaRPr>
          </a:p>
        </p:txBody>
      </p:sp>
      <p:grpSp>
        <p:nvGrpSpPr>
          <p:cNvPr id="196" name="object 196"/>
          <p:cNvGrpSpPr/>
          <p:nvPr/>
        </p:nvGrpSpPr>
        <p:grpSpPr>
          <a:xfrm>
            <a:off x="873252" y="990600"/>
            <a:ext cx="8004175" cy="4613275"/>
            <a:chOff x="873252" y="990600"/>
            <a:chExt cx="8004175" cy="4613275"/>
          </a:xfrm>
        </p:grpSpPr>
        <p:sp>
          <p:nvSpPr>
            <p:cNvPr id="197" name="object 197"/>
            <p:cNvSpPr/>
            <p:nvPr/>
          </p:nvSpPr>
          <p:spPr>
            <a:xfrm>
              <a:off x="1219200" y="999744"/>
              <a:ext cx="1219200" cy="4604385"/>
            </a:xfrm>
            <a:custGeom>
              <a:avLst/>
              <a:gdLst/>
              <a:ahLst/>
              <a:cxnLst/>
              <a:rect l="l" t="t" r="r" b="b"/>
              <a:pathLst>
                <a:path w="1219200" h="4604385">
                  <a:moveTo>
                    <a:pt x="1219200" y="0"/>
                  </a:moveTo>
                  <a:lnTo>
                    <a:pt x="0" y="0"/>
                  </a:lnTo>
                  <a:lnTo>
                    <a:pt x="0" y="4604004"/>
                  </a:lnTo>
                  <a:lnTo>
                    <a:pt x="1219200" y="4604004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FF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8" name="object 198"/>
            <p:cNvSpPr/>
            <p:nvPr/>
          </p:nvSpPr>
          <p:spPr>
            <a:xfrm>
              <a:off x="2417063" y="998220"/>
              <a:ext cx="2078989" cy="4605655"/>
            </a:xfrm>
            <a:custGeom>
              <a:avLst/>
              <a:gdLst/>
              <a:ahLst/>
              <a:cxnLst/>
              <a:rect l="l" t="t" r="r" b="b"/>
              <a:pathLst>
                <a:path w="2078989" h="4605655">
                  <a:moveTo>
                    <a:pt x="2078736" y="0"/>
                  </a:moveTo>
                  <a:lnTo>
                    <a:pt x="0" y="0"/>
                  </a:lnTo>
                  <a:lnTo>
                    <a:pt x="0" y="4605528"/>
                  </a:lnTo>
                  <a:lnTo>
                    <a:pt x="2078736" y="4605528"/>
                  </a:lnTo>
                  <a:lnTo>
                    <a:pt x="2078736" y="0"/>
                  </a:lnTo>
                  <a:close/>
                </a:path>
              </a:pathLst>
            </a:custGeom>
            <a:solidFill>
              <a:srgbClr val="00AF5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495799" y="992123"/>
              <a:ext cx="1752600" cy="4604385"/>
            </a:xfrm>
            <a:custGeom>
              <a:avLst/>
              <a:gdLst/>
              <a:ahLst/>
              <a:cxnLst/>
              <a:rect l="l" t="t" r="r" b="b"/>
              <a:pathLst>
                <a:path w="1752600" h="4604385">
                  <a:moveTo>
                    <a:pt x="1752600" y="0"/>
                  </a:moveTo>
                  <a:lnTo>
                    <a:pt x="0" y="0"/>
                  </a:lnTo>
                  <a:lnTo>
                    <a:pt x="0" y="4604004"/>
                  </a:lnTo>
                  <a:lnTo>
                    <a:pt x="1752600" y="4604004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FFC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0" name="object 200"/>
            <p:cNvSpPr/>
            <p:nvPr/>
          </p:nvSpPr>
          <p:spPr>
            <a:xfrm>
              <a:off x="6210299" y="990600"/>
              <a:ext cx="1485900" cy="4572000"/>
            </a:xfrm>
            <a:custGeom>
              <a:avLst/>
              <a:gdLst/>
              <a:ahLst/>
              <a:cxnLst/>
              <a:rect l="l" t="t" r="r" b="b"/>
              <a:pathLst>
                <a:path w="1485900" h="4572000">
                  <a:moveTo>
                    <a:pt x="1485900" y="0"/>
                  </a:moveTo>
                  <a:lnTo>
                    <a:pt x="0" y="0"/>
                  </a:lnTo>
                  <a:lnTo>
                    <a:pt x="0" y="4572000"/>
                  </a:lnTo>
                  <a:lnTo>
                    <a:pt x="1485900" y="4572000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rgbClr val="00AFE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1" name="object 201"/>
            <p:cNvSpPr/>
            <p:nvPr/>
          </p:nvSpPr>
          <p:spPr>
            <a:xfrm>
              <a:off x="7658099" y="990600"/>
              <a:ext cx="1219200" cy="4604385"/>
            </a:xfrm>
            <a:custGeom>
              <a:avLst/>
              <a:gdLst/>
              <a:ahLst/>
              <a:cxnLst/>
              <a:rect l="l" t="t" r="r" b="b"/>
              <a:pathLst>
                <a:path w="1219200" h="4604385">
                  <a:moveTo>
                    <a:pt x="1219200" y="0"/>
                  </a:moveTo>
                  <a:lnTo>
                    <a:pt x="0" y="0"/>
                  </a:lnTo>
                  <a:lnTo>
                    <a:pt x="0" y="4604004"/>
                  </a:lnTo>
                  <a:lnTo>
                    <a:pt x="1219200" y="4604004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9973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2" name="object 202"/>
            <p:cNvSpPr/>
            <p:nvPr/>
          </p:nvSpPr>
          <p:spPr>
            <a:xfrm>
              <a:off x="909828" y="2881883"/>
              <a:ext cx="3738879" cy="1537970"/>
            </a:xfrm>
            <a:custGeom>
              <a:avLst/>
              <a:gdLst/>
              <a:ahLst/>
              <a:cxnLst/>
              <a:rect l="l" t="t" r="r" b="b"/>
              <a:pathLst>
                <a:path w="3738879" h="1537970">
                  <a:moveTo>
                    <a:pt x="0" y="470915"/>
                  </a:moveTo>
                  <a:lnTo>
                    <a:pt x="2360" y="424174"/>
                  </a:lnTo>
                  <a:lnTo>
                    <a:pt x="9288" y="378782"/>
                  </a:lnTo>
                  <a:lnTo>
                    <a:pt x="20555" y="334969"/>
                  </a:lnTo>
                  <a:lnTo>
                    <a:pt x="35929" y="292965"/>
                  </a:lnTo>
                  <a:lnTo>
                    <a:pt x="55182" y="252999"/>
                  </a:lnTo>
                  <a:lnTo>
                    <a:pt x="78083" y="215303"/>
                  </a:lnTo>
                  <a:lnTo>
                    <a:pt x="104403" y="180106"/>
                  </a:lnTo>
                  <a:lnTo>
                    <a:pt x="133911" y="147637"/>
                  </a:lnTo>
                  <a:lnTo>
                    <a:pt x="166379" y="118127"/>
                  </a:lnTo>
                  <a:lnTo>
                    <a:pt x="201576" y="91806"/>
                  </a:lnTo>
                  <a:lnTo>
                    <a:pt x="239272" y="68903"/>
                  </a:lnTo>
                  <a:lnTo>
                    <a:pt x="279238" y="49649"/>
                  </a:lnTo>
                  <a:lnTo>
                    <a:pt x="321243" y="34273"/>
                  </a:lnTo>
                  <a:lnTo>
                    <a:pt x="365059" y="23005"/>
                  </a:lnTo>
                  <a:lnTo>
                    <a:pt x="410454" y="16076"/>
                  </a:lnTo>
                  <a:lnTo>
                    <a:pt x="457200" y="13715"/>
                  </a:lnTo>
                  <a:lnTo>
                    <a:pt x="503941" y="16076"/>
                  </a:lnTo>
                  <a:lnTo>
                    <a:pt x="549333" y="23005"/>
                  </a:lnTo>
                  <a:lnTo>
                    <a:pt x="593146" y="34273"/>
                  </a:lnTo>
                  <a:lnTo>
                    <a:pt x="635150" y="49649"/>
                  </a:lnTo>
                  <a:lnTo>
                    <a:pt x="675116" y="68903"/>
                  </a:lnTo>
                  <a:lnTo>
                    <a:pt x="712812" y="91806"/>
                  </a:lnTo>
                  <a:lnTo>
                    <a:pt x="748009" y="118127"/>
                  </a:lnTo>
                  <a:lnTo>
                    <a:pt x="780478" y="147637"/>
                  </a:lnTo>
                  <a:lnTo>
                    <a:pt x="809988" y="180106"/>
                  </a:lnTo>
                  <a:lnTo>
                    <a:pt x="836309" y="215303"/>
                  </a:lnTo>
                  <a:lnTo>
                    <a:pt x="859212" y="252999"/>
                  </a:lnTo>
                  <a:lnTo>
                    <a:pt x="878466" y="292965"/>
                  </a:lnTo>
                  <a:lnTo>
                    <a:pt x="893842" y="334969"/>
                  </a:lnTo>
                  <a:lnTo>
                    <a:pt x="905110" y="378782"/>
                  </a:lnTo>
                  <a:lnTo>
                    <a:pt x="912039" y="424174"/>
                  </a:lnTo>
                  <a:lnTo>
                    <a:pt x="914399" y="470915"/>
                  </a:lnTo>
                  <a:lnTo>
                    <a:pt x="912039" y="517657"/>
                  </a:lnTo>
                  <a:lnTo>
                    <a:pt x="905110" y="563049"/>
                  </a:lnTo>
                  <a:lnTo>
                    <a:pt x="893842" y="606862"/>
                  </a:lnTo>
                  <a:lnTo>
                    <a:pt x="878466" y="648866"/>
                  </a:lnTo>
                  <a:lnTo>
                    <a:pt x="859212" y="688832"/>
                  </a:lnTo>
                  <a:lnTo>
                    <a:pt x="836309" y="726528"/>
                  </a:lnTo>
                  <a:lnTo>
                    <a:pt x="809988" y="761725"/>
                  </a:lnTo>
                  <a:lnTo>
                    <a:pt x="780478" y="794194"/>
                  </a:lnTo>
                  <a:lnTo>
                    <a:pt x="748009" y="823704"/>
                  </a:lnTo>
                  <a:lnTo>
                    <a:pt x="712812" y="850025"/>
                  </a:lnTo>
                  <a:lnTo>
                    <a:pt x="675116" y="872928"/>
                  </a:lnTo>
                  <a:lnTo>
                    <a:pt x="635150" y="892182"/>
                  </a:lnTo>
                  <a:lnTo>
                    <a:pt x="593146" y="907558"/>
                  </a:lnTo>
                  <a:lnTo>
                    <a:pt x="549333" y="918826"/>
                  </a:lnTo>
                  <a:lnTo>
                    <a:pt x="503941" y="925755"/>
                  </a:lnTo>
                  <a:lnTo>
                    <a:pt x="457200" y="928115"/>
                  </a:lnTo>
                  <a:lnTo>
                    <a:pt x="410454" y="925755"/>
                  </a:lnTo>
                  <a:lnTo>
                    <a:pt x="365059" y="918826"/>
                  </a:lnTo>
                  <a:lnTo>
                    <a:pt x="321243" y="907558"/>
                  </a:lnTo>
                  <a:lnTo>
                    <a:pt x="279238" y="892182"/>
                  </a:lnTo>
                  <a:lnTo>
                    <a:pt x="239272" y="872928"/>
                  </a:lnTo>
                  <a:lnTo>
                    <a:pt x="201576" y="850025"/>
                  </a:lnTo>
                  <a:lnTo>
                    <a:pt x="166379" y="823704"/>
                  </a:lnTo>
                  <a:lnTo>
                    <a:pt x="133911" y="794194"/>
                  </a:lnTo>
                  <a:lnTo>
                    <a:pt x="104403" y="761725"/>
                  </a:lnTo>
                  <a:lnTo>
                    <a:pt x="78083" y="726528"/>
                  </a:lnTo>
                  <a:lnTo>
                    <a:pt x="55182" y="688832"/>
                  </a:lnTo>
                  <a:lnTo>
                    <a:pt x="35929" y="648866"/>
                  </a:lnTo>
                  <a:lnTo>
                    <a:pt x="20555" y="606862"/>
                  </a:lnTo>
                  <a:lnTo>
                    <a:pt x="9288" y="563049"/>
                  </a:lnTo>
                  <a:lnTo>
                    <a:pt x="2360" y="517657"/>
                  </a:lnTo>
                  <a:lnTo>
                    <a:pt x="0" y="470915"/>
                  </a:lnTo>
                  <a:close/>
                </a:path>
                <a:path w="3738879" h="1537970">
                  <a:moveTo>
                    <a:pt x="2217420" y="768857"/>
                  </a:moveTo>
                  <a:lnTo>
                    <a:pt x="2218916" y="720227"/>
                  </a:lnTo>
                  <a:lnTo>
                    <a:pt x="2223345" y="672402"/>
                  </a:lnTo>
                  <a:lnTo>
                    <a:pt x="2230618" y="625471"/>
                  </a:lnTo>
                  <a:lnTo>
                    <a:pt x="2240646" y="579525"/>
                  </a:lnTo>
                  <a:lnTo>
                    <a:pt x="2253339" y="534653"/>
                  </a:lnTo>
                  <a:lnTo>
                    <a:pt x="2268609" y="490947"/>
                  </a:lnTo>
                  <a:lnTo>
                    <a:pt x="2286367" y="448495"/>
                  </a:lnTo>
                  <a:lnTo>
                    <a:pt x="2306523" y="407387"/>
                  </a:lnTo>
                  <a:lnTo>
                    <a:pt x="2328989" y="367714"/>
                  </a:lnTo>
                  <a:lnTo>
                    <a:pt x="2353674" y="329566"/>
                  </a:lnTo>
                  <a:lnTo>
                    <a:pt x="2380491" y="293033"/>
                  </a:lnTo>
                  <a:lnTo>
                    <a:pt x="2409350" y="258204"/>
                  </a:lnTo>
                  <a:lnTo>
                    <a:pt x="2440162" y="225171"/>
                  </a:lnTo>
                  <a:lnTo>
                    <a:pt x="2472837" y="194021"/>
                  </a:lnTo>
                  <a:lnTo>
                    <a:pt x="2507288" y="164847"/>
                  </a:lnTo>
                  <a:lnTo>
                    <a:pt x="2543424" y="137737"/>
                  </a:lnTo>
                  <a:lnTo>
                    <a:pt x="2581156" y="112782"/>
                  </a:lnTo>
                  <a:lnTo>
                    <a:pt x="2620396" y="90072"/>
                  </a:lnTo>
                  <a:lnTo>
                    <a:pt x="2661055" y="69696"/>
                  </a:lnTo>
                  <a:lnTo>
                    <a:pt x="2703043" y="51745"/>
                  </a:lnTo>
                  <a:lnTo>
                    <a:pt x="2746271" y="36309"/>
                  </a:lnTo>
                  <a:lnTo>
                    <a:pt x="2790650" y="23478"/>
                  </a:lnTo>
                  <a:lnTo>
                    <a:pt x="2836091" y="13341"/>
                  </a:lnTo>
                  <a:lnTo>
                    <a:pt x="2882505" y="5989"/>
                  </a:lnTo>
                  <a:lnTo>
                    <a:pt x="2929803" y="1512"/>
                  </a:lnTo>
                  <a:lnTo>
                    <a:pt x="2977896" y="0"/>
                  </a:lnTo>
                  <a:lnTo>
                    <a:pt x="3025988" y="1512"/>
                  </a:lnTo>
                  <a:lnTo>
                    <a:pt x="3073286" y="5989"/>
                  </a:lnTo>
                  <a:lnTo>
                    <a:pt x="3119700" y="13341"/>
                  </a:lnTo>
                  <a:lnTo>
                    <a:pt x="3165141" y="23478"/>
                  </a:lnTo>
                  <a:lnTo>
                    <a:pt x="3209520" y="36309"/>
                  </a:lnTo>
                  <a:lnTo>
                    <a:pt x="3252748" y="51745"/>
                  </a:lnTo>
                  <a:lnTo>
                    <a:pt x="3294736" y="69696"/>
                  </a:lnTo>
                  <a:lnTo>
                    <a:pt x="3335395" y="90072"/>
                  </a:lnTo>
                  <a:lnTo>
                    <a:pt x="3374635" y="112782"/>
                  </a:lnTo>
                  <a:lnTo>
                    <a:pt x="3412367" y="137737"/>
                  </a:lnTo>
                  <a:lnTo>
                    <a:pt x="3448503" y="164847"/>
                  </a:lnTo>
                  <a:lnTo>
                    <a:pt x="3482954" y="194021"/>
                  </a:lnTo>
                  <a:lnTo>
                    <a:pt x="3515629" y="225171"/>
                  </a:lnTo>
                  <a:lnTo>
                    <a:pt x="3546441" y="258204"/>
                  </a:lnTo>
                  <a:lnTo>
                    <a:pt x="3575300" y="293033"/>
                  </a:lnTo>
                  <a:lnTo>
                    <a:pt x="3602117" y="329566"/>
                  </a:lnTo>
                  <a:lnTo>
                    <a:pt x="3626802" y="367714"/>
                  </a:lnTo>
                  <a:lnTo>
                    <a:pt x="3649268" y="407387"/>
                  </a:lnTo>
                  <a:lnTo>
                    <a:pt x="3669424" y="448495"/>
                  </a:lnTo>
                  <a:lnTo>
                    <a:pt x="3687182" y="490947"/>
                  </a:lnTo>
                  <a:lnTo>
                    <a:pt x="3702452" y="534653"/>
                  </a:lnTo>
                  <a:lnTo>
                    <a:pt x="3715145" y="579525"/>
                  </a:lnTo>
                  <a:lnTo>
                    <a:pt x="3725173" y="625471"/>
                  </a:lnTo>
                  <a:lnTo>
                    <a:pt x="3732446" y="672402"/>
                  </a:lnTo>
                  <a:lnTo>
                    <a:pt x="3736875" y="720227"/>
                  </a:lnTo>
                  <a:lnTo>
                    <a:pt x="3738372" y="768857"/>
                  </a:lnTo>
                  <a:lnTo>
                    <a:pt x="3736875" y="817488"/>
                  </a:lnTo>
                  <a:lnTo>
                    <a:pt x="3732446" y="865313"/>
                  </a:lnTo>
                  <a:lnTo>
                    <a:pt x="3725173" y="912244"/>
                  </a:lnTo>
                  <a:lnTo>
                    <a:pt x="3715145" y="958190"/>
                  </a:lnTo>
                  <a:lnTo>
                    <a:pt x="3702452" y="1003062"/>
                  </a:lnTo>
                  <a:lnTo>
                    <a:pt x="3687182" y="1046768"/>
                  </a:lnTo>
                  <a:lnTo>
                    <a:pt x="3669424" y="1089220"/>
                  </a:lnTo>
                  <a:lnTo>
                    <a:pt x="3649268" y="1130328"/>
                  </a:lnTo>
                  <a:lnTo>
                    <a:pt x="3626802" y="1170001"/>
                  </a:lnTo>
                  <a:lnTo>
                    <a:pt x="3602117" y="1208149"/>
                  </a:lnTo>
                  <a:lnTo>
                    <a:pt x="3575300" y="1244682"/>
                  </a:lnTo>
                  <a:lnTo>
                    <a:pt x="3546441" y="1279511"/>
                  </a:lnTo>
                  <a:lnTo>
                    <a:pt x="3515629" y="1312544"/>
                  </a:lnTo>
                  <a:lnTo>
                    <a:pt x="3482954" y="1343694"/>
                  </a:lnTo>
                  <a:lnTo>
                    <a:pt x="3448503" y="1372868"/>
                  </a:lnTo>
                  <a:lnTo>
                    <a:pt x="3412367" y="1399978"/>
                  </a:lnTo>
                  <a:lnTo>
                    <a:pt x="3374635" y="1424933"/>
                  </a:lnTo>
                  <a:lnTo>
                    <a:pt x="3335395" y="1447643"/>
                  </a:lnTo>
                  <a:lnTo>
                    <a:pt x="3294736" y="1468019"/>
                  </a:lnTo>
                  <a:lnTo>
                    <a:pt x="3252748" y="1485970"/>
                  </a:lnTo>
                  <a:lnTo>
                    <a:pt x="3209520" y="1501406"/>
                  </a:lnTo>
                  <a:lnTo>
                    <a:pt x="3165141" y="1514237"/>
                  </a:lnTo>
                  <a:lnTo>
                    <a:pt x="3119700" y="1524374"/>
                  </a:lnTo>
                  <a:lnTo>
                    <a:pt x="3073286" y="1531726"/>
                  </a:lnTo>
                  <a:lnTo>
                    <a:pt x="3025988" y="1536203"/>
                  </a:lnTo>
                  <a:lnTo>
                    <a:pt x="2977896" y="1537715"/>
                  </a:lnTo>
                  <a:lnTo>
                    <a:pt x="2929803" y="1536203"/>
                  </a:lnTo>
                  <a:lnTo>
                    <a:pt x="2882505" y="1531726"/>
                  </a:lnTo>
                  <a:lnTo>
                    <a:pt x="2836091" y="1524374"/>
                  </a:lnTo>
                  <a:lnTo>
                    <a:pt x="2790650" y="1514237"/>
                  </a:lnTo>
                  <a:lnTo>
                    <a:pt x="2746271" y="1501406"/>
                  </a:lnTo>
                  <a:lnTo>
                    <a:pt x="2703043" y="1485970"/>
                  </a:lnTo>
                  <a:lnTo>
                    <a:pt x="2661055" y="1468019"/>
                  </a:lnTo>
                  <a:lnTo>
                    <a:pt x="2620396" y="1447643"/>
                  </a:lnTo>
                  <a:lnTo>
                    <a:pt x="2581156" y="1424933"/>
                  </a:lnTo>
                  <a:lnTo>
                    <a:pt x="2543424" y="1399978"/>
                  </a:lnTo>
                  <a:lnTo>
                    <a:pt x="2507288" y="1372868"/>
                  </a:lnTo>
                  <a:lnTo>
                    <a:pt x="2472837" y="1343694"/>
                  </a:lnTo>
                  <a:lnTo>
                    <a:pt x="2440162" y="1312545"/>
                  </a:lnTo>
                  <a:lnTo>
                    <a:pt x="2409350" y="1279511"/>
                  </a:lnTo>
                  <a:lnTo>
                    <a:pt x="2380491" y="1244682"/>
                  </a:lnTo>
                  <a:lnTo>
                    <a:pt x="2353674" y="1208149"/>
                  </a:lnTo>
                  <a:lnTo>
                    <a:pt x="2328989" y="1170001"/>
                  </a:lnTo>
                  <a:lnTo>
                    <a:pt x="2306523" y="1130328"/>
                  </a:lnTo>
                  <a:lnTo>
                    <a:pt x="2286367" y="1089220"/>
                  </a:lnTo>
                  <a:lnTo>
                    <a:pt x="2268609" y="1046768"/>
                  </a:lnTo>
                  <a:lnTo>
                    <a:pt x="2253339" y="1003062"/>
                  </a:lnTo>
                  <a:lnTo>
                    <a:pt x="2240646" y="958190"/>
                  </a:lnTo>
                  <a:lnTo>
                    <a:pt x="2230618" y="912244"/>
                  </a:lnTo>
                  <a:lnTo>
                    <a:pt x="2223345" y="865313"/>
                  </a:lnTo>
                  <a:lnTo>
                    <a:pt x="2218916" y="817488"/>
                  </a:lnTo>
                  <a:lnTo>
                    <a:pt x="2217420" y="768857"/>
                  </a:lnTo>
                  <a:close/>
                </a:path>
              </a:pathLst>
            </a:custGeom>
            <a:ln w="731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03" name="object 203"/>
          <p:cNvSpPr txBox="1"/>
          <p:nvPr/>
        </p:nvSpPr>
        <p:spPr>
          <a:xfrm>
            <a:off x="404266" y="5977534"/>
            <a:ext cx="84093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Each</a:t>
            </a:r>
            <a:r>
              <a:rPr sz="16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pipeline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stage</a:t>
            </a:r>
            <a:r>
              <a:rPr sz="16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has</a:t>
            </a:r>
            <a:r>
              <a:rPr sz="1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16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instruction</a:t>
            </a: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from</a:t>
            </a:r>
            <a:r>
              <a:rPr sz="16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different,</a:t>
            </a:r>
            <a:r>
              <a:rPr sz="16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FF0000"/>
                </a:solidFill>
                <a:latin typeface="Arial"/>
                <a:cs typeface="Arial"/>
              </a:rPr>
              <a:t>completely-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independent</a:t>
            </a:r>
            <a:r>
              <a:rPr sz="16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thread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1192783" y="6527698"/>
            <a:ext cx="667130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431FF"/>
                </a:solidFill>
                <a:latin typeface="Arial"/>
                <a:cs typeface="Arial"/>
              </a:rPr>
              <a:t>We</a:t>
            </a:r>
            <a:r>
              <a:rPr sz="1600" b="1" spc="-30" dirty="0">
                <a:solidFill>
                  <a:srgbClr val="0431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431FF"/>
                </a:solidFill>
                <a:latin typeface="Arial"/>
                <a:cs typeface="Arial"/>
              </a:rPr>
              <a:t>need</a:t>
            </a:r>
            <a:r>
              <a:rPr sz="1600" b="1" spc="-20" dirty="0">
                <a:solidFill>
                  <a:srgbClr val="0431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431FF"/>
                </a:solidFill>
                <a:latin typeface="Arial"/>
                <a:cs typeface="Arial"/>
              </a:rPr>
              <a:t>a</a:t>
            </a:r>
            <a:r>
              <a:rPr sz="1600" b="1" spc="-25" dirty="0">
                <a:solidFill>
                  <a:srgbClr val="0431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431FF"/>
                </a:solidFill>
                <a:latin typeface="Arial"/>
                <a:cs typeface="Arial"/>
              </a:rPr>
              <a:t>PC</a:t>
            </a:r>
            <a:r>
              <a:rPr sz="1600" b="1" spc="-30" dirty="0">
                <a:solidFill>
                  <a:srgbClr val="0431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431FF"/>
                </a:solidFill>
                <a:latin typeface="Arial"/>
                <a:cs typeface="Arial"/>
              </a:rPr>
              <a:t>and</a:t>
            </a:r>
            <a:r>
              <a:rPr sz="1600" b="1" spc="-25" dirty="0">
                <a:solidFill>
                  <a:srgbClr val="0431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431FF"/>
                </a:solidFill>
                <a:latin typeface="Arial"/>
                <a:cs typeface="Arial"/>
              </a:rPr>
              <a:t>a</a:t>
            </a:r>
            <a:r>
              <a:rPr sz="1600" b="1" spc="-10" dirty="0">
                <a:solidFill>
                  <a:srgbClr val="0431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431FF"/>
                </a:solidFill>
                <a:latin typeface="Arial"/>
                <a:cs typeface="Arial"/>
              </a:rPr>
              <a:t>register</a:t>
            </a:r>
            <a:r>
              <a:rPr sz="1600" b="1" spc="-5" dirty="0">
                <a:solidFill>
                  <a:srgbClr val="0431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431FF"/>
                </a:solidFill>
                <a:latin typeface="Arial"/>
                <a:cs typeface="Arial"/>
              </a:rPr>
              <a:t>file</a:t>
            </a:r>
            <a:r>
              <a:rPr sz="1600" b="1" spc="-10" dirty="0">
                <a:solidFill>
                  <a:srgbClr val="0431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431FF"/>
                </a:solidFill>
                <a:latin typeface="Arial"/>
                <a:cs typeface="Arial"/>
              </a:rPr>
              <a:t>for</a:t>
            </a:r>
            <a:r>
              <a:rPr sz="1600" b="1" spc="-5" dirty="0">
                <a:solidFill>
                  <a:srgbClr val="0431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431FF"/>
                </a:solidFill>
                <a:latin typeface="Arial"/>
                <a:cs typeface="Arial"/>
              </a:rPr>
              <a:t>each</a:t>
            </a:r>
            <a:r>
              <a:rPr sz="1600" b="1" spc="-25" dirty="0">
                <a:solidFill>
                  <a:srgbClr val="0431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431FF"/>
                </a:solidFill>
                <a:latin typeface="Arial"/>
                <a:cs typeface="Arial"/>
              </a:rPr>
              <a:t>thread</a:t>
            </a:r>
            <a:r>
              <a:rPr sz="1600" b="1" spc="-5" dirty="0">
                <a:solidFill>
                  <a:srgbClr val="0431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431FF"/>
                </a:solidFill>
                <a:latin typeface="Arial"/>
                <a:cs typeface="Arial"/>
              </a:rPr>
              <a:t>+</a:t>
            </a:r>
            <a:r>
              <a:rPr sz="1600" b="1" spc="5" dirty="0">
                <a:solidFill>
                  <a:srgbClr val="0431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431FF"/>
                </a:solidFill>
                <a:latin typeface="Arial"/>
                <a:cs typeface="Arial"/>
              </a:rPr>
              <a:t>muxes</a:t>
            </a:r>
            <a:r>
              <a:rPr sz="1600" b="1" spc="-15" dirty="0">
                <a:solidFill>
                  <a:srgbClr val="0431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431FF"/>
                </a:solidFill>
                <a:latin typeface="Arial"/>
                <a:cs typeface="Arial"/>
              </a:rPr>
              <a:t>and</a:t>
            </a:r>
            <a:r>
              <a:rPr sz="1600" b="1" spc="-25" dirty="0">
                <a:solidFill>
                  <a:srgbClr val="0431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431FF"/>
                </a:solidFill>
                <a:latin typeface="Arial"/>
                <a:cs typeface="Arial"/>
              </a:rPr>
              <a:t>control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70" dirty="0"/>
              <a:t>Warps</a:t>
            </a:r>
            <a:r>
              <a:rPr sz="4000" spc="-114" dirty="0"/>
              <a:t> </a:t>
            </a:r>
            <a:r>
              <a:rPr sz="4000" dirty="0"/>
              <a:t>and</a:t>
            </a:r>
            <a:r>
              <a:rPr sz="4000" spc="-120" dirty="0"/>
              <a:t> </a:t>
            </a:r>
            <a:r>
              <a:rPr sz="4000" spc="-105" dirty="0"/>
              <a:t>Warp-</a:t>
            </a:r>
            <a:r>
              <a:rPr sz="4000" spc="-125" dirty="0"/>
              <a:t>Level</a:t>
            </a:r>
            <a:r>
              <a:rPr sz="4000" spc="-120" dirty="0"/>
              <a:t> </a:t>
            </a:r>
            <a:r>
              <a:rPr sz="4000" spc="-20" dirty="0"/>
              <a:t>FGMT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028827"/>
            <a:ext cx="8024495" cy="152082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55600" marR="5080" indent="-342900">
              <a:lnSpc>
                <a:spcPts val="2830"/>
              </a:lnSpc>
              <a:spcBef>
                <a:spcPts val="235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Warp: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431FF"/>
                </a:solidFill>
                <a:latin typeface="Tahoma"/>
                <a:cs typeface="Tahoma"/>
              </a:rPr>
              <a:t>set</a:t>
            </a:r>
            <a:r>
              <a:rPr sz="2400" spc="-25" dirty="0">
                <a:solidFill>
                  <a:srgbClr val="0431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431FF"/>
                </a:solidFill>
                <a:latin typeface="Tahoma"/>
                <a:cs typeface="Tahoma"/>
              </a:rPr>
              <a:t>of</a:t>
            </a:r>
            <a:r>
              <a:rPr sz="2400" spc="-25" dirty="0">
                <a:solidFill>
                  <a:srgbClr val="0431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431FF"/>
                </a:solidFill>
                <a:latin typeface="Tahoma"/>
                <a:cs typeface="Tahoma"/>
              </a:rPr>
              <a:t>threads</a:t>
            </a:r>
            <a:r>
              <a:rPr sz="2400" spc="-35" dirty="0">
                <a:solidFill>
                  <a:srgbClr val="0431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431FF"/>
                </a:solidFill>
                <a:latin typeface="Tahoma"/>
                <a:cs typeface="Tahoma"/>
              </a:rPr>
              <a:t>that</a:t>
            </a:r>
            <a:r>
              <a:rPr sz="2400" spc="-40" dirty="0">
                <a:solidFill>
                  <a:srgbClr val="0431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431FF"/>
                </a:solidFill>
                <a:latin typeface="Tahoma"/>
                <a:cs typeface="Tahoma"/>
              </a:rPr>
              <a:t>execute</a:t>
            </a:r>
            <a:r>
              <a:rPr sz="2400" spc="-20" dirty="0">
                <a:solidFill>
                  <a:srgbClr val="0431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431FF"/>
                </a:solidFill>
                <a:latin typeface="Tahoma"/>
                <a:cs typeface="Tahoma"/>
              </a:rPr>
              <a:t>the</a:t>
            </a:r>
            <a:r>
              <a:rPr sz="2400" spc="-25" dirty="0">
                <a:solidFill>
                  <a:srgbClr val="0431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431FF"/>
                </a:solidFill>
                <a:latin typeface="Tahoma"/>
                <a:cs typeface="Tahoma"/>
              </a:rPr>
              <a:t>same</a:t>
            </a:r>
            <a:r>
              <a:rPr sz="2400" spc="-35" dirty="0">
                <a:solidFill>
                  <a:srgbClr val="0431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431FF"/>
                </a:solidFill>
                <a:latin typeface="Tahoma"/>
                <a:cs typeface="Tahoma"/>
              </a:rPr>
              <a:t>instruction </a:t>
            </a:r>
            <a:r>
              <a:rPr sz="2400" dirty="0">
                <a:latin typeface="Tahoma"/>
                <a:cs typeface="Tahoma"/>
              </a:rPr>
              <a:t>(on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different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data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elements)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ahoma"/>
                <a:cs typeface="Tahoma"/>
              </a:rPr>
              <a:t>SIMT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(Nvidia-speak)</a:t>
            </a:r>
            <a:endParaRPr sz="24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90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All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threads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run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same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code</a:t>
            </a:r>
            <a:endParaRPr sz="2400" dirty="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445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4965" algn="l"/>
              </a:tabLst>
            </a:pPr>
            <a:r>
              <a:rPr sz="1800" dirty="0">
                <a:latin typeface="Tahoma"/>
                <a:cs typeface="Tahoma"/>
              </a:rPr>
              <a:t>Warp: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The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threads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that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run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lengthwise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in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woven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fabric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50" dirty="0">
                <a:latin typeface="Tahoma"/>
                <a:cs typeface="Tahoma"/>
              </a:rPr>
              <a:t>…</a:t>
            </a:r>
            <a:endParaRPr sz="18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74079" y="3186683"/>
            <a:ext cx="2654935" cy="1643380"/>
            <a:chOff x="5974079" y="3186683"/>
            <a:chExt cx="2654935" cy="1643380"/>
          </a:xfrm>
        </p:grpSpPr>
        <p:sp>
          <p:nvSpPr>
            <p:cNvPr id="5" name="object 5"/>
            <p:cNvSpPr/>
            <p:nvPr/>
          </p:nvSpPr>
          <p:spPr>
            <a:xfrm>
              <a:off x="5981699" y="3194303"/>
              <a:ext cx="2639695" cy="1628139"/>
            </a:xfrm>
            <a:custGeom>
              <a:avLst/>
              <a:gdLst/>
              <a:ahLst/>
              <a:cxnLst/>
              <a:rect l="l" t="t" r="r" b="b"/>
              <a:pathLst>
                <a:path w="2639695" h="1628139">
                  <a:moveTo>
                    <a:pt x="2639568" y="0"/>
                  </a:moveTo>
                  <a:lnTo>
                    <a:pt x="0" y="0"/>
                  </a:lnTo>
                  <a:lnTo>
                    <a:pt x="0" y="1627632"/>
                  </a:lnTo>
                  <a:lnTo>
                    <a:pt x="2639568" y="1627632"/>
                  </a:lnTo>
                  <a:lnTo>
                    <a:pt x="2639568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5981699" y="3194303"/>
              <a:ext cx="2639695" cy="1628139"/>
            </a:xfrm>
            <a:custGeom>
              <a:avLst/>
              <a:gdLst/>
              <a:ahLst/>
              <a:cxnLst/>
              <a:rect l="l" t="t" r="r" b="b"/>
              <a:pathLst>
                <a:path w="2639695" h="1628139">
                  <a:moveTo>
                    <a:pt x="0" y="1627632"/>
                  </a:moveTo>
                  <a:lnTo>
                    <a:pt x="2639568" y="1627632"/>
                  </a:lnTo>
                  <a:lnTo>
                    <a:pt x="2639568" y="0"/>
                  </a:lnTo>
                  <a:lnTo>
                    <a:pt x="0" y="0"/>
                  </a:lnTo>
                  <a:lnTo>
                    <a:pt x="0" y="1627632"/>
                  </a:lnTo>
                  <a:close/>
                </a:path>
                <a:path w="2639695" h="1628139">
                  <a:moveTo>
                    <a:pt x="201167" y="509016"/>
                  </a:moveTo>
                  <a:lnTo>
                    <a:pt x="2436876" y="509016"/>
                  </a:lnTo>
                  <a:lnTo>
                    <a:pt x="2436876" y="204216"/>
                  </a:lnTo>
                  <a:lnTo>
                    <a:pt x="201167" y="204216"/>
                  </a:lnTo>
                  <a:lnTo>
                    <a:pt x="201167" y="509016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82867" y="3398520"/>
            <a:ext cx="2235835" cy="304800"/>
          </a:xfrm>
          <a:prstGeom prst="rect">
            <a:avLst/>
          </a:prstGeom>
          <a:solidFill>
            <a:srgbClr val="FFBEDF"/>
          </a:solidFill>
        </p:spPr>
        <p:txBody>
          <a:bodyPr vert="horz" wrap="square" lIns="0" tIns="0" rIns="0" bIns="0" rtlCol="0">
            <a:spAutoFit/>
          </a:bodyPr>
          <a:lstStyle/>
          <a:p>
            <a:pPr marL="215265">
              <a:lnSpc>
                <a:spcPts val="2400"/>
              </a:lnSpc>
            </a:pPr>
            <a:r>
              <a:rPr sz="2200" dirty="0">
                <a:latin typeface="Arial MT"/>
                <a:cs typeface="Arial MT"/>
              </a:rPr>
              <a:t>Thread</a:t>
            </a:r>
            <a:r>
              <a:rPr sz="2200" spc="-10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Warp</a:t>
            </a:r>
            <a:r>
              <a:rPr sz="2200" spc="-105" dirty="0">
                <a:latin typeface="Arial MT"/>
                <a:cs typeface="Arial MT"/>
              </a:rPr>
              <a:t> </a:t>
            </a:r>
            <a:r>
              <a:rPr sz="2200" spc="-50" dirty="0">
                <a:latin typeface="Arial MT"/>
                <a:cs typeface="Arial MT"/>
              </a:rPr>
              <a:t>3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82867" y="3703320"/>
            <a:ext cx="2235835" cy="303530"/>
          </a:xfrm>
          <a:custGeom>
            <a:avLst/>
            <a:gdLst/>
            <a:ahLst/>
            <a:cxnLst/>
            <a:rect l="l" t="t" r="r" b="b"/>
            <a:pathLst>
              <a:path w="2235834" h="303529">
                <a:moveTo>
                  <a:pt x="0" y="303275"/>
                </a:moveTo>
                <a:lnTo>
                  <a:pt x="2235708" y="303275"/>
                </a:lnTo>
                <a:lnTo>
                  <a:pt x="2235708" y="0"/>
                </a:lnTo>
                <a:lnTo>
                  <a:pt x="0" y="0"/>
                </a:lnTo>
                <a:lnTo>
                  <a:pt x="0" y="303275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182867" y="3703320"/>
            <a:ext cx="2235835" cy="303530"/>
          </a:xfrm>
          <a:prstGeom prst="rect">
            <a:avLst/>
          </a:prstGeom>
          <a:solidFill>
            <a:srgbClr val="FFD4EA"/>
          </a:solidFill>
        </p:spPr>
        <p:txBody>
          <a:bodyPr vert="horz" wrap="square" lIns="0" tIns="0" rIns="0" bIns="0" rtlCol="0">
            <a:spAutoFit/>
          </a:bodyPr>
          <a:lstStyle/>
          <a:p>
            <a:pPr marL="215265">
              <a:lnSpc>
                <a:spcPts val="2390"/>
              </a:lnSpc>
            </a:pPr>
            <a:r>
              <a:rPr sz="2200" dirty="0">
                <a:latin typeface="Arial MT"/>
                <a:cs typeface="Arial MT"/>
              </a:rPr>
              <a:t>Thread</a:t>
            </a:r>
            <a:r>
              <a:rPr sz="2200" spc="-10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Warp</a:t>
            </a:r>
            <a:r>
              <a:rPr sz="2200" spc="-105" dirty="0">
                <a:latin typeface="Arial MT"/>
                <a:cs typeface="Arial MT"/>
              </a:rPr>
              <a:t> </a:t>
            </a:r>
            <a:r>
              <a:rPr sz="2200" spc="-50" dirty="0">
                <a:latin typeface="Arial MT"/>
                <a:cs typeface="Arial MT"/>
              </a:rPr>
              <a:t>8</a:t>
            </a:r>
            <a:endParaRPr sz="2200" dirty="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175247" y="4058158"/>
            <a:ext cx="2251075" cy="962025"/>
            <a:chOff x="6175247" y="4058158"/>
            <a:chExt cx="2251075" cy="962025"/>
          </a:xfrm>
        </p:grpSpPr>
        <p:sp>
          <p:nvSpPr>
            <p:cNvPr id="11" name="object 11"/>
            <p:cNvSpPr/>
            <p:nvPr/>
          </p:nvSpPr>
          <p:spPr>
            <a:xfrm>
              <a:off x="7277861" y="4060698"/>
              <a:ext cx="48895" cy="50800"/>
            </a:xfrm>
            <a:custGeom>
              <a:avLst/>
              <a:gdLst/>
              <a:ahLst/>
              <a:cxnLst/>
              <a:rect l="l" t="t" r="r" b="b"/>
              <a:pathLst>
                <a:path w="48895" h="50800">
                  <a:moveTo>
                    <a:pt x="23876" y="0"/>
                  </a:moveTo>
                  <a:lnTo>
                    <a:pt x="14680" y="1946"/>
                  </a:lnTo>
                  <a:lnTo>
                    <a:pt x="7080" y="7286"/>
                  </a:lnTo>
                  <a:lnTo>
                    <a:pt x="1908" y="15269"/>
                  </a:lnTo>
                  <a:lnTo>
                    <a:pt x="0" y="25145"/>
                  </a:lnTo>
                  <a:lnTo>
                    <a:pt x="1908" y="35022"/>
                  </a:lnTo>
                  <a:lnTo>
                    <a:pt x="7080" y="43005"/>
                  </a:lnTo>
                  <a:lnTo>
                    <a:pt x="14680" y="48345"/>
                  </a:lnTo>
                  <a:lnTo>
                    <a:pt x="23876" y="50291"/>
                  </a:lnTo>
                  <a:lnTo>
                    <a:pt x="33658" y="48345"/>
                  </a:lnTo>
                  <a:lnTo>
                    <a:pt x="41560" y="43005"/>
                  </a:lnTo>
                  <a:lnTo>
                    <a:pt x="46843" y="35022"/>
                  </a:lnTo>
                  <a:lnTo>
                    <a:pt x="48768" y="25145"/>
                  </a:lnTo>
                  <a:lnTo>
                    <a:pt x="46843" y="15269"/>
                  </a:lnTo>
                  <a:lnTo>
                    <a:pt x="41560" y="7286"/>
                  </a:lnTo>
                  <a:lnTo>
                    <a:pt x="33658" y="1946"/>
                  </a:lnTo>
                  <a:lnTo>
                    <a:pt x="238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277861" y="4060698"/>
              <a:ext cx="48895" cy="50800"/>
            </a:xfrm>
            <a:custGeom>
              <a:avLst/>
              <a:gdLst/>
              <a:ahLst/>
              <a:cxnLst/>
              <a:rect l="l" t="t" r="r" b="b"/>
              <a:pathLst>
                <a:path w="48895" h="50800">
                  <a:moveTo>
                    <a:pt x="0" y="25145"/>
                  </a:moveTo>
                  <a:lnTo>
                    <a:pt x="1908" y="15269"/>
                  </a:lnTo>
                  <a:lnTo>
                    <a:pt x="7080" y="7286"/>
                  </a:lnTo>
                  <a:lnTo>
                    <a:pt x="14680" y="1946"/>
                  </a:lnTo>
                  <a:lnTo>
                    <a:pt x="23876" y="0"/>
                  </a:lnTo>
                  <a:lnTo>
                    <a:pt x="33658" y="1946"/>
                  </a:lnTo>
                  <a:lnTo>
                    <a:pt x="41560" y="7286"/>
                  </a:lnTo>
                  <a:lnTo>
                    <a:pt x="46843" y="15269"/>
                  </a:lnTo>
                  <a:lnTo>
                    <a:pt x="48768" y="25145"/>
                  </a:lnTo>
                  <a:lnTo>
                    <a:pt x="46843" y="35022"/>
                  </a:lnTo>
                  <a:lnTo>
                    <a:pt x="41560" y="43005"/>
                  </a:lnTo>
                  <a:lnTo>
                    <a:pt x="33658" y="48345"/>
                  </a:lnTo>
                  <a:lnTo>
                    <a:pt x="23876" y="50291"/>
                  </a:lnTo>
                  <a:lnTo>
                    <a:pt x="14680" y="48345"/>
                  </a:lnTo>
                  <a:lnTo>
                    <a:pt x="7080" y="43005"/>
                  </a:lnTo>
                  <a:lnTo>
                    <a:pt x="1908" y="35022"/>
                  </a:lnTo>
                  <a:lnTo>
                    <a:pt x="0" y="2514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7277861" y="4060698"/>
              <a:ext cx="48895" cy="50800"/>
            </a:xfrm>
            <a:custGeom>
              <a:avLst/>
              <a:gdLst/>
              <a:ahLst/>
              <a:cxnLst/>
              <a:rect l="l" t="t" r="r" b="b"/>
              <a:pathLst>
                <a:path w="48895" h="50800">
                  <a:moveTo>
                    <a:pt x="0" y="25145"/>
                  </a:moveTo>
                  <a:lnTo>
                    <a:pt x="1922" y="15269"/>
                  </a:lnTo>
                  <a:lnTo>
                    <a:pt x="7096" y="7286"/>
                  </a:lnTo>
                  <a:lnTo>
                    <a:pt x="14626" y="1946"/>
                  </a:lnTo>
                  <a:lnTo>
                    <a:pt x="23622" y="0"/>
                  </a:lnTo>
                  <a:lnTo>
                    <a:pt x="33498" y="1946"/>
                  </a:lnTo>
                  <a:lnTo>
                    <a:pt x="41481" y="7286"/>
                  </a:lnTo>
                  <a:lnTo>
                    <a:pt x="46821" y="15269"/>
                  </a:lnTo>
                  <a:lnTo>
                    <a:pt x="48768" y="25145"/>
                  </a:lnTo>
                  <a:lnTo>
                    <a:pt x="46821" y="35022"/>
                  </a:lnTo>
                  <a:lnTo>
                    <a:pt x="41481" y="43005"/>
                  </a:lnTo>
                  <a:lnTo>
                    <a:pt x="33498" y="48345"/>
                  </a:lnTo>
                  <a:lnTo>
                    <a:pt x="23622" y="50291"/>
                  </a:lnTo>
                  <a:lnTo>
                    <a:pt x="14626" y="48345"/>
                  </a:lnTo>
                  <a:lnTo>
                    <a:pt x="7096" y="43005"/>
                  </a:lnTo>
                  <a:lnTo>
                    <a:pt x="1922" y="35022"/>
                  </a:lnTo>
                  <a:lnTo>
                    <a:pt x="0" y="25145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277861" y="4159758"/>
              <a:ext cx="48895" cy="53340"/>
            </a:xfrm>
            <a:custGeom>
              <a:avLst/>
              <a:gdLst/>
              <a:ahLst/>
              <a:cxnLst/>
              <a:rect l="l" t="t" r="r" b="b"/>
              <a:pathLst>
                <a:path w="48895" h="53339">
                  <a:moveTo>
                    <a:pt x="23876" y="0"/>
                  </a:moveTo>
                  <a:lnTo>
                    <a:pt x="14680" y="2220"/>
                  </a:lnTo>
                  <a:lnTo>
                    <a:pt x="7080" y="8143"/>
                  </a:lnTo>
                  <a:lnTo>
                    <a:pt x="1908" y="16662"/>
                  </a:lnTo>
                  <a:lnTo>
                    <a:pt x="0" y="26670"/>
                  </a:lnTo>
                  <a:lnTo>
                    <a:pt x="1908" y="37159"/>
                  </a:lnTo>
                  <a:lnTo>
                    <a:pt x="7080" y="45624"/>
                  </a:lnTo>
                  <a:lnTo>
                    <a:pt x="14680" y="51280"/>
                  </a:lnTo>
                  <a:lnTo>
                    <a:pt x="23876" y="53340"/>
                  </a:lnTo>
                  <a:lnTo>
                    <a:pt x="33658" y="51280"/>
                  </a:lnTo>
                  <a:lnTo>
                    <a:pt x="41560" y="45624"/>
                  </a:lnTo>
                  <a:lnTo>
                    <a:pt x="46843" y="37159"/>
                  </a:lnTo>
                  <a:lnTo>
                    <a:pt x="48768" y="26670"/>
                  </a:lnTo>
                  <a:lnTo>
                    <a:pt x="46843" y="16662"/>
                  </a:lnTo>
                  <a:lnTo>
                    <a:pt x="41560" y="8143"/>
                  </a:lnTo>
                  <a:lnTo>
                    <a:pt x="33658" y="2220"/>
                  </a:lnTo>
                  <a:lnTo>
                    <a:pt x="238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7277861" y="4159758"/>
              <a:ext cx="48895" cy="53340"/>
            </a:xfrm>
            <a:custGeom>
              <a:avLst/>
              <a:gdLst/>
              <a:ahLst/>
              <a:cxnLst/>
              <a:rect l="l" t="t" r="r" b="b"/>
              <a:pathLst>
                <a:path w="48895" h="53339">
                  <a:moveTo>
                    <a:pt x="0" y="26670"/>
                  </a:moveTo>
                  <a:lnTo>
                    <a:pt x="1908" y="16662"/>
                  </a:lnTo>
                  <a:lnTo>
                    <a:pt x="7080" y="8143"/>
                  </a:lnTo>
                  <a:lnTo>
                    <a:pt x="14680" y="2220"/>
                  </a:lnTo>
                  <a:lnTo>
                    <a:pt x="23876" y="0"/>
                  </a:lnTo>
                  <a:lnTo>
                    <a:pt x="33658" y="2220"/>
                  </a:lnTo>
                  <a:lnTo>
                    <a:pt x="41560" y="8143"/>
                  </a:lnTo>
                  <a:lnTo>
                    <a:pt x="46843" y="16662"/>
                  </a:lnTo>
                  <a:lnTo>
                    <a:pt x="48768" y="26670"/>
                  </a:lnTo>
                  <a:lnTo>
                    <a:pt x="46843" y="37159"/>
                  </a:lnTo>
                  <a:lnTo>
                    <a:pt x="41560" y="45624"/>
                  </a:lnTo>
                  <a:lnTo>
                    <a:pt x="33658" y="51280"/>
                  </a:lnTo>
                  <a:lnTo>
                    <a:pt x="23876" y="53340"/>
                  </a:lnTo>
                  <a:lnTo>
                    <a:pt x="14680" y="51280"/>
                  </a:lnTo>
                  <a:lnTo>
                    <a:pt x="7080" y="45624"/>
                  </a:lnTo>
                  <a:lnTo>
                    <a:pt x="1908" y="37159"/>
                  </a:lnTo>
                  <a:lnTo>
                    <a:pt x="0" y="266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77861" y="4159758"/>
              <a:ext cx="48895" cy="53340"/>
            </a:xfrm>
            <a:custGeom>
              <a:avLst/>
              <a:gdLst/>
              <a:ahLst/>
              <a:cxnLst/>
              <a:rect l="l" t="t" r="r" b="b"/>
              <a:pathLst>
                <a:path w="48895" h="53339">
                  <a:moveTo>
                    <a:pt x="0" y="27432"/>
                  </a:moveTo>
                  <a:lnTo>
                    <a:pt x="1922" y="17037"/>
                  </a:lnTo>
                  <a:lnTo>
                    <a:pt x="7096" y="8286"/>
                  </a:lnTo>
                  <a:lnTo>
                    <a:pt x="14626" y="2250"/>
                  </a:lnTo>
                  <a:lnTo>
                    <a:pt x="23622" y="0"/>
                  </a:lnTo>
                  <a:lnTo>
                    <a:pt x="33498" y="2250"/>
                  </a:lnTo>
                  <a:lnTo>
                    <a:pt x="41481" y="8286"/>
                  </a:lnTo>
                  <a:lnTo>
                    <a:pt x="46821" y="17037"/>
                  </a:lnTo>
                  <a:lnTo>
                    <a:pt x="48768" y="27432"/>
                  </a:lnTo>
                  <a:lnTo>
                    <a:pt x="46821" y="37641"/>
                  </a:lnTo>
                  <a:lnTo>
                    <a:pt x="41481" y="45862"/>
                  </a:lnTo>
                  <a:lnTo>
                    <a:pt x="33498" y="51345"/>
                  </a:lnTo>
                  <a:lnTo>
                    <a:pt x="23622" y="53340"/>
                  </a:lnTo>
                  <a:lnTo>
                    <a:pt x="14626" y="51345"/>
                  </a:lnTo>
                  <a:lnTo>
                    <a:pt x="7096" y="45862"/>
                  </a:lnTo>
                  <a:lnTo>
                    <a:pt x="1922" y="37641"/>
                  </a:lnTo>
                  <a:lnTo>
                    <a:pt x="0" y="27432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7277861" y="4263390"/>
              <a:ext cx="48895" cy="50800"/>
            </a:xfrm>
            <a:custGeom>
              <a:avLst/>
              <a:gdLst/>
              <a:ahLst/>
              <a:cxnLst/>
              <a:rect l="l" t="t" r="r" b="b"/>
              <a:pathLst>
                <a:path w="48895" h="50800">
                  <a:moveTo>
                    <a:pt x="23876" y="0"/>
                  </a:moveTo>
                  <a:lnTo>
                    <a:pt x="14680" y="1990"/>
                  </a:lnTo>
                  <a:lnTo>
                    <a:pt x="7080" y="7445"/>
                  </a:lnTo>
                  <a:lnTo>
                    <a:pt x="1908" y="15591"/>
                  </a:lnTo>
                  <a:lnTo>
                    <a:pt x="0" y="25654"/>
                  </a:lnTo>
                  <a:lnTo>
                    <a:pt x="1908" y="35129"/>
                  </a:lnTo>
                  <a:lnTo>
                    <a:pt x="7080" y="42973"/>
                  </a:lnTo>
                  <a:lnTo>
                    <a:pt x="14680" y="48317"/>
                  </a:lnTo>
                  <a:lnTo>
                    <a:pt x="23876" y="50292"/>
                  </a:lnTo>
                  <a:lnTo>
                    <a:pt x="33658" y="48317"/>
                  </a:lnTo>
                  <a:lnTo>
                    <a:pt x="41560" y="42973"/>
                  </a:lnTo>
                  <a:lnTo>
                    <a:pt x="46843" y="35129"/>
                  </a:lnTo>
                  <a:lnTo>
                    <a:pt x="48768" y="25654"/>
                  </a:lnTo>
                  <a:lnTo>
                    <a:pt x="46843" y="15591"/>
                  </a:lnTo>
                  <a:lnTo>
                    <a:pt x="41560" y="7445"/>
                  </a:lnTo>
                  <a:lnTo>
                    <a:pt x="33658" y="1990"/>
                  </a:lnTo>
                  <a:lnTo>
                    <a:pt x="238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7277861" y="4263390"/>
              <a:ext cx="48895" cy="50800"/>
            </a:xfrm>
            <a:custGeom>
              <a:avLst/>
              <a:gdLst/>
              <a:ahLst/>
              <a:cxnLst/>
              <a:rect l="l" t="t" r="r" b="b"/>
              <a:pathLst>
                <a:path w="48895" h="50800">
                  <a:moveTo>
                    <a:pt x="0" y="25654"/>
                  </a:moveTo>
                  <a:lnTo>
                    <a:pt x="1908" y="15591"/>
                  </a:lnTo>
                  <a:lnTo>
                    <a:pt x="7080" y="7445"/>
                  </a:lnTo>
                  <a:lnTo>
                    <a:pt x="14680" y="1990"/>
                  </a:lnTo>
                  <a:lnTo>
                    <a:pt x="23876" y="0"/>
                  </a:lnTo>
                  <a:lnTo>
                    <a:pt x="33658" y="1990"/>
                  </a:lnTo>
                  <a:lnTo>
                    <a:pt x="41560" y="7445"/>
                  </a:lnTo>
                  <a:lnTo>
                    <a:pt x="46843" y="15591"/>
                  </a:lnTo>
                  <a:lnTo>
                    <a:pt x="48768" y="25654"/>
                  </a:lnTo>
                  <a:lnTo>
                    <a:pt x="46843" y="35129"/>
                  </a:lnTo>
                  <a:lnTo>
                    <a:pt x="41560" y="42973"/>
                  </a:lnTo>
                  <a:lnTo>
                    <a:pt x="33658" y="48317"/>
                  </a:lnTo>
                  <a:lnTo>
                    <a:pt x="23876" y="50292"/>
                  </a:lnTo>
                  <a:lnTo>
                    <a:pt x="14680" y="48317"/>
                  </a:lnTo>
                  <a:lnTo>
                    <a:pt x="7080" y="42973"/>
                  </a:lnTo>
                  <a:lnTo>
                    <a:pt x="1908" y="35129"/>
                  </a:lnTo>
                  <a:lnTo>
                    <a:pt x="0" y="2565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7861" y="4263390"/>
              <a:ext cx="48895" cy="50800"/>
            </a:xfrm>
            <a:custGeom>
              <a:avLst/>
              <a:gdLst/>
              <a:ahLst/>
              <a:cxnLst/>
              <a:rect l="l" t="t" r="r" b="b"/>
              <a:pathLst>
                <a:path w="48895" h="50800">
                  <a:moveTo>
                    <a:pt x="0" y="25146"/>
                  </a:moveTo>
                  <a:lnTo>
                    <a:pt x="1922" y="15269"/>
                  </a:lnTo>
                  <a:lnTo>
                    <a:pt x="7096" y="7286"/>
                  </a:lnTo>
                  <a:lnTo>
                    <a:pt x="14626" y="1946"/>
                  </a:lnTo>
                  <a:lnTo>
                    <a:pt x="23622" y="0"/>
                  </a:lnTo>
                  <a:lnTo>
                    <a:pt x="33498" y="1946"/>
                  </a:lnTo>
                  <a:lnTo>
                    <a:pt x="41481" y="7286"/>
                  </a:lnTo>
                  <a:lnTo>
                    <a:pt x="46821" y="15269"/>
                  </a:lnTo>
                  <a:lnTo>
                    <a:pt x="48768" y="25146"/>
                  </a:lnTo>
                  <a:lnTo>
                    <a:pt x="46821" y="34379"/>
                  </a:lnTo>
                  <a:lnTo>
                    <a:pt x="41481" y="42433"/>
                  </a:lnTo>
                  <a:lnTo>
                    <a:pt x="33498" y="48131"/>
                  </a:lnTo>
                  <a:lnTo>
                    <a:pt x="23622" y="50292"/>
                  </a:lnTo>
                  <a:lnTo>
                    <a:pt x="14626" y="48131"/>
                  </a:lnTo>
                  <a:lnTo>
                    <a:pt x="7096" y="42433"/>
                  </a:lnTo>
                  <a:lnTo>
                    <a:pt x="1922" y="34379"/>
                  </a:lnTo>
                  <a:lnTo>
                    <a:pt x="0" y="25146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6012" y="4669536"/>
              <a:ext cx="170942" cy="35064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182867" y="4364736"/>
              <a:ext cx="2235835" cy="304800"/>
            </a:xfrm>
            <a:custGeom>
              <a:avLst/>
              <a:gdLst/>
              <a:ahLst/>
              <a:cxnLst/>
              <a:rect l="l" t="t" r="r" b="b"/>
              <a:pathLst>
                <a:path w="2235834" h="304800">
                  <a:moveTo>
                    <a:pt x="2235708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235708" y="304800"/>
                  </a:lnTo>
                  <a:lnTo>
                    <a:pt x="2235708" y="0"/>
                  </a:lnTo>
                  <a:close/>
                </a:path>
              </a:pathLst>
            </a:custGeom>
            <a:solidFill>
              <a:srgbClr val="FFEAF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6182867" y="4364736"/>
              <a:ext cx="2235835" cy="304800"/>
            </a:xfrm>
            <a:custGeom>
              <a:avLst/>
              <a:gdLst/>
              <a:ahLst/>
              <a:cxnLst/>
              <a:rect l="l" t="t" r="r" b="b"/>
              <a:pathLst>
                <a:path w="2235834" h="304800">
                  <a:moveTo>
                    <a:pt x="0" y="304800"/>
                  </a:moveTo>
                  <a:lnTo>
                    <a:pt x="2235708" y="304800"/>
                  </a:lnTo>
                  <a:lnTo>
                    <a:pt x="2235708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182867" y="4336796"/>
            <a:ext cx="22282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Arial MT"/>
                <a:cs typeface="Arial MT"/>
              </a:rPr>
              <a:t>Thread</a:t>
            </a:r>
            <a:r>
              <a:rPr sz="2200" spc="-10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Warp</a:t>
            </a:r>
            <a:r>
              <a:rPr sz="2200" spc="-105" dirty="0">
                <a:latin typeface="Arial MT"/>
                <a:cs typeface="Arial MT"/>
              </a:rPr>
              <a:t> </a:t>
            </a:r>
            <a:r>
              <a:rPr sz="2200" spc="-50" dirty="0">
                <a:latin typeface="Arial MT"/>
                <a:cs typeface="Arial MT"/>
              </a:rPr>
              <a:t>7</a:t>
            </a:r>
            <a:endParaRPr sz="2200" dirty="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87680" y="3381755"/>
            <a:ext cx="5713730" cy="2044064"/>
            <a:chOff x="487680" y="3381755"/>
            <a:chExt cx="5713730" cy="2044064"/>
          </a:xfrm>
        </p:grpSpPr>
        <p:sp>
          <p:nvSpPr>
            <p:cNvPr id="25" name="object 25"/>
            <p:cNvSpPr/>
            <p:nvPr/>
          </p:nvSpPr>
          <p:spPr>
            <a:xfrm>
              <a:off x="4959095" y="3389375"/>
              <a:ext cx="1234440" cy="512445"/>
            </a:xfrm>
            <a:custGeom>
              <a:avLst/>
              <a:gdLst/>
              <a:ahLst/>
              <a:cxnLst/>
              <a:rect l="l" t="t" r="r" b="b"/>
              <a:pathLst>
                <a:path w="1234439" h="512445">
                  <a:moveTo>
                    <a:pt x="1226184" y="0"/>
                  </a:moveTo>
                  <a:lnTo>
                    <a:pt x="1222120" y="1015"/>
                  </a:lnTo>
                  <a:lnTo>
                    <a:pt x="1115567" y="44958"/>
                  </a:lnTo>
                  <a:lnTo>
                    <a:pt x="1111377" y="45974"/>
                  </a:lnTo>
                  <a:lnTo>
                    <a:pt x="1109344" y="51053"/>
                  </a:lnTo>
                  <a:lnTo>
                    <a:pt x="1111377" y="55245"/>
                  </a:lnTo>
                  <a:lnTo>
                    <a:pt x="1113408" y="59309"/>
                  </a:lnTo>
                  <a:lnTo>
                    <a:pt x="1117600" y="61340"/>
                  </a:lnTo>
                  <a:lnTo>
                    <a:pt x="1121664" y="59309"/>
                  </a:lnTo>
                  <a:lnTo>
                    <a:pt x="1228343" y="16383"/>
                  </a:lnTo>
                  <a:lnTo>
                    <a:pt x="1232407" y="15366"/>
                  </a:lnTo>
                  <a:lnTo>
                    <a:pt x="1234439" y="10160"/>
                  </a:lnTo>
                  <a:lnTo>
                    <a:pt x="1232407" y="6096"/>
                  </a:lnTo>
                  <a:lnTo>
                    <a:pt x="1231391" y="2032"/>
                  </a:lnTo>
                  <a:lnTo>
                    <a:pt x="1226184" y="0"/>
                  </a:lnTo>
                  <a:close/>
                </a:path>
                <a:path w="1234439" h="512445">
                  <a:moveTo>
                    <a:pt x="1043686" y="73533"/>
                  </a:moveTo>
                  <a:lnTo>
                    <a:pt x="1039621" y="75691"/>
                  </a:lnTo>
                  <a:lnTo>
                    <a:pt x="1035557" y="76708"/>
                  </a:lnTo>
                  <a:lnTo>
                    <a:pt x="1033526" y="81787"/>
                  </a:lnTo>
                  <a:lnTo>
                    <a:pt x="1035557" y="85851"/>
                  </a:lnTo>
                  <a:lnTo>
                    <a:pt x="1036574" y="89915"/>
                  </a:lnTo>
                  <a:lnTo>
                    <a:pt x="1041653" y="91948"/>
                  </a:lnTo>
                  <a:lnTo>
                    <a:pt x="1045844" y="90932"/>
                  </a:lnTo>
                  <a:lnTo>
                    <a:pt x="1049908" y="88900"/>
                  </a:lnTo>
                  <a:lnTo>
                    <a:pt x="1051940" y="83820"/>
                  </a:lnTo>
                  <a:lnTo>
                    <a:pt x="1050925" y="79756"/>
                  </a:lnTo>
                  <a:lnTo>
                    <a:pt x="1048892" y="75691"/>
                  </a:lnTo>
                  <a:lnTo>
                    <a:pt x="1043686" y="73533"/>
                  </a:lnTo>
                  <a:close/>
                </a:path>
                <a:path w="1234439" h="512445">
                  <a:moveTo>
                    <a:pt x="967866" y="104266"/>
                  </a:moveTo>
                  <a:lnTo>
                    <a:pt x="963802" y="106299"/>
                  </a:lnTo>
                  <a:lnTo>
                    <a:pt x="857123" y="149225"/>
                  </a:lnTo>
                  <a:lnTo>
                    <a:pt x="853058" y="151257"/>
                  </a:lnTo>
                  <a:lnTo>
                    <a:pt x="851026" y="156337"/>
                  </a:lnTo>
                  <a:lnTo>
                    <a:pt x="853058" y="160527"/>
                  </a:lnTo>
                  <a:lnTo>
                    <a:pt x="855090" y="164591"/>
                  </a:lnTo>
                  <a:lnTo>
                    <a:pt x="859154" y="166624"/>
                  </a:lnTo>
                  <a:lnTo>
                    <a:pt x="863345" y="164591"/>
                  </a:lnTo>
                  <a:lnTo>
                    <a:pt x="969899" y="121665"/>
                  </a:lnTo>
                  <a:lnTo>
                    <a:pt x="973963" y="119634"/>
                  </a:lnTo>
                  <a:lnTo>
                    <a:pt x="976121" y="114426"/>
                  </a:lnTo>
                  <a:lnTo>
                    <a:pt x="973963" y="110362"/>
                  </a:lnTo>
                  <a:lnTo>
                    <a:pt x="972946" y="106299"/>
                  </a:lnTo>
                  <a:lnTo>
                    <a:pt x="967866" y="104266"/>
                  </a:lnTo>
                  <a:close/>
                </a:path>
                <a:path w="1234439" h="512445">
                  <a:moveTo>
                    <a:pt x="785367" y="178815"/>
                  </a:moveTo>
                  <a:lnTo>
                    <a:pt x="781303" y="179832"/>
                  </a:lnTo>
                  <a:lnTo>
                    <a:pt x="777113" y="181990"/>
                  </a:lnTo>
                  <a:lnTo>
                    <a:pt x="775080" y="187071"/>
                  </a:lnTo>
                  <a:lnTo>
                    <a:pt x="777113" y="191135"/>
                  </a:lnTo>
                  <a:lnTo>
                    <a:pt x="778128" y="195199"/>
                  </a:lnTo>
                  <a:lnTo>
                    <a:pt x="783336" y="197231"/>
                  </a:lnTo>
                  <a:lnTo>
                    <a:pt x="787400" y="195199"/>
                  </a:lnTo>
                  <a:lnTo>
                    <a:pt x="791463" y="194183"/>
                  </a:lnTo>
                  <a:lnTo>
                    <a:pt x="793623" y="189102"/>
                  </a:lnTo>
                  <a:lnTo>
                    <a:pt x="792479" y="185038"/>
                  </a:lnTo>
                  <a:lnTo>
                    <a:pt x="790448" y="180848"/>
                  </a:lnTo>
                  <a:lnTo>
                    <a:pt x="785367" y="178815"/>
                  </a:lnTo>
                  <a:close/>
                </a:path>
                <a:path w="1234439" h="512445">
                  <a:moveTo>
                    <a:pt x="709549" y="209550"/>
                  </a:moveTo>
                  <a:lnTo>
                    <a:pt x="705357" y="211582"/>
                  </a:lnTo>
                  <a:lnTo>
                    <a:pt x="598804" y="254507"/>
                  </a:lnTo>
                  <a:lnTo>
                    <a:pt x="594613" y="255524"/>
                  </a:lnTo>
                  <a:lnTo>
                    <a:pt x="592581" y="260604"/>
                  </a:lnTo>
                  <a:lnTo>
                    <a:pt x="594613" y="264668"/>
                  </a:lnTo>
                  <a:lnTo>
                    <a:pt x="596773" y="268859"/>
                  </a:lnTo>
                  <a:lnTo>
                    <a:pt x="600837" y="270891"/>
                  </a:lnTo>
                  <a:lnTo>
                    <a:pt x="604901" y="269875"/>
                  </a:lnTo>
                  <a:lnTo>
                    <a:pt x="711580" y="225932"/>
                  </a:lnTo>
                  <a:lnTo>
                    <a:pt x="715644" y="224917"/>
                  </a:lnTo>
                  <a:lnTo>
                    <a:pt x="717676" y="219710"/>
                  </a:lnTo>
                  <a:lnTo>
                    <a:pt x="716661" y="215646"/>
                  </a:lnTo>
                  <a:lnTo>
                    <a:pt x="714628" y="211582"/>
                  </a:lnTo>
                  <a:lnTo>
                    <a:pt x="709549" y="209550"/>
                  </a:lnTo>
                  <a:close/>
                </a:path>
                <a:path w="1234439" h="512445">
                  <a:moveTo>
                    <a:pt x="527050" y="283082"/>
                  </a:moveTo>
                  <a:lnTo>
                    <a:pt x="522858" y="285115"/>
                  </a:lnTo>
                  <a:lnTo>
                    <a:pt x="518794" y="287147"/>
                  </a:lnTo>
                  <a:lnTo>
                    <a:pt x="516763" y="291338"/>
                  </a:lnTo>
                  <a:lnTo>
                    <a:pt x="520826" y="299466"/>
                  </a:lnTo>
                  <a:lnTo>
                    <a:pt x="524890" y="301498"/>
                  </a:lnTo>
                  <a:lnTo>
                    <a:pt x="529081" y="300481"/>
                  </a:lnTo>
                  <a:lnTo>
                    <a:pt x="533145" y="298450"/>
                  </a:lnTo>
                  <a:lnTo>
                    <a:pt x="535177" y="294386"/>
                  </a:lnTo>
                  <a:lnTo>
                    <a:pt x="534162" y="289306"/>
                  </a:lnTo>
                  <a:lnTo>
                    <a:pt x="532129" y="285115"/>
                  </a:lnTo>
                  <a:lnTo>
                    <a:pt x="527050" y="283082"/>
                  </a:lnTo>
                  <a:close/>
                </a:path>
                <a:path w="1234439" h="512445">
                  <a:moveTo>
                    <a:pt x="451103" y="313817"/>
                  </a:moveTo>
                  <a:lnTo>
                    <a:pt x="447039" y="315849"/>
                  </a:lnTo>
                  <a:lnTo>
                    <a:pt x="340359" y="358775"/>
                  </a:lnTo>
                  <a:lnTo>
                    <a:pt x="336295" y="360806"/>
                  </a:lnTo>
                  <a:lnTo>
                    <a:pt x="334263" y="365887"/>
                  </a:lnTo>
                  <a:lnTo>
                    <a:pt x="336295" y="369950"/>
                  </a:lnTo>
                  <a:lnTo>
                    <a:pt x="338327" y="374142"/>
                  </a:lnTo>
                  <a:lnTo>
                    <a:pt x="342391" y="376174"/>
                  </a:lnTo>
                  <a:lnTo>
                    <a:pt x="346582" y="374142"/>
                  </a:lnTo>
                  <a:lnTo>
                    <a:pt x="453136" y="331216"/>
                  </a:lnTo>
                  <a:lnTo>
                    <a:pt x="457326" y="329056"/>
                  </a:lnTo>
                  <a:lnTo>
                    <a:pt x="459358" y="324993"/>
                  </a:lnTo>
                  <a:lnTo>
                    <a:pt x="458342" y="320929"/>
                  </a:lnTo>
                  <a:lnTo>
                    <a:pt x="456311" y="315849"/>
                  </a:lnTo>
                  <a:lnTo>
                    <a:pt x="451103" y="313817"/>
                  </a:lnTo>
                  <a:close/>
                </a:path>
                <a:path w="1234439" h="512445">
                  <a:moveTo>
                    <a:pt x="269620" y="388366"/>
                  </a:moveTo>
                  <a:lnTo>
                    <a:pt x="264540" y="390398"/>
                  </a:lnTo>
                  <a:lnTo>
                    <a:pt x="260476" y="391413"/>
                  </a:lnTo>
                  <a:lnTo>
                    <a:pt x="258317" y="396621"/>
                  </a:lnTo>
                  <a:lnTo>
                    <a:pt x="260476" y="400685"/>
                  </a:lnTo>
                  <a:lnTo>
                    <a:pt x="262508" y="404749"/>
                  </a:lnTo>
                  <a:lnTo>
                    <a:pt x="266573" y="406781"/>
                  </a:lnTo>
                  <a:lnTo>
                    <a:pt x="270637" y="404749"/>
                  </a:lnTo>
                  <a:lnTo>
                    <a:pt x="274827" y="403732"/>
                  </a:lnTo>
                  <a:lnTo>
                    <a:pt x="276859" y="398653"/>
                  </a:lnTo>
                  <a:lnTo>
                    <a:pt x="275843" y="394462"/>
                  </a:lnTo>
                  <a:lnTo>
                    <a:pt x="273812" y="390398"/>
                  </a:lnTo>
                  <a:lnTo>
                    <a:pt x="269620" y="388366"/>
                  </a:lnTo>
                  <a:close/>
                </a:path>
                <a:path w="1234439" h="512445">
                  <a:moveTo>
                    <a:pt x="192786" y="419100"/>
                  </a:moveTo>
                  <a:lnTo>
                    <a:pt x="188594" y="421131"/>
                  </a:lnTo>
                  <a:lnTo>
                    <a:pt x="77977" y="466090"/>
                  </a:lnTo>
                  <a:lnTo>
                    <a:pt x="75818" y="470154"/>
                  </a:lnTo>
                  <a:lnTo>
                    <a:pt x="77977" y="474218"/>
                  </a:lnTo>
                  <a:lnTo>
                    <a:pt x="80009" y="478281"/>
                  </a:lnTo>
                  <a:lnTo>
                    <a:pt x="84074" y="480441"/>
                  </a:lnTo>
                  <a:lnTo>
                    <a:pt x="89153" y="479298"/>
                  </a:lnTo>
                  <a:lnTo>
                    <a:pt x="194817" y="436372"/>
                  </a:lnTo>
                  <a:lnTo>
                    <a:pt x="198881" y="434340"/>
                  </a:lnTo>
                  <a:lnTo>
                    <a:pt x="200913" y="429260"/>
                  </a:lnTo>
                  <a:lnTo>
                    <a:pt x="199898" y="425196"/>
                  </a:lnTo>
                  <a:lnTo>
                    <a:pt x="197865" y="421131"/>
                  </a:lnTo>
                  <a:lnTo>
                    <a:pt x="192786" y="419100"/>
                  </a:lnTo>
                  <a:close/>
                </a:path>
                <a:path w="1234439" h="512445">
                  <a:moveTo>
                    <a:pt x="11302" y="492632"/>
                  </a:moveTo>
                  <a:lnTo>
                    <a:pt x="7238" y="494665"/>
                  </a:lnTo>
                  <a:lnTo>
                    <a:pt x="2031" y="496697"/>
                  </a:lnTo>
                  <a:lnTo>
                    <a:pt x="0" y="500761"/>
                  </a:lnTo>
                  <a:lnTo>
                    <a:pt x="2031" y="504951"/>
                  </a:lnTo>
                  <a:lnTo>
                    <a:pt x="4063" y="510031"/>
                  </a:lnTo>
                  <a:lnTo>
                    <a:pt x="8254" y="512063"/>
                  </a:lnTo>
                  <a:lnTo>
                    <a:pt x="12318" y="510031"/>
                  </a:lnTo>
                  <a:lnTo>
                    <a:pt x="17399" y="508000"/>
                  </a:lnTo>
                  <a:lnTo>
                    <a:pt x="19430" y="503936"/>
                  </a:lnTo>
                  <a:lnTo>
                    <a:pt x="17399" y="499744"/>
                  </a:lnTo>
                  <a:lnTo>
                    <a:pt x="15366" y="494665"/>
                  </a:lnTo>
                  <a:lnTo>
                    <a:pt x="11302" y="4926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60820" y="3381755"/>
              <a:ext cx="140335" cy="7658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992621" y="3462908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4">
                  <a:moveTo>
                    <a:pt x="12318" y="17399"/>
                  </a:moveTo>
                  <a:lnTo>
                    <a:pt x="8127" y="18414"/>
                  </a:lnTo>
                  <a:lnTo>
                    <a:pt x="3048" y="16382"/>
                  </a:lnTo>
                  <a:lnTo>
                    <a:pt x="2031" y="12318"/>
                  </a:lnTo>
                  <a:lnTo>
                    <a:pt x="0" y="8254"/>
                  </a:lnTo>
                  <a:lnTo>
                    <a:pt x="2031" y="3175"/>
                  </a:lnTo>
                  <a:lnTo>
                    <a:pt x="6095" y="2158"/>
                  </a:lnTo>
                  <a:lnTo>
                    <a:pt x="10160" y="0"/>
                  </a:lnTo>
                  <a:lnTo>
                    <a:pt x="15366" y="2158"/>
                  </a:lnTo>
                  <a:lnTo>
                    <a:pt x="17399" y="6223"/>
                  </a:lnTo>
                  <a:lnTo>
                    <a:pt x="18414" y="10287"/>
                  </a:lnTo>
                  <a:lnTo>
                    <a:pt x="16382" y="15366"/>
                  </a:lnTo>
                  <a:lnTo>
                    <a:pt x="12318" y="17399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02502" y="3486022"/>
              <a:ext cx="140335" cy="7759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734176" y="3568191"/>
              <a:ext cx="19050" cy="18415"/>
            </a:xfrm>
            <a:custGeom>
              <a:avLst/>
              <a:gdLst/>
              <a:ahLst/>
              <a:cxnLst/>
              <a:rect l="l" t="t" r="r" b="b"/>
              <a:pathLst>
                <a:path w="19050" h="18414">
                  <a:moveTo>
                    <a:pt x="12319" y="16383"/>
                  </a:moveTo>
                  <a:lnTo>
                    <a:pt x="8255" y="18415"/>
                  </a:lnTo>
                  <a:lnTo>
                    <a:pt x="3048" y="16383"/>
                  </a:lnTo>
                  <a:lnTo>
                    <a:pt x="2032" y="12319"/>
                  </a:lnTo>
                  <a:lnTo>
                    <a:pt x="0" y="8255"/>
                  </a:lnTo>
                  <a:lnTo>
                    <a:pt x="2032" y="3175"/>
                  </a:lnTo>
                  <a:lnTo>
                    <a:pt x="6223" y="1016"/>
                  </a:lnTo>
                  <a:lnTo>
                    <a:pt x="10287" y="0"/>
                  </a:lnTo>
                  <a:lnTo>
                    <a:pt x="15367" y="2032"/>
                  </a:lnTo>
                  <a:lnTo>
                    <a:pt x="17399" y="6223"/>
                  </a:lnTo>
                  <a:lnTo>
                    <a:pt x="18542" y="10287"/>
                  </a:lnTo>
                  <a:lnTo>
                    <a:pt x="16383" y="15367"/>
                  </a:lnTo>
                  <a:lnTo>
                    <a:pt x="12319" y="16383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4058" y="3591305"/>
              <a:ext cx="140335" cy="7658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475858" y="3672458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4">
                  <a:moveTo>
                    <a:pt x="12318" y="17399"/>
                  </a:moveTo>
                  <a:lnTo>
                    <a:pt x="8127" y="18415"/>
                  </a:lnTo>
                  <a:lnTo>
                    <a:pt x="4063" y="16383"/>
                  </a:lnTo>
                  <a:lnTo>
                    <a:pt x="2031" y="12319"/>
                  </a:lnTo>
                  <a:lnTo>
                    <a:pt x="0" y="8255"/>
                  </a:lnTo>
                  <a:lnTo>
                    <a:pt x="2031" y="4064"/>
                  </a:lnTo>
                  <a:lnTo>
                    <a:pt x="6095" y="2032"/>
                  </a:lnTo>
                  <a:lnTo>
                    <a:pt x="10287" y="0"/>
                  </a:lnTo>
                  <a:lnTo>
                    <a:pt x="15366" y="2032"/>
                  </a:lnTo>
                  <a:lnTo>
                    <a:pt x="17399" y="6223"/>
                  </a:lnTo>
                  <a:lnTo>
                    <a:pt x="18414" y="11303"/>
                  </a:lnTo>
                  <a:lnTo>
                    <a:pt x="16382" y="15367"/>
                  </a:lnTo>
                  <a:lnTo>
                    <a:pt x="12318" y="17399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85739" y="3695572"/>
              <a:ext cx="140335" cy="7759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217414" y="3777741"/>
              <a:ext cx="19050" cy="18415"/>
            </a:xfrm>
            <a:custGeom>
              <a:avLst/>
              <a:gdLst/>
              <a:ahLst/>
              <a:cxnLst/>
              <a:rect l="l" t="t" r="r" b="b"/>
              <a:pathLst>
                <a:path w="19050" h="18414">
                  <a:moveTo>
                    <a:pt x="12319" y="16382"/>
                  </a:moveTo>
                  <a:lnTo>
                    <a:pt x="8255" y="18414"/>
                  </a:lnTo>
                  <a:lnTo>
                    <a:pt x="4190" y="16382"/>
                  </a:lnTo>
                  <a:lnTo>
                    <a:pt x="2159" y="12318"/>
                  </a:lnTo>
                  <a:lnTo>
                    <a:pt x="0" y="8254"/>
                  </a:lnTo>
                  <a:lnTo>
                    <a:pt x="2159" y="3047"/>
                  </a:lnTo>
                  <a:lnTo>
                    <a:pt x="6223" y="2031"/>
                  </a:lnTo>
                  <a:lnTo>
                    <a:pt x="11302" y="0"/>
                  </a:lnTo>
                  <a:lnTo>
                    <a:pt x="15494" y="2031"/>
                  </a:lnTo>
                  <a:lnTo>
                    <a:pt x="17525" y="6095"/>
                  </a:lnTo>
                  <a:lnTo>
                    <a:pt x="18541" y="10286"/>
                  </a:lnTo>
                  <a:lnTo>
                    <a:pt x="16510" y="15366"/>
                  </a:lnTo>
                  <a:lnTo>
                    <a:pt x="12319" y="16382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7295" y="3800855"/>
              <a:ext cx="140335" cy="7658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959095" y="3882008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5" h="19685">
                  <a:moveTo>
                    <a:pt x="12318" y="17399"/>
                  </a:moveTo>
                  <a:lnTo>
                    <a:pt x="8254" y="19431"/>
                  </a:lnTo>
                  <a:lnTo>
                    <a:pt x="4063" y="17399"/>
                  </a:lnTo>
                  <a:lnTo>
                    <a:pt x="2031" y="12319"/>
                  </a:lnTo>
                  <a:lnTo>
                    <a:pt x="0" y="8128"/>
                  </a:lnTo>
                  <a:lnTo>
                    <a:pt x="2031" y="4064"/>
                  </a:lnTo>
                  <a:lnTo>
                    <a:pt x="7238" y="2032"/>
                  </a:lnTo>
                  <a:lnTo>
                    <a:pt x="11302" y="0"/>
                  </a:lnTo>
                  <a:lnTo>
                    <a:pt x="15366" y="2032"/>
                  </a:lnTo>
                  <a:lnTo>
                    <a:pt x="17399" y="7112"/>
                  </a:lnTo>
                  <a:lnTo>
                    <a:pt x="19430" y="11303"/>
                  </a:lnTo>
                  <a:lnTo>
                    <a:pt x="17399" y="15367"/>
                  </a:lnTo>
                  <a:lnTo>
                    <a:pt x="12318" y="17399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" name="object 36"/>
            <p:cNvSpPr/>
            <p:nvPr/>
          </p:nvSpPr>
          <p:spPr>
            <a:xfrm>
              <a:off x="4978908" y="3694175"/>
              <a:ext cx="1214755" cy="1702435"/>
            </a:xfrm>
            <a:custGeom>
              <a:avLst/>
              <a:gdLst/>
              <a:ahLst/>
              <a:cxnLst/>
              <a:rect l="l" t="t" r="r" b="b"/>
              <a:pathLst>
                <a:path w="1214754" h="1702435">
                  <a:moveTo>
                    <a:pt x="1206372" y="0"/>
                  </a:moveTo>
                  <a:lnTo>
                    <a:pt x="1201292" y="0"/>
                  </a:lnTo>
                  <a:lnTo>
                    <a:pt x="1198244" y="4063"/>
                  </a:lnTo>
                  <a:lnTo>
                    <a:pt x="1132586" y="97281"/>
                  </a:lnTo>
                  <a:lnTo>
                    <a:pt x="1129538" y="101346"/>
                  </a:lnTo>
                  <a:lnTo>
                    <a:pt x="1130553" y="106553"/>
                  </a:lnTo>
                  <a:lnTo>
                    <a:pt x="1134617" y="109600"/>
                  </a:lnTo>
                  <a:lnTo>
                    <a:pt x="1137792" y="111632"/>
                  </a:lnTo>
                  <a:lnTo>
                    <a:pt x="1142872" y="110617"/>
                  </a:lnTo>
                  <a:lnTo>
                    <a:pt x="1145920" y="107568"/>
                  </a:lnTo>
                  <a:lnTo>
                    <a:pt x="1212595" y="13335"/>
                  </a:lnTo>
                  <a:lnTo>
                    <a:pt x="1214627" y="10287"/>
                  </a:lnTo>
                  <a:lnTo>
                    <a:pt x="1213612" y="5080"/>
                  </a:lnTo>
                  <a:lnTo>
                    <a:pt x="1210564" y="2031"/>
                  </a:lnTo>
                  <a:lnTo>
                    <a:pt x="1206372" y="0"/>
                  </a:lnTo>
                  <a:close/>
                </a:path>
                <a:path w="1214754" h="1702435">
                  <a:moveTo>
                    <a:pt x="1092707" y="159766"/>
                  </a:moveTo>
                  <a:lnTo>
                    <a:pt x="1087501" y="160781"/>
                  </a:lnTo>
                  <a:lnTo>
                    <a:pt x="1084452" y="164846"/>
                  </a:lnTo>
                  <a:lnTo>
                    <a:pt x="1082420" y="168021"/>
                  </a:lnTo>
                  <a:lnTo>
                    <a:pt x="1083437" y="173100"/>
                  </a:lnTo>
                  <a:lnTo>
                    <a:pt x="1086484" y="176149"/>
                  </a:lnTo>
                  <a:lnTo>
                    <a:pt x="1090549" y="178181"/>
                  </a:lnTo>
                  <a:lnTo>
                    <a:pt x="1095755" y="177165"/>
                  </a:lnTo>
                  <a:lnTo>
                    <a:pt x="1097788" y="174117"/>
                  </a:lnTo>
                  <a:lnTo>
                    <a:pt x="1100836" y="170053"/>
                  </a:lnTo>
                  <a:lnTo>
                    <a:pt x="1099819" y="164846"/>
                  </a:lnTo>
                  <a:lnTo>
                    <a:pt x="1096771" y="162813"/>
                  </a:lnTo>
                  <a:lnTo>
                    <a:pt x="1092707" y="159766"/>
                  </a:lnTo>
                  <a:close/>
                </a:path>
                <a:path w="1214754" h="1702435">
                  <a:moveTo>
                    <a:pt x="1045463" y="226313"/>
                  </a:moveTo>
                  <a:lnTo>
                    <a:pt x="1040383" y="227330"/>
                  </a:lnTo>
                  <a:lnTo>
                    <a:pt x="1037336" y="231521"/>
                  </a:lnTo>
                  <a:lnTo>
                    <a:pt x="970661" y="324738"/>
                  </a:lnTo>
                  <a:lnTo>
                    <a:pt x="968628" y="328803"/>
                  </a:lnTo>
                  <a:lnTo>
                    <a:pt x="968628" y="333882"/>
                  </a:lnTo>
                  <a:lnTo>
                    <a:pt x="972692" y="335915"/>
                  </a:lnTo>
                  <a:lnTo>
                    <a:pt x="976883" y="339090"/>
                  </a:lnTo>
                  <a:lnTo>
                    <a:pt x="981963" y="337947"/>
                  </a:lnTo>
                  <a:lnTo>
                    <a:pt x="983995" y="333882"/>
                  </a:lnTo>
                  <a:lnTo>
                    <a:pt x="1050670" y="240665"/>
                  </a:lnTo>
                  <a:lnTo>
                    <a:pt x="1053718" y="236600"/>
                  </a:lnTo>
                  <a:lnTo>
                    <a:pt x="1052702" y="231521"/>
                  </a:lnTo>
                  <a:lnTo>
                    <a:pt x="1048639" y="229488"/>
                  </a:lnTo>
                  <a:lnTo>
                    <a:pt x="1045463" y="226313"/>
                  </a:lnTo>
                  <a:close/>
                </a:path>
                <a:path w="1214754" h="1702435">
                  <a:moveTo>
                    <a:pt x="930655" y="387223"/>
                  </a:moveTo>
                  <a:lnTo>
                    <a:pt x="925576" y="388238"/>
                  </a:lnTo>
                  <a:lnTo>
                    <a:pt x="923543" y="391287"/>
                  </a:lnTo>
                  <a:lnTo>
                    <a:pt x="920495" y="395350"/>
                  </a:lnTo>
                  <a:lnTo>
                    <a:pt x="921512" y="400431"/>
                  </a:lnTo>
                  <a:lnTo>
                    <a:pt x="925576" y="403606"/>
                  </a:lnTo>
                  <a:lnTo>
                    <a:pt x="928624" y="405638"/>
                  </a:lnTo>
                  <a:lnTo>
                    <a:pt x="933830" y="404622"/>
                  </a:lnTo>
                  <a:lnTo>
                    <a:pt x="936878" y="401447"/>
                  </a:lnTo>
                  <a:lnTo>
                    <a:pt x="939926" y="397382"/>
                  </a:lnTo>
                  <a:lnTo>
                    <a:pt x="938911" y="392303"/>
                  </a:lnTo>
                  <a:lnTo>
                    <a:pt x="934846" y="390271"/>
                  </a:lnTo>
                  <a:lnTo>
                    <a:pt x="930655" y="387223"/>
                  </a:lnTo>
                  <a:close/>
                </a:path>
                <a:path w="1214754" h="1702435">
                  <a:moveTo>
                    <a:pt x="883538" y="453771"/>
                  </a:moveTo>
                  <a:lnTo>
                    <a:pt x="878458" y="454787"/>
                  </a:lnTo>
                  <a:lnTo>
                    <a:pt x="876426" y="458850"/>
                  </a:lnTo>
                  <a:lnTo>
                    <a:pt x="809751" y="552069"/>
                  </a:lnTo>
                  <a:lnTo>
                    <a:pt x="806703" y="556132"/>
                  </a:lnTo>
                  <a:lnTo>
                    <a:pt x="807719" y="561340"/>
                  </a:lnTo>
                  <a:lnTo>
                    <a:pt x="811783" y="563372"/>
                  </a:lnTo>
                  <a:lnTo>
                    <a:pt x="814831" y="566419"/>
                  </a:lnTo>
                  <a:lnTo>
                    <a:pt x="820038" y="565404"/>
                  </a:lnTo>
                  <a:lnTo>
                    <a:pt x="823087" y="561340"/>
                  </a:lnTo>
                  <a:lnTo>
                    <a:pt x="889762" y="468122"/>
                  </a:lnTo>
                  <a:lnTo>
                    <a:pt x="891793" y="463931"/>
                  </a:lnTo>
                  <a:lnTo>
                    <a:pt x="890777" y="458850"/>
                  </a:lnTo>
                  <a:lnTo>
                    <a:pt x="887602" y="456819"/>
                  </a:lnTo>
                  <a:lnTo>
                    <a:pt x="883538" y="453771"/>
                  </a:lnTo>
                  <a:close/>
                </a:path>
                <a:path w="1214754" h="1702435">
                  <a:moveTo>
                    <a:pt x="769746" y="614553"/>
                  </a:moveTo>
                  <a:lnTo>
                    <a:pt x="764666" y="615569"/>
                  </a:lnTo>
                  <a:lnTo>
                    <a:pt x="761618" y="618617"/>
                  </a:lnTo>
                  <a:lnTo>
                    <a:pt x="759587" y="622807"/>
                  </a:lnTo>
                  <a:lnTo>
                    <a:pt x="760602" y="627888"/>
                  </a:lnTo>
                  <a:lnTo>
                    <a:pt x="763651" y="629919"/>
                  </a:lnTo>
                  <a:lnTo>
                    <a:pt x="767714" y="632968"/>
                  </a:lnTo>
                  <a:lnTo>
                    <a:pt x="772794" y="631951"/>
                  </a:lnTo>
                  <a:lnTo>
                    <a:pt x="774953" y="628904"/>
                  </a:lnTo>
                  <a:lnTo>
                    <a:pt x="778001" y="624840"/>
                  </a:lnTo>
                  <a:lnTo>
                    <a:pt x="776986" y="619632"/>
                  </a:lnTo>
                  <a:lnTo>
                    <a:pt x="773938" y="616585"/>
                  </a:lnTo>
                  <a:lnTo>
                    <a:pt x="769746" y="614553"/>
                  </a:lnTo>
                  <a:close/>
                </a:path>
                <a:path w="1214754" h="1702435">
                  <a:moveTo>
                    <a:pt x="722629" y="681101"/>
                  </a:moveTo>
                  <a:lnTo>
                    <a:pt x="717550" y="682117"/>
                  </a:lnTo>
                  <a:lnTo>
                    <a:pt x="714375" y="685165"/>
                  </a:lnTo>
                  <a:lnTo>
                    <a:pt x="647826" y="779399"/>
                  </a:lnTo>
                  <a:lnTo>
                    <a:pt x="645794" y="782574"/>
                  </a:lnTo>
                  <a:lnTo>
                    <a:pt x="646811" y="787654"/>
                  </a:lnTo>
                  <a:lnTo>
                    <a:pt x="649858" y="790701"/>
                  </a:lnTo>
                  <a:lnTo>
                    <a:pt x="653922" y="793750"/>
                  </a:lnTo>
                  <a:lnTo>
                    <a:pt x="659129" y="792734"/>
                  </a:lnTo>
                  <a:lnTo>
                    <a:pt x="661162" y="788669"/>
                  </a:lnTo>
                  <a:lnTo>
                    <a:pt x="727709" y="695451"/>
                  </a:lnTo>
                  <a:lnTo>
                    <a:pt x="730884" y="691388"/>
                  </a:lnTo>
                  <a:lnTo>
                    <a:pt x="729741" y="686307"/>
                  </a:lnTo>
                  <a:lnTo>
                    <a:pt x="725677" y="684149"/>
                  </a:lnTo>
                  <a:lnTo>
                    <a:pt x="722629" y="681101"/>
                  </a:lnTo>
                  <a:close/>
                </a:path>
                <a:path w="1214754" h="1702435">
                  <a:moveTo>
                    <a:pt x="608838" y="841882"/>
                  </a:moveTo>
                  <a:lnTo>
                    <a:pt x="603757" y="841882"/>
                  </a:lnTo>
                  <a:lnTo>
                    <a:pt x="600709" y="846074"/>
                  </a:lnTo>
                  <a:lnTo>
                    <a:pt x="597534" y="850138"/>
                  </a:lnTo>
                  <a:lnTo>
                    <a:pt x="598551" y="855218"/>
                  </a:lnTo>
                  <a:lnTo>
                    <a:pt x="602741" y="857250"/>
                  </a:lnTo>
                  <a:lnTo>
                    <a:pt x="605789" y="860425"/>
                  </a:lnTo>
                  <a:lnTo>
                    <a:pt x="610869" y="859409"/>
                  </a:lnTo>
                  <a:lnTo>
                    <a:pt x="613917" y="855218"/>
                  </a:lnTo>
                  <a:lnTo>
                    <a:pt x="617092" y="852169"/>
                  </a:lnTo>
                  <a:lnTo>
                    <a:pt x="616076" y="847090"/>
                  </a:lnTo>
                  <a:lnTo>
                    <a:pt x="611886" y="844042"/>
                  </a:lnTo>
                  <a:lnTo>
                    <a:pt x="608838" y="841882"/>
                  </a:lnTo>
                  <a:close/>
                </a:path>
                <a:path w="1214754" h="1702435">
                  <a:moveTo>
                    <a:pt x="560704" y="908557"/>
                  </a:moveTo>
                  <a:lnTo>
                    <a:pt x="555497" y="909574"/>
                  </a:lnTo>
                  <a:lnTo>
                    <a:pt x="553465" y="912622"/>
                  </a:lnTo>
                  <a:lnTo>
                    <a:pt x="486917" y="1006856"/>
                  </a:lnTo>
                  <a:lnTo>
                    <a:pt x="483742" y="1009904"/>
                  </a:lnTo>
                  <a:lnTo>
                    <a:pt x="484886" y="1014984"/>
                  </a:lnTo>
                  <a:lnTo>
                    <a:pt x="488950" y="1018159"/>
                  </a:lnTo>
                  <a:lnTo>
                    <a:pt x="491997" y="1020191"/>
                  </a:lnTo>
                  <a:lnTo>
                    <a:pt x="497077" y="1019175"/>
                  </a:lnTo>
                  <a:lnTo>
                    <a:pt x="500252" y="1016000"/>
                  </a:lnTo>
                  <a:lnTo>
                    <a:pt x="566801" y="922909"/>
                  </a:lnTo>
                  <a:lnTo>
                    <a:pt x="568832" y="918718"/>
                  </a:lnTo>
                  <a:lnTo>
                    <a:pt x="567816" y="913638"/>
                  </a:lnTo>
                  <a:lnTo>
                    <a:pt x="564768" y="910590"/>
                  </a:lnTo>
                  <a:lnTo>
                    <a:pt x="560704" y="908557"/>
                  </a:lnTo>
                  <a:close/>
                </a:path>
                <a:path w="1214754" h="1702435">
                  <a:moveTo>
                    <a:pt x="446913" y="1068324"/>
                  </a:moveTo>
                  <a:lnTo>
                    <a:pt x="441832" y="1069340"/>
                  </a:lnTo>
                  <a:lnTo>
                    <a:pt x="439674" y="1073404"/>
                  </a:lnTo>
                  <a:lnTo>
                    <a:pt x="436625" y="1076452"/>
                  </a:lnTo>
                  <a:lnTo>
                    <a:pt x="437641" y="1081659"/>
                  </a:lnTo>
                  <a:lnTo>
                    <a:pt x="440689" y="1084707"/>
                  </a:lnTo>
                  <a:lnTo>
                    <a:pt x="444880" y="1087755"/>
                  </a:lnTo>
                  <a:lnTo>
                    <a:pt x="449961" y="1086739"/>
                  </a:lnTo>
                  <a:lnTo>
                    <a:pt x="453008" y="1082675"/>
                  </a:lnTo>
                  <a:lnTo>
                    <a:pt x="455040" y="1079500"/>
                  </a:lnTo>
                  <a:lnTo>
                    <a:pt x="454025" y="1074420"/>
                  </a:lnTo>
                  <a:lnTo>
                    <a:pt x="450976" y="1071372"/>
                  </a:lnTo>
                  <a:lnTo>
                    <a:pt x="446913" y="1068324"/>
                  </a:lnTo>
                  <a:close/>
                </a:path>
                <a:path w="1214754" h="1702435">
                  <a:moveTo>
                    <a:pt x="399795" y="1135888"/>
                  </a:moveTo>
                  <a:lnTo>
                    <a:pt x="394588" y="1135888"/>
                  </a:lnTo>
                  <a:lnTo>
                    <a:pt x="391540" y="1139952"/>
                  </a:lnTo>
                  <a:lnTo>
                    <a:pt x="324865" y="1233170"/>
                  </a:lnTo>
                  <a:lnTo>
                    <a:pt x="322833" y="1237234"/>
                  </a:lnTo>
                  <a:lnTo>
                    <a:pt x="323850" y="1242441"/>
                  </a:lnTo>
                  <a:lnTo>
                    <a:pt x="327025" y="1245489"/>
                  </a:lnTo>
                  <a:lnTo>
                    <a:pt x="331088" y="1247521"/>
                  </a:lnTo>
                  <a:lnTo>
                    <a:pt x="336168" y="1246505"/>
                  </a:lnTo>
                  <a:lnTo>
                    <a:pt x="338200" y="1243457"/>
                  </a:lnTo>
                  <a:lnTo>
                    <a:pt x="404875" y="1149223"/>
                  </a:lnTo>
                  <a:lnTo>
                    <a:pt x="407924" y="1146175"/>
                  </a:lnTo>
                  <a:lnTo>
                    <a:pt x="406907" y="1140968"/>
                  </a:lnTo>
                  <a:lnTo>
                    <a:pt x="402843" y="1137920"/>
                  </a:lnTo>
                  <a:lnTo>
                    <a:pt x="399795" y="1135888"/>
                  </a:lnTo>
                  <a:close/>
                </a:path>
                <a:path w="1214754" h="1702435">
                  <a:moveTo>
                    <a:pt x="286003" y="1295654"/>
                  </a:moveTo>
                  <a:lnTo>
                    <a:pt x="280796" y="1296670"/>
                  </a:lnTo>
                  <a:lnTo>
                    <a:pt x="277749" y="1300861"/>
                  </a:lnTo>
                  <a:lnTo>
                    <a:pt x="275716" y="1303909"/>
                  </a:lnTo>
                  <a:lnTo>
                    <a:pt x="275716" y="1308989"/>
                  </a:lnTo>
                  <a:lnTo>
                    <a:pt x="279780" y="1312037"/>
                  </a:lnTo>
                  <a:lnTo>
                    <a:pt x="283971" y="1314069"/>
                  </a:lnTo>
                  <a:lnTo>
                    <a:pt x="289051" y="1314069"/>
                  </a:lnTo>
                  <a:lnTo>
                    <a:pt x="291083" y="1310005"/>
                  </a:lnTo>
                  <a:lnTo>
                    <a:pt x="294131" y="1305941"/>
                  </a:lnTo>
                  <a:lnTo>
                    <a:pt x="293115" y="1300861"/>
                  </a:lnTo>
                  <a:lnTo>
                    <a:pt x="289051" y="1298702"/>
                  </a:lnTo>
                  <a:lnTo>
                    <a:pt x="286003" y="1295654"/>
                  </a:lnTo>
                  <a:close/>
                </a:path>
                <a:path w="1214754" h="1702435">
                  <a:moveTo>
                    <a:pt x="237743" y="1362202"/>
                  </a:moveTo>
                  <a:lnTo>
                    <a:pt x="232663" y="1363218"/>
                  </a:lnTo>
                  <a:lnTo>
                    <a:pt x="230631" y="1367409"/>
                  </a:lnTo>
                  <a:lnTo>
                    <a:pt x="163956" y="1460627"/>
                  </a:lnTo>
                  <a:lnTo>
                    <a:pt x="160908" y="1464691"/>
                  </a:lnTo>
                  <a:lnTo>
                    <a:pt x="161925" y="1469771"/>
                  </a:lnTo>
                  <a:lnTo>
                    <a:pt x="165988" y="1471803"/>
                  </a:lnTo>
                  <a:lnTo>
                    <a:pt x="169163" y="1474978"/>
                  </a:lnTo>
                  <a:lnTo>
                    <a:pt x="174243" y="1473962"/>
                  </a:lnTo>
                  <a:lnTo>
                    <a:pt x="177291" y="1470787"/>
                  </a:lnTo>
                  <a:lnTo>
                    <a:pt x="243966" y="1376553"/>
                  </a:lnTo>
                  <a:lnTo>
                    <a:pt x="245999" y="1373505"/>
                  </a:lnTo>
                  <a:lnTo>
                    <a:pt x="245999" y="1368425"/>
                  </a:lnTo>
                  <a:lnTo>
                    <a:pt x="237743" y="1362202"/>
                  </a:lnTo>
                  <a:close/>
                </a:path>
                <a:path w="1214754" h="1702435">
                  <a:moveTo>
                    <a:pt x="124078" y="1523111"/>
                  </a:moveTo>
                  <a:lnTo>
                    <a:pt x="118871" y="1524127"/>
                  </a:lnTo>
                  <a:lnTo>
                    <a:pt x="116839" y="1527175"/>
                  </a:lnTo>
                  <a:lnTo>
                    <a:pt x="113791" y="1531239"/>
                  </a:lnTo>
                  <a:lnTo>
                    <a:pt x="114807" y="1536319"/>
                  </a:lnTo>
                  <a:lnTo>
                    <a:pt x="118871" y="1539494"/>
                  </a:lnTo>
                  <a:lnTo>
                    <a:pt x="121919" y="1541526"/>
                  </a:lnTo>
                  <a:lnTo>
                    <a:pt x="127126" y="1540510"/>
                  </a:lnTo>
                  <a:lnTo>
                    <a:pt x="130175" y="1537462"/>
                  </a:lnTo>
                  <a:lnTo>
                    <a:pt x="132206" y="1533271"/>
                  </a:lnTo>
                  <a:lnTo>
                    <a:pt x="131190" y="1528191"/>
                  </a:lnTo>
                  <a:lnTo>
                    <a:pt x="128142" y="1526159"/>
                  </a:lnTo>
                  <a:lnTo>
                    <a:pt x="124078" y="1523111"/>
                  </a:lnTo>
                  <a:close/>
                </a:path>
                <a:path w="1214754" h="1702435">
                  <a:moveTo>
                    <a:pt x="76834" y="1589659"/>
                  </a:moveTo>
                  <a:lnTo>
                    <a:pt x="71754" y="1590675"/>
                  </a:lnTo>
                  <a:lnTo>
                    <a:pt x="68706" y="1594739"/>
                  </a:lnTo>
                  <a:lnTo>
                    <a:pt x="3047" y="1687957"/>
                  </a:lnTo>
                  <a:lnTo>
                    <a:pt x="0" y="1692021"/>
                  </a:lnTo>
                  <a:lnTo>
                    <a:pt x="1015" y="1697227"/>
                  </a:lnTo>
                  <a:lnTo>
                    <a:pt x="4063" y="1699260"/>
                  </a:lnTo>
                  <a:lnTo>
                    <a:pt x="8254" y="1702308"/>
                  </a:lnTo>
                  <a:lnTo>
                    <a:pt x="13334" y="1701292"/>
                  </a:lnTo>
                  <a:lnTo>
                    <a:pt x="16382" y="1697227"/>
                  </a:lnTo>
                  <a:lnTo>
                    <a:pt x="82041" y="1604010"/>
                  </a:lnTo>
                  <a:lnTo>
                    <a:pt x="85089" y="1599819"/>
                  </a:lnTo>
                  <a:lnTo>
                    <a:pt x="84074" y="1594739"/>
                  </a:lnTo>
                  <a:lnTo>
                    <a:pt x="80009" y="1592707"/>
                  </a:lnTo>
                  <a:lnTo>
                    <a:pt x="76834" y="15896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00826" y="3686555"/>
              <a:ext cx="100330" cy="12687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061328" y="3853941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4">
                  <a:moveTo>
                    <a:pt x="15367" y="14350"/>
                  </a:moveTo>
                  <a:lnTo>
                    <a:pt x="13335" y="17398"/>
                  </a:lnTo>
                  <a:lnTo>
                    <a:pt x="8128" y="18414"/>
                  </a:lnTo>
                  <a:lnTo>
                    <a:pt x="4063" y="16382"/>
                  </a:lnTo>
                  <a:lnTo>
                    <a:pt x="1016" y="13334"/>
                  </a:lnTo>
                  <a:lnTo>
                    <a:pt x="0" y="8254"/>
                  </a:lnTo>
                  <a:lnTo>
                    <a:pt x="2032" y="5079"/>
                  </a:lnTo>
                  <a:lnTo>
                    <a:pt x="5080" y="1015"/>
                  </a:lnTo>
                  <a:lnTo>
                    <a:pt x="10287" y="0"/>
                  </a:lnTo>
                  <a:lnTo>
                    <a:pt x="14350" y="3047"/>
                  </a:lnTo>
                  <a:lnTo>
                    <a:pt x="17399" y="5079"/>
                  </a:lnTo>
                  <a:lnTo>
                    <a:pt x="18415" y="10286"/>
                  </a:lnTo>
                  <a:lnTo>
                    <a:pt x="15367" y="14350"/>
                  </a:lnTo>
                  <a:close/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39916" y="3912869"/>
              <a:ext cx="100330" cy="12801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899403" y="4081398"/>
              <a:ext cx="19685" cy="18415"/>
            </a:xfrm>
            <a:custGeom>
              <a:avLst/>
              <a:gdLst/>
              <a:ahLst/>
              <a:cxnLst/>
              <a:rect l="l" t="t" r="r" b="b"/>
              <a:pathLst>
                <a:path w="19685" h="18414">
                  <a:moveTo>
                    <a:pt x="16383" y="14224"/>
                  </a:moveTo>
                  <a:lnTo>
                    <a:pt x="13335" y="17399"/>
                  </a:lnTo>
                  <a:lnTo>
                    <a:pt x="8128" y="18414"/>
                  </a:lnTo>
                  <a:lnTo>
                    <a:pt x="5080" y="16382"/>
                  </a:lnTo>
                  <a:lnTo>
                    <a:pt x="1016" y="13207"/>
                  </a:lnTo>
                  <a:lnTo>
                    <a:pt x="0" y="8127"/>
                  </a:lnTo>
                  <a:lnTo>
                    <a:pt x="3048" y="4063"/>
                  </a:lnTo>
                  <a:lnTo>
                    <a:pt x="5080" y="1015"/>
                  </a:lnTo>
                  <a:lnTo>
                    <a:pt x="10160" y="0"/>
                  </a:lnTo>
                  <a:lnTo>
                    <a:pt x="14350" y="3048"/>
                  </a:lnTo>
                  <a:lnTo>
                    <a:pt x="18415" y="5080"/>
                  </a:lnTo>
                  <a:lnTo>
                    <a:pt x="19431" y="10159"/>
                  </a:lnTo>
                  <a:lnTo>
                    <a:pt x="16383" y="14224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77991" y="4140326"/>
              <a:ext cx="100330" cy="127888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738495" y="4308728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4">
                  <a:moveTo>
                    <a:pt x="15366" y="14351"/>
                  </a:moveTo>
                  <a:lnTo>
                    <a:pt x="13207" y="17399"/>
                  </a:lnTo>
                  <a:lnTo>
                    <a:pt x="8127" y="18415"/>
                  </a:lnTo>
                  <a:lnTo>
                    <a:pt x="4063" y="15367"/>
                  </a:lnTo>
                  <a:lnTo>
                    <a:pt x="1015" y="13335"/>
                  </a:lnTo>
                  <a:lnTo>
                    <a:pt x="0" y="8255"/>
                  </a:lnTo>
                  <a:lnTo>
                    <a:pt x="2031" y="4064"/>
                  </a:lnTo>
                  <a:lnTo>
                    <a:pt x="5079" y="1016"/>
                  </a:lnTo>
                  <a:lnTo>
                    <a:pt x="10159" y="0"/>
                  </a:lnTo>
                  <a:lnTo>
                    <a:pt x="14350" y="2032"/>
                  </a:lnTo>
                  <a:lnTo>
                    <a:pt x="17399" y="5080"/>
                  </a:lnTo>
                  <a:lnTo>
                    <a:pt x="18414" y="10287"/>
                  </a:lnTo>
                  <a:lnTo>
                    <a:pt x="15366" y="14351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17083" y="4367656"/>
              <a:ext cx="100330" cy="12788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576443" y="4536058"/>
              <a:ext cx="19685" cy="19050"/>
            </a:xfrm>
            <a:custGeom>
              <a:avLst/>
              <a:gdLst/>
              <a:ahLst/>
              <a:cxnLst/>
              <a:rect l="l" t="t" r="r" b="b"/>
              <a:pathLst>
                <a:path w="19685" h="19050">
                  <a:moveTo>
                    <a:pt x="16383" y="13335"/>
                  </a:moveTo>
                  <a:lnTo>
                    <a:pt x="13335" y="17526"/>
                  </a:lnTo>
                  <a:lnTo>
                    <a:pt x="8255" y="18542"/>
                  </a:lnTo>
                  <a:lnTo>
                    <a:pt x="5207" y="15367"/>
                  </a:lnTo>
                  <a:lnTo>
                    <a:pt x="1016" y="13335"/>
                  </a:lnTo>
                  <a:lnTo>
                    <a:pt x="0" y="8255"/>
                  </a:lnTo>
                  <a:lnTo>
                    <a:pt x="3175" y="4191"/>
                  </a:lnTo>
                  <a:lnTo>
                    <a:pt x="6223" y="0"/>
                  </a:lnTo>
                  <a:lnTo>
                    <a:pt x="11303" y="0"/>
                  </a:lnTo>
                  <a:lnTo>
                    <a:pt x="14351" y="2159"/>
                  </a:lnTo>
                  <a:lnTo>
                    <a:pt x="18542" y="5207"/>
                  </a:lnTo>
                  <a:lnTo>
                    <a:pt x="19558" y="10287"/>
                  </a:lnTo>
                  <a:lnTo>
                    <a:pt x="16383" y="13335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55031" y="4595113"/>
              <a:ext cx="100330" cy="12687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415533" y="4762500"/>
              <a:ext cx="18415" cy="19685"/>
            </a:xfrm>
            <a:custGeom>
              <a:avLst/>
              <a:gdLst/>
              <a:ahLst/>
              <a:cxnLst/>
              <a:rect l="l" t="t" r="r" b="b"/>
              <a:pathLst>
                <a:path w="18414" h="19685">
                  <a:moveTo>
                    <a:pt x="16382" y="14350"/>
                  </a:moveTo>
                  <a:lnTo>
                    <a:pt x="13335" y="18414"/>
                  </a:lnTo>
                  <a:lnTo>
                    <a:pt x="8254" y="19431"/>
                  </a:lnTo>
                  <a:lnTo>
                    <a:pt x="4063" y="16382"/>
                  </a:lnTo>
                  <a:lnTo>
                    <a:pt x="1015" y="13335"/>
                  </a:lnTo>
                  <a:lnTo>
                    <a:pt x="0" y="8127"/>
                  </a:lnTo>
                  <a:lnTo>
                    <a:pt x="3048" y="5080"/>
                  </a:lnTo>
                  <a:lnTo>
                    <a:pt x="5206" y="1016"/>
                  </a:lnTo>
                  <a:lnTo>
                    <a:pt x="10287" y="0"/>
                  </a:lnTo>
                  <a:lnTo>
                    <a:pt x="14350" y="3048"/>
                  </a:lnTo>
                  <a:lnTo>
                    <a:pt x="17399" y="6095"/>
                  </a:lnTo>
                  <a:lnTo>
                    <a:pt x="18414" y="11175"/>
                  </a:lnTo>
                  <a:lnTo>
                    <a:pt x="16382" y="14350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7" name="object 4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94121" y="4822444"/>
              <a:ext cx="100330" cy="126873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254625" y="4989830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4">
                  <a:moveTo>
                    <a:pt x="15366" y="14351"/>
                  </a:moveTo>
                  <a:lnTo>
                    <a:pt x="13335" y="18415"/>
                  </a:lnTo>
                  <a:lnTo>
                    <a:pt x="8254" y="18415"/>
                  </a:lnTo>
                  <a:lnTo>
                    <a:pt x="4063" y="16383"/>
                  </a:lnTo>
                  <a:lnTo>
                    <a:pt x="0" y="13335"/>
                  </a:lnTo>
                  <a:lnTo>
                    <a:pt x="0" y="8255"/>
                  </a:lnTo>
                  <a:lnTo>
                    <a:pt x="2032" y="5207"/>
                  </a:lnTo>
                  <a:lnTo>
                    <a:pt x="5079" y="1016"/>
                  </a:lnTo>
                  <a:lnTo>
                    <a:pt x="10287" y="0"/>
                  </a:lnTo>
                  <a:lnTo>
                    <a:pt x="13335" y="3048"/>
                  </a:lnTo>
                  <a:lnTo>
                    <a:pt x="17399" y="5207"/>
                  </a:lnTo>
                  <a:lnTo>
                    <a:pt x="18414" y="10287"/>
                  </a:lnTo>
                  <a:lnTo>
                    <a:pt x="15366" y="14351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32196" y="5048757"/>
              <a:ext cx="100330" cy="128016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092700" y="5217286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4">
                  <a:moveTo>
                    <a:pt x="16383" y="14350"/>
                  </a:moveTo>
                  <a:lnTo>
                    <a:pt x="13335" y="17399"/>
                  </a:lnTo>
                  <a:lnTo>
                    <a:pt x="8127" y="18415"/>
                  </a:lnTo>
                  <a:lnTo>
                    <a:pt x="5079" y="16382"/>
                  </a:lnTo>
                  <a:lnTo>
                    <a:pt x="1015" y="13207"/>
                  </a:lnTo>
                  <a:lnTo>
                    <a:pt x="0" y="8127"/>
                  </a:lnTo>
                  <a:lnTo>
                    <a:pt x="3048" y="4063"/>
                  </a:lnTo>
                  <a:lnTo>
                    <a:pt x="5079" y="1015"/>
                  </a:lnTo>
                  <a:lnTo>
                    <a:pt x="10287" y="0"/>
                  </a:lnTo>
                  <a:lnTo>
                    <a:pt x="14350" y="3048"/>
                  </a:lnTo>
                  <a:lnTo>
                    <a:pt x="17399" y="5080"/>
                  </a:lnTo>
                  <a:lnTo>
                    <a:pt x="18414" y="10160"/>
                  </a:lnTo>
                  <a:lnTo>
                    <a:pt x="16383" y="14350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1" name="object 5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71288" y="5276214"/>
              <a:ext cx="100330" cy="127888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95300" y="3893819"/>
              <a:ext cx="4470400" cy="1524000"/>
            </a:xfrm>
            <a:custGeom>
              <a:avLst/>
              <a:gdLst/>
              <a:ahLst/>
              <a:cxnLst/>
              <a:rect l="l" t="t" r="r" b="b"/>
              <a:pathLst>
                <a:path w="4470400" h="1524000">
                  <a:moveTo>
                    <a:pt x="4469892" y="0"/>
                  </a:moveTo>
                  <a:lnTo>
                    <a:pt x="0" y="0"/>
                  </a:lnTo>
                  <a:lnTo>
                    <a:pt x="0" y="1523999"/>
                  </a:lnTo>
                  <a:lnTo>
                    <a:pt x="4469892" y="1523999"/>
                  </a:lnTo>
                  <a:lnTo>
                    <a:pt x="4469892" y="0"/>
                  </a:lnTo>
                  <a:close/>
                </a:path>
              </a:pathLst>
            </a:custGeom>
            <a:solidFill>
              <a:srgbClr val="FFBED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3" name="object 53"/>
            <p:cNvSpPr/>
            <p:nvPr/>
          </p:nvSpPr>
          <p:spPr>
            <a:xfrm>
              <a:off x="495300" y="3893819"/>
              <a:ext cx="4470400" cy="1524000"/>
            </a:xfrm>
            <a:custGeom>
              <a:avLst/>
              <a:gdLst/>
              <a:ahLst/>
              <a:cxnLst/>
              <a:rect l="l" t="t" r="r" b="b"/>
              <a:pathLst>
                <a:path w="4470400" h="1524000">
                  <a:moveTo>
                    <a:pt x="0" y="1523999"/>
                  </a:moveTo>
                  <a:lnTo>
                    <a:pt x="4469892" y="1523999"/>
                  </a:lnTo>
                  <a:lnTo>
                    <a:pt x="4469892" y="0"/>
                  </a:lnTo>
                  <a:lnTo>
                    <a:pt x="0" y="0"/>
                  </a:lnTo>
                  <a:lnTo>
                    <a:pt x="0" y="1523999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81050" y="3960367"/>
            <a:ext cx="14998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Thread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Warp</a:t>
            </a:r>
            <a:endParaRPr sz="2000" dirty="0">
              <a:latin typeface="Arial MT"/>
              <a:cs typeface="Arial MT"/>
            </a:endParaRPr>
          </a:p>
        </p:txBody>
      </p:sp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794004" y="4375403"/>
          <a:ext cx="2436495" cy="83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1850">
                <a:tc>
                  <a:txBody>
                    <a:bodyPr/>
                    <a:lstStyle/>
                    <a:p>
                      <a:pPr marL="53975" marR="25400" indent="-12700" algn="ctr">
                        <a:lnSpc>
                          <a:spcPts val="2060"/>
                        </a:lnSpc>
                        <a:spcBef>
                          <a:spcPts val="16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Scalar Thread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  <a:p>
                      <a:pPr marL="28575" algn="ctr">
                        <a:lnSpc>
                          <a:spcPts val="2170"/>
                        </a:lnSpc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W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AF4"/>
                    </a:solidFill>
                  </a:tcPr>
                </a:tc>
                <a:tc>
                  <a:txBody>
                    <a:bodyPr/>
                    <a:lstStyle/>
                    <a:p>
                      <a:pPr marL="45085" marR="34290" indent="-12700" algn="ctr">
                        <a:lnSpc>
                          <a:spcPts val="2060"/>
                        </a:lnSpc>
                        <a:spcBef>
                          <a:spcPts val="16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Scalar Thread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  <a:p>
                      <a:pPr marL="6350" algn="ctr">
                        <a:lnSpc>
                          <a:spcPts val="2170"/>
                        </a:lnSpc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X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AF4"/>
                    </a:solidFill>
                  </a:tcPr>
                </a:tc>
                <a:tc>
                  <a:txBody>
                    <a:bodyPr/>
                    <a:lstStyle/>
                    <a:p>
                      <a:pPr marL="52069" marR="26034" indent="-13335" algn="ctr">
                        <a:lnSpc>
                          <a:spcPts val="2060"/>
                        </a:lnSpc>
                        <a:spcBef>
                          <a:spcPts val="16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Scalar Thread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  <a:p>
                      <a:pPr marL="20320" algn="ctr">
                        <a:lnSpc>
                          <a:spcPts val="2170"/>
                        </a:lnSpc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Y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object 56"/>
          <p:cNvSpPr txBox="1"/>
          <p:nvPr/>
        </p:nvSpPr>
        <p:spPr>
          <a:xfrm>
            <a:off x="3950208" y="4383023"/>
            <a:ext cx="812800" cy="832485"/>
          </a:xfrm>
          <a:prstGeom prst="rect">
            <a:avLst/>
          </a:prstGeom>
          <a:solidFill>
            <a:srgbClr val="FFEAF4"/>
          </a:solidFill>
          <a:ln w="1524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 marR="25400" indent="-12065" algn="ctr">
              <a:lnSpc>
                <a:spcPct val="98500"/>
              </a:lnSpc>
            </a:pPr>
            <a:r>
              <a:rPr sz="1800" spc="-10" dirty="0">
                <a:latin typeface="Arial MT"/>
                <a:cs typeface="Arial MT"/>
              </a:rPr>
              <a:t>Scalar Thread </a:t>
            </a:r>
            <a:r>
              <a:rPr sz="2000" spc="-50" dirty="0">
                <a:latin typeface="Arial MT"/>
                <a:cs typeface="Arial MT"/>
              </a:rPr>
              <a:t>Z</a:t>
            </a:r>
            <a:endParaRPr sz="2000" dirty="0">
              <a:latin typeface="Arial MT"/>
              <a:cs typeface="Arial MT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997707" y="3893820"/>
            <a:ext cx="1967864" cy="943610"/>
            <a:chOff x="2997707" y="3893820"/>
            <a:chExt cx="1967864" cy="943610"/>
          </a:xfrm>
        </p:grpSpPr>
        <p:sp>
          <p:nvSpPr>
            <p:cNvPr id="58" name="object 58"/>
            <p:cNvSpPr/>
            <p:nvPr/>
          </p:nvSpPr>
          <p:spPr>
            <a:xfrm>
              <a:off x="3341369" y="478459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4637" y="0"/>
                  </a:moveTo>
                  <a:lnTo>
                    <a:pt x="15162" y="1990"/>
                  </a:lnTo>
                  <a:lnTo>
                    <a:pt x="7318" y="7445"/>
                  </a:lnTo>
                  <a:lnTo>
                    <a:pt x="1974" y="15591"/>
                  </a:lnTo>
                  <a:lnTo>
                    <a:pt x="0" y="25653"/>
                  </a:lnTo>
                  <a:lnTo>
                    <a:pt x="1974" y="35129"/>
                  </a:lnTo>
                  <a:lnTo>
                    <a:pt x="7318" y="42973"/>
                  </a:lnTo>
                  <a:lnTo>
                    <a:pt x="15162" y="48317"/>
                  </a:lnTo>
                  <a:lnTo>
                    <a:pt x="24637" y="50291"/>
                  </a:lnTo>
                  <a:lnTo>
                    <a:pt x="34700" y="48317"/>
                  </a:lnTo>
                  <a:lnTo>
                    <a:pt x="42846" y="42973"/>
                  </a:lnTo>
                  <a:lnTo>
                    <a:pt x="48301" y="35129"/>
                  </a:lnTo>
                  <a:lnTo>
                    <a:pt x="50291" y="25653"/>
                  </a:lnTo>
                  <a:lnTo>
                    <a:pt x="48301" y="15591"/>
                  </a:lnTo>
                  <a:lnTo>
                    <a:pt x="42846" y="7445"/>
                  </a:lnTo>
                  <a:lnTo>
                    <a:pt x="34700" y="1990"/>
                  </a:lnTo>
                  <a:lnTo>
                    <a:pt x="246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9" name="object 59"/>
            <p:cNvSpPr/>
            <p:nvPr/>
          </p:nvSpPr>
          <p:spPr>
            <a:xfrm>
              <a:off x="3341369" y="478459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25653"/>
                  </a:moveTo>
                  <a:lnTo>
                    <a:pt x="1974" y="15591"/>
                  </a:lnTo>
                  <a:lnTo>
                    <a:pt x="7318" y="7445"/>
                  </a:lnTo>
                  <a:lnTo>
                    <a:pt x="15162" y="1990"/>
                  </a:lnTo>
                  <a:lnTo>
                    <a:pt x="24637" y="0"/>
                  </a:lnTo>
                  <a:lnTo>
                    <a:pt x="34700" y="1990"/>
                  </a:lnTo>
                  <a:lnTo>
                    <a:pt x="42846" y="7445"/>
                  </a:lnTo>
                  <a:lnTo>
                    <a:pt x="48301" y="15591"/>
                  </a:lnTo>
                  <a:lnTo>
                    <a:pt x="50291" y="25653"/>
                  </a:lnTo>
                  <a:lnTo>
                    <a:pt x="48301" y="35129"/>
                  </a:lnTo>
                  <a:lnTo>
                    <a:pt x="42846" y="42973"/>
                  </a:lnTo>
                  <a:lnTo>
                    <a:pt x="34700" y="48317"/>
                  </a:lnTo>
                  <a:lnTo>
                    <a:pt x="24637" y="50291"/>
                  </a:lnTo>
                  <a:lnTo>
                    <a:pt x="15162" y="48317"/>
                  </a:lnTo>
                  <a:lnTo>
                    <a:pt x="7318" y="42973"/>
                  </a:lnTo>
                  <a:lnTo>
                    <a:pt x="1974" y="35129"/>
                  </a:lnTo>
                  <a:lnTo>
                    <a:pt x="0" y="2565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0" name="object 60"/>
            <p:cNvSpPr/>
            <p:nvPr/>
          </p:nvSpPr>
          <p:spPr>
            <a:xfrm>
              <a:off x="3341369" y="478459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25145"/>
                  </a:moveTo>
                  <a:lnTo>
                    <a:pt x="1946" y="15269"/>
                  </a:lnTo>
                  <a:lnTo>
                    <a:pt x="7286" y="7286"/>
                  </a:lnTo>
                  <a:lnTo>
                    <a:pt x="15269" y="1946"/>
                  </a:lnTo>
                  <a:lnTo>
                    <a:pt x="25145" y="0"/>
                  </a:lnTo>
                  <a:lnTo>
                    <a:pt x="35022" y="1946"/>
                  </a:lnTo>
                  <a:lnTo>
                    <a:pt x="43005" y="7286"/>
                  </a:lnTo>
                  <a:lnTo>
                    <a:pt x="48345" y="15269"/>
                  </a:lnTo>
                  <a:lnTo>
                    <a:pt x="50291" y="25145"/>
                  </a:lnTo>
                  <a:lnTo>
                    <a:pt x="48345" y="35022"/>
                  </a:lnTo>
                  <a:lnTo>
                    <a:pt x="43005" y="43005"/>
                  </a:lnTo>
                  <a:lnTo>
                    <a:pt x="35022" y="48345"/>
                  </a:lnTo>
                  <a:lnTo>
                    <a:pt x="25145" y="50291"/>
                  </a:lnTo>
                  <a:lnTo>
                    <a:pt x="15269" y="48345"/>
                  </a:lnTo>
                  <a:lnTo>
                    <a:pt x="7286" y="43005"/>
                  </a:lnTo>
                  <a:lnTo>
                    <a:pt x="1946" y="35022"/>
                  </a:lnTo>
                  <a:lnTo>
                    <a:pt x="0" y="25145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1" name="object 61"/>
            <p:cNvSpPr/>
            <p:nvPr/>
          </p:nvSpPr>
          <p:spPr>
            <a:xfrm>
              <a:off x="3544061" y="478459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653" y="0"/>
                  </a:moveTo>
                  <a:lnTo>
                    <a:pt x="15591" y="1990"/>
                  </a:lnTo>
                  <a:lnTo>
                    <a:pt x="7445" y="7445"/>
                  </a:lnTo>
                  <a:lnTo>
                    <a:pt x="1990" y="15591"/>
                  </a:lnTo>
                  <a:lnTo>
                    <a:pt x="0" y="25653"/>
                  </a:lnTo>
                  <a:lnTo>
                    <a:pt x="1990" y="35129"/>
                  </a:lnTo>
                  <a:lnTo>
                    <a:pt x="7445" y="42973"/>
                  </a:lnTo>
                  <a:lnTo>
                    <a:pt x="15591" y="48317"/>
                  </a:lnTo>
                  <a:lnTo>
                    <a:pt x="25653" y="50291"/>
                  </a:lnTo>
                  <a:lnTo>
                    <a:pt x="35129" y="48317"/>
                  </a:lnTo>
                  <a:lnTo>
                    <a:pt x="42973" y="42973"/>
                  </a:lnTo>
                  <a:lnTo>
                    <a:pt x="48317" y="35129"/>
                  </a:lnTo>
                  <a:lnTo>
                    <a:pt x="50291" y="25653"/>
                  </a:lnTo>
                  <a:lnTo>
                    <a:pt x="48317" y="15591"/>
                  </a:lnTo>
                  <a:lnTo>
                    <a:pt x="42973" y="7445"/>
                  </a:lnTo>
                  <a:lnTo>
                    <a:pt x="35129" y="1990"/>
                  </a:lnTo>
                  <a:lnTo>
                    <a:pt x="256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2" name="object 62"/>
            <p:cNvSpPr/>
            <p:nvPr/>
          </p:nvSpPr>
          <p:spPr>
            <a:xfrm>
              <a:off x="3544061" y="478459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25653"/>
                  </a:moveTo>
                  <a:lnTo>
                    <a:pt x="1990" y="15591"/>
                  </a:lnTo>
                  <a:lnTo>
                    <a:pt x="7445" y="7445"/>
                  </a:lnTo>
                  <a:lnTo>
                    <a:pt x="15591" y="1990"/>
                  </a:lnTo>
                  <a:lnTo>
                    <a:pt x="25653" y="0"/>
                  </a:lnTo>
                  <a:lnTo>
                    <a:pt x="35129" y="1990"/>
                  </a:lnTo>
                  <a:lnTo>
                    <a:pt x="42973" y="7445"/>
                  </a:lnTo>
                  <a:lnTo>
                    <a:pt x="48317" y="15591"/>
                  </a:lnTo>
                  <a:lnTo>
                    <a:pt x="50291" y="25653"/>
                  </a:lnTo>
                  <a:lnTo>
                    <a:pt x="48317" y="35129"/>
                  </a:lnTo>
                  <a:lnTo>
                    <a:pt x="42973" y="42973"/>
                  </a:lnTo>
                  <a:lnTo>
                    <a:pt x="35129" y="48317"/>
                  </a:lnTo>
                  <a:lnTo>
                    <a:pt x="25653" y="50291"/>
                  </a:lnTo>
                  <a:lnTo>
                    <a:pt x="15591" y="48317"/>
                  </a:lnTo>
                  <a:lnTo>
                    <a:pt x="7445" y="42973"/>
                  </a:lnTo>
                  <a:lnTo>
                    <a:pt x="1990" y="35129"/>
                  </a:lnTo>
                  <a:lnTo>
                    <a:pt x="0" y="2565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3" name="object 63"/>
            <p:cNvSpPr/>
            <p:nvPr/>
          </p:nvSpPr>
          <p:spPr>
            <a:xfrm>
              <a:off x="3544061" y="478459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25145"/>
                  </a:moveTo>
                  <a:lnTo>
                    <a:pt x="1946" y="15269"/>
                  </a:lnTo>
                  <a:lnTo>
                    <a:pt x="7286" y="7286"/>
                  </a:lnTo>
                  <a:lnTo>
                    <a:pt x="15269" y="1946"/>
                  </a:lnTo>
                  <a:lnTo>
                    <a:pt x="25146" y="0"/>
                  </a:lnTo>
                  <a:lnTo>
                    <a:pt x="35022" y="1946"/>
                  </a:lnTo>
                  <a:lnTo>
                    <a:pt x="43005" y="7286"/>
                  </a:lnTo>
                  <a:lnTo>
                    <a:pt x="48345" y="15269"/>
                  </a:lnTo>
                  <a:lnTo>
                    <a:pt x="50291" y="25145"/>
                  </a:lnTo>
                  <a:lnTo>
                    <a:pt x="48345" y="35022"/>
                  </a:lnTo>
                  <a:lnTo>
                    <a:pt x="43005" y="43005"/>
                  </a:lnTo>
                  <a:lnTo>
                    <a:pt x="35022" y="48345"/>
                  </a:lnTo>
                  <a:lnTo>
                    <a:pt x="25146" y="50291"/>
                  </a:lnTo>
                  <a:lnTo>
                    <a:pt x="15269" y="48345"/>
                  </a:lnTo>
                  <a:lnTo>
                    <a:pt x="7286" y="43005"/>
                  </a:lnTo>
                  <a:lnTo>
                    <a:pt x="1946" y="35022"/>
                  </a:lnTo>
                  <a:lnTo>
                    <a:pt x="0" y="25145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4" name="object 64"/>
            <p:cNvSpPr/>
            <p:nvPr/>
          </p:nvSpPr>
          <p:spPr>
            <a:xfrm>
              <a:off x="3746753" y="4784598"/>
              <a:ext cx="52069" cy="50800"/>
            </a:xfrm>
            <a:custGeom>
              <a:avLst/>
              <a:gdLst/>
              <a:ahLst/>
              <a:cxnLst/>
              <a:rect l="l" t="t" r="r" b="b"/>
              <a:pathLst>
                <a:path w="52070" h="50800">
                  <a:moveTo>
                    <a:pt x="25908" y="0"/>
                  </a:moveTo>
                  <a:lnTo>
                    <a:pt x="15751" y="1990"/>
                  </a:lnTo>
                  <a:lnTo>
                    <a:pt x="7524" y="7445"/>
                  </a:lnTo>
                  <a:lnTo>
                    <a:pt x="2012" y="15591"/>
                  </a:lnTo>
                  <a:lnTo>
                    <a:pt x="0" y="25653"/>
                  </a:lnTo>
                  <a:lnTo>
                    <a:pt x="2012" y="35129"/>
                  </a:lnTo>
                  <a:lnTo>
                    <a:pt x="7524" y="42973"/>
                  </a:lnTo>
                  <a:lnTo>
                    <a:pt x="15751" y="48317"/>
                  </a:lnTo>
                  <a:lnTo>
                    <a:pt x="25908" y="50291"/>
                  </a:lnTo>
                  <a:lnTo>
                    <a:pt x="36064" y="48317"/>
                  </a:lnTo>
                  <a:lnTo>
                    <a:pt x="44291" y="42973"/>
                  </a:lnTo>
                  <a:lnTo>
                    <a:pt x="49803" y="35129"/>
                  </a:lnTo>
                  <a:lnTo>
                    <a:pt x="51816" y="25653"/>
                  </a:lnTo>
                  <a:lnTo>
                    <a:pt x="49803" y="15591"/>
                  </a:lnTo>
                  <a:lnTo>
                    <a:pt x="44291" y="7445"/>
                  </a:lnTo>
                  <a:lnTo>
                    <a:pt x="36064" y="1990"/>
                  </a:lnTo>
                  <a:lnTo>
                    <a:pt x="259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5" name="object 65"/>
            <p:cNvSpPr/>
            <p:nvPr/>
          </p:nvSpPr>
          <p:spPr>
            <a:xfrm>
              <a:off x="3746753" y="4784598"/>
              <a:ext cx="52069" cy="50800"/>
            </a:xfrm>
            <a:custGeom>
              <a:avLst/>
              <a:gdLst/>
              <a:ahLst/>
              <a:cxnLst/>
              <a:rect l="l" t="t" r="r" b="b"/>
              <a:pathLst>
                <a:path w="52070" h="50800">
                  <a:moveTo>
                    <a:pt x="0" y="25653"/>
                  </a:moveTo>
                  <a:lnTo>
                    <a:pt x="2012" y="15591"/>
                  </a:lnTo>
                  <a:lnTo>
                    <a:pt x="7524" y="7445"/>
                  </a:lnTo>
                  <a:lnTo>
                    <a:pt x="15751" y="1990"/>
                  </a:lnTo>
                  <a:lnTo>
                    <a:pt x="25908" y="0"/>
                  </a:lnTo>
                  <a:lnTo>
                    <a:pt x="36064" y="1990"/>
                  </a:lnTo>
                  <a:lnTo>
                    <a:pt x="44291" y="7445"/>
                  </a:lnTo>
                  <a:lnTo>
                    <a:pt x="49803" y="15591"/>
                  </a:lnTo>
                  <a:lnTo>
                    <a:pt x="51816" y="25653"/>
                  </a:lnTo>
                  <a:lnTo>
                    <a:pt x="49803" y="35129"/>
                  </a:lnTo>
                  <a:lnTo>
                    <a:pt x="44291" y="42973"/>
                  </a:lnTo>
                  <a:lnTo>
                    <a:pt x="36064" y="48317"/>
                  </a:lnTo>
                  <a:lnTo>
                    <a:pt x="25908" y="50291"/>
                  </a:lnTo>
                  <a:lnTo>
                    <a:pt x="15751" y="48317"/>
                  </a:lnTo>
                  <a:lnTo>
                    <a:pt x="7524" y="42973"/>
                  </a:lnTo>
                  <a:lnTo>
                    <a:pt x="2012" y="35129"/>
                  </a:lnTo>
                  <a:lnTo>
                    <a:pt x="0" y="2565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6" name="object 66"/>
            <p:cNvSpPr/>
            <p:nvPr/>
          </p:nvSpPr>
          <p:spPr>
            <a:xfrm>
              <a:off x="3746753" y="4784598"/>
              <a:ext cx="52069" cy="50800"/>
            </a:xfrm>
            <a:custGeom>
              <a:avLst/>
              <a:gdLst/>
              <a:ahLst/>
              <a:cxnLst/>
              <a:rect l="l" t="t" r="r" b="b"/>
              <a:pathLst>
                <a:path w="52070" h="50800">
                  <a:moveTo>
                    <a:pt x="0" y="25145"/>
                  </a:moveTo>
                  <a:lnTo>
                    <a:pt x="1994" y="15269"/>
                  </a:lnTo>
                  <a:lnTo>
                    <a:pt x="7477" y="7286"/>
                  </a:lnTo>
                  <a:lnTo>
                    <a:pt x="15698" y="1946"/>
                  </a:lnTo>
                  <a:lnTo>
                    <a:pt x="25908" y="0"/>
                  </a:lnTo>
                  <a:lnTo>
                    <a:pt x="36117" y="1946"/>
                  </a:lnTo>
                  <a:lnTo>
                    <a:pt x="44338" y="7286"/>
                  </a:lnTo>
                  <a:lnTo>
                    <a:pt x="49821" y="15269"/>
                  </a:lnTo>
                  <a:lnTo>
                    <a:pt x="51816" y="25145"/>
                  </a:lnTo>
                  <a:lnTo>
                    <a:pt x="49821" y="35022"/>
                  </a:lnTo>
                  <a:lnTo>
                    <a:pt x="44338" y="43005"/>
                  </a:lnTo>
                  <a:lnTo>
                    <a:pt x="36117" y="48345"/>
                  </a:lnTo>
                  <a:lnTo>
                    <a:pt x="25908" y="50291"/>
                  </a:lnTo>
                  <a:lnTo>
                    <a:pt x="15698" y="48345"/>
                  </a:lnTo>
                  <a:lnTo>
                    <a:pt x="7477" y="43005"/>
                  </a:lnTo>
                  <a:lnTo>
                    <a:pt x="1994" y="35022"/>
                  </a:lnTo>
                  <a:lnTo>
                    <a:pt x="0" y="25145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7" name="object 67"/>
            <p:cNvSpPr/>
            <p:nvPr/>
          </p:nvSpPr>
          <p:spPr>
            <a:xfrm>
              <a:off x="2997707" y="3893820"/>
              <a:ext cx="1967864" cy="417830"/>
            </a:xfrm>
            <a:custGeom>
              <a:avLst/>
              <a:gdLst/>
              <a:ahLst/>
              <a:cxnLst/>
              <a:rect l="l" t="t" r="r" b="b"/>
              <a:pathLst>
                <a:path w="1967864" h="417829">
                  <a:moveTo>
                    <a:pt x="1967483" y="0"/>
                  </a:moveTo>
                  <a:lnTo>
                    <a:pt x="0" y="0"/>
                  </a:lnTo>
                  <a:lnTo>
                    <a:pt x="0" y="417575"/>
                  </a:lnTo>
                  <a:lnTo>
                    <a:pt x="1967483" y="417575"/>
                  </a:lnTo>
                  <a:lnTo>
                    <a:pt x="1967483" y="0"/>
                  </a:lnTo>
                  <a:close/>
                </a:path>
              </a:pathLst>
            </a:custGeom>
            <a:solidFill>
              <a:srgbClr val="FFEAF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2997707" y="3893820"/>
            <a:ext cx="1967864" cy="417830"/>
          </a:xfrm>
          <a:prstGeom prst="rect">
            <a:avLst/>
          </a:prstGeom>
          <a:ln w="1524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5900">
              <a:lnSpc>
                <a:spcPts val="2315"/>
              </a:lnSpc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Common</a:t>
            </a:r>
            <a:r>
              <a:rPr sz="20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PC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31140" y="6525867"/>
            <a:ext cx="8837930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dirty="0">
                <a:latin typeface="Arial MT"/>
                <a:cs typeface="Arial MT"/>
              </a:rPr>
              <a:t>Lindholm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al.,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"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NVIDIA</a:t>
            </a:r>
            <a:r>
              <a:rPr sz="1600" spc="-114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Tesla:</a:t>
            </a:r>
            <a:r>
              <a:rPr sz="1600" spc="-8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600" spc="-10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Unified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Graphics</a:t>
            </a:r>
            <a:r>
              <a:rPr sz="16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and</a:t>
            </a:r>
            <a:r>
              <a:rPr sz="16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Computing</a:t>
            </a:r>
            <a:r>
              <a:rPr sz="1600" spc="-1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Architecture</a:t>
            </a:r>
            <a:r>
              <a:rPr sz="1600" dirty="0">
                <a:latin typeface="Arial MT"/>
                <a:cs typeface="Arial MT"/>
              </a:rPr>
              <a:t>,"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IEEE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Micro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2008.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981700" y="5018532"/>
            <a:ext cx="2639695" cy="451484"/>
          </a:xfrm>
          <a:prstGeom prst="rect">
            <a:avLst/>
          </a:prstGeom>
          <a:solidFill>
            <a:srgbClr val="CCFFFF"/>
          </a:solidFill>
          <a:ln w="15240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416559">
              <a:lnSpc>
                <a:spcPct val="100000"/>
              </a:lnSpc>
              <a:spcBef>
                <a:spcPts val="540"/>
              </a:spcBef>
            </a:pPr>
            <a:r>
              <a:rPr sz="2200" b="1" dirty="0">
                <a:latin typeface="Arial"/>
                <a:cs typeface="Arial"/>
              </a:rPr>
              <a:t>SIMD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Pipeline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92" y="952500"/>
            <a:ext cx="8966200" cy="5524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0" dirty="0"/>
              <a:t>High-</a:t>
            </a:r>
            <a:r>
              <a:rPr sz="4000" spc="-130" dirty="0"/>
              <a:t>Level</a:t>
            </a:r>
            <a:r>
              <a:rPr sz="4000" spc="-100" dirty="0"/>
              <a:t> </a:t>
            </a:r>
            <a:r>
              <a:rPr sz="4000" spc="-180" dirty="0"/>
              <a:t>View</a:t>
            </a:r>
            <a:r>
              <a:rPr sz="4000" spc="-70" dirty="0"/>
              <a:t> </a:t>
            </a:r>
            <a:r>
              <a:rPr sz="4000" dirty="0"/>
              <a:t>of</a:t>
            </a:r>
            <a:r>
              <a:rPr sz="4000" spc="-70" dirty="0"/>
              <a:t> </a:t>
            </a:r>
            <a:r>
              <a:rPr sz="4000" dirty="0"/>
              <a:t>a</a:t>
            </a:r>
            <a:r>
              <a:rPr sz="4000" spc="-75" dirty="0"/>
              <a:t> </a:t>
            </a:r>
            <a:r>
              <a:rPr sz="4000" spc="-25" dirty="0"/>
              <a:t>GPU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231140" y="6525867"/>
            <a:ext cx="8837930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dirty="0">
                <a:latin typeface="Arial MT"/>
                <a:cs typeface="Arial MT"/>
              </a:rPr>
              <a:t>Lindholm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al.,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"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NVIDIA</a:t>
            </a:r>
            <a:r>
              <a:rPr sz="1600" spc="-114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Tesla:</a:t>
            </a:r>
            <a:r>
              <a:rPr sz="1600" spc="-8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600" spc="-10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Unified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Graphics</a:t>
            </a:r>
            <a:r>
              <a:rPr sz="16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and</a:t>
            </a:r>
            <a:r>
              <a:rPr sz="16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Computing</a:t>
            </a:r>
            <a:r>
              <a:rPr sz="1600" spc="-1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Architecture</a:t>
            </a:r>
            <a:r>
              <a:rPr sz="1600" dirty="0">
                <a:latin typeface="Arial MT"/>
                <a:cs typeface="Arial MT"/>
              </a:rPr>
              <a:t>,"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IEEE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Micro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2008.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899922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Latency</a:t>
            </a:r>
            <a:r>
              <a:rPr sz="4000" spc="-155" dirty="0"/>
              <a:t> </a:t>
            </a:r>
            <a:r>
              <a:rPr sz="4000" spc="-40" dirty="0"/>
              <a:t>Hiding</a:t>
            </a:r>
            <a:r>
              <a:rPr sz="4000" spc="-120" dirty="0"/>
              <a:t> </a:t>
            </a:r>
            <a:r>
              <a:rPr sz="4000" spc="-155" dirty="0"/>
              <a:t>via</a:t>
            </a:r>
            <a:r>
              <a:rPr sz="4000" spc="-95" dirty="0"/>
              <a:t> </a:t>
            </a:r>
            <a:r>
              <a:rPr sz="4000" spc="-100" dirty="0"/>
              <a:t>Warp-</a:t>
            </a:r>
            <a:r>
              <a:rPr sz="4000" spc="-125" dirty="0"/>
              <a:t>Level</a:t>
            </a:r>
            <a:r>
              <a:rPr sz="4000" spc="-120" dirty="0"/>
              <a:t> </a:t>
            </a:r>
            <a:r>
              <a:rPr sz="4000" spc="-20" dirty="0"/>
              <a:t>FGMT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307340" y="946150"/>
            <a:ext cx="42500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Warp: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threads</a:t>
            </a:r>
            <a:r>
              <a:rPr sz="2400" spc="-20" dirty="0">
                <a:latin typeface="Tahoma"/>
                <a:cs typeface="Tahoma"/>
              </a:rPr>
              <a:t> that </a:t>
            </a:r>
            <a:r>
              <a:rPr sz="2400" dirty="0">
                <a:latin typeface="Tahoma"/>
                <a:cs typeface="Tahoma"/>
              </a:rPr>
              <a:t>execute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same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instruction </a:t>
            </a:r>
            <a:r>
              <a:rPr sz="2400" dirty="0">
                <a:latin typeface="Tahoma"/>
                <a:cs typeface="Tahoma"/>
              </a:rPr>
              <a:t>(on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different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data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elements)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spc="-10" dirty="0"/>
              <a:t>Fine-</a:t>
            </a:r>
            <a:r>
              <a:rPr dirty="0"/>
              <a:t>grained</a:t>
            </a:r>
            <a:r>
              <a:rPr spc="-20" dirty="0"/>
              <a:t> </a:t>
            </a:r>
            <a:r>
              <a:rPr spc="-10" dirty="0"/>
              <a:t>multithreading</a:t>
            </a:r>
          </a:p>
          <a:p>
            <a:pPr marL="683260" marR="221615" lvl="1" indent="-327025">
              <a:lnSpc>
                <a:spcPct val="100000"/>
              </a:lnSpc>
              <a:spcBef>
                <a:spcPts val="480"/>
              </a:spcBef>
              <a:buClr>
                <a:srgbClr val="3A812E"/>
              </a:buClr>
              <a:buSzPct val="60000"/>
              <a:buFont typeface="Wingdings"/>
              <a:buChar char=""/>
              <a:tabLst>
                <a:tab pos="683260" algn="l"/>
              </a:tabLst>
            </a:pPr>
            <a:r>
              <a:rPr sz="2000" dirty="0">
                <a:latin typeface="Tahoma"/>
                <a:cs typeface="Tahoma"/>
              </a:rPr>
              <a:t>One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instruction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per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thread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in </a:t>
            </a:r>
            <a:r>
              <a:rPr sz="2000" dirty="0">
                <a:latin typeface="Tahoma"/>
                <a:cs typeface="Tahoma"/>
              </a:rPr>
              <a:t>pipeline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at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time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(No </a:t>
            </a:r>
            <a:r>
              <a:rPr sz="2000" spc="-10" dirty="0">
                <a:latin typeface="Tahoma"/>
                <a:cs typeface="Tahoma"/>
              </a:rPr>
              <a:t>interlocking)</a:t>
            </a:r>
            <a:endParaRPr sz="2000" dirty="0">
              <a:latin typeface="Tahoma"/>
              <a:cs typeface="Tahoma"/>
            </a:endParaRPr>
          </a:p>
          <a:p>
            <a:pPr marL="683260" marR="234950" lvl="1" indent="-327025">
              <a:lnSpc>
                <a:spcPct val="100000"/>
              </a:lnSpc>
              <a:spcBef>
                <a:spcPts val="484"/>
              </a:spcBef>
              <a:buClr>
                <a:srgbClr val="3A812E"/>
              </a:buClr>
              <a:buSzPct val="60000"/>
              <a:buFont typeface="Wingdings"/>
              <a:buChar char=""/>
              <a:tabLst>
                <a:tab pos="683260" algn="l"/>
              </a:tabLst>
            </a:pPr>
            <a:r>
              <a:rPr sz="2000" dirty="0">
                <a:latin typeface="Tahoma"/>
                <a:cs typeface="Tahoma"/>
              </a:rPr>
              <a:t>Interleave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warp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execution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to </a:t>
            </a:r>
            <a:r>
              <a:rPr sz="2000" dirty="0">
                <a:latin typeface="Tahoma"/>
                <a:cs typeface="Tahoma"/>
              </a:rPr>
              <a:t>hide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latencies</a:t>
            </a:r>
            <a:endParaRPr sz="20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solidFill>
                  <a:srgbClr val="000000"/>
                </a:solidFill>
              </a:rPr>
              <a:t>Register</a:t>
            </a:r>
            <a:r>
              <a:rPr sz="2000" spc="-5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values</a:t>
            </a:r>
            <a:r>
              <a:rPr sz="2000" spc="-3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of</a:t>
            </a:r>
            <a:r>
              <a:rPr sz="2000" spc="-3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all</a:t>
            </a:r>
            <a:r>
              <a:rPr sz="2000" spc="-2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threads</a:t>
            </a:r>
            <a:r>
              <a:rPr sz="2000" spc="-50" dirty="0">
                <a:solidFill>
                  <a:srgbClr val="000000"/>
                </a:solidFill>
              </a:rPr>
              <a:t> </a:t>
            </a:r>
            <a:r>
              <a:rPr sz="2000" spc="-20" dirty="0">
                <a:solidFill>
                  <a:srgbClr val="000000"/>
                </a:solidFill>
              </a:rPr>
              <a:t>stay</a:t>
            </a:r>
            <a:endParaRPr sz="2000" dirty="0"/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000000"/>
                </a:solidFill>
              </a:rPr>
              <a:t>in</a:t>
            </a:r>
            <a:r>
              <a:rPr sz="2000" spc="-2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register</a:t>
            </a:r>
            <a:r>
              <a:rPr sz="2000" spc="-20" dirty="0">
                <a:solidFill>
                  <a:srgbClr val="000000"/>
                </a:solidFill>
              </a:rPr>
              <a:t> file</a:t>
            </a:r>
            <a:endParaRPr sz="2000" dirty="0"/>
          </a:p>
          <a:p>
            <a:pPr marL="355600" marR="221615" indent="-342900">
              <a:lnSpc>
                <a:spcPct val="100000"/>
              </a:lnSpc>
              <a:spcBef>
                <a:spcPts val="48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solidFill>
                  <a:srgbClr val="FF0000"/>
                </a:solidFill>
              </a:rPr>
              <a:t>FGMT</a:t>
            </a:r>
            <a:r>
              <a:rPr sz="2000" spc="-45" dirty="0">
                <a:solidFill>
                  <a:srgbClr val="FF0000"/>
                </a:solidFill>
              </a:rPr>
              <a:t> </a:t>
            </a:r>
            <a:r>
              <a:rPr sz="2000" dirty="0">
                <a:solidFill>
                  <a:srgbClr val="FF0000"/>
                </a:solidFill>
              </a:rPr>
              <a:t>enables</a:t>
            </a:r>
            <a:r>
              <a:rPr sz="2000" spc="-55" dirty="0">
                <a:solidFill>
                  <a:srgbClr val="FF0000"/>
                </a:solidFill>
              </a:rPr>
              <a:t> </a:t>
            </a:r>
            <a:r>
              <a:rPr sz="2000" dirty="0">
                <a:solidFill>
                  <a:srgbClr val="FF0000"/>
                </a:solidFill>
              </a:rPr>
              <a:t>simple</a:t>
            </a:r>
            <a:r>
              <a:rPr sz="2000" spc="-35" dirty="0">
                <a:solidFill>
                  <a:srgbClr val="FF0000"/>
                </a:solidFill>
              </a:rPr>
              <a:t> </a:t>
            </a:r>
            <a:r>
              <a:rPr sz="2000" dirty="0">
                <a:solidFill>
                  <a:srgbClr val="FF0000"/>
                </a:solidFill>
              </a:rPr>
              <a:t>pipeline</a:t>
            </a:r>
            <a:r>
              <a:rPr sz="2000" spc="-15" dirty="0">
                <a:solidFill>
                  <a:srgbClr val="FF0000"/>
                </a:solidFill>
              </a:rPr>
              <a:t> </a:t>
            </a:r>
            <a:r>
              <a:rPr sz="2000" spc="-50" dirty="0">
                <a:solidFill>
                  <a:srgbClr val="FF0000"/>
                </a:solidFill>
              </a:rPr>
              <a:t>&amp; </a:t>
            </a:r>
            <a:r>
              <a:rPr sz="2000" dirty="0">
                <a:solidFill>
                  <a:srgbClr val="FF0000"/>
                </a:solidFill>
              </a:rPr>
              <a:t>long</a:t>
            </a:r>
            <a:r>
              <a:rPr sz="2000" spc="-25" dirty="0">
                <a:solidFill>
                  <a:srgbClr val="FF0000"/>
                </a:solidFill>
              </a:rPr>
              <a:t> </a:t>
            </a:r>
            <a:r>
              <a:rPr sz="2000" dirty="0">
                <a:solidFill>
                  <a:srgbClr val="FF0000"/>
                </a:solidFill>
              </a:rPr>
              <a:t>latency</a:t>
            </a:r>
            <a:r>
              <a:rPr sz="2000" spc="-15" dirty="0">
                <a:solidFill>
                  <a:srgbClr val="FF0000"/>
                </a:solidFill>
              </a:rPr>
              <a:t> </a:t>
            </a:r>
            <a:r>
              <a:rPr sz="2000" spc="-10" dirty="0">
                <a:solidFill>
                  <a:srgbClr val="FF0000"/>
                </a:solidFill>
              </a:rPr>
              <a:t>tolerance</a:t>
            </a:r>
            <a:endParaRPr sz="2000" dirty="0"/>
          </a:p>
        </p:txBody>
      </p:sp>
      <p:sp>
        <p:nvSpPr>
          <p:cNvPr id="6" name="object 6"/>
          <p:cNvSpPr txBox="1"/>
          <p:nvPr/>
        </p:nvSpPr>
        <p:spPr>
          <a:xfrm>
            <a:off x="216661" y="5927547"/>
            <a:ext cx="8636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065" indent="-326390">
              <a:lnSpc>
                <a:spcPct val="100000"/>
              </a:lnSpc>
              <a:spcBef>
                <a:spcPts val="100"/>
              </a:spcBef>
              <a:buClr>
                <a:srgbClr val="3A812E"/>
              </a:buClr>
              <a:buSzPct val="58333"/>
              <a:buFont typeface="Wingdings"/>
              <a:buChar char=""/>
              <a:tabLst>
                <a:tab pos="774065" algn="l"/>
              </a:tabLst>
            </a:pPr>
            <a:r>
              <a:rPr sz="1800" dirty="0">
                <a:latin typeface="Tahoma"/>
                <a:cs typeface="Tahoma"/>
              </a:rPr>
              <a:t>Millions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of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threads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operating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on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the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774065" algn="l"/>
                <a:tab pos="8622665" algn="l"/>
              </a:tabLst>
            </a:pPr>
            <a:r>
              <a:rPr sz="1800" u="heavy" dirty="0">
                <a:uFill>
                  <a:solidFill>
                    <a:srgbClr val="CC9900"/>
                  </a:solidFill>
                </a:uFill>
                <a:latin typeface="Tahoma"/>
                <a:cs typeface="Tahoma"/>
              </a:rPr>
              <a:t>	same</a:t>
            </a:r>
            <a:r>
              <a:rPr sz="1800" u="heavy" spc="-55" dirty="0">
                <a:uFill>
                  <a:solidFill>
                    <a:srgbClr val="CC9900"/>
                  </a:solidFill>
                </a:uFill>
                <a:latin typeface="Tahoma"/>
                <a:cs typeface="Tahoma"/>
              </a:rPr>
              <a:t> </a:t>
            </a:r>
            <a:r>
              <a:rPr sz="1800" u="heavy" dirty="0">
                <a:uFill>
                  <a:solidFill>
                    <a:srgbClr val="CC9900"/>
                  </a:solidFill>
                </a:uFill>
                <a:latin typeface="Tahoma"/>
                <a:cs typeface="Tahoma"/>
              </a:rPr>
              <a:t>large</a:t>
            </a:r>
            <a:r>
              <a:rPr sz="1800" u="heavy" spc="-45" dirty="0">
                <a:uFill>
                  <a:solidFill>
                    <a:srgbClr val="CC9900"/>
                  </a:solidFill>
                </a:uFill>
                <a:latin typeface="Tahoma"/>
                <a:cs typeface="Tahoma"/>
              </a:rPr>
              <a:t> </a:t>
            </a:r>
            <a:r>
              <a:rPr sz="1800" u="heavy" spc="-10" dirty="0">
                <a:uFill>
                  <a:solidFill>
                    <a:srgbClr val="CC9900"/>
                  </a:solidFill>
                </a:uFill>
                <a:latin typeface="Tahoma"/>
                <a:cs typeface="Tahoma"/>
              </a:rPr>
              <a:t>image/video</a:t>
            </a:r>
            <a:r>
              <a:rPr sz="1800" u="heavy" dirty="0">
                <a:uFill>
                  <a:solidFill>
                    <a:srgbClr val="CC9900"/>
                  </a:solidFill>
                </a:uFill>
                <a:latin typeface="Tahoma"/>
                <a:cs typeface="Tahoma"/>
              </a:rPr>
              <a:t>	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7457" y="6458813"/>
            <a:ext cx="21462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imes New Roman"/>
                <a:cs typeface="Times New Roman"/>
              </a:rPr>
              <a:t>18</a:t>
            </a:r>
            <a:endParaRPr sz="1600" dirty="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84356" y="2826956"/>
            <a:ext cx="1797050" cy="3106420"/>
            <a:chOff x="4884356" y="2826956"/>
            <a:chExt cx="1797050" cy="3106420"/>
          </a:xfrm>
        </p:grpSpPr>
        <p:sp>
          <p:nvSpPr>
            <p:cNvPr id="9" name="object 9"/>
            <p:cNvSpPr/>
            <p:nvPr/>
          </p:nvSpPr>
          <p:spPr>
            <a:xfrm>
              <a:off x="4888992" y="2831592"/>
              <a:ext cx="1786255" cy="3095625"/>
            </a:xfrm>
            <a:custGeom>
              <a:avLst/>
              <a:gdLst/>
              <a:ahLst/>
              <a:cxnLst/>
              <a:rect l="l" t="t" r="r" b="b"/>
              <a:pathLst>
                <a:path w="1786254" h="3095625">
                  <a:moveTo>
                    <a:pt x="1786127" y="0"/>
                  </a:moveTo>
                  <a:lnTo>
                    <a:pt x="0" y="0"/>
                  </a:lnTo>
                  <a:lnTo>
                    <a:pt x="0" y="3095243"/>
                  </a:lnTo>
                  <a:lnTo>
                    <a:pt x="1786127" y="3095243"/>
                  </a:lnTo>
                  <a:lnTo>
                    <a:pt x="1786127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9754" y="2832354"/>
              <a:ext cx="1786255" cy="3095625"/>
            </a:xfrm>
            <a:custGeom>
              <a:avLst/>
              <a:gdLst/>
              <a:ahLst/>
              <a:cxnLst/>
              <a:rect l="l" t="t" r="r" b="b"/>
              <a:pathLst>
                <a:path w="1786254" h="3095625">
                  <a:moveTo>
                    <a:pt x="0" y="3095244"/>
                  </a:moveTo>
                  <a:lnTo>
                    <a:pt x="1786127" y="3095244"/>
                  </a:lnTo>
                  <a:lnTo>
                    <a:pt x="1786127" y="0"/>
                  </a:lnTo>
                  <a:lnTo>
                    <a:pt x="0" y="0"/>
                  </a:lnTo>
                  <a:lnTo>
                    <a:pt x="0" y="3095244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5027676" y="3313176"/>
              <a:ext cx="1510665" cy="205740"/>
            </a:xfrm>
            <a:custGeom>
              <a:avLst/>
              <a:gdLst/>
              <a:ahLst/>
              <a:cxnLst/>
              <a:rect l="l" t="t" r="r" b="b"/>
              <a:pathLst>
                <a:path w="1510665" h="205739">
                  <a:moveTo>
                    <a:pt x="1510283" y="0"/>
                  </a:moveTo>
                  <a:lnTo>
                    <a:pt x="0" y="0"/>
                  </a:lnTo>
                  <a:lnTo>
                    <a:pt x="0" y="205739"/>
                  </a:lnTo>
                  <a:lnTo>
                    <a:pt x="1510283" y="205739"/>
                  </a:lnTo>
                  <a:lnTo>
                    <a:pt x="1510283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5028438" y="3313938"/>
              <a:ext cx="1510665" cy="205740"/>
            </a:xfrm>
            <a:custGeom>
              <a:avLst/>
              <a:gdLst/>
              <a:ahLst/>
              <a:cxnLst/>
              <a:rect l="l" t="t" r="r" b="b"/>
              <a:pathLst>
                <a:path w="1510665" h="205739">
                  <a:moveTo>
                    <a:pt x="0" y="205739"/>
                  </a:moveTo>
                  <a:lnTo>
                    <a:pt x="1510284" y="205739"/>
                  </a:lnTo>
                  <a:lnTo>
                    <a:pt x="1510284" y="0"/>
                  </a:lnTo>
                  <a:lnTo>
                    <a:pt x="0" y="0"/>
                  </a:lnTo>
                  <a:lnTo>
                    <a:pt x="0" y="205739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456935" y="3291281"/>
            <a:ext cx="68389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Arial MT"/>
                <a:cs typeface="Arial MT"/>
              </a:rPr>
              <a:t>Decode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28438" y="3658361"/>
            <a:ext cx="274320" cy="413384"/>
          </a:xfrm>
          <a:prstGeom prst="rect">
            <a:avLst/>
          </a:prstGeom>
          <a:solidFill>
            <a:srgbClr val="FFCC99"/>
          </a:solidFill>
          <a:ln w="10668">
            <a:solidFill>
              <a:srgbClr val="000000"/>
            </a:solidFill>
          </a:ln>
        </p:spPr>
        <p:txBody>
          <a:bodyPr vert="vert" wrap="square" lIns="0" tIns="825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65"/>
              </a:spcBef>
            </a:pPr>
            <a:r>
              <a:rPr sz="1500" spc="-25" dirty="0">
                <a:latin typeface="Arial MT"/>
                <a:cs typeface="Arial MT"/>
              </a:rPr>
              <a:t>RF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62878" y="3658361"/>
            <a:ext cx="276225" cy="413384"/>
          </a:xfrm>
          <a:prstGeom prst="rect">
            <a:avLst/>
          </a:prstGeom>
          <a:solidFill>
            <a:srgbClr val="FFCC99"/>
          </a:solidFill>
          <a:ln w="10667">
            <a:solidFill>
              <a:srgbClr val="000000"/>
            </a:solidFill>
          </a:ln>
        </p:spPr>
        <p:txBody>
          <a:bodyPr vert="vert" wrap="square" lIns="0" tIns="254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20"/>
              </a:spcBef>
            </a:pPr>
            <a:r>
              <a:rPr sz="1500" spc="-25" dirty="0">
                <a:latin typeface="Arial MT"/>
                <a:cs typeface="Arial MT"/>
              </a:rPr>
              <a:t>RF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39917" y="3658361"/>
            <a:ext cx="274320" cy="413384"/>
          </a:xfrm>
          <a:prstGeom prst="rect">
            <a:avLst/>
          </a:prstGeom>
          <a:solidFill>
            <a:srgbClr val="FFCC99"/>
          </a:solidFill>
          <a:ln w="10668">
            <a:solidFill>
              <a:srgbClr val="000000"/>
            </a:solidFill>
          </a:ln>
        </p:spPr>
        <p:txBody>
          <a:bodyPr vert="vert" wrap="square" lIns="0" tIns="0" rIns="0" bIns="0" rtlCol="0">
            <a:spAutoFit/>
          </a:bodyPr>
          <a:lstStyle/>
          <a:p>
            <a:pPr marL="95885">
              <a:lnSpc>
                <a:spcPts val="1780"/>
              </a:lnSpc>
            </a:pPr>
            <a:r>
              <a:rPr sz="1500" spc="-25" dirty="0">
                <a:latin typeface="Arial MT"/>
                <a:cs typeface="Arial MT"/>
              </a:rPr>
              <a:t>RF</a:t>
            </a:r>
            <a:endParaRPr sz="1500" dirty="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5540" y="3166872"/>
            <a:ext cx="114553" cy="147955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028438" y="4207002"/>
            <a:ext cx="274320" cy="413384"/>
          </a:xfrm>
          <a:prstGeom prst="rect">
            <a:avLst/>
          </a:prstGeom>
          <a:solidFill>
            <a:srgbClr val="FFCC99"/>
          </a:solidFill>
          <a:ln w="10668">
            <a:solidFill>
              <a:srgbClr val="000000"/>
            </a:solidFill>
          </a:ln>
        </p:spPr>
        <p:txBody>
          <a:bodyPr vert="vert" wrap="square" lIns="0" tIns="825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65"/>
              </a:spcBef>
            </a:pPr>
            <a:r>
              <a:rPr sz="1500" spc="-65" dirty="0">
                <a:latin typeface="Arial MT"/>
                <a:cs typeface="Arial MT"/>
              </a:rPr>
              <a:t>ALU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39917" y="4207002"/>
            <a:ext cx="274320" cy="413384"/>
          </a:xfrm>
          <a:prstGeom prst="rect">
            <a:avLst/>
          </a:prstGeom>
          <a:solidFill>
            <a:srgbClr val="FFCC99"/>
          </a:solidFill>
          <a:ln w="10668">
            <a:solidFill>
              <a:srgbClr val="000000"/>
            </a:solidFill>
          </a:ln>
        </p:spPr>
        <p:txBody>
          <a:bodyPr vert="vert" wrap="square" lIns="0" tIns="0" rIns="0" bIns="0" rtlCol="0">
            <a:spAutoFit/>
          </a:bodyPr>
          <a:lstStyle/>
          <a:p>
            <a:pPr marL="57150">
              <a:lnSpc>
                <a:spcPts val="1780"/>
              </a:lnSpc>
            </a:pPr>
            <a:r>
              <a:rPr sz="1500" spc="-65" dirty="0">
                <a:latin typeface="Arial MT"/>
                <a:cs typeface="Arial MT"/>
              </a:rPr>
              <a:t>ALU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62878" y="4207002"/>
            <a:ext cx="276225" cy="413384"/>
          </a:xfrm>
          <a:prstGeom prst="rect">
            <a:avLst/>
          </a:prstGeom>
          <a:solidFill>
            <a:srgbClr val="FFCC99"/>
          </a:solidFill>
          <a:ln w="10667">
            <a:solidFill>
              <a:srgbClr val="000000"/>
            </a:solidFill>
          </a:ln>
        </p:spPr>
        <p:txBody>
          <a:bodyPr vert="vert" wrap="square" lIns="0" tIns="254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20"/>
              </a:spcBef>
            </a:pPr>
            <a:r>
              <a:rPr sz="1500" spc="-65" dirty="0">
                <a:latin typeface="Arial MT"/>
                <a:cs typeface="Arial MT"/>
              </a:rPr>
              <a:t>ALU</a:t>
            </a:r>
            <a:endParaRPr sz="1500" dirty="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023040" y="3514344"/>
            <a:ext cx="1521460" cy="1456055"/>
            <a:chOff x="5023040" y="3514344"/>
            <a:chExt cx="1521460" cy="1456055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4417" y="4066031"/>
              <a:ext cx="102362" cy="14185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7421" y="4066031"/>
              <a:ext cx="100837" cy="14185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50381" y="4066031"/>
              <a:ext cx="100837" cy="14185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14417" y="3514344"/>
              <a:ext cx="102362" cy="14490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7421" y="3514344"/>
              <a:ext cx="100837" cy="14490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50381" y="3514344"/>
              <a:ext cx="100837" cy="14490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027676" y="4757927"/>
              <a:ext cx="1510665" cy="205740"/>
            </a:xfrm>
            <a:custGeom>
              <a:avLst/>
              <a:gdLst/>
              <a:ahLst/>
              <a:cxnLst/>
              <a:rect l="l" t="t" r="r" b="b"/>
              <a:pathLst>
                <a:path w="1510665" h="205739">
                  <a:moveTo>
                    <a:pt x="1510283" y="0"/>
                  </a:moveTo>
                  <a:lnTo>
                    <a:pt x="0" y="0"/>
                  </a:lnTo>
                  <a:lnTo>
                    <a:pt x="0" y="205740"/>
                  </a:lnTo>
                  <a:lnTo>
                    <a:pt x="1510283" y="205740"/>
                  </a:lnTo>
                  <a:lnTo>
                    <a:pt x="1510283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5028438" y="4758690"/>
              <a:ext cx="1510665" cy="205740"/>
            </a:xfrm>
            <a:custGeom>
              <a:avLst/>
              <a:gdLst/>
              <a:ahLst/>
              <a:cxnLst/>
              <a:rect l="l" t="t" r="r" b="b"/>
              <a:pathLst>
                <a:path w="1510665" h="205739">
                  <a:moveTo>
                    <a:pt x="0" y="205739"/>
                  </a:moveTo>
                  <a:lnTo>
                    <a:pt x="1510284" y="205739"/>
                  </a:lnTo>
                  <a:lnTo>
                    <a:pt x="1510284" y="0"/>
                  </a:lnTo>
                  <a:lnTo>
                    <a:pt x="0" y="0"/>
                  </a:lnTo>
                  <a:lnTo>
                    <a:pt x="0" y="205739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412740" y="4731766"/>
            <a:ext cx="7791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Arial MT"/>
                <a:cs typeface="Arial MT"/>
              </a:rPr>
              <a:t>D-Cache</a:t>
            </a:r>
            <a:endParaRPr sz="1500" dirty="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114416" y="4614671"/>
            <a:ext cx="1337310" cy="970915"/>
            <a:chOff x="5114416" y="4614671"/>
            <a:chExt cx="1337310" cy="970915"/>
          </a:xfrm>
        </p:grpSpPr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14416" y="4614671"/>
              <a:ext cx="102362" cy="14490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27420" y="4614671"/>
              <a:ext cx="100837" cy="14490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50380" y="4614671"/>
              <a:ext cx="100837" cy="14490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302757" y="5307329"/>
              <a:ext cx="960119" cy="139065"/>
            </a:xfrm>
            <a:custGeom>
              <a:avLst/>
              <a:gdLst/>
              <a:ahLst/>
              <a:cxnLst/>
              <a:rect l="l" t="t" r="r" b="b"/>
              <a:pathLst>
                <a:path w="960120" h="139064">
                  <a:moveTo>
                    <a:pt x="0" y="0"/>
                  </a:moveTo>
                  <a:lnTo>
                    <a:pt x="960119" y="0"/>
                  </a:lnTo>
                  <a:lnTo>
                    <a:pt x="799845" y="138684"/>
                  </a:lnTo>
                  <a:lnTo>
                    <a:pt x="160274" y="138684"/>
                  </a:lnTo>
                  <a:lnTo>
                    <a:pt x="0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31636" y="5440679"/>
              <a:ext cx="102362" cy="144906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6948678" y="5481065"/>
            <a:ext cx="1511935" cy="205740"/>
          </a:xfrm>
          <a:prstGeom prst="rect">
            <a:avLst/>
          </a:prstGeom>
          <a:solidFill>
            <a:srgbClr val="BEDFFF"/>
          </a:solidFill>
          <a:ln w="1066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ts val="1620"/>
              </a:lnSpc>
            </a:pPr>
            <a:r>
              <a:rPr sz="1500" dirty="0">
                <a:latin typeface="Arial MT"/>
                <a:cs typeface="Arial MT"/>
              </a:rPr>
              <a:t>Thread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Warp</a:t>
            </a:r>
            <a:r>
              <a:rPr sz="1500" spc="-95" dirty="0">
                <a:latin typeface="Arial MT"/>
                <a:cs typeface="Arial MT"/>
              </a:rPr>
              <a:t> </a:t>
            </a:r>
            <a:r>
              <a:rPr sz="1500" spc="-50" dirty="0">
                <a:latin typeface="Arial MT"/>
                <a:cs typeface="Arial MT"/>
              </a:rPr>
              <a:t>6</a:t>
            </a:r>
            <a:endParaRPr sz="1500" dirty="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943280" y="4821872"/>
            <a:ext cx="1522730" cy="216535"/>
            <a:chOff x="6943280" y="4821872"/>
            <a:chExt cx="1522730" cy="216535"/>
          </a:xfrm>
        </p:grpSpPr>
        <p:sp>
          <p:nvSpPr>
            <p:cNvPr id="39" name="object 39"/>
            <p:cNvSpPr/>
            <p:nvPr/>
          </p:nvSpPr>
          <p:spPr>
            <a:xfrm>
              <a:off x="6947916" y="4826507"/>
              <a:ext cx="1511935" cy="205740"/>
            </a:xfrm>
            <a:custGeom>
              <a:avLst/>
              <a:gdLst/>
              <a:ahLst/>
              <a:cxnLst/>
              <a:rect l="l" t="t" r="r" b="b"/>
              <a:pathLst>
                <a:path w="1511934" h="205739">
                  <a:moveTo>
                    <a:pt x="1511807" y="0"/>
                  </a:moveTo>
                  <a:lnTo>
                    <a:pt x="0" y="0"/>
                  </a:lnTo>
                  <a:lnTo>
                    <a:pt x="0" y="205739"/>
                  </a:lnTo>
                  <a:lnTo>
                    <a:pt x="1511807" y="205739"/>
                  </a:lnTo>
                  <a:lnTo>
                    <a:pt x="1511807" y="0"/>
                  </a:lnTo>
                  <a:close/>
                </a:path>
              </a:pathLst>
            </a:custGeom>
            <a:solidFill>
              <a:srgbClr val="D4EA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" name="object 40"/>
            <p:cNvSpPr/>
            <p:nvPr/>
          </p:nvSpPr>
          <p:spPr>
            <a:xfrm>
              <a:off x="6948678" y="4827269"/>
              <a:ext cx="1511935" cy="205740"/>
            </a:xfrm>
            <a:custGeom>
              <a:avLst/>
              <a:gdLst/>
              <a:ahLst/>
              <a:cxnLst/>
              <a:rect l="l" t="t" r="r" b="b"/>
              <a:pathLst>
                <a:path w="1511934" h="205739">
                  <a:moveTo>
                    <a:pt x="0" y="205739"/>
                  </a:moveTo>
                  <a:lnTo>
                    <a:pt x="1511807" y="205739"/>
                  </a:lnTo>
                  <a:lnTo>
                    <a:pt x="1511807" y="0"/>
                  </a:lnTo>
                  <a:lnTo>
                    <a:pt x="0" y="0"/>
                  </a:lnTo>
                  <a:lnTo>
                    <a:pt x="0" y="205739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954011" y="4798567"/>
            <a:ext cx="15011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Thread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Warp</a:t>
            </a:r>
            <a:r>
              <a:rPr sz="1500" spc="-90" dirty="0">
                <a:latin typeface="Arial MT"/>
                <a:cs typeface="Arial MT"/>
              </a:rPr>
              <a:t> </a:t>
            </a:r>
            <a:r>
              <a:rPr sz="1500" spc="-50" dirty="0">
                <a:latin typeface="Arial MT"/>
                <a:cs typeface="Arial MT"/>
              </a:rPr>
              <a:t>1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948678" y="5033009"/>
            <a:ext cx="1511935" cy="207645"/>
          </a:xfrm>
          <a:prstGeom prst="rect">
            <a:avLst/>
          </a:prstGeom>
          <a:solidFill>
            <a:srgbClr val="EAF4FF"/>
          </a:solidFill>
          <a:ln w="1066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ts val="1630"/>
              </a:lnSpc>
            </a:pPr>
            <a:r>
              <a:rPr sz="1500" dirty="0">
                <a:latin typeface="Arial MT"/>
                <a:cs typeface="Arial MT"/>
              </a:rPr>
              <a:t>Thread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Warp</a:t>
            </a:r>
            <a:r>
              <a:rPr sz="1500" spc="-90" dirty="0">
                <a:latin typeface="Arial MT"/>
                <a:cs typeface="Arial MT"/>
              </a:rPr>
              <a:t> </a:t>
            </a:r>
            <a:r>
              <a:rPr sz="1500" spc="-50" dirty="0">
                <a:latin typeface="Arial MT"/>
                <a:cs typeface="Arial MT"/>
              </a:rPr>
              <a:t>2</a:t>
            </a:r>
            <a:endParaRPr sz="1500" dirty="0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527421" y="4684712"/>
            <a:ext cx="2228850" cy="1007744"/>
            <a:chOff x="5527421" y="4684712"/>
            <a:chExt cx="2228850" cy="1007744"/>
          </a:xfrm>
        </p:grpSpPr>
        <p:sp>
          <p:nvSpPr>
            <p:cNvPr id="44" name="object 44"/>
            <p:cNvSpPr/>
            <p:nvPr/>
          </p:nvSpPr>
          <p:spPr>
            <a:xfrm>
              <a:off x="6538722" y="4690110"/>
              <a:ext cx="1165860" cy="172720"/>
            </a:xfrm>
            <a:custGeom>
              <a:avLst/>
              <a:gdLst/>
              <a:ahLst/>
              <a:cxnLst/>
              <a:rect l="l" t="t" r="r" b="b"/>
              <a:pathLst>
                <a:path w="1165859" h="172720">
                  <a:moveTo>
                    <a:pt x="1165859" y="137540"/>
                  </a:moveTo>
                  <a:lnTo>
                    <a:pt x="1165859" y="68706"/>
                  </a:lnTo>
                  <a:lnTo>
                    <a:pt x="1160414" y="41898"/>
                  </a:lnTo>
                  <a:lnTo>
                    <a:pt x="1145635" y="20065"/>
                  </a:lnTo>
                  <a:lnTo>
                    <a:pt x="1123854" y="5377"/>
                  </a:lnTo>
                  <a:lnTo>
                    <a:pt x="1097406" y="0"/>
                  </a:lnTo>
                  <a:lnTo>
                    <a:pt x="359791" y="0"/>
                  </a:lnTo>
                  <a:lnTo>
                    <a:pt x="299243" y="25098"/>
                  </a:lnTo>
                  <a:lnTo>
                    <a:pt x="273938" y="86106"/>
                  </a:lnTo>
                  <a:lnTo>
                    <a:pt x="267259" y="119491"/>
                  </a:lnTo>
                  <a:lnTo>
                    <a:pt x="248983" y="146875"/>
                  </a:lnTo>
                  <a:lnTo>
                    <a:pt x="221753" y="165401"/>
                  </a:lnTo>
                  <a:lnTo>
                    <a:pt x="188213" y="172212"/>
                  </a:lnTo>
                  <a:lnTo>
                    <a:pt x="0" y="172212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54925" y="4727321"/>
              <a:ext cx="100838" cy="10083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687818" y="5273801"/>
              <a:ext cx="35560" cy="33655"/>
            </a:xfrm>
            <a:custGeom>
              <a:avLst/>
              <a:gdLst/>
              <a:ahLst/>
              <a:cxnLst/>
              <a:rect l="l" t="t" r="r" b="b"/>
              <a:pathLst>
                <a:path w="35559" h="33654">
                  <a:moveTo>
                    <a:pt x="27177" y="0"/>
                  </a:moveTo>
                  <a:lnTo>
                    <a:pt x="7874" y="0"/>
                  </a:lnTo>
                  <a:lnTo>
                    <a:pt x="0" y="7493"/>
                  </a:lnTo>
                  <a:lnTo>
                    <a:pt x="0" y="16383"/>
                  </a:lnTo>
                  <a:lnTo>
                    <a:pt x="0" y="26035"/>
                  </a:lnTo>
                  <a:lnTo>
                    <a:pt x="7874" y="33528"/>
                  </a:lnTo>
                  <a:lnTo>
                    <a:pt x="27177" y="33528"/>
                  </a:lnTo>
                  <a:lnTo>
                    <a:pt x="35051" y="26035"/>
                  </a:lnTo>
                  <a:lnTo>
                    <a:pt x="35051" y="7493"/>
                  </a:lnTo>
                  <a:lnTo>
                    <a:pt x="271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7" name="object 47"/>
            <p:cNvSpPr/>
            <p:nvPr/>
          </p:nvSpPr>
          <p:spPr>
            <a:xfrm>
              <a:off x="7687818" y="5273801"/>
              <a:ext cx="35560" cy="33655"/>
            </a:xfrm>
            <a:custGeom>
              <a:avLst/>
              <a:gdLst/>
              <a:ahLst/>
              <a:cxnLst/>
              <a:rect l="l" t="t" r="r" b="b"/>
              <a:pathLst>
                <a:path w="35559" h="33654">
                  <a:moveTo>
                    <a:pt x="0" y="16383"/>
                  </a:moveTo>
                  <a:lnTo>
                    <a:pt x="0" y="7493"/>
                  </a:lnTo>
                  <a:lnTo>
                    <a:pt x="7874" y="0"/>
                  </a:lnTo>
                  <a:lnTo>
                    <a:pt x="17906" y="0"/>
                  </a:lnTo>
                  <a:lnTo>
                    <a:pt x="27177" y="0"/>
                  </a:lnTo>
                  <a:lnTo>
                    <a:pt x="35051" y="7493"/>
                  </a:lnTo>
                  <a:lnTo>
                    <a:pt x="35051" y="16383"/>
                  </a:lnTo>
                  <a:lnTo>
                    <a:pt x="35051" y="26035"/>
                  </a:lnTo>
                  <a:lnTo>
                    <a:pt x="27177" y="33528"/>
                  </a:lnTo>
                  <a:lnTo>
                    <a:pt x="17906" y="33528"/>
                  </a:lnTo>
                  <a:lnTo>
                    <a:pt x="7874" y="33528"/>
                  </a:lnTo>
                  <a:lnTo>
                    <a:pt x="0" y="26035"/>
                  </a:lnTo>
                  <a:lnTo>
                    <a:pt x="0" y="1638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8" name="object 48"/>
            <p:cNvSpPr/>
            <p:nvPr/>
          </p:nvSpPr>
          <p:spPr>
            <a:xfrm>
              <a:off x="7687056" y="5273040"/>
              <a:ext cx="35560" cy="33655"/>
            </a:xfrm>
            <a:custGeom>
              <a:avLst/>
              <a:gdLst/>
              <a:ahLst/>
              <a:cxnLst/>
              <a:rect l="l" t="t" r="r" b="b"/>
              <a:pathLst>
                <a:path w="35559" h="33654">
                  <a:moveTo>
                    <a:pt x="0" y="16002"/>
                  </a:moveTo>
                  <a:lnTo>
                    <a:pt x="0" y="8001"/>
                  </a:lnTo>
                  <a:lnTo>
                    <a:pt x="8000" y="0"/>
                  </a:lnTo>
                  <a:lnTo>
                    <a:pt x="17525" y="0"/>
                  </a:lnTo>
                  <a:lnTo>
                    <a:pt x="27050" y="0"/>
                  </a:lnTo>
                  <a:lnTo>
                    <a:pt x="35051" y="8001"/>
                  </a:lnTo>
                  <a:lnTo>
                    <a:pt x="35051" y="16002"/>
                  </a:lnTo>
                  <a:lnTo>
                    <a:pt x="35051" y="27178"/>
                  </a:lnTo>
                  <a:lnTo>
                    <a:pt x="27050" y="33528"/>
                  </a:lnTo>
                  <a:lnTo>
                    <a:pt x="17525" y="33528"/>
                  </a:lnTo>
                  <a:lnTo>
                    <a:pt x="8000" y="33528"/>
                  </a:lnTo>
                  <a:lnTo>
                    <a:pt x="0" y="27178"/>
                  </a:lnTo>
                  <a:lnTo>
                    <a:pt x="0" y="1600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9" name="object 49"/>
            <p:cNvSpPr/>
            <p:nvPr/>
          </p:nvSpPr>
          <p:spPr>
            <a:xfrm>
              <a:off x="5577078" y="4964429"/>
              <a:ext cx="1905" cy="268605"/>
            </a:xfrm>
            <a:custGeom>
              <a:avLst/>
              <a:gdLst/>
              <a:ahLst/>
              <a:cxnLst/>
              <a:rect l="l" t="t" r="r" b="b"/>
              <a:pathLst>
                <a:path w="1904" h="268604">
                  <a:moveTo>
                    <a:pt x="0" y="0"/>
                  </a:moveTo>
                  <a:lnTo>
                    <a:pt x="1524" y="268224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0" name="object 5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27421" y="5208905"/>
              <a:ext cx="100837" cy="9931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919978" y="4827270"/>
              <a:ext cx="996950" cy="859790"/>
            </a:xfrm>
            <a:custGeom>
              <a:avLst/>
              <a:gdLst/>
              <a:ahLst/>
              <a:cxnLst/>
              <a:rect l="l" t="t" r="r" b="b"/>
              <a:pathLst>
                <a:path w="996950" h="859789">
                  <a:moveTo>
                    <a:pt x="996696" y="0"/>
                  </a:moveTo>
                  <a:lnTo>
                    <a:pt x="969906" y="5447"/>
                  </a:lnTo>
                  <a:lnTo>
                    <a:pt x="948118" y="20240"/>
                  </a:lnTo>
                  <a:lnTo>
                    <a:pt x="933473" y="42058"/>
                  </a:lnTo>
                  <a:lnTo>
                    <a:pt x="928116" y="68579"/>
                  </a:lnTo>
                  <a:lnTo>
                    <a:pt x="928116" y="171830"/>
                  </a:lnTo>
                  <a:lnTo>
                    <a:pt x="922668" y="198665"/>
                  </a:lnTo>
                  <a:lnTo>
                    <a:pt x="907875" y="220678"/>
                  </a:lnTo>
                  <a:lnTo>
                    <a:pt x="886057" y="235571"/>
                  </a:lnTo>
                  <a:lnTo>
                    <a:pt x="859536" y="241045"/>
                  </a:lnTo>
                  <a:lnTo>
                    <a:pt x="886057" y="246403"/>
                  </a:lnTo>
                  <a:lnTo>
                    <a:pt x="907875" y="261048"/>
                  </a:lnTo>
                  <a:lnTo>
                    <a:pt x="922668" y="282836"/>
                  </a:lnTo>
                  <a:lnTo>
                    <a:pt x="928116" y="309625"/>
                  </a:lnTo>
                  <a:lnTo>
                    <a:pt x="928116" y="790968"/>
                  </a:lnTo>
                  <a:lnTo>
                    <a:pt x="933473" y="817750"/>
                  </a:lnTo>
                  <a:lnTo>
                    <a:pt x="948118" y="839535"/>
                  </a:lnTo>
                  <a:lnTo>
                    <a:pt x="969906" y="854178"/>
                  </a:lnTo>
                  <a:lnTo>
                    <a:pt x="996696" y="859535"/>
                  </a:lnTo>
                </a:path>
                <a:path w="996950" h="859789">
                  <a:moveTo>
                    <a:pt x="864107" y="245363"/>
                  </a:moveTo>
                  <a:lnTo>
                    <a:pt x="0" y="245363"/>
                  </a:lnTo>
                  <a:lnTo>
                    <a:pt x="0" y="405383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2" name="object 5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70321" y="5208905"/>
              <a:ext cx="100837" cy="99313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6089141" y="5065267"/>
            <a:ext cx="347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Arial MT"/>
                <a:cs typeface="Arial MT"/>
              </a:rPr>
              <a:t>Data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045709" y="4998161"/>
            <a:ext cx="5080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All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Hit?</a:t>
            </a:r>
            <a:endParaRPr sz="1200" dirty="0">
              <a:latin typeface="Arial MT"/>
              <a:cs typeface="Arial MT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884356" y="1658048"/>
            <a:ext cx="2839720" cy="3789045"/>
            <a:chOff x="4884356" y="1658048"/>
            <a:chExt cx="2839720" cy="3789045"/>
          </a:xfrm>
        </p:grpSpPr>
        <p:sp>
          <p:nvSpPr>
            <p:cNvPr id="56" name="object 56"/>
            <p:cNvSpPr/>
            <p:nvPr/>
          </p:nvSpPr>
          <p:spPr>
            <a:xfrm>
              <a:off x="7687817" y="5342382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27177" y="0"/>
                  </a:moveTo>
                  <a:lnTo>
                    <a:pt x="7874" y="0"/>
                  </a:lnTo>
                  <a:lnTo>
                    <a:pt x="0" y="7874"/>
                  </a:lnTo>
                  <a:lnTo>
                    <a:pt x="0" y="17907"/>
                  </a:lnTo>
                  <a:lnTo>
                    <a:pt x="0" y="27178"/>
                  </a:lnTo>
                  <a:lnTo>
                    <a:pt x="7874" y="35052"/>
                  </a:lnTo>
                  <a:lnTo>
                    <a:pt x="27177" y="35052"/>
                  </a:lnTo>
                  <a:lnTo>
                    <a:pt x="35051" y="27178"/>
                  </a:lnTo>
                  <a:lnTo>
                    <a:pt x="35051" y="7874"/>
                  </a:lnTo>
                  <a:lnTo>
                    <a:pt x="271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7" name="object 57"/>
            <p:cNvSpPr/>
            <p:nvPr/>
          </p:nvSpPr>
          <p:spPr>
            <a:xfrm>
              <a:off x="7687817" y="5342382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17907"/>
                  </a:moveTo>
                  <a:lnTo>
                    <a:pt x="0" y="7874"/>
                  </a:lnTo>
                  <a:lnTo>
                    <a:pt x="7874" y="0"/>
                  </a:lnTo>
                  <a:lnTo>
                    <a:pt x="17906" y="0"/>
                  </a:lnTo>
                  <a:lnTo>
                    <a:pt x="27177" y="0"/>
                  </a:lnTo>
                  <a:lnTo>
                    <a:pt x="35051" y="7874"/>
                  </a:lnTo>
                  <a:lnTo>
                    <a:pt x="35051" y="17907"/>
                  </a:lnTo>
                  <a:lnTo>
                    <a:pt x="35051" y="27178"/>
                  </a:lnTo>
                  <a:lnTo>
                    <a:pt x="27177" y="35052"/>
                  </a:lnTo>
                  <a:lnTo>
                    <a:pt x="17906" y="35052"/>
                  </a:lnTo>
                  <a:lnTo>
                    <a:pt x="7874" y="35052"/>
                  </a:lnTo>
                  <a:lnTo>
                    <a:pt x="0" y="27178"/>
                  </a:lnTo>
                  <a:lnTo>
                    <a:pt x="0" y="1790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8" name="object 58"/>
            <p:cNvSpPr/>
            <p:nvPr/>
          </p:nvSpPr>
          <p:spPr>
            <a:xfrm>
              <a:off x="7687055" y="5341620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17525"/>
                  </a:moveTo>
                  <a:lnTo>
                    <a:pt x="0" y="8000"/>
                  </a:lnTo>
                  <a:lnTo>
                    <a:pt x="8000" y="0"/>
                  </a:lnTo>
                  <a:lnTo>
                    <a:pt x="17525" y="0"/>
                  </a:lnTo>
                  <a:lnTo>
                    <a:pt x="27050" y="0"/>
                  </a:lnTo>
                  <a:lnTo>
                    <a:pt x="35051" y="8000"/>
                  </a:lnTo>
                  <a:lnTo>
                    <a:pt x="35051" y="17525"/>
                  </a:lnTo>
                  <a:lnTo>
                    <a:pt x="35051" y="27050"/>
                  </a:lnTo>
                  <a:lnTo>
                    <a:pt x="27050" y="35051"/>
                  </a:lnTo>
                  <a:lnTo>
                    <a:pt x="17525" y="35051"/>
                  </a:lnTo>
                  <a:lnTo>
                    <a:pt x="8000" y="35051"/>
                  </a:lnTo>
                  <a:lnTo>
                    <a:pt x="0" y="27050"/>
                  </a:lnTo>
                  <a:lnTo>
                    <a:pt x="0" y="1752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9" name="object 59"/>
            <p:cNvSpPr/>
            <p:nvPr/>
          </p:nvSpPr>
          <p:spPr>
            <a:xfrm>
              <a:off x="7687817" y="5410961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27177" y="0"/>
                  </a:moveTo>
                  <a:lnTo>
                    <a:pt x="7874" y="0"/>
                  </a:lnTo>
                  <a:lnTo>
                    <a:pt x="0" y="7746"/>
                  </a:lnTo>
                  <a:lnTo>
                    <a:pt x="0" y="17525"/>
                  </a:lnTo>
                  <a:lnTo>
                    <a:pt x="0" y="27304"/>
                  </a:lnTo>
                  <a:lnTo>
                    <a:pt x="7874" y="35051"/>
                  </a:lnTo>
                  <a:lnTo>
                    <a:pt x="27177" y="35051"/>
                  </a:lnTo>
                  <a:lnTo>
                    <a:pt x="35051" y="27304"/>
                  </a:lnTo>
                  <a:lnTo>
                    <a:pt x="35051" y="7746"/>
                  </a:lnTo>
                  <a:lnTo>
                    <a:pt x="271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0" name="object 60"/>
            <p:cNvSpPr/>
            <p:nvPr/>
          </p:nvSpPr>
          <p:spPr>
            <a:xfrm>
              <a:off x="7687817" y="5410961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17525"/>
                  </a:moveTo>
                  <a:lnTo>
                    <a:pt x="0" y="7746"/>
                  </a:lnTo>
                  <a:lnTo>
                    <a:pt x="7874" y="0"/>
                  </a:lnTo>
                  <a:lnTo>
                    <a:pt x="17906" y="0"/>
                  </a:lnTo>
                  <a:lnTo>
                    <a:pt x="27177" y="0"/>
                  </a:lnTo>
                  <a:lnTo>
                    <a:pt x="35051" y="7746"/>
                  </a:lnTo>
                  <a:lnTo>
                    <a:pt x="35051" y="17525"/>
                  </a:lnTo>
                  <a:lnTo>
                    <a:pt x="35051" y="27304"/>
                  </a:lnTo>
                  <a:lnTo>
                    <a:pt x="27177" y="35051"/>
                  </a:lnTo>
                  <a:lnTo>
                    <a:pt x="17906" y="35051"/>
                  </a:lnTo>
                  <a:lnTo>
                    <a:pt x="7874" y="35051"/>
                  </a:lnTo>
                  <a:lnTo>
                    <a:pt x="0" y="27304"/>
                  </a:lnTo>
                  <a:lnTo>
                    <a:pt x="0" y="1752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1" name="object 61"/>
            <p:cNvSpPr/>
            <p:nvPr/>
          </p:nvSpPr>
          <p:spPr>
            <a:xfrm>
              <a:off x="7687055" y="5410200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17525"/>
                  </a:moveTo>
                  <a:lnTo>
                    <a:pt x="0" y="8000"/>
                  </a:lnTo>
                  <a:lnTo>
                    <a:pt x="8000" y="0"/>
                  </a:lnTo>
                  <a:lnTo>
                    <a:pt x="17525" y="0"/>
                  </a:lnTo>
                  <a:lnTo>
                    <a:pt x="27050" y="0"/>
                  </a:lnTo>
                  <a:lnTo>
                    <a:pt x="35051" y="8000"/>
                  </a:lnTo>
                  <a:lnTo>
                    <a:pt x="35051" y="17525"/>
                  </a:lnTo>
                  <a:lnTo>
                    <a:pt x="35051" y="27050"/>
                  </a:lnTo>
                  <a:lnTo>
                    <a:pt x="27050" y="35052"/>
                  </a:lnTo>
                  <a:lnTo>
                    <a:pt x="17525" y="35052"/>
                  </a:lnTo>
                  <a:lnTo>
                    <a:pt x="8000" y="35052"/>
                  </a:lnTo>
                  <a:lnTo>
                    <a:pt x="0" y="27050"/>
                  </a:lnTo>
                  <a:lnTo>
                    <a:pt x="0" y="1752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2" name="object 62"/>
            <p:cNvSpPr/>
            <p:nvPr/>
          </p:nvSpPr>
          <p:spPr>
            <a:xfrm>
              <a:off x="4888992" y="1662683"/>
              <a:ext cx="1786255" cy="1102360"/>
            </a:xfrm>
            <a:custGeom>
              <a:avLst/>
              <a:gdLst/>
              <a:ahLst/>
              <a:cxnLst/>
              <a:rect l="l" t="t" r="r" b="b"/>
              <a:pathLst>
                <a:path w="1786254" h="1102360">
                  <a:moveTo>
                    <a:pt x="1786127" y="0"/>
                  </a:moveTo>
                  <a:lnTo>
                    <a:pt x="0" y="0"/>
                  </a:lnTo>
                  <a:lnTo>
                    <a:pt x="0" y="1101852"/>
                  </a:lnTo>
                  <a:lnTo>
                    <a:pt x="1786127" y="1101852"/>
                  </a:lnTo>
                  <a:lnTo>
                    <a:pt x="1786127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3" name="object 63"/>
            <p:cNvSpPr/>
            <p:nvPr/>
          </p:nvSpPr>
          <p:spPr>
            <a:xfrm>
              <a:off x="4889754" y="1663445"/>
              <a:ext cx="1786255" cy="1102360"/>
            </a:xfrm>
            <a:custGeom>
              <a:avLst/>
              <a:gdLst/>
              <a:ahLst/>
              <a:cxnLst/>
              <a:rect l="l" t="t" r="r" b="b"/>
              <a:pathLst>
                <a:path w="1786254" h="1102360">
                  <a:moveTo>
                    <a:pt x="0" y="1101852"/>
                  </a:moveTo>
                  <a:lnTo>
                    <a:pt x="1786127" y="1101852"/>
                  </a:lnTo>
                  <a:lnTo>
                    <a:pt x="1786127" y="0"/>
                  </a:lnTo>
                  <a:lnTo>
                    <a:pt x="0" y="0"/>
                  </a:lnTo>
                  <a:lnTo>
                    <a:pt x="0" y="1101852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4" name="object 64"/>
            <p:cNvSpPr/>
            <p:nvPr/>
          </p:nvSpPr>
          <p:spPr>
            <a:xfrm>
              <a:off x="5027676" y="1799843"/>
              <a:ext cx="1510665" cy="207645"/>
            </a:xfrm>
            <a:custGeom>
              <a:avLst/>
              <a:gdLst/>
              <a:ahLst/>
              <a:cxnLst/>
              <a:rect l="l" t="t" r="r" b="b"/>
              <a:pathLst>
                <a:path w="1510665" h="207644">
                  <a:moveTo>
                    <a:pt x="1510283" y="0"/>
                  </a:moveTo>
                  <a:lnTo>
                    <a:pt x="0" y="0"/>
                  </a:lnTo>
                  <a:lnTo>
                    <a:pt x="0" y="207263"/>
                  </a:lnTo>
                  <a:lnTo>
                    <a:pt x="1510283" y="207263"/>
                  </a:lnTo>
                  <a:lnTo>
                    <a:pt x="1510283" y="0"/>
                  </a:lnTo>
                  <a:close/>
                </a:path>
              </a:pathLst>
            </a:custGeom>
            <a:solidFill>
              <a:srgbClr val="FFBED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5" name="object 65"/>
            <p:cNvSpPr/>
            <p:nvPr/>
          </p:nvSpPr>
          <p:spPr>
            <a:xfrm>
              <a:off x="5028438" y="1800605"/>
              <a:ext cx="1510665" cy="207645"/>
            </a:xfrm>
            <a:custGeom>
              <a:avLst/>
              <a:gdLst/>
              <a:ahLst/>
              <a:cxnLst/>
              <a:rect l="l" t="t" r="r" b="b"/>
              <a:pathLst>
                <a:path w="1510665" h="207644">
                  <a:moveTo>
                    <a:pt x="0" y="207263"/>
                  </a:moveTo>
                  <a:lnTo>
                    <a:pt x="1510284" y="207263"/>
                  </a:lnTo>
                  <a:lnTo>
                    <a:pt x="1510284" y="0"/>
                  </a:lnTo>
                  <a:lnTo>
                    <a:pt x="0" y="0"/>
                  </a:lnTo>
                  <a:lnTo>
                    <a:pt x="0" y="207263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6863842" y="4023741"/>
            <a:ext cx="1750695" cy="6629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8740" marR="5080" indent="-66675">
              <a:lnSpc>
                <a:spcPct val="99300"/>
              </a:lnSpc>
              <a:spcBef>
                <a:spcPts val="110"/>
              </a:spcBef>
            </a:pPr>
            <a:r>
              <a:rPr sz="1500" b="1" spc="-10" dirty="0">
                <a:latin typeface="Arial"/>
                <a:cs typeface="Arial"/>
              </a:rPr>
              <a:t>Warps</a:t>
            </a:r>
            <a:r>
              <a:rPr sz="1500" b="1" spc="-6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accessing </a:t>
            </a:r>
            <a:r>
              <a:rPr sz="1500" b="1" dirty="0">
                <a:latin typeface="Arial"/>
                <a:cs typeface="Arial"/>
              </a:rPr>
              <a:t>memory</a:t>
            </a:r>
            <a:r>
              <a:rPr sz="1500" b="1" spc="-6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hierarchy </a:t>
            </a:r>
            <a:r>
              <a:rPr sz="1200" spc="-10" dirty="0">
                <a:latin typeface="Arial MT"/>
                <a:cs typeface="Arial MT"/>
              </a:rPr>
              <a:t>Miss?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033771" y="1772158"/>
            <a:ext cx="14998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Thread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Warp</a:t>
            </a:r>
            <a:r>
              <a:rPr sz="1500" spc="-90" dirty="0">
                <a:latin typeface="Arial MT"/>
                <a:cs typeface="Arial MT"/>
              </a:rPr>
              <a:t> </a:t>
            </a:r>
            <a:r>
              <a:rPr sz="1500" spc="-50" dirty="0">
                <a:latin typeface="Arial MT"/>
                <a:cs typeface="Arial MT"/>
              </a:rPr>
              <a:t>3</a:t>
            </a:r>
            <a:endParaRPr sz="1500" dirty="0">
              <a:latin typeface="Arial MT"/>
              <a:cs typeface="Arial MT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5023040" y="2002472"/>
            <a:ext cx="1521460" cy="216535"/>
            <a:chOff x="5023040" y="2002472"/>
            <a:chExt cx="1521460" cy="216535"/>
          </a:xfrm>
        </p:grpSpPr>
        <p:sp>
          <p:nvSpPr>
            <p:cNvPr id="69" name="object 69"/>
            <p:cNvSpPr/>
            <p:nvPr/>
          </p:nvSpPr>
          <p:spPr>
            <a:xfrm>
              <a:off x="5027676" y="2007108"/>
              <a:ext cx="1510665" cy="205740"/>
            </a:xfrm>
            <a:custGeom>
              <a:avLst/>
              <a:gdLst/>
              <a:ahLst/>
              <a:cxnLst/>
              <a:rect l="l" t="t" r="r" b="b"/>
              <a:pathLst>
                <a:path w="1510665" h="205739">
                  <a:moveTo>
                    <a:pt x="1510283" y="0"/>
                  </a:moveTo>
                  <a:lnTo>
                    <a:pt x="0" y="0"/>
                  </a:lnTo>
                  <a:lnTo>
                    <a:pt x="0" y="205739"/>
                  </a:lnTo>
                  <a:lnTo>
                    <a:pt x="1510283" y="205739"/>
                  </a:lnTo>
                  <a:lnTo>
                    <a:pt x="1510283" y="0"/>
                  </a:lnTo>
                  <a:close/>
                </a:path>
              </a:pathLst>
            </a:custGeom>
            <a:solidFill>
              <a:srgbClr val="FFD4E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0" name="object 70"/>
            <p:cNvSpPr/>
            <p:nvPr/>
          </p:nvSpPr>
          <p:spPr>
            <a:xfrm>
              <a:off x="5028438" y="2007870"/>
              <a:ext cx="1510665" cy="205740"/>
            </a:xfrm>
            <a:custGeom>
              <a:avLst/>
              <a:gdLst/>
              <a:ahLst/>
              <a:cxnLst/>
              <a:rect l="l" t="t" r="r" b="b"/>
              <a:pathLst>
                <a:path w="1510665" h="205739">
                  <a:moveTo>
                    <a:pt x="0" y="205739"/>
                  </a:moveTo>
                  <a:lnTo>
                    <a:pt x="1510284" y="205739"/>
                  </a:lnTo>
                  <a:lnTo>
                    <a:pt x="1510284" y="0"/>
                  </a:lnTo>
                  <a:lnTo>
                    <a:pt x="0" y="0"/>
                  </a:lnTo>
                  <a:lnTo>
                    <a:pt x="0" y="205739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5033771" y="1983485"/>
            <a:ext cx="14998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Thread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Warp</a:t>
            </a:r>
            <a:r>
              <a:rPr sz="1500" spc="-90" dirty="0">
                <a:latin typeface="Arial MT"/>
                <a:cs typeface="Arial MT"/>
              </a:rPr>
              <a:t> </a:t>
            </a:r>
            <a:r>
              <a:rPr sz="1500" spc="-50" dirty="0">
                <a:latin typeface="Arial MT"/>
                <a:cs typeface="Arial MT"/>
              </a:rPr>
              <a:t>8</a:t>
            </a:r>
            <a:endParaRPr sz="1500" dirty="0">
              <a:latin typeface="Arial MT"/>
              <a:cs typeface="Arial MT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4745545" y="1578673"/>
            <a:ext cx="1094740" cy="4473575"/>
            <a:chOff x="4745545" y="1578673"/>
            <a:chExt cx="1094740" cy="4473575"/>
          </a:xfrm>
        </p:grpSpPr>
        <p:sp>
          <p:nvSpPr>
            <p:cNvPr id="73" name="object 73"/>
            <p:cNvSpPr/>
            <p:nvPr/>
          </p:nvSpPr>
          <p:spPr>
            <a:xfrm>
              <a:off x="5766054" y="224866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26035" y="0"/>
                  </a:moveTo>
                  <a:lnTo>
                    <a:pt x="7493" y="0"/>
                  </a:lnTo>
                  <a:lnTo>
                    <a:pt x="0" y="7365"/>
                  </a:lnTo>
                  <a:lnTo>
                    <a:pt x="0" y="16763"/>
                  </a:lnTo>
                  <a:lnTo>
                    <a:pt x="0" y="26162"/>
                  </a:lnTo>
                  <a:lnTo>
                    <a:pt x="7493" y="33527"/>
                  </a:lnTo>
                  <a:lnTo>
                    <a:pt x="26035" y="33527"/>
                  </a:lnTo>
                  <a:lnTo>
                    <a:pt x="33528" y="26162"/>
                  </a:lnTo>
                  <a:lnTo>
                    <a:pt x="33528" y="7365"/>
                  </a:lnTo>
                  <a:lnTo>
                    <a:pt x="260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4" name="object 74"/>
            <p:cNvSpPr/>
            <p:nvPr/>
          </p:nvSpPr>
          <p:spPr>
            <a:xfrm>
              <a:off x="5766054" y="224866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16763"/>
                  </a:moveTo>
                  <a:lnTo>
                    <a:pt x="0" y="7365"/>
                  </a:lnTo>
                  <a:lnTo>
                    <a:pt x="7493" y="0"/>
                  </a:lnTo>
                  <a:lnTo>
                    <a:pt x="16383" y="0"/>
                  </a:lnTo>
                  <a:lnTo>
                    <a:pt x="26035" y="0"/>
                  </a:lnTo>
                  <a:lnTo>
                    <a:pt x="33528" y="7365"/>
                  </a:lnTo>
                  <a:lnTo>
                    <a:pt x="33528" y="16763"/>
                  </a:lnTo>
                  <a:lnTo>
                    <a:pt x="33528" y="26162"/>
                  </a:lnTo>
                  <a:lnTo>
                    <a:pt x="26035" y="33527"/>
                  </a:lnTo>
                  <a:lnTo>
                    <a:pt x="16383" y="33527"/>
                  </a:lnTo>
                  <a:lnTo>
                    <a:pt x="7493" y="33527"/>
                  </a:lnTo>
                  <a:lnTo>
                    <a:pt x="0" y="26162"/>
                  </a:lnTo>
                  <a:lnTo>
                    <a:pt x="0" y="1676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5" name="object 75"/>
            <p:cNvSpPr/>
            <p:nvPr/>
          </p:nvSpPr>
          <p:spPr>
            <a:xfrm>
              <a:off x="5765292" y="2247900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17525"/>
                  </a:moveTo>
                  <a:lnTo>
                    <a:pt x="0" y="6350"/>
                  </a:lnTo>
                  <a:lnTo>
                    <a:pt x="8000" y="0"/>
                  </a:lnTo>
                  <a:lnTo>
                    <a:pt x="16002" y="0"/>
                  </a:lnTo>
                  <a:lnTo>
                    <a:pt x="25527" y="0"/>
                  </a:lnTo>
                  <a:lnTo>
                    <a:pt x="33528" y="6350"/>
                  </a:lnTo>
                  <a:lnTo>
                    <a:pt x="33528" y="17525"/>
                  </a:lnTo>
                  <a:lnTo>
                    <a:pt x="33528" y="27177"/>
                  </a:lnTo>
                  <a:lnTo>
                    <a:pt x="25527" y="33527"/>
                  </a:lnTo>
                  <a:lnTo>
                    <a:pt x="16002" y="33527"/>
                  </a:lnTo>
                  <a:lnTo>
                    <a:pt x="8000" y="33527"/>
                  </a:lnTo>
                  <a:lnTo>
                    <a:pt x="0" y="27177"/>
                  </a:lnTo>
                  <a:lnTo>
                    <a:pt x="0" y="1752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6" name="object 76"/>
            <p:cNvSpPr/>
            <p:nvPr/>
          </p:nvSpPr>
          <p:spPr>
            <a:xfrm>
              <a:off x="5766054" y="2317241"/>
              <a:ext cx="33655" cy="35560"/>
            </a:xfrm>
            <a:custGeom>
              <a:avLst/>
              <a:gdLst/>
              <a:ahLst/>
              <a:cxnLst/>
              <a:rect l="l" t="t" r="r" b="b"/>
              <a:pathLst>
                <a:path w="33654" h="35560">
                  <a:moveTo>
                    <a:pt x="26035" y="0"/>
                  </a:moveTo>
                  <a:lnTo>
                    <a:pt x="7493" y="0"/>
                  </a:lnTo>
                  <a:lnTo>
                    <a:pt x="0" y="7747"/>
                  </a:lnTo>
                  <a:lnTo>
                    <a:pt x="0" y="17525"/>
                  </a:lnTo>
                  <a:lnTo>
                    <a:pt x="0" y="27305"/>
                  </a:lnTo>
                  <a:lnTo>
                    <a:pt x="7493" y="35052"/>
                  </a:lnTo>
                  <a:lnTo>
                    <a:pt x="26035" y="35052"/>
                  </a:lnTo>
                  <a:lnTo>
                    <a:pt x="33528" y="27305"/>
                  </a:lnTo>
                  <a:lnTo>
                    <a:pt x="33528" y="7747"/>
                  </a:lnTo>
                  <a:lnTo>
                    <a:pt x="260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7" name="object 77"/>
            <p:cNvSpPr/>
            <p:nvPr/>
          </p:nvSpPr>
          <p:spPr>
            <a:xfrm>
              <a:off x="5766054" y="2317241"/>
              <a:ext cx="33655" cy="35560"/>
            </a:xfrm>
            <a:custGeom>
              <a:avLst/>
              <a:gdLst/>
              <a:ahLst/>
              <a:cxnLst/>
              <a:rect l="l" t="t" r="r" b="b"/>
              <a:pathLst>
                <a:path w="33654" h="35560">
                  <a:moveTo>
                    <a:pt x="0" y="17525"/>
                  </a:moveTo>
                  <a:lnTo>
                    <a:pt x="0" y="7747"/>
                  </a:lnTo>
                  <a:lnTo>
                    <a:pt x="7493" y="0"/>
                  </a:lnTo>
                  <a:lnTo>
                    <a:pt x="16383" y="0"/>
                  </a:lnTo>
                  <a:lnTo>
                    <a:pt x="26035" y="0"/>
                  </a:lnTo>
                  <a:lnTo>
                    <a:pt x="33528" y="7747"/>
                  </a:lnTo>
                  <a:lnTo>
                    <a:pt x="33528" y="17525"/>
                  </a:lnTo>
                  <a:lnTo>
                    <a:pt x="33528" y="27305"/>
                  </a:lnTo>
                  <a:lnTo>
                    <a:pt x="26035" y="35052"/>
                  </a:lnTo>
                  <a:lnTo>
                    <a:pt x="16383" y="35052"/>
                  </a:lnTo>
                  <a:lnTo>
                    <a:pt x="7493" y="35052"/>
                  </a:lnTo>
                  <a:lnTo>
                    <a:pt x="0" y="27305"/>
                  </a:lnTo>
                  <a:lnTo>
                    <a:pt x="0" y="1752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8" name="object 78"/>
            <p:cNvSpPr/>
            <p:nvPr/>
          </p:nvSpPr>
          <p:spPr>
            <a:xfrm>
              <a:off x="5765292" y="2316480"/>
              <a:ext cx="33655" cy="35560"/>
            </a:xfrm>
            <a:custGeom>
              <a:avLst/>
              <a:gdLst/>
              <a:ahLst/>
              <a:cxnLst/>
              <a:rect l="l" t="t" r="r" b="b"/>
              <a:pathLst>
                <a:path w="33654" h="35560">
                  <a:moveTo>
                    <a:pt x="0" y="17525"/>
                  </a:moveTo>
                  <a:lnTo>
                    <a:pt x="0" y="8000"/>
                  </a:lnTo>
                  <a:lnTo>
                    <a:pt x="8000" y="0"/>
                  </a:lnTo>
                  <a:lnTo>
                    <a:pt x="16002" y="0"/>
                  </a:lnTo>
                  <a:lnTo>
                    <a:pt x="25527" y="0"/>
                  </a:lnTo>
                  <a:lnTo>
                    <a:pt x="33528" y="8000"/>
                  </a:lnTo>
                  <a:lnTo>
                    <a:pt x="33528" y="17525"/>
                  </a:lnTo>
                  <a:lnTo>
                    <a:pt x="33528" y="27050"/>
                  </a:lnTo>
                  <a:lnTo>
                    <a:pt x="25527" y="35052"/>
                  </a:lnTo>
                  <a:lnTo>
                    <a:pt x="16002" y="35052"/>
                  </a:lnTo>
                  <a:lnTo>
                    <a:pt x="8000" y="35052"/>
                  </a:lnTo>
                  <a:lnTo>
                    <a:pt x="0" y="27050"/>
                  </a:lnTo>
                  <a:lnTo>
                    <a:pt x="0" y="1752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9" name="object 79"/>
            <p:cNvSpPr/>
            <p:nvPr/>
          </p:nvSpPr>
          <p:spPr>
            <a:xfrm>
              <a:off x="5766054" y="2385822"/>
              <a:ext cx="33655" cy="35560"/>
            </a:xfrm>
            <a:custGeom>
              <a:avLst/>
              <a:gdLst/>
              <a:ahLst/>
              <a:cxnLst/>
              <a:rect l="l" t="t" r="r" b="b"/>
              <a:pathLst>
                <a:path w="33654" h="35560">
                  <a:moveTo>
                    <a:pt x="26035" y="0"/>
                  </a:moveTo>
                  <a:lnTo>
                    <a:pt x="7493" y="0"/>
                  </a:lnTo>
                  <a:lnTo>
                    <a:pt x="0" y="7874"/>
                  </a:lnTo>
                  <a:lnTo>
                    <a:pt x="0" y="17144"/>
                  </a:lnTo>
                  <a:lnTo>
                    <a:pt x="0" y="27177"/>
                  </a:lnTo>
                  <a:lnTo>
                    <a:pt x="7493" y="35051"/>
                  </a:lnTo>
                  <a:lnTo>
                    <a:pt x="26035" y="35051"/>
                  </a:lnTo>
                  <a:lnTo>
                    <a:pt x="33528" y="27177"/>
                  </a:lnTo>
                  <a:lnTo>
                    <a:pt x="33528" y="7874"/>
                  </a:lnTo>
                  <a:lnTo>
                    <a:pt x="260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0" name="object 80"/>
            <p:cNvSpPr/>
            <p:nvPr/>
          </p:nvSpPr>
          <p:spPr>
            <a:xfrm>
              <a:off x="5766054" y="2385822"/>
              <a:ext cx="33655" cy="35560"/>
            </a:xfrm>
            <a:custGeom>
              <a:avLst/>
              <a:gdLst/>
              <a:ahLst/>
              <a:cxnLst/>
              <a:rect l="l" t="t" r="r" b="b"/>
              <a:pathLst>
                <a:path w="33654" h="35560">
                  <a:moveTo>
                    <a:pt x="0" y="17144"/>
                  </a:moveTo>
                  <a:lnTo>
                    <a:pt x="0" y="7874"/>
                  </a:lnTo>
                  <a:lnTo>
                    <a:pt x="7493" y="0"/>
                  </a:lnTo>
                  <a:lnTo>
                    <a:pt x="16383" y="0"/>
                  </a:lnTo>
                  <a:lnTo>
                    <a:pt x="26035" y="0"/>
                  </a:lnTo>
                  <a:lnTo>
                    <a:pt x="33528" y="7874"/>
                  </a:lnTo>
                  <a:lnTo>
                    <a:pt x="33528" y="17144"/>
                  </a:lnTo>
                  <a:lnTo>
                    <a:pt x="33528" y="27177"/>
                  </a:lnTo>
                  <a:lnTo>
                    <a:pt x="26035" y="35051"/>
                  </a:lnTo>
                  <a:lnTo>
                    <a:pt x="16383" y="35051"/>
                  </a:lnTo>
                  <a:lnTo>
                    <a:pt x="7493" y="35051"/>
                  </a:lnTo>
                  <a:lnTo>
                    <a:pt x="0" y="27177"/>
                  </a:lnTo>
                  <a:lnTo>
                    <a:pt x="0" y="1714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1" name="object 81"/>
            <p:cNvSpPr/>
            <p:nvPr/>
          </p:nvSpPr>
          <p:spPr>
            <a:xfrm>
              <a:off x="5765292" y="2385059"/>
              <a:ext cx="33655" cy="35560"/>
            </a:xfrm>
            <a:custGeom>
              <a:avLst/>
              <a:gdLst/>
              <a:ahLst/>
              <a:cxnLst/>
              <a:rect l="l" t="t" r="r" b="b"/>
              <a:pathLst>
                <a:path w="33654" h="35560">
                  <a:moveTo>
                    <a:pt x="0" y="17525"/>
                  </a:moveTo>
                  <a:lnTo>
                    <a:pt x="0" y="8000"/>
                  </a:lnTo>
                  <a:lnTo>
                    <a:pt x="8000" y="0"/>
                  </a:lnTo>
                  <a:lnTo>
                    <a:pt x="16002" y="0"/>
                  </a:lnTo>
                  <a:lnTo>
                    <a:pt x="25527" y="0"/>
                  </a:lnTo>
                  <a:lnTo>
                    <a:pt x="33528" y="8000"/>
                  </a:lnTo>
                  <a:lnTo>
                    <a:pt x="33528" y="17525"/>
                  </a:lnTo>
                  <a:lnTo>
                    <a:pt x="33528" y="27050"/>
                  </a:lnTo>
                  <a:lnTo>
                    <a:pt x="25527" y="35051"/>
                  </a:lnTo>
                  <a:lnTo>
                    <a:pt x="16002" y="35051"/>
                  </a:lnTo>
                  <a:lnTo>
                    <a:pt x="8000" y="35051"/>
                  </a:lnTo>
                  <a:lnTo>
                    <a:pt x="0" y="27050"/>
                  </a:lnTo>
                  <a:lnTo>
                    <a:pt x="0" y="1752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2" name="object 8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25541" y="2653283"/>
              <a:ext cx="114553" cy="318643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4754118" y="1587246"/>
              <a:ext cx="1028700" cy="4456430"/>
            </a:xfrm>
            <a:custGeom>
              <a:avLst/>
              <a:gdLst/>
              <a:ahLst/>
              <a:cxnLst/>
              <a:rect l="l" t="t" r="r" b="b"/>
              <a:pathLst>
                <a:path w="1028700" h="4456430">
                  <a:moveTo>
                    <a:pt x="1028700" y="4211574"/>
                  </a:moveTo>
                  <a:lnTo>
                    <a:pt x="1028700" y="4456176"/>
                  </a:lnTo>
                  <a:lnTo>
                    <a:pt x="0" y="4456176"/>
                  </a:lnTo>
                  <a:lnTo>
                    <a:pt x="0" y="0"/>
                  </a:lnTo>
                  <a:lnTo>
                    <a:pt x="1028700" y="0"/>
                  </a:lnTo>
                  <a:lnTo>
                    <a:pt x="1028700" y="93979"/>
                  </a:lnTo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4" name="object 8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25541" y="1693037"/>
              <a:ext cx="114553" cy="116077"/>
            </a:xfrm>
            <a:prstGeom prst="rect">
              <a:avLst/>
            </a:prstGeom>
          </p:spPr>
        </p:pic>
      </p:grpSp>
      <p:sp>
        <p:nvSpPr>
          <p:cNvPr id="85" name="object 85"/>
          <p:cNvSpPr txBox="1"/>
          <p:nvPr/>
        </p:nvSpPr>
        <p:spPr>
          <a:xfrm>
            <a:off x="5028438" y="5584697"/>
            <a:ext cx="1510665" cy="205740"/>
          </a:xfrm>
          <a:prstGeom prst="rect">
            <a:avLst/>
          </a:prstGeom>
          <a:solidFill>
            <a:srgbClr val="FFFF99"/>
          </a:solidFill>
          <a:ln w="1066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2425">
              <a:lnSpc>
                <a:spcPts val="1620"/>
              </a:lnSpc>
            </a:pPr>
            <a:r>
              <a:rPr sz="1500" spc="-10" dirty="0">
                <a:latin typeface="Arial MT"/>
                <a:cs typeface="Arial MT"/>
              </a:rPr>
              <a:t>Writeback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886193" y="1685035"/>
            <a:ext cx="1482090" cy="47498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56845" marR="5080" indent="-144780">
              <a:lnSpc>
                <a:spcPts val="1739"/>
              </a:lnSpc>
              <a:spcBef>
                <a:spcPts val="204"/>
              </a:spcBef>
            </a:pPr>
            <a:r>
              <a:rPr sz="1500" b="1" spc="-10" dirty="0">
                <a:latin typeface="Arial"/>
                <a:cs typeface="Arial"/>
              </a:rPr>
              <a:t>Warps</a:t>
            </a:r>
            <a:r>
              <a:rPr sz="1500" b="1" spc="-6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available </a:t>
            </a:r>
            <a:r>
              <a:rPr sz="1500" b="1" dirty="0">
                <a:latin typeface="Arial"/>
                <a:cs typeface="Arial"/>
              </a:rPr>
              <a:t>for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scheduling</a:t>
            </a:r>
            <a:endParaRPr sz="1500" dirty="0">
              <a:latin typeface="Arial"/>
              <a:cs typeface="Arial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5832347" y="2689860"/>
            <a:ext cx="1122045" cy="1742439"/>
            <a:chOff x="5832347" y="2689860"/>
            <a:chExt cx="1122045" cy="1742439"/>
          </a:xfrm>
        </p:grpSpPr>
        <p:sp>
          <p:nvSpPr>
            <p:cNvPr id="88" name="object 88"/>
            <p:cNvSpPr/>
            <p:nvPr/>
          </p:nvSpPr>
          <p:spPr>
            <a:xfrm>
              <a:off x="5834633" y="3847338"/>
              <a:ext cx="33655" cy="35560"/>
            </a:xfrm>
            <a:custGeom>
              <a:avLst/>
              <a:gdLst/>
              <a:ahLst/>
              <a:cxnLst/>
              <a:rect l="l" t="t" r="r" b="b"/>
              <a:pathLst>
                <a:path w="33654" h="35560">
                  <a:moveTo>
                    <a:pt x="26035" y="0"/>
                  </a:moveTo>
                  <a:lnTo>
                    <a:pt x="7492" y="0"/>
                  </a:lnTo>
                  <a:lnTo>
                    <a:pt x="0" y="8381"/>
                  </a:lnTo>
                  <a:lnTo>
                    <a:pt x="0" y="17525"/>
                  </a:lnTo>
                  <a:lnTo>
                    <a:pt x="0" y="27305"/>
                  </a:lnTo>
                  <a:lnTo>
                    <a:pt x="7492" y="35051"/>
                  </a:lnTo>
                  <a:lnTo>
                    <a:pt x="26035" y="35051"/>
                  </a:lnTo>
                  <a:lnTo>
                    <a:pt x="33527" y="27305"/>
                  </a:lnTo>
                  <a:lnTo>
                    <a:pt x="33527" y="8381"/>
                  </a:lnTo>
                  <a:lnTo>
                    <a:pt x="260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9" name="object 89"/>
            <p:cNvSpPr/>
            <p:nvPr/>
          </p:nvSpPr>
          <p:spPr>
            <a:xfrm>
              <a:off x="5834633" y="3847338"/>
              <a:ext cx="33655" cy="35560"/>
            </a:xfrm>
            <a:custGeom>
              <a:avLst/>
              <a:gdLst/>
              <a:ahLst/>
              <a:cxnLst/>
              <a:rect l="l" t="t" r="r" b="b"/>
              <a:pathLst>
                <a:path w="33654" h="35560">
                  <a:moveTo>
                    <a:pt x="0" y="17525"/>
                  </a:moveTo>
                  <a:lnTo>
                    <a:pt x="0" y="8381"/>
                  </a:lnTo>
                  <a:lnTo>
                    <a:pt x="7492" y="0"/>
                  </a:lnTo>
                  <a:lnTo>
                    <a:pt x="16382" y="0"/>
                  </a:lnTo>
                  <a:lnTo>
                    <a:pt x="26035" y="0"/>
                  </a:lnTo>
                  <a:lnTo>
                    <a:pt x="33527" y="8381"/>
                  </a:lnTo>
                  <a:lnTo>
                    <a:pt x="33527" y="17525"/>
                  </a:lnTo>
                  <a:lnTo>
                    <a:pt x="33527" y="27305"/>
                  </a:lnTo>
                  <a:lnTo>
                    <a:pt x="26035" y="35051"/>
                  </a:lnTo>
                  <a:lnTo>
                    <a:pt x="16382" y="35051"/>
                  </a:lnTo>
                  <a:lnTo>
                    <a:pt x="7492" y="35051"/>
                  </a:lnTo>
                  <a:lnTo>
                    <a:pt x="0" y="27305"/>
                  </a:lnTo>
                  <a:lnTo>
                    <a:pt x="0" y="1752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0" name="object 90"/>
            <p:cNvSpPr/>
            <p:nvPr/>
          </p:nvSpPr>
          <p:spPr>
            <a:xfrm>
              <a:off x="5833871" y="3846576"/>
              <a:ext cx="33655" cy="35560"/>
            </a:xfrm>
            <a:custGeom>
              <a:avLst/>
              <a:gdLst/>
              <a:ahLst/>
              <a:cxnLst/>
              <a:rect l="l" t="t" r="r" b="b"/>
              <a:pathLst>
                <a:path w="33654" h="35560">
                  <a:moveTo>
                    <a:pt x="0" y="17525"/>
                  </a:moveTo>
                  <a:lnTo>
                    <a:pt x="0" y="8000"/>
                  </a:lnTo>
                  <a:lnTo>
                    <a:pt x="8000" y="0"/>
                  </a:lnTo>
                  <a:lnTo>
                    <a:pt x="16001" y="0"/>
                  </a:lnTo>
                  <a:lnTo>
                    <a:pt x="27177" y="0"/>
                  </a:lnTo>
                  <a:lnTo>
                    <a:pt x="33527" y="8000"/>
                  </a:lnTo>
                  <a:lnTo>
                    <a:pt x="33527" y="17525"/>
                  </a:lnTo>
                  <a:lnTo>
                    <a:pt x="33527" y="27050"/>
                  </a:lnTo>
                  <a:lnTo>
                    <a:pt x="27177" y="35051"/>
                  </a:lnTo>
                  <a:lnTo>
                    <a:pt x="16001" y="35051"/>
                  </a:lnTo>
                  <a:lnTo>
                    <a:pt x="8000" y="35051"/>
                  </a:lnTo>
                  <a:lnTo>
                    <a:pt x="0" y="27050"/>
                  </a:lnTo>
                  <a:lnTo>
                    <a:pt x="0" y="1752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1" name="object 91"/>
            <p:cNvSpPr/>
            <p:nvPr/>
          </p:nvSpPr>
          <p:spPr>
            <a:xfrm>
              <a:off x="5971793" y="3847338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27177" y="0"/>
                  </a:moveTo>
                  <a:lnTo>
                    <a:pt x="7873" y="0"/>
                  </a:lnTo>
                  <a:lnTo>
                    <a:pt x="0" y="8381"/>
                  </a:lnTo>
                  <a:lnTo>
                    <a:pt x="0" y="17525"/>
                  </a:lnTo>
                  <a:lnTo>
                    <a:pt x="0" y="27305"/>
                  </a:lnTo>
                  <a:lnTo>
                    <a:pt x="7873" y="35051"/>
                  </a:lnTo>
                  <a:lnTo>
                    <a:pt x="27177" y="35051"/>
                  </a:lnTo>
                  <a:lnTo>
                    <a:pt x="35051" y="27305"/>
                  </a:lnTo>
                  <a:lnTo>
                    <a:pt x="35051" y="8381"/>
                  </a:lnTo>
                  <a:lnTo>
                    <a:pt x="271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2" name="object 92"/>
            <p:cNvSpPr/>
            <p:nvPr/>
          </p:nvSpPr>
          <p:spPr>
            <a:xfrm>
              <a:off x="5971793" y="3847338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17525"/>
                  </a:moveTo>
                  <a:lnTo>
                    <a:pt x="0" y="8381"/>
                  </a:lnTo>
                  <a:lnTo>
                    <a:pt x="7873" y="0"/>
                  </a:lnTo>
                  <a:lnTo>
                    <a:pt x="17906" y="0"/>
                  </a:lnTo>
                  <a:lnTo>
                    <a:pt x="27177" y="0"/>
                  </a:lnTo>
                  <a:lnTo>
                    <a:pt x="35051" y="8381"/>
                  </a:lnTo>
                  <a:lnTo>
                    <a:pt x="35051" y="17525"/>
                  </a:lnTo>
                  <a:lnTo>
                    <a:pt x="35051" y="27305"/>
                  </a:lnTo>
                  <a:lnTo>
                    <a:pt x="27177" y="35051"/>
                  </a:lnTo>
                  <a:lnTo>
                    <a:pt x="17906" y="35051"/>
                  </a:lnTo>
                  <a:lnTo>
                    <a:pt x="7873" y="35051"/>
                  </a:lnTo>
                  <a:lnTo>
                    <a:pt x="0" y="27305"/>
                  </a:lnTo>
                  <a:lnTo>
                    <a:pt x="0" y="1752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3" name="object 93"/>
            <p:cNvSpPr/>
            <p:nvPr/>
          </p:nvSpPr>
          <p:spPr>
            <a:xfrm>
              <a:off x="5971031" y="3846576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17525"/>
                  </a:moveTo>
                  <a:lnTo>
                    <a:pt x="0" y="8000"/>
                  </a:lnTo>
                  <a:lnTo>
                    <a:pt x="8000" y="0"/>
                  </a:lnTo>
                  <a:lnTo>
                    <a:pt x="17525" y="0"/>
                  </a:lnTo>
                  <a:lnTo>
                    <a:pt x="27050" y="0"/>
                  </a:lnTo>
                  <a:lnTo>
                    <a:pt x="35051" y="8000"/>
                  </a:lnTo>
                  <a:lnTo>
                    <a:pt x="35051" y="17525"/>
                  </a:lnTo>
                  <a:lnTo>
                    <a:pt x="35051" y="27050"/>
                  </a:lnTo>
                  <a:lnTo>
                    <a:pt x="27050" y="35051"/>
                  </a:lnTo>
                  <a:lnTo>
                    <a:pt x="17525" y="35051"/>
                  </a:lnTo>
                  <a:lnTo>
                    <a:pt x="8000" y="35051"/>
                  </a:lnTo>
                  <a:lnTo>
                    <a:pt x="0" y="27050"/>
                  </a:lnTo>
                  <a:lnTo>
                    <a:pt x="0" y="1752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4" name="object 94"/>
            <p:cNvSpPr/>
            <p:nvPr/>
          </p:nvSpPr>
          <p:spPr>
            <a:xfrm>
              <a:off x="6108953" y="3847338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27305" y="0"/>
                  </a:moveTo>
                  <a:lnTo>
                    <a:pt x="7747" y="0"/>
                  </a:lnTo>
                  <a:lnTo>
                    <a:pt x="0" y="8381"/>
                  </a:lnTo>
                  <a:lnTo>
                    <a:pt x="0" y="17525"/>
                  </a:lnTo>
                  <a:lnTo>
                    <a:pt x="0" y="27305"/>
                  </a:lnTo>
                  <a:lnTo>
                    <a:pt x="7747" y="35051"/>
                  </a:lnTo>
                  <a:lnTo>
                    <a:pt x="27305" y="35051"/>
                  </a:lnTo>
                  <a:lnTo>
                    <a:pt x="35051" y="27305"/>
                  </a:lnTo>
                  <a:lnTo>
                    <a:pt x="35051" y="8381"/>
                  </a:lnTo>
                  <a:lnTo>
                    <a:pt x="273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5" name="object 95"/>
            <p:cNvSpPr/>
            <p:nvPr/>
          </p:nvSpPr>
          <p:spPr>
            <a:xfrm>
              <a:off x="6108953" y="3847338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17525"/>
                  </a:moveTo>
                  <a:lnTo>
                    <a:pt x="0" y="8381"/>
                  </a:lnTo>
                  <a:lnTo>
                    <a:pt x="7747" y="0"/>
                  </a:lnTo>
                  <a:lnTo>
                    <a:pt x="17525" y="0"/>
                  </a:lnTo>
                  <a:lnTo>
                    <a:pt x="27305" y="0"/>
                  </a:lnTo>
                  <a:lnTo>
                    <a:pt x="35051" y="8381"/>
                  </a:lnTo>
                  <a:lnTo>
                    <a:pt x="35051" y="17525"/>
                  </a:lnTo>
                  <a:lnTo>
                    <a:pt x="35051" y="27305"/>
                  </a:lnTo>
                  <a:lnTo>
                    <a:pt x="27305" y="35051"/>
                  </a:lnTo>
                  <a:lnTo>
                    <a:pt x="17525" y="35051"/>
                  </a:lnTo>
                  <a:lnTo>
                    <a:pt x="7747" y="35051"/>
                  </a:lnTo>
                  <a:lnTo>
                    <a:pt x="0" y="27305"/>
                  </a:lnTo>
                  <a:lnTo>
                    <a:pt x="0" y="1752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6" name="object 96"/>
            <p:cNvSpPr/>
            <p:nvPr/>
          </p:nvSpPr>
          <p:spPr>
            <a:xfrm>
              <a:off x="6108191" y="3846576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17525"/>
                  </a:moveTo>
                  <a:lnTo>
                    <a:pt x="0" y="8000"/>
                  </a:lnTo>
                  <a:lnTo>
                    <a:pt x="8000" y="0"/>
                  </a:lnTo>
                  <a:lnTo>
                    <a:pt x="17525" y="0"/>
                  </a:lnTo>
                  <a:lnTo>
                    <a:pt x="27050" y="0"/>
                  </a:lnTo>
                  <a:lnTo>
                    <a:pt x="35052" y="8000"/>
                  </a:lnTo>
                  <a:lnTo>
                    <a:pt x="35052" y="17525"/>
                  </a:lnTo>
                  <a:lnTo>
                    <a:pt x="35052" y="27050"/>
                  </a:lnTo>
                  <a:lnTo>
                    <a:pt x="27050" y="35051"/>
                  </a:lnTo>
                  <a:lnTo>
                    <a:pt x="17525" y="35051"/>
                  </a:lnTo>
                  <a:lnTo>
                    <a:pt x="8000" y="35051"/>
                  </a:lnTo>
                  <a:lnTo>
                    <a:pt x="0" y="27050"/>
                  </a:lnTo>
                  <a:lnTo>
                    <a:pt x="0" y="1752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7" name="object 97"/>
            <p:cNvSpPr/>
            <p:nvPr/>
          </p:nvSpPr>
          <p:spPr>
            <a:xfrm>
              <a:off x="5834633" y="439750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4">
                  <a:moveTo>
                    <a:pt x="26035" y="0"/>
                  </a:moveTo>
                  <a:lnTo>
                    <a:pt x="7492" y="0"/>
                  </a:lnTo>
                  <a:lnTo>
                    <a:pt x="0" y="7493"/>
                  </a:lnTo>
                  <a:lnTo>
                    <a:pt x="0" y="17145"/>
                  </a:lnTo>
                  <a:lnTo>
                    <a:pt x="0" y="26035"/>
                  </a:lnTo>
                  <a:lnTo>
                    <a:pt x="7492" y="33528"/>
                  </a:lnTo>
                  <a:lnTo>
                    <a:pt x="26035" y="33528"/>
                  </a:lnTo>
                  <a:lnTo>
                    <a:pt x="33527" y="26035"/>
                  </a:lnTo>
                  <a:lnTo>
                    <a:pt x="33527" y="7493"/>
                  </a:lnTo>
                  <a:lnTo>
                    <a:pt x="260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8" name="object 98"/>
            <p:cNvSpPr/>
            <p:nvPr/>
          </p:nvSpPr>
          <p:spPr>
            <a:xfrm>
              <a:off x="5834633" y="439750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4">
                  <a:moveTo>
                    <a:pt x="0" y="17145"/>
                  </a:moveTo>
                  <a:lnTo>
                    <a:pt x="0" y="7493"/>
                  </a:lnTo>
                  <a:lnTo>
                    <a:pt x="7492" y="0"/>
                  </a:lnTo>
                  <a:lnTo>
                    <a:pt x="16382" y="0"/>
                  </a:lnTo>
                  <a:lnTo>
                    <a:pt x="26035" y="0"/>
                  </a:lnTo>
                  <a:lnTo>
                    <a:pt x="33527" y="7493"/>
                  </a:lnTo>
                  <a:lnTo>
                    <a:pt x="33527" y="17145"/>
                  </a:lnTo>
                  <a:lnTo>
                    <a:pt x="33527" y="26035"/>
                  </a:lnTo>
                  <a:lnTo>
                    <a:pt x="26035" y="33528"/>
                  </a:lnTo>
                  <a:lnTo>
                    <a:pt x="16382" y="33528"/>
                  </a:lnTo>
                  <a:lnTo>
                    <a:pt x="7492" y="33528"/>
                  </a:lnTo>
                  <a:lnTo>
                    <a:pt x="0" y="26035"/>
                  </a:lnTo>
                  <a:lnTo>
                    <a:pt x="0" y="1714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9" name="object 99"/>
            <p:cNvSpPr/>
            <p:nvPr/>
          </p:nvSpPr>
          <p:spPr>
            <a:xfrm>
              <a:off x="5833871" y="4396739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4">
                  <a:moveTo>
                    <a:pt x="0" y="17526"/>
                  </a:moveTo>
                  <a:lnTo>
                    <a:pt x="0" y="6350"/>
                  </a:lnTo>
                  <a:lnTo>
                    <a:pt x="8000" y="0"/>
                  </a:lnTo>
                  <a:lnTo>
                    <a:pt x="16001" y="0"/>
                  </a:lnTo>
                  <a:lnTo>
                    <a:pt x="27177" y="0"/>
                  </a:lnTo>
                  <a:lnTo>
                    <a:pt x="33527" y="6350"/>
                  </a:lnTo>
                  <a:lnTo>
                    <a:pt x="33527" y="17526"/>
                  </a:lnTo>
                  <a:lnTo>
                    <a:pt x="33527" y="25527"/>
                  </a:lnTo>
                  <a:lnTo>
                    <a:pt x="27177" y="33528"/>
                  </a:lnTo>
                  <a:lnTo>
                    <a:pt x="16001" y="33528"/>
                  </a:lnTo>
                  <a:lnTo>
                    <a:pt x="8000" y="33528"/>
                  </a:lnTo>
                  <a:lnTo>
                    <a:pt x="0" y="25527"/>
                  </a:lnTo>
                  <a:lnTo>
                    <a:pt x="0" y="1752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971793" y="4397502"/>
              <a:ext cx="35560" cy="33655"/>
            </a:xfrm>
            <a:custGeom>
              <a:avLst/>
              <a:gdLst/>
              <a:ahLst/>
              <a:cxnLst/>
              <a:rect l="l" t="t" r="r" b="b"/>
              <a:pathLst>
                <a:path w="35560" h="33654">
                  <a:moveTo>
                    <a:pt x="27177" y="0"/>
                  </a:moveTo>
                  <a:lnTo>
                    <a:pt x="7873" y="0"/>
                  </a:lnTo>
                  <a:lnTo>
                    <a:pt x="0" y="7493"/>
                  </a:lnTo>
                  <a:lnTo>
                    <a:pt x="0" y="17145"/>
                  </a:lnTo>
                  <a:lnTo>
                    <a:pt x="0" y="26035"/>
                  </a:lnTo>
                  <a:lnTo>
                    <a:pt x="7873" y="33528"/>
                  </a:lnTo>
                  <a:lnTo>
                    <a:pt x="27177" y="33528"/>
                  </a:lnTo>
                  <a:lnTo>
                    <a:pt x="35051" y="26035"/>
                  </a:lnTo>
                  <a:lnTo>
                    <a:pt x="35051" y="7493"/>
                  </a:lnTo>
                  <a:lnTo>
                    <a:pt x="271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971793" y="4397502"/>
              <a:ext cx="35560" cy="33655"/>
            </a:xfrm>
            <a:custGeom>
              <a:avLst/>
              <a:gdLst/>
              <a:ahLst/>
              <a:cxnLst/>
              <a:rect l="l" t="t" r="r" b="b"/>
              <a:pathLst>
                <a:path w="35560" h="33654">
                  <a:moveTo>
                    <a:pt x="0" y="17145"/>
                  </a:moveTo>
                  <a:lnTo>
                    <a:pt x="0" y="7493"/>
                  </a:lnTo>
                  <a:lnTo>
                    <a:pt x="7873" y="0"/>
                  </a:lnTo>
                  <a:lnTo>
                    <a:pt x="17906" y="0"/>
                  </a:lnTo>
                  <a:lnTo>
                    <a:pt x="27177" y="0"/>
                  </a:lnTo>
                  <a:lnTo>
                    <a:pt x="35051" y="7493"/>
                  </a:lnTo>
                  <a:lnTo>
                    <a:pt x="35051" y="17145"/>
                  </a:lnTo>
                  <a:lnTo>
                    <a:pt x="35051" y="26035"/>
                  </a:lnTo>
                  <a:lnTo>
                    <a:pt x="27177" y="33528"/>
                  </a:lnTo>
                  <a:lnTo>
                    <a:pt x="17906" y="33528"/>
                  </a:lnTo>
                  <a:lnTo>
                    <a:pt x="7873" y="33528"/>
                  </a:lnTo>
                  <a:lnTo>
                    <a:pt x="0" y="26035"/>
                  </a:lnTo>
                  <a:lnTo>
                    <a:pt x="0" y="1714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971031" y="4396739"/>
              <a:ext cx="35560" cy="33655"/>
            </a:xfrm>
            <a:custGeom>
              <a:avLst/>
              <a:gdLst/>
              <a:ahLst/>
              <a:cxnLst/>
              <a:rect l="l" t="t" r="r" b="b"/>
              <a:pathLst>
                <a:path w="35560" h="33654">
                  <a:moveTo>
                    <a:pt x="0" y="17526"/>
                  </a:moveTo>
                  <a:lnTo>
                    <a:pt x="0" y="6350"/>
                  </a:lnTo>
                  <a:lnTo>
                    <a:pt x="8000" y="0"/>
                  </a:lnTo>
                  <a:lnTo>
                    <a:pt x="17525" y="0"/>
                  </a:lnTo>
                  <a:lnTo>
                    <a:pt x="27050" y="0"/>
                  </a:lnTo>
                  <a:lnTo>
                    <a:pt x="35051" y="6350"/>
                  </a:lnTo>
                  <a:lnTo>
                    <a:pt x="35051" y="17526"/>
                  </a:lnTo>
                  <a:lnTo>
                    <a:pt x="35051" y="25527"/>
                  </a:lnTo>
                  <a:lnTo>
                    <a:pt x="27050" y="33528"/>
                  </a:lnTo>
                  <a:lnTo>
                    <a:pt x="17525" y="33528"/>
                  </a:lnTo>
                  <a:lnTo>
                    <a:pt x="8000" y="33528"/>
                  </a:lnTo>
                  <a:lnTo>
                    <a:pt x="0" y="25527"/>
                  </a:lnTo>
                  <a:lnTo>
                    <a:pt x="0" y="1752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108953" y="4397502"/>
              <a:ext cx="35560" cy="33655"/>
            </a:xfrm>
            <a:custGeom>
              <a:avLst/>
              <a:gdLst/>
              <a:ahLst/>
              <a:cxnLst/>
              <a:rect l="l" t="t" r="r" b="b"/>
              <a:pathLst>
                <a:path w="35560" h="33654">
                  <a:moveTo>
                    <a:pt x="27305" y="0"/>
                  </a:moveTo>
                  <a:lnTo>
                    <a:pt x="7747" y="0"/>
                  </a:lnTo>
                  <a:lnTo>
                    <a:pt x="0" y="7493"/>
                  </a:lnTo>
                  <a:lnTo>
                    <a:pt x="0" y="17145"/>
                  </a:lnTo>
                  <a:lnTo>
                    <a:pt x="0" y="26035"/>
                  </a:lnTo>
                  <a:lnTo>
                    <a:pt x="7747" y="33528"/>
                  </a:lnTo>
                  <a:lnTo>
                    <a:pt x="27305" y="33528"/>
                  </a:lnTo>
                  <a:lnTo>
                    <a:pt x="35051" y="26035"/>
                  </a:lnTo>
                  <a:lnTo>
                    <a:pt x="35051" y="7493"/>
                  </a:lnTo>
                  <a:lnTo>
                    <a:pt x="273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108953" y="4397502"/>
              <a:ext cx="35560" cy="33655"/>
            </a:xfrm>
            <a:custGeom>
              <a:avLst/>
              <a:gdLst/>
              <a:ahLst/>
              <a:cxnLst/>
              <a:rect l="l" t="t" r="r" b="b"/>
              <a:pathLst>
                <a:path w="35560" h="33654">
                  <a:moveTo>
                    <a:pt x="0" y="17145"/>
                  </a:moveTo>
                  <a:lnTo>
                    <a:pt x="0" y="7493"/>
                  </a:lnTo>
                  <a:lnTo>
                    <a:pt x="7747" y="0"/>
                  </a:lnTo>
                  <a:lnTo>
                    <a:pt x="17525" y="0"/>
                  </a:lnTo>
                  <a:lnTo>
                    <a:pt x="27305" y="0"/>
                  </a:lnTo>
                  <a:lnTo>
                    <a:pt x="35051" y="7493"/>
                  </a:lnTo>
                  <a:lnTo>
                    <a:pt x="35051" y="17145"/>
                  </a:lnTo>
                  <a:lnTo>
                    <a:pt x="35051" y="26035"/>
                  </a:lnTo>
                  <a:lnTo>
                    <a:pt x="27305" y="33528"/>
                  </a:lnTo>
                  <a:lnTo>
                    <a:pt x="17525" y="33528"/>
                  </a:lnTo>
                  <a:lnTo>
                    <a:pt x="7747" y="33528"/>
                  </a:lnTo>
                  <a:lnTo>
                    <a:pt x="0" y="26035"/>
                  </a:lnTo>
                  <a:lnTo>
                    <a:pt x="0" y="1714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108191" y="4396739"/>
              <a:ext cx="35560" cy="33655"/>
            </a:xfrm>
            <a:custGeom>
              <a:avLst/>
              <a:gdLst/>
              <a:ahLst/>
              <a:cxnLst/>
              <a:rect l="l" t="t" r="r" b="b"/>
              <a:pathLst>
                <a:path w="35560" h="33654">
                  <a:moveTo>
                    <a:pt x="0" y="17526"/>
                  </a:moveTo>
                  <a:lnTo>
                    <a:pt x="0" y="6350"/>
                  </a:lnTo>
                  <a:lnTo>
                    <a:pt x="8000" y="0"/>
                  </a:lnTo>
                  <a:lnTo>
                    <a:pt x="17525" y="0"/>
                  </a:lnTo>
                  <a:lnTo>
                    <a:pt x="27050" y="0"/>
                  </a:lnTo>
                  <a:lnTo>
                    <a:pt x="35052" y="6350"/>
                  </a:lnTo>
                  <a:lnTo>
                    <a:pt x="35052" y="17526"/>
                  </a:lnTo>
                  <a:lnTo>
                    <a:pt x="35052" y="25527"/>
                  </a:lnTo>
                  <a:lnTo>
                    <a:pt x="27050" y="33528"/>
                  </a:lnTo>
                  <a:lnTo>
                    <a:pt x="17525" y="33528"/>
                  </a:lnTo>
                  <a:lnTo>
                    <a:pt x="8000" y="33528"/>
                  </a:lnTo>
                  <a:lnTo>
                    <a:pt x="0" y="25527"/>
                  </a:lnTo>
                  <a:lnTo>
                    <a:pt x="0" y="1752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675881" y="2695194"/>
              <a:ext cx="273050" cy="137160"/>
            </a:xfrm>
            <a:custGeom>
              <a:avLst/>
              <a:gdLst/>
              <a:ahLst/>
              <a:cxnLst/>
              <a:rect l="l" t="t" r="r" b="b"/>
              <a:pathLst>
                <a:path w="273050" h="137160">
                  <a:moveTo>
                    <a:pt x="0" y="137159"/>
                  </a:moveTo>
                  <a:lnTo>
                    <a:pt x="272796" y="0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5028438" y="2454401"/>
            <a:ext cx="1510665" cy="207645"/>
          </a:xfrm>
          <a:prstGeom prst="rect">
            <a:avLst/>
          </a:prstGeom>
          <a:solidFill>
            <a:srgbClr val="FFEAF4"/>
          </a:solidFill>
          <a:ln w="1066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0970">
              <a:lnSpc>
                <a:spcPts val="1630"/>
              </a:lnSpc>
            </a:pPr>
            <a:r>
              <a:rPr sz="1500" dirty="0">
                <a:latin typeface="Arial MT"/>
                <a:cs typeface="Arial MT"/>
              </a:rPr>
              <a:t>Thread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Warp</a:t>
            </a:r>
            <a:r>
              <a:rPr sz="1500" spc="-90" dirty="0">
                <a:latin typeface="Arial MT"/>
                <a:cs typeface="Arial MT"/>
              </a:rPr>
              <a:t> </a:t>
            </a:r>
            <a:r>
              <a:rPr sz="1500" spc="-50" dirty="0">
                <a:latin typeface="Arial MT"/>
                <a:cs typeface="Arial MT"/>
              </a:rPr>
              <a:t>7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028438" y="2971038"/>
            <a:ext cx="1510665" cy="204470"/>
          </a:xfrm>
          <a:prstGeom prst="rect">
            <a:avLst/>
          </a:prstGeom>
          <a:solidFill>
            <a:srgbClr val="FFFF99"/>
          </a:solidFill>
          <a:ln w="1066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4345">
              <a:lnSpc>
                <a:spcPts val="1610"/>
              </a:lnSpc>
            </a:pPr>
            <a:r>
              <a:rPr sz="1500" spc="-10" dirty="0">
                <a:latin typeface="Arial MT"/>
                <a:cs typeface="Arial MT"/>
              </a:rPr>
              <a:t>I-Fetch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7008368" y="2537586"/>
            <a:ext cx="12852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SIMD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Pipeline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31140" y="6567017"/>
            <a:ext cx="13830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Slide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credit: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Tor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Aamodt</a:t>
            </a:r>
            <a:endParaRPr sz="1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43967"/>
            <a:ext cx="7239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75" dirty="0"/>
              <a:t>Recall:</a:t>
            </a:r>
            <a:r>
              <a:rPr sz="4000" spc="-75" dirty="0"/>
              <a:t> </a:t>
            </a:r>
            <a:r>
              <a:rPr sz="4000" spc="-25" dirty="0"/>
              <a:t>Vector</a:t>
            </a:r>
            <a:r>
              <a:rPr sz="4000" spc="-225" dirty="0"/>
              <a:t> </a:t>
            </a:r>
            <a:r>
              <a:rPr sz="4000" dirty="0"/>
              <a:t>Instruction</a:t>
            </a:r>
            <a:r>
              <a:rPr sz="4000" spc="-175" dirty="0"/>
              <a:t> </a:t>
            </a:r>
            <a:r>
              <a:rPr sz="4000" spc="-10" dirty="0"/>
              <a:t>Execution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2898394" y="992885"/>
            <a:ext cx="1817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431FF"/>
                </a:solidFill>
                <a:latin typeface="Verdana"/>
                <a:cs typeface="Verdana"/>
              </a:rPr>
              <a:t>VADD</a:t>
            </a:r>
            <a:r>
              <a:rPr sz="1800" b="1" spc="-30" dirty="0">
                <a:solidFill>
                  <a:srgbClr val="0431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0431FF"/>
                </a:solidFill>
                <a:latin typeface="Verdana"/>
                <a:cs typeface="Verdana"/>
              </a:rPr>
              <a:t>A,B</a:t>
            </a:r>
            <a:r>
              <a:rPr sz="1800" b="1" spc="-30" dirty="0">
                <a:solidFill>
                  <a:srgbClr val="0431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431FF"/>
                </a:solidFill>
                <a:latin typeface="Wingdings"/>
                <a:cs typeface="Wingdings"/>
              </a:rPr>
              <a:t></a:t>
            </a:r>
            <a:r>
              <a:rPr sz="1800" spc="130" dirty="0">
                <a:solidFill>
                  <a:srgbClr val="0431FF"/>
                </a:solidFill>
                <a:latin typeface="Times New Roman"/>
                <a:cs typeface="Times New Roman"/>
              </a:rPr>
              <a:t> </a:t>
            </a:r>
            <a:r>
              <a:rPr sz="1800" b="1" spc="-50" dirty="0">
                <a:solidFill>
                  <a:srgbClr val="0431FF"/>
                </a:solidFill>
                <a:latin typeface="Verdana"/>
                <a:cs typeface="Verdana"/>
              </a:rPr>
              <a:t>C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05420" y="4606988"/>
            <a:ext cx="995680" cy="1069975"/>
            <a:chOff x="1205420" y="4606988"/>
            <a:chExt cx="995680" cy="1069975"/>
          </a:xfrm>
        </p:grpSpPr>
        <p:sp>
          <p:nvSpPr>
            <p:cNvPr id="5" name="object 5"/>
            <p:cNvSpPr/>
            <p:nvPr/>
          </p:nvSpPr>
          <p:spPr>
            <a:xfrm>
              <a:off x="1207008" y="4608576"/>
              <a:ext cx="914400" cy="1066800"/>
            </a:xfrm>
            <a:custGeom>
              <a:avLst/>
              <a:gdLst/>
              <a:ahLst/>
              <a:cxnLst/>
              <a:rect l="l" t="t" r="r" b="b"/>
              <a:pathLst>
                <a:path w="914400" h="1066800">
                  <a:moveTo>
                    <a:pt x="0" y="0"/>
                  </a:moveTo>
                  <a:lnTo>
                    <a:pt x="228600" y="1066800"/>
                  </a:lnTo>
                  <a:lnTo>
                    <a:pt x="714374" y="1066800"/>
                  </a:lnTo>
                  <a:lnTo>
                    <a:pt x="914399" y="0"/>
                  </a:lnTo>
                  <a:lnTo>
                    <a:pt x="533399" y="0"/>
                  </a:lnTo>
                  <a:lnTo>
                    <a:pt x="457199" y="152400"/>
                  </a:lnTo>
                  <a:lnTo>
                    <a:pt x="38100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1207008" y="5522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1207008" y="5522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3683" y="5521452"/>
              <a:ext cx="156972" cy="7924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07008" y="4760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207008" y="4760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3683" y="4759452"/>
              <a:ext cx="156972" cy="7924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207008" y="5141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207008" y="5141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3683" y="5140452"/>
              <a:ext cx="156972" cy="7924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436369" y="5190235"/>
            <a:ext cx="4254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Verdana"/>
                <a:cs typeface="Verdana"/>
              </a:rPr>
              <a:t>C[1]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6369" y="4809235"/>
            <a:ext cx="4254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Verdana"/>
                <a:cs typeface="Verdana"/>
              </a:rPr>
              <a:t>C[2]</a:t>
            </a:r>
            <a:endParaRPr sz="1400" dirty="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21308" y="4379976"/>
            <a:ext cx="685800" cy="1524000"/>
            <a:chOff x="1321308" y="4379976"/>
            <a:chExt cx="685800" cy="15240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6108" y="5675376"/>
              <a:ext cx="76200" cy="2286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0908" y="4379976"/>
              <a:ext cx="76200" cy="228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1308" y="4379976"/>
              <a:ext cx="76200" cy="228600"/>
            </a:xfrm>
            <a:prstGeom prst="rect">
              <a:avLst/>
            </a:prstGeom>
          </p:spPr>
        </p:pic>
      </p:grp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036269" y="3144324"/>
          <a:ext cx="7367264" cy="1129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6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6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6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20" dirty="0">
                          <a:latin typeface="Verdana"/>
                          <a:cs typeface="Verdana"/>
                        </a:rPr>
                        <a:t>A[6]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20" dirty="0">
                          <a:latin typeface="Verdana"/>
                          <a:cs typeface="Verdana"/>
                        </a:rPr>
                        <a:t>B[6]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A[24]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B[24]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A[25]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B[25]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A[26]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B[26]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A[27]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B[27]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20" dirty="0">
                          <a:latin typeface="Verdana"/>
                          <a:cs typeface="Verdana"/>
                        </a:rPr>
                        <a:t>A[5]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20" dirty="0">
                          <a:latin typeface="Verdana"/>
                          <a:cs typeface="Verdana"/>
                        </a:rPr>
                        <a:t>B[5]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A[20]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B[20]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A[21]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B[21]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A[22]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B[22]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A[23]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B[23]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0" dirty="0">
                          <a:latin typeface="Verdana"/>
                          <a:cs typeface="Verdana"/>
                        </a:rPr>
                        <a:t>A[4]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0" dirty="0">
                          <a:latin typeface="Verdana"/>
                          <a:cs typeface="Verdana"/>
                        </a:rPr>
                        <a:t>B[4]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A[16]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B[16]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A[17]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B[17]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A[18]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B[18]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A[19]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B[19]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71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31750">
                        <a:lnSpc>
                          <a:spcPts val="1595"/>
                        </a:lnSpc>
                        <a:spcBef>
                          <a:spcPts val="359"/>
                        </a:spcBef>
                      </a:pPr>
                      <a:r>
                        <a:rPr sz="1400" spc="-20" dirty="0">
                          <a:latin typeface="Verdana"/>
                          <a:cs typeface="Verdana"/>
                        </a:rPr>
                        <a:t>A[3]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1595"/>
                        </a:lnSpc>
                        <a:spcBef>
                          <a:spcPts val="359"/>
                        </a:spcBef>
                      </a:pPr>
                      <a:r>
                        <a:rPr sz="1400" spc="-20" dirty="0">
                          <a:latin typeface="Verdana"/>
                          <a:cs typeface="Verdana"/>
                        </a:rPr>
                        <a:t>B[3]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ts val="1595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A[12]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95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B[12]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95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A[13]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ts val="1595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B[13]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ts val="1595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A[14]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ts val="1595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B[14]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ts val="1595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A[15]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ts val="1595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B[15]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719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2" name="object 22"/>
          <p:cNvGrpSpPr/>
          <p:nvPr/>
        </p:nvGrpSpPr>
        <p:grpSpPr>
          <a:xfrm>
            <a:off x="691895" y="1388236"/>
            <a:ext cx="2745105" cy="1696720"/>
            <a:chOff x="691895" y="1388236"/>
            <a:chExt cx="2745105" cy="1696720"/>
          </a:xfrm>
        </p:grpSpPr>
        <p:sp>
          <p:nvSpPr>
            <p:cNvPr id="23" name="object 23"/>
            <p:cNvSpPr/>
            <p:nvPr/>
          </p:nvSpPr>
          <p:spPr>
            <a:xfrm>
              <a:off x="1760220" y="1388236"/>
              <a:ext cx="1621155" cy="1696720"/>
            </a:xfrm>
            <a:custGeom>
              <a:avLst/>
              <a:gdLst/>
              <a:ahLst/>
              <a:cxnLst/>
              <a:rect l="l" t="t" r="r" b="b"/>
              <a:pathLst>
                <a:path w="1621154" h="1696720">
                  <a:moveTo>
                    <a:pt x="57150" y="1510664"/>
                  </a:moveTo>
                  <a:lnTo>
                    <a:pt x="0" y="1696339"/>
                  </a:lnTo>
                  <a:lnTo>
                    <a:pt x="182753" y="1630679"/>
                  </a:lnTo>
                  <a:lnTo>
                    <a:pt x="162816" y="1611629"/>
                  </a:lnTo>
                  <a:lnTo>
                    <a:pt x="120904" y="1611629"/>
                  </a:lnTo>
                  <a:lnTo>
                    <a:pt x="78993" y="1571625"/>
                  </a:lnTo>
                  <a:lnTo>
                    <a:pt x="99007" y="1550659"/>
                  </a:lnTo>
                  <a:lnTo>
                    <a:pt x="57150" y="1510664"/>
                  </a:lnTo>
                  <a:close/>
                </a:path>
                <a:path w="1621154" h="1696720">
                  <a:moveTo>
                    <a:pt x="99007" y="1550659"/>
                  </a:moveTo>
                  <a:lnTo>
                    <a:pt x="78993" y="1571625"/>
                  </a:lnTo>
                  <a:lnTo>
                    <a:pt x="120904" y="1611629"/>
                  </a:lnTo>
                  <a:lnTo>
                    <a:pt x="140896" y="1590685"/>
                  </a:lnTo>
                  <a:lnTo>
                    <a:pt x="99007" y="1550659"/>
                  </a:lnTo>
                  <a:close/>
                </a:path>
                <a:path w="1621154" h="1696720">
                  <a:moveTo>
                    <a:pt x="140896" y="1590685"/>
                  </a:moveTo>
                  <a:lnTo>
                    <a:pt x="120904" y="1611629"/>
                  </a:lnTo>
                  <a:lnTo>
                    <a:pt x="162816" y="1611629"/>
                  </a:lnTo>
                  <a:lnTo>
                    <a:pt x="140896" y="1590685"/>
                  </a:lnTo>
                  <a:close/>
                </a:path>
                <a:path w="1621154" h="1696720">
                  <a:moveTo>
                    <a:pt x="1579245" y="0"/>
                  </a:moveTo>
                  <a:lnTo>
                    <a:pt x="99007" y="1550659"/>
                  </a:lnTo>
                  <a:lnTo>
                    <a:pt x="140896" y="1590685"/>
                  </a:lnTo>
                  <a:lnTo>
                    <a:pt x="1621155" y="39877"/>
                  </a:lnTo>
                  <a:lnTo>
                    <a:pt x="15792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693419" y="1627631"/>
              <a:ext cx="2741930" cy="1000125"/>
            </a:xfrm>
            <a:custGeom>
              <a:avLst/>
              <a:gdLst/>
              <a:ahLst/>
              <a:cxnLst/>
              <a:rect l="l" t="t" r="r" b="b"/>
              <a:pathLst>
                <a:path w="2741929" h="1000125">
                  <a:moveTo>
                    <a:pt x="1370838" y="0"/>
                  </a:moveTo>
                  <a:lnTo>
                    <a:pt x="1302423" y="611"/>
                  </a:lnTo>
                  <a:lnTo>
                    <a:pt x="1234876" y="2427"/>
                  </a:lnTo>
                  <a:lnTo>
                    <a:pt x="1168275" y="5419"/>
                  </a:lnTo>
                  <a:lnTo>
                    <a:pt x="1102700" y="9557"/>
                  </a:lnTo>
                  <a:lnTo>
                    <a:pt x="1038228" y="14815"/>
                  </a:lnTo>
                  <a:lnTo>
                    <a:pt x="974938" y="21161"/>
                  </a:lnTo>
                  <a:lnTo>
                    <a:pt x="912909" y="28570"/>
                  </a:lnTo>
                  <a:lnTo>
                    <a:pt x="852219" y="37010"/>
                  </a:lnTo>
                  <a:lnTo>
                    <a:pt x="792947" y="46455"/>
                  </a:lnTo>
                  <a:lnTo>
                    <a:pt x="735171" y="56874"/>
                  </a:lnTo>
                  <a:lnTo>
                    <a:pt x="678970" y="68241"/>
                  </a:lnTo>
                  <a:lnTo>
                    <a:pt x="624422" y="80525"/>
                  </a:lnTo>
                  <a:lnTo>
                    <a:pt x="571607" y="93699"/>
                  </a:lnTo>
                  <a:lnTo>
                    <a:pt x="520602" y="107734"/>
                  </a:lnTo>
                  <a:lnTo>
                    <a:pt x="471486" y="122601"/>
                  </a:lnTo>
                  <a:lnTo>
                    <a:pt x="424338" y="138271"/>
                  </a:lnTo>
                  <a:lnTo>
                    <a:pt x="379236" y="154716"/>
                  </a:lnTo>
                  <a:lnTo>
                    <a:pt x="336258" y="171908"/>
                  </a:lnTo>
                  <a:lnTo>
                    <a:pt x="295485" y="189817"/>
                  </a:lnTo>
                  <a:lnTo>
                    <a:pt x="256993" y="208416"/>
                  </a:lnTo>
                  <a:lnTo>
                    <a:pt x="220862" y="227674"/>
                  </a:lnTo>
                  <a:lnTo>
                    <a:pt x="187169" y="247565"/>
                  </a:lnTo>
                  <a:lnTo>
                    <a:pt x="127416" y="289127"/>
                  </a:lnTo>
                  <a:lnTo>
                    <a:pt x="78362" y="332872"/>
                  </a:lnTo>
                  <a:lnTo>
                    <a:pt x="40635" y="378572"/>
                  </a:lnTo>
                  <a:lnTo>
                    <a:pt x="14864" y="425998"/>
                  </a:lnTo>
                  <a:lnTo>
                    <a:pt x="1677" y="474921"/>
                  </a:lnTo>
                  <a:lnTo>
                    <a:pt x="0" y="499871"/>
                  </a:lnTo>
                  <a:lnTo>
                    <a:pt x="1677" y="524822"/>
                  </a:lnTo>
                  <a:lnTo>
                    <a:pt x="14864" y="573745"/>
                  </a:lnTo>
                  <a:lnTo>
                    <a:pt x="40635" y="621171"/>
                  </a:lnTo>
                  <a:lnTo>
                    <a:pt x="78362" y="666871"/>
                  </a:lnTo>
                  <a:lnTo>
                    <a:pt x="127416" y="710616"/>
                  </a:lnTo>
                  <a:lnTo>
                    <a:pt x="187169" y="752178"/>
                  </a:lnTo>
                  <a:lnTo>
                    <a:pt x="220862" y="772069"/>
                  </a:lnTo>
                  <a:lnTo>
                    <a:pt x="256993" y="791327"/>
                  </a:lnTo>
                  <a:lnTo>
                    <a:pt x="295485" y="809926"/>
                  </a:lnTo>
                  <a:lnTo>
                    <a:pt x="336258" y="827835"/>
                  </a:lnTo>
                  <a:lnTo>
                    <a:pt x="379236" y="845027"/>
                  </a:lnTo>
                  <a:lnTo>
                    <a:pt x="424338" y="861472"/>
                  </a:lnTo>
                  <a:lnTo>
                    <a:pt x="471486" y="877142"/>
                  </a:lnTo>
                  <a:lnTo>
                    <a:pt x="520602" y="892009"/>
                  </a:lnTo>
                  <a:lnTo>
                    <a:pt x="571607" y="906044"/>
                  </a:lnTo>
                  <a:lnTo>
                    <a:pt x="624422" y="919218"/>
                  </a:lnTo>
                  <a:lnTo>
                    <a:pt x="678970" y="931502"/>
                  </a:lnTo>
                  <a:lnTo>
                    <a:pt x="735171" y="942869"/>
                  </a:lnTo>
                  <a:lnTo>
                    <a:pt x="792947" y="953288"/>
                  </a:lnTo>
                  <a:lnTo>
                    <a:pt x="852219" y="962733"/>
                  </a:lnTo>
                  <a:lnTo>
                    <a:pt x="912909" y="971173"/>
                  </a:lnTo>
                  <a:lnTo>
                    <a:pt x="974938" y="978582"/>
                  </a:lnTo>
                  <a:lnTo>
                    <a:pt x="1038228" y="984928"/>
                  </a:lnTo>
                  <a:lnTo>
                    <a:pt x="1102700" y="990186"/>
                  </a:lnTo>
                  <a:lnTo>
                    <a:pt x="1168275" y="994324"/>
                  </a:lnTo>
                  <a:lnTo>
                    <a:pt x="1234876" y="997316"/>
                  </a:lnTo>
                  <a:lnTo>
                    <a:pt x="1302423" y="999132"/>
                  </a:lnTo>
                  <a:lnTo>
                    <a:pt x="1370838" y="999743"/>
                  </a:lnTo>
                  <a:lnTo>
                    <a:pt x="1439252" y="999132"/>
                  </a:lnTo>
                  <a:lnTo>
                    <a:pt x="1506799" y="997316"/>
                  </a:lnTo>
                  <a:lnTo>
                    <a:pt x="1573400" y="994324"/>
                  </a:lnTo>
                  <a:lnTo>
                    <a:pt x="1638975" y="990186"/>
                  </a:lnTo>
                  <a:lnTo>
                    <a:pt x="1703447" y="984928"/>
                  </a:lnTo>
                  <a:lnTo>
                    <a:pt x="1766737" y="978582"/>
                  </a:lnTo>
                  <a:lnTo>
                    <a:pt x="1828766" y="971173"/>
                  </a:lnTo>
                  <a:lnTo>
                    <a:pt x="1889456" y="962733"/>
                  </a:lnTo>
                  <a:lnTo>
                    <a:pt x="1948728" y="953288"/>
                  </a:lnTo>
                  <a:lnTo>
                    <a:pt x="2006504" y="942869"/>
                  </a:lnTo>
                  <a:lnTo>
                    <a:pt x="2062705" y="931502"/>
                  </a:lnTo>
                  <a:lnTo>
                    <a:pt x="2117253" y="919218"/>
                  </a:lnTo>
                  <a:lnTo>
                    <a:pt x="2170068" y="906044"/>
                  </a:lnTo>
                  <a:lnTo>
                    <a:pt x="2221073" y="892009"/>
                  </a:lnTo>
                  <a:lnTo>
                    <a:pt x="2270189" y="877142"/>
                  </a:lnTo>
                  <a:lnTo>
                    <a:pt x="2317337" y="861472"/>
                  </a:lnTo>
                  <a:lnTo>
                    <a:pt x="2362439" y="845027"/>
                  </a:lnTo>
                  <a:lnTo>
                    <a:pt x="2405417" y="827835"/>
                  </a:lnTo>
                  <a:lnTo>
                    <a:pt x="2446190" y="809926"/>
                  </a:lnTo>
                  <a:lnTo>
                    <a:pt x="2484682" y="791327"/>
                  </a:lnTo>
                  <a:lnTo>
                    <a:pt x="2520813" y="772069"/>
                  </a:lnTo>
                  <a:lnTo>
                    <a:pt x="2554506" y="752178"/>
                  </a:lnTo>
                  <a:lnTo>
                    <a:pt x="2614259" y="710616"/>
                  </a:lnTo>
                  <a:lnTo>
                    <a:pt x="2663313" y="666871"/>
                  </a:lnTo>
                  <a:lnTo>
                    <a:pt x="2701040" y="621171"/>
                  </a:lnTo>
                  <a:lnTo>
                    <a:pt x="2726811" y="573745"/>
                  </a:lnTo>
                  <a:lnTo>
                    <a:pt x="2739998" y="524822"/>
                  </a:lnTo>
                  <a:lnTo>
                    <a:pt x="2741676" y="499871"/>
                  </a:lnTo>
                  <a:lnTo>
                    <a:pt x="2739998" y="474921"/>
                  </a:lnTo>
                  <a:lnTo>
                    <a:pt x="2726811" y="425998"/>
                  </a:lnTo>
                  <a:lnTo>
                    <a:pt x="2701040" y="378572"/>
                  </a:lnTo>
                  <a:lnTo>
                    <a:pt x="2663313" y="332872"/>
                  </a:lnTo>
                  <a:lnTo>
                    <a:pt x="2614259" y="289127"/>
                  </a:lnTo>
                  <a:lnTo>
                    <a:pt x="2554506" y="247565"/>
                  </a:lnTo>
                  <a:lnTo>
                    <a:pt x="2520813" y="227674"/>
                  </a:lnTo>
                  <a:lnTo>
                    <a:pt x="2484682" y="208416"/>
                  </a:lnTo>
                  <a:lnTo>
                    <a:pt x="2446190" y="189817"/>
                  </a:lnTo>
                  <a:lnTo>
                    <a:pt x="2405417" y="171908"/>
                  </a:lnTo>
                  <a:lnTo>
                    <a:pt x="2362439" y="154716"/>
                  </a:lnTo>
                  <a:lnTo>
                    <a:pt x="2317337" y="138271"/>
                  </a:lnTo>
                  <a:lnTo>
                    <a:pt x="2270189" y="122601"/>
                  </a:lnTo>
                  <a:lnTo>
                    <a:pt x="2221073" y="107734"/>
                  </a:lnTo>
                  <a:lnTo>
                    <a:pt x="2170068" y="93699"/>
                  </a:lnTo>
                  <a:lnTo>
                    <a:pt x="2117253" y="80525"/>
                  </a:lnTo>
                  <a:lnTo>
                    <a:pt x="2062705" y="68241"/>
                  </a:lnTo>
                  <a:lnTo>
                    <a:pt x="2006504" y="56874"/>
                  </a:lnTo>
                  <a:lnTo>
                    <a:pt x="1948728" y="46455"/>
                  </a:lnTo>
                  <a:lnTo>
                    <a:pt x="1889456" y="37010"/>
                  </a:lnTo>
                  <a:lnTo>
                    <a:pt x="1828766" y="28570"/>
                  </a:lnTo>
                  <a:lnTo>
                    <a:pt x="1766737" y="21161"/>
                  </a:lnTo>
                  <a:lnTo>
                    <a:pt x="1703447" y="14815"/>
                  </a:lnTo>
                  <a:lnTo>
                    <a:pt x="1638975" y="9557"/>
                  </a:lnTo>
                  <a:lnTo>
                    <a:pt x="1573400" y="5419"/>
                  </a:lnTo>
                  <a:lnTo>
                    <a:pt x="1506799" y="2427"/>
                  </a:lnTo>
                  <a:lnTo>
                    <a:pt x="1439252" y="611"/>
                  </a:lnTo>
                  <a:lnTo>
                    <a:pt x="13708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25"/>
            <p:cNvSpPr/>
            <p:nvPr/>
          </p:nvSpPr>
          <p:spPr>
            <a:xfrm>
              <a:off x="693419" y="1627631"/>
              <a:ext cx="2741930" cy="1000125"/>
            </a:xfrm>
            <a:custGeom>
              <a:avLst/>
              <a:gdLst/>
              <a:ahLst/>
              <a:cxnLst/>
              <a:rect l="l" t="t" r="r" b="b"/>
              <a:pathLst>
                <a:path w="2741929" h="1000125">
                  <a:moveTo>
                    <a:pt x="0" y="499871"/>
                  </a:moveTo>
                  <a:lnTo>
                    <a:pt x="6658" y="450287"/>
                  </a:lnTo>
                  <a:lnTo>
                    <a:pt x="26216" y="402084"/>
                  </a:lnTo>
                  <a:lnTo>
                    <a:pt x="58043" y="355492"/>
                  </a:lnTo>
                  <a:lnTo>
                    <a:pt x="101512" y="310741"/>
                  </a:lnTo>
                  <a:lnTo>
                    <a:pt x="155995" y="268058"/>
                  </a:lnTo>
                  <a:lnTo>
                    <a:pt x="220862" y="227674"/>
                  </a:lnTo>
                  <a:lnTo>
                    <a:pt x="256993" y="208416"/>
                  </a:lnTo>
                  <a:lnTo>
                    <a:pt x="295485" y="189817"/>
                  </a:lnTo>
                  <a:lnTo>
                    <a:pt x="336258" y="171908"/>
                  </a:lnTo>
                  <a:lnTo>
                    <a:pt x="379236" y="154716"/>
                  </a:lnTo>
                  <a:lnTo>
                    <a:pt x="424338" y="138271"/>
                  </a:lnTo>
                  <a:lnTo>
                    <a:pt x="471486" y="122601"/>
                  </a:lnTo>
                  <a:lnTo>
                    <a:pt x="520602" y="107734"/>
                  </a:lnTo>
                  <a:lnTo>
                    <a:pt x="571607" y="93699"/>
                  </a:lnTo>
                  <a:lnTo>
                    <a:pt x="624422" y="80525"/>
                  </a:lnTo>
                  <a:lnTo>
                    <a:pt x="678970" y="68241"/>
                  </a:lnTo>
                  <a:lnTo>
                    <a:pt x="735171" y="56874"/>
                  </a:lnTo>
                  <a:lnTo>
                    <a:pt x="792947" y="46455"/>
                  </a:lnTo>
                  <a:lnTo>
                    <a:pt x="852219" y="37010"/>
                  </a:lnTo>
                  <a:lnTo>
                    <a:pt x="912909" y="28570"/>
                  </a:lnTo>
                  <a:lnTo>
                    <a:pt x="974938" y="21161"/>
                  </a:lnTo>
                  <a:lnTo>
                    <a:pt x="1038228" y="14815"/>
                  </a:lnTo>
                  <a:lnTo>
                    <a:pt x="1102700" y="9557"/>
                  </a:lnTo>
                  <a:lnTo>
                    <a:pt x="1168275" y="5419"/>
                  </a:lnTo>
                  <a:lnTo>
                    <a:pt x="1234876" y="2427"/>
                  </a:lnTo>
                  <a:lnTo>
                    <a:pt x="1302423" y="611"/>
                  </a:lnTo>
                  <a:lnTo>
                    <a:pt x="1370838" y="0"/>
                  </a:lnTo>
                  <a:lnTo>
                    <a:pt x="1439252" y="611"/>
                  </a:lnTo>
                  <a:lnTo>
                    <a:pt x="1506799" y="2427"/>
                  </a:lnTo>
                  <a:lnTo>
                    <a:pt x="1573400" y="5419"/>
                  </a:lnTo>
                  <a:lnTo>
                    <a:pt x="1638975" y="9557"/>
                  </a:lnTo>
                  <a:lnTo>
                    <a:pt x="1703447" y="14815"/>
                  </a:lnTo>
                  <a:lnTo>
                    <a:pt x="1766737" y="21161"/>
                  </a:lnTo>
                  <a:lnTo>
                    <a:pt x="1828766" y="28570"/>
                  </a:lnTo>
                  <a:lnTo>
                    <a:pt x="1889456" y="37010"/>
                  </a:lnTo>
                  <a:lnTo>
                    <a:pt x="1948728" y="46455"/>
                  </a:lnTo>
                  <a:lnTo>
                    <a:pt x="2006504" y="56874"/>
                  </a:lnTo>
                  <a:lnTo>
                    <a:pt x="2062705" y="68241"/>
                  </a:lnTo>
                  <a:lnTo>
                    <a:pt x="2117253" y="80525"/>
                  </a:lnTo>
                  <a:lnTo>
                    <a:pt x="2170068" y="93699"/>
                  </a:lnTo>
                  <a:lnTo>
                    <a:pt x="2221073" y="107734"/>
                  </a:lnTo>
                  <a:lnTo>
                    <a:pt x="2270189" y="122601"/>
                  </a:lnTo>
                  <a:lnTo>
                    <a:pt x="2317337" y="138271"/>
                  </a:lnTo>
                  <a:lnTo>
                    <a:pt x="2362439" y="154716"/>
                  </a:lnTo>
                  <a:lnTo>
                    <a:pt x="2405417" y="171908"/>
                  </a:lnTo>
                  <a:lnTo>
                    <a:pt x="2446190" y="189817"/>
                  </a:lnTo>
                  <a:lnTo>
                    <a:pt x="2484682" y="208416"/>
                  </a:lnTo>
                  <a:lnTo>
                    <a:pt x="2520813" y="227674"/>
                  </a:lnTo>
                  <a:lnTo>
                    <a:pt x="2554506" y="247565"/>
                  </a:lnTo>
                  <a:lnTo>
                    <a:pt x="2614259" y="289127"/>
                  </a:lnTo>
                  <a:lnTo>
                    <a:pt x="2663313" y="332872"/>
                  </a:lnTo>
                  <a:lnTo>
                    <a:pt x="2701040" y="378572"/>
                  </a:lnTo>
                  <a:lnTo>
                    <a:pt x="2726811" y="425998"/>
                  </a:lnTo>
                  <a:lnTo>
                    <a:pt x="2739998" y="474921"/>
                  </a:lnTo>
                  <a:lnTo>
                    <a:pt x="2741676" y="499871"/>
                  </a:lnTo>
                  <a:lnTo>
                    <a:pt x="2739998" y="524822"/>
                  </a:lnTo>
                  <a:lnTo>
                    <a:pt x="2726811" y="573745"/>
                  </a:lnTo>
                  <a:lnTo>
                    <a:pt x="2701040" y="621171"/>
                  </a:lnTo>
                  <a:lnTo>
                    <a:pt x="2663313" y="666871"/>
                  </a:lnTo>
                  <a:lnTo>
                    <a:pt x="2614259" y="710616"/>
                  </a:lnTo>
                  <a:lnTo>
                    <a:pt x="2554506" y="752178"/>
                  </a:lnTo>
                  <a:lnTo>
                    <a:pt x="2520813" y="772069"/>
                  </a:lnTo>
                  <a:lnTo>
                    <a:pt x="2484682" y="791327"/>
                  </a:lnTo>
                  <a:lnTo>
                    <a:pt x="2446190" y="809926"/>
                  </a:lnTo>
                  <a:lnTo>
                    <a:pt x="2405417" y="827835"/>
                  </a:lnTo>
                  <a:lnTo>
                    <a:pt x="2362439" y="845027"/>
                  </a:lnTo>
                  <a:lnTo>
                    <a:pt x="2317337" y="861472"/>
                  </a:lnTo>
                  <a:lnTo>
                    <a:pt x="2270189" y="877142"/>
                  </a:lnTo>
                  <a:lnTo>
                    <a:pt x="2221073" y="892009"/>
                  </a:lnTo>
                  <a:lnTo>
                    <a:pt x="2170068" y="906044"/>
                  </a:lnTo>
                  <a:lnTo>
                    <a:pt x="2117253" y="919218"/>
                  </a:lnTo>
                  <a:lnTo>
                    <a:pt x="2062705" y="931502"/>
                  </a:lnTo>
                  <a:lnTo>
                    <a:pt x="2006504" y="942869"/>
                  </a:lnTo>
                  <a:lnTo>
                    <a:pt x="1948728" y="953288"/>
                  </a:lnTo>
                  <a:lnTo>
                    <a:pt x="1889456" y="962733"/>
                  </a:lnTo>
                  <a:lnTo>
                    <a:pt x="1828766" y="971173"/>
                  </a:lnTo>
                  <a:lnTo>
                    <a:pt x="1766737" y="978582"/>
                  </a:lnTo>
                  <a:lnTo>
                    <a:pt x="1703447" y="984928"/>
                  </a:lnTo>
                  <a:lnTo>
                    <a:pt x="1638975" y="990186"/>
                  </a:lnTo>
                  <a:lnTo>
                    <a:pt x="1573400" y="994324"/>
                  </a:lnTo>
                  <a:lnTo>
                    <a:pt x="1506799" y="997316"/>
                  </a:lnTo>
                  <a:lnTo>
                    <a:pt x="1439252" y="999132"/>
                  </a:lnTo>
                  <a:lnTo>
                    <a:pt x="1370838" y="999743"/>
                  </a:lnTo>
                  <a:lnTo>
                    <a:pt x="1302423" y="999132"/>
                  </a:lnTo>
                  <a:lnTo>
                    <a:pt x="1234876" y="997316"/>
                  </a:lnTo>
                  <a:lnTo>
                    <a:pt x="1168275" y="994324"/>
                  </a:lnTo>
                  <a:lnTo>
                    <a:pt x="1102700" y="990186"/>
                  </a:lnTo>
                  <a:lnTo>
                    <a:pt x="1038228" y="984928"/>
                  </a:lnTo>
                  <a:lnTo>
                    <a:pt x="974938" y="978582"/>
                  </a:lnTo>
                  <a:lnTo>
                    <a:pt x="912909" y="971173"/>
                  </a:lnTo>
                  <a:lnTo>
                    <a:pt x="852219" y="962733"/>
                  </a:lnTo>
                  <a:lnTo>
                    <a:pt x="792947" y="953288"/>
                  </a:lnTo>
                  <a:lnTo>
                    <a:pt x="735171" y="942869"/>
                  </a:lnTo>
                  <a:lnTo>
                    <a:pt x="678970" y="931502"/>
                  </a:lnTo>
                  <a:lnTo>
                    <a:pt x="624422" y="919218"/>
                  </a:lnTo>
                  <a:lnTo>
                    <a:pt x="571607" y="906044"/>
                  </a:lnTo>
                  <a:lnTo>
                    <a:pt x="520602" y="892009"/>
                  </a:lnTo>
                  <a:lnTo>
                    <a:pt x="471486" y="877142"/>
                  </a:lnTo>
                  <a:lnTo>
                    <a:pt x="424338" y="861472"/>
                  </a:lnTo>
                  <a:lnTo>
                    <a:pt x="379236" y="845027"/>
                  </a:lnTo>
                  <a:lnTo>
                    <a:pt x="336258" y="827835"/>
                  </a:lnTo>
                  <a:lnTo>
                    <a:pt x="295485" y="809926"/>
                  </a:lnTo>
                  <a:lnTo>
                    <a:pt x="256993" y="791327"/>
                  </a:lnTo>
                  <a:lnTo>
                    <a:pt x="220862" y="772069"/>
                  </a:lnTo>
                  <a:lnTo>
                    <a:pt x="187169" y="752178"/>
                  </a:lnTo>
                  <a:lnTo>
                    <a:pt x="127416" y="710616"/>
                  </a:lnTo>
                  <a:lnTo>
                    <a:pt x="78362" y="666871"/>
                  </a:lnTo>
                  <a:lnTo>
                    <a:pt x="40635" y="621171"/>
                  </a:lnTo>
                  <a:lnTo>
                    <a:pt x="14864" y="573745"/>
                  </a:lnTo>
                  <a:lnTo>
                    <a:pt x="1677" y="524822"/>
                  </a:lnTo>
                  <a:lnTo>
                    <a:pt x="0" y="4998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174191" y="1792935"/>
            <a:ext cx="143383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latin typeface="Verdana"/>
                <a:cs typeface="Verdana"/>
              </a:rPr>
              <a:t>Execution</a:t>
            </a:r>
            <a:r>
              <a:rPr sz="1400" i="1" spc="-65" dirty="0">
                <a:latin typeface="Verdana"/>
                <a:cs typeface="Verdana"/>
              </a:rPr>
              <a:t> </a:t>
            </a:r>
            <a:r>
              <a:rPr sz="1400" i="1" spc="-10" dirty="0">
                <a:latin typeface="Verdana"/>
                <a:cs typeface="Verdana"/>
              </a:rPr>
              <a:t>using </a:t>
            </a:r>
            <a:r>
              <a:rPr sz="1400" i="1" dirty="0">
                <a:latin typeface="Verdana"/>
                <a:cs typeface="Verdana"/>
              </a:rPr>
              <a:t>one</a:t>
            </a:r>
            <a:r>
              <a:rPr sz="1400" i="1" spc="-25" dirty="0">
                <a:latin typeface="Verdana"/>
                <a:cs typeface="Verdana"/>
              </a:rPr>
              <a:t> </a:t>
            </a:r>
            <a:r>
              <a:rPr sz="1400" i="1" spc="-10" dirty="0">
                <a:latin typeface="Verdana"/>
                <a:cs typeface="Verdana"/>
              </a:rPr>
              <a:t>pipelined </a:t>
            </a:r>
            <a:r>
              <a:rPr sz="1400" i="1" dirty="0">
                <a:latin typeface="Verdana"/>
                <a:cs typeface="Verdana"/>
              </a:rPr>
              <a:t>functional</a:t>
            </a:r>
            <a:r>
              <a:rPr sz="1400" i="1" spc="-50" dirty="0">
                <a:latin typeface="Verdana"/>
                <a:cs typeface="Verdana"/>
              </a:rPr>
              <a:t> </a:t>
            </a:r>
            <a:r>
              <a:rPr sz="1400" i="1" spc="-20" dirty="0">
                <a:latin typeface="Verdana"/>
                <a:cs typeface="Verdana"/>
              </a:rPr>
              <a:t>unit</a:t>
            </a:r>
            <a:endParaRPr sz="1400" dirty="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415220" y="4606988"/>
            <a:ext cx="995680" cy="1069975"/>
            <a:chOff x="3415220" y="4606988"/>
            <a:chExt cx="995680" cy="1069975"/>
          </a:xfrm>
        </p:grpSpPr>
        <p:sp>
          <p:nvSpPr>
            <p:cNvPr id="28" name="object 28"/>
            <p:cNvSpPr/>
            <p:nvPr/>
          </p:nvSpPr>
          <p:spPr>
            <a:xfrm>
              <a:off x="3416808" y="4608576"/>
              <a:ext cx="914400" cy="1066800"/>
            </a:xfrm>
            <a:custGeom>
              <a:avLst/>
              <a:gdLst/>
              <a:ahLst/>
              <a:cxnLst/>
              <a:rect l="l" t="t" r="r" b="b"/>
              <a:pathLst>
                <a:path w="914400" h="1066800">
                  <a:moveTo>
                    <a:pt x="0" y="0"/>
                  </a:moveTo>
                  <a:lnTo>
                    <a:pt x="228600" y="1066800"/>
                  </a:lnTo>
                  <a:lnTo>
                    <a:pt x="714375" y="1066800"/>
                  </a:lnTo>
                  <a:lnTo>
                    <a:pt x="914400" y="0"/>
                  </a:lnTo>
                  <a:lnTo>
                    <a:pt x="533400" y="0"/>
                  </a:lnTo>
                  <a:lnTo>
                    <a:pt x="457200" y="152400"/>
                  </a:lnTo>
                  <a:lnTo>
                    <a:pt x="38100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3416808" y="5522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3416808" y="5522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3484" y="5521452"/>
              <a:ext cx="156971" cy="79248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416808" y="4760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3416808" y="4760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3484" y="4759452"/>
              <a:ext cx="156971" cy="7924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416808" y="5141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" name="object 36"/>
            <p:cNvSpPr/>
            <p:nvPr/>
          </p:nvSpPr>
          <p:spPr>
            <a:xfrm>
              <a:off x="3416808" y="5141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3484" y="5140452"/>
              <a:ext cx="156971" cy="79248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3646423" y="5190235"/>
            <a:ext cx="4254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Verdana"/>
                <a:cs typeface="Verdana"/>
              </a:rPr>
              <a:t>C[4]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46423" y="4809235"/>
            <a:ext cx="4254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Verdana"/>
                <a:cs typeface="Verdana"/>
              </a:rPr>
              <a:t>C[8]</a:t>
            </a:r>
            <a:endParaRPr sz="1400" dirty="0">
              <a:latin typeface="Verdana"/>
              <a:cs typeface="Verdan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531108" y="4379976"/>
            <a:ext cx="685800" cy="1524000"/>
            <a:chOff x="3531108" y="4379976"/>
            <a:chExt cx="685800" cy="1524000"/>
          </a:xfrm>
        </p:grpSpPr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35908" y="5675376"/>
              <a:ext cx="76200" cy="2286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0708" y="4379976"/>
              <a:ext cx="76200" cy="2286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31108" y="4379976"/>
              <a:ext cx="76200" cy="228600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4786820" y="4606988"/>
            <a:ext cx="995680" cy="1069975"/>
            <a:chOff x="4786820" y="4606988"/>
            <a:chExt cx="995680" cy="1069975"/>
          </a:xfrm>
        </p:grpSpPr>
        <p:sp>
          <p:nvSpPr>
            <p:cNvPr id="45" name="object 45"/>
            <p:cNvSpPr/>
            <p:nvPr/>
          </p:nvSpPr>
          <p:spPr>
            <a:xfrm>
              <a:off x="4788408" y="4608576"/>
              <a:ext cx="914400" cy="1066800"/>
            </a:xfrm>
            <a:custGeom>
              <a:avLst/>
              <a:gdLst/>
              <a:ahLst/>
              <a:cxnLst/>
              <a:rect l="l" t="t" r="r" b="b"/>
              <a:pathLst>
                <a:path w="914400" h="1066800">
                  <a:moveTo>
                    <a:pt x="0" y="0"/>
                  </a:moveTo>
                  <a:lnTo>
                    <a:pt x="228600" y="1066800"/>
                  </a:lnTo>
                  <a:lnTo>
                    <a:pt x="714375" y="1066800"/>
                  </a:lnTo>
                  <a:lnTo>
                    <a:pt x="914400" y="0"/>
                  </a:lnTo>
                  <a:lnTo>
                    <a:pt x="533400" y="0"/>
                  </a:lnTo>
                  <a:lnTo>
                    <a:pt x="457200" y="152400"/>
                  </a:lnTo>
                  <a:lnTo>
                    <a:pt x="38100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" name="object 46"/>
            <p:cNvSpPr/>
            <p:nvPr/>
          </p:nvSpPr>
          <p:spPr>
            <a:xfrm>
              <a:off x="4788408" y="5522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7" name="object 47"/>
            <p:cNvSpPr/>
            <p:nvPr/>
          </p:nvSpPr>
          <p:spPr>
            <a:xfrm>
              <a:off x="4788408" y="5522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25084" y="5521452"/>
              <a:ext cx="156971" cy="79248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4788408" y="4760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0" name="object 50"/>
            <p:cNvSpPr/>
            <p:nvPr/>
          </p:nvSpPr>
          <p:spPr>
            <a:xfrm>
              <a:off x="4788408" y="4760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1" name="object 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25084" y="4759452"/>
              <a:ext cx="156971" cy="79248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788408" y="5141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3" name="object 53"/>
            <p:cNvSpPr/>
            <p:nvPr/>
          </p:nvSpPr>
          <p:spPr>
            <a:xfrm>
              <a:off x="4788408" y="5141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25084" y="5140452"/>
              <a:ext cx="156971" cy="79248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5018278" y="5190235"/>
            <a:ext cx="4254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Verdana"/>
                <a:cs typeface="Verdana"/>
              </a:rPr>
              <a:t>C[5]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018278" y="4809235"/>
            <a:ext cx="4254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Verdana"/>
                <a:cs typeface="Verdana"/>
              </a:rPr>
              <a:t>C[9]</a:t>
            </a:r>
            <a:endParaRPr sz="1400" dirty="0">
              <a:latin typeface="Verdana"/>
              <a:cs typeface="Verdana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4902708" y="4379976"/>
            <a:ext cx="685800" cy="1524000"/>
            <a:chOff x="4902708" y="4379976"/>
            <a:chExt cx="685800" cy="1524000"/>
          </a:xfrm>
        </p:grpSpPr>
        <p:pic>
          <p:nvPicPr>
            <p:cNvPr id="58" name="object 5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7508" y="5675376"/>
              <a:ext cx="76200" cy="22860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2308" y="4379976"/>
              <a:ext cx="76200" cy="22860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2708" y="4379976"/>
              <a:ext cx="76200" cy="228600"/>
            </a:xfrm>
            <a:prstGeom prst="rect">
              <a:avLst/>
            </a:prstGeom>
          </p:spPr>
        </p:pic>
      </p:grpSp>
      <p:grpSp>
        <p:nvGrpSpPr>
          <p:cNvPr id="61" name="object 61"/>
          <p:cNvGrpSpPr/>
          <p:nvPr/>
        </p:nvGrpSpPr>
        <p:grpSpPr>
          <a:xfrm>
            <a:off x="6082220" y="4606988"/>
            <a:ext cx="995680" cy="1069975"/>
            <a:chOff x="6082220" y="4606988"/>
            <a:chExt cx="995680" cy="1069975"/>
          </a:xfrm>
        </p:grpSpPr>
        <p:sp>
          <p:nvSpPr>
            <p:cNvPr id="62" name="object 62"/>
            <p:cNvSpPr/>
            <p:nvPr/>
          </p:nvSpPr>
          <p:spPr>
            <a:xfrm>
              <a:off x="6083808" y="4608576"/>
              <a:ext cx="914400" cy="1066800"/>
            </a:xfrm>
            <a:custGeom>
              <a:avLst/>
              <a:gdLst/>
              <a:ahLst/>
              <a:cxnLst/>
              <a:rect l="l" t="t" r="r" b="b"/>
              <a:pathLst>
                <a:path w="914400" h="1066800">
                  <a:moveTo>
                    <a:pt x="0" y="0"/>
                  </a:moveTo>
                  <a:lnTo>
                    <a:pt x="228600" y="1066800"/>
                  </a:lnTo>
                  <a:lnTo>
                    <a:pt x="714374" y="1066800"/>
                  </a:lnTo>
                  <a:lnTo>
                    <a:pt x="914399" y="0"/>
                  </a:lnTo>
                  <a:lnTo>
                    <a:pt x="533399" y="0"/>
                  </a:lnTo>
                  <a:lnTo>
                    <a:pt x="457199" y="152400"/>
                  </a:lnTo>
                  <a:lnTo>
                    <a:pt x="38100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3" name="object 63"/>
            <p:cNvSpPr/>
            <p:nvPr/>
          </p:nvSpPr>
          <p:spPr>
            <a:xfrm>
              <a:off x="6083808" y="5522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39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399" y="76200"/>
                  </a:lnTo>
                  <a:lnTo>
                    <a:pt x="9143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4" name="object 64"/>
            <p:cNvSpPr/>
            <p:nvPr/>
          </p:nvSpPr>
          <p:spPr>
            <a:xfrm>
              <a:off x="6083808" y="5522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399" y="76200"/>
                  </a:lnTo>
                  <a:lnTo>
                    <a:pt x="914399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5" name="object 6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0484" y="5521452"/>
              <a:ext cx="156972" cy="79248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6083808" y="4760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39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399" y="76200"/>
                  </a:lnTo>
                  <a:lnTo>
                    <a:pt x="9143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7" name="object 67"/>
            <p:cNvSpPr/>
            <p:nvPr/>
          </p:nvSpPr>
          <p:spPr>
            <a:xfrm>
              <a:off x="6083808" y="4760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399" y="76200"/>
                  </a:lnTo>
                  <a:lnTo>
                    <a:pt x="914399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8" name="object 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0484" y="4759452"/>
              <a:ext cx="156972" cy="79248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6083808" y="5141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39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399" y="76200"/>
                  </a:lnTo>
                  <a:lnTo>
                    <a:pt x="9143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0" name="object 70"/>
            <p:cNvSpPr/>
            <p:nvPr/>
          </p:nvSpPr>
          <p:spPr>
            <a:xfrm>
              <a:off x="6083808" y="5141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399" y="76200"/>
                  </a:lnTo>
                  <a:lnTo>
                    <a:pt x="914399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71" name="object 7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0484" y="5140452"/>
              <a:ext cx="156972" cy="79248"/>
            </a:xfrm>
            <a:prstGeom prst="rect">
              <a:avLst/>
            </a:prstGeom>
          </p:spPr>
        </p:pic>
      </p:grpSp>
      <p:sp>
        <p:nvSpPr>
          <p:cNvPr id="72" name="object 72"/>
          <p:cNvSpPr txBox="1"/>
          <p:nvPr/>
        </p:nvSpPr>
        <p:spPr>
          <a:xfrm>
            <a:off x="6313678" y="5190235"/>
            <a:ext cx="4254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Verdana"/>
                <a:cs typeface="Verdana"/>
              </a:rPr>
              <a:t>C[6]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258305" y="4809235"/>
            <a:ext cx="5378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Verdana"/>
                <a:cs typeface="Verdana"/>
              </a:rPr>
              <a:t>C[10]</a:t>
            </a:r>
            <a:endParaRPr sz="1400" dirty="0">
              <a:latin typeface="Verdana"/>
              <a:cs typeface="Verdana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6198108" y="4379976"/>
            <a:ext cx="685800" cy="1524000"/>
            <a:chOff x="6198108" y="4379976"/>
            <a:chExt cx="685800" cy="1524000"/>
          </a:xfrm>
        </p:grpSpPr>
        <p:pic>
          <p:nvPicPr>
            <p:cNvPr id="75" name="object 7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2908" y="5675376"/>
              <a:ext cx="76200" cy="22860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7708" y="4379976"/>
              <a:ext cx="76200" cy="22860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8108" y="4379976"/>
              <a:ext cx="76200" cy="228600"/>
            </a:xfrm>
            <a:prstGeom prst="rect">
              <a:avLst/>
            </a:prstGeom>
          </p:spPr>
        </p:pic>
      </p:grpSp>
      <p:grpSp>
        <p:nvGrpSpPr>
          <p:cNvPr id="78" name="object 78"/>
          <p:cNvGrpSpPr/>
          <p:nvPr/>
        </p:nvGrpSpPr>
        <p:grpSpPr>
          <a:xfrm>
            <a:off x="7377620" y="4606988"/>
            <a:ext cx="995680" cy="1069975"/>
            <a:chOff x="7377620" y="4606988"/>
            <a:chExt cx="995680" cy="1069975"/>
          </a:xfrm>
        </p:grpSpPr>
        <p:sp>
          <p:nvSpPr>
            <p:cNvPr id="79" name="object 79"/>
            <p:cNvSpPr/>
            <p:nvPr/>
          </p:nvSpPr>
          <p:spPr>
            <a:xfrm>
              <a:off x="7379207" y="4608576"/>
              <a:ext cx="914400" cy="1066800"/>
            </a:xfrm>
            <a:custGeom>
              <a:avLst/>
              <a:gdLst/>
              <a:ahLst/>
              <a:cxnLst/>
              <a:rect l="l" t="t" r="r" b="b"/>
              <a:pathLst>
                <a:path w="914400" h="1066800">
                  <a:moveTo>
                    <a:pt x="0" y="0"/>
                  </a:moveTo>
                  <a:lnTo>
                    <a:pt x="228600" y="1066800"/>
                  </a:lnTo>
                  <a:lnTo>
                    <a:pt x="714375" y="1066800"/>
                  </a:lnTo>
                  <a:lnTo>
                    <a:pt x="914400" y="0"/>
                  </a:lnTo>
                  <a:lnTo>
                    <a:pt x="533400" y="0"/>
                  </a:lnTo>
                  <a:lnTo>
                    <a:pt x="457200" y="152400"/>
                  </a:lnTo>
                  <a:lnTo>
                    <a:pt x="38100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0" name="object 80"/>
            <p:cNvSpPr/>
            <p:nvPr/>
          </p:nvSpPr>
          <p:spPr>
            <a:xfrm>
              <a:off x="7379207" y="5522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1" name="object 81"/>
            <p:cNvSpPr/>
            <p:nvPr/>
          </p:nvSpPr>
          <p:spPr>
            <a:xfrm>
              <a:off x="7379207" y="5522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2" name="object 8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15883" y="5521452"/>
              <a:ext cx="156972" cy="79248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7379207" y="4760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4" name="object 84"/>
            <p:cNvSpPr/>
            <p:nvPr/>
          </p:nvSpPr>
          <p:spPr>
            <a:xfrm>
              <a:off x="7379207" y="4760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5" name="object 8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15883" y="4759452"/>
              <a:ext cx="156972" cy="79248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7379207" y="5141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7" name="object 87"/>
            <p:cNvSpPr/>
            <p:nvPr/>
          </p:nvSpPr>
          <p:spPr>
            <a:xfrm>
              <a:off x="7379207" y="5141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8" name="object 8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15883" y="5140452"/>
              <a:ext cx="156972" cy="79248"/>
            </a:xfrm>
            <a:prstGeom prst="rect">
              <a:avLst/>
            </a:prstGeom>
          </p:spPr>
        </p:pic>
      </p:grpSp>
      <p:sp>
        <p:nvSpPr>
          <p:cNvPr id="89" name="object 89"/>
          <p:cNvSpPr txBox="1"/>
          <p:nvPr/>
        </p:nvSpPr>
        <p:spPr>
          <a:xfrm>
            <a:off x="7609458" y="5190235"/>
            <a:ext cx="4254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Verdana"/>
                <a:cs typeface="Verdana"/>
              </a:rPr>
              <a:t>C[7]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553959" y="4809235"/>
            <a:ext cx="5378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Verdana"/>
                <a:cs typeface="Verdana"/>
              </a:rPr>
              <a:t>C[11]</a:t>
            </a:r>
            <a:endParaRPr sz="1400" dirty="0">
              <a:latin typeface="Verdana"/>
              <a:cs typeface="Verdana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7493507" y="4379976"/>
            <a:ext cx="685800" cy="1524000"/>
            <a:chOff x="7493507" y="4379976"/>
            <a:chExt cx="685800" cy="1524000"/>
          </a:xfrm>
        </p:grpSpPr>
        <p:pic>
          <p:nvPicPr>
            <p:cNvPr id="92" name="object 9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98307" y="5675376"/>
              <a:ext cx="76200" cy="228600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3107" y="4379976"/>
              <a:ext cx="76200" cy="228600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93507" y="4379976"/>
              <a:ext cx="76200" cy="228600"/>
            </a:xfrm>
            <a:prstGeom prst="rect">
              <a:avLst/>
            </a:prstGeom>
          </p:spPr>
        </p:pic>
      </p:grpSp>
      <p:grpSp>
        <p:nvGrpSpPr>
          <p:cNvPr id="95" name="object 95"/>
          <p:cNvGrpSpPr/>
          <p:nvPr/>
        </p:nvGrpSpPr>
        <p:grpSpPr>
          <a:xfrm>
            <a:off x="3592067" y="1388744"/>
            <a:ext cx="2745105" cy="1619885"/>
            <a:chOff x="3592067" y="1388744"/>
            <a:chExt cx="2745105" cy="1619885"/>
          </a:xfrm>
        </p:grpSpPr>
        <p:sp>
          <p:nvSpPr>
            <p:cNvPr id="96" name="object 96"/>
            <p:cNvSpPr/>
            <p:nvPr/>
          </p:nvSpPr>
          <p:spPr>
            <a:xfrm>
              <a:off x="4253356" y="1388744"/>
              <a:ext cx="1469390" cy="1619885"/>
            </a:xfrm>
            <a:custGeom>
              <a:avLst/>
              <a:gdLst/>
              <a:ahLst/>
              <a:cxnLst/>
              <a:rect l="l" t="t" r="r" b="b"/>
              <a:pathLst>
                <a:path w="1469389" h="1619885">
                  <a:moveTo>
                    <a:pt x="1331179" y="1510230"/>
                  </a:moveTo>
                  <a:lnTo>
                    <a:pt x="1288288" y="1549018"/>
                  </a:lnTo>
                  <a:lnTo>
                    <a:pt x="1469263" y="1619630"/>
                  </a:lnTo>
                  <a:lnTo>
                    <a:pt x="1444741" y="1531746"/>
                  </a:lnTo>
                  <a:lnTo>
                    <a:pt x="1350644" y="1531746"/>
                  </a:lnTo>
                  <a:lnTo>
                    <a:pt x="1331179" y="1510230"/>
                  </a:lnTo>
                  <a:close/>
                </a:path>
                <a:path w="1469389" h="1619885">
                  <a:moveTo>
                    <a:pt x="1374126" y="1471392"/>
                  </a:moveTo>
                  <a:lnTo>
                    <a:pt x="1331179" y="1510230"/>
                  </a:lnTo>
                  <a:lnTo>
                    <a:pt x="1350644" y="1531746"/>
                  </a:lnTo>
                  <a:lnTo>
                    <a:pt x="1393570" y="1492884"/>
                  </a:lnTo>
                  <a:lnTo>
                    <a:pt x="1374126" y="1471392"/>
                  </a:lnTo>
                  <a:close/>
                </a:path>
                <a:path w="1469389" h="1619885">
                  <a:moveTo>
                    <a:pt x="1417065" y="1432559"/>
                  </a:moveTo>
                  <a:lnTo>
                    <a:pt x="1374126" y="1471392"/>
                  </a:lnTo>
                  <a:lnTo>
                    <a:pt x="1393570" y="1492884"/>
                  </a:lnTo>
                  <a:lnTo>
                    <a:pt x="1350644" y="1531746"/>
                  </a:lnTo>
                  <a:lnTo>
                    <a:pt x="1444741" y="1531746"/>
                  </a:lnTo>
                  <a:lnTo>
                    <a:pt x="1417065" y="1432559"/>
                  </a:lnTo>
                  <a:close/>
                </a:path>
                <a:path w="1469389" h="1619885">
                  <a:moveTo>
                    <a:pt x="42925" y="0"/>
                  </a:moveTo>
                  <a:lnTo>
                    <a:pt x="0" y="38862"/>
                  </a:lnTo>
                  <a:lnTo>
                    <a:pt x="1331179" y="1510230"/>
                  </a:lnTo>
                  <a:lnTo>
                    <a:pt x="1374126" y="1471392"/>
                  </a:lnTo>
                  <a:lnTo>
                    <a:pt x="429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7" name="object 97"/>
            <p:cNvSpPr/>
            <p:nvPr/>
          </p:nvSpPr>
          <p:spPr>
            <a:xfrm>
              <a:off x="3593591" y="1627631"/>
              <a:ext cx="2741930" cy="1000125"/>
            </a:xfrm>
            <a:custGeom>
              <a:avLst/>
              <a:gdLst/>
              <a:ahLst/>
              <a:cxnLst/>
              <a:rect l="l" t="t" r="r" b="b"/>
              <a:pathLst>
                <a:path w="2741929" h="1000125">
                  <a:moveTo>
                    <a:pt x="1370838" y="0"/>
                  </a:moveTo>
                  <a:lnTo>
                    <a:pt x="1302423" y="611"/>
                  </a:lnTo>
                  <a:lnTo>
                    <a:pt x="1234876" y="2427"/>
                  </a:lnTo>
                  <a:lnTo>
                    <a:pt x="1168275" y="5419"/>
                  </a:lnTo>
                  <a:lnTo>
                    <a:pt x="1102700" y="9557"/>
                  </a:lnTo>
                  <a:lnTo>
                    <a:pt x="1038228" y="14815"/>
                  </a:lnTo>
                  <a:lnTo>
                    <a:pt x="974938" y="21161"/>
                  </a:lnTo>
                  <a:lnTo>
                    <a:pt x="912909" y="28570"/>
                  </a:lnTo>
                  <a:lnTo>
                    <a:pt x="852219" y="37010"/>
                  </a:lnTo>
                  <a:lnTo>
                    <a:pt x="792947" y="46455"/>
                  </a:lnTo>
                  <a:lnTo>
                    <a:pt x="735171" y="56874"/>
                  </a:lnTo>
                  <a:lnTo>
                    <a:pt x="678970" y="68241"/>
                  </a:lnTo>
                  <a:lnTo>
                    <a:pt x="624422" y="80525"/>
                  </a:lnTo>
                  <a:lnTo>
                    <a:pt x="571607" y="93699"/>
                  </a:lnTo>
                  <a:lnTo>
                    <a:pt x="520602" y="107734"/>
                  </a:lnTo>
                  <a:lnTo>
                    <a:pt x="471486" y="122601"/>
                  </a:lnTo>
                  <a:lnTo>
                    <a:pt x="424338" y="138271"/>
                  </a:lnTo>
                  <a:lnTo>
                    <a:pt x="379236" y="154716"/>
                  </a:lnTo>
                  <a:lnTo>
                    <a:pt x="336258" y="171908"/>
                  </a:lnTo>
                  <a:lnTo>
                    <a:pt x="295485" y="189817"/>
                  </a:lnTo>
                  <a:lnTo>
                    <a:pt x="256993" y="208416"/>
                  </a:lnTo>
                  <a:lnTo>
                    <a:pt x="220862" y="227674"/>
                  </a:lnTo>
                  <a:lnTo>
                    <a:pt x="187169" y="247565"/>
                  </a:lnTo>
                  <a:lnTo>
                    <a:pt x="127416" y="289127"/>
                  </a:lnTo>
                  <a:lnTo>
                    <a:pt x="78362" y="332872"/>
                  </a:lnTo>
                  <a:lnTo>
                    <a:pt x="40635" y="378572"/>
                  </a:lnTo>
                  <a:lnTo>
                    <a:pt x="14864" y="425998"/>
                  </a:lnTo>
                  <a:lnTo>
                    <a:pt x="1677" y="474921"/>
                  </a:lnTo>
                  <a:lnTo>
                    <a:pt x="0" y="499871"/>
                  </a:lnTo>
                  <a:lnTo>
                    <a:pt x="1677" y="524822"/>
                  </a:lnTo>
                  <a:lnTo>
                    <a:pt x="14864" y="573745"/>
                  </a:lnTo>
                  <a:lnTo>
                    <a:pt x="40635" y="621171"/>
                  </a:lnTo>
                  <a:lnTo>
                    <a:pt x="78362" y="666871"/>
                  </a:lnTo>
                  <a:lnTo>
                    <a:pt x="127416" y="710616"/>
                  </a:lnTo>
                  <a:lnTo>
                    <a:pt x="187169" y="752178"/>
                  </a:lnTo>
                  <a:lnTo>
                    <a:pt x="220862" y="772069"/>
                  </a:lnTo>
                  <a:lnTo>
                    <a:pt x="256993" y="791327"/>
                  </a:lnTo>
                  <a:lnTo>
                    <a:pt x="295485" y="809926"/>
                  </a:lnTo>
                  <a:lnTo>
                    <a:pt x="336258" y="827835"/>
                  </a:lnTo>
                  <a:lnTo>
                    <a:pt x="379236" y="845027"/>
                  </a:lnTo>
                  <a:lnTo>
                    <a:pt x="424338" y="861472"/>
                  </a:lnTo>
                  <a:lnTo>
                    <a:pt x="471486" y="877142"/>
                  </a:lnTo>
                  <a:lnTo>
                    <a:pt x="520602" y="892009"/>
                  </a:lnTo>
                  <a:lnTo>
                    <a:pt x="571607" y="906044"/>
                  </a:lnTo>
                  <a:lnTo>
                    <a:pt x="624422" y="919218"/>
                  </a:lnTo>
                  <a:lnTo>
                    <a:pt x="678970" y="931502"/>
                  </a:lnTo>
                  <a:lnTo>
                    <a:pt x="735171" y="942869"/>
                  </a:lnTo>
                  <a:lnTo>
                    <a:pt x="792947" y="953288"/>
                  </a:lnTo>
                  <a:lnTo>
                    <a:pt x="852219" y="962733"/>
                  </a:lnTo>
                  <a:lnTo>
                    <a:pt x="912909" y="971173"/>
                  </a:lnTo>
                  <a:lnTo>
                    <a:pt x="974938" y="978582"/>
                  </a:lnTo>
                  <a:lnTo>
                    <a:pt x="1038228" y="984928"/>
                  </a:lnTo>
                  <a:lnTo>
                    <a:pt x="1102700" y="990186"/>
                  </a:lnTo>
                  <a:lnTo>
                    <a:pt x="1168275" y="994324"/>
                  </a:lnTo>
                  <a:lnTo>
                    <a:pt x="1234876" y="997316"/>
                  </a:lnTo>
                  <a:lnTo>
                    <a:pt x="1302423" y="999132"/>
                  </a:lnTo>
                  <a:lnTo>
                    <a:pt x="1370838" y="999743"/>
                  </a:lnTo>
                  <a:lnTo>
                    <a:pt x="1439252" y="999132"/>
                  </a:lnTo>
                  <a:lnTo>
                    <a:pt x="1506799" y="997316"/>
                  </a:lnTo>
                  <a:lnTo>
                    <a:pt x="1573400" y="994324"/>
                  </a:lnTo>
                  <a:lnTo>
                    <a:pt x="1638975" y="990186"/>
                  </a:lnTo>
                  <a:lnTo>
                    <a:pt x="1703447" y="984928"/>
                  </a:lnTo>
                  <a:lnTo>
                    <a:pt x="1766737" y="978582"/>
                  </a:lnTo>
                  <a:lnTo>
                    <a:pt x="1828766" y="971173"/>
                  </a:lnTo>
                  <a:lnTo>
                    <a:pt x="1889456" y="962733"/>
                  </a:lnTo>
                  <a:lnTo>
                    <a:pt x="1948728" y="953288"/>
                  </a:lnTo>
                  <a:lnTo>
                    <a:pt x="2006504" y="942869"/>
                  </a:lnTo>
                  <a:lnTo>
                    <a:pt x="2062705" y="931502"/>
                  </a:lnTo>
                  <a:lnTo>
                    <a:pt x="2117253" y="919218"/>
                  </a:lnTo>
                  <a:lnTo>
                    <a:pt x="2170068" y="906044"/>
                  </a:lnTo>
                  <a:lnTo>
                    <a:pt x="2221073" y="892009"/>
                  </a:lnTo>
                  <a:lnTo>
                    <a:pt x="2270189" y="877142"/>
                  </a:lnTo>
                  <a:lnTo>
                    <a:pt x="2317337" y="861472"/>
                  </a:lnTo>
                  <a:lnTo>
                    <a:pt x="2362439" y="845027"/>
                  </a:lnTo>
                  <a:lnTo>
                    <a:pt x="2405417" y="827835"/>
                  </a:lnTo>
                  <a:lnTo>
                    <a:pt x="2446190" y="809926"/>
                  </a:lnTo>
                  <a:lnTo>
                    <a:pt x="2484682" y="791327"/>
                  </a:lnTo>
                  <a:lnTo>
                    <a:pt x="2520813" y="772069"/>
                  </a:lnTo>
                  <a:lnTo>
                    <a:pt x="2554506" y="752178"/>
                  </a:lnTo>
                  <a:lnTo>
                    <a:pt x="2614259" y="710616"/>
                  </a:lnTo>
                  <a:lnTo>
                    <a:pt x="2663313" y="666871"/>
                  </a:lnTo>
                  <a:lnTo>
                    <a:pt x="2701040" y="621171"/>
                  </a:lnTo>
                  <a:lnTo>
                    <a:pt x="2726811" y="573745"/>
                  </a:lnTo>
                  <a:lnTo>
                    <a:pt x="2739998" y="524822"/>
                  </a:lnTo>
                  <a:lnTo>
                    <a:pt x="2741676" y="499871"/>
                  </a:lnTo>
                  <a:lnTo>
                    <a:pt x="2739998" y="474921"/>
                  </a:lnTo>
                  <a:lnTo>
                    <a:pt x="2726811" y="425998"/>
                  </a:lnTo>
                  <a:lnTo>
                    <a:pt x="2701040" y="378572"/>
                  </a:lnTo>
                  <a:lnTo>
                    <a:pt x="2663313" y="332872"/>
                  </a:lnTo>
                  <a:lnTo>
                    <a:pt x="2614259" y="289127"/>
                  </a:lnTo>
                  <a:lnTo>
                    <a:pt x="2554506" y="247565"/>
                  </a:lnTo>
                  <a:lnTo>
                    <a:pt x="2520813" y="227674"/>
                  </a:lnTo>
                  <a:lnTo>
                    <a:pt x="2484682" y="208416"/>
                  </a:lnTo>
                  <a:lnTo>
                    <a:pt x="2446190" y="189817"/>
                  </a:lnTo>
                  <a:lnTo>
                    <a:pt x="2405417" y="171908"/>
                  </a:lnTo>
                  <a:lnTo>
                    <a:pt x="2362439" y="154716"/>
                  </a:lnTo>
                  <a:lnTo>
                    <a:pt x="2317337" y="138271"/>
                  </a:lnTo>
                  <a:lnTo>
                    <a:pt x="2270189" y="122601"/>
                  </a:lnTo>
                  <a:lnTo>
                    <a:pt x="2221073" y="107734"/>
                  </a:lnTo>
                  <a:lnTo>
                    <a:pt x="2170068" y="93699"/>
                  </a:lnTo>
                  <a:lnTo>
                    <a:pt x="2117253" y="80525"/>
                  </a:lnTo>
                  <a:lnTo>
                    <a:pt x="2062705" y="68241"/>
                  </a:lnTo>
                  <a:lnTo>
                    <a:pt x="2006504" y="56874"/>
                  </a:lnTo>
                  <a:lnTo>
                    <a:pt x="1948728" y="46455"/>
                  </a:lnTo>
                  <a:lnTo>
                    <a:pt x="1889456" y="37010"/>
                  </a:lnTo>
                  <a:lnTo>
                    <a:pt x="1828766" y="28570"/>
                  </a:lnTo>
                  <a:lnTo>
                    <a:pt x="1766737" y="21161"/>
                  </a:lnTo>
                  <a:lnTo>
                    <a:pt x="1703447" y="14815"/>
                  </a:lnTo>
                  <a:lnTo>
                    <a:pt x="1638975" y="9557"/>
                  </a:lnTo>
                  <a:lnTo>
                    <a:pt x="1573400" y="5419"/>
                  </a:lnTo>
                  <a:lnTo>
                    <a:pt x="1506799" y="2427"/>
                  </a:lnTo>
                  <a:lnTo>
                    <a:pt x="1439252" y="611"/>
                  </a:lnTo>
                  <a:lnTo>
                    <a:pt x="13708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8" name="object 98"/>
            <p:cNvSpPr/>
            <p:nvPr/>
          </p:nvSpPr>
          <p:spPr>
            <a:xfrm>
              <a:off x="3593591" y="1627631"/>
              <a:ext cx="2741930" cy="1000125"/>
            </a:xfrm>
            <a:custGeom>
              <a:avLst/>
              <a:gdLst/>
              <a:ahLst/>
              <a:cxnLst/>
              <a:rect l="l" t="t" r="r" b="b"/>
              <a:pathLst>
                <a:path w="2741929" h="1000125">
                  <a:moveTo>
                    <a:pt x="2741676" y="499871"/>
                  </a:moveTo>
                  <a:lnTo>
                    <a:pt x="2735017" y="450287"/>
                  </a:lnTo>
                  <a:lnTo>
                    <a:pt x="2715459" y="402084"/>
                  </a:lnTo>
                  <a:lnTo>
                    <a:pt x="2683632" y="355492"/>
                  </a:lnTo>
                  <a:lnTo>
                    <a:pt x="2640163" y="310741"/>
                  </a:lnTo>
                  <a:lnTo>
                    <a:pt x="2585680" y="268058"/>
                  </a:lnTo>
                  <a:lnTo>
                    <a:pt x="2520813" y="227674"/>
                  </a:lnTo>
                  <a:lnTo>
                    <a:pt x="2484682" y="208416"/>
                  </a:lnTo>
                  <a:lnTo>
                    <a:pt x="2446190" y="189817"/>
                  </a:lnTo>
                  <a:lnTo>
                    <a:pt x="2405417" y="171908"/>
                  </a:lnTo>
                  <a:lnTo>
                    <a:pt x="2362439" y="154716"/>
                  </a:lnTo>
                  <a:lnTo>
                    <a:pt x="2317337" y="138271"/>
                  </a:lnTo>
                  <a:lnTo>
                    <a:pt x="2270189" y="122601"/>
                  </a:lnTo>
                  <a:lnTo>
                    <a:pt x="2221073" y="107734"/>
                  </a:lnTo>
                  <a:lnTo>
                    <a:pt x="2170068" y="93699"/>
                  </a:lnTo>
                  <a:lnTo>
                    <a:pt x="2117253" y="80525"/>
                  </a:lnTo>
                  <a:lnTo>
                    <a:pt x="2062705" y="68241"/>
                  </a:lnTo>
                  <a:lnTo>
                    <a:pt x="2006504" y="56874"/>
                  </a:lnTo>
                  <a:lnTo>
                    <a:pt x="1948728" y="46455"/>
                  </a:lnTo>
                  <a:lnTo>
                    <a:pt x="1889456" y="37010"/>
                  </a:lnTo>
                  <a:lnTo>
                    <a:pt x="1828766" y="28570"/>
                  </a:lnTo>
                  <a:lnTo>
                    <a:pt x="1766737" y="21161"/>
                  </a:lnTo>
                  <a:lnTo>
                    <a:pt x="1703447" y="14815"/>
                  </a:lnTo>
                  <a:lnTo>
                    <a:pt x="1638975" y="9557"/>
                  </a:lnTo>
                  <a:lnTo>
                    <a:pt x="1573400" y="5419"/>
                  </a:lnTo>
                  <a:lnTo>
                    <a:pt x="1506799" y="2427"/>
                  </a:lnTo>
                  <a:lnTo>
                    <a:pt x="1439252" y="611"/>
                  </a:lnTo>
                  <a:lnTo>
                    <a:pt x="1370838" y="0"/>
                  </a:lnTo>
                  <a:lnTo>
                    <a:pt x="1302423" y="611"/>
                  </a:lnTo>
                  <a:lnTo>
                    <a:pt x="1234876" y="2427"/>
                  </a:lnTo>
                  <a:lnTo>
                    <a:pt x="1168275" y="5419"/>
                  </a:lnTo>
                  <a:lnTo>
                    <a:pt x="1102700" y="9557"/>
                  </a:lnTo>
                  <a:lnTo>
                    <a:pt x="1038228" y="14815"/>
                  </a:lnTo>
                  <a:lnTo>
                    <a:pt x="974938" y="21161"/>
                  </a:lnTo>
                  <a:lnTo>
                    <a:pt x="912909" y="28570"/>
                  </a:lnTo>
                  <a:lnTo>
                    <a:pt x="852219" y="37010"/>
                  </a:lnTo>
                  <a:lnTo>
                    <a:pt x="792947" y="46455"/>
                  </a:lnTo>
                  <a:lnTo>
                    <a:pt x="735171" y="56874"/>
                  </a:lnTo>
                  <a:lnTo>
                    <a:pt x="678970" y="68241"/>
                  </a:lnTo>
                  <a:lnTo>
                    <a:pt x="624422" y="80525"/>
                  </a:lnTo>
                  <a:lnTo>
                    <a:pt x="571607" y="93699"/>
                  </a:lnTo>
                  <a:lnTo>
                    <a:pt x="520602" y="107734"/>
                  </a:lnTo>
                  <a:lnTo>
                    <a:pt x="471486" y="122601"/>
                  </a:lnTo>
                  <a:lnTo>
                    <a:pt x="424338" y="138271"/>
                  </a:lnTo>
                  <a:lnTo>
                    <a:pt x="379236" y="154716"/>
                  </a:lnTo>
                  <a:lnTo>
                    <a:pt x="336258" y="171908"/>
                  </a:lnTo>
                  <a:lnTo>
                    <a:pt x="295485" y="189817"/>
                  </a:lnTo>
                  <a:lnTo>
                    <a:pt x="256993" y="208416"/>
                  </a:lnTo>
                  <a:lnTo>
                    <a:pt x="220862" y="227674"/>
                  </a:lnTo>
                  <a:lnTo>
                    <a:pt x="187169" y="247565"/>
                  </a:lnTo>
                  <a:lnTo>
                    <a:pt x="127416" y="289127"/>
                  </a:lnTo>
                  <a:lnTo>
                    <a:pt x="78362" y="332872"/>
                  </a:lnTo>
                  <a:lnTo>
                    <a:pt x="40635" y="378572"/>
                  </a:lnTo>
                  <a:lnTo>
                    <a:pt x="14864" y="425998"/>
                  </a:lnTo>
                  <a:lnTo>
                    <a:pt x="1677" y="474921"/>
                  </a:lnTo>
                  <a:lnTo>
                    <a:pt x="0" y="499871"/>
                  </a:lnTo>
                  <a:lnTo>
                    <a:pt x="1677" y="524822"/>
                  </a:lnTo>
                  <a:lnTo>
                    <a:pt x="14864" y="573745"/>
                  </a:lnTo>
                  <a:lnTo>
                    <a:pt x="40635" y="621171"/>
                  </a:lnTo>
                  <a:lnTo>
                    <a:pt x="78362" y="666871"/>
                  </a:lnTo>
                  <a:lnTo>
                    <a:pt x="127416" y="710616"/>
                  </a:lnTo>
                  <a:lnTo>
                    <a:pt x="187169" y="752178"/>
                  </a:lnTo>
                  <a:lnTo>
                    <a:pt x="220862" y="772069"/>
                  </a:lnTo>
                  <a:lnTo>
                    <a:pt x="256993" y="791327"/>
                  </a:lnTo>
                  <a:lnTo>
                    <a:pt x="295485" y="809926"/>
                  </a:lnTo>
                  <a:lnTo>
                    <a:pt x="336258" y="827835"/>
                  </a:lnTo>
                  <a:lnTo>
                    <a:pt x="379236" y="845027"/>
                  </a:lnTo>
                  <a:lnTo>
                    <a:pt x="424338" y="861472"/>
                  </a:lnTo>
                  <a:lnTo>
                    <a:pt x="471486" y="877142"/>
                  </a:lnTo>
                  <a:lnTo>
                    <a:pt x="520602" y="892009"/>
                  </a:lnTo>
                  <a:lnTo>
                    <a:pt x="571607" y="906044"/>
                  </a:lnTo>
                  <a:lnTo>
                    <a:pt x="624422" y="919218"/>
                  </a:lnTo>
                  <a:lnTo>
                    <a:pt x="678970" y="931502"/>
                  </a:lnTo>
                  <a:lnTo>
                    <a:pt x="735171" y="942869"/>
                  </a:lnTo>
                  <a:lnTo>
                    <a:pt x="792947" y="953288"/>
                  </a:lnTo>
                  <a:lnTo>
                    <a:pt x="852219" y="962733"/>
                  </a:lnTo>
                  <a:lnTo>
                    <a:pt x="912909" y="971173"/>
                  </a:lnTo>
                  <a:lnTo>
                    <a:pt x="974938" y="978582"/>
                  </a:lnTo>
                  <a:lnTo>
                    <a:pt x="1038228" y="984928"/>
                  </a:lnTo>
                  <a:lnTo>
                    <a:pt x="1102700" y="990186"/>
                  </a:lnTo>
                  <a:lnTo>
                    <a:pt x="1168275" y="994324"/>
                  </a:lnTo>
                  <a:lnTo>
                    <a:pt x="1234876" y="997316"/>
                  </a:lnTo>
                  <a:lnTo>
                    <a:pt x="1302423" y="999132"/>
                  </a:lnTo>
                  <a:lnTo>
                    <a:pt x="1370838" y="999743"/>
                  </a:lnTo>
                  <a:lnTo>
                    <a:pt x="1439252" y="999132"/>
                  </a:lnTo>
                  <a:lnTo>
                    <a:pt x="1506799" y="997316"/>
                  </a:lnTo>
                  <a:lnTo>
                    <a:pt x="1573400" y="994324"/>
                  </a:lnTo>
                  <a:lnTo>
                    <a:pt x="1638975" y="990186"/>
                  </a:lnTo>
                  <a:lnTo>
                    <a:pt x="1703447" y="984928"/>
                  </a:lnTo>
                  <a:lnTo>
                    <a:pt x="1766737" y="978582"/>
                  </a:lnTo>
                  <a:lnTo>
                    <a:pt x="1828766" y="971173"/>
                  </a:lnTo>
                  <a:lnTo>
                    <a:pt x="1889456" y="962733"/>
                  </a:lnTo>
                  <a:lnTo>
                    <a:pt x="1948728" y="953288"/>
                  </a:lnTo>
                  <a:lnTo>
                    <a:pt x="2006504" y="942869"/>
                  </a:lnTo>
                  <a:lnTo>
                    <a:pt x="2062705" y="931502"/>
                  </a:lnTo>
                  <a:lnTo>
                    <a:pt x="2117253" y="919218"/>
                  </a:lnTo>
                  <a:lnTo>
                    <a:pt x="2170068" y="906044"/>
                  </a:lnTo>
                  <a:lnTo>
                    <a:pt x="2221073" y="892009"/>
                  </a:lnTo>
                  <a:lnTo>
                    <a:pt x="2270189" y="877142"/>
                  </a:lnTo>
                  <a:lnTo>
                    <a:pt x="2317337" y="861472"/>
                  </a:lnTo>
                  <a:lnTo>
                    <a:pt x="2362439" y="845027"/>
                  </a:lnTo>
                  <a:lnTo>
                    <a:pt x="2405417" y="827835"/>
                  </a:lnTo>
                  <a:lnTo>
                    <a:pt x="2446190" y="809926"/>
                  </a:lnTo>
                  <a:lnTo>
                    <a:pt x="2484682" y="791327"/>
                  </a:lnTo>
                  <a:lnTo>
                    <a:pt x="2520813" y="772069"/>
                  </a:lnTo>
                  <a:lnTo>
                    <a:pt x="2554506" y="752178"/>
                  </a:lnTo>
                  <a:lnTo>
                    <a:pt x="2614259" y="710616"/>
                  </a:lnTo>
                  <a:lnTo>
                    <a:pt x="2663313" y="666871"/>
                  </a:lnTo>
                  <a:lnTo>
                    <a:pt x="2701040" y="621171"/>
                  </a:lnTo>
                  <a:lnTo>
                    <a:pt x="2726811" y="573745"/>
                  </a:lnTo>
                  <a:lnTo>
                    <a:pt x="2739998" y="524822"/>
                  </a:lnTo>
                  <a:lnTo>
                    <a:pt x="2741676" y="4998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4074921" y="1792935"/>
            <a:ext cx="143383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latin typeface="Verdana"/>
                <a:cs typeface="Verdana"/>
              </a:rPr>
              <a:t>Execution</a:t>
            </a:r>
            <a:r>
              <a:rPr sz="1400" i="1" spc="-65" dirty="0">
                <a:latin typeface="Verdana"/>
                <a:cs typeface="Verdana"/>
              </a:rPr>
              <a:t> </a:t>
            </a:r>
            <a:r>
              <a:rPr sz="1400" i="1" spc="-10" dirty="0">
                <a:latin typeface="Verdana"/>
                <a:cs typeface="Verdana"/>
              </a:rPr>
              <a:t>using </a:t>
            </a:r>
            <a:r>
              <a:rPr sz="1400" i="1" dirty="0">
                <a:latin typeface="Verdana"/>
                <a:cs typeface="Verdana"/>
              </a:rPr>
              <a:t>four</a:t>
            </a:r>
            <a:r>
              <a:rPr sz="1400" i="1" spc="-25" dirty="0">
                <a:latin typeface="Verdana"/>
                <a:cs typeface="Verdana"/>
              </a:rPr>
              <a:t> </a:t>
            </a:r>
            <a:r>
              <a:rPr sz="1400" i="1" spc="-10" dirty="0">
                <a:latin typeface="Verdana"/>
                <a:cs typeface="Verdana"/>
              </a:rPr>
              <a:t>pipelined </a:t>
            </a:r>
            <a:r>
              <a:rPr sz="1400" i="1" dirty="0">
                <a:latin typeface="Verdana"/>
                <a:cs typeface="Verdana"/>
              </a:rPr>
              <a:t>functional</a:t>
            </a:r>
            <a:r>
              <a:rPr sz="1400" i="1" spc="-50" dirty="0">
                <a:latin typeface="Verdana"/>
                <a:cs typeface="Verdana"/>
              </a:rPr>
              <a:t> </a:t>
            </a:r>
            <a:r>
              <a:rPr sz="1400" i="1" spc="-10" dirty="0">
                <a:latin typeface="Verdana"/>
                <a:cs typeface="Verdana"/>
              </a:rPr>
              <a:t>units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483247" y="3348990"/>
            <a:ext cx="120650" cy="2174875"/>
          </a:xfrm>
          <a:custGeom>
            <a:avLst/>
            <a:gdLst/>
            <a:ahLst/>
            <a:cxnLst/>
            <a:rect l="l" t="t" r="r" b="b"/>
            <a:pathLst>
              <a:path w="120650" h="2174875">
                <a:moveTo>
                  <a:pt x="14452" y="2056638"/>
                </a:moveTo>
                <a:lnTo>
                  <a:pt x="8280" y="2060321"/>
                </a:lnTo>
                <a:lnTo>
                  <a:pt x="2095" y="2063877"/>
                </a:lnTo>
                <a:lnTo>
                  <a:pt x="0" y="2071751"/>
                </a:lnTo>
                <a:lnTo>
                  <a:pt x="3606" y="2077974"/>
                </a:lnTo>
                <a:lnTo>
                  <a:pt x="60058" y="2174875"/>
                </a:lnTo>
                <a:lnTo>
                  <a:pt x="75063" y="2149221"/>
                </a:lnTo>
                <a:lnTo>
                  <a:pt x="47129" y="2149221"/>
                </a:lnTo>
                <a:lnTo>
                  <a:pt x="47164" y="2101330"/>
                </a:lnTo>
                <a:lnTo>
                  <a:pt x="25460" y="2064004"/>
                </a:lnTo>
                <a:lnTo>
                  <a:pt x="22390" y="2058797"/>
                </a:lnTo>
                <a:lnTo>
                  <a:pt x="14452" y="2056638"/>
                </a:lnTo>
                <a:close/>
              </a:path>
              <a:path w="120650" h="2174875">
                <a:moveTo>
                  <a:pt x="47181" y="2101330"/>
                </a:moveTo>
                <a:lnTo>
                  <a:pt x="47129" y="2149221"/>
                </a:lnTo>
                <a:lnTo>
                  <a:pt x="73037" y="2149221"/>
                </a:lnTo>
                <a:lnTo>
                  <a:pt x="73042" y="2142744"/>
                </a:lnTo>
                <a:lnTo>
                  <a:pt x="48895" y="2142744"/>
                </a:lnTo>
                <a:lnTo>
                  <a:pt x="60103" y="2123544"/>
                </a:lnTo>
                <a:lnTo>
                  <a:pt x="47181" y="2101330"/>
                </a:lnTo>
                <a:close/>
              </a:path>
              <a:path w="120650" h="2174875">
                <a:moveTo>
                  <a:pt x="105829" y="2056765"/>
                </a:moveTo>
                <a:lnTo>
                  <a:pt x="97904" y="2058797"/>
                </a:lnTo>
                <a:lnTo>
                  <a:pt x="73072" y="2101330"/>
                </a:lnTo>
                <a:lnTo>
                  <a:pt x="73037" y="2149221"/>
                </a:lnTo>
                <a:lnTo>
                  <a:pt x="75063" y="2149221"/>
                </a:lnTo>
                <a:lnTo>
                  <a:pt x="116662" y="2078101"/>
                </a:lnTo>
                <a:lnTo>
                  <a:pt x="120268" y="2071878"/>
                </a:lnTo>
                <a:lnTo>
                  <a:pt x="118186" y="2064004"/>
                </a:lnTo>
                <a:lnTo>
                  <a:pt x="112014" y="2060321"/>
                </a:lnTo>
                <a:lnTo>
                  <a:pt x="105829" y="2056765"/>
                </a:lnTo>
                <a:close/>
              </a:path>
              <a:path w="120650" h="2174875">
                <a:moveTo>
                  <a:pt x="60103" y="2123544"/>
                </a:moveTo>
                <a:lnTo>
                  <a:pt x="48895" y="2142744"/>
                </a:lnTo>
                <a:lnTo>
                  <a:pt x="71272" y="2142744"/>
                </a:lnTo>
                <a:lnTo>
                  <a:pt x="60103" y="2123544"/>
                </a:lnTo>
                <a:close/>
              </a:path>
              <a:path w="120650" h="2174875">
                <a:moveTo>
                  <a:pt x="73072" y="2101330"/>
                </a:moveTo>
                <a:lnTo>
                  <a:pt x="60103" y="2123544"/>
                </a:lnTo>
                <a:lnTo>
                  <a:pt x="71272" y="2142744"/>
                </a:lnTo>
                <a:lnTo>
                  <a:pt x="73042" y="2142744"/>
                </a:lnTo>
                <a:lnTo>
                  <a:pt x="73072" y="2101330"/>
                </a:lnTo>
                <a:close/>
              </a:path>
              <a:path w="120650" h="2174875">
                <a:moveTo>
                  <a:pt x="74599" y="0"/>
                </a:moveTo>
                <a:lnTo>
                  <a:pt x="48691" y="0"/>
                </a:lnTo>
                <a:lnTo>
                  <a:pt x="47196" y="2056638"/>
                </a:lnTo>
                <a:lnTo>
                  <a:pt x="47181" y="2101330"/>
                </a:lnTo>
                <a:lnTo>
                  <a:pt x="60103" y="2123544"/>
                </a:lnTo>
                <a:lnTo>
                  <a:pt x="73072" y="2101330"/>
                </a:lnTo>
                <a:lnTo>
                  <a:pt x="73093" y="2071877"/>
                </a:lnTo>
                <a:lnTo>
                  <a:pt x="90267" y="2071878"/>
                </a:lnTo>
                <a:lnTo>
                  <a:pt x="90341" y="2071751"/>
                </a:lnTo>
                <a:lnTo>
                  <a:pt x="73094" y="2071751"/>
                </a:lnTo>
                <a:lnTo>
                  <a:pt x="73099" y="2064003"/>
                </a:lnTo>
                <a:lnTo>
                  <a:pt x="94864" y="2064004"/>
                </a:lnTo>
                <a:lnTo>
                  <a:pt x="94938" y="2063877"/>
                </a:lnTo>
                <a:lnTo>
                  <a:pt x="73099" y="2063877"/>
                </a:lnTo>
                <a:lnTo>
                  <a:pt x="745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1" name="object 101"/>
          <p:cNvSpPr/>
          <p:nvPr/>
        </p:nvSpPr>
        <p:spPr>
          <a:xfrm>
            <a:off x="6273546" y="6309423"/>
            <a:ext cx="2100580" cy="120650"/>
          </a:xfrm>
          <a:custGeom>
            <a:avLst/>
            <a:gdLst/>
            <a:ahLst/>
            <a:cxnLst/>
            <a:rect l="l" t="t" r="r" b="b"/>
            <a:pathLst>
              <a:path w="2100579" h="120650">
                <a:moveTo>
                  <a:pt x="2048887" y="60134"/>
                </a:moveTo>
                <a:lnTo>
                  <a:pt x="1984121" y="97891"/>
                </a:lnTo>
                <a:lnTo>
                  <a:pt x="1982088" y="105816"/>
                </a:lnTo>
                <a:lnTo>
                  <a:pt x="1985645" y="112001"/>
                </a:lnTo>
                <a:lnTo>
                  <a:pt x="1989327" y="118186"/>
                </a:lnTo>
                <a:lnTo>
                  <a:pt x="1997202" y="120268"/>
                </a:lnTo>
                <a:lnTo>
                  <a:pt x="2078119" y="73088"/>
                </a:lnTo>
                <a:lnTo>
                  <a:pt x="2074545" y="73088"/>
                </a:lnTo>
                <a:lnTo>
                  <a:pt x="2074545" y="71323"/>
                </a:lnTo>
                <a:lnTo>
                  <a:pt x="2068068" y="71323"/>
                </a:lnTo>
                <a:lnTo>
                  <a:pt x="2048887" y="60134"/>
                </a:lnTo>
                <a:close/>
              </a:path>
              <a:path w="2100579" h="120650">
                <a:moveTo>
                  <a:pt x="2026680" y="47180"/>
                </a:moveTo>
                <a:lnTo>
                  <a:pt x="0" y="47180"/>
                </a:lnTo>
                <a:lnTo>
                  <a:pt x="0" y="73088"/>
                </a:lnTo>
                <a:lnTo>
                  <a:pt x="2026680" y="73088"/>
                </a:lnTo>
                <a:lnTo>
                  <a:pt x="2048887" y="60134"/>
                </a:lnTo>
                <a:lnTo>
                  <a:pt x="2026680" y="47180"/>
                </a:lnTo>
                <a:close/>
              </a:path>
              <a:path w="2100579" h="120650">
                <a:moveTo>
                  <a:pt x="2078119" y="47180"/>
                </a:moveTo>
                <a:lnTo>
                  <a:pt x="2074545" y="47180"/>
                </a:lnTo>
                <a:lnTo>
                  <a:pt x="2074545" y="73088"/>
                </a:lnTo>
                <a:lnTo>
                  <a:pt x="2078119" y="73088"/>
                </a:lnTo>
                <a:lnTo>
                  <a:pt x="2100326" y="60134"/>
                </a:lnTo>
                <a:lnTo>
                  <a:pt x="2078119" y="47180"/>
                </a:lnTo>
                <a:close/>
              </a:path>
              <a:path w="2100579" h="120650">
                <a:moveTo>
                  <a:pt x="2068068" y="48945"/>
                </a:moveTo>
                <a:lnTo>
                  <a:pt x="2048887" y="60134"/>
                </a:lnTo>
                <a:lnTo>
                  <a:pt x="2068068" y="71323"/>
                </a:lnTo>
                <a:lnTo>
                  <a:pt x="2068068" y="48945"/>
                </a:lnTo>
                <a:close/>
              </a:path>
              <a:path w="2100579" h="120650">
                <a:moveTo>
                  <a:pt x="2074545" y="48945"/>
                </a:moveTo>
                <a:lnTo>
                  <a:pt x="2068068" y="48945"/>
                </a:lnTo>
                <a:lnTo>
                  <a:pt x="2068068" y="71323"/>
                </a:lnTo>
                <a:lnTo>
                  <a:pt x="2074545" y="71323"/>
                </a:lnTo>
                <a:lnTo>
                  <a:pt x="2074545" y="48945"/>
                </a:lnTo>
                <a:close/>
              </a:path>
              <a:path w="2100579" h="120650">
                <a:moveTo>
                  <a:pt x="1997202" y="0"/>
                </a:moveTo>
                <a:lnTo>
                  <a:pt x="1989327" y="2082"/>
                </a:lnTo>
                <a:lnTo>
                  <a:pt x="1985645" y="8267"/>
                </a:lnTo>
                <a:lnTo>
                  <a:pt x="1982088" y="14452"/>
                </a:lnTo>
                <a:lnTo>
                  <a:pt x="1984121" y="22377"/>
                </a:lnTo>
                <a:lnTo>
                  <a:pt x="2048887" y="60134"/>
                </a:lnTo>
                <a:lnTo>
                  <a:pt x="2068068" y="48945"/>
                </a:lnTo>
                <a:lnTo>
                  <a:pt x="2074545" y="48945"/>
                </a:lnTo>
                <a:lnTo>
                  <a:pt x="2074545" y="47180"/>
                </a:lnTo>
                <a:lnTo>
                  <a:pt x="2078119" y="47180"/>
                </a:lnTo>
                <a:lnTo>
                  <a:pt x="19972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2" name="object 102"/>
          <p:cNvSpPr/>
          <p:nvPr/>
        </p:nvSpPr>
        <p:spPr>
          <a:xfrm>
            <a:off x="3356609" y="6309423"/>
            <a:ext cx="2274570" cy="120650"/>
          </a:xfrm>
          <a:custGeom>
            <a:avLst/>
            <a:gdLst/>
            <a:ahLst/>
            <a:cxnLst/>
            <a:rect l="l" t="t" r="r" b="b"/>
            <a:pathLst>
              <a:path w="2274570" h="120650">
                <a:moveTo>
                  <a:pt x="102997" y="0"/>
                </a:moveTo>
                <a:lnTo>
                  <a:pt x="0" y="60134"/>
                </a:lnTo>
                <a:lnTo>
                  <a:pt x="102997" y="120268"/>
                </a:lnTo>
                <a:lnTo>
                  <a:pt x="110998" y="118173"/>
                </a:lnTo>
                <a:lnTo>
                  <a:pt x="118110" y="105816"/>
                </a:lnTo>
                <a:lnTo>
                  <a:pt x="116077" y="97891"/>
                </a:lnTo>
                <a:lnTo>
                  <a:pt x="73518" y="73088"/>
                </a:lnTo>
                <a:lnTo>
                  <a:pt x="25653" y="73088"/>
                </a:lnTo>
                <a:lnTo>
                  <a:pt x="25653" y="47180"/>
                </a:lnTo>
                <a:lnTo>
                  <a:pt x="73518" y="47180"/>
                </a:lnTo>
                <a:lnTo>
                  <a:pt x="116077" y="22377"/>
                </a:lnTo>
                <a:lnTo>
                  <a:pt x="118110" y="14452"/>
                </a:lnTo>
                <a:lnTo>
                  <a:pt x="110998" y="2082"/>
                </a:lnTo>
                <a:lnTo>
                  <a:pt x="102997" y="0"/>
                </a:lnTo>
                <a:close/>
              </a:path>
              <a:path w="2274570" h="120650">
                <a:moveTo>
                  <a:pt x="73518" y="47180"/>
                </a:moveTo>
                <a:lnTo>
                  <a:pt x="25653" y="47180"/>
                </a:lnTo>
                <a:lnTo>
                  <a:pt x="25653" y="73088"/>
                </a:lnTo>
                <a:lnTo>
                  <a:pt x="73518" y="73088"/>
                </a:lnTo>
                <a:lnTo>
                  <a:pt x="70492" y="71323"/>
                </a:lnTo>
                <a:lnTo>
                  <a:pt x="32130" y="71323"/>
                </a:lnTo>
                <a:lnTo>
                  <a:pt x="32130" y="48945"/>
                </a:lnTo>
                <a:lnTo>
                  <a:pt x="70492" y="48945"/>
                </a:lnTo>
                <a:lnTo>
                  <a:pt x="73518" y="47180"/>
                </a:lnTo>
                <a:close/>
              </a:path>
              <a:path w="2274570" h="120650">
                <a:moveTo>
                  <a:pt x="2274062" y="47180"/>
                </a:moveTo>
                <a:lnTo>
                  <a:pt x="73518" y="47180"/>
                </a:lnTo>
                <a:lnTo>
                  <a:pt x="51311" y="60134"/>
                </a:lnTo>
                <a:lnTo>
                  <a:pt x="73518" y="73088"/>
                </a:lnTo>
                <a:lnTo>
                  <a:pt x="2274062" y="73088"/>
                </a:lnTo>
                <a:lnTo>
                  <a:pt x="2274062" y="47180"/>
                </a:lnTo>
                <a:close/>
              </a:path>
              <a:path w="2274570" h="120650">
                <a:moveTo>
                  <a:pt x="32130" y="48945"/>
                </a:moveTo>
                <a:lnTo>
                  <a:pt x="32130" y="71323"/>
                </a:lnTo>
                <a:lnTo>
                  <a:pt x="51311" y="60134"/>
                </a:lnTo>
                <a:lnTo>
                  <a:pt x="32130" y="48945"/>
                </a:lnTo>
                <a:close/>
              </a:path>
              <a:path w="2274570" h="120650">
                <a:moveTo>
                  <a:pt x="51311" y="60134"/>
                </a:moveTo>
                <a:lnTo>
                  <a:pt x="32130" y="71323"/>
                </a:lnTo>
                <a:lnTo>
                  <a:pt x="70492" y="71323"/>
                </a:lnTo>
                <a:lnTo>
                  <a:pt x="51311" y="60134"/>
                </a:lnTo>
                <a:close/>
              </a:path>
              <a:path w="2274570" h="120650">
                <a:moveTo>
                  <a:pt x="70492" y="48945"/>
                </a:moveTo>
                <a:lnTo>
                  <a:pt x="32130" y="48945"/>
                </a:lnTo>
                <a:lnTo>
                  <a:pt x="51311" y="60134"/>
                </a:lnTo>
                <a:lnTo>
                  <a:pt x="70492" y="489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3" name="object 103"/>
          <p:cNvSpPr/>
          <p:nvPr/>
        </p:nvSpPr>
        <p:spPr>
          <a:xfrm>
            <a:off x="2875914" y="3353561"/>
            <a:ext cx="120650" cy="2174875"/>
          </a:xfrm>
          <a:custGeom>
            <a:avLst/>
            <a:gdLst/>
            <a:ahLst/>
            <a:cxnLst/>
            <a:rect l="l" t="t" r="r" b="b"/>
            <a:pathLst>
              <a:path w="120650" h="2174875">
                <a:moveTo>
                  <a:pt x="14478" y="2056638"/>
                </a:moveTo>
                <a:lnTo>
                  <a:pt x="2159" y="2063877"/>
                </a:lnTo>
                <a:lnTo>
                  <a:pt x="0" y="2071751"/>
                </a:lnTo>
                <a:lnTo>
                  <a:pt x="3630" y="2078101"/>
                </a:lnTo>
                <a:lnTo>
                  <a:pt x="60071" y="2174875"/>
                </a:lnTo>
                <a:lnTo>
                  <a:pt x="75086" y="2149221"/>
                </a:lnTo>
                <a:lnTo>
                  <a:pt x="47117" y="2149221"/>
                </a:lnTo>
                <a:lnTo>
                  <a:pt x="47153" y="2101257"/>
                </a:lnTo>
                <a:lnTo>
                  <a:pt x="26108" y="2065020"/>
                </a:lnTo>
                <a:lnTo>
                  <a:pt x="22352" y="2058797"/>
                </a:lnTo>
                <a:lnTo>
                  <a:pt x="14478" y="2056638"/>
                </a:lnTo>
                <a:close/>
              </a:path>
              <a:path w="120650" h="2174875">
                <a:moveTo>
                  <a:pt x="47254" y="2101431"/>
                </a:moveTo>
                <a:lnTo>
                  <a:pt x="47136" y="2123569"/>
                </a:lnTo>
                <a:lnTo>
                  <a:pt x="47117" y="2149221"/>
                </a:lnTo>
                <a:lnTo>
                  <a:pt x="73025" y="2149221"/>
                </a:lnTo>
                <a:lnTo>
                  <a:pt x="73029" y="2142744"/>
                </a:lnTo>
                <a:lnTo>
                  <a:pt x="48895" y="2142744"/>
                </a:lnTo>
                <a:lnTo>
                  <a:pt x="60111" y="2123569"/>
                </a:lnTo>
                <a:lnTo>
                  <a:pt x="47254" y="2101431"/>
                </a:lnTo>
                <a:close/>
              </a:path>
              <a:path w="120650" h="2174875">
                <a:moveTo>
                  <a:pt x="105791" y="2056764"/>
                </a:moveTo>
                <a:lnTo>
                  <a:pt x="97917" y="2058797"/>
                </a:lnTo>
                <a:lnTo>
                  <a:pt x="94361" y="2065020"/>
                </a:lnTo>
                <a:lnTo>
                  <a:pt x="86709" y="2078101"/>
                </a:lnTo>
                <a:lnTo>
                  <a:pt x="73061" y="2101257"/>
                </a:lnTo>
                <a:lnTo>
                  <a:pt x="73025" y="2149221"/>
                </a:lnTo>
                <a:lnTo>
                  <a:pt x="75086" y="2149221"/>
                </a:lnTo>
                <a:lnTo>
                  <a:pt x="116712" y="2078101"/>
                </a:lnTo>
                <a:lnTo>
                  <a:pt x="120268" y="2071877"/>
                </a:lnTo>
                <a:lnTo>
                  <a:pt x="118237" y="2064003"/>
                </a:lnTo>
                <a:lnTo>
                  <a:pt x="112014" y="2060321"/>
                </a:lnTo>
                <a:lnTo>
                  <a:pt x="105791" y="2056764"/>
                </a:lnTo>
                <a:close/>
              </a:path>
              <a:path w="120650" h="2174875">
                <a:moveTo>
                  <a:pt x="60111" y="2123569"/>
                </a:moveTo>
                <a:lnTo>
                  <a:pt x="48895" y="2142744"/>
                </a:lnTo>
                <a:lnTo>
                  <a:pt x="71247" y="2142744"/>
                </a:lnTo>
                <a:lnTo>
                  <a:pt x="60111" y="2123569"/>
                </a:lnTo>
                <a:close/>
              </a:path>
              <a:path w="120650" h="2174875">
                <a:moveTo>
                  <a:pt x="73061" y="2101431"/>
                </a:moveTo>
                <a:lnTo>
                  <a:pt x="60111" y="2123569"/>
                </a:lnTo>
                <a:lnTo>
                  <a:pt x="71247" y="2142744"/>
                </a:lnTo>
                <a:lnTo>
                  <a:pt x="73029" y="2142744"/>
                </a:lnTo>
                <a:lnTo>
                  <a:pt x="73061" y="2101431"/>
                </a:lnTo>
                <a:close/>
              </a:path>
              <a:path w="120650" h="2174875">
                <a:moveTo>
                  <a:pt x="74676" y="0"/>
                </a:moveTo>
                <a:lnTo>
                  <a:pt x="48768" y="0"/>
                </a:lnTo>
                <a:lnTo>
                  <a:pt x="47188" y="2056638"/>
                </a:lnTo>
                <a:lnTo>
                  <a:pt x="47254" y="2101431"/>
                </a:lnTo>
                <a:lnTo>
                  <a:pt x="60111" y="2123569"/>
                </a:lnTo>
                <a:lnTo>
                  <a:pt x="73061" y="2101431"/>
                </a:lnTo>
                <a:lnTo>
                  <a:pt x="73084" y="2071877"/>
                </a:lnTo>
                <a:lnTo>
                  <a:pt x="90349" y="2071877"/>
                </a:lnTo>
                <a:lnTo>
                  <a:pt x="73084" y="2071751"/>
                </a:lnTo>
                <a:lnTo>
                  <a:pt x="73090" y="2064003"/>
                </a:lnTo>
                <a:lnTo>
                  <a:pt x="94941" y="2064003"/>
                </a:lnTo>
                <a:lnTo>
                  <a:pt x="73090" y="2063877"/>
                </a:lnTo>
                <a:lnTo>
                  <a:pt x="746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" name="object 104"/>
          <p:cNvSpPr txBox="1"/>
          <p:nvPr/>
        </p:nvSpPr>
        <p:spPr>
          <a:xfrm>
            <a:off x="276555" y="5572773"/>
            <a:ext cx="52705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20" dirty="0">
                <a:latin typeface="Arial MT"/>
                <a:cs typeface="Arial MT"/>
              </a:rPr>
              <a:t>Time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2669794" y="5577345"/>
            <a:ext cx="52641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20" dirty="0">
                <a:latin typeface="Arial MT"/>
                <a:cs typeface="Arial MT"/>
              </a:rPr>
              <a:t>Time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436369" y="5951583"/>
            <a:ext cx="425450" cy="2425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20" dirty="0">
                <a:latin typeface="Verdana"/>
                <a:cs typeface="Verdana"/>
              </a:rPr>
              <a:t>C[0]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646423" y="5951583"/>
            <a:ext cx="425450" cy="2425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20" dirty="0">
                <a:latin typeface="Verdana"/>
                <a:cs typeface="Verdana"/>
              </a:rPr>
              <a:t>C[0]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018278" y="5951583"/>
            <a:ext cx="425450" cy="2425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20" dirty="0">
                <a:latin typeface="Verdana"/>
                <a:cs typeface="Verdana"/>
              </a:rPr>
              <a:t>C[1]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313678" y="5951583"/>
            <a:ext cx="425450" cy="2425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20" dirty="0">
                <a:latin typeface="Verdana"/>
                <a:cs typeface="Verdana"/>
              </a:rPr>
              <a:t>C[2]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7609458" y="5951583"/>
            <a:ext cx="425450" cy="2425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20" dirty="0">
                <a:latin typeface="Verdana"/>
                <a:cs typeface="Verdana"/>
              </a:rPr>
              <a:t>C[3]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5613653" y="6234799"/>
            <a:ext cx="67310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10" dirty="0">
                <a:latin typeface="Arial MT"/>
                <a:cs typeface="Arial MT"/>
              </a:rPr>
              <a:t>Space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113" name="object 113"/>
          <p:cNvSpPr txBox="1"/>
          <p:nvPr/>
        </p:nvSpPr>
        <p:spPr>
          <a:xfrm>
            <a:off x="231140" y="6578999"/>
            <a:ext cx="156146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Slide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credit: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Krste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Asanovic</a:t>
            </a:r>
            <a:endParaRPr sz="1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GPUs</a:t>
            </a:r>
            <a:r>
              <a:rPr sz="4000" spc="-150" dirty="0"/>
              <a:t> </a:t>
            </a:r>
            <a:r>
              <a:rPr sz="4000" spc="-30" dirty="0"/>
              <a:t>are</a:t>
            </a:r>
            <a:r>
              <a:rPr sz="4000" spc="-145" dirty="0"/>
              <a:t> </a:t>
            </a:r>
            <a:r>
              <a:rPr sz="4000" spc="-30" dirty="0"/>
              <a:t>SIMD</a:t>
            </a:r>
            <a:r>
              <a:rPr sz="4000" spc="-155" dirty="0"/>
              <a:t> </a:t>
            </a:r>
            <a:r>
              <a:rPr sz="4000" spc="-30" dirty="0"/>
              <a:t>Engines</a:t>
            </a:r>
            <a:r>
              <a:rPr sz="4000" spc="-160" dirty="0"/>
              <a:t> </a:t>
            </a:r>
            <a:r>
              <a:rPr sz="4000" spc="-10" dirty="0"/>
              <a:t>Underneath</a:t>
            </a:r>
            <a:endParaRPr sz="40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080">
              <a:lnSpc>
                <a:spcPts val="180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028827"/>
            <a:ext cx="7821930" cy="4085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2715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431FF"/>
                </a:solidFill>
                <a:latin typeface="Tahoma"/>
                <a:cs typeface="Tahoma"/>
              </a:rPr>
              <a:t>instruction</a:t>
            </a:r>
            <a:r>
              <a:rPr sz="2400" spc="-65" dirty="0">
                <a:solidFill>
                  <a:srgbClr val="0431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431FF"/>
                </a:solidFill>
                <a:latin typeface="Tahoma"/>
                <a:cs typeface="Tahoma"/>
              </a:rPr>
              <a:t>pipeline</a:t>
            </a:r>
            <a:r>
              <a:rPr sz="2400" spc="-55" dirty="0">
                <a:solidFill>
                  <a:srgbClr val="0431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431FF"/>
                </a:solidFill>
                <a:latin typeface="Tahoma"/>
                <a:cs typeface="Tahoma"/>
              </a:rPr>
              <a:t>operates</a:t>
            </a:r>
            <a:r>
              <a:rPr sz="2400" spc="-55" dirty="0">
                <a:solidFill>
                  <a:srgbClr val="0431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431FF"/>
                </a:solidFill>
                <a:latin typeface="Tahoma"/>
                <a:cs typeface="Tahoma"/>
              </a:rPr>
              <a:t>like</a:t>
            </a:r>
            <a:r>
              <a:rPr sz="2400" spc="-25" dirty="0">
                <a:solidFill>
                  <a:srgbClr val="0431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431FF"/>
                </a:solidFill>
                <a:latin typeface="Tahoma"/>
                <a:cs typeface="Tahoma"/>
              </a:rPr>
              <a:t>an</a:t>
            </a:r>
            <a:r>
              <a:rPr sz="2400" spc="-45" dirty="0">
                <a:solidFill>
                  <a:srgbClr val="0431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431FF"/>
                </a:solidFill>
                <a:latin typeface="Tahoma"/>
                <a:cs typeface="Tahoma"/>
              </a:rPr>
              <a:t>SIMD</a:t>
            </a:r>
            <a:r>
              <a:rPr sz="2400" spc="-35" dirty="0">
                <a:solidFill>
                  <a:srgbClr val="0431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431FF"/>
                </a:solidFill>
                <a:latin typeface="Tahoma"/>
                <a:cs typeface="Tahoma"/>
              </a:rPr>
              <a:t>pipeline </a:t>
            </a:r>
            <a:r>
              <a:rPr sz="2400" dirty="0">
                <a:latin typeface="Tahoma"/>
                <a:cs typeface="Tahoma"/>
              </a:rPr>
              <a:t>(e.g.,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array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processor)</a:t>
            </a: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35"/>
              </a:spcBef>
              <a:buClr>
                <a:srgbClr val="CC9900"/>
              </a:buClr>
              <a:buFont typeface="Wingdings"/>
              <a:buChar char=""/>
            </a:pPr>
            <a:endParaRPr sz="2400" dirty="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buClr>
                <a:srgbClr val="CC99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However,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AF50"/>
                </a:solidFill>
                <a:latin typeface="Tahoma"/>
                <a:cs typeface="Tahoma"/>
              </a:rPr>
              <a:t>programming</a:t>
            </a:r>
            <a:r>
              <a:rPr sz="2400" spc="-5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AF50"/>
                </a:solidFill>
                <a:latin typeface="Tahoma"/>
                <a:cs typeface="Tahoma"/>
              </a:rPr>
              <a:t>is</a:t>
            </a:r>
            <a:r>
              <a:rPr sz="2400" spc="-3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AF50"/>
                </a:solidFill>
                <a:latin typeface="Tahoma"/>
                <a:cs typeface="Tahoma"/>
              </a:rPr>
              <a:t>done</a:t>
            </a:r>
            <a:r>
              <a:rPr sz="2400" spc="-4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AF50"/>
                </a:solidFill>
                <a:latin typeface="Tahoma"/>
                <a:cs typeface="Tahoma"/>
              </a:rPr>
              <a:t>using</a:t>
            </a:r>
            <a:r>
              <a:rPr sz="2400" spc="-2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AF50"/>
                </a:solidFill>
                <a:latin typeface="Tahoma"/>
                <a:cs typeface="Tahoma"/>
              </a:rPr>
              <a:t>threads</a:t>
            </a:r>
            <a:r>
              <a:rPr sz="2400" dirty="0">
                <a:latin typeface="Tahoma"/>
                <a:cs typeface="Tahoma"/>
              </a:rPr>
              <a:t>,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NOT </a:t>
            </a:r>
            <a:r>
              <a:rPr sz="2400" dirty="0">
                <a:latin typeface="Tahoma"/>
                <a:cs typeface="Tahoma"/>
              </a:rPr>
              <a:t>SIMD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instructions</a:t>
            </a: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35"/>
              </a:spcBef>
              <a:buClr>
                <a:srgbClr val="CC9900"/>
              </a:buClr>
              <a:buFont typeface="Wingdings"/>
              <a:buChar char=""/>
            </a:pPr>
            <a:endParaRPr sz="24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latin typeface="Tahoma"/>
                <a:cs typeface="Tahoma"/>
              </a:rPr>
              <a:t>Let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distinguish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between</a:t>
            </a:r>
            <a:endParaRPr sz="2400" dirty="0">
              <a:latin typeface="Tahoma"/>
              <a:cs typeface="Tahoma"/>
            </a:endParaRPr>
          </a:p>
          <a:p>
            <a:pPr marL="683260" marR="3270250" lvl="1" indent="-326390">
              <a:lnSpc>
                <a:spcPct val="120000"/>
              </a:lnSpc>
              <a:buClr>
                <a:srgbClr val="3A812E"/>
              </a:buClr>
              <a:buSzPct val="59090"/>
              <a:buFont typeface="Wingdings"/>
              <a:buChar char=""/>
              <a:tabLst>
                <a:tab pos="1207770" algn="l"/>
              </a:tabLst>
            </a:pPr>
            <a:r>
              <a:rPr sz="2200" dirty="0">
                <a:solidFill>
                  <a:srgbClr val="FF0000"/>
                </a:solidFill>
                <a:latin typeface="Tahoma"/>
                <a:cs typeface="Tahoma"/>
              </a:rPr>
              <a:t>Programming</a:t>
            </a:r>
            <a:r>
              <a:rPr sz="2200" spc="-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FF0000"/>
                </a:solidFill>
                <a:latin typeface="Tahoma"/>
                <a:cs typeface="Tahoma"/>
              </a:rPr>
              <a:t>Model</a:t>
            </a:r>
            <a:r>
              <a:rPr sz="2200" spc="-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Tahoma"/>
                <a:cs typeface="Tahoma"/>
              </a:rPr>
              <a:t>(Software) 	</a:t>
            </a:r>
            <a:r>
              <a:rPr sz="2200" spc="-25" dirty="0">
                <a:latin typeface="Tahoma"/>
                <a:cs typeface="Tahoma"/>
              </a:rPr>
              <a:t>vs.</a:t>
            </a:r>
            <a:endParaRPr sz="2200" dirty="0">
              <a:latin typeface="Tahoma"/>
              <a:cs typeface="Tahoma"/>
            </a:endParaRPr>
          </a:p>
          <a:p>
            <a:pPr marL="683260" lvl="1" indent="-326390">
              <a:lnSpc>
                <a:spcPct val="100000"/>
              </a:lnSpc>
              <a:spcBef>
                <a:spcPts val="530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683260" algn="l"/>
              </a:tabLst>
            </a:pPr>
            <a:r>
              <a:rPr sz="2200" dirty="0">
                <a:solidFill>
                  <a:srgbClr val="FF0000"/>
                </a:solidFill>
                <a:latin typeface="Tahoma"/>
                <a:cs typeface="Tahoma"/>
              </a:rPr>
              <a:t>Execution</a:t>
            </a:r>
            <a:r>
              <a:rPr sz="2200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FF0000"/>
                </a:solidFill>
                <a:latin typeface="Tahoma"/>
                <a:cs typeface="Tahoma"/>
              </a:rPr>
              <a:t>Model</a:t>
            </a:r>
            <a:r>
              <a:rPr sz="2200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Tahoma"/>
                <a:cs typeface="Tahoma"/>
              </a:rPr>
              <a:t>(Hardware)</a:t>
            </a:r>
            <a:endParaRPr sz="2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0" dirty="0"/>
              <a:t>Warp</a:t>
            </a:r>
            <a:r>
              <a:rPr sz="4000" spc="-165" dirty="0"/>
              <a:t> </a:t>
            </a:r>
            <a:r>
              <a:rPr sz="4000" spc="-30" dirty="0"/>
              <a:t>Execution</a:t>
            </a:r>
            <a:r>
              <a:rPr sz="4000" spc="-150" dirty="0"/>
              <a:t> </a:t>
            </a:r>
            <a:r>
              <a:rPr sz="4000" spc="-155" dirty="0"/>
              <a:t>(Recall</a:t>
            </a:r>
            <a:r>
              <a:rPr sz="4000" spc="-95" dirty="0"/>
              <a:t> </a:t>
            </a:r>
            <a:r>
              <a:rPr sz="4000" dirty="0"/>
              <a:t>the</a:t>
            </a:r>
            <a:r>
              <a:rPr sz="4000" spc="-135" dirty="0"/>
              <a:t> </a:t>
            </a:r>
            <a:r>
              <a:rPr sz="4000" spc="-45" dirty="0"/>
              <a:t>Previous</a:t>
            </a:r>
            <a:r>
              <a:rPr sz="4000" spc="-125" dirty="0"/>
              <a:t> </a:t>
            </a:r>
            <a:r>
              <a:rPr sz="4000" spc="-120" dirty="0"/>
              <a:t>Slide)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479930" y="992885"/>
            <a:ext cx="647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0431FF"/>
                </a:solidFill>
                <a:latin typeface="Verdana"/>
                <a:cs typeface="Verdana"/>
              </a:rPr>
              <a:t>32-</a:t>
            </a:r>
            <a:r>
              <a:rPr sz="1800" dirty="0">
                <a:solidFill>
                  <a:srgbClr val="0431FF"/>
                </a:solidFill>
                <a:latin typeface="Verdana"/>
                <a:cs typeface="Verdana"/>
              </a:rPr>
              <a:t>thread</a:t>
            </a:r>
            <a:r>
              <a:rPr sz="1800" spc="-35" dirty="0">
                <a:solidFill>
                  <a:srgbClr val="0431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431FF"/>
                </a:solidFill>
                <a:latin typeface="Verdana"/>
                <a:cs typeface="Verdana"/>
              </a:rPr>
              <a:t>warp</a:t>
            </a:r>
            <a:r>
              <a:rPr sz="1800" spc="-60" dirty="0">
                <a:solidFill>
                  <a:srgbClr val="0431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431FF"/>
                </a:solidFill>
                <a:latin typeface="Verdana"/>
                <a:cs typeface="Verdana"/>
              </a:rPr>
              <a:t>executing</a:t>
            </a:r>
            <a:r>
              <a:rPr sz="1800" spc="-25" dirty="0">
                <a:solidFill>
                  <a:srgbClr val="0431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0431FF"/>
                </a:solidFill>
                <a:latin typeface="Verdana"/>
                <a:cs typeface="Verdana"/>
              </a:rPr>
              <a:t>ADD</a:t>
            </a:r>
            <a:r>
              <a:rPr sz="1800" b="1" spc="-35" dirty="0">
                <a:solidFill>
                  <a:srgbClr val="0431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0431FF"/>
                </a:solidFill>
                <a:latin typeface="Verdana"/>
                <a:cs typeface="Verdana"/>
              </a:rPr>
              <a:t>A[tid],B[tid]</a:t>
            </a:r>
            <a:r>
              <a:rPr sz="1800" b="1" spc="-50" dirty="0">
                <a:solidFill>
                  <a:srgbClr val="0431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431FF"/>
                </a:solidFill>
                <a:latin typeface="Wingdings"/>
                <a:cs typeface="Wingdings"/>
              </a:rPr>
              <a:t></a:t>
            </a:r>
            <a:r>
              <a:rPr sz="1800" spc="114" dirty="0">
                <a:solidFill>
                  <a:srgbClr val="0431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431FF"/>
                </a:solidFill>
                <a:latin typeface="Verdana"/>
                <a:cs typeface="Verdana"/>
              </a:rPr>
              <a:t>C[tid]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05420" y="4606988"/>
            <a:ext cx="995680" cy="1069975"/>
            <a:chOff x="1205420" y="4606988"/>
            <a:chExt cx="995680" cy="1069975"/>
          </a:xfrm>
        </p:grpSpPr>
        <p:sp>
          <p:nvSpPr>
            <p:cNvPr id="5" name="object 5"/>
            <p:cNvSpPr/>
            <p:nvPr/>
          </p:nvSpPr>
          <p:spPr>
            <a:xfrm>
              <a:off x="1207008" y="4608576"/>
              <a:ext cx="914400" cy="1066800"/>
            </a:xfrm>
            <a:custGeom>
              <a:avLst/>
              <a:gdLst/>
              <a:ahLst/>
              <a:cxnLst/>
              <a:rect l="l" t="t" r="r" b="b"/>
              <a:pathLst>
                <a:path w="914400" h="1066800">
                  <a:moveTo>
                    <a:pt x="0" y="0"/>
                  </a:moveTo>
                  <a:lnTo>
                    <a:pt x="228600" y="1066800"/>
                  </a:lnTo>
                  <a:lnTo>
                    <a:pt x="714374" y="1066800"/>
                  </a:lnTo>
                  <a:lnTo>
                    <a:pt x="914399" y="0"/>
                  </a:lnTo>
                  <a:lnTo>
                    <a:pt x="533399" y="0"/>
                  </a:lnTo>
                  <a:lnTo>
                    <a:pt x="457199" y="152400"/>
                  </a:lnTo>
                  <a:lnTo>
                    <a:pt x="38100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1207008" y="5522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1207008" y="5522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3683" y="5521452"/>
              <a:ext cx="156972" cy="7924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07008" y="4760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207008" y="4760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3683" y="4759452"/>
              <a:ext cx="156972" cy="7924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207008" y="5141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207008" y="5141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3683" y="5140452"/>
              <a:ext cx="156972" cy="7924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436369" y="5190235"/>
            <a:ext cx="4254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Verdana"/>
                <a:cs typeface="Verdana"/>
              </a:rPr>
              <a:t>C[1]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6369" y="4809235"/>
            <a:ext cx="4254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Verdana"/>
                <a:cs typeface="Verdana"/>
              </a:rPr>
              <a:t>C[2]</a:t>
            </a:r>
            <a:endParaRPr sz="1400" dirty="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21308" y="4379976"/>
            <a:ext cx="685800" cy="1524000"/>
            <a:chOff x="1321308" y="4379976"/>
            <a:chExt cx="685800" cy="15240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6108" y="5675376"/>
              <a:ext cx="76200" cy="2286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0908" y="4379976"/>
              <a:ext cx="76200" cy="228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1308" y="4379976"/>
              <a:ext cx="76200" cy="228600"/>
            </a:xfrm>
            <a:prstGeom prst="rect">
              <a:avLst/>
            </a:prstGeom>
          </p:spPr>
        </p:pic>
      </p:grp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036269" y="3144324"/>
          <a:ext cx="7367264" cy="1129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6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6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6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20" dirty="0">
                          <a:latin typeface="Verdana"/>
                          <a:cs typeface="Verdana"/>
                        </a:rPr>
                        <a:t>A[6]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20" dirty="0">
                          <a:latin typeface="Verdana"/>
                          <a:cs typeface="Verdana"/>
                        </a:rPr>
                        <a:t>B[6]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A[24]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B[24]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A[25]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B[25]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A[26]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B[26]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A[27]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B[27]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20" dirty="0">
                          <a:latin typeface="Verdana"/>
                          <a:cs typeface="Verdana"/>
                        </a:rPr>
                        <a:t>A[5]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20" dirty="0">
                          <a:latin typeface="Verdana"/>
                          <a:cs typeface="Verdana"/>
                        </a:rPr>
                        <a:t>B[5]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A[20]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B[20]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A[21]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B[21]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A[22]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B[22]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A[23]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B[23]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0" dirty="0">
                          <a:latin typeface="Verdana"/>
                          <a:cs typeface="Verdana"/>
                        </a:rPr>
                        <a:t>A[4]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0" dirty="0">
                          <a:latin typeface="Verdana"/>
                          <a:cs typeface="Verdana"/>
                        </a:rPr>
                        <a:t>B[4]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A[16]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B[16]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A[17]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B[17]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A[18]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B[18]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A[19]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B[19]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71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31750">
                        <a:lnSpc>
                          <a:spcPts val="1595"/>
                        </a:lnSpc>
                        <a:spcBef>
                          <a:spcPts val="359"/>
                        </a:spcBef>
                      </a:pPr>
                      <a:r>
                        <a:rPr sz="1400" spc="-20" dirty="0">
                          <a:latin typeface="Verdana"/>
                          <a:cs typeface="Verdana"/>
                        </a:rPr>
                        <a:t>A[3]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1595"/>
                        </a:lnSpc>
                        <a:spcBef>
                          <a:spcPts val="359"/>
                        </a:spcBef>
                      </a:pPr>
                      <a:r>
                        <a:rPr sz="1400" spc="-20" dirty="0">
                          <a:latin typeface="Verdana"/>
                          <a:cs typeface="Verdana"/>
                        </a:rPr>
                        <a:t>B[3]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ts val="1595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A[12]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95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B[12]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95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A[13]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ts val="1595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B[13]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ts val="1595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A[14]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ts val="1595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B[14]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ts val="1595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A[15]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ts val="1595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B[15]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45719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2" name="object 22"/>
          <p:cNvGrpSpPr/>
          <p:nvPr/>
        </p:nvGrpSpPr>
        <p:grpSpPr>
          <a:xfrm>
            <a:off x="691895" y="1388236"/>
            <a:ext cx="2745105" cy="1696720"/>
            <a:chOff x="691895" y="1388236"/>
            <a:chExt cx="2745105" cy="1696720"/>
          </a:xfrm>
        </p:grpSpPr>
        <p:sp>
          <p:nvSpPr>
            <p:cNvPr id="23" name="object 23"/>
            <p:cNvSpPr/>
            <p:nvPr/>
          </p:nvSpPr>
          <p:spPr>
            <a:xfrm>
              <a:off x="1760220" y="1388236"/>
              <a:ext cx="1621155" cy="1696720"/>
            </a:xfrm>
            <a:custGeom>
              <a:avLst/>
              <a:gdLst/>
              <a:ahLst/>
              <a:cxnLst/>
              <a:rect l="l" t="t" r="r" b="b"/>
              <a:pathLst>
                <a:path w="1621154" h="1696720">
                  <a:moveTo>
                    <a:pt x="57150" y="1510664"/>
                  </a:moveTo>
                  <a:lnTo>
                    <a:pt x="0" y="1696339"/>
                  </a:lnTo>
                  <a:lnTo>
                    <a:pt x="182753" y="1630679"/>
                  </a:lnTo>
                  <a:lnTo>
                    <a:pt x="162816" y="1611629"/>
                  </a:lnTo>
                  <a:lnTo>
                    <a:pt x="120904" y="1611629"/>
                  </a:lnTo>
                  <a:lnTo>
                    <a:pt x="78993" y="1571625"/>
                  </a:lnTo>
                  <a:lnTo>
                    <a:pt x="99007" y="1550659"/>
                  </a:lnTo>
                  <a:lnTo>
                    <a:pt x="57150" y="1510664"/>
                  </a:lnTo>
                  <a:close/>
                </a:path>
                <a:path w="1621154" h="1696720">
                  <a:moveTo>
                    <a:pt x="99007" y="1550659"/>
                  </a:moveTo>
                  <a:lnTo>
                    <a:pt x="78993" y="1571625"/>
                  </a:lnTo>
                  <a:lnTo>
                    <a:pt x="120904" y="1611629"/>
                  </a:lnTo>
                  <a:lnTo>
                    <a:pt x="140896" y="1590685"/>
                  </a:lnTo>
                  <a:lnTo>
                    <a:pt x="99007" y="1550659"/>
                  </a:lnTo>
                  <a:close/>
                </a:path>
                <a:path w="1621154" h="1696720">
                  <a:moveTo>
                    <a:pt x="140896" y="1590685"/>
                  </a:moveTo>
                  <a:lnTo>
                    <a:pt x="120904" y="1611629"/>
                  </a:lnTo>
                  <a:lnTo>
                    <a:pt x="162816" y="1611629"/>
                  </a:lnTo>
                  <a:lnTo>
                    <a:pt x="140896" y="1590685"/>
                  </a:lnTo>
                  <a:close/>
                </a:path>
                <a:path w="1621154" h="1696720">
                  <a:moveTo>
                    <a:pt x="1579245" y="0"/>
                  </a:moveTo>
                  <a:lnTo>
                    <a:pt x="99007" y="1550659"/>
                  </a:lnTo>
                  <a:lnTo>
                    <a:pt x="140896" y="1590685"/>
                  </a:lnTo>
                  <a:lnTo>
                    <a:pt x="1621155" y="39877"/>
                  </a:lnTo>
                  <a:lnTo>
                    <a:pt x="15792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693419" y="1627631"/>
              <a:ext cx="2741930" cy="1000125"/>
            </a:xfrm>
            <a:custGeom>
              <a:avLst/>
              <a:gdLst/>
              <a:ahLst/>
              <a:cxnLst/>
              <a:rect l="l" t="t" r="r" b="b"/>
              <a:pathLst>
                <a:path w="2741929" h="1000125">
                  <a:moveTo>
                    <a:pt x="1370838" y="0"/>
                  </a:moveTo>
                  <a:lnTo>
                    <a:pt x="1302423" y="611"/>
                  </a:lnTo>
                  <a:lnTo>
                    <a:pt x="1234876" y="2427"/>
                  </a:lnTo>
                  <a:lnTo>
                    <a:pt x="1168275" y="5419"/>
                  </a:lnTo>
                  <a:lnTo>
                    <a:pt x="1102700" y="9557"/>
                  </a:lnTo>
                  <a:lnTo>
                    <a:pt x="1038228" y="14815"/>
                  </a:lnTo>
                  <a:lnTo>
                    <a:pt x="974938" y="21161"/>
                  </a:lnTo>
                  <a:lnTo>
                    <a:pt x="912909" y="28570"/>
                  </a:lnTo>
                  <a:lnTo>
                    <a:pt x="852219" y="37010"/>
                  </a:lnTo>
                  <a:lnTo>
                    <a:pt x="792947" y="46455"/>
                  </a:lnTo>
                  <a:lnTo>
                    <a:pt x="735171" y="56874"/>
                  </a:lnTo>
                  <a:lnTo>
                    <a:pt x="678970" y="68241"/>
                  </a:lnTo>
                  <a:lnTo>
                    <a:pt x="624422" y="80525"/>
                  </a:lnTo>
                  <a:lnTo>
                    <a:pt x="571607" y="93699"/>
                  </a:lnTo>
                  <a:lnTo>
                    <a:pt x="520602" y="107734"/>
                  </a:lnTo>
                  <a:lnTo>
                    <a:pt x="471486" y="122601"/>
                  </a:lnTo>
                  <a:lnTo>
                    <a:pt x="424338" y="138271"/>
                  </a:lnTo>
                  <a:lnTo>
                    <a:pt x="379236" y="154716"/>
                  </a:lnTo>
                  <a:lnTo>
                    <a:pt x="336258" y="171908"/>
                  </a:lnTo>
                  <a:lnTo>
                    <a:pt x="295485" y="189817"/>
                  </a:lnTo>
                  <a:lnTo>
                    <a:pt x="256993" y="208416"/>
                  </a:lnTo>
                  <a:lnTo>
                    <a:pt x="220862" y="227674"/>
                  </a:lnTo>
                  <a:lnTo>
                    <a:pt x="187169" y="247565"/>
                  </a:lnTo>
                  <a:lnTo>
                    <a:pt x="127416" y="289127"/>
                  </a:lnTo>
                  <a:lnTo>
                    <a:pt x="78362" y="332872"/>
                  </a:lnTo>
                  <a:lnTo>
                    <a:pt x="40635" y="378572"/>
                  </a:lnTo>
                  <a:lnTo>
                    <a:pt x="14864" y="425998"/>
                  </a:lnTo>
                  <a:lnTo>
                    <a:pt x="1677" y="474921"/>
                  </a:lnTo>
                  <a:lnTo>
                    <a:pt x="0" y="499871"/>
                  </a:lnTo>
                  <a:lnTo>
                    <a:pt x="1677" y="524822"/>
                  </a:lnTo>
                  <a:lnTo>
                    <a:pt x="14864" y="573745"/>
                  </a:lnTo>
                  <a:lnTo>
                    <a:pt x="40635" y="621171"/>
                  </a:lnTo>
                  <a:lnTo>
                    <a:pt x="78362" y="666871"/>
                  </a:lnTo>
                  <a:lnTo>
                    <a:pt x="127416" y="710616"/>
                  </a:lnTo>
                  <a:lnTo>
                    <a:pt x="187169" y="752178"/>
                  </a:lnTo>
                  <a:lnTo>
                    <a:pt x="220862" y="772069"/>
                  </a:lnTo>
                  <a:lnTo>
                    <a:pt x="256993" y="791327"/>
                  </a:lnTo>
                  <a:lnTo>
                    <a:pt x="295485" y="809926"/>
                  </a:lnTo>
                  <a:lnTo>
                    <a:pt x="336258" y="827835"/>
                  </a:lnTo>
                  <a:lnTo>
                    <a:pt x="379236" y="845027"/>
                  </a:lnTo>
                  <a:lnTo>
                    <a:pt x="424338" y="861472"/>
                  </a:lnTo>
                  <a:lnTo>
                    <a:pt x="471486" y="877142"/>
                  </a:lnTo>
                  <a:lnTo>
                    <a:pt x="520602" y="892009"/>
                  </a:lnTo>
                  <a:lnTo>
                    <a:pt x="571607" y="906044"/>
                  </a:lnTo>
                  <a:lnTo>
                    <a:pt x="624422" y="919218"/>
                  </a:lnTo>
                  <a:lnTo>
                    <a:pt x="678970" y="931502"/>
                  </a:lnTo>
                  <a:lnTo>
                    <a:pt x="735171" y="942869"/>
                  </a:lnTo>
                  <a:lnTo>
                    <a:pt x="792947" y="953288"/>
                  </a:lnTo>
                  <a:lnTo>
                    <a:pt x="852219" y="962733"/>
                  </a:lnTo>
                  <a:lnTo>
                    <a:pt x="912909" y="971173"/>
                  </a:lnTo>
                  <a:lnTo>
                    <a:pt x="974938" y="978582"/>
                  </a:lnTo>
                  <a:lnTo>
                    <a:pt x="1038228" y="984928"/>
                  </a:lnTo>
                  <a:lnTo>
                    <a:pt x="1102700" y="990186"/>
                  </a:lnTo>
                  <a:lnTo>
                    <a:pt x="1168275" y="994324"/>
                  </a:lnTo>
                  <a:lnTo>
                    <a:pt x="1234876" y="997316"/>
                  </a:lnTo>
                  <a:lnTo>
                    <a:pt x="1302423" y="999132"/>
                  </a:lnTo>
                  <a:lnTo>
                    <a:pt x="1370838" y="999743"/>
                  </a:lnTo>
                  <a:lnTo>
                    <a:pt x="1439252" y="999132"/>
                  </a:lnTo>
                  <a:lnTo>
                    <a:pt x="1506799" y="997316"/>
                  </a:lnTo>
                  <a:lnTo>
                    <a:pt x="1573400" y="994324"/>
                  </a:lnTo>
                  <a:lnTo>
                    <a:pt x="1638975" y="990186"/>
                  </a:lnTo>
                  <a:lnTo>
                    <a:pt x="1703447" y="984928"/>
                  </a:lnTo>
                  <a:lnTo>
                    <a:pt x="1766737" y="978582"/>
                  </a:lnTo>
                  <a:lnTo>
                    <a:pt x="1828766" y="971173"/>
                  </a:lnTo>
                  <a:lnTo>
                    <a:pt x="1889456" y="962733"/>
                  </a:lnTo>
                  <a:lnTo>
                    <a:pt x="1948728" y="953288"/>
                  </a:lnTo>
                  <a:lnTo>
                    <a:pt x="2006504" y="942869"/>
                  </a:lnTo>
                  <a:lnTo>
                    <a:pt x="2062705" y="931502"/>
                  </a:lnTo>
                  <a:lnTo>
                    <a:pt x="2117253" y="919218"/>
                  </a:lnTo>
                  <a:lnTo>
                    <a:pt x="2170068" y="906044"/>
                  </a:lnTo>
                  <a:lnTo>
                    <a:pt x="2221073" y="892009"/>
                  </a:lnTo>
                  <a:lnTo>
                    <a:pt x="2270189" y="877142"/>
                  </a:lnTo>
                  <a:lnTo>
                    <a:pt x="2317337" y="861472"/>
                  </a:lnTo>
                  <a:lnTo>
                    <a:pt x="2362439" y="845027"/>
                  </a:lnTo>
                  <a:lnTo>
                    <a:pt x="2405417" y="827835"/>
                  </a:lnTo>
                  <a:lnTo>
                    <a:pt x="2446190" y="809926"/>
                  </a:lnTo>
                  <a:lnTo>
                    <a:pt x="2484682" y="791327"/>
                  </a:lnTo>
                  <a:lnTo>
                    <a:pt x="2520813" y="772069"/>
                  </a:lnTo>
                  <a:lnTo>
                    <a:pt x="2554506" y="752178"/>
                  </a:lnTo>
                  <a:lnTo>
                    <a:pt x="2614259" y="710616"/>
                  </a:lnTo>
                  <a:lnTo>
                    <a:pt x="2663313" y="666871"/>
                  </a:lnTo>
                  <a:lnTo>
                    <a:pt x="2701040" y="621171"/>
                  </a:lnTo>
                  <a:lnTo>
                    <a:pt x="2726811" y="573745"/>
                  </a:lnTo>
                  <a:lnTo>
                    <a:pt x="2739998" y="524822"/>
                  </a:lnTo>
                  <a:lnTo>
                    <a:pt x="2741676" y="499871"/>
                  </a:lnTo>
                  <a:lnTo>
                    <a:pt x="2739998" y="474921"/>
                  </a:lnTo>
                  <a:lnTo>
                    <a:pt x="2726811" y="425998"/>
                  </a:lnTo>
                  <a:lnTo>
                    <a:pt x="2701040" y="378572"/>
                  </a:lnTo>
                  <a:lnTo>
                    <a:pt x="2663313" y="332872"/>
                  </a:lnTo>
                  <a:lnTo>
                    <a:pt x="2614259" y="289127"/>
                  </a:lnTo>
                  <a:lnTo>
                    <a:pt x="2554506" y="247565"/>
                  </a:lnTo>
                  <a:lnTo>
                    <a:pt x="2520813" y="227674"/>
                  </a:lnTo>
                  <a:lnTo>
                    <a:pt x="2484682" y="208416"/>
                  </a:lnTo>
                  <a:lnTo>
                    <a:pt x="2446190" y="189817"/>
                  </a:lnTo>
                  <a:lnTo>
                    <a:pt x="2405417" y="171908"/>
                  </a:lnTo>
                  <a:lnTo>
                    <a:pt x="2362439" y="154716"/>
                  </a:lnTo>
                  <a:lnTo>
                    <a:pt x="2317337" y="138271"/>
                  </a:lnTo>
                  <a:lnTo>
                    <a:pt x="2270189" y="122601"/>
                  </a:lnTo>
                  <a:lnTo>
                    <a:pt x="2221073" y="107734"/>
                  </a:lnTo>
                  <a:lnTo>
                    <a:pt x="2170068" y="93699"/>
                  </a:lnTo>
                  <a:lnTo>
                    <a:pt x="2117253" y="80525"/>
                  </a:lnTo>
                  <a:lnTo>
                    <a:pt x="2062705" y="68241"/>
                  </a:lnTo>
                  <a:lnTo>
                    <a:pt x="2006504" y="56874"/>
                  </a:lnTo>
                  <a:lnTo>
                    <a:pt x="1948728" y="46455"/>
                  </a:lnTo>
                  <a:lnTo>
                    <a:pt x="1889456" y="37010"/>
                  </a:lnTo>
                  <a:lnTo>
                    <a:pt x="1828766" y="28570"/>
                  </a:lnTo>
                  <a:lnTo>
                    <a:pt x="1766737" y="21161"/>
                  </a:lnTo>
                  <a:lnTo>
                    <a:pt x="1703447" y="14815"/>
                  </a:lnTo>
                  <a:lnTo>
                    <a:pt x="1638975" y="9557"/>
                  </a:lnTo>
                  <a:lnTo>
                    <a:pt x="1573400" y="5419"/>
                  </a:lnTo>
                  <a:lnTo>
                    <a:pt x="1506799" y="2427"/>
                  </a:lnTo>
                  <a:lnTo>
                    <a:pt x="1439252" y="611"/>
                  </a:lnTo>
                  <a:lnTo>
                    <a:pt x="13708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25"/>
            <p:cNvSpPr/>
            <p:nvPr/>
          </p:nvSpPr>
          <p:spPr>
            <a:xfrm>
              <a:off x="693419" y="1627631"/>
              <a:ext cx="2741930" cy="1000125"/>
            </a:xfrm>
            <a:custGeom>
              <a:avLst/>
              <a:gdLst/>
              <a:ahLst/>
              <a:cxnLst/>
              <a:rect l="l" t="t" r="r" b="b"/>
              <a:pathLst>
                <a:path w="2741929" h="1000125">
                  <a:moveTo>
                    <a:pt x="0" y="499871"/>
                  </a:moveTo>
                  <a:lnTo>
                    <a:pt x="6658" y="450287"/>
                  </a:lnTo>
                  <a:lnTo>
                    <a:pt x="26216" y="402084"/>
                  </a:lnTo>
                  <a:lnTo>
                    <a:pt x="58043" y="355492"/>
                  </a:lnTo>
                  <a:lnTo>
                    <a:pt x="101512" y="310741"/>
                  </a:lnTo>
                  <a:lnTo>
                    <a:pt x="155995" y="268058"/>
                  </a:lnTo>
                  <a:lnTo>
                    <a:pt x="220862" y="227674"/>
                  </a:lnTo>
                  <a:lnTo>
                    <a:pt x="256993" y="208416"/>
                  </a:lnTo>
                  <a:lnTo>
                    <a:pt x="295485" y="189817"/>
                  </a:lnTo>
                  <a:lnTo>
                    <a:pt x="336258" y="171908"/>
                  </a:lnTo>
                  <a:lnTo>
                    <a:pt x="379236" y="154716"/>
                  </a:lnTo>
                  <a:lnTo>
                    <a:pt x="424338" y="138271"/>
                  </a:lnTo>
                  <a:lnTo>
                    <a:pt x="471486" y="122601"/>
                  </a:lnTo>
                  <a:lnTo>
                    <a:pt x="520602" y="107734"/>
                  </a:lnTo>
                  <a:lnTo>
                    <a:pt x="571607" y="93699"/>
                  </a:lnTo>
                  <a:lnTo>
                    <a:pt x="624422" y="80525"/>
                  </a:lnTo>
                  <a:lnTo>
                    <a:pt x="678970" y="68241"/>
                  </a:lnTo>
                  <a:lnTo>
                    <a:pt x="735171" y="56874"/>
                  </a:lnTo>
                  <a:lnTo>
                    <a:pt x="792947" y="46455"/>
                  </a:lnTo>
                  <a:lnTo>
                    <a:pt x="852219" y="37010"/>
                  </a:lnTo>
                  <a:lnTo>
                    <a:pt x="912909" y="28570"/>
                  </a:lnTo>
                  <a:lnTo>
                    <a:pt x="974938" y="21161"/>
                  </a:lnTo>
                  <a:lnTo>
                    <a:pt x="1038228" y="14815"/>
                  </a:lnTo>
                  <a:lnTo>
                    <a:pt x="1102700" y="9557"/>
                  </a:lnTo>
                  <a:lnTo>
                    <a:pt x="1168275" y="5419"/>
                  </a:lnTo>
                  <a:lnTo>
                    <a:pt x="1234876" y="2427"/>
                  </a:lnTo>
                  <a:lnTo>
                    <a:pt x="1302423" y="611"/>
                  </a:lnTo>
                  <a:lnTo>
                    <a:pt x="1370838" y="0"/>
                  </a:lnTo>
                  <a:lnTo>
                    <a:pt x="1439252" y="611"/>
                  </a:lnTo>
                  <a:lnTo>
                    <a:pt x="1506799" y="2427"/>
                  </a:lnTo>
                  <a:lnTo>
                    <a:pt x="1573400" y="5419"/>
                  </a:lnTo>
                  <a:lnTo>
                    <a:pt x="1638975" y="9557"/>
                  </a:lnTo>
                  <a:lnTo>
                    <a:pt x="1703447" y="14815"/>
                  </a:lnTo>
                  <a:lnTo>
                    <a:pt x="1766737" y="21161"/>
                  </a:lnTo>
                  <a:lnTo>
                    <a:pt x="1828766" y="28570"/>
                  </a:lnTo>
                  <a:lnTo>
                    <a:pt x="1889456" y="37010"/>
                  </a:lnTo>
                  <a:lnTo>
                    <a:pt x="1948728" y="46455"/>
                  </a:lnTo>
                  <a:lnTo>
                    <a:pt x="2006504" y="56874"/>
                  </a:lnTo>
                  <a:lnTo>
                    <a:pt x="2062705" y="68241"/>
                  </a:lnTo>
                  <a:lnTo>
                    <a:pt x="2117253" y="80525"/>
                  </a:lnTo>
                  <a:lnTo>
                    <a:pt x="2170068" y="93699"/>
                  </a:lnTo>
                  <a:lnTo>
                    <a:pt x="2221073" y="107734"/>
                  </a:lnTo>
                  <a:lnTo>
                    <a:pt x="2270189" y="122601"/>
                  </a:lnTo>
                  <a:lnTo>
                    <a:pt x="2317337" y="138271"/>
                  </a:lnTo>
                  <a:lnTo>
                    <a:pt x="2362439" y="154716"/>
                  </a:lnTo>
                  <a:lnTo>
                    <a:pt x="2405417" y="171908"/>
                  </a:lnTo>
                  <a:lnTo>
                    <a:pt x="2446190" y="189817"/>
                  </a:lnTo>
                  <a:lnTo>
                    <a:pt x="2484682" y="208416"/>
                  </a:lnTo>
                  <a:lnTo>
                    <a:pt x="2520813" y="227674"/>
                  </a:lnTo>
                  <a:lnTo>
                    <a:pt x="2554506" y="247565"/>
                  </a:lnTo>
                  <a:lnTo>
                    <a:pt x="2614259" y="289127"/>
                  </a:lnTo>
                  <a:lnTo>
                    <a:pt x="2663313" y="332872"/>
                  </a:lnTo>
                  <a:lnTo>
                    <a:pt x="2701040" y="378572"/>
                  </a:lnTo>
                  <a:lnTo>
                    <a:pt x="2726811" y="425998"/>
                  </a:lnTo>
                  <a:lnTo>
                    <a:pt x="2739998" y="474921"/>
                  </a:lnTo>
                  <a:lnTo>
                    <a:pt x="2741676" y="499871"/>
                  </a:lnTo>
                  <a:lnTo>
                    <a:pt x="2739998" y="524822"/>
                  </a:lnTo>
                  <a:lnTo>
                    <a:pt x="2726811" y="573745"/>
                  </a:lnTo>
                  <a:lnTo>
                    <a:pt x="2701040" y="621171"/>
                  </a:lnTo>
                  <a:lnTo>
                    <a:pt x="2663313" y="666871"/>
                  </a:lnTo>
                  <a:lnTo>
                    <a:pt x="2614259" y="710616"/>
                  </a:lnTo>
                  <a:lnTo>
                    <a:pt x="2554506" y="752178"/>
                  </a:lnTo>
                  <a:lnTo>
                    <a:pt x="2520813" y="772069"/>
                  </a:lnTo>
                  <a:lnTo>
                    <a:pt x="2484682" y="791327"/>
                  </a:lnTo>
                  <a:lnTo>
                    <a:pt x="2446190" y="809926"/>
                  </a:lnTo>
                  <a:lnTo>
                    <a:pt x="2405417" y="827835"/>
                  </a:lnTo>
                  <a:lnTo>
                    <a:pt x="2362439" y="845027"/>
                  </a:lnTo>
                  <a:lnTo>
                    <a:pt x="2317337" y="861472"/>
                  </a:lnTo>
                  <a:lnTo>
                    <a:pt x="2270189" y="877142"/>
                  </a:lnTo>
                  <a:lnTo>
                    <a:pt x="2221073" y="892009"/>
                  </a:lnTo>
                  <a:lnTo>
                    <a:pt x="2170068" y="906044"/>
                  </a:lnTo>
                  <a:lnTo>
                    <a:pt x="2117253" y="919218"/>
                  </a:lnTo>
                  <a:lnTo>
                    <a:pt x="2062705" y="931502"/>
                  </a:lnTo>
                  <a:lnTo>
                    <a:pt x="2006504" y="942869"/>
                  </a:lnTo>
                  <a:lnTo>
                    <a:pt x="1948728" y="953288"/>
                  </a:lnTo>
                  <a:lnTo>
                    <a:pt x="1889456" y="962733"/>
                  </a:lnTo>
                  <a:lnTo>
                    <a:pt x="1828766" y="971173"/>
                  </a:lnTo>
                  <a:lnTo>
                    <a:pt x="1766737" y="978582"/>
                  </a:lnTo>
                  <a:lnTo>
                    <a:pt x="1703447" y="984928"/>
                  </a:lnTo>
                  <a:lnTo>
                    <a:pt x="1638975" y="990186"/>
                  </a:lnTo>
                  <a:lnTo>
                    <a:pt x="1573400" y="994324"/>
                  </a:lnTo>
                  <a:lnTo>
                    <a:pt x="1506799" y="997316"/>
                  </a:lnTo>
                  <a:lnTo>
                    <a:pt x="1439252" y="999132"/>
                  </a:lnTo>
                  <a:lnTo>
                    <a:pt x="1370838" y="999743"/>
                  </a:lnTo>
                  <a:lnTo>
                    <a:pt x="1302423" y="999132"/>
                  </a:lnTo>
                  <a:lnTo>
                    <a:pt x="1234876" y="997316"/>
                  </a:lnTo>
                  <a:lnTo>
                    <a:pt x="1168275" y="994324"/>
                  </a:lnTo>
                  <a:lnTo>
                    <a:pt x="1102700" y="990186"/>
                  </a:lnTo>
                  <a:lnTo>
                    <a:pt x="1038228" y="984928"/>
                  </a:lnTo>
                  <a:lnTo>
                    <a:pt x="974938" y="978582"/>
                  </a:lnTo>
                  <a:lnTo>
                    <a:pt x="912909" y="971173"/>
                  </a:lnTo>
                  <a:lnTo>
                    <a:pt x="852219" y="962733"/>
                  </a:lnTo>
                  <a:lnTo>
                    <a:pt x="792947" y="953288"/>
                  </a:lnTo>
                  <a:lnTo>
                    <a:pt x="735171" y="942869"/>
                  </a:lnTo>
                  <a:lnTo>
                    <a:pt x="678970" y="931502"/>
                  </a:lnTo>
                  <a:lnTo>
                    <a:pt x="624422" y="919218"/>
                  </a:lnTo>
                  <a:lnTo>
                    <a:pt x="571607" y="906044"/>
                  </a:lnTo>
                  <a:lnTo>
                    <a:pt x="520602" y="892009"/>
                  </a:lnTo>
                  <a:lnTo>
                    <a:pt x="471486" y="877142"/>
                  </a:lnTo>
                  <a:lnTo>
                    <a:pt x="424338" y="861472"/>
                  </a:lnTo>
                  <a:lnTo>
                    <a:pt x="379236" y="845027"/>
                  </a:lnTo>
                  <a:lnTo>
                    <a:pt x="336258" y="827835"/>
                  </a:lnTo>
                  <a:lnTo>
                    <a:pt x="295485" y="809926"/>
                  </a:lnTo>
                  <a:lnTo>
                    <a:pt x="256993" y="791327"/>
                  </a:lnTo>
                  <a:lnTo>
                    <a:pt x="220862" y="772069"/>
                  </a:lnTo>
                  <a:lnTo>
                    <a:pt x="187169" y="752178"/>
                  </a:lnTo>
                  <a:lnTo>
                    <a:pt x="127416" y="710616"/>
                  </a:lnTo>
                  <a:lnTo>
                    <a:pt x="78362" y="666871"/>
                  </a:lnTo>
                  <a:lnTo>
                    <a:pt x="40635" y="621171"/>
                  </a:lnTo>
                  <a:lnTo>
                    <a:pt x="14864" y="573745"/>
                  </a:lnTo>
                  <a:lnTo>
                    <a:pt x="1677" y="524822"/>
                  </a:lnTo>
                  <a:lnTo>
                    <a:pt x="0" y="4998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174191" y="1792935"/>
            <a:ext cx="143383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latin typeface="Verdana"/>
                <a:cs typeface="Verdana"/>
              </a:rPr>
              <a:t>Execution</a:t>
            </a:r>
            <a:r>
              <a:rPr sz="1400" i="1" spc="-65" dirty="0">
                <a:latin typeface="Verdana"/>
                <a:cs typeface="Verdana"/>
              </a:rPr>
              <a:t> </a:t>
            </a:r>
            <a:r>
              <a:rPr sz="1400" i="1" spc="-10" dirty="0">
                <a:latin typeface="Verdana"/>
                <a:cs typeface="Verdana"/>
              </a:rPr>
              <a:t>using </a:t>
            </a:r>
            <a:r>
              <a:rPr sz="1400" i="1" dirty="0">
                <a:latin typeface="Verdana"/>
                <a:cs typeface="Verdana"/>
              </a:rPr>
              <a:t>one</a:t>
            </a:r>
            <a:r>
              <a:rPr sz="1400" i="1" spc="-25" dirty="0">
                <a:latin typeface="Verdana"/>
                <a:cs typeface="Verdana"/>
              </a:rPr>
              <a:t> </a:t>
            </a:r>
            <a:r>
              <a:rPr sz="1400" i="1" spc="-10" dirty="0">
                <a:latin typeface="Verdana"/>
                <a:cs typeface="Verdana"/>
              </a:rPr>
              <a:t>pipelined </a:t>
            </a:r>
            <a:r>
              <a:rPr sz="1400" i="1" dirty="0">
                <a:latin typeface="Verdana"/>
                <a:cs typeface="Verdana"/>
              </a:rPr>
              <a:t>functional</a:t>
            </a:r>
            <a:r>
              <a:rPr sz="1400" i="1" spc="-50" dirty="0">
                <a:latin typeface="Verdana"/>
                <a:cs typeface="Verdana"/>
              </a:rPr>
              <a:t> </a:t>
            </a:r>
            <a:r>
              <a:rPr sz="1400" i="1" spc="-20" dirty="0">
                <a:latin typeface="Verdana"/>
                <a:cs typeface="Verdana"/>
              </a:rPr>
              <a:t>unit</a:t>
            </a:r>
            <a:endParaRPr sz="1400" dirty="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415220" y="4606988"/>
            <a:ext cx="995680" cy="1069975"/>
            <a:chOff x="3415220" y="4606988"/>
            <a:chExt cx="995680" cy="1069975"/>
          </a:xfrm>
        </p:grpSpPr>
        <p:sp>
          <p:nvSpPr>
            <p:cNvPr id="28" name="object 28"/>
            <p:cNvSpPr/>
            <p:nvPr/>
          </p:nvSpPr>
          <p:spPr>
            <a:xfrm>
              <a:off x="3416808" y="4608576"/>
              <a:ext cx="914400" cy="1066800"/>
            </a:xfrm>
            <a:custGeom>
              <a:avLst/>
              <a:gdLst/>
              <a:ahLst/>
              <a:cxnLst/>
              <a:rect l="l" t="t" r="r" b="b"/>
              <a:pathLst>
                <a:path w="914400" h="1066800">
                  <a:moveTo>
                    <a:pt x="0" y="0"/>
                  </a:moveTo>
                  <a:lnTo>
                    <a:pt x="228600" y="1066800"/>
                  </a:lnTo>
                  <a:lnTo>
                    <a:pt x="714375" y="1066800"/>
                  </a:lnTo>
                  <a:lnTo>
                    <a:pt x="914400" y="0"/>
                  </a:lnTo>
                  <a:lnTo>
                    <a:pt x="533400" y="0"/>
                  </a:lnTo>
                  <a:lnTo>
                    <a:pt x="457200" y="152400"/>
                  </a:lnTo>
                  <a:lnTo>
                    <a:pt x="38100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3416808" y="5522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3416808" y="5522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3484" y="5521452"/>
              <a:ext cx="156971" cy="79248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416808" y="4760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3416808" y="4760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3484" y="4759452"/>
              <a:ext cx="156971" cy="7924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416808" y="5141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" name="object 36"/>
            <p:cNvSpPr/>
            <p:nvPr/>
          </p:nvSpPr>
          <p:spPr>
            <a:xfrm>
              <a:off x="3416808" y="5141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3484" y="5140452"/>
              <a:ext cx="156971" cy="79248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3646423" y="5190235"/>
            <a:ext cx="4254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Verdana"/>
                <a:cs typeface="Verdana"/>
              </a:rPr>
              <a:t>C[4]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46423" y="4809235"/>
            <a:ext cx="4254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Verdana"/>
                <a:cs typeface="Verdana"/>
              </a:rPr>
              <a:t>C[8]</a:t>
            </a:r>
            <a:endParaRPr sz="1400" dirty="0">
              <a:latin typeface="Verdana"/>
              <a:cs typeface="Verdan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531108" y="4379976"/>
            <a:ext cx="685800" cy="1524000"/>
            <a:chOff x="3531108" y="4379976"/>
            <a:chExt cx="685800" cy="1524000"/>
          </a:xfrm>
        </p:grpSpPr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35908" y="5675376"/>
              <a:ext cx="76200" cy="2286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0708" y="4379976"/>
              <a:ext cx="76200" cy="2286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31108" y="4379976"/>
              <a:ext cx="76200" cy="228600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4786820" y="4606988"/>
            <a:ext cx="995680" cy="1069975"/>
            <a:chOff x="4786820" y="4606988"/>
            <a:chExt cx="995680" cy="1069975"/>
          </a:xfrm>
        </p:grpSpPr>
        <p:sp>
          <p:nvSpPr>
            <p:cNvPr id="45" name="object 45"/>
            <p:cNvSpPr/>
            <p:nvPr/>
          </p:nvSpPr>
          <p:spPr>
            <a:xfrm>
              <a:off x="4788408" y="4608576"/>
              <a:ext cx="914400" cy="1066800"/>
            </a:xfrm>
            <a:custGeom>
              <a:avLst/>
              <a:gdLst/>
              <a:ahLst/>
              <a:cxnLst/>
              <a:rect l="l" t="t" r="r" b="b"/>
              <a:pathLst>
                <a:path w="914400" h="1066800">
                  <a:moveTo>
                    <a:pt x="0" y="0"/>
                  </a:moveTo>
                  <a:lnTo>
                    <a:pt x="228600" y="1066800"/>
                  </a:lnTo>
                  <a:lnTo>
                    <a:pt x="714375" y="1066800"/>
                  </a:lnTo>
                  <a:lnTo>
                    <a:pt x="914400" y="0"/>
                  </a:lnTo>
                  <a:lnTo>
                    <a:pt x="533400" y="0"/>
                  </a:lnTo>
                  <a:lnTo>
                    <a:pt x="457200" y="152400"/>
                  </a:lnTo>
                  <a:lnTo>
                    <a:pt x="38100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" name="object 46"/>
            <p:cNvSpPr/>
            <p:nvPr/>
          </p:nvSpPr>
          <p:spPr>
            <a:xfrm>
              <a:off x="4788408" y="5522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7" name="object 47"/>
            <p:cNvSpPr/>
            <p:nvPr/>
          </p:nvSpPr>
          <p:spPr>
            <a:xfrm>
              <a:off x="4788408" y="5522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25084" y="5521452"/>
              <a:ext cx="156971" cy="79248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4788408" y="4760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0" name="object 50"/>
            <p:cNvSpPr/>
            <p:nvPr/>
          </p:nvSpPr>
          <p:spPr>
            <a:xfrm>
              <a:off x="4788408" y="4760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1" name="object 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25084" y="4759452"/>
              <a:ext cx="156971" cy="79248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788408" y="5141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3" name="object 53"/>
            <p:cNvSpPr/>
            <p:nvPr/>
          </p:nvSpPr>
          <p:spPr>
            <a:xfrm>
              <a:off x="4788408" y="5141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25084" y="5140452"/>
              <a:ext cx="156971" cy="79248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5018278" y="5190235"/>
            <a:ext cx="4254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Verdana"/>
                <a:cs typeface="Verdana"/>
              </a:rPr>
              <a:t>C[5]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018278" y="4809235"/>
            <a:ext cx="4254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Verdana"/>
                <a:cs typeface="Verdana"/>
              </a:rPr>
              <a:t>C[9]</a:t>
            </a:r>
            <a:endParaRPr sz="1400" dirty="0">
              <a:latin typeface="Verdana"/>
              <a:cs typeface="Verdana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4902708" y="4379976"/>
            <a:ext cx="685800" cy="1524000"/>
            <a:chOff x="4902708" y="4379976"/>
            <a:chExt cx="685800" cy="1524000"/>
          </a:xfrm>
        </p:grpSpPr>
        <p:pic>
          <p:nvPicPr>
            <p:cNvPr id="58" name="object 5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7508" y="5675376"/>
              <a:ext cx="76200" cy="22860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2308" y="4379976"/>
              <a:ext cx="76200" cy="22860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2708" y="4379976"/>
              <a:ext cx="76200" cy="228600"/>
            </a:xfrm>
            <a:prstGeom prst="rect">
              <a:avLst/>
            </a:prstGeom>
          </p:spPr>
        </p:pic>
      </p:grpSp>
      <p:grpSp>
        <p:nvGrpSpPr>
          <p:cNvPr id="61" name="object 61"/>
          <p:cNvGrpSpPr/>
          <p:nvPr/>
        </p:nvGrpSpPr>
        <p:grpSpPr>
          <a:xfrm>
            <a:off x="6082220" y="4606988"/>
            <a:ext cx="995680" cy="1069975"/>
            <a:chOff x="6082220" y="4606988"/>
            <a:chExt cx="995680" cy="1069975"/>
          </a:xfrm>
        </p:grpSpPr>
        <p:sp>
          <p:nvSpPr>
            <p:cNvPr id="62" name="object 62"/>
            <p:cNvSpPr/>
            <p:nvPr/>
          </p:nvSpPr>
          <p:spPr>
            <a:xfrm>
              <a:off x="6083808" y="4608576"/>
              <a:ext cx="914400" cy="1066800"/>
            </a:xfrm>
            <a:custGeom>
              <a:avLst/>
              <a:gdLst/>
              <a:ahLst/>
              <a:cxnLst/>
              <a:rect l="l" t="t" r="r" b="b"/>
              <a:pathLst>
                <a:path w="914400" h="1066800">
                  <a:moveTo>
                    <a:pt x="0" y="0"/>
                  </a:moveTo>
                  <a:lnTo>
                    <a:pt x="228600" y="1066800"/>
                  </a:lnTo>
                  <a:lnTo>
                    <a:pt x="714374" y="1066800"/>
                  </a:lnTo>
                  <a:lnTo>
                    <a:pt x="914399" y="0"/>
                  </a:lnTo>
                  <a:lnTo>
                    <a:pt x="533399" y="0"/>
                  </a:lnTo>
                  <a:lnTo>
                    <a:pt x="457199" y="152400"/>
                  </a:lnTo>
                  <a:lnTo>
                    <a:pt x="38100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3" name="object 63"/>
            <p:cNvSpPr/>
            <p:nvPr/>
          </p:nvSpPr>
          <p:spPr>
            <a:xfrm>
              <a:off x="6083808" y="5522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39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399" y="76200"/>
                  </a:lnTo>
                  <a:lnTo>
                    <a:pt x="9143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4" name="object 64"/>
            <p:cNvSpPr/>
            <p:nvPr/>
          </p:nvSpPr>
          <p:spPr>
            <a:xfrm>
              <a:off x="6083808" y="5522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399" y="76200"/>
                  </a:lnTo>
                  <a:lnTo>
                    <a:pt x="914399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5" name="object 6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0484" y="5521452"/>
              <a:ext cx="156972" cy="79248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6083808" y="4760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39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399" y="76200"/>
                  </a:lnTo>
                  <a:lnTo>
                    <a:pt x="9143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7" name="object 67"/>
            <p:cNvSpPr/>
            <p:nvPr/>
          </p:nvSpPr>
          <p:spPr>
            <a:xfrm>
              <a:off x="6083808" y="4760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399" y="76200"/>
                  </a:lnTo>
                  <a:lnTo>
                    <a:pt x="914399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8" name="object 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0484" y="4759452"/>
              <a:ext cx="156972" cy="79248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6083808" y="5141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39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399" y="76200"/>
                  </a:lnTo>
                  <a:lnTo>
                    <a:pt x="9143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0" name="object 70"/>
            <p:cNvSpPr/>
            <p:nvPr/>
          </p:nvSpPr>
          <p:spPr>
            <a:xfrm>
              <a:off x="6083808" y="5141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399" y="76200"/>
                  </a:lnTo>
                  <a:lnTo>
                    <a:pt x="914399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71" name="object 7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0484" y="5140452"/>
              <a:ext cx="156972" cy="79248"/>
            </a:xfrm>
            <a:prstGeom prst="rect">
              <a:avLst/>
            </a:prstGeom>
          </p:spPr>
        </p:pic>
      </p:grpSp>
      <p:sp>
        <p:nvSpPr>
          <p:cNvPr id="72" name="object 72"/>
          <p:cNvSpPr txBox="1"/>
          <p:nvPr/>
        </p:nvSpPr>
        <p:spPr>
          <a:xfrm>
            <a:off x="6313678" y="5190235"/>
            <a:ext cx="4254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Verdana"/>
                <a:cs typeface="Verdana"/>
              </a:rPr>
              <a:t>C[6]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258305" y="4809235"/>
            <a:ext cx="5378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Verdana"/>
                <a:cs typeface="Verdana"/>
              </a:rPr>
              <a:t>C[10]</a:t>
            </a:r>
            <a:endParaRPr sz="1400" dirty="0">
              <a:latin typeface="Verdana"/>
              <a:cs typeface="Verdana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6198108" y="4379976"/>
            <a:ext cx="685800" cy="1524000"/>
            <a:chOff x="6198108" y="4379976"/>
            <a:chExt cx="685800" cy="1524000"/>
          </a:xfrm>
        </p:grpSpPr>
        <p:pic>
          <p:nvPicPr>
            <p:cNvPr id="75" name="object 7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2908" y="5675376"/>
              <a:ext cx="76200" cy="22860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7708" y="4379976"/>
              <a:ext cx="76200" cy="22860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8108" y="4379976"/>
              <a:ext cx="76200" cy="228600"/>
            </a:xfrm>
            <a:prstGeom prst="rect">
              <a:avLst/>
            </a:prstGeom>
          </p:spPr>
        </p:pic>
      </p:grpSp>
      <p:grpSp>
        <p:nvGrpSpPr>
          <p:cNvPr id="78" name="object 78"/>
          <p:cNvGrpSpPr/>
          <p:nvPr/>
        </p:nvGrpSpPr>
        <p:grpSpPr>
          <a:xfrm>
            <a:off x="7377620" y="4606988"/>
            <a:ext cx="995680" cy="1069975"/>
            <a:chOff x="7377620" y="4606988"/>
            <a:chExt cx="995680" cy="1069975"/>
          </a:xfrm>
        </p:grpSpPr>
        <p:sp>
          <p:nvSpPr>
            <p:cNvPr id="79" name="object 79"/>
            <p:cNvSpPr/>
            <p:nvPr/>
          </p:nvSpPr>
          <p:spPr>
            <a:xfrm>
              <a:off x="7379207" y="4608576"/>
              <a:ext cx="914400" cy="1066800"/>
            </a:xfrm>
            <a:custGeom>
              <a:avLst/>
              <a:gdLst/>
              <a:ahLst/>
              <a:cxnLst/>
              <a:rect l="l" t="t" r="r" b="b"/>
              <a:pathLst>
                <a:path w="914400" h="1066800">
                  <a:moveTo>
                    <a:pt x="0" y="0"/>
                  </a:moveTo>
                  <a:lnTo>
                    <a:pt x="228600" y="1066800"/>
                  </a:lnTo>
                  <a:lnTo>
                    <a:pt x="714375" y="1066800"/>
                  </a:lnTo>
                  <a:lnTo>
                    <a:pt x="914400" y="0"/>
                  </a:lnTo>
                  <a:lnTo>
                    <a:pt x="533400" y="0"/>
                  </a:lnTo>
                  <a:lnTo>
                    <a:pt x="457200" y="152400"/>
                  </a:lnTo>
                  <a:lnTo>
                    <a:pt x="38100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0" name="object 80"/>
            <p:cNvSpPr/>
            <p:nvPr/>
          </p:nvSpPr>
          <p:spPr>
            <a:xfrm>
              <a:off x="7379207" y="5522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1" name="object 81"/>
            <p:cNvSpPr/>
            <p:nvPr/>
          </p:nvSpPr>
          <p:spPr>
            <a:xfrm>
              <a:off x="7379207" y="5522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2" name="object 8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15883" y="5521452"/>
              <a:ext cx="156972" cy="79248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7379207" y="4760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4" name="object 84"/>
            <p:cNvSpPr/>
            <p:nvPr/>
          </p:nvSpPr>
          <p:spPr>
            <a:xfrm>
              <a:off x="7379207" y="4760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5" name="object 8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15883" y="4759452"/>
              <a:ext cx="156972" cy="79248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7379207" y="5141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7" name="object 87"/>
            <p:cNvSpPr/>
            <p:nvPr/>
          </p:nvSpPr>
          <p:spPr>
            <a:xfrm>
              <a:off x="7379207" y="5141976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8" name="object 8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15883" y="5140452"/>
              <a:ext cx="156972" cy="79248"/>
            </a:xfrm>
            <a:prstGeom prst="rect">
              <a:avLst/>
            </a:prstGeom>
          </p:spPr>
        </p:pic>
      </p:grpSp>
      <p:sp>
        <p:nvSpPr>
          <p:cNvPr id="89" name="object 89"/>
          <p:cNvSpPr txBox="1"/>
          <p:nvPr/>
        </p:nvSpPr>
        <p:spPr>
          <a:xfrm>
            <a:off x="7609458" y="5190235"/>
            <a:ext cx="4254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Verdana"/>
                <a:cs typeface="Verdana"/>
              </a:rPr>
              <a:t>C[7]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553959" y="4809235"/>
            <a:ext cx="5378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Verdana"/>
                <a:cs typeface="Verdana"/>
              </a:rPr>
              <a:t>C[11]</a:t>
            </a:r>
            <a:endParaRPr sz="1400" dirty="0">
              <a:latin typeface="Verdana"/>
              <a:cs typeface="Verdana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7493507" y="4379976"/>
            <a:ext cx="685800" cy="1524000"/>
            <a:chOff x="7493507" y="4379976"/>
            <a:chExt cx="685800" cy="1524000"/>
          </a:xfrm>
        </p:grpSpPr>
        <p:pic>
          <p:nvPicPr>
            <p:cNvPr id="92" name="object 9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98307" y="5675376"/>
              <a:ext cx="76200" cy="228600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3107" y="4379976"/>
              <a:ext cx="76200" cy="228600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93507" y="4379976"/>
              <a:ext cx="76200" cy="228600"/>
            </a:xfrm>
            <a:prstGeom prst="rect">
              <a:avLst/>
            </a:prstGeom>
          </p:spPr>
        </p:pic>
      </p:grpSp>
      <p:grpSp>
        <p:nvGrpSpPr>
          <p:cNvPr id="95" name="object 95"/>
          <p:cNvGrpSpPr/>
          <p:nvPr/>
        </p:nvGrpSpPr>
        <p:grpSpPr>
          <a:xfrm>
            <a:off x="3592067" y="1388744"/>
            <a:ext cx="2745105" cy="1619885"/>
            <a:chOff x="3592067" y="1388744"/>
            <a:chExt cx="2745105" cy="1619885"/>
          </a:xfrm>
        </p:grpSpPr>
        <p:sp>
          <p:nvSpPr>
            <p:cNvPr id="96" name="object 96"/>
            <p:cNvSpPr/>
            <p:nvPr/>
          </p:nvSpPr>
          <p:spPr>
            <a:xfrm>
              <a:off x="4253356" y="1388744"/>
              <a:ext cx="1469390" cy="1619885"/>
            </a:xfrm>
            <a:custGeom>
              <a:avLst/>
              <a:gdLst/>
              <a:ahLst/>
              <a:cxnLst/>
              <a:rect l="l" t="t" r="r" b="b"/>
              <a:pathLst>
                <a:path w="1469389" h="1619885">
                  <a:moveTo>
                    <a:pt x="1331179" y="1510230"/>
                  </a:moveTo>
                  <a:lnTo>
                    <a:pt x="1288288" y="1549018"/>
                  </a:lnTo>
                  <a:lnTo>
                    <a:pt x="1469263" y="1619630"/>
                  </a:lnTo>
                  <a:lnTo>
                    <a:pt x="1444741" y="1531746"/>
                  </a:lnTo>
                  <a:lnTo>
                    <a:pt x="1350644" y="1531746"/>
                  </a:lnTo>
                  <a:lnTo>
                    <a:pt x="1331179" y="1510230"/>
                  </a:lnTo>
                  <a:close/>
                </a:path>
                <a:path w="1469389" h="1619885">
                  <a:moveTo>
                    <a:pt x="1374126" y="1471392"/>
                  </a:moveTo>
                  <a:lnTo>
                    <a:pt x="1331179" y="1510230"/>
                  </a:lnTo>
                  <a:lnTo>
                    <a:pt x="1350644" y="1531746"/>
                  </a:lnTo>
                  <a:lnTo>
                    <a:pt x="1393570" y="1492884"/>
                  </a:lnTo>
                  <a:lnTo>
                    <a:pt x="1374126" y="1471392"/>
                  </a:lnTo>
                  <a:close/>
                </a:path>
                <a:path w="1469389" h="1619885">
                  <a:moveTo>
                    <a:pt x="1417065" y="1432559"/>
                  </a:moveTo>
                  <a:lnTo>
                    <a:pt x="1374126" y="1471392"/>
                  </a:lnTo>
                  <a:lnTo>
                    <a:pt x="1393570" y="1492884"/>
                  </a:lnTo>
                  <a:lnTo>
                    <a:pt x="1350644" y="1531746"/>
                  </a:lnTo>
                  <a:lnTo>
                    <a:pt x="1444741" y="1531746"/>
                  </a:lnTo>
                  <a:lnTo>
                    <a:pt x="1417065" y="1432559"/>
                  </a:lnTo>
                  <a:close/>
                </a:path>
                <a:path w="1469389" h="1619885">
                  <a:moveTo>
                    <a:pt x="42925" y="0"/>
                  </a:moveTo>
                  <a:lnTo>
                    <a:pt x="0" y="38862"/>
                  </a:lnTo>
                  <a:lnTo>
                    <a:pt x="1331179" y="1510230"/>
                  </a:lnTo>
                  <a:lnTo>
                    <a:pt x="1374126" y="1471392"/>
                  </a:lnTo>
                  <a:lnTo>
                    <a:pt x="429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7" name="object 97"/>
            <p:cNvSpPr/>
            <p:nvPr/>
          </p:nvSpPr>
          <p:spPr>
            <a:xfrm>
              <a:off x="3593591" y="1627631"/>
              <a:ext cx="2741930" cy="1000125"/>
            </a:xfrm>
            <a:custGeom>
              <a:avLst/>
              <a:gdLst/>
              <a:ahLst/>
              <a:cxnLst/>
              <a:rect l="l" t="t" r="r" b="b"/>
              <a:pathLst>
                <a:path w="2741929" h="1000125">
                  <a:moveTo>
                    <a:pt x="1370838" y="0"/>
                  </a:moveTo>
                  <a:lnTo>
                    <a:pt x="1302423" y="611"/>
                  </a:lnTo>
                  <a:lnTo>
                    <a:pt x="1234876" y="2427"/>
                  </a:lnTo>
                  <a:lnTo>
                    <a:pt x="1168275" y="5419"/>
                  </a:lnTo>
                  <a:lnTo>
                    <a:pt x="1102700" y="9557"/>
                  </a:lnTo>
                  <a:lnTo>
                    <a:pt x="1038228" y="14815"/>
                  </a:lnTo>
                  <a:lnTo>
                    <a:pt x="974938" y="21161"/>
                  </a:lnTo>
                  <a:lnTo>
                    <a:pt x="912909" y="28570"/>
                  </a:lnTo>
                  <a:lnTo>
                    <a:pt x="852219" y="37010"/>
                  </a:lnTo>
                  <a:lnTo>
                    <a:pt x="792947" y="46455"/>
                  </a:lnTo>
                  <a:lnTo>
                    <a:pt x="735171" y="56874"/>
                  </a:lnTo>
                  <a:lnTo>
                    <a:pt x="678970" y="68241"/>
                  </a:lnTo>
                  <a:lnTo>
                    <a:pt x="624422" y="80525"/>
                  </a:lnTo>
                  <a:lnTo>
                    <a:pt x="571607" y="93699"/>
                  </a:lnTo>
                  <a:lnTo>
                    <a:pt x="520602" y="107734"/>
                  </a:lnTo>
                  <a:lnTo>
                    <a:pt x="471486" y="122601"/>
                  </a:lnTo>
                  <a:lnTo>
                    <a:pt x="424338" y="138271"/>
                  </a:lnTo>
                  <a:lnTo>
                    <a:pt x="379236" y="154716"/>
                  </a:lnTo>
                  <a:lnTo>
                    <a:pt x="336258" y="171908"/>
                  </a:lnTo>
                  <a:lnTo>
                    <a:pt x="295485" y="189817"/>
                  </a:lnTo>
                  <a:lnTo>
                    <a:pt x="256993" y="208416"/>
                  </a:lnTo>
                  <a:lnTo>
                    <a:pt x="220862" y="227674"/>
                  </a:lnTo>
                  <a:lnTo>
                    <a:pt x="187169" y="247565"/>
                  </a:lnTo>
                  <a:lnTo>
                    <a:pt x="127416" y="289127"/>
                  </a:lnTo>
                  <a:lnTo>
                    <a:pt x="78362" y="332872"/>
                  </a:lnTo>
                  <a:lnTo>
                    <a:pt x="40635" y="378572"/>
                  </a:lnTo>
                  <a:lnTo>
                    <a:pt x="14864" y="425998"/>
                  </a:lnTo>
                  <a:lnTo>
                    <a:pt x="1677" y="474921"/>
                  </a:lnTo>
                  <a:lnTo>
                    <a:pt x="0" y="499871"/>
                  </a:lnTo>
                  <a:lnTo>
                    <a:pt x="1677" y="524822"/>
                  </a:lnTo>
                  <a:lnTo>
                    <a:pt x="14864" y="573745"/>
                  </a:lnTo>
                  <a:lnTo>
                    <a:pt x="40635" y="621171"/>
                  </a:lnTo>
                  <a:lnTo>
                    <a:pt x="78362" y="666871"/>
                  </a:lnTo>
                  <a:lnTo>
                    <a:pt x="127416" y="710616"/>
                  </a:lnTo>
                  <a:lnTo>
                    <a:pt x="187169" y="752178"/>
                  </a:lnTo>
                  <a:lnTo>
                    <a:pt x="220862" y="772069"/>
                  </a:lnTo>
                  <a:lnTo>
                    <a:pt x="256993" y="791327"/>
                  </a:lnTo>
                  <a:lnTo>
                    <a:pt x="295485" y="809926"/>
                  </a:lnTo>
                  <a:lnTo>
                    <a:pt x="336258" y="827835"/>
                  </a:lnTo>
                  <a:lnTo>
                    <a:pt x="379236" y="845027"/>
                  </a:lnTo>
                  <a:lnTo>
                    <a:pt x="424338" y="861472"/>
                  </a:lnTo>
                  <a:lnTo>
                    <a:pt x="471486" y="877142"/>
                  </a:lnTo>
                  <a:lnTo>
                    <a:pt x="520602" y="892009"/>
                  </a:lnTo>
                  <a:lnTo>
                    <a:pt x="571607" y="906044"/>
                  </a:lnTo>
                  <a:lnTo>
                    <a:pt x="624422" y="919218"/>
                  </a:lnTo>
                  <a:lnTo>
                    <a:pt x="678970" y="931502"/>
                  </a:lnTo>
                  <a:lnTo>
                    <a:pt x="735171" y="942869"/>
                  </a:lnTo>
                  <a:lnTo>
                    <a:pt x="792947" y="953288"/>
                  </a:lnTo>
                  <a:lnTo>
                    <a:pt x="852219" y="962733"/>
                  </a:lnTo>
                  <a:lnTo>
                    <a:pt x="912909" y="971173"/>
                  </a:lnTo>
                  <a:lnTo>
                    <a:pt x="974938" y="978582"/>
                  </a:lnTo>
                  <a:lnTo>
                    <a:pt x="1038228" y="984928"/>
                  </a:lnTo>
                  <a:lnTo>
                    <a:pt x="1102700" y="990186"/>
                  </a:lnTo>
                  <a:lnTo>
                    <a:pt x="1168275" y="994324"/>
                  </a:lnTo>
                  <a:lnTo>
                    <a:pt x="1234876" y="997316"/>
                  </a:lnTo>
                  <a:lnTo>
                    <a:pt x="1302423" y="999132"/>
                  </a:lnTo>
                  <a:lnTo>
                    <a:pt x="1370838" y="999743"/>
                  </a:lnTo>
                  <a:lnTo>
                    <a:pt x="1439252" y="999132"/>
                  </a:lnTo>
                  <a:lnTo>
                    <a:pt x="1506799" y="997316"/>
                  </a:lnTo>
                  <a:lnTo>
                    <a:pt x="1573400" y="994324"/>
                  </a:lnTo>
                  <a:lnTo>
                    <a:pt x="1638975" y="990186"/>
                  </a:lnTo>
                  <a:lnTo>
                    <a:pt x="1703447" y="984928"/>
                  </a:lnTo>
                  <a:lnTo>
                    <a:pt x="1766737" y="978582"/>
                  </a:lnTo>
                  <a:lnTo>
                    <a:pt x="1828766" y="971173"/>
                  </a:lnTo>
                  <a:lnTo>
                    <a:pt x="1889456" y="962733"/>
                  </a:lnTo>
                  <a:lnTo>
                    <a:pt x="1948728" y="953288"/>
                  </a:lnTo>
                  <a:lnTo>
                    <a:pt x="2006504" y="942869"/>
                  </a:lnTo>
                  <a:lnTo>
                    <a:pt x="2062705" y="931502"/>
                  </a:lnTo>
                  <a:lnTo>
                    <a:pt x="2117253" y="919218"/>
                  </a:lnTo>
                  <a:lnTo>
                    <a:pt x="2170068" y="906044"/>
                  </a:lnTo>
                  <a:lnTo>
                    <a:pt x="2221073" y="892009"/>
                  </a:lnTo>
                  <a:lnTo>
                    <a:pt x="2270189" y="877142"/>
                  </a:lnTo>
                  <a:lnTo>
                    <a:pt x="2317337" y="861472"/>
                  </a:lnTo>
                  <a:lnTo>
                    <a:pt x="2362439" y="845027"/>
                  </a:lnTo>
                  <a:lnTo>
                    <a:pt x="2405417" y="827835"/>
                  </a:lnTo>
                  <a:lnTo>
                    <a:pt x="2446190" y="809926"/>
                  </a:lnTo>
                  <a:lnTo>
                    <a:pt x="2484682" y="791327"/>
                  </a:lnTo>
                  <a:lnTo>
                    <a:pt x="2520813" y="772069"/>
                  </a:lnTo>
                  <a:lnTo>
                    <a:pt x="2554506" y="752178"/>
                  </a:lnTo>
                  <a:lnTo>
                    <a:pt x="2614259" y="710616"/>
                  </a:lnTo>
                  <a:lnTo>
                    <a:pt x="2663313" y="666871"/>
                  </a:lnTo>
                  <a:lnTo>
                    <a:pt x="2701040" y="621171"/>
                  </a:lnTo>
                  <a:lnTo>
                    <a:pt x="2726811" y="573745"/>
                  </a:lnTo>
                  <a:lnTo>
                    <a:pt x="2739998" y="524822"/>
                  </a:lnTo>
                  <a:lnTo>
                    <a:pt x="2741676" y="499871"/>
                  </a:lnTo>
                  <a:lnTo>
                    <a:pt x="2739998" y="474921"/>
                  </a:lnTo>
                  <a:lnTo>
                    <a:pt x="2726811" y="425998"/>
                  </a:lnTo>
                  <a:lnTo>
                    <a:pt x="2701040" y="378572"/>
                  </a:lnTo>
                  <a:lnTo>
                    <a:pt x="2663313" y="332872"/>
                  </a:lnTo>
                  <a:lnTo>
                    <a:pt x="2614259" y="289127"/>
                  </a:lnTo>
                  <a:lnTo>
                    <a:pt x="2554506" y="247565"/>
                  </a:lnTo>
                  <a:lnTo>
                    <a:pt x="2520813" y="227674"/>
                  </a:lnTo>
                  <a:lnTo>
                    <a:pt x="2484682" y="208416"/>
                  </a:lnTo>
                  <a:lnTo>
                    <a:pt x="2446190" y="189817"/>
                  </a:lnTo>
                  <a:lnTo>
                    <a:pt x="2405417" y="171908"/>
                  </a:lnTo>
                  <a:lnTo>
                    <a:pt x="2362439" y="154716"/>
                  </a:lnTo>
                  <a:lnTo>
                    <a:pt x="2317337" y="138271"/>
                  </a:lnTo>
                  <a:lnTo>
                    <a:pt x="2270189" y="122601"/>
                  </a:lnTo>
                  <a:lnTo>
                    <a:pt x="2221073" y="107734"/>
                  </a:lnTo>
                  <a:lnTo>
                    <a:pt x="2170068" y="93699"/>
                  </a:lnTo>
                  <a:lnTo>
                    <a:pt x="2117253" y="80525"/>
                  </a:lnTo>
                  <a:lnTo>
                    <a:pt x="2062705" y="68241"/>
                  </a:lnTo>
                  <a:lnTo>
                    <a:pt x="2006504" y="56874"/>
                  </a:lnTo>
                  <a:lnTo>
                    <a:pt x="1948728" y="46455"/>
                  </a:lnTo>
                  <a:lnTo>
                    <a:pt x="1889456" y="37010"/>
                  </a:lnTo>
                  <a:lnTo>
                    <a:pt x="1828766" y="28570"/>
                  </a:lnTo>
                  <a:lnTo>
                    <a:pt x="1766737" y="21161"/>
                  </a:lnTo>
                  <a:lnTo>
                    <a:pt x="1703447" y="14815"/>
                  </a:lnTo>
                  <a:lnTo>
                    <a:pt x="1638975" y="9557"/>
                  </a:lnTo>
                  <a:lnTo>
                    <a:pt x="1573400" y="5419"/>
                  </a:lnTo>
                  <a:lnTo>
                    <a:pt x="1506799" y="2427"/>
                  </a:lnTo>
                  <a:lnTo>
                    <a:pt x="1439252" y="611"/>
                  </a:lnTo>
                  <a:lnTo>
                    <a:pt x="13708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8" name="object 98"/>
            <p:cNvSpPr/>
            <p:nvPr/>
          </p:nvSpPr>
          <p:spPr>
            <a:xfrm>
              <a:off x="3593591" y="1627631"/>
              <a:ext cx="2741930" cy="1000125"/>
            </a:xfrm>
            <a:custGeom>
              <a:avLst/>
              <a:gdLst/>
              <a:ahLst/>
              <a:cxnLst/>
              <a:rect l="l" t="t" r="r" b="b"/>
              <a:pathLst>
                <a:path w="2741929" h="1000125">
                  <a:moveTo>
                    <a:pt x="2741676" y="499871"/>
                  </a:moveTo>
                  <a:lnTo>
                    <a:pt x="2735017" y="450287"/>
                  </a:lnTo>
                  <a:lnTo>
                    <a:pt x="2715459" y="402084"/>
                  </a:lnTo>
                  <a:lnTo>
                    <a:pt x="2683632" y="355492"/>
                  </a:lnTo>
                  <a:lnTo>
                    <a:pt x="2640163" y="310741"/>
                  </a:lnTo>
                  <a:lnTo>
                    <a:pt x="2585680" y="268058"/>
                  </a:lnTo>
                  <a:lnTo>
                    <a:pt x="2520813" y="227674"/>
                  </a:lnTo>
                  <a:lnTo>
                    <a:pt x="2484682" y="208416"/>
                  </a:lnTo>
                  <a:lnTo>
                    <a:pt x="2446190" y="189817"/>
                  </a:lnTo>
                  <a:lnTo>
                    <a:pt x="2405417" y="171908"/>
                  </a:lnTo>
                  <a:lnTo>
                    <a:pt x="2362439" y="154716"/>
                  </a:lnTo>
                  <a:lnTo>
                    <a:pt x="2317337" y="138271"/>
                  </a:lnTo>
                  <a:lnTo>
                    <a:pt x="2270189" y="122601"/>
                  </a:lnTo>
                  <a:lnTo>
                    <a:pt x="2221073" y="107734"/>
                  </a:lnTo>
                  <a:lnTo>
                    <a:pt x="2170068" y="93699"/>
                  </a:lnTo>
                  <a:lnTo>
                    <a:pt x="2117253" y="80525"/>
                  </a:lnTo>
                  <a:lnTo>
                    <a:pt x="2062705" y="68241"/>
                  </a:lnTo>
                  <a:lnTo>
                    <a:pt x="2006504" y="56874"/>
                  </a:lnTo>
                  <a:lnTo>
                    <a:pt x="1948728" y="46455"/>
                  </a:lnTo>
                  <a:lnTo>
                    <a:pt x="1889456" y="37010"/>
                  </a:lnTo>
                  <a:lnTo>
                    <a:pt x="1828766" y="28570"/>
                  </a:lnTo>
                  <a:lnTo>
                    <a:pt x="1766737" y="21161"/>
                  </a:lnTo>
                  <a:lnTo>
                    <a:pt x="1703447" y="14815"/>
                  </a:lnTo>
                  <a:lnTo>
                    <a:pt x="1638975" y="9557"/>
                  </a:lnTo>
                  <a:lnTo>
                    <a:pt x="1573400" y="5419"/>
                  </a:lnTo>
                  <a:lnTo>
                    <a:pt x="1506799" y="2427"/>
                  </a:lnTo>
                  <a:lnTo>
                    <a:pt x="1439252" y="611"/>
                  </a:lnTo>
                  <a:lnTo>
                    <a:pt x="1370838" y="0"/>
                  </a:lnTo>
                  <a:lnTo>
                    <a:pt x="1302423" y="611"/>
                  </a:lnTo>
                  <a:lnTo>
                    <a:pt x="1234876" y="2427"/>
                  </a:lnTo>
                  <a:lnTo>
                    <a:pt x="1168275" y="5419"/>
                  </a:lnTo>
                  <a:lnTo>
                    <a:pt x="1102700" y="9557"/>
                  </a:lnTo>
                  <a:lnTo>
                    <a:pt x="1038228" y="14815"/>
                  </a:lnTo>
                  <a:lnTo>
                    <a:pt x="974938" y="21161"/>
                  </a:lnTo>
                  <a:lnTo>
                    <a:pt x="912909" y="28570"/>
                  </a:lnTo>
                  <a:lnTo>
                    <a:pt x="852219" y="37010"/>
                  </a:lnTo>
                  <a:lnTo>
                    <a:pt x="792947" y="46455"/>
                  </a:lnTo>
                  <a:lnTo>
                    <a:pt x="735171" y="56874"/>
                  </a:lnTo>
                  <a:lnTo>
                    <a:pt x="678970" y="68241"/>
                  </a:lnTo>
                  <a:lnTo>
                    <a:pt x="624422" y="80525"/>
                  </a:lnTo>
                  <a:lnTo>
                    <a:pt x="571607" y="93699"/>
                  </a:lnTo>
                  <a:lnTo>
                    <a:pt x="520602" y="107734"/>
                  </a:lnTo>
                  <a:lnTo>
                    <a:pt x="471486" y="122601"/>
                  </a:lnTo>
                  <a:lnTo>
                    <a:pt x="424338" y="138271"/>
                  </a:lnTo>
                  <a:lnTo>
                    <a:pt x="379236" y="154716"/>
                  </a:lnTo>
                  <a:lnTo>
                    <a:pt x="336258" y="171908"/>
                  </a:lnTo>
                  <a:lnTo>
                    <a:pt x="295485" y="189817"/>
                  </a:lnTo>
                  <a:lnTo>
                    <a:pt x="256993" y="208416"/>
                  </a:lnTo>
                  <a:lnTo>
                    <a:pt x="220862" y="227674"/>
                  </a:lnTo>
                  <a:lnTo>
                    <a:pt x="187169" y="247565"/>
                  </a:lnTo>
                  <a:lnTo>
                    <a:pt x="127416" y="289127"/>
                  </a:lnTo>
                  <a:lnTo>
                    <a:pt x="78362" y="332872"/>
                  </a:lnTo>
                  <a:lnTo>
                    <a:pt x="40635" y="378572"/>
                  </a:lnTo>
                  <a:lnTo>
                    <a:pt x="14864" y="425998"/>
                  </a:lnTo>
                  <a:lnTo>
                    <a:pt x="1677" y="474921"/>
                  </a:lnTo>
                  <a:lnTo>
                    <a:pt x="0" y="499871"/>
                  </a:lnTo>
                  <a:lnTo>
                    <a:pt x="1677" y="524822"/>
                  </a:lnTo>
                  <a:lnTo>
                    <a:pt x="14864" y="573745"/>
                  </a:lnTo>
                  <a:lnTo>
                    <a:pt x="40635" y="621171"/>
                  </a:lnTo>
                  <a:lnTo>
                    <a:pt x="78362" y="666871"/>
                  </a:lnTo>
                  <a:lnTo>
                    <a:pt x="127416" y="710616"/>
                  </a:lnTo>
                  <a:lnTo>
                    <a:pt x="187169" y="752178"/>
                  </a:lnTo>
                  <a:lnTo>
                    <a:pt x="220862" y="772069"/>
                  </a:lnTo>
                  <a:lnTo>
                    <a:pt x="256993" y="791327"/>
                  </a:lnTo>
                  <a:lnTo>
                    <a:pt x="295485" y="809926"/>
                  </a:lnTo>
                  <a:lnTo>
                    <a:pt x="336258" y="827835"/>
                  </a:lnTo>
                  <a:lnTo>
                    <a:pt x="379236" y="845027"/>
                  </a:lnTo>
                  <a:lnTo>
                    <a:pt x="424338" y="861472"/>
                  </a:lnTo>
                  <a:lnTo>
                    <a:pt x="471486" y="877142"/>
                  </a:lnTo>
                  <a:lnTo>
                    <a:pt x="520602" y="892009"/>
                  </a:lnTo>
                  <a:lnTo>
                    <a:pt x="571607" y="906044"/>
                  </a:lnTo>
                  <a:lnTo>
                    <a:pt x="624422" y="919218"/>
                  </a:lnTo>
                  <a:lnTo>
                    <a:pt x="678970" y="931502"/>
                  </a:lnTo>
                  <a:lnTo>
                    <a:pt x="735171" y="942869"/>
                  </a:lnTo>
                  <a:lnTo>
                    <a:pt x="792947" y="953288"/>
                  </a:lnTo>
                  <a:lnTo>
                    <a:pt x="852219" y="962733"/>
                  </a:lnTo>
                  <a:lnTo>
                    <a:pt x="912909" y="971173"/>
                  </a:lnTo>
                  <a:lnTo>
                    <a:pt x="974938" y="978582"/>
                  </a:lnTo>
                  <a:lnTo>
                    <a:pt x="1038228" y="984928"/>
                  </a:lnTo>
                  <a:lnTo>
                    <a:pt x="1102700" y="990186"/>
                  </a:lnTo>
                  <a:lnTo>
                    <a:pt x="1168275" y="994324"/>
                  </a:lnTo>
                  <a:lnTo>
                    <a:pt x="1234876" y="997316"/>
                  </a:lnTo>
                  <a:lnTo>
                    <a:pt x="1302423" y="999132"/>
                  </a:lnTo>
                  <a:lnTo>
                    <a:pt x="1370838" y="999743"/>
                  </a:lnTo>
                  <a:lnTo>
                    <a:pt x="1439252" y="999132"/>
                  </a:lnTo>
                  <a:lnTo>
                    <a:pt x="1506799" y="997316"/>
                  </a:lnTo>
                  <a:lnTo>
                    <a:pt x="1573400" y="994324"/>
                  </a:lnTo>
                  <a:lnTo>
                    <a:pt x="1638975" y="990186"/>
                  </a:lnTo>
                  <a:lnTo>
                    <a:pt x="1703447" y="984928"/>
                  </a:lnTo>
                  <a:lnTo>
                    <a:pt x="1766737" y="978582"/>
                  </a:lnTo>
                  <a:lnTo>
                    <a:pt x="1828766" y="971173"/>
                  </a:lnTo>
                  <a:lnTo>
                    <a:pt x="1889456" y="962733"/>
                  </a:lnTo>
                  <a:lnTo>
                    <a:pt x="1948728" y="953288"/>
                  </a:lnTo>
                  <a:lnTo>
                    <a:pt x="2006504" y="942869"/>
                  </a:lnTo>
                  <a:lnTo>
                    <a:pt x="2062705" y="931502"/>
                  </a:lnTo>
                  <a:lnTo>
                    <a:pt x="2117253" y="919218"/>
                  </a:lnTo>
                  <a:lnTo>
                    <a:pt x="2170068" y="906044"/>
                  </a:lnTo>
                  <a:lnTo>
                    <a:pt x="2221073" y="892009"/>
                  </a:lnTo>
                  <a:lnTo>
                    <a:pt x="2270189" y="877142"/>
                  </a:lnTo>
                  <a:lnTo>
                    <a:pt x="2317337" y="861472"/>
                  </a:lnTo>
                  <a:lnTo>
                    <a:pt x="2362439" y="845027"/>
                  </a:lnTo>
                  <a:lnTo>
                    <a:pt x="2405417" y="827835"/>
                  </a:lnTo>
                  <a:lnTo>
                    <a:pt x="2446190" y="809926"/>
                  </a:lnTo>
                  <a:lnTo>
                    <a:pt x="2484682" y="791327"/>
                  </a:lnTo>
                  <a:lnTo>
                    <a:pt x="2520813" y="772069"/>
                  </a:lnTo>
                  <a:lnTo>
                    <a:pt x="2554506" y="752178"/>
                  </a:lnTo>
                  <a:lnTo>
                    <a:pt x="2614259" y="710616"/>
                  </a:lnTo>
                  <a:lnTo>
                    <a:pt x="2663313" y="666871"/>
                  </a:lnTo>
                  <a:lnTo>
                    <a:pt x="2701040" y="621171"/>
                  </a:lnTo>
                  <a:lnTo>
                    <a:pt x="2726811" y="573745"/>
                  </a:lnTo>
                  <a:lnTo>
                    <a:pt x="2739998" y="524822"/>
                  </a:lnTo>
                  <a:lnTo>
                    <a:pt x="2741676" y="4998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4074921" y="1792935"/>
            <a:ext cx="143383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latin typeface="Verdana"/>
                <a:cs typeface="Verdana"/>
              </a:rPr>
              <a:t>Execution</a:t>
            </a:r>
            <a:r>
              <a:rPr sz="1400" i="1" spc="-65" dirty="0">
                <a:latin typeface="Verdana"/>
                <a:cs typeface="Verdana"/>
              </a:rPr>
              <a:t> </a:t>
            </a:r>
            <a:r>
              <a:rPr sz="1400" i="1" spc="-10" dirty="0">
                <a:latin typeface="Verdana"/>
                <a:cs typeface="Verdana"/>
              </a:rPr>
              <a:t>using </a:t>
            </a:r>
            <a:r>
              <a:rPr sz="1400" i="1" dirty="0">
                <a:latin typeface="Verdana"/>
                <a:cs typeface="Verdana"/>
              </a:rPr>
              <a:t>four</a:t>
            </a:r>
            <a:r>
              <a:rPr sz="1400" i="1" spc="-25" dirty="0">
                <a:latin typeface="Verdana"/>
                <a:cs typeface="Verdana"/>
              </a:rPr>
              <a:t> </a:t>
            </a:r>
            <a:r>
              <a:rPr sz="1400" i="1" spc="-10" dirty="0">
                <a:latin typeface="Verdana"/>
                <a:cs typeface="Verdana"/>
              </a:rPr>
              <a:t>pipelined </a:t>
            </a:r>
            <a:r>
              <a:rPr sz="1400" i="1" dirty="0">
                <a:latin typeface="Verdana"/>
                <a:cs typeface="Verdana"/>
              </a:rPr>
              <a:t>functional</a:t>
            </a:r>
            <a:r>
              <a:rPr sz="1400" i="1" spc="-50" dirty="0">
                <a:latin typeface="Verdana"/>
                <a:cs typeface="Verdana"/>
              </a:rPr>
              <a:t> </a:t>
            </a:r>
            <a:r>
              <a:rPr sz="1400" i="1" spc="-10" dirty="0">
                <a:latin typeface="Verdana"/>
                <a:cs typeface="Verdana"/>
              </a:rPr>
              <a:t>units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483247" y="3348990"/>
            <a:ext cx="120650" cy="2174875"/>
          </a:xfrm>
          <a:custGeom>
            <a:avLst/>
            <a:gdLst/>
            <a:ahLst/>
            <a:cxnLst/>
            <a:rect l="l" t="t" r="r" b="b"/>
            <a:pathLst>
              <a:path w="120650" h="2174875">
                <a:moveTo>
                  <a:pt x="14452" y="2056638"/>
                </a:moveTo>
                <a:lnTo>
                  <a:pt x="8280" y="2060321"/>
                </a:lnTo>
                <a:lnTo>
                  <a:pt x="2095" y="2063877"/>
                </a:lnTo>
                <a:lnTo>
                  <a:pt x="0" y="2071751"/>
                </a:lnTo>
                <a:lnTo>
                  <a:pt x="3606" y="2077974"/>
                </a:lnTo>
                <a:lnTo>
                  <a:pt x="60058" y="2174875"/>
                </a:lnTo>
                <a:lnTo>
                  <a:pt x="75063" y="2149221"/>
                </a:lnTo>
                <a:lnTo>
                  <a:pt x="47129" y="2149221"/>
                </a:lnTo>
                <a:lnTo>
                  <a:pt x="47164" y="2101330"/>
                </a:lnTo>
                <a:lnTo>
                  <a:pt x="25460" y="2064004"/>
                </a:lnTo>
                <a:lnTo>
                  <a:pt x="22390" y="2058797"/>
                </a:lnTo>
                <a:lnTo>
                  <a:pt x="14452" y="2056638"/>
                </a:lnTo>
                <a:close/>
              </a:path>
              <a:path w="120650" h="2174875">
                <a:moveTo>
                  <a:pt x="47181" y="2101330"/>
                </a:moveTo>
                <a:lnTo>
                  <a:pt x="47129" y="2149221"/>
                </a:lnTo>
                <a:lnTo>
                  <a:pt x="73037" y="2149221"/>
                </a:lnTo>
                <a:lnTo>
                  <a:pt x="73042" y="2142744"/>
                </a:lnTo>
                <a:lnTo>
                  <a:pt x="48895" y="2142744"/>
                </a:lnTo>
                <a:lnTo>
                  <a:pt x="60103" y="2123544"/>
                </a:lnTo>
                <a:lnTo>
                  <a:pt x="47181" y="2101330"/>
                </a:lnTo>
                <a:close/>
              </a:path>
              <a:path w="120650" h="2174875">
                <a:moveTo>
                  <a:pt x="105829" y="2056765"/>
                </a:moveTo>
                <a:lnTo>
                  <a:pt x="97904" y="2058797"/>
                </a:lnTo>
                <a:lnTo>
                  <a:pt x="73072" y="2101330"/>
                </a:lnTo>
                <a:lnTo>
                  <a:pt x="73037" y="2149221"/>
                </a:lnTo>
                <a:lnTo>
                  <a:pt x="75063" y="2149221"/>
                </a:lnTo>
                <a:lnTo>
                  <a:pt x="116662" y="2078101"/>
                </a:lnTo>
                <a:lnTo>
                  <a:pt x="120268" y="2071878"/>
                </a:lnTo>
                <a:lnTo>
                  <a:pt x="118186" y="2064004"/>
                </a:lnTo>
                <a:lnTo>
                  <a:pt x="112014" y="2060321"/>
                </a:lnTo>
                <a:lnTo>
                  <a:pt x="105829" y="2056765"/>
                </a:lnTo>
                <a:close/>
              </a:path>
              <a:path w="120650" h="2174875">
                <a:moveTo>
                  <a:pt x="60103" y="2123544"/>
                </a:moveTo>
                <a:lnTo>
                  <a:pt x="48895" y="2142744"/>
                </a:lnTo>
                <a:lnTo>
                  <a:pt x="71272" y="2142744"/>
                </a:lnTo>
                <a:lnTo>
                  <a:pt x="60103" y="2123544"/>
                </a:lnTo>
                <a:close/>
              </a:path>
              <a:path w="120650" h="2174875">
                <a:moveTo>
                  <a:pt x="73072" y="2101330"/>
                </a:moveTo>
                <a:lnTo>
                  <a:pt x="60103" y="2123544"/>
                </a:lnTo>
                <a:lnTo>
                  <a:pt x="71272" y="2142744"/>
                </a:lnTo>
                <a:lnTo>
                  <a:pt x="73042" y="2142744"/>
                </a:lnTo>
                <a:lnTo>
                  <a:pt x="73072" y="2101330"/>
                </a:lnTo>
                <a:close/>
              </a:path>
              <a:path w="120650" h="2174875">
                <a:moveTo>
                  <a:pt x="74599" y="0"/>
                </a:moveTo>
                <a:lnTo>
                  <a:pt x="48691" y="0"/>
                </a:lnTo>
                <a:lnTo>
                  <a:pt x="47196" y="2056638"/>
                </a:lnTo>
                <a:lnTo>
                  <a:pt x="47181" y="2101330"/>
                </a:lnTo>
                <a:lnTo>
                  <a:pt x="60103" y="2123544"/>
                </a:lnTo>
                <a:lnTo>
                  <a:pt x="73072" y="2101330"/>
                </a:lnTo>
                <a:lnTo>
                  <a:pt x="73093" y="2071877"/>
                </a:lnTo>
                <a:lnTo>
                  <a:pt x="90267" y="2071878"/>
                </a:lnTo>
                <a:lnTo>
                  <a:pt x="90341" y="2071751"/>
                </a:lnTo>
                <a:lnTo>
                  <a:pt x="73094" y="2071751"/>
                </a:lnTo>
                <a:lnTo>
                  <a:pt x="73099" y="2064003"/>
                </a:lnTo>
                <a:lnTo>
                  <a:pt x="94864" y="2064004"/>
                </a:lnTo>
                <a:lnTo>
                  <a:pt x="94938" y="2063877"/>
                </a:lnTo>
                <a:lnTo>
                  <a:pt x="73099" y="2063877"/>
                </a:lnTo>
                <a:lnTo>
                  <a:pt x="745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1" name="object 101"/>
          <p:cNvSpPr/>
          <p:nvPr/>
        </p:nvSpPr>
        <p:spPr>
          <a:xfrm>
            <a:off x="6273546" y="6309423"/>
            <a:ext cx="2100580" cy="120650"/>
          </a:xfrm>
          <a:custGeom>
            <a:avLst/>
            <a:gdLst/>
            <a:ahLst/>
            <a:cxnLst/>
            <a:rect l="l" t="t" r="r" b="b"/>
            <a:pathLst>
              <a:path w="2100579" h="120650">
                <a:moveTo>
                  <a:pt x="2048887" y="60134"/>
                </a:moveTo>
                <a:lnTo>
                  <a:pt x="1984121" y="97891"/>
                </a:lnTo>
                <a:lnTo>
                  <a:pt x="1982088" y="105816"/>
                </a:lnTo>
                <a:lnTo>
                  <a:pt x="1985645" y="112001"/>
                </a:lnTo>
                <a:lnTo>
                  <a:pt x="1989327" y="118186"/>
                </a:lnTo>
                <a:lnTo>
                  <a:pt x="1997202" y="120268"/>
                </a:lnTo>
                <a:lnTo>
                  <a:pt x="2078119" y="73088"/>
                </a:lnTo>
                <a:lnTo>
                  <a:pt x="2074545" y="73088"/>
                </a:lnTo>
                <a:lnTo>
                  <a:pt x="2074545" y="71323"/>
                </a:lnTo>
                <a:lnTo>
                  <a:pt x="2068068" y="71323"/>
                </a:lnTo>
                <a:lnTo>
                  <a:pt x="2048887" y="60134"/>
                </a:lnTo>
                <a:close/>
              </a:path>
              <a:path w="2100579" h="120650">
                <a:moveTo>
                  <a:pt x="2026680" y="47180"/>
                </a:moveTo>
                <a:lnTo>
                  <a:pt x="0" y="47180"/>
                </a:lnTo>
                <a:lnTo>
                  <a:pt x="0" y="73088"/>
                </a:lnTo>
                <a:lnTo>
                  <a:pt x="2026680" y="73088"/>
                </a:lnTo>
                <a:lnTo>
                  <a:pt x="2048887" y="60134"/>
                </a:lnTo>
                <a:lnTo>
                  <a:pt x="2026680" y="47180"/>
                </a:lnTo>
                <a:close/>
              </a:path>
              <a:path w="2100579" h="120650">
                <a:moveTo>
                  <a:pt x="2078119" y="47180"/>
                </a:moveTo>
                <a:lnTo>
                  <a:pt x="2074545" y="47180"/>
                </a:lnTo>
                <a:lnTo>
                  <a:pt x="2074545" y="73088"/>
                </a:lnTo>
                <a:lnTo>
                  <a:pt x="2078119" y="73088"/>
                </a:lnTo>
                <a:lnTo>
                  <a:pt x="2100326" y="60134"/>
                </a:lnTo>
                <a:lnTo>
                  <a:pt x="2078119" y="47180"/>
                </a:lnTo>
                <a:close/>
              </a:path>
              <a:path w="2100579" h="120650">
                <a:moveTo>
                  <a:pt x="2068068" y="48945"/>
                </a:moveTo>
                <a:lnTo>
                  <a:pt x="2048887" y="60134"/>
                </a:lnTo>
                <a:lnTo>
                  <a:pt x="2068068" y="71323"/>
                </a:lnTo>
                <a:lnTo>
                  <a:pt x="2068068" y="48945"/>
                </a:lnTo>
                <a:close/>
              </a:path>
              <a:path w="2100579" h="120650">
                <a:moveTo>
                  <a:pt x="2074545" y="48945"/>
                </a:moveTo>
                <a:lnTo>
                  <a:pt x="2068068" y="48945"/>
                </a:lnTo>
                <a:lnTo>
                  <a:pt x="2068068" y="71323"/>
                </a:lnTo>
                <a:lnTo>
                  <a:pt x="2074545" y="71323"/>
                </a:lnTo>
                <a:lnTo>
                  <a:pt x="2074545" y="48945"/>
                </a:lnTo>
                <a:close/>
              </a:path>
              <a:path w="2100579" h="120650">
                <a:moveTo>
                  <a:pt x="1997202" y="0"/>
                </a:moveTo>
                <a:lnTo>
                  <a:pt x="1989327" y="2082"/>
                </a:lnTo>
                <a:lnTo>
                  <a:pt x="1985645" y="8267"/>
                </a:lnTo>
                <a:lnTo>
                  <a:pt x="1982088" y="14452"/>
                </a:lnTo>
                <a:lnTo>
                  <a:pt x="1984121" y="22377"/>
                </a:lnTo>
                <a:lnTo>
                  <a:pt x="2048887" y="60134"/>
                </a:lnTo>
                <a:lnTo>
                  <a:pt x="2068068" y="48945"/>
                </a:lnTo>
                <a:lnTo>
                  <a:pt x="2074545" y="48945"/>
                </a:lnTo>
                <a:lnTo>
                  <a:pt x="2074545" y="47180"/>
                </a:lnTo>
                <a:lnTo>
                  <a:pt x="2078119" y="47180"/>
                </a:lnTo>
                <a:lnTo>
                  <a:pt x="19972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2" name="object 102"/>
          <p:cNvSpPr/>
          <p:nvPr/>
        </p:nvSpPr>
        <p:spPr>
          <a:xfrm>
            <a:off x="3356609" y="6309423"/>
            <a:ext cx="2274570" cy="120650"/>
          </a:xfrm>
          <a:custGeom>
            <a:avLst/>
            <a:gdLst/>
            <a:ahLst/>
            <a:cxnLst/>
            <a:rect l="l" t="t" r="r" b="b"/>
            <a:pathLst>
              <a:path w="2274570" h="120650">
                <a:moveTo>
                  <a:pt x="102997" y="0"/>
                </a:moveTo>
                <a:lnTo>
                  <a:pt x="0" y="60134"/>
                </a:lnTo>
                <a:lnTo>
                  <a:pt x="102997" y="120268"/>
                </a:lnTo>
                <a:lnTo>
                  <a:pt x="110998" y="118173"/>
                </a:lnTo>
                <a:lnTo>
                  <a:pt x="118110" y="105816"/>
                </a:lnTo>
                <a:lnTo>
                  <a:pt x="116077" y="97891"/>
                </a:lnTo>
                <a:lnTo>
                  <a:pt x="73518" y="73088"/>
                </a:lnTo>
                <a:lnTo>
                  <a:pt x="25653" y="73088"/>
                </a:lnTo>
                <a:lnTo>
                  <a:pt x="25653" y="47180"/>
                </a:lnTo>
                <a:lnTo>
                  <a:pt x="73518" y="47180"/>
                </a:lnTo>
                <a:lnTo>
                  <a:pt x="116077" y="22377"/>
                </a:lnTo>
                <a:lnTo>
                  <a:pt x="118110" y="14452"/>
                </a:lnTo>
                <a:lnTo>
                  <a:pt x="110998" y="2082"/>
                </a:lnTo>
                <a:lnTo>
                  <a:pt x="102997" y="0"/>
                </a:lnTo>
                <a:close/>
              </a:path>
              <a:path w="2274570" h="120650">
                <a:moveTo>
                  <a:pt x="73518" y="47180"/>
                </a:moveTo>
                <a:lnTo>
                  <a:pt x="25653" y="47180"/>
                </a:lnTo>
                <a:lnTo>
                  <a:pt x="25653" y="73088"/>
                </a:lnTo>
                <a:lnTo>
                  <a:pt x="73518" y="73088"/>
                </a:lnTo>
                <a:lnTo>
                  <a:pt x="70492" y="71323"/>
                </a:lnTo>
                <a:lnTo>
                  <a:pt x="32130" y="71323"/>
                </a:lnTo>
                <a:lnTo>
                  <a:pt x="32130" y="48945"/>
                </a:lnTo>
                <a:lnTo>
                  <a:pt x="70492" y="48945"/>
                </a:lnTo>
                <a:lnTo>
                  <a:pt x="73518" y="47180"/>
                </a:lnTo>
                <a:close/>
              </a:path>
              <a:path w="2274570" h="120650">
                <a:moveTo>
                  <a:pt x="2274062" y="47180"/>
                </a:moveTo>
                <a:lnTo>
                  <a:pt x="73518" y="47180"/>
                </a:lnTo>
                <a:lnTo>
                  <a:pt x="51311" y="60134"/>
                </a:lnTo>
                <a:lnTo>
                  <a:pt x="73518" y="73088"/>
                </a:lnTo>
                <a:lnTo>
                  <a:pt x="2274062" y="73088"/>
                </a:lnTo>
                <a:lnTo>
                  <a:pt x="2274062" y="47180"/>
                </a:lnTo>
                <a:close/>
              </a:path>
              <a:path w="2274570" h="120650">
                <a:moveTo>
                  <a:pt x="32130" y="48945"/>
                </a:moveTo>
                <a:lnTo>
                  <a:pt x="32130" y="71323"/>
                </a:lnTo>
                <a:lnTo>
                  <a:pt x="51311" y="60134"/>
                </a:lnTo>
                <a:lnTo>
                  <a:pt x="32130" y="48945"/>
                </a:lnTo>
                <a:close/>
              </a:path>
              <a:path w="2274570" h="120650">
                <a:moveTo>
                  <a:pt x="51311" y="60134"/>
                </a:moveTo>
                <a:lnTo>
                  <a:pt x="32130" y="71323"/>
                </a:lnTo>
                <a:lnTo>
                  <a:pt x="70492" y="71323"/>
                </a:lnTo>
                <a:lnTo>
                  <a:pt x="51311" y="60134"/>
                </a:lnTo>
                <a:close/>
              </a:path>
              <a:path w="2274570" h="120650">
                <a:moveTo>
                  <a:pt x="70492" y="48945"/>
                </a:moveTo>
                <a:lnTo>
                  <a:pt x="32130" y="48945"/>
                </a:lnTo>
                <a:lnTo>
                  <a:pt x="51311" y="60134"/>
                </a:lnTo>
                <a:lnTo>
                  <a:pt x="70492" y="489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3" name="object 103"/>
          <p:cNvSpPr/>
          <p:nvPr/>
        </p:nvSpPr>
        <p:spPr>
          <a:xfrm>
            <a:off x="2875914" y="3353561"/>
            <a:ext cx="120650" cy="2174875"/>
          </a:xfrm>
          <a:custGeom>
            <a:avLst/>
            <a:gdLst/>
            <a:ahLst/>
            <a:cxnLst/>
            <a:rect l="l" t="t" r="r" b="b"/>
            <a:pathLst>
              <a:path w="120650" h="2174875">
                <a:moveTo>
                  <a:pt x="14478" y="2056638"/>
                </a:moveTo>
                <a:lnTo>
                  <a:pt x="2159" y="2063877"/>
                </a:lnTo>
                <a:lnTo>
                  <a:pt x="0" y="2071751"/>
                </a:lnTo>
                <a:lnTo>
                  <a:pt x="3630" y="2078101"/>
                </a:lnTo>
                <a:lnTo>
                  <a:pt x="60071" y="2174875"/>
                </a:lnTo>
                <a:lnTo>
                  <a:pt x="75086" y="2149221"/>
                </a:lnTo>
                <a:lnTo>
                  <a:pt x="47117" y="2149221"/>
                </a:lnTo>
                <a:lnTo>
                  <a:pt x="47153" y="2101257"/>
                </a:lnTo>
                <a:lnTo>
                  <a:pt x="26108" y="2065020"/>
                </a:lnTo>
                <a:lnTo>
                  <a:pt x="22352" y="2058797"/>
                </a:lnTo>
                <a:lnTo>
                  <a:pt x="14478" y="2056638"/>
                </a:lnTo>
                <a:close/>
              </a:path>
              <a:path w="120650" h="2174875">
                <a:moveTo>
                  <a:pt x="47254" y="2101431"/>
                </a:moveTo>
                <a:lnTo>
                  <a:pt x="47136" y="2123569"/>
                </a:lnTo>
                <a:lnTo>
                  <a:pt x="47117" y="2149221"/>
                </a:lnTo>
                <a:lnTo>
                  <a:pt x="73025" y="2149221"/>
                </a:lnTo>
                <a:lnTo>
                  <a:pt x="73029" y="2142744"/>
                </a:lnTo>
                <a:lnTo>
                  <a:pt x="48895" y="2142744"/>
                </a:lnTo>
                <a:lnTo>
                  <a:pt x="60111" y="2123569"/>
                </a:lnTo>
                <a:lnTo>
                  <a:pt x="47254" y="2101431"/>
                </a:lnTo>
                <a:close/>
              </a:path>
              <a:path w="120650" h="2174875">
                <a:moveTo>
                  <a:pt x="105791" y="2056764"/>
                </a:moveTo>
                <a:lnTo>
                  <a:pt x="97917" y="2058797"/>
                </a:lnTo>
                <a:lnTo>
                  <a:pt x="94361" y="2065020"/>
                </a:lnTo>
                <a:lnTo>
                  <a:pt x="86709" y="2078101"/>
                </a:lnTo>
                <a:lnTo>
                  <a:pt x="73061" y="2101257"/>
                </a:lnTo>
                <a:lnTo>
                  <a:pt x="73025" y="2149221"/>
                </a:lnTo>
                <a:lnTo>
                  <a:pt x="75086" y="2149221"/>
                </a:lnTo>
                <a:lnTo>
                  <a:pt x="116712" y="2078101"/>
                </a:lnTo>
                <a:lnTo>
                  <a:pt x="120268" y="2071877"/>
                </a:lnTo>
                <a:lnTo>
                  <a:pt x="118237" y="2064003"/>
                </a:lnTo>
                <a:lnTo>
                  <a:pt x="112014" y="2060321"/>
                </a:lnTo>
                <a:lnTo>
                  <a:pt x="105791" y="2056764"/>
                </a:lnTo>
                <a:close/>
              </a:path>
              <a:path w="120650" h="2174875">
                <a:moveTo>
                  <a:pt x="60111" y="2123569"/>
                </a:moveTo>
                <a:lnTo>
                  <a:pt x="48895" y="2142744"/>
                </a:lnTo>
                <a:lnTo>
                  <a:pt x="71247" y="2142744"/>
                </a:lnTo>
                <a:lnTo>
                  <a:pt x="60111" y="2123569"/>
                </a:lnTo>
                <a:close/>
              </a:path>
              <a:path w="120650" h="2174875">
                <a:moveTo>
                  <a:pt x="73061" y="2101431"/>
                </a:moveTo>
                <a:lnTo>
                  <a:pt x="60111" y="2123569"/>
                </a:lnTo>
                <a:lnTo>
                  <a:pt x="71247" y="2142744"/>
                </a:lnTo>
                <a:lnTo>
                  <a:pt x="73029" y="2142744"/>
                </a:lnTo>
                <a:lnTo>
                  <a:pt x="73061" y="2101431"/>
                </a:lnTo>
                <a:close/>
              </a:path>
              <a:path w="120650" h="2174875">
                <a:moveTo>
                  <a:pt x="74676" y="0"/>
                </a:moveTo>
                <a:lnTo>
                  <a:pt x="48768" y="0"/>
                </a:lnTo>
                <a:lnTo>
                  <a:pt x="47188" y="2056638"/>
                </a:lnTo>
                <a:lnTo>
                  <a:pt x="47254" y="2101431"/>
                </a:lnTo>
                <a:lnTo>
                  <a:pt x="60111" y="2123569"/>
                </a:lnTo>
                <a:lnTo>
                  <a:pt x="73061" y="2101431"/>
                </a:lnTo>
                <a:lnTo>
                  <a:pt x="73084" y="2071877"/>
                </a:lnTo>
                <a:lnTo>
                  <a:pt x="90349" y="2071877"/>
                </a:lnTo>
                <a:lnTo>
                  <a:pt x="73084" y="2071751"/>
                </a:lnTo>
                <a:lnTo>
                  <a:pt x="73090" y="2064003"/>
                </a:lnTo>
                <a:lnTo>
                  <a:pt x="94941" y="2064003"/>
                </a:lnTo>
                <a:lnTo>
                  <a:pt x="73090" y="2063877"/>
                </a:lnTo>
                <a:lnTo>
                  <a:pt x="746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" name="object 104"/>
          <p:cNvSpPr txBox="1"/>
          <p:nvPr/>
        </p:nvSpPr>
        <p:spPr>
          <a:xfrm>
            <a:off x="276555" y="5572773"/>
            <a:ext cx="52705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20" dirty="0">
                <a:latin typeface="Arial MT"/>
                <a:cs typeface="Arial MT"/>
              </a:rPr>
              <a:t>Time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2669794" y="5577345"/>
            <a:ext cx="52641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20" dirty="0">
                <a:latin typeface="Arial MT"/>
                <a:cs typeface="Arial MT"/>
              </a:rPr>
              <a:t>Time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436369" y="5951583"/>
            <a:ext cx="425450" cy="2425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20" dirty="0">
                <a:latin typeface="Verdana"/>
                <a:cs typeface="Verdana"/>
              </a:rPr>
              <a:t>C[0]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646423" y="5951583"/>
            <a:ext cx="425450" cy="2425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20" dirty="0">
                <a:latin typeface="Verdana"/>
                <a:cs typeface="Verdana"/>
              </a:rPr>
              <a:t>C[0]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018278" y="5951583"/>
            <a:ext cx="425450" cy="2425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20" dirty="0">
                <a:latin typeface="Verdana"/>
                <a:cs typeface="Verdana"/>
              </a:rPr>
              <a:t>C[1]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313678" y="5951583"/>
            <a:ext cx="425450" cy="2425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20" dirty="0">
                <a:latin typeface="Verdana"/>
                <a:cs typeface="Verdana"/>
              </a:rPr>
              <a:t>C[2]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7609458" y="5951583"/>
            <a:ext cx="425450" cy="2425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20" dirty="0">
                <a:latin typeface="Verdana"/>
                <a:cs typeface="Verdana"/>
              </a:rPr>
              <a:t>C[3]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5613653" y="6234799"/>
            <a:ext cx="67310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10" dirty="0">
                <a:latin typeface="Arial MT"/>
                <a:cs typeface="Arial MT"/>
              </a:rPr>
              <a:t>Space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113" name="object 113"/>
          <p:cNvSpPr txBox="1"/>
          <p:nvPr/>
        </p:nvSpPr>
        <p:spPr>
          <a:xfrm>
            <a:off x="231140" y="6578999"/>
            <a:ext cx="156146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Slide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credit: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Krste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Asanovic</a:t>
            </a:r>
            <a:endParaRPr sz="1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75" dirty="0"/>
              <a:t>Recall:</a:t>
            </a:r>
            <a:r>
              <a:rPr sz="4000" spc="-75" dirty="0"/>
              <a:t> </a:t>
            </a:r>
            <a:r>
              <a:rPr sz="4000" spc="-25" dirty="0"/>
              <a:t>Vector</a:t>
            </a:r>
            <a:r>
              <a:rPr sz="4000" spc="-225" dirty="0"/>
              <a:t> </a:t>
            </a:r>
            <a:r>
              <a:rPr sz="4000" dirty="0"/>
              <a:t>Unit</a:t>
            </a:r>
            <a:r>
              <a:rPr sz="4000" spc="-180" dirty="0"/>
              <a:t> </a:t>
            </a:r>
            <a:r>
              <a:rPr sz="4000" spc="-35" dirty="0"/>
              <a:t>Structure</a:t>
            </a:r>
            <a:endParaRPr sz="4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545591" y="1124711"/>
            <a:ext cx="7828915" cy="4742815"/>
            <a:chOff x="545591" y="1124711"/>
            <a:chExt cx="7828915" cy="4742815"/>
          </a:xfrm>
        </p:grpSpPr>
        <p:sp>
          <p:nvSpPr>
            <p:cNvPr id="4" name="object 4"/>
            <p:cNvSpPr/>
            <p:nvPr/>
          </p:nvSpPr>
          <p:spPr>
            <a:xfrm>
              <a:off x="1478280" y="4114800"/>
              <a:ext cx="914400" cy="1066800"/>
            </a:xfrm>
            <a:custGeom>
              <a:avLst/>
              <a:gdLst/>
              <a:ahLst/>
              <a:cxnLst/>
              <a:rect l="l" t="t" r="r" b="b"/>
              <a:pathLst>
                <a:path w="914400" h="1066800">
                  <a:moveTo>
                    <a:pt x="0" y="0"/>
                  </a:moveTo>
                  <a:lnTo>
                    <a:pt x="228600" y="1066800"/>
                  </a:lnTo>
                  <a:lnTo>
                    <a:pt x="714375" y="1066800"/>
                  </a:lnTo>
                  <a:lnTo>
                    <a:pt x="914400" y="0"/>
                  </a:lnTo>
                  <a:lnTo>
                    <a:pt x="533400" y="0"/>
                  </a:lnTo>
                  <a:lnTo>
                    <a:pt x="457200" y="152400"/>
                  </a:lnTo>
                  <a:lnTo>
                    <a:pt x="38100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478280" y="5029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1478280" y="5029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4956" y="5027676"/>
              <a:ext cx="156971" cy="792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78280" y="4267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1478280" y="4267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4956" y="4265676"/>
              <a:ext cx="156971" cy="7924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78280" y="4648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478280" y="4648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4956" y="4646676"/>
              <a:ext cx="156971" cy="7924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2180" y="3886200"/>
              <a:ext cx="76200" cy="2286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2580" y="3886200"/>
              <a:ext cx="76200" cy="2286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478280" y="1523999"/>
              <a:ext cx="914400" cy="1066800"/>
            </a:xfrm>
            <a:custGeom>
              <a:avLst/>
              <a:gdLst/>
              <a:ahLst/>
              <a:cxnLst/>
              <a:rect l="l" t="t" r="r" b="b"/>
              <a:pathLst>
                <a:path w="914400" h="1066800">
                  <a:moveTo>
                    <a:pt x="0" y="1066800"/>
                  </a:moveTo>
                  <a:lnTo>
                    <a:pt x="228600" y="0"/>
                  </a:lnTo>
                  <a:lnTo>
                    <a:pt x="714375" y="0"/>
                  </a:lnTo>
                  <a:lnTo>
                    <a:pt x="914400" y="1066800"/>
                  </a:lnTo>
                  <a:lnTo>
                    <a:pt x="533400" y="1066800"/>
                  </a:lnTo>
                  <a:lnTo>
                    <a:pt x="457200" y="914400"/>
                  </a:lnTo>
                  <a:lnTo>
                    <a:pt x="381000" y="1066800"/>
                  </a:lnTo>
                  <a:lnTo>
                    <a:pt x="0" y="10668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1478280" y="1600199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1478280" y="1600199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4956" y="1598675"/>
              <a:ext cx="156971" cy="7924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478280" y="2362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1478280" y="2362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4956" y="2360675"/>
              <a:ext cx="156971" cy="7924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478280" y="1981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1478280" y="1981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4956" y="1979675"/>
              <a:ext cx="156971" cy="7924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2180" y="2590800"/>
              <a:ext cx="76200" cy="2286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2580" y="2590800"/>
              <a:ext cx="76200" cy="2286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211580" y="1365249"/>
              <a:ext cx="1447800" cy="4502150"/>
            </a:xfrm>
            <a:custGeom>
              <a:avLst/>
              <a:gdLst/>
              <a:ahLst/>
              <a:cxnLst/>
              <a:rect l="l" t="t" r="r" b="b"/>
              <a:pathLst>
                <a:path w="1447800" h="4502150">
                  <a:moveTo>
                    <a:pt x="76200" y="2597150"/>
                  </a:moveTo>
                  <a:lnTo>
                    <a:pt x="69850" y="2584450"/>
                  </a:lnTo>
                  <a:lnTo>
                    <a:pt x="38100" y="2520950"/>
                  </a:lnTo>
                  <a:lnTo>
                    <a:pt x="0" y="2597150"/>
                  </a:lnTo>
                  <a:lnTo>
                    <a:pt x="31750" y="2597150"/>
                  </a:lnTo>
                  <a:lnTo>
                    <a:pt x="31750" y="4502150"/>
                  </a:lnTo>
                  <a:lnTo>
                    <a:pt x="44450" y="4502150"/>
                  </a:lnTo>
                  <a:lnTo>
                    <a:pt x="44450" y="2597150"/>
                  </a:lnTo>
                  <a:lnTo>
                    <a:pt x="76200" y="2597150"/>
                  </a:lnTo>
                  <a:close/>
                </a:path>
                <a:path w="1447800" h="4502150">
                  <a:moveTo>
                    <a:pt x="228600" y="4425950"/>
                  </a:moveTo>
                  <a:lnTo>
                    <a:pt x="196850" y="4425950"/>
                  </a:lnTo>
                  <a:lnTo>
                    <a:pt x="196850" y="2520950"/>
                  </a:lnTo>
                  <a:lnTo>
                    <a:pt x="184150" y="2520950"/>
                  </a:lnTo>
                  <a:lnTo>
                    <a:pt x="184150" y="4425950"/>
                  </a:lnTo>
                  <a:lnTo>
                    <a:pt x="152400" y="4425950"/>
                  </a:lnTo>
                  <a:lnTo>
                    <a:pt x="190500" y="4502150"/>
                  </a:lnTo>
                  <a:lnTo>
                    <a:pt x="222250" y="4438650"/>
                  </a:lnTo>
                  <a:lnTo>
                    <a:pt x="228600" y="4425950"/>
                  </a:lnTo>
                  <a:close/>
                </a:path>
                <a:path w="1447800" h="4502150">
                  <a:moveTo>
                    <a:pt x="1447800" y="2597150"/>
                  </a:moveTo>
                  <a:lnTo>
                    <a:pt x="1441450" y="2584450"/>
                  </a:lnTo>
                  <a:lnTo>
                    <a:pt x="1409700" y="2520950"/>
                  </a:lnTo>
                  <a:lnTo>
                    <a:pt x="1371600" y="2597150"/>
                  </a:lnTo>
                  <a:lnTo>
                    <a:pt x="1403350" y="2597150"/>
                  </a:lnTo>
                  <a:lnTo>
                    <a:pt x="1403350" y="3962400"/>
                  </a:lnTo>
                  <a:lnTo>
                    <a:pt x="730250" y="3962400"/>
                  </a:lnTo>
                  <a:lnTo>
                    <a:pt x="730250" y="3816350"/>
                  </a:lnTo>
                  <a:lnTo>
                    <a:pt x="717550" y="3816350"/>
                  </a:lnTo>
                  <a:lnTo>
                    <a:pt x="717550" y="3972306"/>
                  </a:lnTo>
                  <a:lnTo>
                    <a:pt x="720344" y="3975100"/>
                  </a:lnTo>
                  <a:lnTo>
                    <a:pt x="1413256" y="3975100"/>
                  </a:lnTo>
                  <a:lnTo>
                    <a:pt x="1416050" y="3972306"/>
                  </a:lnTo>
                  <a:lnTo>
                    <a:pt x="1416050" y="3968762"/>
                  </a:lnTo>
                  <a:lnTo>
                    <a:pt x="730250" y="3968750"/>
                  </a:lnTo>
                  <a:lnTo>
                    <a:pt x="1403350" y="3968750"/>
                  </a:lnTo>
                  <a:lnTo>
                    <a:pt x="1416050" y="3968762"/>
                  </a:lnTo>
                  <a:lnTo>
                    <a:pt x="1416050" y="3962400"/>
                  </a:lnTo>
                  <a:lnTo>
                    <a:pt x="1416050" y="2597150"/>
                  </a:lnTo>
                  <a:lnTo>
                    <a:pt x="1447800" y="2597150"/>
                  </a:lnTo>
                  <a:close/>
                </a:path>
                <a:path w="1447800" h="4502150">
                  <a:moveTo>
                    <a:pt x="1447800" y="1377950"/>
                  </a:moveTo>
                  <a:lnTo>
                    <a:pt x="1416050" y="1377950"/>
                  </a:lnTo>
                  <a:lnTo>
                    <a:pt x="1416050" y="12700"/>
                  </a:lnTo>
                  <a:lnTo>
                    <a:pt x="1416050" y="6350"/>
                  </a:lnTo>
                  <a:lnTo>
                    <a:pt x="1416050" y="2794"/>
                  </a:lnTo>
                  <a:lnTo>
                    <a:pt x="1413256" y="0"/>
                  </a:lnTo>
                  <a:lnTo>
                    <a:pt x="720344" y="0"/>
                  </a:lnTo>
                  <a:lnTo>
                    <a:pt x="717550" y="2794"/>
                  </a:lnTo>
                  <a:lnTo>
                    <a:pt x="717550" y="158750"/>
                  </a:lnTo>
                  <a:lnTo>
                    <a:pt x="730250" y="158750"/>
                  </a:lnTo>
                  <a:lnTo>
                    <a:pt x="730250" y="12700"/>
                  </a:lnTo>
                  <a:lnTo>
                    <a:pt x="1403350" y="12700"/>
                  </a:lnTo>
                  <a:lnTo>
                    <a:pt x="1403350" y="1377950"/>
                  </a:lnTo>
                  <a:lnTo>
                    <a:pt x="1371600" y="1377950"/>
                  </a:lnTo>
                  <a:lnTo>
                    <a:pt x="1409700" y="1454150"/>
                  </a:lnTo>
                  <a:lnTo>
                    <a:pt x="1441450" y="1390650"/>
                  </a:lnTo>
                  <a:lnTo>
                    <a:pt x="1447800" y="13779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3383280" y="4114800"/>
              <a:ext cx="914400" cy="1066800"/>
            </a:xfrm>
            <a:custGeom>
              <a:avLst/>
              <a:gdLst/>
              <a:ahLst/>
              <a:cxnLst/>
              <a:rect l="l" t="t" r="r" b="b"/>
              <a:pathLst>
                <a:path w="914400" h="1066800">
                  <a:moveTo>
                    <a:pt x="0" y="0"/>
                  </a:moveTo>
                  <a:lnTo>
                    <a:pt x="228600" y="1066800"/>
                  </a:lnTo>
                  <a:lnTo>
                    <a:pt x="714375" y="1066800"/>
                  </a:lnTo>
                  <a:lnTo>
                    <a:pt x="914400" y="0"/>
                  </a:lnTo>
                  <a:lnTo>
                    <a:pt x="533400" y="0"/>
                  </a:lnTo>
                  <a:lnTo>
                    <a:pt x="457200" y="152400"/>
                  </a:lnTo>
                  <a:lnTo>
                    <a:pt x="38100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3383280" y="5029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31"/>
            <p:cNvSpPr/>
            <p:nvPr/>
          </p:nvSpPr>
          <p:spPr>
            <a:xfrm>
              <a:off x="3383280" y="5029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9956" y="5027676"/>
              <a:ext cx="156972" cy="7924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383280" y="4267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3383280" y="4267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9956" y="4265676"/>
              <a:ext cx="156972" cy="7924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383280" y="4648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" name="object 37"/>
            <p:cNvSpPr/>
            <p:nvPr/>
          </p:nvSpPr>
          <p:spPr>
            <a:xfrm>
              <a:off x="3383280" y="4648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9956" y="4646676"/>
              <a:ext cx="156972" cy="7924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7180" y="3886200"/>
              <a:ext cx="76200" cy="2286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7580" y="3886200"/>
              <a:ext cx="76200" cy="22860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383280" y="1523999"/>
              <a:ext cx="914400" cy="1066800"/>
            </a:xfrm>
            <a:custGeom>
              <a:avLst/>
              <a:gdLst/>
              <a:ahLst/>
              <a:cxnLst/>
              <a:rect l="l" t="t" r="r" b="b"/>
              <a:pathLst>
                <a:path w="914400" h="1066800">
                  <a:moveTo>
                    <a:pt x="0" y="1066800"/>
                  </a:moveTo>
                  <a:lnTo>
                    <a:pt x="228600" y="0"/>
                  </a:lnTo>
                  <a:lnTo>
                    <a:pt x="714375" y="0"/>
                  </a:lnTo>
                  <a:lnTo>
                    <a:pt x="914400" y="1066800"/>
                  </a:lnTo>
                  <a:lnTo>
                    <a:pt x="533400" y="1066800"/>
                  </a:lnTo>
                  <a:lnTo>
                    <a:pt x="457200" y="914400"/>
                  </a:lnTo>
                  <a:lnTo>
                    <a:pt x="381000" y="1066800"/>
                  </a:lnTo>
                  <a:lnTo>
                    <a:pt x="0" y="10668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" name="object 42"/>
            <p:cNvSpPr/>
            <p:nvPr/>
          </p:nvSpPr>
          <p:spPr>
            <a:xfrm>
              <a:off x="3383280" y="1600199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" name="object 43"/>
            <p:cNvSpPr/>
            <p:nvPr/>
          </p:nvSpPr>
          <p:spPr>
            <a:xfrm>
              <a:off x="3383280" y="1600199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9956" y="1598675"/>
              <a:ext cx="156972" cy="7924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383280" y="2362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" name="object 46"/>
            <p:cNvSpPr/>
            <p:nvPr/>
          </p:nvSpPr>
          <p:spPr>
            <a:xfrm>
              <a:off x="3383280" y="2362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9956" y="2360675"/>
              <a:ext cx="156972" cy="7924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3383280" y="1981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9" name="object 49"/>
            <p:cNvSpPr/>
            <p:nvPr/>
          </p:nvSpPr>
          <p:spPr>
            <a:xfrm>
              <a:off x="3383280" y="1981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9956" y="1979675"/>
              <a:ext cx="156972" cy="7924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180" y="2590800"/>
              <a:ext cx="76200" cy="22860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7580" y="2590800"/>
              <a:ext cx="76200" cy="22860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3116580" y="1365249"/>
              <a:ext cx="1447800" cy="4502150"/>
            </a:xfrm>
            <a:custGeom>
              <a:avLst/>
              <a:gdLst/>
              <a:ahLst/>
              <a:cxnLst/>
              <a:rect l="l" t="t" r="r" b="b"/>
              <a:pathLst>
                <a:path w="1447800" h="4502150">
                  <a:moveTo>
                    <a:pt x="76200" y="2597150"/>
                  </a:moveTo>
                  <a:lnTo>
                    <a:pt x="69850" y="2584450"/>
                  </a:lnTo>
                  <a:lnTo>
                    <a:pt x="38100" y="2520950"/>
                  </a:lnTo>
                  <a:lnTo>
                    <a:pt x="0" y="2597150"/>
                  </a:lnTo>
                  <a:lnTo>
                    <a:pt x="31750" y="2597150"/>
                  </a:lnTo>
                  <a:lnTo>
                    <a:pt x="31750" y="4502150"/>
                  </a:lnTo>
                  <a:lnTo>
                    <a:pt x="44450" y="4502150"/>
                  </a:lnTo>
                  <a:lnTo>
                    <a:pt x="44450" y="2597150"/>
                  </a:lnTo>
                  <a:lnTo>
                    <a:pt x="76200" y="2597150"/>
                  </a:lnTo>
                  <a:close/>
                </a:path>
                <a:path w="1447800" h="4502150">
                  <a:moveTo>
                    <a:pt x="228600" y="4425950"/>
                  </a:moveTo>
                  <a:lnTo>
                    <a:pt x="196837" y="4425950"/>
                  </a:lnTo>
                  <a:lnTo>
                    <a:pt x="196837" y="2520950"/>
                  </a:lnTo>
                  <a:lnTo>
                    <a:pt x="184137" y="2520950"/>
                  </a:lnTo>
                  <a:lnTo>
                    <a:pt x="184137" y="4425950"/>
                  </a:lnTo>
                  <a:lnTo>
                    <a:pt x="152387" y="4425950"/>
                  </a:lnTo>
                  <a:lnTo>
                    <a:pt x="190487" y="4502150"/>
                  </a:lnTo>
                  <a:lnTo>
                    <a:pt x="222250" y="4438650"/>
                  </a:lnTo>
                  <a:lnTo>
                    <a:pt x="228600" y="4425950"/>
                  </a:lnTo>
                  <a:close/>
                </a:path>
                <a:path w="1447800" h="4502150">
                  <a:moveTo>
                    <a:pt x="1447800" y="2597150"/>
                  </a:moveTo>
                  <a:lnTo>
                    <a:pt x="1441450" y="2584450"/>
                  </a:lnTo>
                  <a:lnTo>
                    <a:pt x="1409700" y="2520950"/>
                  </a:lnTo>
                  <a:lnTo>
                    <a:pt x="1371600" y="2597150"/>
                  </a:lnTo>
                  <a:lnTo>
                    <a:pt x="1403350" y="2597150"/>
                  </a:lnTo>
                  <a:lnTo>
                    <a:pt x="1403350" y="3962400"/>
                  </a:lnTo>
                  <a:lnTo>
                    <a:pt x="730250" y="3962400"/>
                  </a:lnTo>
                  <a:lnTo>
                    <a:pt x="730250" y="3816350"/>
                  </a:lnTo>
                  <a:lnTo>
                    <a:pt x="717550" y="3816350"/>
                  </a:lnTo>
                  <a:lnTo>
                    <a:pt x="717550" y="3972306"/>
                  </a:lnTo>
                  <a:lnTo>
                    <a:pt x="720344" y="3975100"/>
                  </a:lnTo>
                  <a:lnTo>
                    <a:pt x="1413256" y="3975100"/>
                  </a:lnTo>
                  <a:lnTo>
                    <a:pt x="1416050" y="3972306"/>
                  </a:lnTo>
                  <a:lnTo>
                    <a:pt x="1416050" y="3968762"/>
                  </a:lnTo>
                  <a:lnTo>
                    <a:pt x="730250" y="3968750"/>
                  </a:lnTo>
                  <a:lnTo>
                    <a:pt x="1403350" y="3968750"/>
                  </a:lnTo>
                  <a:lnTo>
                    <a:pt x="1416050" y="3968762"/>
                  </a:lnTo>
                  <a:lnTo>
                    <a:pt x="1416050" y="3962400"/>
                  </a:lnTo>
                  <a:lnTo>
                    <a:pt x="1416050" y="2597150"/>
                  </a:lnTo>
                  <a:lnTo>
                    <a:pt x="1447800" y="2597150"/>
                  </a:lnTo>
                  <a:close/>
                </a:path>
                <a:path w="1447800" h="4502150">
                  <a:moveTo>
                    <a:pt x="1447800" y="1377950"/>
                  </a:moveTo>
                  <a:lnTo>
                    <a:pt x="1416050" y="1377950"/>
                  </a:lnTo>
                  <a:lnTo>
                    <a:pt x="1416050" y="12700"/>
                  </a:lnTo>
                  <a:lnTo>
                    <a:pt x="1416050" y="6350"/>
                  </a:lnTo>
                  <a:lnTo>
                    <a:pt x="1416050" y="2794"/>
                  </a:lnTo>
                  <a:lnTo>
                    <a:pt x="1413256" y="0"/>
                  </a:lnTo>
                  <a:lnTo>
                    <a:pt x="720344" y="0"/>
                  </a:lnTo>
                  <a:lnTo>
                    <a:pt x="717550" y="2794"/>
                  </a:lnTo>
                  <a:lnTo>
                    <a:pt x="717550" y="158750"/>
                  </a:lnTo>
                  <a:lnTo>
                    <a:pt x="730250" y="158750"/>
                  </a:lnTo>
                  <a:lnTo>
                    <a:pt x="730250" y="12700"/>
                  </a:lnTo>
                  <a:lnTo>
                    <a:pt x="1403350" y="12700"/>
                  </a:lnTo>
                  <a:lnTo>
                    <a:pt x="1403350" y="1377950"/>
                  </a:lnTo>
                  <a:lnTo>
                    <a:pt x="1371600" y="1377950"/>
                  </a:lnTo>
                  <a:lnTo>
                    <a:pt x="1409700" y="1454150"/>
                  </a:lnTo>
                  <a:lnTo>
                    <a:pt x="1441450" y="1390650"/>
                  </a:lnTo>
                  <a:lnTo>
                    <a:pt x="1447800" y="13779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4" name="object 54"/>
            <p:cNvSpPr/>
            <p:nvPr/>
          </p:nvSpPr>
          <p:spPr>
            <a:xfrm>
              <a:off x="5288280" y="4114800"/>
              <a:ext cx="914400" cy="1066800"/>
            </a:xfrm>
            <a:custGeom>
              <a:avLst/>
              <a:gdLst/>
              <a:ahLst/>
              <a:cxnLst/>
              <a:rect l="l" t="t" r="r" b="b"/>
              <a:pathLst>
                <a:path w="914400" h="1066800">
                  <a:moveTo>
                    <a:pt x="0" y="0"/>
                  </a:moveTo>
                  <a:lnTo>
                    <a:pt x="228600" y="1066800"/>
                  </a:lnTo>
                  <a:lnTo>
                    <a:pt x="714375" y="1066800"/>
                  </a:lnTo>
                  <a:lnTo>
                    <a:pt x="914400" y="0"/>
                  </a:lnTo>
                  <a:lnTo>
                    <a:pt x="533400" y="0"/>
                  </a:lnTo>
                  <a:lnTo>
                    <a:pt x="457200" y="152400"/>
                  </a:lnTo>
                  <a:lnTo>
                    <a:pt x="38100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5" name="object 55"/>
            <p:cNvSpPr/>
            <p:nvPr/>
          </p:nvSpPr>
          <p:spPr>
            <a:xfrm>
              <a:off x="5288280" y="5029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6" name="object 56"/>
            <p:cNvSpPr/>
            <p:nvPr/>
          </p:nvSpPr>
          <p:spPr>
            <a:xfrm>
              <a:off x="5288280" y="5029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7" name="object 5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4956" y="5027676"/>
              <a:ext cx="156972" cy="79248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5288280" y="4267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9" name="object 59"/>
            <p:cNvSpPr/>
            <p:nvPr/>
          </p:nvSpPr>
          <p:spPr>
            <a:xfrm>
              <a:off x="5288280" y="4267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0" name="object 6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4956" y="4265676"/>
              <a:ext cx="156972" cy="79248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5288280" y="4648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2" name="object 62"/>
            <p:cNvSpPr/>
            <p:nvPr/>
          </p:nvSpPr>
          <p:spPr>
            <a:xfrm>
              <a:off x="5288280" y="4648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3" name="object 6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4956" y="4646676"/>
              <a:ext cx="156972" cy="7924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2180" y="3886200"/>
              <a:ext cx="76200" cy="22860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2580" y="3886200"/>
              <a:ext cx="76200" cy="22860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5288280" y="1523999"/>
              <a:ext cx="914400" cy="1066800"/>
            </a:xfrm>
            <a:custGeom>
              <a:avLst/>
              <a:gdLst/>
              <a:ahLst/>
              <a:cxnLst/>
              <a:rect l="l" t="t" r="r" b="b"/>
              <a:pathLst>
                <a:path w="914400" h="1066800">
                  <a:moveTo>
                    <a:pt x="0" y="1066800"/>
                  </a:moveTo>
                  <a:lnTo>
                    <a:pt x="228600" y="0"/>
                  </a:lnTo>
                  <a:lnTo>
                    <a:pt x="714375" y="0"/>
                  </a:lnTo>
                  <a:lnTo>
                    <a:pt x="914400" y="1066800"/>
                  </a:lnTo>
                  <a:lnTo>
                    <a:pt x="533400" y="1066800"/>
                  </a:lnTo>
                  <a:lnTo>
                    <a:pt x="457200" y="914400"/>
                  </a:lnTo>
                  <a:lnTo>
                    <a:pt x="381000" y="1066800"/>
                  </a:lnTo>
                  <a:lnTo>
                    <a:pt x="0" y="10668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7" name="object 67"/>
            <p:cNvSpPr/>
            <p:nvPr/>
          </p:nvSpPr>
          <p:spPr>
            <a:xfrm>
              <a:off x="5288280" y="1600199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8" name="object 68"/>
            <p:cNvSpPr/>
            <p:nvPr/>
          </p:nvSpPr>
          <p:spPr>
            <a:xfrm>
              <a:off x="5288280" y="1600199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9" name="object 6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4956" y="1598675"/>
              <a:ext cx="156972" cy="79248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5288280" y="2362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1" name="object 71"/>
            <p:cNvSpPr/>
            <p:nvPr/>
          </p:nvSpPr>
          <p:spPr>
            <a:xfrm>
              <a:off x="5288280" y="2362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72" name="object 7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4956" y="2360675"/>
              <a:ext cx="156972" cy="79248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5288280" y="1981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4" name="object 74"/>
            <p:cNvSpPr/>
            <p:nvPr/>
          </p:nvSpPr>
          <p:spPr>
            <a:xfrm>
              <a:off x="5288280" y="1981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75" name="object 7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4956" y="1979675"/>
              <a:ext cx="156972" cy="79248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2180" y="2590800"/>
              <a:ext cx="76200" cy="22860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02580" y="2590800"/>
              <a:ext cx="76200" cy="22860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5021580" y="1365249"/>
              <a:ext cx="1447800" cy="4502150"/>
            </a:xfrm>
            <a:custGeom>
              <a:avLst/>
              <a:gdLst/>
              <a:ahLst/>
              <a:cxnLst/>
              <a:rect l="l" t="t" r="r" b="b"/>
              <a:pathLst>
                <a:path w="1447800" h="4502150">
                  <a:moveTo>
                    <a:pt x="76200" y="2597150"/>
                  </a:moveTo>
                  <a:lnTo>
                    <a:pt x="69850" y="2584450"/>
                  </a:lnTo>
                  <a:lnTo>
                    <a:pt x="38100" y="2520950"/>
                  </a:lnTo>
                  <a:lnTo>
                    <a:pt x="0" y="2597150"/>
                  </a:lnTo>
                  <a:lnTo>
                    <a:pt x="31750" y="2597150"/>
                  </a:lnTo>
                  <a:lnTo>
                    <a:pt x="31750" y="4502150"/>
                  </a:lnTo>
                  <a:lnTo>
                    <a:pt x="44450" y="4502150"/>
                  </a:lnTo>
                  <a:lnTo>
                    <a:pt x="44450" y="2597150"/>
                  </a:lnTo>
                  <a:lnTo>
                    <a:pt x="76200" y="2597150"/>
                  </a:lnTo>
                  <a:close/>
                </a:path>
                <a:path w="1447800" h="4502150">
                  <a:moveTo>
                    <a:pt x="228600" y="4425950"/>
                  </a:moveTo>
                  <a:lnTo>
                    <a:pt x="196850" y="4425950"/>
                  </a:lnTo>
                  <a:lnTo>
                    <a:pt x="196850" y="2520950"/>
                  </a:lnTo>
                  <a:lnTo>
                    <a:pt x="184150" y="2520950"/>
                  </a:lnTo>
                  <a:lnTo>
                    <a:pt x="184150" y="4425950"/>
                  </a:lnTo>
                  <a:lnTo>
                    <a:pt x="152400" y="4425950"/>
                  </a:lnTo>
                  <a:lnTo>
                    <a:pt x="190500" y="4502150"/>
                  </a:lnTo>
                  <a:lnTo>
                    <a:pt x="222250" y="4438650"/>
                  </a:lnTo>
                  <a:lnTo>
                    <a:pt x="228600" y="4425950"/>
                  </a:lnTo>
                  <a:close/>
                </a:path>
                <a:path w="1447800" h="4502150">
                  <a:moveTo>
                    <a:pt x="1447800" y="2597150"/>
                  </a:moveTo>
                  <a:lnTo>
                    <a:pt x="1441450" y="2584450"/>
                  </a:lnTo>
                  <a:lnTo>
                    <a:pt x="1409700" y="2520950"/>
                  </a:lnTo>
                  <a:lnTo>
                    <a:pt x="1371600" y="2597150"/>
                  </a:lnTo>
                  <a:lnTo>
                    <a:pt x="1403350" y="2597150"/>
                  </a:lnTo>
                  <a:lnTo>
                    <a:pt x="1403350" y="3962400"/>
                  </a:lnTo>
                  <a:lnTo>
                    <a:pt x="730250" y="3962400"/>
                  </a:lnTo>
                  <a:lnTo>
                    <a:pt x="730250" y="3816350"/>
                  </a:lnTo>
                  <a:lnTo>
                    <a:pt x="717550" y="3816350"/>
                  </a:lnTo>
                  <a:lnTo>
                    <a:pt x="717550" y="3972306"/>
                  </a:lnTo>
                  <a:lnTo>
                    <a:pt x="720344" y="3975100"/>
                  </a:lnTo>
                  <a:lnTo>
                    <a:pt x="1413256" y="3975100"/>
                  </a:lnTo>
                  <a:lnTo>
                    <a:pt x="1416050" y="3972306"/>
                  </a:lnTo>
                  <a:lnTo>
                    <a:pt x="1416050" y="3968762"/>
                  </a:lnTo>
                  <a:lnTo>
                    <a:pt x="730250" y="3968750"/>
                  </a:lnTo>
                  <a:lnTo>
                    <a:pt x="1403350" y="3968750"/>
                  </a:lnTo>
                  <a:lnTo>
                    <a:pt x="1416050" y="3968762"/>
                  </a:lnTo>
                  <a:lnTo>
                    <a:pt x="1416050" y="3962400"/>
                  </a:lnTo>
                  <a:lnTo>
                    <a:pt x="1416050" y="2597150"/>
                  </a:lnTo>
                  <a:lnTo>
                    <a:pt x="1447800" y="2597150"/>
                  </a:lnTo>
                  <a:close/>
                </a:path>
                <a:path w="1447800" h="4502150">
                  <a:moveTo>
                    <a:pt x="1447800" y="1377950"/>
                  </a:moveTo>
                  <a:lnTo>
                    <a:pt x="1416050" y="1377950"/>
                  </a:lnTo>
                  <a:lnTo>
                    <a:pt x="1416050" y="12700"/>
                  </a:lnTo>
                  <a:lnTo>
                    <a:pt x="1416050" y="6350"/>
                  </a:lnTo>
                  <a:lnTo>
                    <a:pt x="1416050" y="2794"/>
                  </a:lnTo>
                  <a:lnTo>
                    <a:pt x="1413256" y="0"/>
                  </a:lnTo>
                  <a:lnTo>
                    <a:pt x="720344" y="0"/>
                  </a:lnTo>
                  <a:lnTo>
                    <a:pt x="717550" y="2794"/>
                  </a:lnTo>
                  <a:lnTo>
                    <a:pt x="717550" y="158750"/>
                  </a:lnTo>
                  <a:lnTo>
                    <a:pt x="730250" y="158750"/>
                  </a:lnTo>
                  <a:lnTo>
                    <a:pt x="730250" y="12700"/>
                  </a:lnTo>
                  <a:lnTo>
                    <a:pt x="1403350" y="12700"/>
                  </a:lnTo>
                  <a:lnTo>
                    <a:pt x="1403350" y="1377950"/>
                  </a:lnTo>
                  <a:lnTo>
                    <a:pt x="1371600" y="1377950"/>
                  </a:lnTo>
                  <a:lnTo>
                    <a:pt x="1409700" y="1454150"/>
                  </a:lnTo>
                  <a:lnTo>
                    <a:pt x="1441450" y="1390650"/>
                  </a:lnTo>
                  <a:lnTo>
                    <a:pt x="1447800" y="13779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9" name="object 79"/>
            <p:cNvSpPr/>
            <p:nvPr/>
          </p:nvSpPr>
          <p:spPr>
            <a:xfrm>
              <a:off x="7193280" y="4114800"/>
              <a:ext cx="914400" cy="1066800"/>
            </a:xfrm>
            <a:custGeom>
              <a:avLst/>
              <a:gdLst/>
              <a:ahLst/>
              <a:cxnLst/>
              <a:rect l="l" t="t" r="r" b="b"/>
              <a:pathLst>
                <a:path w="914400" h="1066800">
                  <a:moveTo>
                    <a:pt x="0" y="0"/>
                  </a:moveTo>
                  <a:lnTo>
                    <a:pt x="228600" y="1066800"/>
                  </a:lnTo>
                  <a:lnTo>
                    <a:pt x="714375" y="1066800"/>
                  </a:lnTo>
                  <a:lnTo>
                    <a:pt x="914400" y="0"/>
                  </a:lnTo>
                  <a:lnTo>
                    <a:pt x="533400" y="0"/>
                  </a:lnTo>
                  <a:lnTo>
                    <a:pt x="457200" y="152400"/>
                  </a:lnTo>
                  <a:lnTo>
                    <a:pt x="38100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0" name="object 80"/>
            <p:cNvSpPr/>
            <p:nvPr/>
          </p:nvSpPr>
          <p:spPr>
            <a:xfrm>
              <a:off x="7193280" y="5029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1" name="object 81"/>
            <p:cNvSpPr/>
            <p:nvPr/>
          </p:nvSpPr>
          <p:spPr>
            <a:xfrm>
              <a:off x="7193280" y="5029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2" name="object 8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29956" y="5027676"/>
              <a:ext cx="156972" cy="79248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7193280" y="4267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4" name="object 84"/>
            <p:cNvSpPr/>
            <p:nvPr/>
          </p:nvSpPr>
          <p:spPr>
            <a:xfrm>
              <a:off x="7193280" y="4267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5" name="object 8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29956" y="4265676"/>
              <a:ext cx="156972" cy="79248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7193280" y="4648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7" name="object 87"/>
            <p:cNvSpPr/>
            <p:nvPr/>
          </p:nvSpPr>
          <p:spPr>
            <a:xfrm>
              <a:off x="7193280" y="4648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8" name="object 8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29956" y="4646676"/>
              <a:ext cx="156972" cy="79248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17180" y="3886200"/>
              <a:ext cx="76200" cy="228600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07580" y="3886200"/>
              <a:ext cx="76200" cy="228600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7193280" y="1523999"/>
              <a:ext cx="914400" cy="1066800"/>
            </a:xfrm>
            <a:custGeom>
              <a:avLst/>
              <a:gdLst/>
              <a:ahLst/>
              <a:cxnLst/>
              <a:rect l="l" t="t" r="r" b="b"/>
              <a:pathLst>
                <a:path w="914400" h="1066800">
                  <a:moveTo>
                    <a:pt x="0" y="1066800"/>
                  </a:moveTo>
                  <a:lnTo>
                    <a:pt x="228600" y="0"/>
                  </a:lnTo>
                  <a:lnTo>
                    <a:pt x="714375" y="0"/>
                  </a:lnTo>
                  <a:lnTo>
                    <a:pt x="914400" y="1066800"/>
                  </a:lnTo>
                  <a:lnTo>
                    <a:pt x="533400" y="1066800"/>
                  </a:lnTo>
                  <a:lnTo>
                    <a:pt x="457200" y="914400"/>
                  </a:lnTo>
                  <a:lnTo>
                    <a:pt x="381000" y="1066800"/>
                  </a:lnTo>
                  <a:lnTo>
                    <a:pt x="0" y="10668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2" name="object 92"/>
            <p:cNvSpPr/>
            <p:nvPr/>
          </p:nvSpPr>
          <p:spPr>
            <a:xfrm>
              <a:off x="7193280" y="1600199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3" name="object 93"/>
            <p:cNvSpPr/>
            <p:nvPr/>
          </p:nvSpPr>
          <p:spPr>
            <a:xfrm>
              <a:off x="7193280" y="1600199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4" name="object 9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29956" y="1598675"/>
              <a:ext cx="156972" cy="79248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7193280" y="2362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6" name="object 96"/>
            <p:cNvSpPr/>
            <p:nvPr/>
          </p:nvSpPr>
          <p:spPr>
            <a:xfrm>
              <a:off x="7193280" y="2362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7" name="object 9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29956" y="2360675"/>
              <a:ext cx="156972" cy="79248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7193280" y="1981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9" name="object 99"/>
            <p:cNvSpPr/>
            <p:nvPr/>
          </p:nvSpPr>
          <p:spPr>
            <a:xfrm>
              <a:off x="7193280" y="1981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00" name="object 10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29956" y="1979675"/>
              <a:ext cx="156972" cy="79248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17180" y="2590800"/>
              <a:ext cx="76200" cy="228600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07580" y="2590800"/>
              <a:ext cx="76200" cy="228600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6926580" y="1365249"/>
              <a:ext cx="1447800" cy="4502150"/>
            </a:xfrm>
            <a:custGeom>
              <a:avLst/>
              <a:gdLst/>
              <a:ahLst/>
              <a:cxnLst/>
              <a:rect l="l" t="t" r="r" b="b"/>
              <a:pathLst>
                <a:path w="1447800" h="4502150">
                  <a:moveTo>
                    <a:pt x="76200" y="2597150"/>
                  </a:moveTo>
                  <a:lnTo>
                    <a:pt x="69850" y="2584450"/>
                  </a:lnTo>
                  <a:lnTo>
                    <a:pt x="38100" y="2520950"/>
                  </a:lnTo>
                  <a:lnTo>
                    <a:pt x="0" y="2597150"/>
                  </a:lnTo>
                  <a:lnTo>
                    <a:pt x="31750" y="2597150"/>
                  </a:lnTo>
                  <a:lnTo>
                    <a:pt x="31750" y="4502150"/>
                  </a:lnTo>
                  <a:lnTo>
                    <a:pt x="44450" y="4502150"/>
                  </a:lnTo>
                  <a:lnTo>
                    <a:pt x="44450" y="2597150"/>
                  </a:lnTo>
                  <a:lnTo>
                    <a:pt x="76200" y="2597150"/>
                  </a:lnTo>
                  <a:close/>
                </a:path>
                <a:path w="1447800" h="4502150">
                  <a:moveTo>
                    <a:pt x="228600" y="4425950"/>
                  </a:moveTo>
                  <a:lnTo>
                    <a:pt x="196850" y="4425950"/>
                  </a:lnTo>
                  <a:lnTo>
                    <a:pt x="196850" y="2520950"/>
                  </a:lnTo>
                  <a:lnTo>
                    <a:pt x="184150" y="2520950"/>
                  </a:lnTo>
                  <a:lnTo>
                    <a:pt x="184150" y="4425950"/>
                  </a:lnTo>
                  <a:lnTo>
                    <a:pt x="152400" y="4425950"/>
                  </a:lnTo>
                  <a:lnTo>
                    <a:pt x="190500" y="4502150"/>
                  </a:lnTo>
                  <a:lnTo>
                    <a:pt x="222250" y="4438650"/>
                  </a:lnTo>
                  <a:lnTo>
                    <a:pt x="228600" y="4425950"/>
                  </a:lnTo>
                  <a:close/>
                </a:path>
                <a:path w="1447800" h="4502150">
                  <a:moveTo>
                    <a:pt x="1447800" y="2597150"/>
                  </a:moveTo>
                  <a:lnTo>
                    <a:pt x="1441450" y="2584450"/>
                  </a:lnTo>
                  <a:lnTo>
                    <a:pt x="1409700" y="2520950"/>
                  </a:lnTo>
                  <a:lnTo>
                    <a:pt x="1371600" y="2597150"/>
                  </a:lnTo>
                  <a:lnTo>
                    <a:pt x="1403350" y="2597150"/>
                  </a:lnTo>
                  <a:lnTo>
                    <a:pt x="1403350" y="3962400"/>
                  </a:lnTo>
                  <a:lnTo>
                    <a:pt x="730250" y="3962400"/>
                  </a:lnTo>
                  <a:lnTo>
                    <a:pt x="730250" y="3816350"/>
                  </a:lnTo>
                  <a:lnTo>
                    <a:pt x="717550" y="3816350"/>
                  </a:lnTo>
                  <a:lnTo>
                    <a:pt x="717550" y="3972306"/>
                  </a:lnTo>
                  <a:lnTo>
                    <a:pt x="720344" y="3975100"/>
                  </a:lnTo>
                  <a:lnTo>
                    <a:pt x="1413256" y="3975100"/>
                  </a:lnTo>
                  <a:lnTo>
                    <a:pt x="1416050" y="3972306"/>
                  </a:lnTo>
                  <a:lnTo>
                    <a:pt x="1416050" y="3968762"/>
                  </a:lnTo>
                  <a:lnTo>
                    <a:pt x="730250" y="3968750"/>
                  </a:lnTo>
                  <a:lnTo>
                    <a:pt x="1403350" y="3968750"/>
                  </a:lnTo>
                  <a:lnTo>
                    <a:pt x="1416050" y="3968762"/>
                  </a:lnTo>
                  <a:lnTo>
                    <a:pt x="1416050" y="3962400"/>
                  </a:lnTo>
                  <a:lnTo>
                    <a:pt x="1416050" y="2597150"/>
                  </a:lnTo>
                  <a:lnTo>
                    <a:pt x="1447800" y="2597150"/>
                  </a:lnTo>
                  <a:close/>
                </a:path>
                <a:path w="1447800" h="4502150">
                  <a:moveTo>
                    <a:pt x="1447800" y="1377950"/>
                  </a:moveTo>
                  <a:lnTo>
                    <a:pt x="1416050" y="1377950"/>
                  </a:lnTo>
                  <a:lnTo>
                    <a:pt x="1416050" y="12700"/>
                  </a:lnTo>
                  <a:lnTo>
                    <a:pt x="1416050" y="6350"/>
                  </a:lnTo>
                  <a:lnTo>
                    <a:pt x="1416050" y="2794"/>
                  </a:lnTo>
                  <a:lnTo>
                    <a:pt x="1413256" y="0"/>
                  </a:lnTo>
                  <a:lnTo>
                    <a:pt x="720344" y="0"/>
                  </a:lnTo>
                  <a:lnTo>
                    <a:pt x="717550" y="2794"/>
                  </a:lnTo>
                  <a:lnTo>
                    <a:pt x="717550" y="158750"/>
                  </a:lnTo>
                  <a:lnTo>
                    <a:pt x="730250" y="158750"/>
                  </a:lnTo>
                  <a:lnTo>
                    <a:pt x="730250" y="12700"/>
                  </a:lnTo>
                  <a:lnTo>
                    <a:pt x="1403350" y="12700"/>
                  </a:lnTo>
                  <a:lnTo>
                    <a:pt x="1403350" y="1377950"/>
                  </a:lnTo>
                  <a:lnTo>
                    <a:pt x="1371600" y="1377950"/>
                  </a:lnTo>
                  <a:lnTo>
                    <a:pt x="1409700" y="1454150"/>
                  </a:lnTo>
                  <a:lnTo>
                    <a:pt x="1441450" y="1390650"/>
                  </a:lnTo>
                  <a:lnTo>
                    <a:pt x="1447800" y="13779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64641" y="1143761"/>
              <a:ext cx="2286000" cy="4343400"/>
            </a:xfrm>
            <a:custGeom>
              <a:avLst/>
              <a:gdLst/>
              <a:ahLst/>
              <a:cxnLst/>
              <a:rect l="l" t="t" r="r" b="b"/>
              <a:pathLst>
                <a:path w="2286000" h="4343400">
                  <a:moveTo>
                    <a:pt x="457199" y="304800"/>
                  </a:moveTo>
                  <a:lnTo>
                    <a:pt x="461189" y="255374"/>
                  </a:lnTo>
                  <a:lnTo>
                    <a:pt x="472738" y="208483"/>
                  </a:lnTo>
                  <a:lnTo>
                    <a:pt x="491220" y="164753"/>
                  </a:lnTo>
                  <a:lnTo>
                    <a:pt x="516008" y="124815"/>
                  </a:lnTo>
                  <a:lnTo>
                    <a:pt x="546473" y="89296"/>
                  </a:lnTo>
                  <a:lnTo>
                    <a:pt x="581988" y="58826"/>
                  </a:lnTo>
                  <a:lnTo>
                    <a:pt x="621925" y="34032"/>
                  </a:lnTo>
                  <a:lnTo>
                    <a:pt x="665658" y="15544"/>
                  </a:lnTo>
                  <a:lnTo>
                    <a:pt x="712559" y="3990"/>
                  </a:lnTo>
                  <a:lnTo>
                    <a:pt x="761999" y="0"/>
                  </a:lnTo>
                  <a:lnTo>
                    <a:pt x="1981200" y="0"/>
                  </a:lnTo>
                  <a:lnTo>
                    <a:pt x="2030625" y="3990"/>
                  </a:lnTo>
                  <a:lnTo>
                    <a:pt x="2077516" y="15544"/>
                  </a:lnTo>
                  <a:lnTo>
                    <a:pt x="2121246" y="34032"/>
                  </a:lnTo>
                  <a:lnTo>
                    <a:pt x="2161184" y="58826"/>
                  </a:lnTo>
                  <a:lnTo>
                    <a:pt x="2196703" y="89296"/>
                  </a:lnTo>
                  <a:lnTo>
                    <a:pt x="2227173" y="124815"/>
                  </a:lnTo>
                  <a:lnTo>
                    <a:pt x="2251967" y="164753"/>
                  </a:lnTo>
                  <a:lnTo>
                    <a:pt x="2270455" y="208483"/>
                  </a:lnTo>
                  <a:lnTo>
                    <a:pt x="2282009" y="255374"/>
                  </a:lnTo>
                  <a:lnTo>
                    <a:pt x="2286000" y="304800"/>
                  </a:lnTo>
                  <a:lnTo>
                    <a:pt x="2286000" y="4038600"/>
                  </a:lnTo>
                  <a:lnTo>
                    <a:pt x="2282009" y="4088025"/>
                  </a:lnTo>
                  <a:lnTo>
                    <a:pt x="2270455" y="4134916"/>
                  </a:lnTo>
                  <a:lnTo>
                    <a:pt x="2251967" y="4178646"/>
                  </a:lnTo>
                  <a:lnTo>
                    <a:pt x="2227173" y="4218584"/>
                  </a:lnTo>
                  <a:lnTo>
                    <a:pt x="2196703" y="4254103"/>
                  </a:lnTo>
                  <a:lnTo>
                    <a:pt x="2161184" y="4284573"/>
                  </a:lnTo>
                  <a:lnTo>
                    <a:pt x="2121246" y="4309367"/>
                  </a:lnTo>
                  <a:lnTo>
                    <a:pt x="2077516" y="4327855"/>
                  </a:lnTo>
                  <a:lnTo>
                    <a:pt x="2030625" y="4339409"/>
                  </a:lnTo>
                  <a:lnTo>
                    <a:pt x="1981200" y="4343400"/>
                  </a:lnTo>
                  <a:lnTo>
                    <a:pt x="761999" y="4343400"/>
                  </a:lnTo>
                  <a:lnTo>
                    <a:pt x="712559" y="4339409"/>
                  </a:lnTo>
                  <a:lnTo>
                    <a:pt x="665658" y="4327855"/>
                  </a:lnTo>
                  <a:lnTo>
                    <a:pt x="621925" y="4309367"/>
                  </a:lnTo>
                  <a:lnTo>
                    <a:pt x="581988" y="4284573"/>
                  </a:lnTo>
                  <a:lnTo>
                    <a:pt x="546473" y="4254103"/>
                  </a:lnTo>
                  <a:lnTo>
                    <a:pt x="516008" y="4218584"/>
                  </a:lnTo>
                  <a:lnTo>
                    <a:pt x="491220" y="4178646"/>
                  </a:lnTo>
                  <a:lnTo>
                    <a:pt x="472738" y="4134916"/>
                  </a:lnTo>
                  <a:lnTo>
                    <a:pt x="461189" y="4088025"/>
                  </a:lnTo>
                  <a:lnTo>
                    <a:pt x="457199" y="4038600"/>
                  </a:lnTo>
                  <a:lnTo>
                    <a:pt x="457199" y="304800"/>
                  </a:lnTo>
                  <a:close/>
                </a:path>
                <a:path w="2286000" h="4343400">
                  <a:moveTo>
                    <a:pt x="454152" y="3962400"/>
                  </a:moveTo>
                  <a:lnTo>
                    <a:pt x="0" y="4203192"/>
                  </a:lnTo>
                </a:path>
              </a:pathLst>
            </a:custGeom>
            <a:ln w="38100">
              <a:solidFill>
                <a:srgbClr val="9966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34239" y="5305171"/>
            <a:ext cx="572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20" dirty="0">
                <a:solidFill>
                  <a:srgbClr val="996600"/>
                </a:solidFill>
                <a:latin typeface="Verdana"/>
                <a:cs typeface="Verdana"/>
              </a:rPr>
              <a:t>Lane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1174241" y="1067561"/>
            <a:ext cx="7391400" cy="1600200"/>
          </a:xfrm>
          <a:custGeom>
            <a:avLst/>
            <a:gdLst/>
            <a:ahLst/>
            <a:cxnLst/>
            <a:rect l="l" t="t" r="r" b="b"/>
            <a:pathLst>
              <a:path w="7391400" h="1600200">
                <a:moveTo>
                  <a:pt x="0" y="457200"/>
                </a:moveTo>
                <a:lnTo>
                  <a:pt x="4644" y="411133"/>
                </a:lnTo>
                <a:lnTo>
                  <a:pt x="17966" y="368224"/>
                </a:lnTo>
                <a:lnTo>
                  <a:pt x="39045" y="329393"/>
                </a:lnTo>
                <a:lnTo>
                  <a:pt x="66960" y="295560"/>
                </a:lnTo>
                <a:lnTo>
                  <a:pt x="100793" y="267645"/>
                </a:lnTo>
                <a:lnTo>
                  <a:pt x="139624" y="246566"/>
                </a:lnTo>
                <a:lnTo>
                  <a:pt x="182533" y="233244"/>
                </a:lnTo>
                <a:lnTo>
                  <a:pt x="228600" y="228600"/>
                </a:lnTo>
                <a:lnTo>
                  <a:pt x="7162800" y="228600"/>
                </a:lnTo>
                <a:lnTo>
                  <a:pt x="7208866" y="233244"/>
                </a:lnTo>
                <a:lnTo>
                  <a:pt x="7251775" y="246566"/>
                </a:lnTo>
                <a:lnTo>
                  <a:pt x="7290606" y="267645"/>
                </a:lnTo>
                <a:lnTo>
                  <a:pt x="7324439" y="295560"/>
                </a:lnTo>
                <a:lnTo>
                  <a:pt x="7352354" y="329393"/>
                </a:lnTo>
                <a:lnTo>
                  <a:pt x="7373433" y="368224"/>
                </a:lnTo>
                <a:lnTo>
                  <a:pt x="7386755" y="411133"/>
                </a:lnTo>
                <a:lnTo>
                  <a:pt x="7391400" y="457200"/>
                </a:lnTo>
                <a:lnTo>
                  <a:pt x="7391400" y="1371600"/>
                </a:lnTo>
                <a:lnTo>
                  <a:pt x="7386755" y="1417666"/>
                </a:lnTo>
                <a:lnTo>
                  <a:pt x="7373433" y="1460575"/>
                </a:lnTo>
                <a:lnTo>
                  <a:pt x="7352354" y="1499406"/>
                </a:lnTo>
                <a:lnTo>
                  <a:pt x="7324439" y="1533239"/>
                </a:lnTo>
                <a:lnTo>
                  <a:pt x="7290606" y="1561154"/>
                </a:lnTo>
                <a:lnTo>
                  <a:pt x="7251775" y="1582233"/>
                </a:lnTo>
                <a:lnTo>
                  <a:pt x="7208866" y="1595555"/>
                </a:lnTo>
                <a:lnTo>
                  <a:pt x="7162800" y="1600200"/>
                </a:lnTo>
                <a:lnTo>
                  <a:pt x="228600" y="1600200"/>
                </a:lnTo>
                <a:lnTo>
                  <a:pt x="182533" y="1595555"/>
                </a:lnTo>
                <a:lnTo>
                  <a:pt x="139624" y="1582233"/>
                </a:lnTo>
                <a:lnTo>
                  <a:pt x="100793" y="1561154"/>
                </a:lnTo>
                <a:lnTo>
                  <a:pt x="66960" y="1533239"/>
                </a:lnTo>
                <a:lnTo>
                  <a:pt x="39045" y="1499406"/>
                </a:lnTo>
                <a:lnTo>
                  <a:pt x="17966" y="1460575"/>
                </a:lnTo>
                <a:lnTo>
                  <a:pt x="4644" y="1417666"/>
                </a:lnTo>
                <a:lnTo>
                  <a:pt x="0" y="1371600"/>
                </a:lnTo>
                <a:lnTo>
                  <a:pt x="0" y="457200"/>
                </a:lnTo>
                <a:close/>
              </a:path>
              <a:path w="7391400" h="1600200">
                <a:moveTo>
                  <a:pt x="4038600" y="228600"/>
                </a:moveTo>
                <a:lnTo>
                  <a:pt x="4419600" y="0"/>
                </a:lnTo>
              </a:path>
            </a:pathLst>
          </a:custGeom>
          <a:ln w="381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7" name="object 107"/>
          <p:cNvSpPr txBox="1"/>
          <p:nvPr/>
        </p:nvSpPr>
        <p:spPr>
          <a:xfrm>
            <a:off x="5659628" y="884682"/>
            <a:ext cx="1746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CC9900"/>
                </a:solidFill>
                <a:latin typeface="Verdana"/>
                <a:cs typeface="Verdana"/>
              </a:rPr>
              <a:t>Functional</a:t>
            </a:r>
            <a:r>
              <a:rPr sz="1800" i="1" spc="-100" dirty="0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sz="1800" i="1" spc="-20" dirty="0">
                <a:solidFill>
                  <a:srgbClr val="CC9900"/>
                </a:solidFill>
                <a:latin typeface="Verdana"/>
                <a:cs typeface="Verdana"/>
              </a:rPr>
              <a:t>Unit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1917" y="2368423"/>
            <a:ext cx="12922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10" dirty="0">
                <a:solidFill>
                  <a:srgbClr val="0000FF"/>
                </a:solidFill>
                <a:latin typeface="Verdana"/>
                <a:cs typeface="Verdana"/>
              </a:rPr>
              <a:t>Partitioned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51917" y="2611958"/>
            <a:ext cx="10972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10" dirty="0">
                <a:solidFill>
                  <a:srgbClr val="0000FF"/>
                </a:solidFill>
                <a:latin typeface="Verdana"/>
                <a:cs typeface="Verdana"/>
              </a:rPr>
              <a:t>Vector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i="1" spc="-10" dirty="0">
                <a:solidFill>
                  <a:srgbClr val="0000FF"/>
                </a:solidFill>
                <a:latin typeface="Verdana"/>
                <a:cs typeface="Verdana"/>
              </a:rPr>
              <a:t>Registers</a:t>
            </a:r>
            <a:endParaRPr sz="1600" dirty="0">
              <a:latin typeface="Verdana"/>
              <a:cs typeface="Verdana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658368" y="3215639"/>
            <a:ext cx="7755890" cy="3187065"/>
            <a:chOff x="658368" y="3215639"/>
            <a:chExt cx="7755890" cy="3187065"/>
          </a:xfrm>
        </p:grpSpPr>
        <p:sp>
          <p:nvSpPr>
            <p:cNvPr id="111" name="object 111"/>
            <p:cNvSpPr/>
            <p:nvPr/>
          </p:nvSpPr>
          <p:spPr>
            <a:xfrm>
              <a:off x="677418" y="3234689"/>
              <a:ext cx="497205" cy="169545"/>
            </a:xfrm>
            <a:custGeom>
              <a:avLst/>
              <a:gdLst/>
              <a:ahLst/>
              <a:cxnLst/>
              <a:rect l="l" t="t" r="r" b="b"/>
              <a:pathLst>
                <a:path w="497205" h="169545">
                  <a:moveTo>
                    <a:pt x="496823" y="169163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097280" y="5867400"/>
              <a:ext cx="7315200" cy="533400"/>
            </a:xfrm>
            <a:custGeom>
              <a:avLst/>
              <a:gdLst/>
              <a:ahLst/>
              <a:cxnLst/>
              <a:rect l="l" t="t" r="r" b="b"/>
              <a:pathLst>
                <a:path w="7315200" h="533400">
                  <a:moveTo>
                    <a:pt x="0" y="533400"/>
                  </a:moveTo>
                  <a:lnTo>
                    <a:pt x="7315200" y="533400"/>
                  </a:lnTo>
                  <a:lnTo>
                    <a:pt x="73152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1173480" y="2819400"/>
            <a:ext cx="1524000" cy="10668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4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243204" marR="332740">
              <a:lnSpc>
                <a:spcPct val="100000"/>
              </a:lnSpc>
            </a:pPr>
            <a:r>
              <a:rPr sz="1400" b="1" spc="-10" dirty="0">
                <a:latin typeface="Verdana"/>
                <a:cs typeface="Verdana"/>
              </a:rPr>
              <a:t>Elements </a:t>
            </a:r>
            <a:r>
              <a:rPr sz="1400" b="1" dirty="0">
                <a:latin typeface="Verdana"/>
                <a:cs typeface="Verdana"/>
              </a:rPr>
              <a:t>0,</a:t>
            </a:r>
            <a:r>
              <a:rPr sz="1400" b="1" spc="-15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4,</a:t>
            </a:r>
            <a:r>
              <a:rPr sz="1400" b="1" spc="-20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8,</a:t>
            </a:r>
            <a:r>
              <a:rPr sz="1400" b="1" spc="-10" dirty="0">
                <a:latin typeface="Verdana"/>
                <a:cs typeface="Verdana"/>
              </a:rPr>
              <a:t> </a:t>
            </a:r>
            <a:r>
              <a:rPr sz="1400" b="1" spc="-60" dirty="0">
                <a:latin typeface="Verdana"/>
                <a:cs typeface="Verdana"/>
              </a:rPr>
              <a:t>…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1176019" y="5982707"/>
            <a:ext cx="2292350" cy="3035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i="1" dirty="0">
                <a:latin typeface="Verdana"/>
                <a:cs typeface="Verdana"/>
              </a:rPr>
              <a:t>Memory</a:t>
            </a:r>
            <a:r>
              <a:rPr sz="1800" i="1" spc="-15" dirty="0">
                <a:latin typeface="Verdana"/>
                <a:cs typeface="Verdana"/>
              </a:rPr>
              <a:t> </a:t>
            </a:r>
            <a:r>
              <a:rPr sz="1800" i="1" spc="-10" dirty="0">
                <a:latin typeface="Verdana"/>
                <a:cs typeface="Verdana"/>
              </a:rPr>
              <a:t>Subsystem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18" name="object 1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119" name="object 119"/>
          <p:cNvSpPr txBox="1"/>
          <p:nvPr/>
        </p:nvSpPr>
        <p:spPr>
          <a:xfrm>
            <a:off x="231140" y="6578999"/>
            <a:ext cx="156146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Slide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credit: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Krste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Asanovic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3078479" y="2819400"/>
            <a:ext cx="1524000" cy="10668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4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243840" marR="332740">
              <a:lnSpc>
                <a:spcPct val="100000"/>
              </a:lnSpc>
            </a:pPr>
            <a:r>
              <a:rPr sz="1400" b="1" spc="-10" dirty="0">
                <a:latin typeface="Verdana"/>
                <a:cs typeface="Verdana"/>
              </a:rPr>
              <a:t>Elements </a:t>
            </a:r>
            <a:r>
              <a:rPr sz="1400" b="1" dirty="0">
                <a:latin typeface="Verdana"/>
                <a:cs typeface="Verdana"/>
              </a:rPr>
              <a:t>1,</a:t>
            </a:r>
            <a:r>
              <a:rPr sz="1400" b="1" spc="-15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5,</a:t>
            </a:r>
            <a:r>
              <a:rPr sz="1400" b="1" spc="-20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9,</a:t>
            </a:r>
            <a:r>
              <a:rPr sz="1400" b="1" spc="-10" dirty="0">
                <a:latin typeface="Verdana"/>
                <a:cs typeface="Verdana"/>
              </a:rPr>
              <a:t> </a:t>
            </a:r>
            <a:r>
              <a:rPr sz="1400" b="1" spc="-60" dirty="0">
                <a:latin typeface="Verdana"/>
                <a:cs typeface="Verdana"/>
              </a:rPr>
              <a:t>…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4983479" y="2819400"/>
            <a:ext cx="1524000" cy="10668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4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244475" marR="349250">
              <a:lnSpc>
                <a:spcPct val="100000"/>
              </a:lnSpc>
            </a:pPr>
            <a:r>
              <a:rPr sz="1400" b="1" spc="-10" dirty="0">
                <a:latin typeface="Verdana"/>
                <a:cs typeface="Verdana"/>
              </a:rPr>
              <a:t>Elements </a:t>
            </a:r>
            <a:r>
              <a:rPr sz="1400" b="1" dirty="0">
                <a:latin typeface="Verdana"/>
                <a:cs typeface="Verdana"/>
              </a:rPr>
              <a:t>2,</a:t>
            </a:r>
            <a:r>
              <a:rPr sz="1400" b="1" spc="-25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6,</a:t>
            </a:r>
            <a:r>
              <a:rPr sz="1400" b="1" spc="-20" dirty="0">
                <a:latin typeface="Verdana"/>
                <a:cs typeface="Verdana"/>
              </a:rPr>
              <a:t> </a:t>
            </a:r>
            <a:r>
              <a:rPr sz="1400" b="1" spc="-25" dirty="0">
                <a:latin typeface="Verdana"/>
                <a:cs typeface="Verdana"/>
              </a:rPr>
              <a:t>10,</a:t>
            </a:r>
            <a:endParaRPr sz="1400" dirty="0">
              <a:latin typeface="Verdana"/>
              <a:cs typeface="Verdana"/>
            </a:endParaRPr>
          </a:p>
          <a:p>
            <a:pPr marL="244475">
              <a:lnSpc>
                <a:spcPct val="100000"/>
              </a:lnSpc>
            </a:pPr>
            <a:r>
              <a:rPr sz="1400" b="1" spc="-50" dirty="0">
                <a:latin typeface="Verdana"/>
                <a:cs typeface="Verdana"/>
              </a:rPr>
              <a:t>…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6888480" y="2819400"/>
            <a:ext cx="1524000" cy="10668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4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244475" marR="347345">
              <a:lnSpc>
                <a:spcPct val="100000"/>
              </a:lnSpc>
            </a:pPr>
            <a:r>
              <a:rPr sz="1400" b="1" spc="-10" dirty="0">
                <a:latin typeface="Verdana"/>
                <a:cs typeface="Verdana"/>
              </a:rPr>
              <a:t>Elements </a:t>
            </a:r>
            <a:r>
              <a:rPr sz="1400" b="1" dirty="0">
                <a:latin typeface="Verdana"/>
                <a:cs typeface="Verdana"/>
              </a:rPr>
              <a:t>3,</a:t>
            </a:r>
            <a:r>
              <a:rPr sz="1400" b="1" spc="-10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7,</a:t>
            </a:r>
            <a:r>
              <a:rPr sz="1400" b="1" spc="-20" dirty="0">
                <a:latin typeface="Verdana"/>
                <a:cs typeface="Verdana"/>
              </a:rPr>
              <a:t> </a:t>
            </a:r>
            <a:r>
              <a:rPr sz="1400" b="1" spc="-25" dirty="0">
                <a:latin typeface="Verdana"/>
                <a:cs typeface="Verdana"/>
              </a:rPr>
              <a:t>11,</a:t>
            </a:r>
            <a:endParaRPr sz="1400" dirty="0">
              <a:latin typeface="Verdana"/>
              <a:cs typeface="Verdana"/>
            </a:endParaRPr>
          </a:p>
          <a:p>
            <a:pPr marL="244475">
              <a:lnSpc>
                <a:spcPct val="100000"/>
              </a:lnSpc>
            </a:pPr>
            <a:r>
              <a:rPr sz="1400" b="1" spc="-50" dirty="0">
                <a:latin typeface="Verdana"/>
                <a:cs typeface="Verdana"/>
              </a:rPr>
              <a:t>…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76755" y="3886200"/>
            <a:ext cx="995680" cy="1297305"/>
            <a:chOff x="1476755" y="3886200"/>
            <a:chExt cx="995680" cy="1297305"/>
          </a:xfrm>
        </p:grpSpPr>
        <p:sp>
          <p:nvSpPr>
            <p:cNvPr id="3" name="object 3"/>
            <p:cNvSpPr/>
            <p:nvPr/>
          </p:nvSpPr>
          <p:spPr>
            <a:xfrm>
              <a:off x="1478279" y="4114800"/>
              <a:ext cx="914400" cy="1066800"/>
            </a:xfrm>
            <a:custGeom>
              <a:avLst/>
              <a:gdLst/>
              <a:ahLst/>
              <a:cxnLst/>
              <a:rect l="l" t="t" r="r" b="b"/>
              <a:pathLst>
                <a:path w="914400" h="1066800">
                  <a:moveTo>
                    <a:pt x="0" y="0"/>
                  </a:moveTo>
                  <a:lnTo>
                    <a:pt x="228600" y="1066800"/>
                  </a:lnTo>
                  <a:lnTo>
                    <a:pt x="714375" y="1066800"/>
                  </a:lnTo>
                  <a:lnTo>
                    <a:pt x="914400" y="0"/>
                  </a:lnTo>
                  <a:lnTo>
                    <a:pt x="533400" y="0"/>
                  </a:lnTo>
                  <a:lnTo>
                    <a:pt x="457200" y="152400"/>
                  </a:lnTo>
                  <a:lnTo>
                    <a:pt x="38100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478279" y="5029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478279" y="5029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4955" y="5027675"/>
              <a:ext cx="156971" cy="792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78279" y="4267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1478279" y="4267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4955" y="4265675"/>
              <a:ext cx="156971" cy="7924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78279" y="4648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478279" y="4648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4955" y="4646676"/>
              <a:ext cx="156971" cy="7924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2179" y="3886200"/>
              <a:ext cx="76200" cy="2286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2579" y="3886200"/>
              <a:ext cx="76200" cy="2286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171955" y="1365250"/>
            <a:ext cx="1527175" cy="4502150"/>
            <a:chOff x="1171955" y="1365250"/>
            <a:chExt cx="1527175" cy="4502150"/>
          </a:xfrm>
        </p:grpSpPr>
        <p:sp>
          <p:nvSpPr>
            <p:cNvPr id="16" name="object 16"/>
            <p:cNvSpPr/>
            <p:nvPr/>
          </p:nvSpPr>
          <p:spPr>
            <a:xfrm>
              <a:off x="1478279" y="1524000"/>
              <a:ext cx="914400" cy="1066800"/>
            </a:xfrm>
            <a:custGeom>
              <a:avLst/>
              <a:gdLst/>
              <a:ahLst/>
              <a:cxnLst/>
              <a:rect l="l" t="t" r="r" b="b"/>
              <a:pathLst>
                <a:path w="914400" h="1066800">
                  <a:moveTo>
                    <a:pt x="0" y="1066800"/>
                  </a:moveTo>
                  <a:lnTo>
                    <a:pt x="228600" y="0"/>
                  </a:lnTo>
                  <a:lnTo>
                    <a:pt x="714375" y="0"/>
                  </a:lnTo>
                  <a:lnTo>
                    <a:pt x="914400" y="1066800"/>
                  </a:lnTo>
                  <a:lnTo>
                    <a:pt x="533400" y="1066800"/>
                  </a:lnTo>
                  <a:lnTo>
                    <a:pt x="457200" y="914400"/>
                  </a:lnTo>
                  <a:lnTo>
                    <a:pt x="381000" y="1066800"/>
                  </a:lnTo>
                  <a:lnTo>
                    <a:pt x="0" y="10668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1478279" y="1600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1478279" y="1600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4955" y="1598675"/>
              <a:ext cx="156971" cy="7924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478279" y="2362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1478279" y="2362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4955" y="2360675"/>
              <a:ext cx="156971" cy="7924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478279" y="1981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1478279" y="1981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4955" y="1979676"/>
              <a:ext cx="156971" cy="7924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2180" y="2590800"/>
              <a:ext cx="76200" cy="2286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2579" y="2590800"/>
              <a:ext cx="76200" cy="2286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173479" y="2819400"/>
              <a:ext cx="1524000" cy="1066800"/>
            </a:xfrm>
            <a:custGeom>
              <a:avLst/>
              <a:gdLst/>
              <a:ahLst/>
              <a:cxnLst/>
              <a:rect l="l" t="t" r="r" b="b"/>
              <a:pathLst>
                <a:path w="1524000" h="1066800">
                  <a:moveTo>
                    <a:pt x="0" y="1066800"/>
                  </a:moveTo>
                  <a:lnTo>
                    <a:pt x="1524000" y="10668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1211580" y="1365249"/>
              <a:ext cx="1447800" cy="4502150"/>
            </a:xfrm>
            <a:custGeom>
              <a:avLst/>
              <a:gdLst/>
              <a:ahLst/>
              <a:cxnLst/>
              <a:rect l="l" t="t" r="r" b="b"/>
              <a:pathLst>
                <a:path w="1447800" h="4502150">
                  <a:moveTo>
                    <a:pt x="76200" y="2597150"/>
                  </a:moveTo>
                  <a:lnTo>
                    <a:pt x="69850" y="2584450"/>
                  </a:lnTo>
                  <a:lnTo>
                    <a:pt x="38100" y="2520950"/>
                  </a:lnTo>
                  <a:lnTo>
                    <a:pt x="0" y="2597150"/>
                  </a:lnTo>
                  <a:lnTo>
                    <a:pt x="31750" y="2597150"/>
                  </a:lnTo>
                  <a:lnTo>
                    <a:pt x="31750" y="4502150"/>
                  </a:lnTo>
                  <a:lnTo>
                    <a:pt x="44450" y="4502150"/>
                  </a:lnTo>
                  <a:lnTo>
                    <a:pt x="44450" y="2597150"/>
                  </a:lnTo>
                  <a:lnTo>
                    <a:pt x="76200" y="2597150"/>
                  </a:lnTo>
                  <a:close/>
                </a:path>
                <a:path w="1447800" h="4502150">
                  <a:moveTo>
                    <a:pt x="228600" y="4425950"/>
                  </a:moveTo>
                  <a:lnTo>
                    <a:pt x="196850" y="4425950"/>
                  </a:lnTo>
                  <a:lnTo>
                    <a:pt x="196850" y="2520950"/>
                  </a:lnTo>
                  <a:lnTo>
                    <a:pt x="184150" y="2520950"/>
                  </a:lnTo>
                  <a:lnTo>
                    <a:pt x="184150" y="4425950"/>
                  </a:lnTo>
                  <a:lnTo>
                    <a:pt x="152400" y="4425950"/>
                  </a:lnTo>
                  <a:lnTo>
                    <a:pt x="190500" y="4502150"/>
                  </a:lnTo>
                  <a:lnTo>
                    <a:pt x="222250" y="4438650"/>
                  </a:lnTo>
                  <a:lnTo>
                    <a:pt x="228600" y="4425950"/>
                  </a:lnTo>
                  <a:close/>
                </a:path>
                <a:path w="1447800" h="4502150">
                  <a:moveTo>
                    <a:pt x="1447800" y="2597150"/>
                  </a:moveTo>
                  <a:lnTo>
                    <a:pt x="1441450" y="2584450"/>
                  </a:lnTo>
                  <a:lnTo>
                    <a:pt x="1409700" y="2520950"/>
                  </a:lnTo>
                  <a:lnTo>
                    <a:pt x="1371600" y="2597150"/>
                  </a:lnTo>
                  <a:lnTo>
                    <a:pt x="1403350" y="2597150"/>
                  </a:lnTo>
                  <a:lnTo>
                    <a:pt x="1403350" y="3962400"/>
                  </a:lnTo>
                  <a:lnTo>
                    <a:pt x="730250" y="3962400"/>
                  </a:lnTo>
                  <a:lnTo>
                    <a:pt x="730250" y="3816350"/>
                  </a:lnTo>
                  <a:lnTo>
                    <a:pt x="717550" y="3816350"/>
                  </a:lnTo>
                  <a:lnTo>
                    <a:pt x="717550" y="3972306"/>
                  </a:lnTo>
                  <a:lnTo>
                    <a:pt x="720344" y="3975100"/>
                  </a:lnTo>
                  <a:lnTo>
                    <a:pt x="1413256" y="3975100"/>
                  </a:lnTo>
                  <a:lnTo>
                    <a:pt x="1416050" y="3972306"/>
                  </a:lnTo>
                  <a:lnTo>
                    <a:pt x="1416050" y="3968762"/>
                  </a:lnTo>
                  <a:lnTo>
                    <a:pt x="730250" y="3968750"/>
                  </a:lnTo>
                  <a:lnTo>
                    <a:pt x="1403350" y="3968750"/>
                  </a:lnTo>
                  <a:lnTo>
                    <a:pt x="1416050" y="3968762"/>
                  </a:lnTo>
                  <a:lnTo>
                    <a:pt x="1416050" y="3962400"/>
                  </a:lnTo>
                  <a:lnTo>
                    <a:pt x="1416050" y="2597150"/>
                  </a:lnTo>
                  <a:lnTo>
                    <a:pt x="1447800" y="2597150"/>
                  </a:lnTo>
                  <a:close/>
                </a:path>
                <a:path w="1447800" h="4502150">
                  <a:moveTo>
                    <a:pt x="1447800" y="1377950"/>
                  </a:moveTo>
                  <a:lnTo>
                    <a:pt x="1416050" y="1377950"/>
                  </a:lnTo>
                  <a:lnTo>
                    <a:pt x="1416050" y="12700"/>
                  </a:lnTo>
                  <a:lnTo>
                    <a:pt x="1416050" y="6350"/>
                  </a:lnTo>
                  <a:lnTo>
                    <a:pt x="1416050" y="2794"/>
                  </a:lnTo>
                  <a:lnTo>
                    <a:pt x="1413256" y="0"/>
                  </a:lnTo>
                  <a:lnTo>
                    <a:pt x="720344" y="0"/>
                  </a:lnTo>
                  <a:lnTo>
                    <a:pt x="717550" y="2794"/>
                  </a:lnTo>
                  <a:lnTo>
                    <a:pt x="717550" y="158750"/>
                  </a:lnTo>
                  <a:lnTo>
                    <a:pt x="730250" y="158750"/>
                  </a:lnTo>
                  <a:lnTo>
                    <a:pt x="730250" y="12700"/>
                  </a:lnTo>
                  <a:lnTo>
                    <a:pt x="1403350" y="12700"/>
                  </a:lnTo>
                  <a:lnTo>
                    <a:pt x="1403350" y="1377950"/>
                  </a:lnTo>
                  <a:lnTo>
                    <a:pt x="1371600" y="1377950"/>
                  </a:lnTo>
                  <a:lnTo>
                    <a:pt x="1409700" y="1454150"/>
                  </a:lnTo>
                  <a:lnTo>
                    <a:pt x="1441450" y="1390650"/>
                  </a:lnTo>
                  <a:lnTo>
                    <a:pt x="1447800" y="13779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3381755" y="3886200"/>
            <a:ext cx="995680" cy="1297305"/>
            <a:chOff x="3381755" y="3886200"/>
            <a:chExt cx="995680" cy="1297305"/>
          </a:xfrm>
        </p:grpSpPr>
        <p:sp>
          <p:nvSpPr>
            <p:cNvPr id="31" name="object 31"/>
            <p:cNvSpPr/>
            <p:nvPr/>
          </p:nvSpPr>
          <p:spPr>
            <a:xfrm>
              <a:off x="3383279" y="4114800"/>
              <a:ext cx="914400" cy="1066800"/>
            </a:xfrm>
            <a:custGeom>
              <a:avLst/>
              <a:gdLst/>
              <a:ahLst/>
              <a:cxnLst/>
              <a:rect l="l" t="t" r="r" b="b"/>
              <a:pathLst>
                <a:path w="914400" h="1066800">
                  <a:moveTo>
                    <a:pt x="0" y="0"/>
                  </a:moveTo>
                  <a:lnTo>
                    <a:pt x="228600" y="1066800"/>
                  </a:lnTo>
                  <a:lnTo>
                    <a:pt x="714375" y="1066800"/>
                  </a:lnTo>
                  <a:lnTo>
                    <a:pt x="914400" y="0"/>
                  </a:lnTo>
                  <a:lnTo>
                    <a:pt x="533400" y="0"/>
                  </a:lnTo>
                  <a:lnTo>
                    <a:pt x="457200" y="152400"/>
                  </a:lnTo>
                  <a:lnTo>
                    <a:pt x="38100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3383279" y="5029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3383279" y="5029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9955" y="5027675"/>
              <a:ext cx="156972" cy="7924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383279" y="4267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" name="object 36"/>
            <p:cNvSpPr/>
            <p:nvPr/>
          </p:nvSpPr>
          <p:spPr>
            <a:xfrm>
              <a:off x="3383279" y="4267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9955" y="4265675"/>
              <a:ext cx="156972" cy="7924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383279" y="4648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9" name="object 39"/>
            <p:cNvSpPr/>
            <p:nvPr/>
          </p:nvSpPr>
          <p:spPr>
            <a:xfrm>
              <a:off x="3383279" y="4648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9955" y="4646676"/>
              <a:ext cx="156972" cy="7924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7179" y="3886200"/>
              <a:ext cx="76200" cy="2286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7579" y="3886200"/>
              <a:ext cx="76200" cy="228600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3076955" y="1365250"/>
            <a:ext cx="1527175" cy="4502150"/>
            <a:chOff x="3076955" y="1365250"/>
            <a:chExt cx="1527175" cy="4502150"/>
          </a:xfrm>
        </p:grpSpPr>
        <p:sp>
          <p:nvSpPr>
            <p:cNvPr id="44" name="object 44"/>
            <p:cNvSpPr/>
            <p:nvPr/>
          </p:nvSpPr>
          <p:spPr>
            <a:xfrm>
              <a:off x="3383279" y="1524000"/>
              <a:ext cx="914400" cy="1066800"/>
            </a:xfrm>
            <a:custGeom>
              <a:avLst/>
              <a:gdLst/>
              <a:ahLst/>
              <a:cxnLst/>
              <a:rect l="l" t="t" r="r" b="b"/>
              <a:pathLst>
                <a:path w="914400" h="1066800">
                  <a:moveTo>
                    <a:pt x="0" y="1066800"/>
                  </a:moveTo>
                  <a:lnTo>
                    <a:pt x="228600" y="0"/>
                  </a:lnTo>
                  <a:lnTo>
                    <a:pt x="714375" y="0"/>
                  </a:lnTo>
                  <a:lnTo>
                    <a:pt x="914400" y="1066800"/>
                  </a:lnTo>
                  <a:lnTo>
                    <a:pt x="533400" y="1066800"/>
                  </a:lnTo>
                  <a:lnTo>
                    <a:pt x="457200" y="914400"/>
                  </a:lnTo>
                  <a:lnTo>
                    <a:pt x="381000" y="1066800"/>
                  </a:lnTo>
                  <a:lnTo>
                    <a:pt x="0" y="10668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" name="object 45"/>
            <p:cNvSpPr/>
            <p:nvPr/>
          </p:nvSpPr>
          <p:spPr>
            <a:xfrm>
              <a:off x="3383279" y="1600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" name="object 46"/>
            <p:cNvSpPr/>
            <p:nvPr/>
          </p:nvSpPr>
          <p:spPr>
            <a:xfrm>
              <a:off x="3383279" y="1600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9955" y="1598675"/>
              <a:ext cx="156972" cy="7924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3383279" y="2362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9" name="object 49"/>
            <p:cNvSpPr/>
            <p:nvPr/>
          </p:nvSpPr>
          <p:spPr>
            <a:xfrm>
              <a:off x="3383279" y="2362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9955" y="2360675"/>
              <a:ext cx="156972" cy="79248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383279" y="1981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2" name="object 52"/>
            <p:cNvSpPr/>
            <p:nvPr/>
          </p:nvSpPr>
          <p:spPr>
            <a:xfrm>
              <a:off x="3383279" y="1981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9955" y="1979676"/>
              <a:ext cx="156972" cy="7924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180" y="2590800"/>
              <a:ext cx="76200" cy="22860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7579" y="2590800"/>
              <a:ext cx="76200" cy="22860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3078479" y="2819400"/>
              <a:ext cx="1524000" cy="1066800"/>
            </a:xfrm>
            <a:custGeom>
              <a:avLst/>
              <a:gdLst/>
              <a:ahLst/>
              <a:cxnLst/>
              <a:rect l="l" t="t" r="r" b="b"/>
              <a:pathLst>
                <a:path w="1524000" h="1066800">
                  <a:moveTo>
                    <a:pt x="0" y="1066800"/>
                  </a:moveTo>
                  <a:lnTo>
                    <a:pt x="1523999" y="1066800"/>
                  </a:lnTo>
                  <a:lnTo>
                    <a:pt x="1523999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7" name="object 57"/>
            <p:cNvSpPr/>
            <p:nvPr/>
          </p:nvSpPr>
          <p:spPr>
            <a:xfrm>
              <a:off x="3116580" y="1365249"/>
              <a:ext cx="1447800" cy="4502150"/>
            </a:xfrm>
            <a:custGeom>
              <a:avLst/>
              <a:gdLst/>
              <a:ahLst/>
              <a:cxnLst/>
              <a:rect l="l" t="t" r="r" b="b"/>
              <a:pathLst>
                <a:path w="1447800" h="4502150">
                  <a:moveTo>
                    <a:pt x="76200" y="2597150"/>
                  </a:moveTo>
                  <a:lnTo>
                    <a:pt x="69850" y="2584450"/>
                  </a:lnTo>
                  <a:lnTo>
                    <a:pt x="38100" y="2520950"/>
                  </a:lnTo>
                  <a:lnTo>
                    <a:pt x="0" y="2597150"/>
                  </a:lnTo>
                  <a:lnTo>
                    <a:pt x="31750" y="2597150"/>
                  </a:lnTo>
                  <a:lnTo>
                    <a:pt x="31750" y="4502150"/>
                  </a:lnTo>
                  <a:lnTo>
                    <a:pt x="44450" y="4502150"/>
                  </a:lnTo>
                  <a:lnTo>
                    <a:pt x="44450" y="2597150"/>
                  </a:lnTo>
                  <a:lnTo>
                    <a:pt x="76200" y="2597150"/>
                  </a:lnTo>
                  <a:close/>
                </a:path>
                <a:path w="1447800" h="4502150">
                  <a:moveTo>
                    <a:pt x="228600" y="4425950"/>
                  </a:moveTo>
                  <a:lnTo>
                    <a:pt x="196837" y="4425950"/>
                  </a:lnTo>
                  <a:lnTo>
                    <a:pt x="196837" y="2520950"/>
                  </a:lnTo>
                  <a:lnTo>
                    <a:pt x="184137" y="2520950"/>
                  </a:lnTo>
                  <a:lnTo>
                    <a:pt x="184137" y="4425950"/>
                  </a:lnTo>
                  <a:lnTo>
                    <a:pt x="152387" y="4425950"/>
                  </a:lnTo>
                  <a:lnTo>
                    <a:pt x="190487" y="4502150"/>
                  </a:lnTo>
                  <a:lnTo>
                    <a:pt x="222250" y="4438650"/>
                  </a:lnTo>
                  <a:lnTo>
                    <a:pt x="228600" y="4425950"/>
                  </a:lnTo>
                  <a:close/>
                </a:path>
                <a:path w="1447800" h="4502150">
                  <a:moveTo>
                    <a:pt x="1447800" y="2597150"/>
                  </a:moveTo>
                  <a:lnTo>
                    <a:pt x="1441450" y="2584450"/>
                  </a:lnTo>
                  <a:lnTo>
                    <a:pt x="1409700" y="2520950"/>
                  </a:lnTo>
                  <a:lnTo>
                    <a:pt x="1371600" y="2597150"/>
                  </a:lnTo>
                  <a:lnTo>
                    <a:pt x="1403350" y="2597150"/>
                  </a:lnTo>
                  <a:lnTo>
                    <a:pt x="1403350" y="3962400"/>
                  </a:lnTo>
                  <a:lnTo>
                    <a:pt x="730250" y="3962400"/>
                  </a:lnTo>
                  <a:lnTo>
                    <a:pt x="730250" y="3816350"/>
                  </a:lnTo>
                  <a:lnTo>
                    <a:pt x="717550" y="3816350"/>
                  </a:lnTo>
                  <a:lnTo>
                    <a:pt x="717550" y="3972306"/>
                  </a:lnTo>
                  <a:lnTo>
                    <a:pt x="720344" y="3975100"/>
                  </a:lnTo>
                  <a:lnTo>
                    <a:pt x="1413256" y="3975100"/>
                  </a:lnTo>
                  <a:lnTo>
                    <a:pt x="1416050" y="3972306"/>
                  </a:lnTo>
                  <a:lnTo>
                    <a:pt x="1416050" y="3968762"/>
                  </a:lnTo>
                  <a:lnTo>
                    <a:pt x="730250" y="3968750"/>
                  </a:lnTo>
                  <a:lnTo>
                    <a:pt x="1403350" y="3968750"/>
                  </a:lnTo>
                  <a:lnTo>
                    <a:pt x="1416050" y="3968762"/>
                  </a:lnTo>
                  <a:lnTo>
                    <a:pt x="1416050" y="3962400"/>
                  </a:lnTo>
                  <a:lnTo>
                    <a:pt x="1416050" y="2597150"/>
                  </a:lnTo>
                  <a:lnTo>
                    <a:pt x="1447800" y="2597150"/>
                  </a:lnTo>
                  <a:close/>
                </a:path>
                <a:path w="1447800" h="4502150">
                  <a:moveTo>
                    <a:pt x="1447800" y="1377950"/>
                  </a:moveTo>
                  <a:lnTo>
                    <a:pt x="1416050" y="1377950"/>
                  </a:lnTo>
                  <a:lnTo>
                    <a:pt x="1416050" y="12700"/>
                  </a:lnTo>
                  <a:lnTo>
                    <a:pt x="1416050" y="6350"/>
                  </a:lnTo>
                  <a:lnTo>
                    <a:pt x="1416050" y="2794"/>
                  </a:lnTo>
                  <a:lnTo>
                    <a:pt x="1413256" y="0"/>
                  </a:lnTo>
                  <a:lnTo>
                    <a:pt x="720344" y="0"/>
                  </a:lnTo>
                  <a:lnTo>
                    <a:pt x="717550" y="2794"/>
                  </a:lnTo>
                  <a:lnTo>
                    <a:pt x="717550" y="158750"/>
                  </a:lnTo>
                  <a:lnTo>
                    <a:pt x="730250" y="158750"/>
                  </a:lnTo>
                  <a:lnTo>
                    <a:pt x="730250" y="12700"/>
                  </a:lnTo>
                  <a:lnTo>
                    <a:pt x="1403350" y="12700"/>
                  </a:lnTo>
                  <a:lnTo>
                    <a:pt x="1403350" y="1377950"/>
                  </a:lnTo>
                  <a:lnTo>
                    <a:pt x="1371600" y="1377950"/>
                  </a:lnTo>
                  <a:lnTo>
                    <a:pt x="1409700" y="1454150"/>
                  </a:lnTo>
                  <a:lnTo>
                    <a:pt x="1441450" y="1390650"/>
                  </a:lnTo>
                  <a:lnTo>
                    <a:pt x="1447800" y="13779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5286755" y="3886200"/>
            <a:ext cx="995680" cy="1297305"/>
            <a:chOff x="5286755" y="3886200"/>
            <a:chExt cx="995680" cy="1297305"/>
          </a:xfrm>
        </p:grpSpPr>
        <p:sp>
          <p:nvSpPr>
            <p:cNvPr id="59" name="object 59"/>
            <p:cNvSpPr/>
            <p:nvPr/>
          </p:nvSpPr>
          <p:spPr>
            <a:xfrm>
              <a:off x="5288279" y="4114800"/>
              <a:ext cx="914400" cy="1066800"/>
            </a:xfrm>
            <a:custGeom>
              <a:avLst/>
              <a:gdLst/>
              <a:ahLst/>
              <a:cxnLst/>
              <a:rect l="l" t="t" r="r" b="b"/>
              <a:pathLst>
                <a:path w="914400" h="1066800">
                  <a:moveTo>
                    <a:pt x="0" y="0"/>
                  </a:moveTo>
                  <a:lnTo>
                    <a:pt x="228600" y="1066800"/>
                  </a:lnTo>
                  <a:lnTo>
                    <a:pt x="714375" y="1066800"/>
                  </a:lnTo>
                  <a:lnTo>
                    <a:pt x="914400" y="0"/>
                  </a:lnTo>
                  <a:lnTo>
                    <a:pt x="533400" y="0"/>
                  </a:lnTo>
                  <a:lnTo>
                    <a:pt x="457200" y="152400"/>
                  </a:lnTo>
                  <a:lnTo>
                    <a:pt x="38100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0" name="object 60"/>
            <p:cNvSpPr/>
            <p:nvPr/>
          </p:nvSpPr>
          <p:spPr>
            <a:xfrm>
              <a:off x="5288279" y="5029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1" name="object 61"/>
            <p:cNvSpPr/>
            <p:nvPr/>
          </p:nvSpPr>
          <p:spPr>
            <a:xfrm>
              <a:off x="5288279" y="5029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2" name="object 6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4955" y="5027675"/>
              <a:ext cx="156972" cy="79248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5288279" y="4267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4" name="object 64"/>
            <p:cNvSpPr/>
            <p:nvPr/>
          </p:nvSpPr>
          <p:spPr>
            <a:xfrm>
              <a:off x="5288279" y="4267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5" name="object 6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4955" y="4265675"/>
              <a:ext cx="156972" cy="79248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5288279" y="4648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7" name="object 67"/>
            <p:cNvSpPr/>
            <p:nvPr/>
          </p:nvSpPr>
          <p:spPr>
            <a:xfrm>
              <a:off x="5288279" y="4648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8" name="object 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4955" y="4646676"/>
              <a:ext cx="156972" cy="79248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2179" y="3886200"/>
              <a:ext cx="76200" cy="22860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2579" y="3886200"/>
              <a:ext cx="76200" cy="228600"/>
            </a:xfrm>
            <a:prstGeom prst="rect">
              <a:avLst/>
            </a:prstGeom>
          </p:spPr>
        </p:pic>
      </p:grpSp>
      <p:grpSp>
        <p:nvGrpSpPr>
          <p:cNvPr id="71" name="object 71"/>
          <p:cNvGrpSpPr/>
          <p:nvPr/>
        </p:nvGrpSpPr>
        <p:grpSpPr>
          <a:xfrm>
            <a:off x="4981955" y="1365250"/>
            <a:ext cx="1527175" cy="4502150"/>
            <a:chOff x="4981955" y="1365250"/>
            <a:chExt cx="1527175" cy="4502150"/>
          </a:xfrm>
        </p:grpSpPr>
        <p:sp>
          <p:nvSpPr>
            <p:cNvPr id="72" name="object 72"/>
            <p:cNvSpPr/>
            <p:nvPr/>
          </p:nvSpPr>
          <p:spPr>
            <a:xfrm>
              <a:off x="5288279" y="1524000"/>
              <a:ext cx="914400" cy="1066800"/>
            </a:xfrm>
            <a:custGeom>
              <a:avLst/>
              <a:gdLst/>
              <a:ahLst/>
              <a:cxnLst/>
              <a:rect l="l" t="t" r="r" b="b"/>
              <a:pathLst>
                <a:path w="914400" h="1066800">
                  <a:moveTo>
                    <a:pt x="0" y="1066800"/>
                  </a:moveTo>
                  <a:lnTo>
                    <a:pt x="228600" y="0"/>
                  </a:lnTo>
                  <a:lnTo>
                    <a:pt x="714375" y="0"/>
                  </a:lnTo>
                  <a:lnTo>
                    <a:pt x="914400" y="1066800"/>
                  </a:lnTo>
                  <a:lnTo>
                    <a:pt x="533400" y="1066800"/>
                  </a:lnTo>
                  <a:lnTo>
                    <a:pt x="457200" y="914400"/>
                  </a:lnTo>
                  <a:lnTo>
                    <a:pt x="381000" y="1066800"/>
                  </a:lnTo>
                  <a:lnTo>
                    <a:pt x="0" y="10668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3" name="object 73"/>
            <p:cNvSpPr/>
            <p:nvPr/>
          </p:nvSpPr>
          <p:spPr>
            <a:xfrm>
              <a:off x="5288279" y="1600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4" name="object 74"/>
            <p:cNvSpPr/>
            <p:nvPr/>
          </p:nvSpPr>
          <p:spPr>
            <a:xfrm>
              <a:off x="5288279" y="1600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75" name="object 7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4955" y="1598675"/>
              <a:ext cx="156972" cy="79248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5288279" y="2362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7" name="object 77"/>
            <p:cNvSpPr/>
            <p:nvPr/>
          </p:nvSpPr>
          <p:spPr>
            <a:xfrm>
              <a:off x="5288279" y="2362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78" name="object 7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4955" y="2360675"/>
              <a:ext cx="156972" cy="79248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5288279" y="1981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0" name="object 80"/>
            <p:cNvSpPr/>
            <p:nvPr/>
          </p:nvSpPr>
          <p:spPr>
            <a:xfrm>
              <a:off x="5288279" y="1981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1" name="object 8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4955" y="1979676"/>
              <a:ext cx="156972" cy="79248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2180" y="2590800"/>
              <a:ext cx="76200" cy="228600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02579" y="2590800"/>
              <a:ext cx="76200" cy="228600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4983479" y="2819400"/>
              <a:ext cx="1524000" cy="1066800"/>
            </a:xfrm>
            <a:custGeom>
              <a:avLst/>
              <a:gdLst/>
              <a:ahLst/>
              <a:cxnLst/>
              <a:rect l="l" t="t" r="r" b="b"/>
              <a:pathLst>
                <a:path w="1524000" h="1066800">
                  <a:moveTo>
                    <a:pt x="0" y="1066800"/>
                  </a:moveTo>
                  <a:lnTo>
                    <a:pt x="1524000" y="10668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5" name="object 85"/>
            <p:cNvSpPr/>
            <p:nvPr/>
          </p:nvSpPr>
          <p:spPr>
            <a:xfrm>
              <a:off x="5021580" y="1365249"/>
              <a:ext cx="1447800" cy="4502150"/>
            </a:xfrm>
            <a:custGeom>
              <a:avLst/>
              <a:gdLst/>
              <a:ahLst/>
              <a:cxnLst/>
              <a:rect l="l" t="t" r="r" b="b"/>
              <a:pathLst>
                <a:path w="1447800" h="4502150">
                  <a:moveTo>
                    <a:pt x="76200" y="2597150"/>
                  </a:moveTo>
                  <a:lnTo>
                    <a:pt x="69850" y="2584450"/>
                  </a:lnTo>
                  <a:lnTo>
                    <a:pt x="38100" y="2520950"/>
                  </a:lnTo>
                  <a:lnTo>
                    <a:pt x="0" y="2597150"/>
                  </a:lnTo>
                  <a:lnTo>
                    <a:pt x="31750" y="2597150"/>
                  </a:lnTo>
                  <a:lnTo>
                    <a:pt x="31750" y="4502150"/>
                  </a:lnTo>
                  <a:lnTo>
                    <a:pt x="44450" y="4502150"/>
                  </a:lnTo>
                  <a:lnTo>
                    <a:pt x="44450" y="2597150"/>
                  </a:lnTo>
                  <a:lnTo>
                    <a:pt x="76200" y="2597150"/>
                  </a:lnTo>
                  <a:close/>
                </a:path>
                <a:path w="1447800" h="4502150">
                  <a:moveTo>
                    <a:pt x="228600" y="4425950"/>
                  </a:moveTo>
                  <a:lnTo>
                    <a:pt x="196850" y="4425950"/>
                  </a:lnTo>
                  <a:lnTo>
                    <a:pt x="196850" y="2520950"/>
                  </a:lnTo>
                  <a:lnTo>
                    <a:pt x="184150" y="2520950"/>
                  </a:lnTo>
                  <a:lnTo>
                    <a:pt x="184150" y="4425950"/>
                  </a:lnTo>
                  <a:lnTo>
                    <a:pt x="152400" y="4425950"/>
                  </a:lnTo>
                  <a:lnTo>
                    <a:pt x="190500" y="4502150"/>
                  </a:lnTo>
                  <a:lnTo>
                    <a:pt x="222250" y="4438650"/>
                  </a:lnTo>
                  <a:lnTo>
                    <a:pt x="228600" y="4425950"/>
                  </a:lnTo>
                  <a:close/>
                </a:path>
                <a:path w="1447800" h="4502150">
                  <a:moveTo>
                    <a:pt x="1447800" y="2597150"/>
                  </a:moveTo>
                  <a:lnTo>
                    <a:pt x="1441450" y="2584450"/>
                  </a:lnTo>
                  <a:lnTo>
                    <a:pt x="1409700" y="2520950"/>
                  </a:lnTo>
                  <a:lnTo>
                    <a:pt x="1371600" y="2597150"/>
                  </a:lnTo>
                  <a:lnTo>
                    <a:pt x="1403350" y="2597150"/>
                  </a:lnTo>
                  <a:lnTo>
                    <a:pt x="1403350" y="3962400"/>
                  </a:lnTo>
                  <a:lnTo>
                    <a:pt x="730250" y="3962400"/>
                  </a:lnTo>
                  <a:lnTo>
                    <a:pt x="730250" y="3816350"/>
                  </a:lnTo>
                  <a:lnTo>
                    <a:pt x="717550" y="3816350"/>
                  </a:lnTo>
                  <a:lnTo>
                    <a:pt x="717550" y="3972306"/>
                  </a:lnTo>
                  <a:lnTo>
                    <a:pt x="720344" y="3975100"/>
                  </a:lnTo>
                  <a:lnTo>
                    <a:pt x="1413256" y="3975100"/>
                  </a:lnTo>
                  <a:lnTo>
                    <a:pt x="1416050" y="3972306"/>
                  </a:lnTo>
                  <a:lnTo>
                    <a:pt x="1416050" y="3968762"/>
                  </a:lnTo>
                  <a:lnTo>
                    <a:pt x="730250" y="3968750"/>
                  </a:lnTo>
                  <a:lnTo>
                    <a:pt x="1403350" y="3968750"/>
                  </a:lnTo>
                  <a:lnTo>
                    <a:pt x="1416050" y="3968762"/>
                  </a:lnTo>
                  <a:lnTo>
                    <a:pt x="1416050" y="3962400"/>
                  </a:lnTo>
                  <a:lnTo>
                    <a:pt x="1416050" y="2597150"/>
                  </a:lnTo>
                  <a:lnTo>
                    <a:pt x="1447800" y="2597150"/>
                  </a:lnTo>
                  <a:close/>
                </a:path>
                <a:path w="1447800" h="4502150">
                  <a:moveTo>
                    <a:pt x="1447800" y="1377950"/>
                  </a:moveTo>
                  <a:lnTo>
                    <a:pt x="1416050" y="1377950"/>
                  </a:lnTo>
                  <a:lnTo>
                    <a:pt x="1416050" y="12700"/>
                  </a:lnTo>
                  <a:lnTo>
                    <a:pt x="1416050" y="6350"/>
                  </a:lnTo>
                  <a:lnTo>
                    <a:pt x="1416050" y="2794"/>
                  </a:lnTo>
                  <a:lnTo>
                    <a:pt x="1413256" y="0"/>
                  </a:lnTo>
                  <a:lnTo>
                    <a:pt x="720344" y="0"/>
                  </a:lnTo>
                  <a:lnTo>
                    <a:pt x="717550" y="2794"/>
                  </a:lnTo>
                  <a:lnTo>
                    <a:pt x="717550" y="158750"/>
                  </a:lnTo>
                  <a:lnTo>
                    <a:pt x="730250" y="158750"/>
                  </a:lnTo>
                  <a:lnTo>
                    <a:pt x="730250" y="12700"/>
                  </a:lnTo>
                  <a:lnTo>
                    <a:pt x="1403350" y="12700"/>
                  </a:lnTo>
                  <a:lnTo>
                    <a:pt x="1403350" y="1377950"/>
                  </a:lnTo>
                  <a:lnTo>
                    <a:pt x="1371600" y="1377950"/>
                  </a:lnTo>
                  <a:lnTo>
                    <a:pt x="1409700" y="1454150"/>
                  </a:lnTo>
                  <a:lnTo>
                    <a:pt x="1441450" y="1390650"/>
                  </a:lnTo>
                  <a:lnTo>
                    <a:pt x="1447800" y="13779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7191756" y="3886200"/>
            <a:ext cx="995680" cy="1297305"/>
            <a:chOff x="7191756" y="3886200"/>
            <a:chExt cx="995680" cy="1297305"/>
          </a:xfrm>
        </p:grpSpPr>
        <p:sp>
          <p:nvSpPr>
            <p:cNvPr id="87" name="object 87"/>
            <p:cNvSpPr/>
            <p:nvPr/>
          </p:nvSpPr>
          <p:spPr>
            <a:xfrm>
              <a:off x="7193280" y="4114800"/>
              <a:ext cx="914400" cy="1066800"/>
            </a:xfrm>
            <a:custGeom>
              <a:avLst/>
              <a:gdLst/>
              <a:ahLst/>
              <a:cxnLst/>
              <a:rect l="l" t="t" r="r" b="b"/>
              <a:pathLst>
                <a:path w="914400" h="1066800">
                  <a:moveTo>
                    <a:pt x="0" y="0"/>
                  </a:moveTo>
                  <a:lnTo>
                    <a:pt x="228600" y="1066800"/>
                  </a:lnTo>
                  <a:lnTo>
                    <a:pt x="714375" y="1066800"/>
                  </a:lnTo>
                  <a:lnTo>
                    <a:pt x="914400" y="0"/>
                  </a:lnTo>
                  <a:lnTo>
                    <a:pt x="533400" y="0"/>
                  </a:lnTo>
                  <a:lnTo>
                    <a:pt x="457200" y="152400"/>
                  </a:lnTo>
                  <a:lnTo>
                    <a:pt x="38100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8" name="object 88"/>
            <p:cNvSpPr/>
            <p:nvPr/>
          </p:nvSpPr>
          <p:spPr>
            <a:xfrm>
              <a:off x="7193280" y="5029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9" name="object 89"/>
            <p:cNvSpPr/>
            <p:nvPr/>
          </p:nvSpPr>
          <p:spPr>
            <a:xfrm>
              <a:off x="7193280" y="5029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0" name="object 9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29956" y="5027675"/>
              <a:ext cx="156972" cy="79248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7193280" y="4267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2" name="object 92"/>
            <p:cNvSpPr/>
            <p:nvPr/>
          </p:nvSpPr>
          <p:spPr>
            <a:xfrm>
              <a:off x="7193280" y="4267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3" name="object 9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29956" y="4265675"/>
              <a:ext cx="156972" cy="79248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7193280" y="4648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5" name="object 95"/>
            <p:cNvSpPr/>
            <p:nvPr/>
          </p:nvSpPr>
          <p:spPr>
            <a:xfrm>
              <a:off x="7193280" y="4648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6" name="object 9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29956" y="4646676"/>
              <a:ext cx="156972" cy="79248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17180" y="3886200"/>
              <a:ext cx="76200" cy="228600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07580" y="3886200"/>
              <a:ext cx="76200" cy="228600"/>
            </a:xfrm>
            <a:prstGeom prst="rect">
              <a:avLst/>
            </a:prstGeom>
          </p:spPr>
        </p:pic>
      </p:grpSp>
      <p:grpSp>
        <p:nvGrpSpPr>
          <p:cNvPr id="99" name="object 99"/>
          <p:cNvGrpSpPr/>
          <p:nvPr/>
        </p:nvGrpSpPr>
        <p:grpSpPr>
          <a:xfrm>
            <a:off x="6886956" y="1365250"/>
            <a:ext cx="1527175" cy="4502150"/>
            <a:chOff x="6886956" y="1365250"/>
            <a:chExt cx="1527175" cy="4502150"/>
          </a:xfrm>
        </p:grpSpPr>
        <p:sp>
          <p:nvSpPr>
            <p:cNvPr id="100" name="object 100"/>
            <p:cNvSpPr/>
            <p:nvPr/>
          </p:nvSpPr>
          <p:spPr>
            <a:xfrm>
              <a:off x="7193280" y="1524000"/>
              <a:ext cx="914400" cy="1066800"/>
            </a:xfrm>
            <a:custGeom>
              <a:avLst/>
              <a:gdLst/>
              <a:ahLst/>
              <a:cxnLst/>
              <a:rect l="l" t="t" r="r" b="b"/>
              <a:pathLst>
                <a:path w="914400" h="1066800">
                  <a:moveTo>
                    <a:pt x="0" y="1066800"/>
                  </a:moveTo>
                  <a:lnTo>
                    <a:pt x="228600" y="0"/>
                  </a:lnTo>
                  <a:lnTo>
                    <a:pt x="714375" y="0"/>
                  </a:lnTo>
                  <a:lnTo>
                    <a:pt x="914400" y="1066800"/>
                  </a:lnTo>
                  <a:lnTo>
                    <a:pt x="533400" y="1066800"/>
                  </a:lnTo>
                  <a:lnTo>
                    <a:pt x="457200" y="914400"/>
                  </a:lnTo>
                  <a:lnTo>
                    <a:pt x="381000" y="1066800"/>
                  </a:lnTo>
                  <a:lnTo>
                    <a:pt x="0" y="10668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193280" y="1600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193280" y="1600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03" name="object 10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29956" y="1598675"/>
              <a:ext cx="156972" cy="79248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7193280" y="2362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193280" y="2362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06" name="object 10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29956" y="2360675"/>
              <a:ext cx="156972" cy="79248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7193280" y="1981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9144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" y="76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193280" y="19812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76200"/>
                  </a:moveTo>
                  <a:lnTo>
                    <a:pt x="914400" y="762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09" name="object 10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29956" y="1979676"/>
              <a:ext cx="156972" cy="79248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17180" y="2590800"/>
              <a:ext cx="76200" cy="228600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07580" y="2590800"/>
              <a:ext cx="76200" cy="228600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6888480" y="2819400"/>
              <a:ext cx="1524000" cy="1066800"/>
            </a:xfrm>
            <a:custGeom>
              <a:avLst/>
              <a:gdLst/>
              <a:ahLst/>
              <a:cxnLst/>
              <a:rect l="l" t="t" r="r" b="b"/>
              <a:pathLst>
                <a:path w="1524000" h="1066800">
                  <a:moveTo>
                    <a:pt x="0" y="1066800"/>
                  </a:moveTo>
                  <a:lnTo>
                    <a:pt x="1524000" y="10668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926580" y="1365249"/>
              <a:ext cx="1447800" cy="4502150"/>
            </a:xfrm>
            <a:custGeom>
              <a:avLst/>
              <a:gdLst/>
              <a:ahLst/>
              <a:cxnLst/>
              <a:rect l="l" t="t" r="r" b="b"/>
              <a:pathLst>
                <a:path w="1447800" h="4502150">
                  <a:moveTo>
                    <a:pt x="76200" y="2597150"/>
                  </a:moveTo>
                  <a:lnTo>
                    <a:pt x="69850" y="2584450"/>
                  </a:lnTo>
                  <a:lnTo>
                    <a:pt x="38100" y="2520950"/>
                  </a:lnTo>
                  <a:lnTo>
                    <a:pt x="0" y="2597150"/>
                  </a:lnTo>
                  <a:lnTo>
                    <a:pt x="31750" y="2597150"/>
                  </a:lnTo>
                  <a:lnTo>
                    <a:pt x="31750" y="4502150"/>
                  </a:lnTo>
                  <a:lnTo>
                    <a:pt x="44450" y="4502150"/>
                  </a:lnTo>
                  <a:lnTo>
                    <a:pt x="44450" y="2597150"/>
                  </a:lnTo>
                  <a:lnTo>
                    <a:pt x="76200" y="2597150"/>
                  </a:lnTo>
                  <a:close/>
                </a:path>
                <a:path w="1447800" h="4502150">
                  <a:moveTo>
                    <a:pt x="228600" y="4425950"/>
                  </a:moveTo>
                  <a:lnTo>
                    <a:pt x="196850" y="4425950"/>
                  </a:lnTo>
                  <a:lnTo>
                    <a:pt x="196850" y="2520950"/>
                  </a:lnTo>
                  <a:lnTo>
                    <a:pt x="184150" y="2520950"/>
                  </a:lnTo>
                  <a:lnTo>
                    <a:pt x="184150" y="4425950"/>
                  </a:lnTo>
                  <a:lnTo>
                    <a:pt x="152400" y="4425950"/>
                  </a:lnTo>
                  <a:lnTo>
                    <a:pt x="190500" y="4502150"/>
                  </a:lnTo>
                  <a:lnTo>
                    <a:pt x="222250" y="4438650"/>
                  </a:lnTo>
                  <a:lnTo>
                    <a:pt x="228600" y="4425950"/>
                  </a:lnTo>
                  <a:close/>
                </a:path>
                <a:path w="1447800" h="4502150">
                  <a:moveTo>
                    <a:pt x="1447800" y="2597150"/>
                  </a:moveTo>
                  <a:lnTo>
                    <a:pt x="1441450" y="2584450"/>
                  </a:lnTo>
                  <a:lnTo>
                    <a:pt x="1409700" y="2520950"/>
                  </a:lnTo>
                  <a:lnTo>
                    <a:pt x="1371600" y="2597150"/>
                  </a:lnTo>
                  <a:lnTo>
                    <a:pt x="1403350" y="2597150"/>
                  </a:lnTo>
                  <a:lnTo>
                    <a:pt x="1403350" y="3962400"/>
                  </a:lnTo>
                  <a:lnTo>
                    <a:pt x="730250" y="3962400"/>
                  </a:lnTo>
                  <a:lnTo>
                    <a:pt x="730250" y="3816350"/>
                  </a:lnTo>
                  <a:lnTo>
                    <a:pt x="717550" y="3816350"/>
                  </a:lnTo>
                  <a:lnTo>
                    <a:pt x="717550" y="3972306"/>
                  </a:lnTo>
                  <a:lnTo>
                    <a:pt x="720344" y="3975100"/>
                  </a:lnTo>
                  <a:lnTo>
                    <a:pt x="1413256" y="3975100"/>
                  </a:lnTo>
                  <a:lnTo>
                    <a:pt x="1416050" y="3972306"/>
                  </a:lnTo>
                  <a:lnTo>
                    <a:pt x="1416050" y="3968762"/>
                  </a:lnTo>
                  <a:lnTo>
                    <a:pt x="730250" y="3968750"/>
                  </a:lnTo>
                  <a:lnTo>
                    <a:pt x="1403350" y="3968750"/>
                  </a:lnTo>
                  <a:lnTo>
                    <a:pt x="1416050" y="3968762"/>
                  </a:lnTo>
                  <a:lnTo>
                    <a:pt x="1416050" y="3962400"/>
                  </a:lnTo>
                  <a:lnTo>
                    <a:pt x="1416050" y="2597150"/>
                  </a:lnTo>
                  <a:lnTo>
                    <a:pt x="1447800" y="2597150"/>
                  </a:lnTo>
                  <a:close/>
                </a:path>
                <a:path w="1447800" h="4502150">
                  <a:moveTo>
                    <a:pt x="1447800" y="1377950"/>
                  </a:moveTo>
                  <a:lnTo>
                    <a:pt x="1416050" y="1377950"/>
                  </a:lnTo>
                  <a:lnTo>
                    <a:pt x="1416050" y="12700"/>
                  </a:lnTo>
                  <a:lnTo>
                    <a:pt x="1416050" y="6350"/>
                  </a:lnTo>
                  <a:lnTo>
                    <a:pt x="1416050" y="2794"/>
                  </a:lnTo>
                  <a:lnTo>
                    <a:pt x="1413256" y="0"/>
                  </a:lnTo>
                  <a:lnTo>
                    <a:pt x="720344" y="0"/>
                  </a:lnTo>
                  <a:lnTo>
                    <a:pt x="717550" y="2794"/>
                  </a:lnTo>
                  <a:lnTo>
                    <a:pt x="717550" y="158750"/>
                  </a:lnTo>
                  <a:lnTo>
                    <a:pt x="730250" y="158750"/>
                  </a:lnTo>
                  <a:lnTo>
                    <a:pt x="730250" y="12700"/>
                  </a:lnTo>
                  <a:lnTo>
                    <a:pt x="1403350" y="12700"/>
                  </a:lnTo>
                  <a:lnTo>
                    <a:pt x="1403350" y="1377950"/>
                  </a:lnTo>
                  <a:lnTo>
                    <a:pt x="1371600" y="1377950"/>
                  </a:lnTo>
                  <a:lnTo>
                    <a:pt x="1409700" y="1454150"/>
                  </a:lnTo>
                  <a:lnTo>
                    <a:pt x="1441450" y="1390650"/>
                  </a:lnTo>
                  <a:lnTo>
                    <a:pt x="1447800" y="13779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4" name="object 114"/>
          <p:cNvSpPr/>
          <p:nvPr/>
        </p:nvSpPr>
        <p:spPr>
          <a:xfrm>
            <a:off x="564641" y="1143761"/>
            <a:ext cx="2286000" cy="4343400"/>
          </a:xfrm>
          <a:custGeom>
            <a:avLst/>
            <a:gdLst/>
            <a:ahLst/>
            <a:cxnLst/>
            <a:rect l="l" t="t" r="r" b="b"/>
            <a:pathLst>
              <a:path w="2286000" h="4343400">
                <a:moveTo>
                  <a:pt x="457199" y="304800"/>
                </a:moveTo>
                <a:lnTo>
                  <a:pt x="461189" y="255374"/>
                </a:lnTo>
                <a:lnTo>
                  <a:pt x="472738" y="208483"/>
                </a:lnTo>
                <a:lnTo>
                  <a:pt x="491220" y="164753"/>
                </a:lnTo>
                <a:lnTo>
                  <a:pt x="516008" y="124815"/>
                </a:lnTo>
                <a:lnTo>
                  <a:pt x="546473" y="89296"/>
                </a:lnTo>
                <a:lnTo>
                  <a:pt x="581988" y="58826"/>
                </a:lnTo>
                <a:lnTo>
                  <a:pt x="621925" y="34032"/>
                </a:lnTo>
                <a:lnTo>
                  <a:pt x="665658" y="15544"/>
                </a:lnTo>
                <a:lnTo>
                  <a:pt x="712559" y="3990"/>
                </a:lnTo>
                <a:lnTo>
                  <a:pt x="761999" y="0"/>
                </a:lnTo>
                <a:lnTo>
                  <a:pt x="1981200" y="0"/>
                </a:lnTo>
                <a:lnTo>
                  <a:pt x="2030625" y="3990"/>
                </a:lnTo>
                <a:lnTo>
                  <a:pt x="2077516" y="15544"/>
                </a:lnTo>
                <a:lnTo>
                  <a:pt x="2121246" y="34032"/>
                </a:lnTo>
                <a:lnTo>
                  <a:pt x="2161184" y="58826"/>
                </a:lnTo>
                <a:lnTo>
                  <a:pt x="2196703" y="89296"/>
                </a:lnTo>
                <a:lnTo>
                  <a:pt x="2227173" y="124815"/>
                </a:lnTo>
                <a:lnTo>
                  <a:pt x="2251967" y="164753"/>
                </a:lnTo>
                <a:lnTo>
                  <a:pt x="2270455" y="208483"/>
                </a:lnTo>
                <a:lnTo>
                  <a:pt x="2282009" y="255374"/>
                </a:lnTo>
                <a:lnTo>
                  <a:pt x="2286000" y="304800"/>
                </a:lnTo>
                <a:lnTo>
                  <a:pt x="2286000" y="4038600"/>
                </a:lnTo>
                <a:lnTo>
                  <a:pt x="2282009" y="4088025"/>
                </a:lnTo>
                <a:lnTo>
                  <a:pt x="2270455" y="4134916"/>
                </a:lnTo>
                <a:lnTo>
                  <a:pt x="2251967" y="4178646"/>
                </a:lnTo>
                <a:lnTo>
                  <a:pt x="2227173" y="4218584"/>
                </a:lnTo>
                <a:lnTo>
                  <a:pt x="2196703" y="4254103"/>
                </a:lnTo>
                <a:lnTo>
                  <a:pt x="2161184" y="4284573"/>
                </a:lnTo>
                <a:lnTo>
                  <a:pt x="2121246" y="4309367"/>
                </a:lnTo>
                <a:lnTo>
                  <a:pt x="2077516" y="4327855"/>
                </a:lnTo>
                <a:lnTo>
                  <a:pt x="2030625" y="4339409"/>
                </a:lnTo>
                <a:lnTo>
                  <a:pt x="1981200" y="4343400"/>
                </a:lnTo>
                <a:lnTo>
                  <a:pt x="761999" y="4343400"/>
                </a:lnTo>
                <a:lnTo>
                  <a:pt x="712559" y="4339409"/>
                </a:lnTo>
                <a:lnTo>
                  <a:pt x="665658" y="4327855"/>
                </a:lnTo>
                <a:lnTo>
                  <a:pt x="621925" y="4309367"/>
                </a:lnTo>
                <a:lnTo>
                  <a:pt x="581988" y="4284573"/>
                </a:lnTo>
                <a:lnTo>
                  <a:pt x="546473" y="4254103"/>
                </a:lnTo>
                <a:lnTo>
                  <a:pt x="516008" y="4218584"/>
                </a:lnTo>
                <a:lnTo>
                  <a:pt x="491220" y="4178646"/>
                </a:lnTo>
                <a:lnTo>
                  <a:pt x="472738" y="4134916"/>
                </a:lnTo>
                <a:lnTo>
                  <a:pt x="461189" y="4088025"/>
                </a:lnTo>
                <a:lnTo>
                  <a:pt x="457199" y="4038600"/>
                </a:lnTo>
                <a:lnTo>
                  <a:pt x="457199" y="304800"/>
                </a:lnTo>
                <a:close/>
              </a:path>
              <a:path w="2286000" h="4343400">
                <a:moveTo>
                  <a:pt x="454152" y="3962400"/>
                </a:moveTo>
                <a:lnTo>
                  <a:pt x="0" y="4203192"/>
                </a:lnTo>
              </a:path>
            </a:pathLst>
          </a:custGeom>
          <a:ln w="38100">
            <a:solidFill>
              <a:srgbClr val="9966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5" name="object 115"/>
          <p:cNvSpPr txBox="1"/>
          <p:nvPr/>
        </p:nvSpPr>
        <p:spPr>
          <a:xfrm>
            <a:off x="34239" y="5305171"/>
            <a:ext cx="572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20" dirty="0">
                <a:solidFill>
                  <a:srgbClr val="996600"/>
                </a:solidFill>
                <a:latin typeface="Verdana"/>
                <a:cs typeface="Verdana"/>
              </a:rPr>
              <a:t>Lane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1174241" y="1067561"/>
            <a:ext cx="7391400" cy="1600200"/>
          </a:xfrm>
          <a:custGeom>
            <a:avLst/>
            <a:gdLst/>
            <a:ahLst/>
            <a:cxnLst/>
            <a:rect l="l" t="t" r="r" b="b"/>
            <a:pathLst>
              <a:path w="7391400" h="1600200">
                <a:moveTo>
                  <a:pt x="0" y="457200"/>
                </a:moveTo>
                <a:lnTo>
                  <a:pt x="4644" y="411133"/>
                </a:lnTo>
                <a:lnTo>
                  <a:pt x="17966" y="368224"/>
                </a:lnTo>
                <a:lnTo>
                  <a:pt x="39045" y="329393"/>
                </a:lnTo>
                <a:lnTo>
                  <a:pt x="66960" y="295560"/>
                </a:lnTo>
                <a:lnTo>
                  <a:pt x="100793" y="267645"/>
                </a:lnTo>
                <a:lnTo>
                  <a:pt x="139624" y="246566"/>
                </a:lnTo>
                <a:lnTo>
                  <a:pt x="182533" y="233244"/>
                </a:lnTo>
                <a:lnTo>
                  <a:pt x="228600" y="228600"/>
                </a:lnTo>
                <a:lnTo>
                  <a:pt x="7162800" y="228600"/>
                </a:lnTo>
                <a:lnTo>
                  <a:pt x="7208866" y="233244"/>
                </a:lnTo>
                <a:lnTo>
                  <a:pt x="7251775" y="246566"/>
                </a:lnTo>
                <a:lnTo>
                  <a:pt x="7290606" y="267645"/>
                </a:lnTo>
                <a:lnTo>
                  <a:pt x="7324439" y="295560"/>
                </a:lnTo>
                <a:lnTo>
                  <a:pt x="7352354" y="329393"/>
                </a:lnTo>
                <a:lnTo>
                  <a:pt x="7373433" y="368224"/>
                </a:lnTo>
                <a:lnTo>
                  <a:pt x="7386755" y="411133"/>
                </a:lnTo>
                <a:lnTo>
                  <a:pt x="7391400" y="457200"/>
                </a:lnTo>
                <a:lnTo>
                  <a:pt x="7391400" y="1371600"/>
                </a:lnTo>
                <a:lnTo>
                  <a:pt x="7386755" y="1417666"/>
                </a:lnTo>
                <a:lnTo>
                  <a:pt x="7373433" y="1460575"/>
                </a:lnTo>
                <a:lnTo>
                  <a:pt x="7352354" y="1499406"/>
                </a:lnTo>
                <a:lnTo>
                  <a:pt x="7324439" y="1533239"/>
                </a:lnTo>
                <a:lnTo>
                  <a:pt x="7290606" y="1561154"/>
                </a:lnTo>
                <a:lnTo>
                  <a:pt x="7251775" y="1582233"/>
                </a:lnTo>
                <a:lnTo>
                  <a:pt x="7208866" y="1595555"/>
                </a:lnTo>
                <a:lnTo>
                  <a:pt x="7162800" y="1600200"/>
                </a:lnTo>
                <a:lnTo>
                  <a:pt x="228600" y="1600200"/>
                </a:lnTo>
                <a:lnTo>
                  <a:pt x="182533" y="1595555"/>
                </a:lnTo>
                <a:lnTo>
                  <a:pt x="139624" y="1582233"/>
                </a:lnTo>
                <a:lnTo>
                  <a:pt x="100793" y="1561154"/>
                </a:lnTo>
                <a:lnTo>
                  <a:pt x="66960" y="1533239"/>
                </a:lnTo>
                <a:lnTo>
                  <a:pt x="39045" y="1499406"/>
                </a:lnTo>
                <a:lnTo>
                  <a:pt x="17966" y="1460575"/>
                </a:lnTo>
                <a:lnTo>
                  <a:pt x="4644" y="1417666"/>
                </a:lnTo>
                <a:lnTo>
                  <a:pt x="0" y="1371600"/>
                </a:lnTo>
                <a:lnTo>
                  <a:pt x="0" y="457200"/>
                </a:lnTo>
                <a:close/>
              </a:path>
              <a:path w="7391400" h="1600200">
                <a:moveTo>
                  <a:pt x="4038600" y="228600"/>
                </a:moveTo>
                <a:lnTo>
                  <a:pt x="4419600" y="0"/>
                </a:lnTo>
              </a:path>
            </a:pathLst>
          </a:custGeom>
          <a:ln w="381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7" name="object 117"/>
          <p:cNvSpPr txBox="1"/>
          <p:nvPr/>
        </p:nvSpPr>
        <p:spPr>
          <a:xfrm>
            <a:off x="5659628" y="884682"/>
            <a:ext cx="1746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CC9900"/>
                </a:solidFill>
                <a:latin typeface="Verdana"/>
                <a:cs typeface="Verdana"/>
              </a:rPr>
              <a:t>Functional</a:t>
            </a:r>
            <a:r>
              <a:rPr sz="1800" i="1" spc="-100" dirty="0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sz="1800" i="1" spc="-20" dirty="0">
                <a:solidFill>
                  <a:srgbClr val="CC9900"/>
                </a:solidFill>
                <a:latin typeface="Verdana"/>
                <a:cs typeface="Verdana"/>
              </a:rPr>
              <a:t>Unit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51917" y="2490038"/>
            <a:ext cx="109728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i="1" spc="-10" dirty="0">
                <a:solidFill>
                  <a:srgbClr val="0000FF"/>
                </a:solidFill>
                <a:latin typeface="Verdana"/>
                <a:cs typeface="Verdana"/>
              </a:rPr>
              <a:t>Registers </a:t>
            </a:r>
            <a:r>
              <a:rPr sz="1600" b="1" i="1" dirty="0">
                <a:solidFill>
                  <a:srgbClr val="0000FF"/>
                </a:solidFill>
                <a:latin typeface="Verdana"/>
                <a:cs typeface="Verdana"/>
              </a:rPr>
              <a:t>for</a:t>
            </a:r>
            <a:r>
              <a:rPr sz="1600" b="1" i="1" spc="-3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b="1" i="1" spc="-20" dirty="0">
                <a:solidFill>
                  <a:srgbClr val="0000FF"/>
                </a:solidFill>
                <a:latin typeface="Verdana"/>
                <a:cs typeface="Verdana"/>
              </a:rPr>
              <a:t>each </a:t>
            </a:r>
            <a:r>
              <a:rPr sz="1600" b="1" i="1" spc="-10" dirty="0">
                <a:solidFill>
                  <a:srgbClr val="0000FF"/>
                </a:solidFill>
                <a:latin typeface="Verdana"/>
                <a:cs typeface="Verdana"/>
              </a:rPr>
              <a:t>Thread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677418" y="3234689"/>
            <a:ext cx="497205" cy="169545"/>
          </a:xfrm>
          <a:custGeom>
            <a:avLst/>
            <a:gdLst/>
            <a:ahLst/>
            <a:cxnLst/>
            <a:rect l="l" t="t" r="r" b="b"/>
            <a:pathLst>
              <a:path w="497205" h="169545">
                <a:moveTo>
                  <a:pt x="496823" y="169163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0" name="object 120"/>
          <p:cNvSpPr/>
          <p:nvPr/>
        </p:nvSpPr>
        <p:spPr>
          <a:xfrm>
            <a:off x="1097280" y="5867400"/>
            <a:ext cx="7315200" cy="533400"/>
          </a:xfrm>
          <a:custGeom>
            <a:avLst/>
            <a:gdLst/>
            <a:ahLst/>
            <a:cxnLst/>
            <a:rect l="l" t="t" r="r" b="b"/>
            <a:pathLst>
              <a:path w="7315200" h="533400">
                <a:moveTo>
                  <a:pt x="0" y="533400"/>
                </a:moveTo>
                <a:lnTo>
                  <a:pt x="7315200" y="533400"/>
                </a:lnTo>
                <a:lnTo>
                  <a:pt x="7315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1" name="object 121"/>
          <p:cNvSpPr txBox="1"/>
          <p:nvPr/>
        </p:nvSpPr>
        <p:spPr>
          <a:xfrm>
            <a:off x="1323594" y="3003931"/>
            <a:ext cx="130873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Verdana"/>
                <a:cs typeface="Verdana"/>
              </a:rPr>
              <a:t>Registers</a:t>
            </a:r>
            <a:r>
              <a:rPr sz="1400" b="1" spc="-90" dirty="0">
                <a:latin typeface="Verdana"/>
                <a:cs typeface="Verdana"/>
              </a:rPr>
              <a:t> </a:t>
            </a:r>
            <a:r>
              <a:rPr sz="1400" b="1" spc="-25" dirty="0">
                <a:latin typeface="Verdana"/>
                <a:cs typeface="Verdana"/>
              </a:rPr>
              <a:t>for </a:t>
            </a:r>
            <a:r>
              <a:rPr sz="1400" b="1" dirty="0">
                <a:latin typeface="Verdana"/>
                <a:cs typeface="Verdana"/>
              </a:rPr>
              <a:t>thread</a:t>
            </a:r>
            <a:r>
              <a:rPr sz="1400" b="1" spc="-60" dirty="0">
                <a:latin typeface="Verdana"/>
                <a:cs typeface="Verdana"/>
              </a:rPr>
              <a:t> </a:t>
            </a:r>
            <a:r>
              <a:rPr sz="1400" b="1" spc="-25" dirty="0">
                <a:latin typeface="Verdana"/>
                <a:cs typeface="Verdana"/>
              </a:rPr>
              <a:t>IDs</a:t>
            </a:r>
            <a:r>
              <a:rPr sz="1400" b="1" spc="500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0,</a:t>
            </a:r>
            <a:r>
              <a:rPr sz="1400" b="1" spc="-15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4,</a:t>
            </a:r>
            <a:r>
              <a:rPr sz="1400" b="1" spc="-25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8,</a:t>
            </a:r>
            <a:r>
              <a:rPr sz="1400" b="1" spc="-10" dirty="0">
                <a:latin typeface="Verdana"/>
                <a:cs typeface="Verdana"/>
              </a:rPr>
              <a:t> </a:t>
            </a:r>
            <a:r>
              <a:rPr sz="1400" b="1" spc="-50" dirty="0">
                <a:latin typeface="Verdana"/>
                <a:cs typeface="Verdana"/>
              </a:rPr>
              <a:t>…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276600" y="2819400"/>
            <a:ext cx="1338580" cy="10668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9748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555"/>
              </a:spcBef>
            </a:pPr>
            <a:r>
              <a:rPr sz="1400" b="1" dirty="0">
                <a:latin typeface="Verdana"/>
                <a:cs typeface="Verdana"/>
              </a:rPr>
              <a:t>Registers</a:t>
            </a:r>
            <a:r>
              <a:rPr sz="1400" b="1" spc="-90" dirty="0">
                <a:latin typeface="Verdana"/>
                <a:cs typeface="Verdana"/>
              </a:rPr>
              <a:t> </a:t>
            </a:r>
            <a:r>
              <a:rPr sz="1400" b="1" spc="-25" dirty="0">
                <a:latin typeface="Verdana"/>
                <a:cs typeface="Verdana"/>
              </a:rPr>
              <a:t>for </a:t>
            </a:r>
            <a:r>
              <a:rPr sz="1400" b="1" dirty="0">
                <a:latin typeface="Verdana"/>
                <a:cs typeface="Verdana"/>
              </a:rPr>
              <a:t>thread</a:t>
            </a:r>
            <a:r>
              <a:rPr sz="1400" b="1" spc="-60" dirty="0">
                <a:latin typeface="Verdana"/>
                <a:cs typeface="Verdana"/>
              </a:rPr>
              <a:t> </a:t>
            </a:r>
            <a:r>
              <a:rPr sz="1400" b="1" spc="-25" dirty="0">
                <a:latin typeface="Verdana"/>
                <a:cs typeface="Verdana"/>
              </a:rPr>
              <a:t>IDs</a:t>
            </a:r>
            <a:r>
              <a:rPr sz="1400" b="1" spc="500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1,</a:t>
            </a:r>
            <a:r>
              <a:rPr sz="1400" b="1" spc="-15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5,</a:t>
            </a:r>
            <a:r>
              <a:rPr sz="1400" b="1" spc="-20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9,</a:t>
            </a:r>
            <a:r>
              <a:rPr sz="1400" b="1" spc="-10" dirty="0">
                <a:latin typeface="Verdana"/>
                <a:cs typeface="Verdana"/>
              </a:rPr>
              <a:t> </a:t>
            </a:r>
            <a:r>
              <a:rPr sz="1400" b="1" spc="-60" dirty="0">
                <a:latin typeface="Verdana"/>
                <a:cs typeface="Verdana"/>
              </a:rPr>
              <a:t>…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5181600" y="2819400"/>
            <a:ext cx="1338580" cy="10668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9748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555"/>
              </a:spcBef>
            </a:pPr>
            <a:r>
              <a:rPr sz="1400" b="1" dirty="0">
                <a:latin typeface="Verdana"/>
                <a:cs typeface="Verdana"/>
              </a:rPr>
              <a:t>Registers</a:t>
            </a:r>
            <a:r>
              <a:rPr sz="1400" b="1" spc="-90" dirty="0">
                <a:latin typeface="Verdana"/>
                <a:cs typeface="Verdana"/>
              </a:rPr>
              <a:t> </a:t>
            </a:r>
            <a:r>
              <a:rPr sz="1400" b="1" spc="-25" dirty="0">
                <a:latin typeface="Verdana"/>
                <a:cs typeface="Verdana"/>
              </a:rPr>
              <a:t>for </a:t>
            </a:r>
            <a:r>
              <a:rPr sz="1400" b="1" dirty="0">
                <a:latin typeface="Verdana"/>
                <a:cs typeface="Verdana"/>
              </a:rPr>
              <a:t>thread</a:t>
            </a:r>
            <a:r>
              <a:rPr sz="1400" b="1" spc="-60" dirty="0">
                <a:latin typeface="Verdana"/>
                <a:cs typeface="Verdana"/>
              </a:rPr>
              <a:t> </a:t>
            </a:r>
            <a:r>
              <a:rPr sz="1400" b="1" spc="-25" dirty="0">
                <a:latin typeface="Verdana"/>
                <a:cs typeface="Verdana"/>
              </a:rPr>
              <a:t>IDs</a:t>
            </a:r>
            <a:r>
              <a:rPr sz="1400" b="1" spc="500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2,</a:t>
            </a:r>
            <a:r>
              <a:rPr sz="1400" b="1" spc="-30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6,</a:t>
            </a:r>
            <a:r>
              <a:rPr sz="1400" b="1" spc="-25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10,</a:t>
            </a:r>
            <a:r>
              <a:rPr sz="1400" b="1" spc="-10" dirty="0">
                <a:latin typeface="Verdana"/>
                <a:cs typeface="Verdana"/>
              </a:rPr>
              <a:t> </a:t>
            </a:r>
            <a:r>
              <a:rPr sz="1400" b="1" spc="-50" dirty="0">
                <a:latin typeface="Verdana"/>
                <a:cs typeface="Verdana"/>
              </a:rPr>
              <a:t>…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7086600" y="2819400"/>
            <a:ext cx="1338580" cy="10668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R="3175">
              <a:lnSpc>
                <a:spcPct val="100000"/>
              </a:lnSpc>
              <a:spcBef>
                <a:spcPts val="2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45720">
              <a:lnSpc>
                <a:spcPct val="100000"/>
              </a:lnSpc>
            </a:pPr>
            <a:r>
              <a:rPr sz="1400" b="1" dirty="0">
                <a:latin typeface="Verdana"/>
                <a:cs typeface="Verdana"/>
              </a:rPr>
              <a:t>Registers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25" dirty="0">
                <a:latin typeface="Verdana"/>
                <a:cs typeface="Verdana"/>
              </a:rPr>
              <a:t>for </a:t>
            </a:r>
            <a:r>
              <a:rPr sz="1400" b="1" dirty="0">
                <a:latin typeface="Verdana"/>
                <a:cs typeface="Verdana"/>
              </a:rPr>
              <a:t>thread</a:t>
            </a:r>
            <a:r>
              <a:rPr sz="1400" b="1" spc="-40" dirty="0">
                <a:latin typeface="Verdana"/>
                <a:cs typeface="Verdana"/>
              </a:rPr>
              <a:t> </a:t>
            </a:r>
            <a:r>
              <a:rPr sz="1400" b="1" spc="-25" dirty="0">
                <a:latin typeface="Verdana"/>
                <a:cs typeface="Verdana"/>
              </a:rPr>
              <a:t>IDs</a:t>
            </a:r>
            <a:r>
              <a:rPr sz="1400" b="1" spc="500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3,</a:t>
            </a:r>
            <a:r>
              <a:rPr sz="1400" b="1" spc="-20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7,</a:t>
            </a:r>
            <a:r>
              <a:rPr sz="1400" b="1" spc="-25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11,</a:t>
            </a:r>
            <a:r>
              <a:rPr sz="1400" b="1" spc="-5" dirty="0">
                <a:latin typeface="Verdana"/>
                <a:cs typeface="Verdana"/>
              </a:rPr>
              <a:t> </a:t>
            </a:r>
            <a:r>
              <a:rPr sz="1400" b="1" spc="-50" dirty="0">
                <a:latin typeface="Verdana"/>
                <a:cs typeface="Verdana"/>
              </a:rPr>
              <a:t>…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1219200" y="2819400"/>
            <a:ext cx="7391400" cy="1066800"/>
          </a:xfrm>
          <a:custGeom>
            <a:avLst/>
            <a:gdLst/>
            <a:ahLst/>
            <a:cxnLst/>
            <a:rect l="l" t="t" r="r" b="b"/>
            <a:pathLst>
              <a:path w="7391400" h="1066800">
                <a:moveTo>
                  <a:pt x="1905000" y="1066800"/>
                </a:moveTo>
                <a:lnTo>
                  <a:pt x="3429000" y="1066800"/>
                </a:lnTo>
                <a:lnTo>
                  <a:pt x="3429000" y="0"/>
                </a:lnTo>
                <a:lnTo>
                  <a:pt x="1905000" y="0"/>
                </a:lnTo>
                <a:lnTo>
                  <a:pt x="1905000" y="1066800"/>
                </a:lnTo>
                <a:close/>
              </a:path>
              <a:path w="7391400" h="1066800">
                <a:moveTo>
                  <a:pt x="1981200" y="1066800"/>
                </a:moveTo>
                <a:lnTo>
                  <a:pt x="3505200" y="1066800"/>
                </a:lnTo>
                <a:lnTo>
                  <a:pt x="3505200" y="0"/>
                </a:lnTo>
                <a:lnTo>
                  <a:pt x="1981200" y="0"/>
                </a:lnTo>
                <a:lnTo>
                  <a:pt x="1981200" y="1066800"/>
                </a:lnTo>
                <a:close/>
              </a:path>
              <a:path w="7391400" h="1066800">
                <a:moveTo>
                  <a:pt x="2057400" y="1066800"/>
                </a:moveTo>
                <a:lnTo>
                  <a:pt x="3581400" y="1066800"/>
                </a:lnTo>
                <a:lnTo>
                  <a:pt x="3581400" y="0"/>
                </a:lnTo>
                <a:lnTo>
                  <a:pt x="2057400" y="0"/>
                </a:lnTo>
                <a:lnTo>
                  <a:pt x="2057400" y="1066800"/>
                </a:lnTo>
                <a:close/>
              </a:path>
              <a:path w="7391400" h="1066800">
                <a:moveTo>
                  <a:pt x="3810000" y="1066800"/>
                </a:moveTo>
                <a:lnTo>
                  <a:pt x="5334000" y="1066800"/>
                </a:lnTo>
                <a:lnTo>
                  <a:pt x="5334000" y="0"/>
                </a:lnTo>
                <a:lnTo>
                  <a:pt x="3810000" y="0"/>
                </a:lnTo>
                <a:lnTo>
                  <a:pt x="3810000" y="1066800"/>
                </a:lnTo>
                <a:close/>
              </a:path>
              <a:path w="7391400" h="1066800">
                <a:moveTo>
                  <a:pt x="3886200" y="1066800"/>
                </a:moveTo>
                <a:lnTo>
                  <a:pt x="5410200" y="1066800"/>
                </a:lnTo>
                <a:lnTo>
                  <a:pt x="5410200" y="0"/>
                </a:lnTo>
                <a:lnTo>
                  <a:pt x="3886200" y="0"/>
                </a:lnTo>
                <a:lnTo>
                  <a:pt x="3886200" y="1066800"/>
                </a:lnTo>
                <a:close/>
              </a:path>
              <a:path w="7391400" h="1066800">
                <a:moveTo>
                  <a:pt x="3962400" y="1066800"/>
                </a:moveTo>
                <a:lnTo>
                  <a:pt x="5486400" y="1066800"/>
                </a:lnTo>
                <a:lnTo>
                  <a:pt x="5486400" y="0"/>
                </a:lnTo>
                <a:lnTo>
                  <a:pt x="3962400" y="0"/>
                </a:lnTo>
                <a:lnTo>
                  <a:pt x="3962400" y="1066800"/>
                </a:lnTo>
                <a:close/>
              </a:path>
              <a:path w="7391400" h="1066800">
                <a:moveTo>
                  <a:pt x="5715000" y="1066800"/>
                </a:moveTo>
                <a:lnTo>
                  <a:pt x="7239000" y="1066800"/>
                </a:lnTo>
                <a:lnTo>
                  <a:pt x="7239000" y="0"/>
                </a:lnTo>
                <a:lnTo>
                  <a:pt x="5715000" y="0"/>
                </a:lnTo>
                <a:lnTo>
                  <a:pt x="5715000" y="1066800"/>
                </a:lnTo>
                <a:close/>
              </a:path>
              <a:path w="7391400" h="1066800">
                <a:moveTo>
                  <a:pt x="5791200" y="1066800"/>
                </a:moveTo>
                <a:lnTo>
                  <a:pt x="7315200" y="1066800"/>
                </a:lnTo>
                <a:lnTo>
                  <a:pt x="7315200" y="0"/>
                </a:lnTo>
                <a:lnTo>
                  <a:pt x="5791200" y="0"/>
                </a:lnTo>
                <a:lnTo>
                  <a:pt x="5791200" y="1066800"/>
                </a:lnTo>
                <a:close/>
              </a:path>
              <a:path w="7391400" h="1066800">
                <a:moveTo>
                  <a:pt x="5867400" y="1066800"/>
                </a:moveTo>
                <a:lnTo>
                  <a:pt x="7391400" y="1066800"/>
                </a:lnTo>
                <a:lnTo>
                  <a:pt x="7391400" y="0"/>
                </a:lnTo>
                <a:lnTo>
                  <a:pt x="5867400" y="0"/>
                </a:lnTo>
                <a:lnTo>
                  <a:pt x="5867400" y="1066800"/>
                </a:lnTo>
                <a:close/>
              </a:path>
              <a:path w="7391400" h="1066800">
                <a:moveTo>
                  <a:pt x="0" y="1066800"/>
                </a:moveTo>
                <a:lnTo>
                  <a:pt x="1524000" y="1066800"/>
                </a:lnTo>
                <a:lnTo>
                  <a:pt x="15240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  <a:path w="7391400" h="1066800">
                <a:moveTo>
                  <a:pt x="76200" y="1066800"/>
                </a:moveTo>
                <a:lnTo>
                  <a:pt x="1600200" y="1066800"/>
                </a:lnTo>
                <a:lnTo>
                  <a:pt x="1600200" y="0"/>
                </a:lnTo>
                <a:lnTo>
                  <a:pt x="76200" y="0"/>
                </a:lnTo>
                <a:lnTo>
                  <a:pt x="76200" y="1066800"/>
                </a:lnTo>
                <a:close/>
              </a:path>
              <a:path w="7391400" h="1066800">
                <a:moveTo>
                  <a:pt x="152400" y="1066800"/>
                </a:moveTo>
                <a:lnTo>
                  <a:pt x="1676400" y="1066800"/>
                </a:lnTo>
                <a:lnTo>
                  <a:pt x="1676400" y="0"/>
                </a:lnTo>
                <a:lnTo>
                  <a:pt x="152400" y="0"/>
                </a:lnTo>
                <a:lnTo>
                  <a:pt x="152400" y="1066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6" name="object 1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GPU</a:t>
            </a:r>
            <a:r>
              <a:rPr sz="4000" spc="-145" dirty="0"/>
              <a:t> </a:t>
            </a:r>
            <a:r>
              <a:rPr sz="4000" spc="-20" dirty="0"/>
              <a:t>SIMD</a:t>
            </a:r>
            <a:r>
              <a:rPr sz="4000" spc="-150" dirty="0"/>
              <a:t> </a:t>
            </a:r>
            <a:r>
              <a:rPr sz="4000" spc="-35" dirty="0"/>
              <a:t>Execution</a:t>
            </a:r>
            <a:r>
              <a:rPr sz="4000" spc="-170" dirty="0"/>
              <a:t> </a:t>
            </a:r>
            <a:r>
              <a:rPr sz="4000" dirty="0"/>
              <a:t>Unit</a:t>
            </a:r>
            <a:r>
              <a:rPr sz="4000" spc="-145" dirty="0"/>
              <a:t> </a:t>
            </a:r>
            <a:r>
              <a:rPr sz="4000" spc="-20" dirty="0"/>
              <a:t>Structure</a:t>
            </a:r>
            <a:endParaRPr sz="4000" dirty="0"/>
          </a:p>
        </p:txBody>
      </p:sp>
      <p:sp>
        <p:nvSpPr>
          <p:cNvPr id="127" name="object 127"/>
          <p:cNvSpPr txBox="1"/>
          <p:nvPr/>
        </p:nvSpPr>
        <p:spPr>
          <a:xfrm>
            <a:off x="1176019" y="5982707"/>
            <a:ext cx="2292350" cy="3035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i="1" dirty="0">
                <a:latin typeface="Verdana"/>
                <a:cs typeface="Verdana"/>
              </a:rPr>
              <a:t>Memory</a:t>
            </a:r>
            <a:r>
              <a:rPr sz="1800" i="1" spc="-15" dirty="0">
                <a:latin typeface="Verdana"/>
                <a:cs typeface="Verdana"/>
              </a:rPr>
              <a:t> </a:t>
            </a:r>
            <a:r>
              <a:rPr sz="1800" i="1" spc="-10" dirty="0">
                <a:latin typeface="Verdana"/>
                <a:cs typeface="Verdana"/>
              </a:rPr>
              <a:t>Subsystem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129" name="object 129"/>
          <p:cNvSpPr txBox="1"/>
          <p:nvPr/>
        </p:nvSpPr>
        <p:spPr>
          <a:xfrm>
            <a:off x="231140" y="6578999"/>
            <a:ext cx="156146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Slide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credit: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Krste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Asanovic</a:t>
            </a:r>
            <a:endParaRPr sz="1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0" dirty="0"/>
              <a:t>SIMT</a:t>
            </a:r>
            <a:r>
              <a:rPr sz="4000" spc="-145" dirty="0"/>
              <a:t> </a:t>
            </a:r>
            <a:r>
              <a:rPr sz="4000" spc="-105" dirty="0"/>
              <a:t>Memory</a:t>
            </a:r>
            <a:r>
              <a:rPr sz="4000" spc="-140" dirty="0"/>
              <a:t> </a:t>
            </a:r>
            <a:r>
              <a:rPr sz="4000" spc="-114" dirty="0"/>
              <a:t>Access</a:t>
            </a:r>
            <a:r>
              <a:rPr sz="4000" spc="-135" dirty="0"/>
              <a:t> </a:t>
            </a:r>
            <a:r>
              <a:rPr sz="4000" spc="-70" dirty="0"/>
              <a:t>(Loads</a:t>
            </a:r>
            <a:r>
              <a:rPr sz="4000" spc="-140" dirty="0"/>
              <a:t> </a:t>
            </a:r>
            <a:r>
              <a:rPr sz="4000" dirty="0"/>
              <a:t>and</a:t>
            </a:r>
            <a:r>
              <a:rPr sz="4000" spc="-145" dirty="0"/>
              <a:t> </a:t>
            </a:r>
            <a:r>
              <a:rPr sz="4000" spc="-40" dirty="0"/>
              <a:t>Stores)</a:t>
            </a:r>
            <a:endParaRPr sz="40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05839" y="2746248"/>
          <a:ext cx="6217915" cy="302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28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46E00"/>
                      </a:solidFill>
                      <a:prstDash val="solid"/>
                    </a:lnL>
                    <a:lnR w="28575">
                      <a:solidFill>
                        <a:srgbClr val="946E00"/>
                      </a:solidFill>
                      <a:prstDash val="solid"/>
                    </a:lnR>
                    <a:lnT w="28575">
                      <a:solidFill>
                        <a:srgbClr val="946E00"/>
                      </a:solidFill>
                      <a:prstDash val="solid"/>
                    </a:lnT>
                    <a:lnB w="28575">
                      <a:solidFill>
                        <a:srgbClr val="946E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46E00"/>
                      </a:solidFill>
                      <a:prstDash val="solid"/>
                    </a:lnL>
                    <a:lnR w="28575">
                      <a:solidFill>
                        <a:srgbClr val="946E00"/>
                      </a:solidFill>
                      <a:prstDash val="solid"/>
                    </a:lnR>
                    <a:lnT w="28575">
                      <a:solidFill>
                        <a:srgbClr val="946E00"/>
                      </a:solidFill>
                      <a:prstDash val="solid"/>
                    </a:lnT>
                    <a:lnB w="28575">
                      <a:solidFill>
                        <a:srgbClr val="946E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46E00"/>
                      </a:solidFill>
                      <a:prstDash val="solid"/>
                    </a:lnL>
                    <a:lnR w="28575">
                      <a:solidFill>
                        <a:srgbClr val="946E00"/>
                      </a:solidFill>
                      <a:prstDash val="solid"/>
                    </a:lnR>
                    <a:lnT w="28575">
                      <a:solidFill>
                        <a:srgbClr val="946E00"/>
                      </a:solidFill>
                      <a:prstDash val="solid"/>
                    </a:lnT>
                    <a:lnB w="28575">
                      <a:solidFill>
                        <a:srgbClr val="946E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46E00"/>
                      </a:solidFill>
                      <a:prstDash val="solid"/>
                    </a:lnL>
                    <a:lnR w="28575">
                      <a:solidFill>
                        <a:srgbClr val="946E00"/>
                      </a:solidFill>
                      <a:prstDash val="solid"/>
                    </a:lnR>
                    <a:lnT w="28575">
                      <a:solidFill>
                        <a:srgbClr val="946E00"/>
                      </a:solidFill>
                      <a:prstDash val="solid"/>
                    </a:lnT>
                    <a:lnB w="28575">
                      <a:solidFill>
                        <a:srgbClr val="946E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46E00"/>
                      </a:solidFill>
                      <a:prstDash val="solid"/>
                    </a:lnL>
                    <a:lnR w="28575">
                      <a:solidFill>
                        <a:srgbClr val="946E00"/>
                      </a:solidFill>
                      <a:prstDash val="solid"/>
                    </a:lnR>
                    <a:lnT w="28575">
                      <a:solidFill>
                        <a:srgbClr val="946E00"/>
                      </a:solidFill>
                      <a:prstDash val="solid"/>
                    </a:lnT>
                    <a:lnB w="28575">
                      <a:solidFill>
                        <a:srgbClr val="946E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46E00"/>
                      </a:solidFill>
                      <a:prstDash val="solid"/>
                    </a:lnL>
                    <a:lnR w="28575">
                      <a:solidFill>
                        <a:srgbClr val="946E00"/>
                      </a:solidFill>
                      <a:prstDash val="solid"/>
                    </a:lnR>
                    <a:lnT w="28575">
                      <a:solidFill>
                        <a:srgbClr val="946E00"/>
                      </a:solidFill>
                      <a:prstDash val="solid"/>
                    </a:lnT>
                    <a:lnB w="28575">
                      <a:solidFill>
                        <a:srgbClr val="946E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46E00"/>
                      </a:solidFill>
                      <a:prstDash val="solid"/>
                    </a:lnL>
                    <a:lnR w="28575">
                      <a:solidFill>
                        <a:srgbClr val="946E00"/>
                      </a:solidFill>
                      <a:prstDash val="solid"/>
                    </a:lnR>
                    <a:lnT w="28575">
                      <a:solidFill>
                        <a:srgbClr val="946E00"/>
                      </a:solidFill>
                      <a:prstDash val="solid"/>
                    </a:lnT>
                    <a:lnB w="28575">
                      <a:solidFill>
                        <a:srgbClr val="946E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46E00"/>
                      </a:solidFill>
                      <a:prstDash val="solid"/>
                    </a:lnL>
                    <a:lnR w="28575">
                      <a:solidFill>
                        <a:srgbClr val="946E00"/>
                      </a:solidFill>
                      <a:prstDash val="solid"/>
                    </a:lnR>
                    <a:lnT w="28575">
                      <a:solidFill>
                        <a:srgbClr val="946E00"/>
                      </a:solidFill>
                      <a:prstDash val="solid"/>
                    </a:lnT>
                    <a:lnB w="28575">
                      <a:solidFill>
                        <a:srgbClr val="946E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46E00"/>
                      </a:solidFill>
                      <a:prstDash val="solid"/>
                    </a:lnL>
                    <a:lnR w="28575">
                      <a:solidFill>
                        <a:srgbClr val="946E00"/>
                      </a:solidFill>
                      <a:prstDash val="solid"/>
                    </a:lnR>
                    <a:lnT w="28575">
                      <a:solidFill>
                        <a:srgbClr val="946E00"/>
                      </a:solidFill>
                      <a:prstDash val="solid"/>
                    </a:lnT>
                    <a:lnB w="28575">
                      <a:solidFill>
                        <a:srgbClr val="946E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9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46E00"/>
                      </a:solidFill>
                      <a:prstDash val="solid"/>
                    </a:lnL>
                    <a:lnR w="28575">
                      <a:solidFill>
                        <a:srgbClr val="946E00"/>
                      </a:solidFill>
                      <a:prstDash val="solid"/>
                    </a:lnR>
                    <a:lnT w="28575">
                      <a:solidFill>
                        <a:srgbClr val="946E00"/>
                      </a:solidFill>
                      <a:prstDash val="solid"/>
                    </a:lnT>
                    <a:lnB w="28575">
                      <a:solidFill>
                        <a:srgbClr val="946E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10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46E00"/>
                      </a:solidFill>
                      <a:prstDash val="solid"/>
                    </a:lnL>
                    <a:lnR w="28575">
                      <a:solidFill>
                        <a:srgbClr val="946E00"/>
                      </a:solidFill>
                      <a:prstDash val="solid"/>
                    </a:lnR>
                    <a:lnT w="28575">
                      <a:solidFill>
                        <a:srgbClr val="946E00"/>
                      </a:solidFill>
                      <a:prstDash val="solid"/>
                    </a:lnT>
                    <a:lnB w="28575">
                      <a:solidFill>
                        <a:srgbClr val="946E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11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46E00"/>
                      </a:solidFill>
                      <a:prstDash val="solid"/>
                    </a:lnL>
                    <a:lnR w="28575">
                      <a:solidFill>
                        <a:srgbClr val="946E00"/>
                      </a:solidFill>
                      <a:prstDash val="solid"/>
                    </a:lnR>
                    <a:lnT w="28575">
                      <a:solidFill>
                        <a:srgbClr val="946E00"/>
                      </a:solidFill>
                      <a:prstDash val="solid"/>
                    </a:lnT>
                    <a:lnB w="28575">
                      <a:solidFill>
                        <a:srgbClr val="946E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12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46E00"/>
                      </a:solidFill>
                      <a:prstDash val="solid"/>
                    </a:lnL>
                    <a:lnR w="28575">
                      <a:solidFill>
                        <a:srgbClr val="946E00"/>
                      </a:solidFill>
                      <a:prstDash val="solid"/>
                    </a:lnR>
                    <a:lnT w="28575">
                      <a:solidFill>
                        <a:srgbClr val="946E00"/>
                      </a:solidFill>
                      <a:prstDash val="solid"/>
                    </a:lnT>
                    <a:lnB w="28575">
                      <a:solidFill>
                        <a:srgbClr val="946E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13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46E00"/>
                      </a:solidFill>
                      <a:prstDash val="solid"/>
                    </a:lnL>
                    <a:lnR w="28575">
                      <a:solidFill>
                        <a:srgbClr val="946E00"/>
                      </a:solidFill>
                      <a:prstDash val="solid"/>
                    </a:lnR>
                    <a:lnT w="28575">
                      <a:solidFill>
                        <a:srgbClr val="946E00"/>
                      </a:solidFill>
                      <a:prstDash val="solid"/>
                    </a:lnT>
                    <a:lnB w="28575">
                      <a:solidFill>
                        <a:srgbClr val="946E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14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46E00"/>
                      </a:solidFill>
                      <a:prstDash val="solid"/>
                    </a:lnL>
                    <a:lnR w="28575">
                      <a:solidFill>
                        <a:srgbClr val="946E00"/>
                      </a:solidFill>
                      <a:prstDash val="solid"/>
                    </a:lnR>
                    <a:lnT w="28575">
                      <a:solidFill>
                        <a:srgbClr val="946E00"/>
                      </a:solidFill>
                      <a:prstDash val="solid"/>
                    </a:lnT>
                    <a:lnB w="28575">
                      <a:solidFill>
                        <a:srgbClr val="946E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15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46E00"/>
                      </a:solidFill>
                      <a:prstDash val="solid"/>
                    </a:lnL>
                    <a:lnR w="28575">
                      <a:solidFill>
                        <a:srgbClr val="946E00"/>
                      </a:solidFill>
                      <a:prstDash val="solid"/>
                    </a:lnR>
                    <a:lnT w="28575">
                      <a:solidFill>
                        <a:srgbClr val="946E00"/>
                      </a:solidFill>
                      <a:prstDash val="solid"/>
                    </a:lnT>
                    <a:lnB w="28575">
                      <a:solidFill>
                        <a:srgbClr val="946E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486092" y="4105592"/>
            <a:ext cx="7346315" cy="329565"/>
            <a:chOff x="486092" y="4105592"/>
            <a:chExt cx="7346315" cy="329565"/>
          </a:xfrm>
        </p:grpSpPr>
        <p:sp>
          <p:nvSpPr>
            <p:cNvPr id="5" name="object 5"/>
            <p:cNvSpPr/>
            <p:nvPr/>
          </p:nvSpPr>
          <p:spPr>
            <a:xfrm>
              <a:off x="499110" y="4118609"/>
              <a:ext cx="388620" cy="303530"/>
            </a:xfrm>
            <a:custGeom>
              <a:avLst/>
              <a:gdLst/>
              <a:ahLst/>
              <a:cxnLst/>
              <a:rect l="l" t="t" r="r" b="b"/>
              <a:pathLst>
                <a:path w="388619" h="303529">
                  <a:moveTo>
                    <a:pt x="388620" y="0"/>
                  </a:moveTo>
                  <a:lnTo>
                    <a:pt x="0" y="0"/>
                  </a:lnTo>
                  <a:lnTo>
                    <a:pt x="0" y="303275"/>
                  </a:lnTo>
                  <a:lnTo>
                    <a:pt x="388620" y="30327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499110" y="4118609"/>
              <a:ext cx="388620" cy="303530"/>
            </a:xfrm>
            <a:custGeom>
              <a:avLst/>
              <a:gdLst/>
              <a:ahLst/>
              <a:cxnLst/>
              <a:rect l="l" t="t" r="r" b="b"/>
              <a:pathLst>
                <a:path w="388619" h="303529">
                  <a:moveTo>
                    <a:pt x="0" y="303275"/>
                  </a:moveTo>
                  <a:lnTo>
                    <a:pt x="388620" y="303275"/>
                  </a:lnTo>
                  <a:lnTo>
                    <a:pt x="388620" y="0"/>
                  </a:lnTo>
                  <a:lnTo>
                    <a:pt x="0" y="0"/>
                  </a:lnTo>
                  <a:lnTo>
                    <a:pt x="0" y="303275"/>
                  </a:lnTo>
                  <a:close/>
                </a:path>
              </a:pathLst>
            </a:custGeom>
            <a:ln w="25907">
              <a:solidFill>
                <a:srgbClr val="946E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887730" y="4118609"/>
              <a:ext cx="390525" cy="303530"/>
            </a:xfrm>
            <a:custGeom>
              <a:avLst/>
              <a:gdLst/>
              <a:ahLst/>
              <a:cxnLst/>
              <a:rect l="l" t="t" r="r" b="b"/>
              <a:pathLst>
                <a:path w="390525" h="303529">
                  <a:moveTo>
                    <a:pt x="390144" y="0"/>
                  </a:moveTo>
                  <a:lnTo>
                    <a:pt x="0" y="0"/>
                  </a:lnTo>
                  <a:lnTo>
                    <a:pt x="0" y="303275"/>
                  </a:lnTo>
                  <a:lnTo>
                    <a:pt x="390144" y="303275"/>
                  </a:lnTo>
                  <a:lnTo>
                    <a:pt x="390144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87730" y="4118609"/>
              <a:ext cx="390525" cy="303530"/>
            </a:xfrm>
            <a:custGeom>
              <a:avLst/>
              <a:gdLst/>
              <a:ahLst/>
              <a:cxnLst/>
              <a:rect l="l" t="t" r="r" b="b"/>
              <a:pathLst>
                <a:path w="390525" h="303529">
                  <a:moveTo>
                    <a:pt x="0" y="303275"/>
                  </a:moveTo>
                  <a:lnTo>
                    <a:pt x="390144" y="303275"/>
                  </a:lnTo>
                  <a:lnTo>
                    <a:pt x="390144" y="0"/>
                  </a:lnTo>
                  <a:lnTo>
                    <a:pt x="0" y="0"/>
                  </a:lnTo>
                  <a:lnTo>
                    <a:pt x="0" y="303275"/>
                  </a:lnTo>
                  <a:close/>
                </a:path>
              </a:pathLst>
            </a:custGeom>
            <a:ln w="25908">
              <a:solidFill>
                <a:srgbClr val="946E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1277874" y="4118609"/>
              <a:ext cx="388620" cy="303530"/>
            </a:xfrm>
            <a:custGeom>
              <a:avLst/>
              <a:gdLst/>
              <a:ahLst/>
              <a:cxnLst/>
              <a:rect l="l" t="t" r="r" b="b"/>
              <a:pathLst>
                <a:path w="388619" h="303529">
                  <a:moveTo>
                    <a:pt x="388619" y="0"/>
                  </a:moveTo>
                  <a:lnTo>
                    <a:pt x="0" y="0"/>
                  </a:lnTo>
                  <a:lnTo>
                    <a:pt x="0" y="303275"/>
                  </a:lnTo>
                  <a:lnTo>
                    <a:pt x="388619" y="303275"/>
                  </a:lnTo>
                  <a:lnTo>
                    <a:pt x="388619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277874" y="4118609"/>
              <a:ext cx="388620" cy="303530"/>
            </a:xfrm>
            <a:custGeom>
              <a:avLst/>
              <a:gdLst/>
              <a:ahLst/>
              <a:cxnLst/>
              <a:rect l="l" t="t" r="r" b="b"/>
              <a:pathLst>
                <a:path w="388619" h="303529">
                  <a:moveTo>
                    <a:pt x="0" y="303275"/>
                  </a:moveTo>
                  <a:lnTo>
                    <a:pt x="388619" y="303275"/>
                  </a:lnTo>
                  <a:lnTo>
                    <a:pt x="388619" y="0"/>
                  </a:lnTo>
                  <a:lnTo>
                    <a:pt x="0" y="0"/>
                  </a:lnTo>
                  <a:lnTo>
                    <a:pt x="0" y="303275"/>
                  </a:lnTo>
                  <a:close/>
                </a:path>
              </a:pathLst>
            </a:custGeom>
            <a:ln w="25908">
              <a:solidFill>
                <a:srgbClr val="946E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666494" y="4118609"/>
              <a:ext cx="388620" cy="303530"/>
            </a:xfrm>
            <a:custGeom>
              <a:avLst/>
              <a:gdLst/>
              <a:ahLst/>
              <a:cxnLst/>
              <a:rect l="l" t="t" r="r" b="b"/>
              <a:pathLst>
                <a:path w="388619" h="303529">
                  <a:moveTo>
                    <a:pt x="388619" y="0"/>
                  </a:moveTo>
                  <a:lnTo>
                    <a:pt x="0" y="0"/>
                  </a:lnTo>
                  <a:lnTo>
                    <a:pt x="0" y="303275"/>
                  </a:lnTo>
                  <a:lnTo>
                    <a:pt x="388619" y="303275"/>
                  </a:lnTo>
                  <a:lnTo>
                    <a:pt x="388619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666494" y="4118609"/>
              <a:ext cx="388620" cy="303530"/>
            </a:xfrm>
            <a:custGeom>
              <a:avLst/>
              <a:gdLst/>
              <a:ahLst/>
              <a:cxnLst/>
              <a:rect l="l" t="t" r="r" b="b"/>
              <a:pathLst>
                <a:path w="388619" h="303529">
                  <a:moveTo>
                    <a:pt x="0" y="303275"/>
                  </a:moveTo>
                  <a:lnTo>
                    <a:pt x="388619" y="303275"/>
                  </a:lnTo>
                  <a:lnTo>
                    <a:pt x="388619" y="0"/>
                  </a:lnTo>
                  <a:lnTo>
                    <a:pt x="0" y="0"/>
                  </a:lnTo>
                  <a:lnTo>
                    <a:pt x="0" y="303275"/>
                  </a:lnTo>
                  <a:close/>
                </a:path>
              </a:pathLst>
            </a:custGeom>
            <a:ln w="25908">
              <a:solidFill>
                <a:srgbClr val="946E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2442209" y="4118609"/>
              <a:ext cx="388620" cy="303530"/>
            </a:xfrm>
            <a:custGeom>
              <a:avLst/>
              <a:gdLst/>
              <a:ahLst/>
              <a:cxnLst/>
              <a:rect l="l" t="t" r="r" b="b"/>
              <a:pathLst>
                <a:path w="388619" h="303529">
                  <a:moveTo>
                    <a:pt x="388619" y="0"/>
                  </a:moveTo>
                  <a:lnTo>
                    <a:pt x="0" y="0"/>
                  </a:lnTo>
                  <a:lnTo>
                    <a:pt x="0" y="303275"/>
                  </a:lnTo>
                  <a:lnTo>
                    <a:pt x="388619" y="303275"/>
                  </a:lnTo>
                  <a:lnTo>
                    <a:pt x="388619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2442209" y="4118609"/>
              <a:ext cx="388620" cy="303530"/>
            </a:xfrm>
            <a:custGeom>
              <a:avLst/>
              <a:gdLst/>
              <a:ahLst/>
              <a:cxnLst/>
              <a:rect l="l" t="t" r="r" b="b"/>
              <a:pathLst>
                <a:path w="388619" h="303529">
                  <a:moveTo>
                    <a:pt x="0" y="303275"/>
                  </a:moveTo>
                  <a:lnTo>
                    <a:pt x="388619" y="303275"/>
                  </a:lnTo>
                  <a:lnTo>
                    <a:pt x="388619" y="0"/>
                  </a:lnTo>
                  <a:lnTo>
                    <a:pt x="0" y="0"/>
                  </a:lnTo>
                  <a:lnTo>
                    <a:pt x="0" y="303275"/>
                  </a:lnTo>
                  <a:close/>
                </a:path>
              </a:pathLst>
            </a:custGeom>
            <a:ln w="25908">
              <a:solidFill>
                <a:srgbClr val="946E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2830830" y="4118609"/>
              <a:ext cx="390525" cy="303530"/>
            </a:xfrm>
            <a:custGeom>
              <a:avLst/>
              <a:gdLst/>
              <a:ahLst/>
              <a:cxnLst/>
              <a:rect l="l" t="t" r="r" b="b"/>
              <a:pathLst>
                <a:path w="390525" h="303529">
                  <a:moveTo>
                    <a:pt x="390144" y="0"/>
                  </a:moveTo>
                  <a:lnTo>
                    <a:pt x="0" y="0"/>
                  </a:lnTo>
                  <a:lnTo>
                    <a:pt x="0" y="303275"/>
                  </a:lnTo>
                  <a:lnTo>
                    <a:pt x="390144" y="303275"/>
                  </a:lnTo>
                  <a:lnTo>
                    <a:pt x="390144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2830830" y="4118609"/>
              <a:ext cx="390525" cy="303530"/>
            </a:xfrm>
            <a:custGeom>
              <a:avLst/>
              <a:gdLst/>
              <a:ahLst/>
              <a:cxnLst/>
              <a:rect l="l" t="t" r="r" b="b"/>
              <a:pathLst>
                <a:path w="390525" h="303529">
                  <a:moveTo>
                    <a:pt x="0" y="303275"/>
                  </a:moveTo>
                  <a:lnTo>
                    <a:pt x="390144" y="303275"/>
                  </a:lnTo>
                  <a:lnTo>
                    <a:pt x="390144" y="0"/>
                  </a:lnTo>
                  <a:lnTo>
                    <a:pt x="0" y="0"/>
                  </a:lnTo>
                  <a:lnTo>
                    <a:pt x="0" y="303275"/>
                  </a:lnTo>
                  <a:close/>
                </a:path>
              </a:pathLst>
            </a:custGeom>
            <a:ln w="25908">
              <a:solidFill>
                <a:srgbClr val="946E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3220974" y="4118609"/>
              <a:ext cx="388620" cy="303530"/>
            </a:xfrm>
            <a:custGeom>
              <a:avLst/>
              <a:gdLst/>
              <a:ahLst/>
              <a:cxnLst/>
              <a:rect l="l" t="t" r="r" b="b"/>
              <a:pathLst>
                <a:path w="388620" h="303529">
                  <a:moveTo>
                    <a:pt x="388620" y="0"/>
                  </a:moveTo>
                  <a:lnTo>
                    <a:pt x="0" y="0"/>
                  </a:lnTo>
                  <a:lnTo>
                    <a:pt x="0" y="303275"/>
                  </a:lnTo>
                  <a:lnTo>
                    <a:pt x="388620" y="30327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3220974" y="4118609"/>
              <a:ext cx="388620" cy="303530"/>
            </a:xfrm>
            <a:custGeom>
              <a:avLst/>
              <a:gdLst/>
              <a:ahLst/>
              <a:cxnLst/>
              <a:rect l="l" t="t" r="r" b="b"/>
              <a:pathLst>
                <a:path w="388620" h="303529">
                  <a:moveTo>
                    <a:pt x="0" y="303275"/>
                  </a:moveTo>
                  <a:lnTo>
                    <a:pt x="388620" y="303275"/>
                  </a:lnTo>
                  <a:lnTo>
                    <a:pt x="388620" y="0"/>
                  </a:lnTo>
                  <a:lnTo>
                    <a:pt x="0" y="0"/>
                  </a:lnTo>
                  <a:lnTo>
                    <a:pt x="0" y="303275"/>
                  </a:lnTo>
                  <a:close/>
                </a:path>
              </a:pathLst>
            </a:custGeom>
            <a:ln w="25907">
              <a:solidFill>
                <a:srgbClr val="946E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3609594" y="4118609"/>
              <a:ext cx="388620" cy="303530"/>
            </a:xfrm>
            <a:custGeom>
              <a:avLst/>
              <a:gdLst/>
              <a:ahLst/>
              <a:cxnLst/>
              <a:rect l="l" t="t" r="r" b="b"/>
              <a:pathLst>
                <a:path w="388620" h="303529">
                  <a:moveTo>
                    <a:pt x="388620" y="0"/>
                  </a:moveTo>
                  <a:lnTo>
                    <a:pt x="0" y="0"/>
                  </a:lnTo>
                  <a:lnTo>
                    <a:pt x="0" y="303275"/>
                  </a:lnTo>
                  <a:lnTo>
                    <a:pt x="388620" y="30327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3609594" y="4118609"/>
              <a:ext cx="388620" cy="303530"/>
            </a:xfrm>
            <a:custGeom>
              <a:avLst/>
              <a:gdLst/>
              <a:ahLst/>
              <a:cxnLst/>
              <a:rect l="l" t="t" r="r" b="b"/>
              <a:pathLst>
                <a:path w="388620" h="303529">
                  <a:moveTo>
                    <a:pt x="0" y="303275"/>
                  </a:moveTo>
                  <a:lnTo>
                    <a:pt x="388620" y="303275"/>
                  </a:lnTo>
                  <a:lnTo>
                    <a:pt x="388620" y="0"/>
                  </a:lnTo>
                  <a:lnTo>
                    <a:pt x="0" y="0"/>
                  </a:lnTo>
                  <a:lnTo>
                    <a:pt x="0" y="303275"/>
                  </a:lnTo>
                  <a:close/>
                </a:path>
              </a:pathLst>
            </a:custGeom>
            <a:ln w="25907">
              <a:solidFill>
                <a:srgbClr val="946E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1301" y="4118609"/>
              <a:ext cx="388620" cy="303530"/>
            </a:xfrm>
            <a:custGeom>
              <a:avLst/>
              <a:gdLst/>
              <a:ahLst/>
              <a:cxnLst/>
              <a:rect l="l" t="t" r="r" b="b"/>
              <a:pathLst>
                <a:path w="388620" h="303529">
                  <a:moveTo>
                    <a:pt x="388620" y="0"/>
                  </a:moveTo>
                  <a:lnTo>
                    <a:pt x="0" y="0"/>
                  </a:lnTo>
                  <a:lnTo>
                    <a:pt x="0" y="303275"/>
                  </a:lnTo>
                  <a:lnTo>
                    <a:pt x="388620" y="30327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1301" y="4118609"/>
              <a:ext cx="388620" cy="303530"/>
            </a:xfrm>
            <a:custGeom>
              <a:avLst/>
              <a:gdLst/>
              <a:ahLst/>
              <a:cxnLst/>
              <a:rect l="l" t="t" r="r" b="b"/>
              <a:pathLst>
                <a:path w="388620" h="303529">
                  <a:moveTo>
                    <a:pt x="0" y="303275"/>
                  </a:moveTo>
                  <a:lnTo>
                    <a:pt x="388620" y="303275"/>
                  </a:lnTo>
                  <a:lnTo>
                    <a:pt x="388620" y="0"/>
                  </a:lnTo>
                  <a:lnTo>
                    <a:pt x="0" y="0"/>
                  </a:lnTo>
                  <a:lnTo>
                    <a:pt x="0" y="303275"/>
                  </a:lnTo>
                  <a:close/>
                </a:path>
              </a:pathLst>
            </a:custGeom>
            <a:ln w="25907">
              <a:solidFill>
                <a:srgbClr val="946E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4709921" y="4118609"/>
              <a:ext cx="388620" cy="303530"/>
            </a:xfrm>
            <a:custGeom>
              <a:avLst/>
              <a:gdLst/>
              <a:ahLst/>
              <a:cxnLst/>
              <a:rect l="l" t="t" r="r" b="b"/>
              <a:pathLst>
                <a:path w="388620" h="303529">
                  <a:moveTo>
                    <a:pt x="388620" y="0"/>
                  </a:moveTo>
                  <a:lnTo>
                    <a:pt x="0" y="0"/>
                  </a:lnTo>
                  <a:lnTo>
                    <a:pt x="0" y="303275"/>
                  </a:lnTo>
                  <a:lnTo>
                    <a:pt x="388620" y="30327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4709921" y="4118609"/>
              <a:ext cx="388620" cy="303530"/>
            </a:xfrm>
            <a:custGeom>
              <a:avLst/>
              <a:gdLst/>
              <a:ahLst/>
              <a:cxnLst/>
              <a:rect l="l" t="t" r="r" b="b"/>
              <a:pathLst>
                <a:path w="388620" h="303529">
                  <a:moveTo>
                    <a:pt x="0" y="303275"/>
                  </a:moveTo>
                  <a:lnTo>
                    <a:pt x="388620" y="303275"/>
                  </a:lnTo>
                  <a:lnTo>
                    <a:pt x="388620" y="0"/>
                  </a:lnTo>
                  <a:lnTo>
                    <a:pt x="0" y="0"/>
                  </a:lnTo>
                  <a:lnTo>
                    <a:pt x="0" y="303275"/>
                  </a:lnTo>
                  <a:close/>
                </a:path>
              </a:pathLst>
            </a:custGeom>
            <a:ln w="25907">
              <a:solidFill>
                <a:srgbClr val="946E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25"/>
            <p:cNvSpPr/>
            <p:nvPr/>
          </p:nvSpPr>
          <p:spPr>
            <a:xfrm>
              <a:off x="5098541" y="4118609"/>
              <a:ext cx="388620" cy="303530"/>
            </a:xfrm>
            <a:custGeom>
              <a:avLst/>
              <a:gdLst/>
              <a:ahLst/>
              <a:cxnLst/>
              <a:rect l="l" t="t" r="r" b="b"/>
              <a:pathLst>
                <a:path w="388620" h="303529">
                  <a:moveTo>
                    <a:pt x="388620" y="0"/>
                  </a:moveTo>
                  <a:lnTo>
                    <a:pt x="0" y="0"/>
                  </a:lnTo>
                  <a:lnTo>
                    <a:pt x="0" y="303275"/>
                  </a:lnTo>
                  <a:lnTo>
                    <a:pt x="388620" y="30327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5098541" y="4118609"/>
              <a:ext cx="388620" cy="303530"/>
            </a:xfrm>
            <a:custGeom>
              <a:avLst/>
              <a:gdLst/>
              <a:ahLst/>
              <a:cxnLst/>
              <a:rect l="l" t="t" r="r" b="b"/>
              <a:pathLst>
                <a:path w="388620" h="303529">
                  <a:moveTo>
                    <a:pt x="0" y="303275"/>
                  </a:moveTo>
                  <a:lnTo>
                    <a:pt x="388620" y="303275"/>
                  </a:lnTo>
                  <a:lnTo>
                    <a:pt x="388620" y="0"/>
                  </a:lnTo>
                  <a:lnTo>
                    <a:pt x="0" y="0"/>
                  </a:lnTo>
                  <a:lnTo>
                    <a:pt x="0" y="303275"/>
                  </a:lnTo>
                  <a:close/>
                </a:path>
              </a:pathLst>
            </a:custGeom>
            <a:ln w="25907">
              <a:solidFill>
                <a:srgbClr val="946E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5487162" y="4118609"/>
              <a:ext cx="388620" cy="303530"/>
            </a:xfrm>
            <a:custGeom>
              <a:avLst/>
              <a:gdLst/>
              <a:ahLst/>
              <a:cxnLst/>
              <a:rect l="l" t="t" r="r" b="b"/>
              <a:pathLst>
                <a:path w="388620" h="303529">
                  <a:moveTo>
                    <a:pt x="388620" y="0"/>
                  </a:moveTo>
                  <a:lnTo>
                    <a:pt x="0" y="0"/>
                  </a:lnTo>
                  <a:lnTo>
                    <a:pt x="0" y="303275"/>
                  </a:lnTo>
                  <a:lnTo>
                    <a:pt x="388620" y="30327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8"/>
            <p:cNvSpPr/>
            <p:nvPr/>
          </p:nvSpPr>
          <p:spPr>
            <a:xfrm>
              <a:off x="5487162" y="4118609"/>
              <a:ext cx="388620" cy="303530"/>
            </a:xfrm>
            <a:custGeom>
              <a:avLst/>
              <a:gdLst/>
              <a:ahLst/>
              <a:cxnLst/>
              <a:rect l="l" t="t" r="r" b="b"/>
              <a:pathLst>
                <a:path w="388620" h="303529">
                  <a:moveTo>
                    <a:pt x="0" y="303275"/>
                  </a:moveTo>
                  <a:lnTo>
                    <a:pt x="388620" y="303275"/>
                  </a:lnTo>
                  <a:lnTo>
                    <a:pt x="388620" y="0"/>
                  </a:lnTo>
                  <a:lnTo>
                    <a:pt x="0" y="0"/>
                  </a:lnTo>
                  <a:lnTo>
                    <a:pt x="0" y="303275"/>
                  </a:lnTo>
                  <a:close/>
                </a:path>
              </a:pathLst>
            </a:custGeom>
            <a:ln w="25907">
              <a:solidFill>
                <a:srgbClr val="946E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6264401" y="4118609"/>
              <a:ext cx="388620" cy="303530"/>
            </a:xfrm>
            <a:custGeom>
              <a:avLst/>
              <a:gdLst/>
              <a:ahLst/>
              <a:cxnLst/>
              <a:rect l="l" t="t" r="r" b="b"/>
              <a:pathLst>
                <a:path w="388620" h="303529">
                  <a:moveTo>
                    <a:pt x="388620" y="0"/>
                  </a:moveTo>
                  <a:lnTo>
                    <a:pt x="0" y="0"/>
                  </a:lnTo>
                  <a:lnTo>
                    <a:pt x="0" y="303275"/>
                  </a:lnTo>
                  <a:lnTo>
                    <a:pt x="388620" y="30327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6264401" y="4118609"/>
              <a:ext cx="388620" cy="303530"/>
            </a:xfrm>
            <a:custGeom>
              <a:avLst/>
              <a:gdLst/>
              <a:ahLst/>
              <a:cxnLst/>
              <a:rect l="l" t="t" r="r" b="b"/>
              <a:pathLst>
                <a:path w="388620" h="303529">
                  <a:moveTo>
                    <a:pt x="0" y="303275"/>
                  </a:moveTo>
                  <a:lnTo>
                    <a:pt x="388620" y="303275"/>
                  </a:lnTo>
                  <a:lnTo>
                    <a:pt x="388620" y="0"/>
                  </a:lnTo>
                  <a:lnTo>
                    <a:pt x="0" y="0"/>
                  </a:lnTo>
                  <a:lnTo>
                    <a:pt x="0" y="303275"/>
                  </a:lnTo>
                  <a:close/>
                </a:path>
              </a:pathLst>
            </a:custGeom>
            <a:ln w="25907">
              <a:solidFill>
                <a:srgbClr val="946E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31"/>
            <p:cNvSpPr/>
            <p:nvPr/>
          </p:nvSpPr>
          <p:spPr>
            <a:xfrm>
              <a:off x="6653021" y="4118609"/>
              <a:ext cx="388620" cy="303530"/>
            </a:xfrm>
            <a:custGeom>
              <a:avLst/>
              <a:gdLst/>
              <a:ahLst/>
              <a:cxnLst/>
              <a:rect l="l" t="t" r="r" b="b"/>
              <a:pathLst>
                <a:path w="388620" h="303529">
                  <a:moveTo>
                    <a:pt x="388620" y="0"/>
                  </a:moveTo>
                  <a:lnTo>
                    <a:pt x="0" y="0"/>
                  </a:lnTo>
                  <a:lnTo>
                    <a:pt x="0" y="303275"/>
                  </a:lnTo>
                  <a:lnTo>
                    <a:pt x="388620" y="30327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6653021" y="4118609"/>
              <a:ext cx="388620" cy="303530"/>
            </a:xfrm>
            <a:custGeom>
              <a:avLst/>
              <a:gdLst/>
              <a:ahLst/>
              <a:cxnLst/>
              <a:rect l="l" t="t" r="r" b="b"/>
              <a:pathLst>
                <a:path w="388620" h="303529">
                  <a:moveTo>
                    <a:pt x="0" y="303275"/>
                  </a:moveTo>
                  <a:lnTo>
                    <a:pt x="388620" y="303275"/>
                  </a:lnTo>
                  <a:lnTo>
                    <a:pt x="388620" y="0"/>
                  </a:lnTo>
                  <a:lnTo>
                    <a:pt x="0" y="0"/>
                  </a:lnTo>
                  <a:lnTo>
                    <a:pt x="0" y="303275"/>
                  </a:lnTo>
                  <a:close/>
                </a:path>
              </a:pathLst>
            </a:custGeom>
            <a:ln w="25907">
              <a:solidFill>
                <a:srgbClr val="946E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7041641" y="4118609"/>
              <a:ext cx="388620" cy="303530"/>
            </a:xfrm>
            <a:custGeom>
              <a:avLst/>
              <a:gdLst/>
              <a:ahLst/>
              <a:cxnLst/>
              <a:rect l="l" t="t" r="r" b="b"/>
              <a:pathLst>
                <a:path w="388620" h="303529">
                  <a:moveTo>
                    <a:pt x="388620" y="0"/>
                  </a:moveTo>
                  <a:lnTo>
                    <a:pt x="0" y="0"/>
                  </a:lnTo>
                  <a:lnTo>
                    <a:pt x="0" y="303275"/>
                  </a:lnTo>
                  <a:lnTo>
                    <a:pt x="388620" y="30327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7041641" y="4118609"/>
              <a:ext cx="388620" cy="303530"/>
            </a:xfrm>
            <a:custGeom>
              <a:avLst/>
              <a:gdLst/>
              <a:ahLst/>
              <a:cxnLst/>
              <a:rect l="l" t="t" r="r" b="b"/>
              <a:pathLst>
                <a:path w="388620" h="303529">
                  <a:moveTo>
                    <a:pt x="0" y="303275"/>
                  </a:moveTo>
                  <a:lnTo>
                    <a:pt x="388620" y="303275"/>
                  </a:lnTo>
                  <a:lnTo>
                    <a:pt x="388620" y="0"/>
                  </a:lnTo>
                  <a:lnTo>
                    <a:pt x="0" y="0"/>
                  </a:lnTo>
                  <a:lnTo>
                    <a:pt x="0" y="303275"/>
                  </a:lnTo>
                  <a:close/>
                </a:path>
              </a:pathLst>
            </a:custGeom>
            <a:ln w="25907">
              <a:solidFill>
                <a:srgbClr val="946E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5"/>
            <p:cNvSpPr/>
            <p:nvPr/>
          </p:nvSpPr>
          <p:spPr>
            <a:xfrm>
              <a:off x="7430261" y="4118609"/>
              <a:ext cx="388620" cy="303530"/>
            </a:xfrm>
            <a:custGeom>
              <a:avLst/>
              <a:gdLst/>
              <a:ahLst/>
              <a:cxnLst/>
              <a:rect l="l" t="t" r="r" b="b"/>
              <a:pathLst>
                <a:path w="388620" h="303529">
                  <a:moveTo>
                    <a:pt x="388620" y="0"/>
                  </a:moveTo>
                  <a:lnTo>
                    <a:pt x="0" y="0"/>
                  </a:lnTo>
                  <a:lnTo>
                    <a:pt x="0" y="303275"/>
                  </a:lnTo>
                  <a:lnTo>
                    <a:pt x="388620" y="30327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" name="object 36"/>
            <p:cNvSpPr/>
            <p:nvPr/>
          </p:nvSpPr>
          <p:spPr>
            <a:xfrm>
              <a:off x="7430261" y="4118609"/>
              <a:ext cx="388620" cy="303530"/>
            </a:xfrm>
            <a:custGeom>
              <a:avLst/>
              <a:gdLst/>
              <a:ahLst/>
              <a:cxnLst/>
              <a:rect l="l" t="t" r="r" b="b"/>
              <a:pathLst>
                <a:path w="388620" h="303529">
                  <a:moveTo>
                    <a:pt x="0" y="303275"/>
                  </a:moveTo>
                  <a:lnTo>
                    <a:pt x="388620" y="303275"/>
                  </a:lnTo>
                  <a:lnTo>
                    <a:pt x="388620" y="0"/>
                  </a:lnTo>
                  <a:lnTo>
                    <a:pt x="0" y="0"/>
                  </a:lnTo>
                  <a:lnTo>
                    <a:pt x="0" y="303275"/>
                  </a:lnTo>
                  <a:close/>
                </a:path>
              </a:pathLst>
            </a:custGeom>
            <a:ln w="25907">
              <a:solidFill>
                <a:srgbClr val="946E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1005839" y="3200400"/>
          <a:ext cx="6217915" cy="301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946E00"/>
                      </a:solidFill>
                      <a:prstDash val="solid"/>
                    </a:lnL>
                    <a:lnR w="28575">
                      <a:solidFill>
                        <a:srgbClr val="946E00"/>
                      </a:solidFill>
                      <a:prstDash val="solid"/>
                    </a:lnR>
                    <a:lnT w="28575">
                      <a:solidFill>
                        <a:srgbClr val="946E00"/>
                      </a:solidFill>
                      <a:prstDash val="solid"/>
                    </a:lnT>
                    <a:lnB w="28575">
                      <a:solidFill>
                        <a:srgbClr val="946E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946E00"/>
                      </a:solidFill>
                      <a:prstDash val="solid"/>
                    </a:lnL>
                    <a:lnR w="28575">
                      <a:solidFill>
                        <a:srgbClr val="946E00"/>
                      </a:solidFill>
                      <a:prstDash val="solid"/>
                    </a:lnR>
                    <a:lnT w="28575">
                      <a:solidFill>
                        <a:srgbClr val="946E00"/>
                      </a:solidFill>
                      <a:prstDash val="solid"/>
                    </a:lnT>
                    <a:lnB w="28575">
                      <a:solidFill>
                        <a:srgbClr val="946E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946E00"/>
                      </a:solidFill>
                      <a:prstDash val="solid"/>
                    </a:lnL>
                    <a:lnR w="28575">
                      <a:solidFill>
                        <a:srgbClr val="946E00"/>
                      </a:solidFill>
                      <a:prstDash val="solid"/>
                    </a:lnR>
                    <a:lnT w="28575">
                      <a:solidFill>
                        <a:srgbClr val="946E00"/>
                      </a:solidFill>
                      <a:prstDash val="solid"/>
                    </a:lnT>
                    <a:lnB w="28575">
                      <a:solidFill>
                        <a:srgbClr val="946E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946E00"/>
                      </a:solidFill>
                      <a:prstDash val="solid"/>
                    </a:lnL>
                    <a:lnR w="28575">
                      <a:solidFill>
                        <a:srgbClr val="946E00"/>
                      </a:solidFill>
                      <a:prstDash val="solid"/>
                    </a:lnR>
                    <a:lnT w="28575">
                      <a:solidFill>
                        <a:srgbClr val="946E00"/>
                      </a:solidFill>
                      <a:prstDash val="solid"/>
                    </a:lnT>
                    <a:lnB w="28575">
                      <a:solidFill>
                        <a:srgbClr val="946E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946E00"/>
                      </a:solidFill>
                      <a:prstDash val="solid"/>
                    </a:lnL>
                    <a:lnR w="28575">
                      <a:solidFill>
                        <a:srgbClr val="946E00"/>
                      </a:solidFill>
                      <a:prstDash val="solid"/>
                    </a:lnR>
                    <a:lnT w="28575">
                      <a:solidFill>
                        <a:srgbClr val="946E00"/>
                      </a:solidFill>
                      <a:prstDash val="solid"/>
                    </a:lnT>
                    <a:lnB w="28575">
                      <a:solidFill>
                        <a:srgbClr val="946E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946E00"/>
                      </a:solidFill>
                      <a:prstDash val="solid"/>
                    </a:lnL>
                    <a:lnR w="28575">
                      <a:solidFill>
                        <a:srgbClr val="946E00"/>
                      </a:solidFill>
                      <a:prstDash val="solid"/>
                    </a:lnR>
                    <a:lnT w="28575">
                      <a:solidFill>
                        <a:srgbClr val="946E00"/>
                      </a:solidFill>
                      <a:prstDash val="solid"/>
                    </a:lnT>
                    <a:lnB w="28575">
                      <a:solidFill>
                        <a:srgbClr val="946E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946E00"/>
                      </a:solidFill>
                      <a:prstDash val="solid"/>
                    </a:lnL>
                    <a:lnR w="28575">
                      <a:solidFill>
                        <a:srgbClr val="946E00"/>
                      </a:solidFill>
                      <a:prstDash val="solid"/>
                    </a:lnR>
                    <a:lnT w="28575">
                      <a:solidFill>
                        <a:srgbClr val="946E00"/>
                      </a:solidFill>
                      <a:prstDash val="solid"/>
                    </a:lnT>
                    <a:lnB w="28575">
                      <a:solidFill>
                        <a:srgbClr val="946E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946E00"/>
                      </a:solidFill>
                      <a:prstDash val="solid"/>
                    </a:lnL>
                    <a:lnR w="28575">
                      <a:solidFill>
                        <a:srgbClr val="946E00"/>
                      </a:solidFill>
                      <a:prstDash val="solid"/>
                    </a:lnR>
                    <a:lnT w="28575">
                      <a:solidFill>
                        <a:srgbClr val="946E00"/>
                      </a:solidFill>
                      <a:prstDash val="solid"/>
                    </a:lnT>
                    <a:lnB w="28575">
                      <a:solidFill>
                        <a:srgbClr val="946E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946E00"/>
                      </a:solidFill>
                      <a:prstDash val="solid"/>
                    </a:lnL>
                    <a:lnR w="28575">
                      <a:solidFill>
                        <a:srgbClr val="946E00"/>
                      </a:solidFill>
                      <a:prstDash val="solid"/>
                    </a:lnR>
                    <a:lnT w="28575">
                      <a:solidFill>
                        <a:srgbClr val="946E00"/>
                      </a:solidFill>
                      <a:prstDash val="solid"/>
                    </a:lnT>
                    <a:lnB w="28575">
                      <a:solidFill>
                        <a:srgbClr val="946E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9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946E00"/>
                      </a:solidFill>
                      <a:prstDash val="solid"/>
                    </a:lnL>
                    <a:lnR w="28575">
                      <a:solidFill>
                        <a:srgbClr val="946E00"/>
                      </a:solidFill>
                      <a:prstDash val="solid"/>
                    </a:lnR>
                    <a:lnT w="28575">
                      <a:solidFill>
                        <a:srgbClr val="946E00"/>
                      </a:solidFill>
                      <a:prstDash val="solid"/>
                    </a:lnT>
                    <a:lnB w="28575">
                      <a:solidFill>
                        <a:srgbClr val="946E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10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946E00"/>
                      </a:solidFill>
                      <a:prstDash val="solid"/>
                    </a:lnL>
                    <a:lnR w="28575">
                      <a:solidFill>
                        <a:srgbClr val="946E00"/>
                      </a:solidFill>
                      <a:prstDash val="solid"/>
                    </a:lnR>
                    <a:lnT w="28575">
                      <a:solidFill>
                        <a:srgbClr val="946E00"/>
                      </a:solidFill>
                      <a:prstDash val="solid"/>
                    </a:lnT>
                    <a:lnB w="28575">
                      <a:solidFill>
                        <a:srgbClr val="946E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11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946E00"/>
                      </a:solidFill>
                      <a:prstDash val="solid"/>
                    </a:lnL>
                    <a:lnR w="28575">
                      <a:solidFill>
                        <a:srgbClr val="946E00"/>
                      </a:solidFill>
                      <a:prstDash val="solid"/>
                    </a:lnR>
                    <a:lnT w="28575">
                      <a:solidFill>
                        <a:srgbClr val="946E00"/>
                      </a:solidFill>
                      <a:prstDash val="solid"/>
                    </a:lnT>
                    <a:lnB w="28575">
                      <a:solidFill>
                        <a:srgbClr val="946E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12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946E00"/>
                      </a:solidFill>
                      <a:prstDash val="solid"/>
                    </a:lnL>
                    <a:lnR w="28575">
                      <a:solidFill>
                        <a:srgbClr val="946E00"/>
                      </a:solidFill>
                      <a:prstDash val="solid"/>
                    </a:lnR>
                    <a:lnT w="28575">
                      <a:solidFill>
                        <a:srgbClr val="946E00"/>
                      </a:solidFill>
                      <a:prstDash val="solid"/>
                    </a:lnT>
                    <a:lnB w="28575">
                      <a:solidFill>
                        <a:srgbClr val="946E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13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946E00"/>
                      </a:solidFill>
                      <a:prstDash val="solid"/>
                    </a:lnL>
                    <a:lnR w="28575">
                      <a:solidFill>
                        <a:srgbClr val="946E00"/>
                      </a:solidFill>
                      <a:prstDash val="solid"/>
                    </a:lnR>
                    <a:lnT w="28575">
                      <a:solidFill>
                        <a:srgbClr val="946E00"/>
                      </a:solidFill>
                      <a:prstDash val="solid"/>
                    </a:lnT>
                    <a:lnB w="28575">
                      <a:solidFill>
                        <a:srgbClr val="946E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14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946E00"/>
                      </a:solidFill>
                      <a:prstDash val="solid"/>
                    </a:lnL>
                    <a:lnR w="28575">
                      <a:solidFill>
                        <a:srgbClr val="946E00"/>
                      </a:solidFill>
                      <a:prstDash val="solid"/>
                    </a:lnR>
                    <a:lnT w="28575">
                      <a:solidFill>
                        <a:srgbClr val="946E00"/>
                      </a:solidFill>
                      <a:prstDash val="solid"/>
                    </a:lnT>
                    <a:lnB w="28575">
                      <a:solidFill>
                        <a:srgbClr val="946E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15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946E00"/>
                      </a:solidFill>
                      <a:prstDash val="solid"/>
                    </a:lnL>
                    <a:lnR w="28575">
                      <a:solidFill>
                        <a:srgbClr val="946E00"/>
                      </a:solidFill>
                      <a:prstDash val="solid"/>
                    </a:lnR>
                    <a:lnT w="28575">
                      <a:solidFill>
                        <a:srgbClr val="946E00"/>
                      </a:solidFill>
                      <a:prstDash val="solid"/>
                    </a:lnT>
                    <a:lnB w="28575">
                      <a:solidFill>
                        <a:srgbClr val="946E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8" name="object 38"/>
          <p:cNvGrpSpPr/>
          <p:nvPr/>
        </p:nvGrpSpPr>
        <p:grpSpPr>
          <a:xfrm>
            <a:off x="486092" y="4559744"/>
            <a:ext cx="7346315" cy="328295"/>
            <a:chOff x="486092" y="4559744"/>
            <a:chExt cx="7346315" cy="328295"/>
          </a:xfrm>
        </p:grpSpPr>
        <p:sp>
          <p:nvSpPr>
            <p:cNvPr id="39" name="object 39"/>
            <p:cNvSpPr/>
            <p:nvPr/>
          </p:nvSpPr>
          <p:spPr>
            <a:xfrm>
              <a:off x="499110" y="4572762"/>
              <a:ext cx="388620" cy="302260"/>
            </a:xfrm>
            <a:custGeom>
              <a:avLst/>
              <a:gdLst/>
              <a:ahLst/>
              <a:cxnLst/>
              <a:rect l="l" t="t" r="r" b="b"/>
              <a:pathLst>
                <a:path w="388619" h="302260">
                  <a:moveTo>
                    <a:pt x="388620" y="0"/>
                  </a:moveTo>
                  <a:lnTo>
                    <a:pt x="0" y="0"/>
                  </a:lnTo>
                  <a:lnTo>
                    <a:pt x="0" y="301751"/>
                  </a:lnTo>
                  <a:lnTo>
                    <a:pt x="388620" y="301751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" name="object 40"/>
            <p:cNvSpPr/>
            <p:nvPr/>
          </p:nvSpPr>
          <p:spPr>
            <a:xfrm>
              <a:off x="499110" y="4572762"/>
              <a:ext cx="388620" cy="302260"/>
            </a:xfrm>
            <a:custGeom>
              <a:avLst/>
              <a:gdLst/>
              <a:ahLst/>
              <a:cxnLst/>
              <a:rect l="l" t="t" r="r" b="b"/>
              <a:pathLst>
                <a:path w="388619" h="302260">
                  <a:moveTo>
                    <a:pt x="0" y="301751"/>
                  </a:moveTo>
                  <a:lnTo>
                    <a:pt x="388620" y="301751"/>
                  </a:lnTo>
                  <a:lnTo>
                    <a:pt x="388620" y="0"/>
                  </a:lnTo>
                  <a:lnTo>
                    <a:pt x="0" y="0"/>
                  </a:lnTo>
                  <a:lnTo>
                    <a:pt x="0" y="301751"/>
                  </a:lnTo>
                  <a:close/>
                </a:path>
              </a:pathLst>
            </a:custGeom>
            <a:ln w="25908">
              <a:solidFill>
                <a:srgbClr val="946E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1" name="object 41"/>
            <p:cNvSpPr/>
            <p:nvPr/>
          </p:nvSpPr>
          <p:spPr>
            <a:xfrm>
              <a:off x="887730" y="4572762"/>
              <a:ext cx="390525" cy="302260"/>
            </a:xfrm>
            <a:custGeom>
              <a:avLst/>
              <a:gdLst/>
              <a:ahLst/>
              <a:cxnLst/>
              <a:rect l="l" t="t" r="r" b="b"/>
              <a:pathLst>
                <a:path w="390525" h="302260">
                  <a:moveTo>
                    <a:pt x="390144" y="0"/>
                  </a:moveTo>
                  <a:lnTo>
                    <a:pt x="0" y="0"/>
                  </a:lnTo>
                  <a:lnTo>
                    <a:pt x="0" y="301751"/>
                  </a:lnTo>
                  <a:lnTo>
                    <a:pt x="390144" y="301751"/>
                  </a:lnTo>
                  <a:lnTo>
                    <a:pt x="39014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" name="object 42"/>
            <p:cNvSpPr/>
            <p:nvPr/>
          </p:nvSpPr>
          <p:spPr>
            <a:xfrm>
              <a:off x="887730" y="4572762"/>
              <a:ext cx="390525" cy="302260"/>
            </a:xfrm>
            <a:custGeom>
              <a:avLst/>
              <a:gdLst/>
              <a:ahLst/>
              <a:cxnLst/>
              <a:rect l="l" t="t" r="r" b="b"/>
              <a:pathLst>
                <a:path w="390525" h="302260">
                  <a:moveTo>
                    <a:pt x="0" y="301751"/>
                  </a:moveTo>
                  <a:lnTo>
                    <a:pt x="390144" y="301751"/>
                  </a:lnTo>
                  <a:lnTo>
                    <a:pt x="390144" y="0"/>
                  </a:lnTo>
                  <a:lnTo>
                    <a:pt x="0" y="0"/>
                  </a:lnTo>
                  <a:lnTo>
                    <a:pt x="0" y="301751"/>
                  </a:lnTo>
                  <a:close/>
                </a:path>
              </a:pathLst>
            </a:custGeom>
            <a:ln w="25908">
              <a:solidFill>
                <a:srgbClr val="946E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" name="object 43"/>
            <p:cNvSpPr/>
            <p:nvPr/>
          </p:nvSpPr>
          <p:spPr>
            <a:xfrm>
              <a:off x="1277874" y="4572762"/>
              <a:ext cx="388620" cy="302260"/>
            </a:xfrm>
            <a:custGeom>
              <a:avLst/>
              <a:gdLst/>
              <a:ahLst/>
              <a:cxnLst/>
              <a:rect l="l" t="t" r="r" b="b"/>
              <a:pathLst>
                <a:path w="388619" h="302260">
                  <a:moveTo>
                    <a:pt x="388619" y="0"/>
                  </a:moveTo>
                  <a:lnTo>
                    <a:pt x="0" y="0"/>
                  </a:lnTo>
                  <a:lnTo>
                    <a:pt x="0" y="301751"/>
                  </a:lnTo>
                  <a:lnTo>
                    <a:pt x="388619" y="301751"/>
                  </a:lnTo>
                  <a:lnTo>
                    <a:pt x="38861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" name="object 44"/>
            <p:cNvSpPr/>
            <p:nvPr/>
          </p:nvSpPr>
          <p:spPr>
            <a:xfrm>
              <a:off x="1277874" y="4572762"/>
              <a:ext cx="388620" cy="302260"/>
            </a:xfrm>
            <a:custGeom>
              <a:avLst/>
              <a:gdLst/>
              <a:ahLst/>
              <a:cxnLst/>
              <a:rect l="l" t="t" r="r" b="b"/>
              <a:pathLst>
                <a:path w="388619" h="302260">
                  <a:moveTo>
                    <a:pt x="0" y="301751"/>
                  </a:moveTo>
                  <a:lnTo>
                    <a:pt x="388619" y="301751"/>
                  </a:lnTo>
                  <a:lnTo>
                    <a:pt x="388619" y="0"/>
                  </a:lnTo>
                  <a:lnTo>
                    <a:pt x="0" y="0"/>
                  </a:lnTo>
                  <a:lnTo>
                    <a:pt x="0" y="301751"/>
                  </a:lnTo>
                  <a:close/>
                </a:path>
              </a:pathLst>
            </a:custGeom>
            <a:ln w="25907">
              <a:solidFill>
                <a:srgbClr val="946E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" name="object 45"/>
            <p:cNvSpPr/>
            <p:nvPr/>
          </p:nvSpPr>
          <p:spPr>
            <a:xfrm>
              <a:off x="1666494" y="4572762"/>
              <a:ext cx="388620" cy="302260"/>
            </a:xfrm>
            <a:custGeom>
              <a:avLst/>
              <a:gdLst/>
              <a:ahLst/>
              <a:cxnLst/>
              <a:rect l="l" t="t" r="r" b="b"/>
              <a:pathLst>
                <a:path w="388619" h="302260">
                  <a:moveTo>
                    <a:pt x="388619" y="0"/>
                  </a:moveTo>
                  <a:lnTo>
                    <a:pt x="0" y="0"/>
                  </a:lnTo>
                  <a:lnTo>
                    <a:pt x="0" y="301751"/>
                  </a:lnTo>
                  <a:lnTo>
                    <a:pt x="388619" y="301751"/>
                  </a:lnTo>
                  <a:lnTo>
                    <a:pt x="38861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" name="object 46"/>
            <p:cNvSpPr/>
            <p:nvPr/>
          </p:nvSpPr>
          <p:spPr>
            <a:xfrm>
              <a:off x="1666494" y="4572762"/>
              <a:ext cx="388620" cy="302260"/>
            </a:xfrm>
            <a:custGeom>
              <a:avLst/>
              <a:gdLst/>
              <a:ahLst/>
              <a:cxnLst/>
              <a:rect l="l" t="t" r="r" b="b"/>
              <a:pathLst>
                <a:path w="388619" h="302260">
                  <a:moveTo>
                    <a:pt x="0" y="301751"/>
                  </a:moveTo>
                  <a:lnTo>
                    <a:pt x="388619" y="301751"/>
                  </a:lnTo>
                  <a:lnTo>
                    <a:pt x="388619" y="0"/>
                  </a:lnTo>
                  <a:lnTo>
                    <a:pt x="0" y="0"/>
                  </a:lnTo>
                  <a:lnTo>
                    <a:pt x="0" y="301751"/>
                  </a:lnTo>
                  <a:close/>
                </a:path>
              </a:pathLst>
            </a:custGeom>
            <a:ln w="25907">
              <a:solidFill>
                <a:srgbClr val="946E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7" name="object 47"/>
            <p:cNvSpPr/>
            <p:nvPr/>
          </p:nvSpPr>
          <p:spPr>
            <a:xfrm>
              <a:off x="2442209" y="4572762"/>
              <a:ext cx="388620" cy="302260"/>
            </a:xfrm>
            <a:custGeom>
              <a:avLst/>
              <a:gdLst/>
              <a:ahLst/>
              <a:cxnLst/>
              <a:rect l="l" t="t" r="r" b="b"/>
              <a:pathLst>
                <a:path w="388619" h="302260">
                  <a:moveTo>
                    <a:pt x="388619" y="0"/>
                  </a:moveTo>
                  <a:lnTo>
                    <a:pt x="0" y="0"/>
                  </a:lnTo>
                  <a:lnTo>
                    <a:pt x="0" y="301751"/>
                  </a:lnTo>
                  <a:lnTo>
                    <a:pt x="388619" y="301751"/>
                  </a:lnTo>
                  <a:lnTo>
                    <a:pt x="38861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8" name="object 48"/>
            <p:cNvSpPr/>
            <p:nvPr/>
          </p:nvSpPr>
          <p:spPr>
            <a:xfrm>
              <a:off x="2442209" y="4572762"/>
              <a:ext cx="388620" cy="302260"/>
            </a:xfrm>
            <a:custGeom>
              <a:avLst/>
              <a:gdLst/>
              <a:ahLst/>
              <a:cxnLst/>
              <a:rect l="l" t="t" r="r" b="b"/>
              <a:pathLst>
                <a:path w="388619" h="302260">
                  <a:moveTo>
                    <a:pt x="0" y="301751"/>
                  </a:moveTo>
                  <a:lnTo>
                    <a:pt x="388619" y="301751"/>
                  </a:lnTo>
                  <a:lnTo>
                    <a:pt x="388619" y="0"/>
                  </a:lnTo>
                  <a:lnTo>
                    <a:pt x="0" y="0"/>
                  </a:lnTo>
                  <a:lnTo>
                    <a:pt x="0" y="301751"/>
                  </a:lnTo>
                  <a:close/>
                </a:path>
              </a:pathLst>
            </a:custGeom>
            <a:ln w="25907">
              <a:solidFill>
                <a:srgbClr val="946E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9" name="object 49"/>
            <p:cNvSpPr/>
            <p:nvPr/>
          </p:nvSpPr>
          <p:spPr>
            <a:xfrm>
              <a:off x="2830830" y="4572762"/>
              <a:ext cx="390525" cy="302260"/>
            </a:xfrm>
            <a:custGeom>
              <a:avLst/>
              <a:gdLst/>
              <a:ahLst/>
              <a:cxnLst/>
              <a:rect l="l" t="t" r="r" b="b"/>
              <a:pathLst>
                <a:path w="390525" h="302260">
                  <a:moveTo>
                    <a:pt x="390144" y="0"/>
                  </a:moveTo>
                  <a:lnTo>
                    <a:pt x="0" y="0"/>
                  </a:lnTo>
                  <a:lnTo>
                    <a:pt x="0" y="301751"/>
                  </a:lnTo>
                  <a:lnTo>
                    <a:pt x="390144" y="301751"/>
                  </a:lnTo>
                  <a:lnTo>
                    <a:pt x="39014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0" name="object 50"/>
            <p:cNvSpPr/>
            <p:nvPr/>
          </p:nvSpPr>
          <p:spPr>
            <a:xfrm>
              <a:off x="2830830" y="4572762"/>
              <a:ext cx="390525" cy="302260"/>
            </a:xfrm>
            <a:custGeom>
              <a:avLst/>
              <a:gdLst/>
              <a:ahLst/>
              <a:cxnLst/>
              <a:rect l="l" t="t" r="r" b="b"/>
              <a:pathLst>
                <a:path w="390525" h="302260">
                  <a:moveTo>
                    <a:pt x="0" y="301751"/>
                  </a:moveTo>
                  <a:lnTo>
                    <a:pt x="390144" y="301751"/>
                  </a:lnTo>
                  <a:lnTo>
                    <a:pt x="390144" y="0"/>
                  </a:lnTo>
                  <a:lnTo>
                    <a:pt x="0" y="0"/>
                  </a:lnTo>
                  <a:lnTo>
                    <a:pt x="0" y="301751"/>
                  </a:lnTo>
                  <a:close/>
                </a:path>
              </a:pathLst>
            </a:custGeom>
            <a:ln w="25908">
              <a:solidFill>
                <a:srgbClr val="946E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1" name="object 51"/>
            <p:cNvSpPr/>
            <p:nvPr/>
          </p:nvSpPr>
          <p:spPr>
            <a:xfrm>
              <a:off x="3220974" y="4572762"/>
              <a:ext cx="388620" cy="302260"/>
            </a:xfrm>
            <a:custGeom>
              <a:avLst/>
              <a:gdLst/>
              <a:ahLst/>
              <a:cxnLst/>
              <a:rect l="l" t="t" r="r" b="b"/>
              <a:pathLst>
                <a:path w="388620" h="302260">
                  <a:moveTo>
                    <a:pt x="388620" y="0"/>
                  </a:moveTo>
                  <a:lnTo>
                    <a:pt x="0" y="0"/>
                  </a:lnTo>
                  <a:lnTo>
                    <a:pt x="0" y="301751"/>
                  </a:lnTo>
                  <a:lnTo>
                    <a:pt x="388620" y="301751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2" name="object 52"/>
            <p:cNvSpPr/>
            <p:nvPr/>
          </p:nvSpPr>
          <p:spPr>
            <a:xfrm>
              <a:off x="3220974" y="4572762"/>
              <a:ext cx="388620" cy="302260"/>
            </a:xfrm>
            <a:custGeom>
              <a:avLst/>
              <a:gdLst/>
              <a:ahLst/>
              <a:cxnLst/>
              <a:rect l="l" t="t" r="r" b="b"/>
              <a:pathLst>
                <a:path w="388620" h="302260">
                  <a:moveTo>
                    <a:pt x="0" y="301751"/>
                  </a:moveTo>
                  <a:lnTo>
                    <a:pt x="388620" y="301751"/>
                  </a:lnTo>
                  <a:lnTo>
                    <a:pt x="388620" y="0"/>
                  </a:lnTo>
                  <a:lnTo>
                    <a:pt x="0" y="0"/>
                  </a:lnTo>
                  <a:lnTo>
                    <a:pt x="0" y="301751"/>
                  </a:lnTo>
                  <a:close/>
                </a:path>
              </a:pathLst>
            </a:custGeom>
            <a:ln w="25908">
              <a:solidFill>
                <a:srgbClr val="946E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3" name="object 53"/>
            <p:cNvSpPr/>
            <p:nvPr/>
          </p:nvSpPr>
          <p:spPr>
            <a:xfrm>
              <a:off x="3609594" y="4572762"/>
              <a:ext cx="388620" cy="302260"/>
            </a:xfrm>
            <a:custGeom>
              <a:avLst/>
              <a:gdLst/>
              <a:ahLst/>
              <a:cxnLst/>
              <a:rect l="l" t="t" r="r" b="b"/>
              <a:pathLst>
                <a:path w="388620" h="302260">
                  <a:moveTo>
                    <a:pt x="388620" y="0"/>
                  </a:moveTo>
                  <a:lnTo>
                    <a:pt x="0" y="0"/>
                  </a:lnTo>
                  <a:lnTo>
                    <a:pt x="0" y="301751"/>
                  </a:lnTo>
                  <a:lnTo>
                    <a:pt x="388620" y="301751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4" name="object 54"/>
            <p:cNvSpPr/>
            <p:nvPr/>
          </p:nvSpPr>
          <p:spPr>
            <a:xfrm>
              <a:off x="3609594" y="4572762"/>
              <a:ext cx="388620" cy="302260"/>
            </a:xfrm>
            <a:custGeom>
              <a:avLst/>
              <a:gdLst/>
              <a:ahLst/>
              <a:cxnLst/>
              <a:rect l="l" t="t" r="r" b="b"/>
              <a:pathLst>
                <a:path w="388620" h="302260">
                  <a:moveTo>
                    <a:pt x="0" y="301751"/>
                  </a:moveTo>
                  <a:lnTo>
                    <a:pt x="388620" y="301751"/>
                  </a:lnTo>
                  <a:lnTo>
                    <a:pt x="388620" y="0"/>
                  </a:lnTo>
                  <a:lnTo>
                    <a:pt x="0" y="0"/>
                  </a:lnTo>
                  <a:lnTo>
                    <a:pt x="0" y="301751"/>
                  </a:lnTo>
                  <a:close/>
                </a:path>
              </a:pathLst>
            </a:custGeom>
            <a:ln w="25908">
              <a:solidFill>
                <a:srgbClr val="946E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5" name="object 55"/>
            <p:cNvSpPr/>
            <p:nvPr/>
          </p:nvSpPr>
          <p:spPr>
            <a:xfrm>
              <a:off x="4321301" y="4572762"/>
              <a:ext cx="388620" cy="302260"/>
            </a:xfrm>
            <a:custGeom>
              <a:avLst/>
              <a:gdLst/>
              <a:ahLst/>
              <a:cxnLst/>
              <a:rect l="l" t="t" r="r" b="b"/>
              <a:pathLst>
                <a:path w="388620" h="302260">
                  <a:moveTo>
                    <a:pt x="388620" y="0"/>
                  </a:moveTo>
                  <a:lnTo>
                    <a:pt x="0" y="0"/>
                  </a:lnTo>
                  <a:lnTo>
                    <a:pt x="0" y="301751"/>
                  </a:lnTo>
                  <a:lnTo>
                    <a:pt x="388620" y="301751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6" name="object 56"/>
            <p:cNvSpPr/>
            <p:nvPr/>
          </p:nvSpPr>
          <p:spPr>
            <a:xfrm>
              <a:off x="4321301" y="4572762"/>
              <a:ext cx="388620" cy="302260"/>
            </a:xfrm>
            <a:custGeom>
              <a:avLst/>
              <a:gdLst/>
              <a:ahLst/>
              <a:cxnLst/>
              <a:rect l="l" t="t" r="r" b="b"/>
              <a:pathLst>
                <a:path w="388620" h="302260">
                  <a:moveTo>
                    <a:pt x="0" y="301751"/>
                  </a:moveTo>
                  <a:lnTo>
                    <a:pt x="388620" y="301751"/>
                  </a:lnTo>
                  <a:lnTo>
                    <a:pt x="388620" y="0"/>
                  </a:lnTo>
                  <a:lnTo>
                    <a:pt x="0" y="0"/>
                  </a:lnTo>
                  <a:lnTo>
                    <a:pt x="0" y="301751"/>
                  </a:lnTo>
                  <a:close/>
                </a:path>
              </a:pathLst>
            </a:custGeom>
            <a:ln w="25908">
              <a:solidFill>
                <a:srgbClr val="946E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7" name="object 57"/>
            <p:cNvSpPr/>
            <p:nvPr/>
          </p:nvSpPr>
          <p:spPr>
            <a:xfrm>
              <a:off x="4709921" y="4572762"/>
              <a:ext cx="388620" cy="302260"/>
            </a:xfrm>
            <a:custGeom>
              <a:avLst/>
              <a:gdLst/>
              <a:ahLst/>
              <a:cxnLst/>
              <a:rect l="l" t="t" r="r" b="b"/>
              <a:pathLst>
                <a:path w="388620" h="302260">
                  <a:moveTo>
                    <a:pt x="388620" y="0"/>
                  </a:moveTo>
                  <a:lnTo>
                    <a:pt x="0" y="0"/>
                  </a:lnTo>
                  <a:lnTo>
                    <a:pt x="0" y="301751"/>
                  </a:lnTo>
                  <a:lnTo>
                    <a:pt x="388620" y="301751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8" name="object 58"/>
            <p:cNvSpPr/>
            <p:nvPr/>
          </p:nvSpPr>
          <p:spPr>
            <a:xfrm>
              <a:off x="4709921" y="4572762"/>
              <a:ext cx="388620" cy="302260"/>
            </a:xfrm>
            <a:custGeom>
              <a:avLst/>
              <a:gdLst/>
              <a:ahLst/>
              <a:cxnLst/>
              <a:rect l="l" t="t" r="r" b="b"/>
              <a:pathLst>
                <a:path w="388620" h="302260">
                  <a:moveTo>
                    <a:pt x="0" y="301751"/>
                  </a:moveTo>
                  <a:lnTo>
                    <a:pt x="388620" y="301751"/>
                  </a:lnTo>
                  <a:lnTo>
                    <a:pt x="388620" y="0"/>
                  </a:lnTo>
                  <a:lnTo>
                    <a:pt x="0" y="0"/>
                  </a:lnTo>
                  <a:lnTo>
                    <a:pt x="0" y="301751"/>
                  </a:lnTo>
                  <a:close/>
                </a:path>
              </a:pathLst>
            </a:custGeom>
            <a:ln w="25908">
              <a:solidFill>
                <a:srgbClr val="946E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9" name="object 59"/>
            <p:cNvSpPr/>
            <p:nvPr/>
          </p:nvSpPr>
          <p:spPr>
            <a:xfrm>
              <a:off x="5098541" y="4572762"/>
              <a:ext cx="388620" cy="302260"/>
            </a:xfrm>
            <a:custGeom>
              <a:avLst/>
              <a:gdLst/>
              <a:ahLst/>
              <a:cxnLst/>
              <a:rect l="l" t="t" r="r" b="b"/>
              <a:pathLst>
                <a:path w="388620" h="302260">
                  <a:moveTo>
                    <a:pt x="388620" y="0"/>
                  </a:moveTo>
                  <a:lnTo>
                    <a:pt x="0" y="0"/>
                  </a:lnTo>
                  <a:lnTo>
                    <a:pt x="0" y="301751"/>
                  </a:lnTo>
                  <a:lnTo>
                    <a:pt x="388620" y="301751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0" name="object 60"/>
            <p:cNvSpPr/>
            <p:nvPr/>
          </p:nvSpPr>
          <p:spPr>
            <a:xfrm>
              <a:off x="5098541" y="4572762"/>
              <a:ext cx="388620" cy="302260"/>
            </a:xfrm>
            <a:custGeom>
              <a:avLst/>
              <a:gdLst/>
              <a:ahLst/>
              <a:cxnLst/>
              <a:rect l="l" t="t" r="r" b="b"/>
              <a:pathLst>
                <a:path w="388620" h="302260">
                  <a:moveTo>
                    <a:pt x="0" y="301751"/>
                  </a:moveTo>
                  <a:lnTo>
                    <a:pt x="388620" y="301751"/>
                  </a:lnTo>
                  <a:lnTo>
                    <a:pt x="388620" y="0"/>
                  </a:lnTo>
                  <a:lnTo>
                    <a:pt x="0" y="0"/>
                  </a:lnTo>
                  <a:lnTo>
                    <a:pt x="0" y="301751"/>
                  </a:lnTo>
                  <a:close/>
                </a:path>
              </a:pathLst>
            </a:custGeom>
            <a:ln w="25908">
              <a:solidFill>
                <a:srgbClr val="946E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1" name="object 61"/>
            <p:cNvSpPr/>
            <p:nvPr/>
          </p:nvSpPr>
          <p:spPr>
            <a:xfrm>
              <a:off x="5487162" y="4572762"/>
              <a:ext cx="388620" cy="302260"/>
            </a:xfrm>
            <a:custGeom>
              <a:avLst/>
              <a:gdLst/>
              <a:ahLst/>
              <a:cxnLst/>
              <a:rect l="l" t="t" r="r" b="b"/>
              <a:pathLst>
                <a:path w="388620" h="302260">
                  <a:moveTo>
                    <a:pt x="388620" y="0"/>
                  </a:moveTo>
                  <a:lnTo>
                    <a:pt x="0" y="0"/>
                  </a:lnTo>
                  <a:lnTo>
                    <a:pt x="0" y="301751"/>
                  </a:lnTo>
                  <a:lnTo>
                    <a:pt x="388620" y="301751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7162" y="4572762"/>
              <a:ext cx="388620" cy="302260"/>
            </a:xfrm>
            <a:custGeom>
              <a:avLst/>
              <a:gdLst/>
              <a:ahLst/>
              <a:cxnLst/>
              <a:rect l="l" t="t" r="r" b="b"/>
              <a:pathLst>
                <a:path w="388620" h="302260">
                  <a:moveTo>
                    <a:pt x="0" y="301751"/>
                  </a:moveTo>
                  <a:lnTo>
                    <a:pt x="388620" y="301751"/>
                  </a:lnTo>
                  <a:lnTo>
                    <a:pt x="388620" y="0"/>
                  </a:lnTo>
                  <a:lnTo>
                    <a:pt x="0" y="0"/>
                  </a:lnTo>
                  <a:lnTo>
                    <a:pt x="0" y="301751"/>
                  </a:lnTo>
                  <a:close/>
                </a:path>
              </a:pathLst>
            </a:custGeom>
            <a:ln w="25908">
              <a:solidFill>
                <a:srgbClr val="946E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3" name="object 63"/>
            <p:cNvSpPr/>
            <p:nvPr/>
          </p:nvSpPr>
          <p:spPr>
            <a:xfrm>
              <a:off x="6264401" y="4572762"/>
              <a:ext cx="388620" cy="302260"/>
            </a:xfrm>
            <a:custGeom>
              <a:avLst/>
              <a:gdLst/>
              <a:ahLst/>
              <a:cxnLst/>
              <a:rect l="l" t="t" r="r" b="b"/>
              <a:pathLst>
                <a:path w="388620" h="302260">
                  <a:moveTo>
                    <a:pt x="388620" y="0"/>
                  </a:moveTo>
                  <a:lnTo>
                    <a:pt x="0" y="0"/>
                  </a:lnTo>
                  <a:lnTo>
                    <a:pt x="0" y="301751"/>
                  </a:lnTo>
                  <a:lnTo>
                    <a:pt x="388620" y="301751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4" name="object 64"/>
            <p:cNvSpPr/>
            <p:nvPr/>
          </p:nvSpPr>
          <p:spPr>
            <a:xfrm>
              <a:off x="6264401" y="4572762"/>
              <a:ext cx="388620" cy="302260"/>
            </a:xfrm>
            <a:custGeom>
              <a:avLst/>
              <a:gdLst/>
              <a:ahLst/>
              <a:cxnLst/>
              <a:rect l="l" t="t" r="r" b="b"/>
              <a:pathLst>
                <a:path w="388620" h="302260">
                  <a:moveTo>
                    <a:pt x="0" y="301751"/>
                  </a:moveTo>
                  <a:lnTo>
                    <a:pt x="388620" y="301751"/>
                  </a:lnTo>
                  <a:lnTo>
                    <a:pt x="388620" y="0"/>
                  </a:lnTo>
                  <a:lnTo>
                    <a:pt x="0" y="0"/>
                  </a:lnTo>
                  <a:lnTo>
                    <a:pt x="0" y="301751"/>
                  </a:lnTo>
                  <a:close/>
                </a:path>
              </a:pathLst>
            </a:custGeom>
            <a:ln w="25908">
              <a:solidFill>
                <a:srgbClr val="946E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5" name="object 65"/>
            <p:cNvSpPr/>
            <p:nvPr/>
          </p:nvSpPr>
          <p:spPr>
            <a:xfrm>
              <a:off x="6653021" y="4572762"/>
              <a:ext cx="388620" cy="302260"/>
            </a:xfrm>
            <a:custGeom>
              <a:avLst/>
              <a:gdLst/>
              <a:ahLst/>
              <a:cxnLst/>
              <a:rect l="l" t="t" r="r" b="b"/>
              <a:pathLst>
                <a:path w="388620" h="302260">
                  <a:moveTo>
                    <a:pt x="388620" y="0"/>
                  </a:moveTo>
                  <a:lnTo>
                    <a:pt x="0" y="0"/>
                  </a:lnTo>
                  <a:lnTo>
                    <a:pt x="0" y="301751"/>
                  </a:lnTo>
                  <a:lnTo>
                    <a:pt x="388620" y="301751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6" name="object 66"/>
            <p:cNvSpPr/>
            <p:nvPr/>
          </p:nvSpPr>
          <p:spPr>
            <a:xfrm>
              <a:off x="6653021" y="4572762"/>
              <a:ext cx="388620" cy="302260"/>
            </a:xfrm>
            <a:custGeom>
              <a:avLst/>
              <a:gdLst/>
              <a:ahLst/>
              <a:cxnLst/>
              <a:rect l="l" t="t" r="r" b="b"/>
              <a:pathLst>
                <a:path w="388620" h="302260">
                  <a:moveTo>
                    <a:pt x="0" y="301751"/>
                  </a:moveTo>
                  <a:lnTo>
                    <a:pt x="388620" y="301751"/>
                  </a:lnTo>
                  <a:lnTo>
                    <a:pt x="388620" y="0"/>
                  </a:lnTo>
                  <a:lnTo>
                    <a:pt x="0" y="0"/>
                  </a:lnTo>
                  <a:lnTo>
                    <a:pt x="0" y="301751"/>
                  </a:lnTo>
                  <a:close/>
                </a:path>
              </a:pathLst>
            </a:custGeom>
            <a:ln w="25908">
              <a:solidFill>
                <a:srgbClr val="946E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7" name="object 67"/>
            <p:cNvSpPr/>
            <p:nvPr/>
          </p:nvSpPr>
          <p:spPr>
            <a:xfrm>
              <a:off x="7041641" y="4572762"/>
              <a:ext cx="388620" cy="302260"/>
            </a:xfrm>
            <a:custGeom>
              <a:avLst/>
              <a:gdLst/>
              <a:ahLst/>
              <a:cxnLst/>
              <a:rect l="l" t="t" r="r" b="b"/>
              <a:pathLst>
                <a:path w="388620" h="302260">
                  <a:moveTo>
                    <a:pt x="388620" y="0"/>
                  </a:moveTo>
                  <a:lnTo>
                    <a:pt x="0" y="0"/>
                  </a:lnTo>
                  <a:lnTo>
                    <a:pt x="0" y="301751"/>
                  </a:lnTo>
                  <a:lnTo>
                    <a:pt x="388620" y="301751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8" name="object 68"/>
            <p:cNvSpPr/>
            <p:nvPr/>
          </p:nvSpPr>
          <p:spPr>
            <a:xfrm>
              <a:off x="7041641" y="4572762"/>
              <a:ext cx="388620" cy="302260"/>
            </a:xfrm>
            <a:custGeom>
              <a:avLst/>
              <a:gdLst/>
              <a:ahLst/>
              <a:cxnLst/>
              <a:rect l="l" t="t" r="r" b="b"/>
              <a:pathLst>
                <a:path w="388620" h="302260">
                  <a:moveTo>
                    <a:pt x="0" y="301751"/>
                  </a:moveTo>
                  <a:lnTo>
                    <a:pt x="388620" y="301751"/>
                  </a:lnTo>
                  <a:lnTo>
                    <a:pt x="388620" y="0"/>
                  </a:lnTo>
                  <a:lnTo>
                    <a:pt x="0" y="0"/>
                  </a:lnTo>
                  <a:lnTo>
                    <a:pt x="0" y="301751"/>
                  </a:lnTo>
                  <a:close/>
                </a:path>
              </a:pathLst>
            </a:custGeom>
            <a:ln w="25908">
              <a:solidFill>
                <a:srgbClr val="946E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9" name="object 69"/>
            <p:cNvSpPr/>
            <p:nvPr/>
          </p:nvSpPr>
          <p:spPr>
            <a:xfrm>
              <a:off x="7430261" y="4572762"/>
              <a:ext cx="388620" cy="302260"/>
            </a:xfrm>
            <a:custGeom>
              <a:avLst/>
              <a:gdLst/>
              <a:ahLst/>
              <a:cxnLst/>
              <a:rect l="l" t="t" r="r" b="b"/>
              <a:pathLst>
                <a:path w="388620" h="302260">
                  <a:moveTo>
                    <a:pt x="388620" y="0"/>
                  </a:moveTo>
                  <a:lnTo>
                    <a:pt x="0" y="0"/>
                  </a:lnTo>
                  <a:lnTo>
                    <a:pt x="0" y="301751"/>
                  </a:lnTo>
                  <a:lnTo>
                    <a:pt x="388620" y="301751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0" name="object 70"/>
            <p:cNvSpPr/>
            <p:nvPr/>
          </p:nvSpPr>
          <p:spPr>
            <a:xfrm>
              <a:off x="7430261" y="4572762"/>
              <a:ext cx="388620" cy="302260"/>
            </a:xfrm>
            <a:custGeom>
              <a:avLst/>
              <a:gdLst/>
              <a:ahLst/>
              <a:cxnLst/>
              <a:rect l="l" t="t" r="r" b="b"/>
              <a:pathLst>
                <a:path w="388620" h="302260">
                  <a:moveTo>
                    <a:pt x="0" y="301751"/>
                  </a:moveTo>
                  <a:lnTo>
                    <a:pt x="388620" y="301751"/>
                  </a:lnTo>
                  <a:lnTo>
                    <a:pt x="388620" y="0"/>
                  </a:lnTo>
                  <a:lnTo>
                    <a:pt x="0" y="0"/>
                  </a:lnTo>
                  <a:lnTo>
                    <a:pt x="0" y="301751"/>
                  </a:lnTo>
                  <a:close/>
                </a:path>
              </a:pathLst>
            </a:custGeom>
            <a:ln w="25908">
              <a:solidFill>
                <a:srgbClr val="946E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642315" y="2986785"/>
            <a:ext cx="20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/>
                <a:cs typeface="Arial"/>
              </a:rPr>
              <a:t>+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07340" y="1028827"/>
            <a:ext cx="8027670" cy="204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9116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Same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instruction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different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threads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uses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431FF"/>
                </a:solidFill>
                <a:latin typeface="Tahoma"/>
                <a:cs typeface="Tahoma"/>
              </a:rPr>
              <a:t>thread</a:t>
            </a:r>
            <a:r>
              <a:rPr sz="2400" spc="-35" dirty="0">
                <a:solidFill>
                  <a:srgbClr val="0431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431FF"/>
                </a:solidFill>
                <a:latin typeface="Tahoma"/>
                <a:cs typeface="Tahoma"/>
              </a:rPr>
              <a:t>id</a:t>
            </a:r>
            <a:r>
              <a:rPr sz="2400" spc="-20" dirty="0">
                <a:solidFill>
                  <a:srgbClr val="0431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index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access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different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data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elements</a:t>
            </a: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2400" dirty="0">
              <a:latin typeface="Tahoma"/>
              <a:cs typeface="Tahoma"/>
            </a:endParaRPr>
          </a:p>
          <a:p>
            <a:pPr marL="731520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Let’s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assume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N=16,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4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threads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per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warp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ahoma"/>
                <a:cs typeface="Tahoma"/>
              </a:rPr>
              <a:t>4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warps</a:t>
            </a:r>
            <a:endParaRPr sz="2000" dirty="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1735"/>
              </a:spcBef>
            </a:pPr>
            <a:r>
              <a:rPr sz="1800" spc="-10" dirty="0">
                <a:latin typeface="Arial MT"/>
                <a:cs typeface="Arial MT"/>
              </a:rPr>
              <a:t>Threads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83540" y="4345940"/>
            <a:ext cx="1746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Arial MT"/>
                <a:cs typeface="Arial MT"/>
              </a:rPr>
              <a:t>+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61898" y="4058157"/>
            <a:ext cx="1510665" cy="863600"/>
          </a:xfrm>
          <a:custGeom>
            <a:avLst/>
            <a:gdLst/>
            <a:ahLst/>
            <a:cxnLst/>
            <a:rect l="l" t="t" r="r" b="b"/>
            <a:pathLst>
              <a:path w="1510664" h="863600">
                <a:moveTo>
                  <a:pt x="25133" y="703313"/>
                </a:moveTo>
                <a:lnTo>
                  <a:pt x="24726" y="702932"/>
                </a:lnTo>
                <a:lnTo>
                  <a:pt x="24765" y="703313"/>
                </a:lnTo>
                <a:lnTo>
                  <a:pt x="25133" y="703313"/>
                </a:lnTo>
                <a:close/>
              </a:path>
              <a:path w="1510664" h="863600">
                <a:moveTo>
                  <a:pt x="89839" y="543801"/>
                </a:moveTo>
                <a:close/>
              </a:path>
              <a:path w="1510664" h="863600">
                <a:moveTo>
                  <a:pt x="190995" y="305587"/>
                </a:moveTo>
                <a:lnTo>
                  <a:pt x="190830" y="305587"/>
                </a:lnTo>
                <a:lnTo>
                  <a:pt x="190639" y="305892"/>
                </a:lnTo>
                <a:lnTo>
                  <a:pt x="190995" y="305587"/>
                </a:lnTo>
                <a:close/>
              </a:path>
              <a:path w="1510664" h="863600">
                <a:moveTo>
                  <a:pt x="191947" y="622350"/>
                </a:moveTo>
                <a:lnTo>
                  <a:pt x="191897" y="621931"/>
                </a:lnTo>
                <a:lnTo>
                  <a:pt x="191846" y="622350"/>
                </a:lnTo>
                <a:close/>
              </a:path>
              <a:path w="1510664" h="863600">
                <a:moveTo>
                  <a:pt x="281559" y="111760"/>
                </a:moveTo>
                <a:lnTo>
                  <a:pt x="281393" y="110490"/>
                </a:lnTo>
                <a:lnTo>
                  <a:pt x="281152" y="109220"/>
                </a:lnTo>
                <a:lnTo>
                  <a:pt x="280695" y="106680"/>
                </a:lnTo>
                <a:lnTo>
                  <a:pt x="280492" y="106680"/>
                </a:lnTo>
                <a:lnTo>
                  <a:pt x="280238" y="105410"/>
                </a:lnTo>
                <a:lnTo>
                  <a:pt x="278765" y="101600"/>
                </a:lnTo>
                <a:lnTo>
                  <a:pt x="277850" y="100330"/>
                </a:lnTo>
                <a:lnTo>
                  <a:pt x="273850" y="93980"/>
                </a:lnTo>
                <a:lnTo>
                  <a:pt x="273380" y="92710"/>
                </a:lnTo>
                <a:lnTo>
                  <a:pt x="272859" y="92710"/>
                </a:lnTo>
                <a:lnTo>
                  <a:pt x="272262" y="91440"/>
                </a:lnTo>
                <a:lnTo>
                  <a:pt x="264782" y="83820"/>
                </a:lnTo>
                <a:lnTo>
                  <a:pt x="256044" y="77597"/>
                </a:lnTo>
                <a:lnTo>
                  <a:pt x="256044" y="113030"/>
                </a:lnTo>
                <a:lnTo>
                  <a:pt x="256006" y="114046"/>
                </a:lnTo>
                <a:lnTo>
                  <a:pt x="255993" y="113411"/>
                </a:lnTo>
                <a:lnTo>
                  <a:pt x="255854" y="113804"/>
                </a:lnTo>
                <a:lnTo>
                  <a:pt x="255943" y="113411"/>
                </a:lnTo>
                <a:lnTo>
                  <a:pt x="256044" y="113030"/>
                </a:lnTo>
                <a:lnTo>
                  <a:pt x="256044" y="77597"/>
                </a:lnTo>
                <a:lnTo>
                  <a:pt x="255828" y="77444"/>
                </a:lnTo>
                <a:lnTo>
                  <a:pt x="255828" y="113855"/>
                </a:lnTo>
                <a:lnTo>
                  <a:pt x="255816" y="114046"/>
                </a:lnTo>
                <a:lnTo>
                  <a:pt x="255752" y="113817"/>
                </a:lnTo>
                <a:lnTo>
                  <a:pt x="255790" y="113982"/>
                </a:lnTo>
                <a:lnTo>
                  <a:pt x="255828" y="113855"/>
                </a:lnTo>
                <a:lnTo>
                  <a:pt x="255828" y="77444"/>
                </a:lnTo>
                <a:lnTo>
                  <a:pt x="255485" y="77203"/>
                </a:lnTo>
                <a:lnTo>
                  <a:pt x="255485" y="113106"/>
                </a:lnTo>
                <a:lnTo>
                  <a:pt x="254838" y="111760"/>
                </a:lnTo>
                <a:lnTo>
                  <a:pt x="255460" y="113030"/>
                </a:lnTo>
                <a:lnTo>
                  <a:pt x="255485" y="77203"/>
                </a:lnTo>
                <a:lnTo>
                  <a:pt x="245186" y="69850"/>
                </a:lnTo>
                <a:lnTo>
                  <a:pt x="233248" y="63500"/>
                </a:lnTo>
                <a:lnTo>
                  <a:pt x="219837" y="55880"/>
                </a:lnTo>
                <a:lnTo>
                  <a:pt x="205270" y="49530"/>
                </a:lnTo>
                <a:lnTo>
                  <a:pt x="189611" y="43180"/>
                </a:lnTo>
                <a:lnTo>
                  <a:pt x="172948" y="35560"/>
                </a:lnTo>
                <a:lnTo>
                  <a:pt x="155600" y="27940"/>
                </a:lnTo>
                <a:lnTo>
                  <a:pt x="137591" y="21590"/>
                </a:lnTo>
                <a:lnTo>
                  <a:pt x="119126" y="13970"/>
                </a:lnTo>
                <a:lnTo>
                  <a:pt x="81597" y="0"/>
                </a:lnTo>
                <a:lnTo>
                  <a:pt x="72478" y="24130"/>
                </a:lnTo>
                <a:lnTo>
                  <a:pt x="110007" y="38100"/>
                </a:lnTo>
                <a:lnTo>
                  <a:pt x="128308" y="45720"/>
                </a:lnTo>
                <a:lnTo>
                  <a:pt x="146113" y="52070"/>
                </a:lnTo>
                <a:lnTo>
                  <a:pt x="163245" y="59690"/>
                </a:lnTo>
                <a:lnTo>
                  <a:pt x="179539" y="66040"/>
                </a:lnTo>
                <a:lnTo>
                  <a:pt x="194741" y="73660"/>
                </a:lnTo>
                <a:lnTo>
                  <a:pt x="208749" y="80010"/>
                </a:lnTo>
                <a:lnTo>
                  <a:pt x="221246" y="86360"/>
                </a:lnTo>
                <a:lnTo>
                  <a:pt x="232359" y="92710"/>
                </a:lnTo>
                <a:lnTo>
                  <a:pt x="248754" y="104140"/>
                </a:lnTo>
                <a:lnTo>
                  <a:pt x="253669" y="109220"/>
                </a:lnTo>
                <a:lnTo>
                  <a:pt x="252082" y="107950"/>
                </a:lnTo>
                <a:lnTo>
                  <a:pt x="255511" y="113411"/>
                </a:lnTo>
                <a:lnTo>
                  <a:pt x="255612" y="113588"/>
                </a:lnTo>
                <a:lnTo>
                  <a:pt x="255651" y="114046"/>
                </a:lnTo>
                <a:lnTo>
                  <a:pt x="255663" y="114312"/>
                </a:lnTo>
                <a:lnTo>
                  <a:pt x="255689" y="114681"/>
                </a:lnTo>
                <a:lnTo>
                  <a:pt x="255816" y="114490"/>
                </a:lnTo>
                <a:lnTo>
                  <a:pt x="256006" y="114185"/>
                </a:lnTo>
                <a:lnTo>
                  <a:pt x="255993" y="114312"/>
                </a:lnTo>
                <a:lnTo>
                  <a:pt x="256197" y="114046"/>
                </a:lnTo>
                <a:lnTo>
                  <a:pt x="256730" y="113030"/>
                </a:lnTo>
                <a:lnTo>
                  <a:pt x="256197" y="114046"/>
                </a:lnTo>
                <a:lnTo>
                  <a:pt x="256806" y="113411"/>
                </a:lnTo>
                <a:lnTo>
                  <a:pt x="257225" y="113030"/>
                </a:lnTo>
                <a:lnTo>
                  <a:pt x="256921" y="113411"/>
                </a:lnTo>
                <a:lnTo>
                  <a:pt x="256743" y="113576"/>
                </a:lnTo>
                <a:lnTo>
                  <a:pt x="256743" y="114046"/>
                </a:lnTo>
                <a:lnTo>
                  <a:pt x="256044" y="114503"/>
                </a:lnTo>
                <a:lnTo>
                  <a:pt x="256743" y="114046"/>
                </a:lnTo>
                <a:lnTo>
                  <a:pt x="256743" y="113576"/>
                </a:lnTo>
                <a:lnTo>
                  <a:pt x="256197" y="114046"/>
                </a:lnTo>
                <a:lnTo>
                  <a:pt x="255993" y="114414"/>
                </a:lnTo>
                <a:lnTo>
                  <a:pt x="255968" y="114554"/>
                </a:lnTo>
                <a:lnTo>
                  <a:pt x="255828" y="114719"/>
                </a:lnTo>
                <a:lnTo>
                  <a:pt x="255993" y="114566"/>
                </a:lnTo>
                <a:lnTo>
                  <a:pt x="255981" y="114935"/>
                </a:lnTo>
                <a:lnTo>
                  <a:pt x="255968" y="115570"/>
                </a:lnTo>
                <a:lnTo>
                  <a:pt x="255917" y="115125"/>
                </a:lnTo>
                <a:lnTo>
                  <a:pt x="255816" y="114935"/>
                </a:lnTo>
                <a:lnTo>
                  <a:pt x="255714" y="115570"/>
                </a:lnTo>
                <a:lnTo>
                  <a:pt x="255714" y="114935"/>
                </a:lnTo>
                <a:lnTo>
                  <a:pt x="255612" y="115125"/>
                </a:lnTo>
                <a:lnTo>
                  <a:pt x="255371" y="115570"/>
                </a:lnTo>
                <a:lnTo>
                  <a:pt x="255130" y="115570"/>
                </a:lnTo>
                <a:lnTo>
                  <a:pt x="255409" y="115125"/>
                </a:lnTo>
                <a:lnTo>
                  <a:pt x="255524" y="114960"/>
                </a:lnTo>
                <a:lnTo>
                  <a:pt x="255371" y="114935"/>
                </a:lnTo>
                <a:lnTo>
                  <a:pt x="254762" y="115316"/>
                </a:lnTo>
                <a:lnTo>
                  <a:pt x="255346" y="114935"/>
                </a:lnTo>
                <a:lnTo>
                  <a:pt x="255092" y="114935"/>
                </a:lnTo>
                <a:lnTo>
                  <a:pt x="254419" y="115544"/>
                </a:lnTo>
                <a:lnTo>
                  <a:pt x="252349" y="116840"/>
                </a:lnTo>
                <a:lnTo>
                  <a:pt x="248272" y="118110"/>
                </a:lnTo>
                <a:lnTo>
                  <a:pt x="243357" y="120650"/>
                </a:lnTo>
                <a:lnTo>
                  <a:pt x="236982" y="123190"/>
                </a:lnTo>
                <a:lnTo>
                  <a:pt x="229806" y="125730"/>
                </a:lnTo>
                <a:lnTo>
                  <a:pt x="221615" y="127000"/>
                </a:lnTo>
                <a:lnTo>
                  <a:pt x="212712" y="129540"/>
                </a:lnTo>
                <a:lnTo>
                  <a:pt x="203301" y="132080"/>
                </a:lnTo>
                <a:lnTo>
                  <a:pt x="182778" y="137160"/>
                </a:lnTo>
                <a:lnTo>
                  <a:pt x="160845" y="140970"/>
                </a:lnTo>
                <a:lnTo>
                  <a:pt x="115354" y="151130"/>
                </a:lnTo>
                <a:lnTo>
                  <a:pt x="72136" y="160020"/>
                </a:lnTo>
                <a:lnTo>
                  <a:pt x="28486" y="172720"/>
                </a:lnTo>
                <a:lnTo>
                  <a:pt x="26682" y="173405"/>
                </a:lnTo>
                <a:lnTo>
                  <a:pt x="26682" y="200660"/>
                </a:lnTo>
                <a:lnTo>
                  <a:pt x="26416" y="200317"/>
                </a:lnTo>
                <a:lnTo>
                  <a:pt x="26416" y="202488"/>
                </a:lnTo>
                <a:lnTo>
                  <a:pt x="26098" y="202755"/>
                </a:lnTo>
                <a:lnTo>
                  <a:pt x="25933" y="202895"/>
                </a:lnTo>
                <a:lnTo>
                  <a:pt x="25565" y="203187"/>
                </a:lnTo>
                <a:lnTo>
                  <a:pt x="25692" y="202933"/>
                </a:lnTo>
                <a:lnTo>
                  <a:pt x="25793" y="202742"/>
                </a:lnTo>
                <a:lnTo>
                  <a:pt x="25933" y="202488"/>
                </a:lnTo>
                <a:lnTo>
                  <a:pt x="26174" y="202488"/>
                </a:lnTo>
                <a:lnTo>
                  <a:pt x="26416" y="202488"/>
                </a:lnTo>
                <a:lnTo>
                  <a:pt x="26416" y="200317"/>
                </a:lnTo>
                <a:lnTo>
                  <a:pt x="26289" y="200152"/>
                </a:lnTo>
                <a:lnTo>
                  <a:pt x="26289" y="201790"/>
                </a:lnTo>
                <a:lnTo>
                  <a:pt x="26136" y="201460"/>
                </a:lnTo>
                <a:lnTo>
                  <a:pt x="26022" y="202272"/>
                </a:lnTo>
                <a:lnTo>
                  <a:pt x="26035" y="201206"/>
                </a:lnTo>
                <a:lnTo>
                  <a:pt x="25920" y="201460"/>
                </a:lnTo>
                <a:lnTo>
                  <a:pt x="25831" y="202488"/>
                </a:lnTo>
                <a:lnTo>
                  <a:pt x="25793" y="201930"/>
                </a:lnTo>
                <a:lnTo>
                  <a:pt x="25590" y="202272"/>
                </a:lnTo>
                <a:lnTo>
                  <a:pt x="25730" y="201930"/>
                </a:lnTo>
                <a:lnTo>
                  <a:pt x="25704" y="200406"/>
                </a:lnTo>
                <a:lnTo>
                  <a:pt x="25654" y="199390"/>
                </a:lnTo>
                <a:lnTo>
                  <a:pt x="25361" y="198920"/>
                </a:lnTo>
                <a:lnTo>
                  <a:pt x="25730" y="199390"/>
                </a:lnTo>
                <a:lnTo>
                  <a:pt x="25806" y="200660"/>
                </a:lnTo>
                <a:lnTo>
                  <a:pt x="25933" y="200952"/>
                </a:lnTo>
                <a:lnTo>
                  <a:pt x="26035" y="201206"/>
                </a:lnTo>
                <a:lnTo>
                  <a:pt x="26035" y="200406"/>
                </a:lnTo>
                <a:lnTo>
                  <a:pt x="26136" y="200952"/>
                </a:lnTo>
                <a:lnTo>
                  <a:pt x="26263" y="200660"/>
                </a:lnTo>
                <a:lnTo>
                  <a:pt x="26289" y="201790"/>
                </a:lnTo>
                <a:lnTo>
                  <a:pt x="26289" y="200152"/>
                </a:lnTo>
                <a:lnTo>
                  <a:pt x="25857" y="199580"/>
                </a:lnTo>
                <a:lnTo>
                  <a:pt x="26492" y="200406"/>
                </a:lnTo>
                <a:lnTo>
                  <a:pt x="26022" y="199580"/>
                </a:lnTo>
                <a:lnTo>
                  <a:pt x="25781" y="199212"/>
                </a:lnTo>
                <a:lnTo>
                  <a:pt x="25730" y="198932"/>
                </a:lnTo>
                <a:lnTo>
                  <a:pt x="25730" y="199123"/>
                </a:lnTo>
                <a:lnTo>
                  <a:pt x="25641" y="198970"/>
                </a:lnTo>
                <a:lnTo>
                  <a:pt x="25654" y="198831"/>
                </a:lnTo>
                <a:lnTo>
                  <a:pt x="25908" y="199390"/>
                </a:lnTo>
                <a:lnTo>
                  <a:pt x="26022" y="199580"/>
                </a:lnTo>
                <a:lnTo>
                  <a:pt x="26682" y="200660"/>
                </a:lnTo>
                <a:lnTo>
                  <a:pt x="26682" y="173405"/>
                </a:lnTo>
                <a:lnTo>
                  <a:pt x="25590" y="173812"/>
                </a:lnTo>
                <a:lnTo>
                  <a:pt x="25590" y="198653"/>
                </a:lnTo>
                <a:lnTo>
                  <a:pt x="25158" y="198145"/>
                </a:lnTo>
                <a:lnTo>
                  <a:pt x="25158" y="203314"/>
                </a:lnTo>
                <a:lnTo>
                  <a:pt x="25082" y="203479"/>
                </a:lnTo>
                <a:lnTo>
                  <a:pt x="24765" y="203784"/>
                </a:lnTo>
                <a:lnTo>
                  <a:pt x="25158" y="203314"/>
                </a:lnTo>
                <a:lnTo>
                  <a:pt x="25158" y="198145"/>
                </a:lnTo>
                <a:lnTo>
                  <a:pt x="25577" y="198120"/>
                </a:lnTo>
                <a:lnTo>
                  <a:pt x="25590" y="198653"/>
                </a:lnTo>
                <a:lnTo>
                  <a:pt x="25590" y="173812"/>
                </a:lnTo>
                <a:lnTo>
                  <a:pt x="21742" y="175260"/>
                </a:lnTo>
                <a:lnTo>
                  <a:pt x="15836" y="179070"/>
                </a:lnTo>
                <a:lnTo>
                  <a:pt x="10706" y="182880"/>
                </a:lnTo>
                <a:lnTo>
                  <a:pt x="9334" y="182880"/>
                </a:lnTo>
                <a:lnTo>
                  <a:pt x="8724" y="184150"/>
                </a:lnTo>
                <a:lnTo>
                  <a:pt x="5867" y="186690"/>
                </a:lnTo>
                <a:lnTo>
                  <a:pt x="5041" y="187960"/>
                </a:lnTo>
                <a:lnTo>
                  <a:pt x="4330" y="187960"/>
                </a:lnTo>
                <a:lnTo>
                  <a:pt x="2146" y="191770"/>
                </a:lnTo>
                <a:lnTo>
                  <a:pt x="1308" y="194310"/>
                </a:lnTo>
                <a:lnTo>
                  <a:pt x="774" y="195580"/>
                </a:lnTo>
                <a:lnTo>
                  <a:pt x="444" y="198120"/>
                </a:lnTo>
                <a:lnTo>
                  <a:pt x="368" y="198755"/>
                </a:lnTo>
                <a:lnTo>
                  <a:pt x="254" y="203796"/>
                </a:lnTo>
                <a:lnTo>
                  <a:pt x="482" y="204470"/>
                </a:lnTo>
                <a:lnTo>
                  <a:pt x="1574" y="209550"/>
                </a:lnTo>
                <a:lnTo>
                  <a:pt x="2108" y="210820"/>
                </a:lnTo>
                <a:lnTo>
                  <a:pt x="4711" y="214630"/>
                </a:lnTo>
                <a:lnTo>
                  <a:pt x="5156" y="215900"/>
                </a:lnTo>
                <a:lnTo>
                  <a:pt x="6248" y="215900"/>
                </a:lnTo>
                <a:lnTo>
                  <a:pt x="9105" y="219710"/>
                </a:lnTo>
                <a:lnTo>
                  <a:pt x="14122" y="223520"/>
                </a:lnTo>
                <a:lnTo>
                  <a:pt x="47574" y="241300"/>
                </a:lnTo>
                <a:lnTo>
                  <a:pt x="64198" y="248920"/>
                </a:lnTo>
                <a:lnTo>
                  <a:pt x="81991" y="255270"/>
                </a:lnTo>
                <a:lnTo>
                  <a:pt x="100342" y="262890"/>
                </a:lnTo>
                <a:lnTo>
                  <a:pt x="136512" y="275590"/>
                </a:lnTo>
                <a:lnTo>
                  <a:pt x="152946" y="283210"/>
                </a:lnTo>
                <a:lnTo>
                  <a:pt x="160502" y="285750"/>
                </a:lnTo>
                <a:lnTo>
                  <a:pt x="167436" y="289560"/>
                </a:lnTo>
                <a:lnTo>
                  <a:pt x="173951" y="293370"/>
                </a:lnTo>
                <a:lnTo>
                  <a:pt x="179387" y="295910"/>
                </a:lnTo>
                <a:lnTo>
                  <a:pt x="184327" y="299720"/>
                </a:lnTo>
                <a:lnTo>
                  <a:pt x="191008" y="305574"/>
                </a:lnTo>
                <a:lnTo>
                  <a:pt x="191160" y="305422"/>
                </a:lnTo>
                <a:lnTo>
                  <a:pt x="191033" y="305587"/>
                </a:lnTo>
                <a:lnTo>
                  <a:pt x="191020" y="305892"/>
                </a:lnTo>
                <a:lnTo>
                  <a:pt x="191008" y="306158"/>
                </a:lnTo>
                <a:lnTo>
                  <a:pt x="191008" y="305892"/>
                </a:lnTo>
                <a:lnTo>
                  <a:pt x="190639" y="305892"/>
                </a:lnTo>
                <a:lnTo>
                  <a:pt x="190385" y="306222"/>
                </a:lnTo>
                <a:lnTo>
                  <a:pt x="189255" y="307340"/>
                </a:lnTo>
                <a:lnTo>
                  <a:pt x="186905" y="309880"/>
                </a:lnTo>
                <a:lnTo>
                  <a:pt x="183692" y="312420"/>
                </a:lnTo>
                <a:lnTo>
                  <a:pt x="179349" y="314960"/>
                </a:lnTo>
                <a:lnTo>
                  <a:pt x="174244" y="318770"/>
                </a:lnTo>
                <a:lnTo>
                  <a:pt x="168186" y="321310"/>
                </a:lnTo>
                <a:lnTo>
                  <a:pt x="154368" y="328930"/>
                </a:lnTo>
                <a:lnTo>
                  <a:pt x="138684" y="335280"/>
                </a:lnTo>
                <a:lnTo>
                  <a:pt x="121729" y="342900"/>
                </a:lnTo>
                <a:lnTo>
                  <a:pt x="104025" y="349250"/>
                </a:lnTo>
                <a:lnTo>
                  <a:pt x="69037" y="363220"/>
                </a:lnTo>
                <a:lnTo>
                  <a:pt x="52679" y="370840"/>
                </a:lnTo>
                <a:lnTo>
                  <a:pt x="37998" y="377190"/>
                </a:lnTo>
                <a:lnTo>
                  <a:pt x="31115" y="379730"/>
                </a:lnTo>
                <a:lnTo>
                  <a:pt x="26606" y="382485"/>
                </a:lnTo>
                <a:lnTo>
                  <a:pt x="26606" y="411619"/>
                </a:lnTo>
                <a:lnTo>
                  <a:pt x="26390" y="412165"/>
                </a:lnTo>
                <a:lnTo>
                  <a:pt x="26390" y="412788"/>
                </a:lnTo>
                <a:lnTo>
                  <a:pt x="26314" y="413296"/>
                </a:lnTo>
                <a:lnTo>
                  <a:pt x="26390" y="412788"/>
                </a:lnTo>
                <a:lnTo>
                  <a:pt x="26390" y="412165"/>
                </a:lnTo>
                <a:lnTo>
                  <a:pt x="26149" y="412750"/>
                </a:lnTo>
                <a:lnTo>
                  <a:pt x="25882" y="413321"/>
                </a:lnTo>
                <a:lnTo>
                  <a:pt x="25082" y="415251"/>
                </a:lnTo>
                <a:lnTo>
                  <a:pt x="26111" y="412750"/>
                </a:lnTo>
                <a:lnTo>
                  <a:pt x="26009" y="410210"/>
                </a:lnTo>
                <a:lnTo>
                  <a:pt x="26149" y="410502"/>
                </a:lnTo>
                <a:lnTo>
                  <a:pt x="26149" y="412750"/>
                </a:lnTo>
                <a:lnTo>
                  <a:pt x="26568" y="411619"/>
                </a:lnTo>
                <a:lnTo>
                  <a:pt x="26606" y="382485"/>
                </a:lnTo>
                <a:lnTo>
                  <a:pt x="26517" y="409003"/>
                </a:lnTo>
                <a:lnTo>
                  <a:pt x="26479" y="410502"/>
                </a:lnTo>
                <a:lnTo>
                  <a:pt x="26479" y="409003"/>
                </a:lnTo>
                <a:lnTo>
                  <a:pt x="26327" y="408965"/>
                </a:lnTo>
                <a:lnTo>
                  <a:pt x="26187" y="409879"/>
                </a:lnTo>
                <a:lnTo>
                  <a:pt x="26250" y="409003"/>
                </a:lnTo>
                <a:lnTo>
                  <a:pt x="26009" y="408622"/>
                </a:lnTo>
                <a:lnTo>
                  <a:pt x="26111" y="408774"/>
                </a:lnTo>
                <a:lnTo>
                  <a:pt x="25044" y="407885"/>
                </a:lnTo>
                <a:lnTo>
                  <a:pt x="24803" y="407670"/>
                </a:lnTo>
                <a:lnTo>
                  <a:pt x="25146" y="407670"/>
                </a:lnTo>
                <a:lnTo>
                  <a:pt x="23990" y="406400"/>
                </a:lnTo>
                <a:lnTo>
                  <a:pt x="25222" y="407670"/>
                </a:lnTo>
                <a:lnTo>
                  <a:pt x="26466" y="408965"/>
                </a:lnTo>
                <a:lnTo>
                  <a:pt x="26517" y="382536"/>
                </a:lnTo>
                <a:lnTo>
                  <a:pt x="24866" y="383540"/>
                </a:lnTo>
                <a:lnTo>
                  <a:pt x="19443" y="387350"/>
                </a:lnTo>
                <a:lnTo>
                  <a:pt x="14363" y="389890"/>
                </a:lnTo>
                <a:lnTo>
                  <a:pt x="9563" y="393700"/>
                </a:lnTo>
                <a:lnTo>
                  <a:pt x="9118" y="394970"/>
                </a:lnTo>
                <a:lnTo>
                  <a:pt x="8686" y="394970"/>
                </a:lnTo>
                <a:lnTo>
                  <a:pt x="5524" y="398780"/>
                </a:lnTo>
                <a:lnTo>
                  <a:pt x="4991" y="398780"/>
                </a:lnTo>
                <a:lnTo>
                  <a:pt x="2908" y="402590"/>
                </a:lnTo>
                <a:lnTo>
                  <a:pt x="2171" y="403860"/>
                </a:lnTo>
                <a:lnTo>
                  <a:pt x="1638" y="405130"/>
                </a:lnTo>
                <a:lnTo>
                  <a:pt x="736" y="409003"/>
                </a:lnTo>
                <a:lnTo>
                  <a:pt x="368" y="410210"/>
                </a:lnTo>
                <a:lnTo>
                  <a:pt x="469" y="413321"/>
                </a:lnTo>
                <a:lnTo>
                  <a:pt x="1498" y="417830"/>
                </a:lnTo>
                <a:lnTo>
                  <a:pt x="2108" y="419100"/>
                </a:lnTo>
                <a:lnTo>
                  <a:pt x="2971" y="420370"/>
                </a:lnTo>
                <a:lnTo>
                  <a:pt x="5143" y="424180"/>
                </a:lnTo>
                <a:lnTo>
                  <a:pt x="5930" y="425450"/>
                </a:lnTo>
                <a:lnTo>
                  <a:pt x="6832" y="426720"/>
                </a:lnTo>
                <a:lnTo>
                  <a:pt x="9309" y="427990"/>
                </a:lnTo>
                <a:lnTo>
                  <a:pt x="9829" y="429260"/>
                </a:lnTo>
                <a:lnTo>
                  <a:pt x="10401" y="429260"/>
                </a:lnTo>
                <a:lnTo>
                  <a:pt x="14325" y="431800"/>
                </a:lnTo>
                <a:lnTo>
                  <a:pt x="25273" y="436880"/>
                </a:lnTo>
                <a:lnTo>
                  <a:pt x="31572" y="438150"/>
                </a:lnTo>
                <a:lnTo>
                  <a:pt x="38341" y="440690"/>
                </a:lnTo>
                <a:lnTo>
                  <a:pt x="52539" y="444500"/>
                </a:lnTo>
                <a:lnTo>
                  <a:pt x="68541" y="447040"/>
                </a:lnTo>
                <a:lnTo>
                  <a:pt x="102806" y="452120"/>
                </a:lnTo>
                <a:lnTo>
                  <a:pt x="120319" y="455930"/>
                </a:lnTo>
                <a:lnTo>
                  <a:pt x="167449" y="463550"/>
                </a:lnTo>
                <a:lnTo>
                  <a:pt x="184645" y="468630"/>
                </a:lnTo>
                <a:lnTo>
                  <a:pt x="187159" y="469404"/>
                </a:lnTo>
                <a:lnTo>
                  <a:pt x="182092" y="472440"/>
                </a:lnTo>
                <a:lnTo>
                  <a:pt x="173596" y="476250"/>
                </a:lnTo>
                <a:lnTo>
                  <a:pt x="163258" y="481330"/>
                </a:lnTo>
                <a:lnTo>
                  <a:pt x="151866" y="486410"/>
                </a:lnTo>
                <a:lnTo>
                  <a:pt x="114973" y="501650"/>
                </a:lnTo>
                <a:lnTo>
                  <a:pt x="103263" y="506730"/>
                </a:lnTo>
                <a:lnTo>
                  <a:pt x="92494" y="513080"/>
                </a:lnTo>
                <a:lnTo>
                  <a:pt x="90855" y="513969"/>
                </a:lnTo>
                <a:lnTo>
                  <a:pt x="90855" y="544830"/>
                </a:lnTo>
                <a:lnTo>
                  <a:pt x="90830" y="544957"/>
                </a:lnTo>
                <a:lnTo>
                  <a:pt x="90411" y="545325"/>
                </a:lnTo>
                <a:lnTo>
                  <a:pt x="90830" y="544957"/>
                </a:lnTo>
                <a:lnTo>
                  <a:pt x="90830" y="544804"/>
                </a:lnTo>
                <a:lnTo>
                  <a:pt x="90322" y="544296"/>
                </a:lnTo>
                <a:lnTo>
                  <a:pt x="90322" y="544995"/>
                </a:lnTo>
                <a:lnTo>
                  <a:pt x="90106" y="545325"/>
                </a:lnTo>
                <a:lnTo>
                  <a:pt x="89954" y="545731"/>
                </a:lnTo>
                <a:lnTo>
                  <a:pt x="90055" y="545325"/>
                </a:lnTo>
                <a:lnTo>
                  <a:pt x="90144" y="544664"/>
                </a:lnTo>
                <a:lnTo>
                  <a:pt x="90246" y="544830"/>
                </a:lnTo>
                <a:lnTo>
                  <a:pt x="90322" y="544995"/>
                </a:lnTo>
                <a:lnTo>
                  <a:pt x="90322" y="544296"/>
                </a:lnTo>
                <a:lnTo>
                  <a:pt x="90093" y="544055"/>
                </a:lnTo>
                <a:lnTo>
                  <a:pt x="89916" y="544055"/>
                </a:lnTo>
                <a:lnTo>
                  <a:pt x="90004" y="544283"/>
                </a:lnTo>
                <a:lnTo>
                  <a:pt x="89890" y="544055"/>
                </a:lnTo>
                <a:lnTo>
                  <a:pt x="89839" y="545833"/>
                </a:lnTo>
                <a:lnTo>
                  <a:pt x="89839" y="546036"/>
                </a:lnTo>
                <a:lnTo>
                  <a:pt x="89395" y="547039"/>
                </a:lnTo>
                <a:lnTo>
                  <a:pt x="89255" y="547370"/>
                </a:lnTo>
                <a:lnTo>
                  <a:pt x="89369" y="547077"/>
                </a:lnTo>
                <a:lnTo>
                  <a:pt x="89776" y="546100"/>
                </a:lnTo>
                <a:lnTo>
                  <a:pt x="89776" y="545934"/>
                </a:lnTo>
                <a:lnTo>
                  <a:pt x="89839" y="544055"/>
                </a:lnTo>
                <a:lnTo>
                  <a:pt x="89611" y="543560"/>
                </a:lnTo>
                <a:lnTo>
                  <a:pt x="89446" y="542975"/>
                </a:lnTo>
                <a:lnTo>
                  <a:pt x="88976" y="542290"/>
                </a:lnTo>
                <a:lnTo>
                  <a:pt x="89484" y="542975"/>
                </a:lnTo>
                <a:lnTo>
                  <a:pt x="89776" y="543382"/>
                </a:lnTo>
                <a:lnTo>
                  <a:pt x="89496" y="543039"/>
                </a:lnTo>
                <a:lnTo>
                  <a:pt x="89611" y="543560"/>
                </a:lnTo>
                <a:lnTo>
                  <a:pt x="89776" y="543725"/>
                </a:lnTo>
                <a:lnTo>
                  <a:pt x="89839" y="543560"/>
                </a:lnTo>
                <a:lnTo>
                  <a:pt x="90093" y="544055"/>
                </a:lnTo>
                <a:lnTo>
                  <a:pt x="90614" y="544563"/>
                </a:lnTo>
                <a:lnTo>
                  <a:pt x="90855" y="544830"/>
                </a:lnTo>
                <a:lnTo>
                  <a:pt x="90855" y="513969"/>
                </a:lnTo>
                <a:lnTo>
                  <a:pt x="83007" y="518160"/>
                </a:lnTo>
                <a:lnTo>
                  <a:pt x="78613" y="520700"/>
                </a:lnTo>
                <a:lnTo>
                  <a:pt x="74587" y="524510"/>
                </a:lnTo>
                <a:lnTo>
                  <a:pt x="71208" y="528320"/>
                </a:lnTo>
                <a:lnTo>
                  <a:pt x="70688" y="528320"/>
                </a:lnTo>
                <a:lnTo>
                  <a:pt x="70205" y="529590"/>
                </a:lnTo>
                <a:lnTo>
                  <a:pt x="67970" y="532130"/>
                </a:lnTo>
                <a:lnTo>
                  <a:pt x="67487" y="533400"/>
                </a:lnTo>
                <a:lnTo>
                  <a:pt x="67068" y="533400"/>
                </a:lnTo>
                <a:lnTo>
                  <a:pt x="65582" y="537210"/>
                </a:lnTo>
                <a:lnTo>
                  <a:pt x="65112" y="538480"/>
                </a:lnTo>
                <a:lnTo>
                  <a:pt x="64795" y="539750"/>
                </a:lnTo>
                <a:lnTo>
                  <a:pt x="64617" y="539750"/>
                </a:lnTo>
                <a:lnTo>
                  <a:pt x="64223" y="542290"/>
                </a:lnTo>
                <a:lnTo>
                  <a:pt x="64122" y="542975"/>
                </a:lnTo>
                <a:lnTo>
                  <a:pt x="64033" y="546100"/>
                </a:lnTo>
                <a:lnTo>
                  <a:pt x="64795" y="549910"/>
                </a:lnTo>
                <a:lnTo>
                  <a:pt x="65151" y="551180"/>
                </a:lnTo>
                <a:lnTo>
                  <a:pt x="65659" y="552450"/>
                </a:lnTo>
                <a:lnTo>
                  <a:pt x="66802" y="554990"/>
                </a:lnTo>
                <a:lnTo>
                  <a:pt x="67170" y="556260"/>
                </a:lnTo>
                <a:lnTo>
                  <a:pt x="67627" y="556260"/>
                </a:lnTo>
                <a:lnTo>
                  <a:pt x="68148" y="557530"/>
                </a:lnTo>
                <a:lnTo>
                  <a:pt x="70053" y="560070"/>
                </a:lnTo>
                <a:lnTo>
                  <a:pt x="70434" y="560070"/>
                </a:lnTo>
                <a:lnTo>
                  <a:pt x="70853" y="561340"/>
                </a:lnTo>
                <a:lnTo>
                  <a:pt x="71310" y="561340"/>
                </a:lnTo>
                <a:lnTo>
                  <a:pt x="73787" y="563880"/>
                </a:lnTo>
                <a:lnTo>
                  <a:pt x="78066" y="567690"/>
                </a:lnTo>
                <a:lnTo>
                  <a:pt x="82397" y="570230"/>
                </a:lnTo>
                <a:lnTo>
                  <a:pt x="91998" y="576580"/>
                </a:lnTo>
                <a:lnTo>
                  <a:pt x="102997" y="581660"/>
                </a:lnTo>
                <a:lnTo>
                  <a:pt x="114858" y="586740"/>
                </a:lnTo>
                <a:lnTo>
                  <a:pt x="152031" y="601980"/>
                </a:lnTo>
                <a:lnTo>
                  <a:pt x="163753" y="607060"/>
                </a:lnTo>
                <a:lnTo>
                  <a:pt x="174028" y="610870"/>
                </a:lnTo>
                <a:lnTo>
                  <a:pt x="182930" y="615950"/>
                </a:lnTo>
                <a:lnTo>
                  <a:pt x="189420" y="621030"/>
                </a:lnTo>
                <a:lnTo>
                  <a:pt x="190233" y="621614"/>
                </a:lnTo>
                <a:lnTo>
                  <a:pt x="189115" y="622350"/>
                </a:lnTo>
                <a:lnTo>
                  <a:pt x="186220" y="623697"/>
                </a:lnTo>
                <a:lnTo>
                  <a:pt x="182600" y="626110"/>
                </a:lnTo>
                <a:lnTo>
                  <a:pt x="137858" y="643890"/>
                </a:lnTo>
                <a:lnTo>
                  <a:pt x="71869" y="664210"/>
                </a:lnTo>
                <a:lnTo>
                  <a:pt x="56248" y="669290"/>
                </a:lnTo>
                <a:lnTo>
                  <a:pt x="18376" y="684530"/>
                </a:lnTo>
                <a:lnTo>
                  <a:pt x="8648" y="690880"/>
                </a:lnTo>
                <a:lnTo>
                  <a:pt x="8166" y="690880"/>
                </a:lnTo>
                <a:lnTo>
                  <a:pt x="5880" y="693420"/>
                </a:lnTo>
                <a:lnTo>
                  <a:pt x="5232" y="693420"/>
                </a:lnTo>
                <a:lnTo>
                  <a:pt x="4648" y="694690"/>
                </a:lnTo>
                <a:lnTo>
                  <a:pt x="1930" y="698500"/>
                </a:lnTo>
                <a:lnTo>
                  <a:pt x="1333" y="699770"/>
                </a:lnTo>
                <a:lnTo>
                  <a:pt x="952" y="701040"/>
                </a:lnTo>
                <a:lnTo>
                  <a:pt x="0" y="704850"/>
                </a:lnTo>
                <a:lnTo>
                  <a:pt x="88" y="711200"/>
                </a:lnTo>
                <a:lnTo>
                  <a:pt x="584" y="712470"/>
                </a:lnTo>
                <a:lnTo>
                  <a:pt x="1473" y="715010"/>
                </a:lnTo>
                <a:lnTo>
                  <a:pt x="2425" y="716280"/>
                </a:lnTo>
                <a:lnTo>
                  <a:pt x="2908" y="717550"/>
                </a:lnTo>
                <a:lnTo>
                  <a:pt x="3505" y="717550"/>
                </a:lnTo>
                <a:lnTo>
                  <a:pt x="6184" y="721360"/>
                </a:lnTo>
                <a:lnTo>
                  <a:pt x="6680" y="721360"/>
                </a:lnTo>
                <a:lnTo>
                  <a:pt x="7213" y="722630"/>
                </a:lnTo>
                <a:lnTo>
                  <a:pt x="9309" y="723900"/>
                </a:lnTo>
                <a:lnTo>
                  <a:pt x="9817" y="723900"/>
                </a:lnTo>
                <a:lnTo>
                  <a:pt x="10960" y="725170"/>
                </a:lnTo>
                <a:lnTo>
                  <a:pt x="60680" y="740511"/>
                </a:lnTo>
                <a:lnTo>
                  <a:pt x="77038" y="863600"/>
                </a:lnTo>
                <a:lnTo>
                  <a:pt x="131699" y="751840"/>
                </a:lnTo>
                <a:lnTo>
                  <a:pt x="136055" y="742950"/>
                </a:lnTo>
                <a:lnTo>
                  <a:pt x="106680" y="738098"/>
                </a:lnTo>
                <a:lnTo>
                  <a:pt x="71907" y="716280"/>
                </a:lnTo>
                <a:lnTo>
                  <a:pt x="60337" y="713740"/>
                </a:lnTo>
                <a:lnTo>
                  <a:pt x="49593" y="711200"/>
                </a:lnTo>
                <a:lnTo>
                  <a:pt x="40220" y="708660"/>
                </a:lnTo>
                <a:lnTo>
                  <a:pt x="32461" y="706120"/>
                </a:lnTo>
                <a:lnTo>
                  <a:pt x="32042" y="706120"/>
                </a:lnTo>
                <a:lnTo>
                  <a:pt x="34112" y="704850"/>
                </a:lnTo>
                <a:lnTo>
                  <a:pt x="38823" y="703580"/>
                </a:lnTo>
                <a:lnTo>
                  <a:pt x="30861" y="703580"/>
                </a:lnTo>
                <a:lnTo>
                  <a:pt x="30861" y="706843"/>
                </a:lnTo>
                <a:lnTo>
                  <a:pt x="29972" y="707390"/>
                </a:lnTo>
                <a:lnTo>
                  <a:pt x="25869" y="707390"/>
                </a:lnTo>
                <a:lnTo>
                  <a:pt x="25844" y="710133"/>
                </a:lnTo>
                <a:lnTo>
                  <a:pt x="24434" y="710857"/>
                </a:lnTo>
                <a:lnTo>
                  <a:pt x="24638" y="710742"/>
                </a:lnTo>
                <a:lnTo>
                  <a:pt x="25730" y="710133"/>
                </a:lnTo>
                <a:lnTo>
                  <a:pt x="25844" y="707390"/>
                </a:lnTo>
                <a:lnTo>
                  <a:pt x="25641" y="707390"/>
                </a:lnTo>
                <a:lnTo>
                  <a:pt x="25514" y="708660"/>
                </a:lnTo>
                <a:lnTo>
                  <a:pt x="25450" y="709256"/>
                </a:lnTo>
                <a:lnTo>
                  <a:pt x="25641" y="707390"/>
                </a:lnTo>
                <a:lnTo>
                  <a:pt x="25704" y="706843"/>
                </a:lnTo>
                <a:lnTo>
                  <a:pt x="25869" y="707390"/>
                </a:lnTo>
                <a:lnTo>
                  <a:pt x="25819" y="706843"/>
                </a:lnTo>
                <a:lnTo>
                  <a:pt x="30861" y="706843"/>
                </a:lnTo>
                <a:lnTo>
                  <a:pt x="30861" y="703580"/>
                </a:lnTo>
                <a:lnTo>
                  <a:pt x="25704" y="703580"/>
                </a:lnTo>
                <a:lnTo>
                  <a:pt x="25425" y="703580"/>
                </a:lnTo>
                <a:lnTo>
                  <a:pt x="25412" y="709663"/>
                </a:lnTo>
                <a:lnTo>
                  <a:pt x="25311" y="710133"/>
                </a:lnTo>
                <a:lnTo>
                  <a:pt x="24434" y="710742"/>
                </a:lnTo>
                <a:lnTo>
                  <a:pt x="25273" y="710133"/>
                </a:lnTo>
                <a:lnTo>
                  <a:pt x="25412" y="709663"/>
                </a:lnTo>
                <a:lnTo>
                  <a:pt x="25412" y="703580"/>
                </a:lnTo>
                <a:lnTo>
                  <a:pt x="25095" y="703580"/>
                </a:lnTo>
                <a:lnTo>
                  <a:pt x="24866" y="703580"/>
                </a:lnTo>
                <a:lnTo>
                  <a:pt x="24968" y="704329"/>
                </a:lnTo>
                <a:lnTo>
                  <a:pt x="24765" y="703580"/>
                </a:lnTo>
                <a:lnTo>
                  <a:pt x="24676" y="703313"/>
                </a:lnTo>
                <a:lnTo>
                  <a:pt x="24307" y="702932"/>
                </a:lnTo>
                <a:lnTo>
                  <a:pt x="23571" y="702310"/>
                </a:lnTo>
                <a:lnTo>
                  <a:pt x="24307" y="702932"/>
                </a:lnTo>
                <a:lnTo>
                  <a:pt x="24765" y="703313"/>
                </a:lnTo>
                <a:lnTo>
                  <a:pt x="24574" y="702932"/>
                </a:lnTo>
                <a:lnTo>
                  <a:pt x="24168" y="702652"/>
                </a:lnTo>
                <a:lnTo>
                  <a:pt x="24625" y="702932"/>
                </a:lnTo>
                <a:lnTo>
                  <a:pt x="24485" y="702652"/>
                </a:lnTo>
                <a:lnTo>
                  <a:pt x="25349" y="703313"/>
                </a:lnTo>
                <a:lnTo>
                  <a:pt x="39420" y="703313"/>
                </a:lnTo>
                <a:lnTo>
                  <a:pt x="79540" y="688340"/>
                </a:lnTo>
                <a:lnTo>
                  <a:pt x="95770" y="684530"/>
                </a:lnTo>
                <a:lnTo>
                  <a:pt x="112699" y="678180"/>
                </a:lnTo>
                <a:lnTo>
                  <a:pt x="146329" y="668020"/>
                </a:lnTo>
                <a:lnTo>
                  <a:pt x="162064" y="662940"/>
                </a:lnTo>
                <a:lnTo>
                  <a:pt x="176517" y="657860"/>
                </a:lnTo>
                <a:lnTo>
                  <a:pt x="183146" y="654050"/>
                </a:lnTo>
                <a:lnTo>
                  <a:pt x="189420" y="651510"/>
                </a:lnTo>
                <a:lnTo>
                  <a:pt x="195313" y="648970"/>
                </a:lnTo>
                <a:lnTo>
                  <a:pt x="200647" y="645160"/>
                </a:lnTo>
                <a:lnTo>
                  <a:pt x="205638" y="642620"/>
                </a:lnTo>
                <a:lnTo>
                  <a:pt x="210083" y="638810"/>
                </a:lnTo>
                <a:lnTo>
                  <a:pt x="212458" y="636270"/>
                </a:lnTo>
                <a:lnTo>
                  <a:pt x="213118" y="635000"/>
                </a:lnTo>
                <a:lnTo>
                  <a:pt x="213690" y="635000"/>
                </a:lnTo>
                <a:lnTo>
                  <a:pt x="214172" y="633730"/>
                </a:lnTo>
                <a:lnTo>
                  <a:pt x="215607" y="631190"/>
                </a:lnTo>
                <a:lnTo>
                  <a:pt x="216242" y="629920"/>
                </a:lnTo>
                <a:lnTo>
                  <a:pt x="216725" y="628650"/>
                </a:lnTo>
                <a:lnTo>
                  <a:pt x="217576" y="624840"/>
                </a:lnTo>
                <a:lnTo>
                  <a:pt x="217551" y="618490"/>
                </a:lnTo>
                <a:lnTo>
                  <a:pt x="214274" y="609600"/>
                </a:lnTo>
                <a:lnTo>
                  <a:pt x="212559" y="607060"/>
                </a:lnTo>
                <a:lnTo>
                  <a:pt x="212166" y="607060"/>
                </a:lnTo>
                <a:lnTo>
                  <a:pt x="211734" y="605790"/>
                </a:lnTo>
                <a:lnTo>
                  <a:pt x="211251" y="605790"/>
                </a:lnTo>
                <a:lnTo>
                  <a:pt x="207848" y="601980"/>
                </a:lnTo>
                <a:lnTo>
                  <a:pt x="203733" y="599440"/>
                </a:lnTo>
                <a:lnTo>
                  <a:pt x="194983" y="593090"/>
                </a:lnTo>
                <a:lnTo>
                  <a:pt x="192811" y="591985"/>
                </a:lnTo>
                <a:lnTo>
                  <a:pt x="192811" y="619429"/>
                </a:lnTo>
                <a:lnTo>
                  <a:pt x="192697" y="619760"/>
                </a:lnTo>
                <a:lnTo>
                  <a:pt x="192443" y="619912"/>
                </a:lnTo>
                <a:lnTo>
                  <a:pt x="192582" y="619760"/>
                </a:lnTo>
                <a:lnTo>
                  <a:pt x="192443" y="619760"/>
                </a:lnTo>
                <a:lnTo>
                  <a:pt x="192633" y="619429"/>
                </a:lnTo>
                <a:lnTo>
                  <a:pt x="192341" y="619760"/>
                </a:lnTo>
                <a:lnTo>
                  <a:pt x="192227" y="620179"/>
                </a:lnTo>
                <a:lnTo>
                  <a:pt x="192290" y="620382"/>
                </a:lnTo>
                <a:lnTo>
                  <a:pt x="192252" y="621030"/>
                </a:lnTo>
                <a:lnTo>
                  <a:pt x="192087" y="621436"/>
                </a:lnTo>
                <a:lnTo>
                  <a:pt x="192087" y="622173"/>
                </a:lnTo>
                <a:lnTo>
                  <a:pt x="192011" y="621931"/>
                </a:lnTo>
                <a:lnTo>
                  <a:pt x="191947" y="622350"/>
                </a:lnTo>
                <a:lnTo>
                  <a:pt x="191884" y="622490"/>
                </a:lnTo>
                <a:lnTo>
                  <a:pt x="191998" y="622909"/>
                </a:lnTo>
                <a:lnTo>
                  <a:pt x="191973" y="622566"/>
                </a:lnTo>
                <a:lnTo>
                  <a:pt x="192138" y="622566"/>
                </a:lnTo>
                <a:lnTo>
                  <a:pt x="192163" y="622350"/>
                </a:lnTo>
                <a:lnTo>
                  <a:pt x="192214" y="621461"/>
                </a:lnTo>
                <a:lnTo>
                  <a:pt x="192163" y="622350"/>
                </a:lnTo>
                <a:lnTo>
                  <a:pt x="192151" y="622566"/>
                </a:lnTo>
                <a:lnTo>
                  <a:pt x="192316" y="623354"/>
                </a:lnTo>
                <a:lnTo>
                  <a:pt x="192405" y="623697"/>
                </a:lnTo>
                <a:lnTo>
                  <a:pt x="192468" y="624014"/>
                </a:lnTo>
                <a:lnTo>
                  <a:pt x="192303" y="623849"/>
                </a:lnTo>
                <a:lnTo>
                  <a:pt x="192405" y="623697"/>
                </a:lnTo>
                <a:lnTo>
                  <a:pt x="192239" y="623697"/>
                </a:lnTo>
                <a:lnTo>
                  <a:pt x="192290" y="623874"/>
                </a:lnTo>
                <a:lnTo>
                  <a:pt x="192189" y="623697"/>
                </a:lnTo>
                <a:lnTo>
                  <a:pt x="192074" y="623557"/>
                </a:lnTo>
                <a:lnTo>
                  <a:pt x="191287" y="622350"/>
                </a:lnTo>
                <a:lnTo>
                  <a:pt x="191477" y="622566"/>
                </a:lnTo>
                <a:lnTo>
                  <a:pt x="191998" y="623062"/>
                </a:lnTo>
                <a:lnTo>
                  <a:pt x="191528" y="622566"/>
                </a:lnTo>
                <a:lnTo>
                  <a:pt x="191820" y="622566"/>
                </a:lnTo>
                <a:lnTo>
                  <a:pt x="191808" y="622427"/>
                </a:lnTo>
                <a:lnTo>
                  <a:pt x="191808" y="622071"/>
                </a:lnTo>
                <a:lnTo>
                  <a:pt x="191897" y="621931"/>
                </a:lnTo>
                <a:lnTo>
                  <a:pt x="191871" y="621614"/>
                </a:lnTo>
                <a:lnTo>
                  <a:pt x="191808" y="621779"/>
                </a:lnTo>
                <a:lnTo>
                  <a:pt x="191808" y="621030"/>
                </a:lnTo>
                <a:lnTo>
                  <a:pt x="191897" y="621436"/>
                </a:lnTo>
                <a:lnTo>
                  <a:pt x="191985" y="621080"/>
                </a:lnTo>
                <a:lnTo>
                  <a:pt x="191935" y="621614"/>
                </a:lnTo>
                <a:lnTo>
                  <a:pt x="192087" y="621436"/>
                </a:lnTo>
                <a:lnTo>
                  <a:pt x="192227" y="621030"/>
                </a:lnTo>
                <a:lnTo>
                  <a:pt x="192290" y="620382"/>
                </a:lnTo>
                <a:lnTo>
                  <a:pt x="192011" y="621004"/>
                </a:lnTo>
                <a:lnTo>
                  <a:pt x="192176" y="620382"/>
                </a:lnTo>
                <a:lnTo>
                  <a:pt x="192214" y="620179"/>
                </a:lnTo>
                <a:lnTo>
                  <a:pt x="192341" y="619760"/>
                </a:lnTo>
                <a:lnTo>
                  <a:pt x="192062" y="619975"/>
                </a:lnTo>
                <a:lnTo>
                  <a:pt x="192709" y="619290"/>
                </a:lnTo>
                <a:lnTo>
                  <a:pt x="192633" y="619429"/>
                </a:lnTo>
                <a:lnTo>
                  <a:pt x="192811" y="619429"/>
                </a:lnTo>
                <a:lnTo>
                  <a:pt x="192811" y="591985"/>
                </a:lnTo>
                <a:lnTo>
                  <a:pt x="185026" y="588010"/>
                </a:lnTo>
                <a:lnTo>
                  <a:pt x="173774" y="582930"/>
                </a:lnTo>
                <a:lnTo>
                  <a:pt x="161874" y="577850"/>
                </a:lnTo>
                <a:lnTo>
                  <a:pt x="137160" y="567690"/>
                </a:lnTo>
                <a:lnTo>
                  <a:pt x="125323" y="562610"/>
                </a:lnTo>
                <a:lnTo>
                  <a:pt x="114325" y="557530"/>
                </a:lnTo>
                <a:lnTo>
                  <a:pt x="104940" y="553720"/>
                </a:lnTo>
                <a:lnTo>
                  <a:pt x="97015" y="548640"/>
                </a:lnTo>
                <a:lnTo>
                  <a:pt x="94107" y="547370"/>
                </a:lnTo>
                <a:lnTo>
                  <a:pt x="92100" y="546100"/>
                </a:lnTo>
                <a:lnTo>
                  <a:pt x="91033" y="545020"/>
                </a:lnTo>
                <a:lnTo>
                  <a:pt x="91300" y="544830"/>
                </a:lnTo>
                <a:lnTo>
                  <a:pt x="93370" y="542290"/>
                </a:lnTo>
                <a:lnTo>
                  <a:pt x="96405" y="541020"/>
                </a:lnTo>
                <a:lnTo>
                  <a:pt x="104254" y="535940"/>
                </a:lnTo>
                <a:lnTo>
                  <a:pt x="114058" y="530860"/>
                </a:lnTo>
                <a:lnTo>
                  <a:pt x="125209" y="525780"/>
                </a:lnTo>
                <a:lnTo>
                  <a:pt x="149745" y="515620"/>
                </a:lnTo>
                <a:lnTo>
                  <a:pt x="174269" y="504190"/>
                </a:lnTo>
                <a:lnTo>
                  <a:pt x="208495" y="485140"/>
                </a:lnTo>
                <a:lnTo>
                  <a:pt x="211899" y="481330"/>
                </a:lnTo>
                <a:lnTo>
                  <a:pt x="213702" y="480060"/>
                </a:lnTo>
                <a:lnTo>
                  <a:pt x="214477" y="478790"/>
                </a:lnTo>
                <a:lnTo>
                  <a:pt x="215112" y="477520"/>
                </a:lnTo>
                <a:lnTo>
                  <a:pt x="215595" y="476250"/>
                </a:lnTo>
                <a:lnTo>
                  <a:pt x="216547" y="474980"/>
                </a:lnTo>
                <a:lnTo>
                  <a:pt x="217030" y="473710"/>
                </a:lnTo>
                <a:lnTo>
                  <a:pt x="217360" y="472440"/>
                </a:lnTo>
                <a:lnTo>
                  <a:pt x="217652" y="469900"/>
                </a:lnTo>
                <a:lnTo>
                  <a:pt x="217703" y="469404"/>
                </a:lnTo>
                <a:lnTo>
                  <a:pt x="217805" y="468630"/>
                </a:lnTo>
                <a:lnTo>
                  <a:pt x="217906" y="464820"/>
                </a:lnTo>
                <a:lnTo>
                  <a:pt x="217538" y="463550"/>
                </a:lnTo>
                <a:lnTo>
                  <a:pt x="216446" y="459740"/>
                </a:lnTo>
                <a:lnTo>
                  <a:pt x="215696" y="458470"/>
                </a:lnTo>
                <a:lnTo>
                  <a:pt x="214693" y="457200"/>
                </a:lnTo>
                <a:lnTo>
                  <a:pt x="212585" y="454660"/>
                </a:lnTo>
                <a:lnTo>
                  <a:pt x="211924" y="453390"/>
                </a:lnTo>
                <a:lnTo>
                  <a:pt x="208813" y="450850"/>
                </a:lnTo>
                <a:lnTo>
                  <a:pt x="208191" y="450850"/>
                </a:lnTo>
                <a:lnTo>
                  <a:pt x="207518" y="449580"/>
                </a:lnTo>
                <a:lnTo>
                  <a:pt x="206806" y="449580"/>
                </a:lnTo>
                <a:lnTo>
                  <a:pt x="202247" y="447040"/>
                </a:lnTo>
                <a:lnTo>
                  <a:pt x="197459" y="445770"/>
                </a:lnTo>
                <a:lnTo>
                  <a:pt x="194081" y="444220"/>
                </a:lnTo>
                <a:lnTo>
                  <a:pt x="194081" y="472440"/>
                </a:lnTo>
                <a:lnTo>
                  <a:pt x="193751" y="472186"/>
                </a:lnTo>
                <a:lnTo>
                  <a:pt x="194056" y="472389"/>
                </a:lnTo>
                <a:lnTo>
                  <a:pt x="194081" y="444220"/>
                </a:lnTo>
                <a:lnTo>
                  <a:pt x="194043" y="472313"/>
                </a:lnTo>
                <a:lnTo>
                  <a:pt x="193878" y="472097"/>
                </a:lnTo>
                <a:lnTo>
                  <a:pt x="194005" y="472173"/>
                </a:lnTo>
                <a:lnTo>
                  <a:pt x="194043" y="472313"/>
                </a:lnTo>
                <a:lnTo>
                  <a:pt x="194043" y="444207"/>
                </a:lnTo>
                <a:lnTo>
                  <a:pt x="193662" y="444030"/>
                </a:lnTo>
                <a:lnTo>
                  <a:pt x="193662" y="472097"/>
                </a:lnTo>
                <a:lnTo>
                  <a:pt x="193382" y="471868"/>
                </a:lnTo>
                <a:lnTo>
                  <a:pt x="192341" y="471297"/>
                </a:lnTo>
                <a:lnTo>
                  <a:pt x="193382" y="471944"/>
                </a:lnTo>
                <a:lnTo>
                  <a:pt x="193230" y="471741"/>
                </a:lnTo>
                <a:lnTo>
                  <a:pt x="192697" y="471297"/>
                </a:lnTo>
                <a:lnTo>
                  <a:pt x="193230" y="471741"/>
                </a:lnTo>
                <a:lnTo>
                  <a:pt x="193662" y="472097"/>
                </a:lnTo>
                <a:lnTo>
                  <a:pt x="193662" y="444030"/>
                </a:lnTo>
                <a:lnTo>
                  <a:pt x="192430" y="443458"/>
                </a:lnTo>
                <a:lnTo>
                  <a:pt x="192430" y="464515"/>
                </a:lnTo>
                <a:lnTo>
                  <a:pt x="192417" y="469582"/>
                </a:lnTo>
                <a:lnTo>
                  <a:pt x="192392" y="469417"/>
                </a:lnTo>
                <a:lnTo>
                  <a:pt x="192417" y="469582"/>
                </a:lnTo>
                <a:lnTo>
                  <a:pt x="192417" y="464540"/>
                </a:lnTo>
                <a:lnTo>
                  <a:pt x="192392" y="469404"/>
                </a:lnTo>
                <a:lnTo>
                  <a:pt x="191884" y="468630"/>
                </a:lnTo>
                <a:lnTo>
                  <a:pt x="192341" y="468630"/>
                </a:lnTo>
                <a:lnTo>
                  <a:pt x="192392" y="469404"/>
                </a:lnTo>
                <a:lnTo>
                  <a:pt x="192392" y="464566"/>
                </a:lnTo>
                <a:lnTo>
                  <a:pt x="192024" y="464820"/>
                </a:lnTo>
                <a:lnTo>
                  <a:pt x="192074" y="465467"/>
                </a:lnTo>
                <a:lnTo>
                  <a:pt x="192303" y="465467"/>
                </a:lnTo>
                <a:lnTo>
                  <a:pt x="192125" y="465645"/>
                </a:lnTo>
                <a:lnTo>
                  <a:pt x="192074" y="465467"/>
                </a:lnTo>
                <a:lnTo>
                  <a:pt x="192087" y="465683"/>
                </a:lnTo>
                <a:lnTo>
                  <a:pt x="191935" y="465836"/>
                </a:lnTo>
                <a:lnTo>
                  <a:pt x="191909" y="466153"/>
                </a:lnTo>
                <a:lnTo>
                  <a:pt x="192011" y="464820"/>
                </a:lnTo>
                <a:lnTo>
                  <a:pt x="191325" y="465391"/>
                </a:lnTo>
                <a:lnTo>
                  <a:pt x="191922" y="464820"/>
                </a:lnTo>
                <a:lnTo>
                  <a:pt x="192430" y="464515"/>
                </a:lnTo>
                <a:lnTo>
                  <a:pt x="192430" y="443458"/>
                </a:lnTo>
                <a:lnTo>
                  <a:pt x="191935" y="443230"/>
                </a:lnTo>
                <a:lnTo>
                  <a:pt x="186093" y="441960"/>
                </a:lnTo>
                <a:lnTo>
                  <a:pt x="179387" y="439420"/>
                </a:lnTo>
                <a:lnTo>
                  <a:pt x="172554" y="438150"/>
                </a:lnTo>
                <a:lnTo>
                  <a:pt x="157530" y="435610"/>
                </a:lnTo>
                <a:lnTo>
                  <a:pt x="124244" y="430530"/>
                </a:lnTo>
                <a:lnTo>
                  <a:pt x="106895" y="426720"/>
                </a:lnTo>
                <a:lnTo>
                  <a:pt x="73533" y="421640"/>
                </a:lnTo>
                <a:lnTo>
                  <a:pt x="58483" y="419100"/>
                </a:lnTo>
                <a:lnTo>
                  <a:pt x="45656" y="415417"/>
                </a:lnTo>
                <a:lnTo>
                  <a:pt x="41008" y="414337"/>
                </a:lnTo>
                <a:lnTo>
                  <a:pt x="25666" y="414337"/>
                </a:lnTo>
                <a:lnTo>
                  <a:pt x="26162" y="413537"/>
                </a:lnTo>
                <a:lnTo>
                  <a:pt x="26733" y="413537"/>
                </a:lnTo>
                <a:lnTo>
                  <a:pt x="27647" y="412750"/>
                </a:lnTo>
                <a:lnTo>
                  <a:pt x="28829" y="411492"/>
                </a:lnTo>
                <a:lnTo>
                  <a:pt x="27647" y="412750"/>
                </a:lnTo>
                <a:lnTo>
                  <a:pt x="26797" y="413575"/>
                </a:lnTo>
                <a:lnTo>
                  <a:pt x="40792" y="414337"/>
                </a:lnTo>
                <a:lnTo>
                  <a:pt x="34886" y="412750"/>
                </a:lnTo>
                <a:lnTo>
                  <a:pt x="30797" y="411492"/>
                </a:lnTo>
                <a:lnTo>
                  <a:pt x="29629" y="410933"/>
                </a:lnTo>
                <a:lnTo>
                  <a:pt x="32435" y="409003"/>
                </a:lnTo>
                <a:lnTo>
                  <a:pt x="37198" y="406400"/>
                </a:lnTo>
                <a:lnTo>
                  <a:pt x="42570" y="403860"/>
                </a:lnTo>
                <a:lnTo>
                  <a:pt x="48450" y="400050"/>
                </a:lnTo>
                <a:lnTo>
                  <a:pt x="62725" y="393700"/>
                </a:lnTo>
                <a:lnTo>
                  <a:pt x="78562" y="387350"/>
                </a:lnTo>
                <a:lnTo>
                  <a:pt x="95872" y="381000"/>
                </a:lnTo>
                <a:lnTo>
                  <a:pt x="113677" y="373380"/>
                </a:lnTo>
                <a:lnTo>
                  <a:pt x="149313" y="359410"/>
                </a:lnTo>
                <a:lnTo>
                  <a:pt x="187667" y="340360"/>
                </a:lnTo>
                <a:lnTo>
                  <a:pt x="205486" y="327660"/>
                </a:lnTo>
                <a:lnTo>
                  <a:pt x="209981" y="323850"/>
                </a:lnTo>
                <a:lnTo>
                  <a:pt x="212559" y="320040"/>
                </a:lnTo>
                <a:lnTo>
                  <a:pt x="213080" y="318770"/>
                </a:lnTo>
                <a:lnTo>
                  <a:pt x="213537" y="318770"/>
                </a:lnTo>
                <a:lnTo>
                  <a:pt x="216027" y="312420"/>
                </a:lnTo>
                <a:lnTo>
                  <a:pt x="216382" y="312420"/>
                </a:lnTo>
                <a:lnTo>
                  <a:pt x="217195" y="307340"/>
                </a:lnTo>
                <a:lnTo>
                  <a:pt x="217335" y="306438"/>
                </a:lnTo>
                <a:lnTo>
                  <a:pt x="217373" y="306222"/>
                </a:lnTo>
                <a:lnTo>
                  <a:pt x="192138" y="306222"/>
                </a:lnTo>
                <a:lnTo>
                  <a:pt x="191871" y="306222"/>
                </a:lnTo>
                <a:lnTo>
                  <a:pt x="191770" y="305892"/>
                </a:lnTo>
                <a:lnTo>
                  <a:pt x="191681" y="305587"/>
                </a:lnTo>
                <a:lnTo>
                  <a:pt x="191655" y="305777"/>
                </a:lnTo>
                <a:lnTo>
                  <a:pt x="191617" y="306438"/>
                </a:lnTo>
                <a:lnTo>
                  <a:pt x="191617" y="305892"/>
                </a:lnTo>
                <a:lnTo>
                  <a:pt x="191617" y="305739"/>
                </a:lnTo>
                <a:lnTo>
                  <a:pt x="191617" y="305587"/>
                </a:lnTo>
                <a:lnTo>
                  <a:pt x="191795" y="305892"/>
                </a:lnTo>
                <a:lnTo>
                  <a:pt x="217398" y="305892"/>
                </a:lnTo>
                <a:lnTo>
                  <a:pt x="217398" y="305587"/>
                </a:lnTo>
                <a:lnTo>
                  <a:pt x="217398" y="304431"/>
                </a:lnTo>
                <a:lnTo>
                  <a:pt x="217182" y="303530"/>
                </a:lnTo>
                <a:lnTo>
                  <a:pt x="216369" y="298450"/>
                </a:lnTo>
                <a:lnTo>
                  <a:pt x="215976" y="297180"/>
                </a:lnTo>
                <a:lnTo>
                  <a:pt x="213690" y="292100"/>
                </a:lnTo>
                <a:lnTo>
                  <a:pt x="213283" y="292100"/>
                </a:lnTo>
                <a:lnTo>
                  <a:pt x="212788" y="290830"/>
                </a:lnTo>
                <a:lnTo>
                  <a:pt x="212217" y="290830"/>
                </a:lnTo>
                <a:lnTo>
                  <a:pt x="209143" y="287020"/>
                </a:lnTo>
                <a:lnTo>
                  <a:pt x="208699" y="285750"/>
                </a:lnTo>
                <a:lnTo>
                  <a:pt x="208216" y="285750"/>
                </a:lnTo>
                <a:lnTo>
                  <a:pt x="203593" y="281940"/>
                </a:lnTo>
                <a:lnTo>
                  <a:pt x="198158" y="276860"/>
                </a:lnTo>
                <a:lnTo>
                  <a:pt x="192239" y="273050"/>
                </a:lnTo>
                <a:lnTo>
                  <a:pt x="191617" y="272821"/>
                </a:lnTo>
                <a:lnTo>
                  <a:pt x="191617" y="303530"/>
                </a:lnTo>
                <a:lnTo>
                  <a:pt x="191617" y="304317"/>
                </a:lnTo>
                <a:lnTo>
                  <a:pt x="191617" y="305015"/>
                </a:lnTo>
                <a:lnTo>
                  <a:pt x="191477" y="305142"/>
                </a:lnTo>
                <a:lnTo>
                  <a:pt x="191477" y="306438"/>
                </a:lnTo>
                <a:lnTo>
                  <a:pt x="191439" y="306222"/>
                </a:lnTo>
                <a:lnTo>
                  <a:pt x="191389" y="305892"/>
                </a:lnTo>
                <a:lnTo>
                  <a:pt x="191350" y="305587"/>
                </a:lnTo>
                <a:lnTo>
                  <a:pt x="191173" y="305803"/>
                </a:lnTo>
                <a:lnTo>
                  <a:pt x="191147" y="305587"/>
                </a:lnTo>
                <a:lnTo>
                  <a:pt x="191350" y="305587"/>
                </a:lnTo>
                <a:lnTo>
                  <a:pt x="191465" y="306222"/>
                </a:lnTo>
                <a:lnTo>
                  <a:pt x="191477" y="306438"/>
                </a:lnTo>
                <a:lnTo>
                  <a:pt x="191477" y="305142"/>
                </a:lnTo>
                <a:lnTo>
                  <a:pt x="191617" y="305015"/>
                </a:lnTo>
                <a:lnTo>
                  <a:pt x="191617" y="304317"/>
                </a:lnTo>
                <a:lnTo>
                  <a:pt x="191617" y="303530"/>
                </a:lnTo>
                <a:lnTo>
                  <a:pt x="191617" y="272821"/>
                </a:lnTo>
                <a:lnTo>
                  <a:pt x="191300" y="272694"/>
                </a:lnTo>
                <a:lnTo>
                  <a:pt x="191300" y="305295"/>
                </a:lnTo>
                <a:lnTo>
                  <a:pt x="191173" y="305447"/>
                </a:lnTo>
                <a:lnTo>
                  <a:pt x="191300" y="305295"/>
                </a:lnTo>
                <a:lnTo>
                  <a:pt x="191300" y="272694"/>
                </a:lnTo>
                <a:lnTo>
                  <a:pt x="185674" y="270510"/>
                </a:lnTo>
                <a:lnTo>
                  <a:pt x="178663" y="266700"/>
                </a:lnTo>
                <a:lnTo>
                  <a:pt x="170929" y="262890"/>
                </a:lnTo>
                <a:lnTo>
                  <a:pt x="162864" y="259080"/>
                </a:lnTo>
                <a:lnTo>
                  <a:pt x="145770" y="251460"/>
                </a:lnTo>
                <a:lnTo>
                  <a:pt x="109359" y="238760"/>
                </a:lnTo>
                <a:lnTo>
                  <a:pt x="91325" y="231140"/>
                </a:lnTo>
                <a:lnTo>
                  <a:pt x="74066" y="224790"/>
                </a:lnTo>
                <a:lnTo>
                  <a:pt x="58305" y="218440"/>
                </a:lnTo>
                <a:lnTo>
                  <a:pt x="51142" y="214630"/>
                </a:lnTo>
                <a:lnTo>
                  <a:pt x="44754" y="212090"/>
                </a:lnTo>
                <a:lnTo>
                  <a:pt x="39103" y="209550"/>
                </a:lnTo>
                <a:lnTo>
                  <a:pt x="34264" y="205740"/>
                </a:lnTo>
                <a:lnTo>
                  <a:pt x="32423" y="204470"/>
                </a:lnTo>
                <a:lnTo>
                  <a:pt x="30746" y="203314"/>
                </a:lnTo>
                <a:lnTo>
                  <a:pt x="28003" y="201930"/>
                </a:lnTo>
                <a:lnTo>
                  <a:pt x="27178" y="202272"/>
                </a:lnTo>
                <a:lnTo>
                  <a:pt x="27940" y="201930"/>
                </a:lnTo>
                <a:lnTo>
                  <a:pt x="28181" y="201790"/>
                </a:lnTo>
                <a:lnTo>
                  <a:pt x="59448" y="190500"/>
                </a:lnTo>
                <a:lnTo>
                  <a:pt x="77939" y="185420"/>
                </a:lnTo>
                <a:lnTo>
                  <a:pt x="98425" y="180340"/>
                </a:lnTo>
                <a:lnTo>
                  <a:pt x="120446" y="176530"/>
                </a:lnTo>
                <a:lnTo>
                  <a:pt x="166204" y="166370"/>
                </a:lnTo>
                <a:lnTo>
                  <a:pt x="209473" y="157480"/>
                </a:lnTo>
                <a:lnTo>
                  <a:pt x="253428" y="144780"/>
                </a:lnTo>
                <a:lnTo>
                  <a:pt x="260705" y="140970"/>
                </a:lnTo>
                <a:lnTo>
                  <a:pt x="266712" y="138430"/>
                </a:lnTo>
                <a:lnTo>
                  <a:pt x="270725" y="134620"/>
                </a:lnTo>
                <a:lnTo>
                  <a:pt x="272097" y="134620"/>
                </a:lnTo>
                <a:lnTo>
                  <a:pt x="272694" y="133350"/>
                </a:lnTo>
                <a:lnTo>
                  <a:pt x="275551" y="130810"/>
                </a:lnTo>
                <a:lnTo>
                  <a:pt x="276377" y="129540"/>
                </a:lnTo>
                <a:lnTo>
                  <a:pt x="277088" y="129540"/>
                </a:lnTo>
                <a:lnTo>
                  <a:pt x="279285" y="125730"/>
                </a:lnTo>
                <a:lnTo>
                  <a:pt x="279908" y="124460"/>
                </a:lnTo>
                <a:lnTo>
                  <a:pt x="280365" y="123190"/>
                </a:lnTo>
                <a:lnTo>
                  <a:pt x="281533" y="118110"/>
                </a:lnTo>
                <a:lnTo>
                  <a:pt x="281533" y="115570"/>
                </a:lnTo>
                <a:lnTo>
                  <a:pt x="281546" y="114935"/>
                </a:lnTo>
                <a:lnTo>
                  <a:pt x="281546" y="114046"/>
                </a:lnTo>
                <a:lnTo>
                  <a:pt x="281546" y="113030"/>
                </a:lnTo>
                <a:lnTo>
                  <a:pt x="281559" y="111760"/>
                </a:lnTo>
                <a:close/>
              </a:path>
              <a:path w="1510664" h="863600">
                <a:moveTo>
                  <a:pt x="413753" y="703313"/>
                </a:moveTo>
                <a:lnTo>
                  <a:pt x="413346" y="702932"/>
                </a:lnTo>
                <a:lnTo>
                  <a:pt x="413385" y="703313"/>
                </a:lnTo>
                <a:lnTo>
                  <a:pt x="413753" y="703313"/>
                </a:lnTo>
                <a:close/>
              </a:path>
              <a:path w="1510664" h="863600">
                <a:moveTo>
                  <a:pt x="579615" y="305587"/>
                </a:moveTo>
                <a:lnTo>
                  <a:pt x="579450" y="305587"/>
                </a:lnTo>
                <a:lnTo>
                  <a:pt x="579259" y="305892"/>
                </a:lnTo>
                <a:lnTo>
                  <a:pt x="579615" y="305587"/>
                </a:lnTo>
                <a:close/>
              </a:path>
              <a:path w="1510664" h="863600">
                <a:moveTo>
                  <a:pt x="580567" y="622350"/>
                </a:moveTo>
                <a:lnTo>
                  <a:pt x="580517" y="621931"/>
                </a:lnTo>
                <a:lnTo>
                  <a:pt x="580466" y="622350"/>
                </a:lnTo>
                <a:close/>
              </a:path>
              <a:path w="1510664" h="863600">
                <a:moveTo>
                  <a:pt x="670179" y="111760"/>
                </a:moveTo>
                <a:lnTo>
                  <a:pt x="670013" y="110490"/>
                </a:lnTo>
                <a:lnTo>
                  <a:pt x="669772" y="109220"/>
                </a:lnTo>
                <a:lnTo>
                  <a:pt x="669315" y="106680"/>
                </a:lnTo>
                <a:lnTo>
                  <a:pt x="669112" y="106680"/>
                </a:lnTo>
                <a:lnTo>
                  <a:pt x="668858" y="105410"/>
                </a:lnTo>
                <a:lnTo>
                  <a:pt x="667385" y="101600"/>
                </a:lnTo>
                <a:lnTo>
                  <a:pt x="666470" y="100330"/>
                </a:lnTo>
                <a:lnTo>
                  <a:pt x="662470" y="93980"/>
                </a:lnTo>
                <a:lnTo>
                  <a:pt x="662000" y="92710"/>
                </a:lnTo>
                <a:lnTo>
                  <a:pt x="661479" y="92710"/>
                </a:lnTo>
                <a:lnTo>
                  <a:pt x="660882" y="91440"/>
                </a:lnTo>
                <a:lnTo>
                  <a:pt x="653415" y="83820"/>
                </a:lnTo>
                <a:lnTo>
                  <a:pt x="644664" y="77597"/>
                </a:lnTo>
                <a:lnTo>
                  <a:pt x="644664" y="113030"/>
                </a:lnTo>
                <a:lnTo>
                  <a:pt x="644626" y="114046"/>
                </a:lnTo>
                <a:lnTo>
                  <a:pt x="644613" y="113411"/>
                </a:lnTo>
                <a:lnTo>
                  <a:pt x="644474" y="113804"/>
                </a:lnTo>
                <a:lnTo>
                  <a:pt x="644563" y="113411"/>
                </a:lnTo>
                <a:lnTo>
                  <a:pt x="644664" y="113030"/>
                </a:lnTo>
                <a:lnTo>
                  <a:pt x="644664" y="77597"/>
                </a:lnTo>
                <a:lnTo>
                  <a:pt x="644448" y="77444"/>
                </a:lnTo>
                <a:lnTo>
                  <a:pt x="644448" y="113855"/>
                </a:lnTo>
                <a:lnTo>
                  <a:pt x="644436" y="114046"/>
                </a:lnTo>
                <a:lnTo>
                  <a:pt x="644372" y="113842"/>
                </a:lnTo>
                <a:lnTo>
                  <a:pt x="644410" y="113982"/>
                </a:lnTo>
                <a:lnTo>
                  <a:pt x="644448" y="113855"/>
                </a:lnTo>
                <a:lnTo>
                  <a:pt x="644448" y="77444"/>
                </a:lnTo>
                <a:lnTo>
                  <a:pt x="644105" y="77190"/>
                </a:lnTo>
                <a:lnTo>
                  <a:pt x="644105" y="113106"/>
                </a:lnTo>
                <a:lnTo>
                  <a:pt x="643458" y="111760"/>
                </a:lnTo>
                <a:lnTo>
                  <a:pt x="644080" y="113030"/>
                </a:lnTo>
                <a:lnTo>
                  <a:pt x="644105" y="77190"/>
                </a:lnTo>
                <a:lnTo>
                  <a:pt x="633806" y="69850"/>
                </a:lnTo>
                <a:lnTo>
                  <a:pt x="621868" y="63500"/>
                </a:lnTo>
                <a:lnTo>
                  <a:pt x="608457" y="55880"/>
                </a:lnTo>
                <a:lnTo>
                  <a:pt x="593890" y="49530"/>
                </a:lnTo>
                <a:lnTo>
                  <a:pt x="578231" y="43180"/>
                </a:lnTo>
                <a:lnTo>
                  <a:pt x="561568" y="35560"/>
                </a:lnTo>
                <a:lnTo>
                  <a:pt x="544220" y="27940"/>
                </a:lnTo>
                <a:lnTo>
                  <a:pt x="526211" y="21590"/>
                </a:lnTo>
                <a:lnTo>
                  <a:pt x="507746" y="13970"/>
                </a:lnTo>
                <a:lnTo>
                  <a:pt x="470217" y="0"/>
                </a:lnTo>
                <a:lnTo>
                  <a:pt x="461098" y="24130"/>
                </a:lnTo>
                <a:lnTo>
                  <a:pt x="498627" y="38100"/>
                </a:lnTo>
                <a:lnTo>
                  <a:pt x="516928" y="45720"/>
                </a:lnTo>
                <a:lnTo>
                  <a:pt x="534733" y="52070"/>
                </a:lnTo>
                <a:lnTo>
                  <a:pt x="551865" y="59690"/>
                </a:lnTo>
                <a:lnTo>
                  <a:pt x="568159" y="66040"/>
                </a:lnTo>
                <a:lnTo>
                  <a:pt x="583361" y="73660"/>
                </a:lnTo>
                <a:lnTo>
                  <a:pt x="597369" y="80010"/>
                </a:lnTo>
                <a:lnTo>
                  <a:pt x="609866" y="86360"/>
                </a:lnTo>
                <a:lnTo>
                  <a:pt x="620979" y="92710"/>
                </a:lnTo>
                <a:lnTo>
                  <a:pt x="637374" y="104140"/>
                </a:lnTo>
                <a:lnTo>
                  <a:pt x="642289" y="109220"/>
                </a:lnTo>
                <a:lnTo>
                  <a:pt x="640702" y="107950"/>
                </a:lnTo>
                <a:lnTo>
                  <a:pt x="644131" y="113411"/>
                </a:lnTo>
                <a:lnTo>
                  <a:pt x="644245" y="113588"/>
                </a:lnTo>
                <a:lnTo>
                  <a:pt x="644271" y="114046"/>
                </a:lnTo>
                <a:lnTo>
                  <a:pt x="644296" y="114363"/>
                </a:lnTo>
                <a:lnTo>
                  <a:pt x="644321" y="114668"/>
                </a:lnTo>
                <a:lnTo>
                  <a:pt x="644436" y="114477"/>
                </a:lnTo>
                <a:lnTo>
                  <a:pt x="644626" y="114185"/>
                </a:lnTo>
                <a:lnTo>
                  <a:pt x="644613" y="114312"/>
                </a:lnTo>
                <a:lnTo>
                  <a:pt x="644817" y="114046"/>
                </a:lnTo>
                <a:lnTo>
                  <a:pt x="645363" y="113030"/>
                </a:lnTo>
                <a:lnTo>
                  <a:pt x="644817" y="114046"/>
                </a:lnTo>
                <a:lnTo>
                  <a:pt x="645426" y="113411"/>
                </a:lnTo>
                <a:lnTo>
                  <a:pt x="645858" y="113030"/>
                </a:lnTo>
                <a:lnTo>
                  <a:pt x="645541" y="113411"/>
                </a:lnTo>
                <a:lnTo>
                  <a:pt x="645363" y="113576"/>
                </a:lnTo>
                <a:lnTo>
                  <a:pt x="645363" y="114046"/>
                </a:lnTo>
                <a:lnTo>
                  <a:pt x="644677" y="114490"/>
                </a:lnTo>
                <a:lnTo>
                  <a:pt x="645363" y="114046"/>
                </a:lnTo>
                <a:lnTo>
                  <a:pt x="645363" y="113576"/>
                </a:lnTo>
                <a:lnTo>
                  <a:pt x="644817" y="114046"/>
                </a:lnTo>
                <a:lnTo>
                  <a:pt x="644613" y="114414"/>
                </a:lnTo>
                <a:lnTo>
                  <a:pt x="644588" y="114541"/>
                </a:lnTo>
                <a:lnTo>
                  <a:pt x="644474" y="114693"/>
                </a:lnTo>
                <a:lnTo>
                  <a:pt x="644398" y="114820"/>
                </a:lnTo>
                <a:lnTo>
                  <a:pt x="644613" y="114579"/>
                </a:lnTo>
                <a:lnTo>
                  <a:pt x="644601" y="114935"/>
                </a:lnTo>
                <a:lnTo>
                  <a:pt x="644588" y="115570"/>
                </a:lnTo>
                <a:lnTo>
                  <a:pt x="644537" y="115125"/>
                </a:lnTo>
                <a:lnTo>
                  <a:pt x="644436" y="114935"/>
                </a:lnTo>
                <a:lnTo>
                  <a:pt x="644347" y="115570"/>
                </a:lnTo>
                <a:lnTo>
                  <a:pt x="644347" y="114935"/>
                </a:lnTo>
                <a:lnTo>
                  <a:pt x="644232" y="115125"/>
                </a:lnTo>
                <a:lnTo>
                  <a:pt x="644004" y="115570"/>
                </a:lnTo>
                <a:lnTo>
                  <a:pt x="643750" y="115570"/>
                </a:lnTo>
                <a:lnTo>
                  <a:pt x="644029" y="115125"/>
                </a:lnTo>
                <a:lnTo>
                  <a:pt x="644144" y="114960"/>
                </a:lnTo>
                <a:lnTo>
                  <a:pt x="643991" y="114935"/>
                </a:lnTo>
                <a:lnTo>
                  <a:pt x="643382" y="115316"/>
                </a:lnTo>
                <a:lnTo>
                  <a:pt x="643966" y="114935"/>
                </a:lnTo>
                <a:lnTo>
                  <a:pt x="643712" y="114935"/>
                </a:lnTo>
                <a:lnTo>
                  <a:pt x="643039" y="115544"/>
                </a:lnTo>
                <a:lnTo>
                  <a:pt x="640969" y="116840"/>
                </a:lnTo>
                <a:lnTo>
                  <a:pt x="636892" y="118110"/>
                </a:lnTo>
                <a:lnTo>
                  <a:pt x="631977" y="120650"/>
                </a:lnTo>
                <a:lnTo>
                  <a:pt x="625602" y="123190"/>
                </a:lnTo>
                <a:lnTo>
                  <a:pt x="618426" y="125730"/>
                </a:lnTo>
                <a:lnTo>
                  <a:pt x="610235" y="127000"/>
                </a:lnTo>
                <a:lnTo>
                  <a:pt x="601332" y="129540"/>
                </a:lnTo>
                <a:lnTo>
                  <a:pt x="591921" y="132080"/>
                </a:lnTo>
                <a:lnTo>
                  <a:pt x="571398" y="137160"/>
                </a:lnTo>
                <a:lnTo>
                  <a:pt x="549465" y="140970"/>
                </a:lnTo>
                <a:lnTo>
                  <a:pt x="503974" y="151130"/>
                </a:lnTo>
                <a:lnTo>
                  <a:pt x="460756" y="160020"/>
                </a:lnTo>
                <a:lnTo>
                  <a:pt x="417106" y="172720"/>
                </a:lnTo>
                <a:lnTo>
                  <a:pt x="415302" y="173405"/>
                </a:lnTo>
                <a:lnTo>
                  <a:pt x="415302" y="200660"/>
                </a:lnTo>
                <a:lnTo>
                  <a:pt x="415036" y="200317"/>
                </a:lnTo>
                <a:lnTo>
                  <a:pt x="415036" y="202488"/>
                </a:lnTo>
                <a:lnTo>
                  <a:pt x="414718" y="202755"/>
                </a:lnTo>
                <a:lnTo>
                  <a:pt x="414553" y="202895"/>
                </a:lnTo>
                <a:lnTo>
                  <a:pt x="414185" y="203187"/>
                </a:lnTo>
                <a:lnTo>
                  <a:pt x="414312" y="202933"/>
                </a:lnTo>
                <a:lnTo>
                  <a:pt x="414413" y="202742"/>
                </a:lnTo>
                <a:lnTo>
                  <a:pt x="414553" y="202488"/>
                </a:lnTo>
                <a:lnTo>
                  <a:pt x="414794" y="202488"/>
                </a:lnTo>
                <a:lnTo>
                  <a:pt x="415036" y="202488"/>
                </a:lnTo>
                <a:lnTo>
                  <a:pt x="415036" y="200317"/>
                </a:lnTo>
                <a:lnTo>
                  <a:pt x="414909" y="200152"/>
                </a:lnTo>
                <a:lnTo>
                  <a:pt x="414909" y="201790"/>
                </a:lnTo>
                <a:lnTo>
                  <a:pt x="414756" y="201460"/>
                </a:lnTo>
                <a:lnTo>
                  <a:pt x="414642" y="202272"/>
                </a:lnTo>
                <a:lnTo>
                  <a:pt x="414655" y="201206"/>
                </a:lnTo>
                <a:lnTo>
                  <a:pt x="414540" y="201460"/>
                </a:lnTo>
                <a:lnTo>
                  <a:pt x="414451" y="202488"/>
                </a:lnTo>
                <a:lnTo>
                  <a:pt x="414426" y="201930"/>
                </a:lnTo>
                <a:lnTo>
                  <a:pt x="414210" y="202272"/>
                </a:lnTo>
                <a:lnTo>
                  <a:pt x="414350" y="201930"/>
                </a:lnTo>
                <a:lnTo>
                  <a:pt x="414324" y="200406"/>
                </a:lnTo>
                <a:lnTo>
                  <a:pt x="414274" y="199390"/>
                </a:lnTo>
                <a:lnTo>
                  <a:pt x="413981" y="198920"/>
                </a:lnTo>
                <a:lnTo>
                  <a:pt x="414350" y="199390"/>
                </a:lnTo>
                <a:lnTo>
                  <a:pt x="414439" y="200660"/>
                </a:lnTo>
                <a:lnTo>
                  <a:pt x="414553" y="200952"/>
                </a:lnTo>
                <a:lnTo>
                  <a:pt x="414655" y="201206"/>
                </a:lnTo>
                <a:lnTo>
                  <a:pt x="414655" y="200406"/>
                </a:lnTo>
                <a:lnTo>
                  <a:pt x="414756" y="200952"/>
                </a:lnTo>
                <a:lnTo>
                  <a:pt x="414883" y="200660"/>
                </a:lnTo>
                <a:lnTo>
                  <a:pt x="414909" y="201790"/>
                </a:lnTo>
                <a:lnTo>
                  <a:pt x="414909" y="200152"/>
                </a:lnTo>
                <a:lnTo>
                  <a:pt x="414477" y="199580"/>
                </a:lnTo>
                <a:lnTo>
                  <a:pt x="415112" y="200406"/>
                </a:lnTo>
                <a:lnTo>
                  <a:pt x="414642" y="199580"/>
                </a:lnTo>
                <a:lnTo>
                  <a:pt x="414401" y="199212"/>
                </a:lnTo>
                <a:lnTo>
                  <a:pt x="414350" y="198932"/>
                </a:lnTo>
                <a:lnTo>
                  <a:pt x="414350" y="199123"/>
                </a:lnTo>
                <a:lnTo>
                  <a:pt x="414261" y="198970"/>
                </a:lnTo>
                <a:lnTo>
                  <a:pt x="414274" y="198831"/>
                </a:lnTo>
                <a:lnTo>
                  <a:pt x="414528" y="199390"/>
                </a:lnTo>
                <a:lnTo>
                  <a:pt x="414642" y="199580"/>
                </a:lnTo>
                <a:lnTo>
                  <a:pt x="415302" y="200660"/>
                </a:lnTo>
                <a:lnTo>
                  <a:pt x="415302" y="173405"/>
                </a:lnTo>
                <a:lnTo>
                  <a:pt x="414210" y="173812"/>
                </a:lnTo>
                <a:lnTo>
                  <a:pt x="414210" y="198653"/>
                </a:lnTo>
                <a:lnTo>
                  <a:pt x="413778" y="198145"/>
                </a:lnTo>
                <a:lnTo>
                  <a:pt x="413778" y="203314"/>
                </a:lnTo>
                <a:lnTo>
                  <a:pt x="413702" y="203479"/>
                </a:lnTo>
                <a:lnTo>
                  <a:pt x="413385" y="203784"/>
                </a:lnTo>
                <a:lnTo>
                  <a:pt x="413778" y="203314"/>
                </a:lnTo>
                <a:lnTo>
                  <a:pt x="413778" y="198145"/>
                </a:lnTo>
                <a:lnTo>
                  <a:pt x="414197" y="198120"/>
                </a:lnTo>
                <a:lnTo>
                  <a:pt x="414210" y="198653"/>
                </a:lnTo>
                <a:lnTo>
                  <a:pt x="414210" y="173812"/>
                </a:lnTo>
                <a:lnTo>
                  <a:pt x="410362" y="175260"/>
                </a:lnTo>
                <a:lnTo>
                  <a:pt x="404456" y="179070"/>
                </a:lnTo>
                <a:lnTo>
                  <a:pt x="399326" y="182880"/>
                </a:lnTo>
                <a:lnTo>
                  <a:pt x="397954" y="182880"/>
                </a:lnTo>
                <a:lnTo>
                  <a:pt x="397344" y="184150"/>
                </a:lnTo>
                <a:lnTo>
                  <a:pt x="394487" y="186690"/>
                </a:lnTo>
                <a:lnTo>
                  <a:pt x="393661" y="187960"/>
                </a:lnTo>
                <a:lnTo>
                  <a:pt x="392950" y="187960"/>
                </a:lnTo>
                <a:lnTo>
                  <a:pt x="390766" y="191770"/>
                </a:lnTo>
                <a:lnTo>
                  <a:pt x="389928" y="194310"/>
                </a:lnTo>
                <a:lnTo>
                  <a:pt x="389394" y="195580"/>
                </a:lnTo>
                <a:lnTo>
                  <a:pt x="389064" y="198120"/>
                </a:lnTo>
                <a:lnTo>
                  <a:pt x="388988" y="198755"/>
                </a:lnTo>
                <a:lnTo>
                  <a:pt x="388874" y="203796"/>
                </a:lnTo>
                <a:lnTo>
                  <a:pt x="389102" y="204470"/>
                </a:lnTo>
                <a:lnTo>
                  <a:pt x="390194" y="209550"/>
                </a:lnTo>
                <a:lnTo>
                  <a:pt x="390728" y="210820"/>
                </a:lnTo>
                <a:lnTo>
                  <a:pt x="393331" y="214630"/>
                </a:lnTo>
                <a:lnTo>
                  <a:pt x="393776" y="215900"/>
                </a:lnTo>
                <a:lnTo>
                  <a:pt x="394868" y="215900"/>
                </a:lnTo>
                <a:lnTo>
                  <a:pt x="397725" y="219710"/>
                </a:lnTo>
                <a:lnTo>
                  <a:pt x="402742" y="223520"/>
                </a:lnTo>
                <a:lnTo>
                  <a:pt x="436194" y="241300"/>
                </a:lnTo>
                <a:lnTo>
                  <a:pt x="452818" y="248920"/>
                </a:lnTo>
                <a:lnTo>
                  <a:pt x="470611" y="255270"/>
                </a:lnTo>
                <a:lnTo>
                  <a:pt x="488962" y="262890"/>
                </a:lnTo>
                <a:lnTo>
                  <a:pt x="525132" y="275590"/>
                </a:lnTo>
                <a:lnTo>
                  <a:pt x="541566" y="283210"/>
                </a:lnTo>
                <a:lnTo>
                  <a:pt x="549122" y="285750"/>
                </a:lnTo>
                <a:lnTo>
                  <a:pt x="556056" y="289560"/>
                </a:lnTo>
                <a:lnTo>
                  <a:pt x="562571" y="293370"/>
                </a:lnTo>
                <a:lnTo>
                  <a:pt x="568007" y="295910"/>
                </a:lnTo>
                <a:lnTo>
                  <a:pt x="572947" y="299720"/>
                </a:lnTo>
                <a:lnTo>
                  <a:pt x="579628" y="305574"/>
                </a:lnTo>
                <a:lnTo>
                  <a:pt x="579780" y="305422"/>
                </a:lnTo>
                <a:lnTo>
                  <a:pt x="579653" y="305587"/>
                </a:lnTo>
                <a:lnTo>
                  <a:pt x="579640" y="305892"/>
                </a:lnTo>
                <a:lnTo>
                  <a:pt x="579628" y="306158"/>
                </a:lnTo>
                <a:lnTo>
                  <a:pt x="579628" y="305892"/>
                </a:lnTo>
                <a:lnTo>
                  <a:pt x="579259" y="305892"/>
                </a:lnTo>
                <a:lnTo>
                  <a:pt x="579005" y="306222"/>
                </a:lnTo>
                <a:lnTo>
                  <a:pt x="577875" y="307340"/>
                </a:lnTo>
                <a:lnTo>
                  <a:pt x="575525" y="309880"/>
                </a:lnTo>
                <a:lnTo>
                  <a:pt x="572312" y="312420"/>
                </a:lnTo>
                <a:lnTo>
                  <a:pt x="567969" y="314960"/>
                </a:lnTo>
                <a:lnTo>
                  <a:pt x="562864" y="318770"/>
                </a:lnTo>
                <a:lnTo>
                  <a:pt x="556806" y="321310"/>
                </a:lnTo>
                <a:lnTo>
                  <a:pt x="542988" y="328930"/>
                </a:lnTo>
                <a:lnTo>
                  <a:pt x="527304" y="335280"/>
                </a:lnTo>
                <a:lnTo>
                  <a:pt x="510349" y="342900"/>
                </a:lnTo>
                <a:lnTo>
                  <a:pt x="492645" y="349250"/>
                </a:lnTo>
                <a:lnTo>
                  <a:pt x="457657" y="363220"/>
                </a:lnTo>
                <a:lnTo>
                  <a:pt x="441299" y="370840"/>
                </a:lnTo>
                <a:lnTo>
                  <a:pt x="426618" y="377190"/>
                </a:lnTo>
                <a:lnTo>
                  <a:pt x="419735" y="379730"/>
                </a:lnTo>
                <a:lnTo>
                  <a:pt x="415226" y="382485"/>
                </a:lnTo>
                <a:lnTo>
                  <a:pt x="415226" y="411619"/>
                </a:lnTo>
                <a:lnTo>
                  <a:pt x="415010" y="412165"/>
                </a:lnTo>
                <a:lnTo>
                  <a:pt x="415010" y="412788"/>
                </a:lnTo>
                <a:lnTo>
                  <a:pt x="414934" y="413296"/>
                </a:lnTo>
                <a:lnTo>
                  <a:pt x="415010" y="412788"/>
                </a:lnTo>
                <a:lnTo>
                  <a:pt x="415010" y="412165"/>
                </a:lnTo>
                <a:lnTo>
                  <a:pt x="414769" y="412750"/>
                </a:lnTo>
                <a:lnTo>
                  <a:pt x="414502" y="413321"/>
                </a:lnTo>
                <a:lnTo>
                  <a:pt x="413702" y="415251"/>
                </a:lnTo>
                <a:lnTo>
                  <a:pt x="414731" y="412750"/>
                </a:lnTo>
                <a:lnTo>
                  <a:pt x="414629" y="410210"/>
                </a:lnTo>
                <a:lnTo>
                  <a:pt x="414769" y="410502"/>
                </a:lnTo>
                <a:lnTo>
                  <a:pt x="414769" y="412750"/>
                </a:lnTo>
                <a:lnTo>
                  <a:pt x="415188" y="411619"/>
                </a:lnTo>
                <a:lnTo>
                  <a:pt x="415226" y="382485"/>
                </a:lnTo>
                <a:lnTo>
                  <a:pt x="415137" y="409003"/>
                </a:lnTo>
                <a:lnTo>
                  <a:pt x="415099" y="410502"/>
                </a:lnTo>
                <a:lnTo>
                  <a:pt x="415099" y="409003"/>
                </a:lnTo>
                <a:lnTo>
                  <a:pt x="414947" y="408965"/>
                </a:lnTo>
                <a:lnTo>
                  <a:pt x="414807" y="409879"/>
                </a:lnTo>
                <a:lnTo>
                  <a:pt x="414870" y="409003"/>
                </a:lnTo>
                <a:lnTo>
                  <a:pt x="414642" y="408622"/>
                </a:lnTo>
                <a:lnTo>
                  <a:pt x="414324" y="408279"/>
                </a:lnTo>
                <a:lnTo>
                  <a:pt x="414553" y="408559"/>
                </a:lnTo>
                <a:lnTo>
                  <a:pt x="414731" y="408774"/>
                </a:lnTo>
                <a:lnTo>
                  <a:pt x="413664" y="407885"/>
                </a:lnTo>
                <a:lnTo>
                  <a:pt x="413423" y="407670"/>
                </a:lnTo>
                <a:lnTo>
                  <a:pt x="413778" y="407670"/>
                </a:lnTo>
                <a:lnTo>
                  <a:pt x="412610" y="406400"/>
                </a:lnTo>
                <a:lnTo>
                  <a:pt x="413842" y="407670"/>
                </a:lnTo>
                <a:lnTo>
                  <a:pt x="415086" y="408965"/>
                </a:lnTo>
                <a:lnTo>
                  <a:pt x="415137" y="382536"/>
                </a:lnTo>
                <a:lnTo>
                  <a:pt x="413486" y="383540"/>
                </a:lnTo>
                <a:lnTo>
                  <a:pt x="408063" y="387350"/>
                </a:lnTo>
                <a:lnTo>
                  <a:pt x="402983" y="389890"/>
                </a:lnTo>
                <a:lnTo>
                  <a:pt x="398183" y="393700"/>
                </a:lnTo>
                <a:lnTo>
                  <a:pt x="397738" y="394970"/>
                </a:lnTo>
                <a:lnTo>
                  <a:pt x="397306" y="394970"/>
                </a:lnTo>
                <a:lnTo>
                  <a:pt x="394144" y="398780"/>
                </a:lnTo>
                <a:lnTo>
                  <a:pt x="393611" y="398780"/>
                </a:lnTo>
                <a:lnTo>
                  <a:pt x="391528" y="402590"/>
                </a:lnTo>
                <a:lnTo>
                  <a:pt x="390791" y="403860"/>
                </a:lnTo>
                <a:lnTo>
                  <a:pt x="390258" y="405130"/>
                </a:lnTo>
                <a:lnTo>
                  <a:pt x="389356" y="409003"/>
                </a:lnTo>
                <a:lnTo>
                  <a:pt x="388988" y="410210"/>
                </a:lnTo>
                <a:lnTo>
                  <a:pt x="389089" y="413321"/>
                </a:lnTo>
                <a:lnTo>
                  <a:pt x="390118" y="417830"/>
                </a:lnTo>
                <a:lnTo>
                  <a:pt x="390728" y="419100"/>
                </a:lnTo>
                <a:lnTo>
                  <a:pt x="391591" y="420370"/>
                </a:lnTo>
                <a:lnTo>
                  <a:pt x="393763" y="424180"/>
                </a:lnTo>
                <a:lnTo>
                  <a:pt x="394550" y="425450"/>
                </a:lnTo>
                <a:lnTo>
                  <a:pt x="395452" y="426720"/>
                </a:lnTo>
                <a:lnTo>
                  <a:pt x="397929" y="427990"/>
                </a:lnTo>
                <a:lnTo>
                  <a:pt x="398449" y="429260"/>
                </a:lnTo>
                <a:lnTo>
                  <a:pt x="399021" y="429260"/>
                </a:lnTo>
                <a:lnTo>
                  <a:pt x="402945" y="431800"/>
                </a:lnTo>
                <a:lnTo>
                  <a:pt x="413893" y="436880"/>
                </a:lnTo>
                <a:lnTo>
                  <a:pt x="420192" y="438150"/>
                </a:lnTo>
                <a:lnTo>
                  <a:pt x="426961" y="440690"/>
                </a:lnTo>
                <a:lnTo>
                  <a:pt x="441159" y="444500"/>
                </a:lnTo>
                <a:lnTo>
                  <a:pt x="457161" y="447040"/>
                </a:lnTo>
                <a:lnTo>
                  <a:pt x="491426" y="452120"/>
                </a:lnTo>
                <a:lnTo>
                  <a:pt x="508939" y="455930"/>
                </a:lnTo>
                <a:lnTo>
                  <a:pt x="556069" y="463550"/>
                </a:lnTo>
                <a:lnTo>
                  <a:pt x="573265" y="468630"/>
                </a:lnTo>
                <a:lnTo>
                  <a:pt x="575779" y="469404"/>
                </a:lnTo>
                <a:lnTo>
                  <a:pt x="570712" y="472440"/>
                </a:lnTo>
                <a:lnTo>
                  <a:pt x="562216" y="476250"/>
                </a:lnTo>
                <a:lnTo>
                  <a:pt x="551878" y="481330"/>
                </a:lnTo>
                <a:lnTo>
                  <a:pt x="540486" y="486410"/>
                </a:lnTo>
                <a:lnTo>
                  <a:pt x="503593" y="501650"/>
                </a:lnTo>
                <a:lnTo>
                  <a:pt x="491883" y="506730"/>
                </a:lnTo>
                <a:lnTo>
                  <a:pt x="481114" y="513080"/>
                </a:lnTo>
                <a:lnTo>
                  <a:pt x="479475" y="513969"/>
                </a:lnTo>
                <a:lnTo>
                  <a:pt x="479475" y="544830"/>
                </a:lnTo>
                <a:lnTo>
                  <a:pt x="479450" y="544957"/>
                </a:lnTo>
                <a:lnTo>
                  <a:pt x="479031" y="545325"/>
                </a:lnTo>
                <a:lnTo>
                  <a:pt x="479450" y="544957"/>
                </a:lnTo>
                <a:lnTo>
                  <a:pt x="479450" y="544804"/>
                </a:lnTo>
                <a:lnTo>
                  <a:pt x="478942" y="544296"/>
                </a:lnTo>
                <a:lnTo>
                  <a:pt x="478942" y="544995"/>
                </a:lnTo>
                <a:lnTo>
                  <a:pt x="478726" y="545325"/>
                </a:lnTo>
                <a:lnTo>
                  <a:pt x="478574" y="545731"/>
                </a:lnTo>
                <a:lnTo>
                  <a:pt x="478675" y="545325"/>
                </a:lnTo>
                <a:lnTo>
                  <a:pt x="478764" y="544664"/>
                </a:lnTo>
                <a:lnTo>
                  <a:pt x="478866" y="544830"/>
                </a:lnTo>
                <a:lnTo>
                  <a:pt x="478942" y="544995"/>
                </a:lnTo>
                <a:lnTo>
                  <a:pt x="478942" y="544296"/>
                </a:lnTo>
                <a:lnTo>
                  <a:pt x="478713" y="544055"/>
                </a:lnTo>
                <a:lnTo>
                  <a:pt x="478536" y="544055"/>
                </a:lnTo>
                <a:lnTo>
                  <a:pt x="478624" y="544283"/>
                </a:lnTo>
                <a:lnTo>
                  <a:pt x="478510" y="544055"/>
                </a:lnTo>
                <a:lnTo>
                  <a:pt x="478459" y="545833"/>
                </a:lnTo>
                <a:lnTo>
                  <a:pt x="478459" y="546074"/>
                </a:lnTo>
                <a:lnTo>
                  <a:pt x="478015" y="547039"/>
                </a:lnTo>
                <a:lnTo>
                  <a:pt x="477875" y="547370"/>
                </a:lnTo>
                <a:lnTo>
                  <a:pt x="477989" y="547077"/>
                </a:lnTo>
                <a:lnTo>
                  <a:pt x="478396" y="546100"/>
                </a:lnTo>
                <a:lnTo>
                  <a:pt x="478396" y="545934"/>
                </a:lnTo>
                <a:lnTo>
                  <a:pt x="478459" y="544055"/>
                </a:lnTo>
                <a:lnTo>
                  <a:pt x="478231" y="543560"/>
                </a:lnTo>
                <a:lnTo>
                  <a:pt x="478066" y="542975"/>
                </a:lnTo>
                <a:lnTo>
                  <a:pt x="477596" y="542290"/>
                </a:lnTo>
                <a:lnTo>
                  <a:pt x="478104" y="542975"/>
                </a:lnTo>
                <a:lnTo>
                  <a:pt x="478396" y="543382"/>
                </a:lnTo>
                <a:lnTo>
                  <a:pt x="478116" y="543039"/>
                </a:lnTo>
                <a:lnTo>
                  <a:pt x="478231" y="543560"/>
                </a:lnTo>
                <a:lnTo>
                  <a:pt x="478396" y="543725"/>
                </a:lnTo>
                <a:lnTo>
                  <a:pt x="478459" y="543864"/>
                </a:lnTo>
                <a:lnTo>
                  <a:pt x="478459" y="543560"/>
                </a:lnTo>
                <a:lnTo>
                  <a:pt x="478713" y="544055"/>
                </a:lnTo>
                <a:lnTo>
                  <a:pt x="479234" y="544563"/>
                </a:lnTo>
                <a:lnTo>
                  <a:pt x="479475" y="544830"/>
                </a:lnTo>
                <a:lnTo>
                  <a:pt x="479475" y="513969"/>
                </a:lnTo>
                <a:lnTo>
                  <a:pt x="471627" y="518160"/>
                </a:lnTo>
                <a:lnTo>
                  <a:pt x="467233" y="520700"/>
                </a:lnTo>
                <a:lnTo>
                  <a:pt x="463207" y="524510"/>
                </a:lnTo>
                <a:lnTo>
                  <a:pt x="459828" y="528320"/>
                </a:lnTo>
                <a:lnTo>
                  <a:pt x="459308" y="528320"/>
                </a:lnTo>
                <a:lnTo>
                  <a:pt x="458825" y="529590"/>
                </a:lnTo>
                <a:lnTo>
                  <a:pt x="456590" y="532130"/>
                </a:lnTo>
                <a:lnTo>
                  <a:pt x="456107" y="533400"/>
                </a:lnTo>
                <a:lnTo>
                  <a:pt x="455688" y="533400"/>
                </a:lnTo>
                <a:lnTo>
                  <a:pt x="454202" y="537210"/>
                </a:lnTo>
                <a:lnTo>
                  <a:pt x="453732" y="538480"/>
                </a:lnTo>
                <a:lnTo>
                  <a:pt x="453415" y="539750"/>
                </a:lnTo>
                <a:lnTo>
                  <a:pt x="453237" y="539750"/>
                </a:lnTo>
                <a:lnTo>
                  <a:pt x="452843" y="542290"/>
                </a:lnTo>
                <a:lnTo>
                  <a:pt x="452742" y="542975"/>
                </a:lnTo>
                <a:lnTo>
                  <a:pt x="452653" y="546100"/>
                </a:lnTo>
                <a:lnTo>
                  <a:pt x="453415" y="549910"/>
                </a:lnTo>
                <a:lnTo>
                  <a:pt x="453771" y="551180"/>
                </a:lnTo>
                <a:lnTo>
                  <a:pt x="454279" y="552450"/>
                </a:lnTo>
                <a:lnTo>
                  <a:pt x="455422" y="554990"/>
                </a:lnTo>
                <a:lnTo>
                  <a:pt x="455790" y="556260"/>
                </a:lnTo>
                <a:lnTo>
                  <a:pt x="456247" y="556260"/>
                </a:lnTo>
                <a:lnTo>
                  <a:pt x="456768" y="557530"/>
                </a:lnTo>
                <a:lnTo>
                  <a:pt x="458673" y="560070"/>
                </a:lnTo>
                <a:lnTo>
                  <a:pt x="459054" y="560070"/>
                </a:lnTo>
                <a:lnTo>
                  <a:pt x="459473" y="561340"/>
                </a:lnTo>
                <a:lnTo>
                  <a:pt x="459930" y="561340"/>
                </a:lnTo>
                <a:lnTo>
                  <a:pt x="462407" y="563880"/>
                </a:lnTo>
                <a:lnTo>
                  <a:pt x="466686" y="567690"/>
                </a:lnTo>
                <a:lnTo>
                  <a:pt x="471017" y="570230"/>
                </a:lnTo>
                <a:lnTo>
                  <a:pt x="480618" y="576580"/>
                </a:lnTo>
                <a:lnTo>
                  <a:pt x="491617" y="581660"/>
                </a:lnTo>
                <a:lnTo>
                  <a:pt x="503478" y="586740"/>
                </a:lnTo>
                <a:lnTo>
                  <a:pt x="540651" y="601980"/>
                </a:lnTo>
                <a:lnTo>
                  <a:pt x="552373" y="607060"/>
                </a:lnTo>
                <a:lnTo>
                  <a:pt x="562648" y="610870"/>
                </a:lnTo>
                <a:lnTo>
                  <a:pt x="571550" y="615950"/>
                </a:lnTo>
                <a:lnTo>
                  <a:pt x="578040" y="621030"/>
                </a:lnTo>
                <a:lnTo>
                  <a:pt x="578853" y="621614"/>
                </a:lnTo>
                <a:lnTo>
                  <a:pt x="577735" y="622350"/>
                </a:lnTo>
                <a:lnTo>
                  <a:pt x="574840" y="623697"/>
                </a:lnTo>
                <a:lnTo>
                  <a:pt x="571220" y="626110"/>
                </a:lnTo>
                <a:lnTo>
                  <a:pt x="526478" y="643890"/>
                </a:lnTo>
                <a:lnTo>
                  <a:pt x="460489" y="664210"/>
                </a:lnTo>
                <a:lnTo>
                  <a:pt x="444868" y="669290"/>
                </a:lnTo>
                <a:lnTo>
                  <a:pt x="406996" y="684530"/>
                </a:lnTo>
                <a:lnTo>
                  <a:pt x="397268" y="690880"/>
                </a:lnTo>
                <a:lnTo>
                  <a:pt x="396786" y="690880"/>
                </a:lnTo>
                <a:lnTo>
                  <a:pt x="394500" y="693420"/>
                </a:lnTo>
                <a:lnTo>
                  <a:pt x="393852" y="693420"/>
                </a:lnTo>
                <a:lnTo>
                  <a:pt x="393268" y="694690"/>
                </a:lnTo>
                <a:lnTo>
                  <a:pt x="390550" y="698500"/>
                </a:lnTo>
                <a:lnTo>
                  <a:pt x="389953" y="699770"/>
                </a:lnTo>
                <a:lnTo>
                  <a:pt x="389572" y="701040"/>
                </a:lnTo>
                <a:lnTo>
                  <a:pt x="388620" y="704850"/>
                </a:lnTo>
                <a:lnTo>
                  <a:pt x="388708" y="711200"/>
                </a:lnTo>
                <a:lnTo>
                  <a:pt x="389204" y="712470"/>
                </a:lnTo>
                <a:lnTo>
                  <a:pt x="390093" y="715010"/>
                </a:lnTo>
                <a:lnTo>
                  <a:pt x="391045" y="716280"/>
                </a:lnTo>
                <a:lnTo>
                  <a:pt x="391528" y="717550"/>
                </a:lnTo>
                <a:lnTo>
                  <a:pt x="392125" y="717550"/>
                </a:lnTo>
                <a:lnTo>
                  <a:pt x="394804" y="721360"/>
                </a:lnTo>
                <a:lnTo>
                  <a:pt x="395300" y="721360"/>
                </a:lnTo>
                <a:lnTo>
                  <a:pt x="395833" y="722630"/>
                </a:lnTo>
                <a:lnTo>
                  <a:pt x="397929" y="723900"/>
                </a:lnTo>
                <a:lnTo>
                  <a:pt x="398437" y="723900"/>
                </a:lnTo>
                <a:lnTo>
                  <a:pt x="399580" y="725170"/>
                </a:lnTo>
                <a:lnTo>
                  <a:pt x="449300" y="740511"/>
                </a:lnTo>
                <a:lnTo>
                  <a:pt x="465658" y="863600"/>
                </a:lnTo>
                <a:lnTo>
                  <a:pt x="520319" y="751840"/>
                </a:lnTo>
                <a:lnTo>
                  <a:pt x="524675" y="742950"/>
                </a:lnTo>
                <a:lnTo>
                  <a:pt x="495300" y="738098"/>
                </a:lnTo>
                <a:lnTo>
                  <a:pt x="460527" y="716280"/>
                </a:lnTo>
                <a:lnTo>
                  <a:pt x="448957" y="713740"/>
                </a:lnTo>
                <a:lnTo>
                  <a:pt x="438213" y="711200"/>
                </a:lnTo>
                <a:lnTo>
                  <a:pt x="428840" y="708660"/>
                </a:lnTo>
                <a:lnTo>
                  <a:pt x="421081" y="706120"/>
                </a:lnTo>
                <a:lnTo>
                  <a:pt x="420662" y="706120"/>
                </a:lnTo>
                <a:lnTo>
                  <a:pt x="422732" y="704850"/>
                </a:lnTo>
                <a:lnTo>
                  <a:pt x="427443" y="703580"/>
                </a:lnTo>
                <a:lnTo>
                  <a:pt x="419481" y="703580"/>
                </a:lnTo>
                <a:lnTo>
                  <a:pt x="419481" y="706843"/>
                </a:lnTo>
                <a:lnTo>
                  <a:pt x="418592" y="707390"/>
                </a:lnTo>
                <a:lnTo>
                  <a:pt x="414489" y="707390"/>
                </a:lnTo>
                <a:lnTo>
                  <a:pt x="414464" y="710133"/>
                </a:lnTo>
                <a:lnTo>
                  <a:pt x="413054" y="710857"/>
                </a:lnTo>
                <a:lnTo>
                  <a:pt x="413258" y="710742"/>
                </a:lnTo>
                <a:lnTo>
                  <a:pt x="414350" y="710133"/>
                </a:lnTo>
                <a:lnTo>
                  <a:pt x="414464" y="707390"/>
                </a:lnTo>
                <a:lnTo>
                  <a:pt x="414261" y="707390"/>
                </a:lnTo>
                <a:lnTo>
                  <a:pt x="414134" y="708660"/>
                </a:lnTo>
                <a:lnTo>
                  <a:pt x="414070" y="709256"/>
                </a:lnTo>
                <a:lnTo>
                  <a:pt x="414261" y="707390"/>
                </a:lnTo>
                <a:lnTo>
                  <a:pt x="414324" y="706843"/>
                </a:lnTo>
                <a:lnTo>
                  <a:pt x="414489" y="707390"/>
                </a:lnTo>
                <a:lnTo>
                  <a:pt x="414439" y="706843"/>
                </a:lnTo>
                <a:lnTo>
                  <a:pt x="419481" y="706843"/>
                </a:lnTo>
                <a:lnTo>
                  <a:pt x="419481" y="703580"/>
                </a:lnTo>
                <a:lnTo>
                  <a:pt x="414324" y="703580"/>
                </a:lnTo>
                <a:lnTo>
                  <a:pt x="414058" y="703580"/>
                </a:lnTo>
                <a:lnTo>
                  <a:pt x="414032" y="709663"/>
                </a:lnTo>
                <a:lnTo>
                  <a:pt x="413931" y="710133"/>
                </a:lnTo>
                <a:lnTo>
                  <a:pt x="413054" y="710742"/>
                </a:lnTo>
                <a:lnTo>
                  <a:pt x="413893" y="710133"/>
                </a:lnTo>
                <a:lnTo>
                  <a:pt x="414032" y="709663"/>
                </a:lnTo>
                <a:lnTo>
                  <a:pt x="414032" y="703580"/>
                </a:lnTo>
                <a:lnTo>
                  <a:pt x="413715" y="703580"/>
                </a:lnTo>
                <a:lnTo>
                  <a:pt x="413486" y="703580"/>
                </a:lnTo>
                <a:lnTo>
                  <a:pt x="413588" y="704329"/>
                </a:lnTo>
                <a:lnTo>
                  <a:pt x="413385" y="703580"/>
                </a:lnTo>
                <a:lnTo>
                  <a:pt x="413296" y="703313"/>
                </a:lnTo>
                <a:lnTo>
                  <a:pt x="412927" y="702932"/>
                </a:lnTo>
                <a:lnTo>
                  <a:pt x="412191" y="702310"/>
                </a:lnTo>
                <a:lnTo>
                  <a:pt x="412927" y="702932"/>
                </a:lnTo>
                <a:lnTo>
                  <a:pt x="413385" y="703313"/>
                </a:lnTo>
                <a:lnTo>
                  <a:pt x="413194" y="702932"/>
                </a:lnTo>
                <a:lnTo>
                  <a:pt x="412788" y="702652"/>
                </a:lnTo>
                <a:lnTo>
                  <a:pt x="413245" y="702932"/>
                </a:lnTo>
                <a:lnTo>
                  <a:pt x="413105" y="702652"/>
                </a:lnTo>
                <a:lnTo>
                  <a:pt x="413969" y="703313"/>
                </a:lnTo>
                <a:lnTo>
                  <a:pt x="428040" y="703313"/>
                </a:lnTo>
                <a:lnTo>
                  <a:pt x="468160" y="688340"/>
                </a:lnTo>
                <a:lnTo>
                  <a:pt x="484390" y="684530"/>
                </a:lnTo>
                <a:lnTo>
                  <a:pt x="501319" y="678180"/>
                </a:lnTo>
                <a:lnTo>
                  <a:pt x="534949" y="668020"/>
                </a:lnTo>
                <a:lnTo>
                  <a:pt x="550684" y="662940"/>
                </a:lnTo>
                <a:lnTo>
                  <a:pt x="565137" y="657860"/>
                </a:lnTo>
                <a:lnTo>
                  <a:pt x="571766" y="654050"/>
                </a:lnTo>
                <a:lnTo>
                  <a:pt x="578040" y="651510"/>
                </a:lnTo>
                <a:lnTo>
                  <a:pt x="583933" y="648970"/>
                </a:lnTo>
                <a:lnTo>
                  <a:pt x="589267" y="645160"/>
                </a:lnTo>
                <a:lnTo>
                  <a:pt x="594258" y="642620"/>
                </a:lnTo>
                <a:lnTo>
                  <a:pt x="598703" y="638810"/>
                </a:lnTo>
                <a:lnTo>
                  <a:pt x="601078" y="636270"/>
                </a:lnTo>
                <a:lnTo>
                  <a:pt x="601738" y="635000"/>
                </a:lnTo>
                <a:lnTo>
                  <a:pt x="602310" y="635000"/>
                </a:lnTo>
                <a:lnTo>
                  <a:pt x="602792" y="633730"/>
                </a:lnTo>
                <a:lnTo>
                  <a:pt x="604227" y="631190"/>
                </a:lnTo>
                <a:lnTo>
                  <a:pt x="604862" y="629920"/>
                </a:lnTo>
                <a:lnTo>
                  <a:pt x="605345" y="628650"/>
                </a:lnTo>
                <a:lnTo>
                  <a:pt x="606196" y="624840"/>
                </a:lnTo>
                <a:lnTo>
                  <a:pt x="606374" y="624166"/>
                </a:lnTo>
                <a:lnTo>
                  <a:pt x="606501" y="623697"/>
                </a:lnTo>
                <a:lnTo>
                  <a:pt x="606463" y="621030"/>
                </a:lnTo>
                <a:lnTo>
                  <a:pt x="606336" y="619988"/>
                </a:lnTo>
                <a:lnTo>
                  <a:pt x="606234" y="619010"/>
                </a:lnTo>
                <a:lnTo>
                  <a:pt x="606171" y="618490"/>
                </a:lnTo>
                <a:lnTo>
                  <a:pt x="602894" y="609600"/>
                </a:lnTo>
                <a:lnTo>
                  <a:pt x="601179" y="607060"/>
                </a:lnTo>
                <a:lnTo>
                  <a:pt x="600786" y="607060"/>
                </a:lnTo>
                <a:lnTo>
                  <a:pt x="600354" y="605790"/>
                </a:lnTo>
                <a:lnTo>
                  <a:pt x="599871" y="605790"/>
                </a:lnTo>
                <a:lnTo>
                  <a:pt x="596468" y="601980"/>
                </a:lnTo>
                <a:lnTo>
                  <a:pt x="592353" y="599440"/>
                </a:lnTo>
                <a:lnTo>
                  <a:pt x="583603" y="593090"/>
                </a:lnTo>
                <a:lnTo>
                  <a:pt x="581431" y="591985"/>
                </a:lnTo>
                <a:lnTo>
                  <a:pt x="581431" y="619429"/>
                </a:lnTo>
                <a:lnTo>
                  <a:pt x="581317" y="619760"/>
                </a:lnTo>
                <a:lnTo>
                  <a:pt x="581088" y="619899"/>
                </a:lnTo>
                <a:lnTo>
                  <a:pt x="581088" y="624014"/>
                </a:lnTo>
                <a:lnTo>
                  <a:pt x="580923" y="623849"/>
                </a:lnTo>
                <a:lnTo>
                  <a:pt x="581025" y="623697"/>
                </a:lnTo>
                <a:lnTo>
                  <a:pt x="581088" y="624014"/>
                </a:lnTo>
                <a:lnTo>
                  <a:pt x="581088" y="619899"/>
                </a:lnTo>
                <a:lnTo>
                  <a:pt x="581215" y="619760"/>
                </a:lnTo>
                <a:lnTo>
                  <a:pt x="581063" y="619760"/>
                </a:lnTo>
                <a:lnTo>
                  <a:pt x="581253" y="619429"/>
                </a:lnTo>
                <a:lnTo>
                  <a:pt x="580961" y="619760"/>
                </a:lnTo>
                <a:lnTo>
                  <a:pt x="580847" y="620179"/>
                </a:lnTo>
                <a:lnTo>
                  <a:pt x="580910" y="620382"/>
                </a:lnTo>
                <a:lnTo>
                  <a:pt x="580872" y="621030"/>
                </a:lnTo>
                <a:lnTo>
                  <a:pt x="580834" y="621461"/>
                </a:lnTo>
                <a:lnTo>
                  <a:pt x="580783" y="622350"/>
                </a:lnTo>
                <a:lnTo>
                  <a:pt x="580771" y="622566"/>
                </a:lnTo>
                <a:lnTo>
                  <a:pt x="580732" y="623112"/>
                </a:lnTo>
                <a:lnTo>
                  <a:pt x="580783" y="622350"/>
                </a:lnTo>
                <a:lnTo>
                  <a:pt x="580834" y="621461"/>
                </a:lnTo>
                <a:lnTo>
                  <a:pt x="580834" y="621131"/>
                </a:lnTo>
                <a:lnTo>
                  <a:pt x="580720" y="621411"/>
                </a:lnTo>
                <a:lnTo>
                  <a:pt x="580720" y="623163"/>
                </a:lnTo>
                <a:lnTo>
                  <a:pt x="580720" y="623328"/>
                </a:lnTo>
                <a:lnTo>
                  <a:pt x="580720" y="623163"/>
                </a:lnTo>
                <a:lnTo>
                  <a:pt x="580720" y="621411"/>
                </a:lnTo>
                <a:lnTo>
                  <a:pt x="580707" y="622173"/>
                </a:lnTo>
                <a:lnTo>
                  <a:pt x="580631" y="621931"/>
                </a:lnTo>
                <a:lnTo>
                  <a:pt x="580567" y="622350"/>
                </a:lnTo>
                <a:lnTo>
                  <a:pt x="580504" y="622490"/>
                </a:lnTo>
                <a:lnTo>
                  <a:pt x="580364" y="622350"/>
                </a:lnTo>
                <a:lnTo>
                  <a:pt x="580364" y="623011"/>
                </a:lnTo>
                <a:lnTo>
                  <a:pt x="579907" y="622350"/>
                </a:lnTo>
                <a:lnTo>
                  <a:pt x="580097" y="622566"/>
                </a:lnTo>
                <a:lnTo>
                  <a:pt x="580364" y="623011"/>
                </a:lnTo>
                <a:lnTo>
                  <a:pt x="580364" y="622350"/>
                </a:lnTo>
                <a:lnTo>
                  <a:pt x="580428" y="622071"/>
                </a:lnTo>
                <a:lnTo>
                  <a:pt x="580517" y="621931"/>
                </a:lnTo>
                <a:lnTo>
                  <a:pt x="580491" y="621614"/>
                </a:lnTo>
                <a:lnTo>
                  <a:pt x="580428" y="621779"/>
                </a:lnTo>
                <a:lnTo>
                  <a:pt x="580428" y="621030"/>
                </a:lnTo>
                <a:lnTo>
                  <a:pt x="580517" y="621436"/>
                </a:lnTo>
                <a:lnTo>
                  <a:pt x="580605" y="621080"/>
                </a:lnTo>
                <a:lnTo>
                  <a:pt x="580555" y="621614"/>
                </a:lnTo>
                <a:lnTo>
                  <a:pt x="580707" y="621436"/>
                </a:lnTo>
                <a:lnTo>
                  <a:pt x="580847" y="621030"/>
                </a:lnTo>
                <a:lnTo>
                  <a:pt x="580910" y="620382"/>
                </a:lnTo>
                <a:lnTo>
                  <a:pt x="580631" y="621004"/>
                </a:lnTo>
                <a:lnTo>
                  <a:pt x="580796" y="620382"/>
                </a:lnTo>
                <a:lnTo>
                  <a:pt x="580834" y="620179"/>
                </a:lnTo>
                <a:lnTo>
                  <a:pt x="580961" y="619760"/>
                </a:lnTo>
                <a:lnTo>
                  <a:pt x="580682" y="619975"/>
                </a:lnTo>
                <a:lnTo>
                  <a:pt x="581329" y="619290"/>
                </a:lnTo>
                <a:lnTo>
                  <a:pt x="581253" y="619429"/>
                </a:lnTo>
                <a:lnTo>
                  <a:pt x="581431" y="619429"/>
                </a:lnTo>
                <a:lnTo>
                  <a:pt x="581431" y="591985"/>
                </a:lnTo>
                <a:lnTo>
                  <a:pt x="573646" y="588010"/>
                </a:lnTo>
                <a:lnTo>
                  <a:pt x="562394" y="582930"/>
                </a:lnTo>
                <a:lnTo>
                  <a:pt x="550494" y="577850"/>
                </a:lnTo>
                <a:lnTo>
                  <a:pt x="525780" y="567690"/>
                </a:lnTo>
                <a:lnTo>
                  <a:pt x="513943" y="562610"/>
                </a:lnTo>
                <a:lnTo>
                  <a:pt x="502945" y="557530"/>
                </a:lnTo>
                <a:lnTo>
                  <a:pt x="493560" y="553720"/>
                </a:lnTo>
                <a:lnTo>
                  <a:pt x="485635" y="548640"/>
                </a:lnTo>
                <a:lnTo>
                  <a:pt x="482727" y="547370"/>
                </a:lnTo>
                <a:lnTo>
                  <a:pt x="480720" y="546100"/>
                </a:lnTo>
                <a:lnTo>
                  <a:pt x="479653" y="545020"/>
                </a:lnTo>
                <a:lnTo>
                  <a:pt x="479920" y="544830"/>
                </a:lnTo>
                <a:lnTo>
                  <a:pt x="481990" y="542290"/>
                </a:lnTo>
                <a:lnTo>
                  <a:pt x="485025" y="541020"/>
                </a:lnTo>
                <a:lnTo>
                  <a:pt x="492874" y="535940"/>
                </a:lnTo>
                <a:lnTo>
                  <a:pt x="502678" y="530860"/>
                </a:lnTo>
                <a:lnTo>
                  <a:pt x="513829" y="525780"/>
                </a:lnTo>
                <a:lnTo>
                  <a:pt x="538365" y="515620"/>
                </a:lnTo>
                <a:lnTo>
                  <a:pt x="562889" y="504190"/>
                </a:lnTo>
                <a:lnTo>
                  <a:pt x="597115" y="485140"/>
                </a:lnTo>
                <a:lnTo>
                  <a:pt x="600519" y="481330"/>
                </a:lnTo>
                <a:lnTo>
                  <a:pt x="602322" y="480060"/>
                </a:lnTo>
                <a:lnTo>
                  <a:pt x="603097" y="478790"/>
                </a:lnTo>
                <a:lnTo>
                  <a:pt x="603732" y="477520"/>
                </a:lnTo>
                <a:lnTo>
                  <a:pt x="604215" y="476250"/>
                </a:lnTo>
                <a:lnTo>
                  <a:pt x="605167" y="474980"/>
                </a:lnTo>
                <a:lnTo>
                  <a:pt x="605650" y="473710"/>
                </a:lnTo>
                <a:lnTo>
                  <a:pt x="605980" y="472440"/>
                </a:lnTo>
                <a:lnTo>
                  <a:pt x="606272" y="469900"/>
                </a:lnTo>
                <a:lnTo>
                  <a:pt x="606323" y="469404"/>
                </a:lnTo>
                <a:lnTo>
                  <a:pt x="606425" y="468630"/>
                </a:lnTo>
                <a:lnTo>
                  <a:pt x="606526" y="464820"/>
                </a:lnTo>
                <a:lnTo>
                  <a:pt x="606158" y="463550"/>
                </a:lnTo>
                <a:lnTo>
                  <a:pt x="605066" y="459740"/>
                </a:lnTo>
                <a:lnTo>
                  <a:pt x="604316" y="458470"/>
                </a:lnTo>
                <a:lnTo>
                  <a:pt x="603313" y="457200"/>
                </a:lnTo>
                <a:lnTo>
                  <a:pt x="601205" y="454660"/>
                </a:lnTo>
                <a:lnTo>
                  <a:pt x="600544" y="453390"/>
                </a:lnTo>
                <a:lnTo>
                  <a:pt x="597433" y="450850"/>
                </a:lnTo>
                <a:lnTo>
                  <a:pt x="596811" y="450850"/>
                </a:lnTo>
                <a:lnTo>
                  <a:pt x="596138" y="449580"/>
                </a:lnTo>
                <a:lnTo>
                  <a:pt x="595426" y="449580"/>
                </a:lnTo>
                <a:lnTo>
                  <a:pt x="590867" y="447040"/>
                </a:lnTo>
                <a:lnTo>
                  <a:pt x="586079" y="445770"/>
                </a:lnTo>
                <a:lnTo>
                  <a:pt x="582701" y="444220"/>
                </a:lnTo>
                <a:lnTo>
                  <a:pt x="582701" y="472440"/>
                </a:lnTo>
                <a:lnTo>
                  <a:pt x="582371" y="472186"/>
                </a:lnTo>
                <a:lnTo>
                  <a:pt x="582676" y="472389"/>
                </a:lnTo>
                <a:lnTo>
                  <a:pt x="582701" y="444220"/>
                </a:lnTo>
                <a:lnTo>
                  <a:pt x="582663" y="472313"/>
                </a:lnTo>
                <a:lnTo>
                  <a:pt x="582498" y="472097"/>
                </a:lnTo>
                <a:lnTo>
                  <a:pt x="582625" y="472173"/>
                </a:lnTo>
                <a:lnTo>
                  <a:pt x="582663" y="472313"/>
                </a:lnTo>
                <a:lnTo>
                  <a:pt x="582663" y="444207"/>
                </a:lnTo>
                <a:lnTo>
                  <a:pt x="582282" y="444030"/>
                </a:lnTo>
                <a:lnTo>
                  <a:pt x="582282" y="472097"/>
                </a:lnTo>
                <a:lnTo>
                  <a:pt x="582002" y="471868"/>
                </a:lnTo>
                <a:lnTo>
                  <a:pt x="580961" y="471297"/>
                </a:lnTo>
                <a:lnTo>
                  <a:pt x="582002" y="471944"/>
                </a:lnTo>
                <a:lnTo>
                  <a:pt x="581850" y="471741"/>
                </a:lnTo>
                <a:lnTo>
                  <a:pt x="581317" y="471297"/>
                </a:lnTo>
                <a:lnTo>
                  <a:pt x="581850" y="471741"/>
                </a:lnTo>
                <a:lnTo>
                  <a:pt x="582282" y="472097"/>
                </a:lnTo>
                <a:lnTo>
                  <a:pt x="582282" y="444030"/>
                </a:lnTo>
                <a:lnTo>
                  <a:pt x="581050" y="443458"/>
                </a:lnTo>
                <a:lnTo>
                  <a:pt x="581050" y="464515"/>
                </a:lnTo>
                <a:lnTo>
                  <a:pt x="581037" y="469582"/>
                </a:lnTo>
                <a:lnTo>
                  <a:pt x="581012" y="469417"/>
                </a:lnTo>
                <a:lnTo>
                  <a:pt x="581037" y="469582"/>
                </a:lnTo>
                <a:lnTo>
                  <a:pt x="581037" y="464540"/>
                </a:lnTo>
                <a:lnTo>
                  <a:pt x="581012" y="469404"/>
                </a:lnTo>
                <a:lnTo>
                  <a:pt x="580504" y="468630"/>
                </a:lnTo>
                <a:lnTo>
                  <a:pt x="580961" y="468630"/>
                </a:lnTo>
                <a:lnTo>
                  <a:pt x="581012" y="469404"/>
                </a:lnTo>
                <a:lnTo>
                  <a:pt x="581012" y="464566"/>
                </a:lnTo>
                <a:lnTo>
                  <a:pt x="580644" y="464820"/>
                </a:lnTo>
                <a:lnTo>
                  <a:pt x="580694" y="465467"/>
                </a:lnTo>
                <a:lnTo>
                  <a:pt x="580923" y="465467"/>
                </a:lnTo>
                <a:lnTo>
                  <a:pt x="580745" y="465645"/>
                </a:lnTo>
                <a:lnTo>
                  <a:pt x="580694" y="465467"/>
                </a:lnTo>
                <a:lnTo>
                  <a:pt x="580707" y="465683"/>
                </a:lnTo>
                <a:lnTo>
                  <a:pt x="580555" y="465836"/>
                </a:lnTo>
                <a:lnTo>
                  <a:pt x="580529" y="466153"/>
                </a:lnTo>
                <a:lnTo>
                  <a:pt x="580631" y="464820"/>
                </a:lnTo>
                <a:lnTo>
                  <a:pt x="579945" y="465391"/>
                </a:lnTo>
                <a:lnTo>
                  <a:pt x="580542" y="464820"/>
                </a:lnTo>
                <a:lnTo>
                  <a:pt x="581050" y="464515"/>
                </a:lnTo>
                <a:lnTo>
                  <a:pt x="581050" y="443458"/>
                </a:lnTo>
                <a:lnTo>
                  <a:pt x="580555" y="443230"/>
                </a:lnTo>
                <a:lnTo>
                  <a:pt x="574713" y="441960"/>
                </a:lnTo>
                <a:lnTo>
                  <a:pt x="568007" y="439420"/>
                </a:lnTo>
                <a:lnTo>
                  <a:pt x="561174" y="438150"/>
                </a:lnTo>
                <a:lnTo>
                  <a:pt x="546150" y="435610"/>
                </a:lnTo>
                <a:lnTo>
                  <a:pt x="512864" y="430530"/>
                </a:lnTo>
                <a:lnTo>
                  <a:pt x="495515" y="426720"/>
                </a:lnTo>
                <a:lnTo>
                  <a:pt x="462153" y="421640"/>
                </a:lnTo>
                <a:lnTo>
                  <a:pt x="447103" y="419100"/>
                </a:lnTo>
                <a:lnTo>
                  <a:pt x="434276" y="415417"/>
                </a:lnTo>
                <a:lnTo>
                  <a:pt x="429628" y="414337"/>
                </a:lnTo>
                <a:lnTo>
                  <a:pt x="414286" y="414337"/>
                </a:lnTo>
                <a:lnTo>
                  <a:pt x="414782" y="413537"/>
                </a:lnTo>
                <a:lnTo>
                  <a:pt x="415353" y="413537"/>
                </a:lnTo>
                <a:lnTo>
                  <a:pt x="416267" y="412750"/>
                </a:lnTo>
                <a:lnTo>
                  <a:pt x="417449" y="411492"/>
                </a:lnTo>
                <a:lnTo>
                  <a:pt x="416267" y="412750"/>
                </a:lnTo>
                <a:lnTo>
                  <a:pt x="415417" y="413575"/>
                </a:lnTo>
                <a:lnTo>
                  <a:pt x="429412" y="414337"/>
                </a:lnTo>
                <a:lnTo>
                  <a:pt x="423506" y="412750"/>
                </a:lnTo>
                <a:lnTo>
                  <a:pt x="419417" y="411492"/>
                </a:lnTo>
                <a:lnTo>
                  <a:pt x="418249" y="410933"/>
                </a:lnTo>
                <a:lnTo>
                  <a:pt x="421055" y="409003"/>
                </a:lnTo>
                <a:lnTo>
                  <a:pt x="425818" y="406400"/>
                </a:lnTo>
                <a:lnTo>
                  <a:pt x="431190" y="403860"/>
                </a:lnTo>
                <a:lnTo>
                  <a:pt x="437070" y="400050"/>
                </a:lnTo>
                <a:lnTo>
                  <a:pt x="451345" y="393700"/>
                </a:lnTo>
                <a:lnTo>
                  <a:pt x="467182" y="387350"/>
                </a:lnTo>
                <a:lnTo>
                  <a:pt x="484492" y="381000"/>
                </a:lnTo>
                <a:lnTo>
                  <a:pt x="502297" y="373380"/>
                </a:lnTo>
                <a:lnTo>
                  <a:pt x="537933" y="359410"/>
                </a:lnTo>
                <a:lnTo>
                  <a:pt x="576287" y="340360"/>
                </a:lnTo>
                <a:lnTo>
                  <a:pt x="594106" y="327660"/>
                </a:lnTo>
                <a:lnTo>
                  <a:pt x="598601" y="323850"/>
                </a:lnTo>
                <a:lnTo>
                  <a:pt x="601179" y="320040"/>
                </a:lnTo>
                <a:lnTo>
                  <a:pt x="601700" y="318770"/>
                </a:lnTo>
                <a:lnTo>
                  <a:pt x="602157" y="318770"/>
                </a:lnTo>
                <a:lnTo>
                  <a:pt x="604647" y="312420"/>
                </a:lnTo>
                <a:lnTo>
                  <a:pt x="605002" y="312420"/>
                </a:lnTo>
                <a:lnTo>
                  <a:pt x="605815" y="307340"/>
                </a:lnTo>
                <a:lnTo>
                  <a:pt x="605955" y="306438"/>
                </a:lnTo>
                <a:lnTo>
                  <a:pt x="605993" y="306222"/>
                </a:lnTo>
                <a:lnTo>
                  <a:pt x="580758" y="306222"/>
                </a:lnTo>
                <a:lnTo>
                  <a:pt x="580491" y="306222"/>
                </a:lnTo>
                <a:lnTo>
                  <a:pt x="580390" y="305892"/>
                </a:lnTo>
                <a:lnTo>
                  <a:pt x="580301" y="305587"/>
                </a:lnTo>
                <a:lnTo>
                  <a:pt x="580275" y="305777"/>
                </a:lnTo>
                <a:lnTo>
                  <a:pt x="580237" y="306438"/>
                </a:lnTo>
                <a:lnTo>
                  <a:pt x="580237" y="305892"/>
                </a:lnTo>
                <a:lnTo>
                  <a:pt x="580237" y="305739"/>
                </a:lnTo>
                <a:lnTo>
                  <a:pt x="580237" y="305587"/>
                </a:lnTo>
                <a:lnTo>
                  <a:pt x="580415" y="305892"/>
                </a:lnTo>
                <a:lnTo>
                  <a:pt x="606018" y="305892"/>
                </a:lnTo>
                <a:lnTo>
                  <a:pt x="606018" y="305587"/>
                </a:lnTo>
                <a:lnTo>
                  <a:pt x="606018" y="304431"/>
                </a:lnTo>
                <a:lnTo>
                  <a:pt x="605802" y="303530"/>
                </a:lnTo>
                <a:lnTo>
                  <a:pt x="604989" y="298450"/>
                </a:lnTo>
                <a:lnTo>
                  <a:pt x="604596" y="297180"/>
                </a:lnTo>
                <a:lnTo>
                  <a:pt x="602310" y="292100"/>
                </a:lnTo>
                <a:lnTo>
                  <a:pt x="601903" y="292100"/>
                </a:lnTo>
                <a:lnTo>
                  <a:pt x="601408" y="290830"/>
                </a:lnTo>
                <a:lnTo>
                  <a:pt x="600837" y="290830"/>
                </a:lnTo>
                <a:lnTo>
                  <a:pt x="597763" y="287020"/>
                </a:lnTo>
                <a:lnTo>
                  <a:pt x="597319" y="285750"/>
                </a:lnTo>
                <a:lnTo>
                  <a:pt x="596836" y="285750"/>
                </a:lnTo>
                <a:lnTo>
                  <a:pt x="592213" y="281940"/>
                </a:lnTo>
                <a:lnTo>
                  <a:pt x="586778" y="276860"/>
                </a:lnTo>
                <a:lnTo>
                  <a:pt x="580859" y="273050"/>
                </a:lnTo>
                <a:lnTo>
                  <a:pt x="580237" y="272821"/>
                </a:lnTo>
                <a:lnTo>
                  <a:pt x="580237" y="303530"/>
                </a:lnTo>
                <a:lnTo>
                  <a:pt x="580237" y="304317"/>
                </a:lnTo>
                <a:lnTo>
                  <a:pt x="580237" y="305015"/>
                </a:lnTo>
                <a:lnTo>
                  <a:pt x="580097" y="305142"/>
                </a:lnTo>
                <a:lnTo>
                  <a:pt x="580097" y="306438"/>
                </a:lnTo>
                <a:lnTo>
                  <a:pt x="580059" y="306222"/>
                </a:lnTo>
                <a:lnTo>
                  <a:pt x="580009" y="305892"/>
                </a:lnTo>
                <a:lnTo>
                  <a:pt x="579970" y="305587"/>
                </a:lnTo>
                <a:lnTo>
                  <a:pt x="579793" y="305803"/>
                </a:lnTo>
                <a:lnTo>
                  <a:pt x="579767" y="305587"/>
                </a:lnTo>
                <a:lnTo>
                  <a:pt x="579970" y="305587"/>
                </a:lnTo>
                <a:lnTo>
                  <a:pt x="580085" y="306222"/>
                </a:lnTo>
                <a:lnTo>
                  <a:pt x="580097" y="306438"/>
                </a:lnTo>
                <a:lnTo>
                  <a:pt x="580097" y="305142"/>
                </a:lnTo>
                <a:lnTo>
                  <a:pt x="580237" y="305015"/>
                </a:lnTo>
                <a:lnTo>
                  <a:pt x="580237" y="304317"/>
                </a:lnTo>
                <a:lnTo>
                  <a:pt x="580237" y="303530"/>
                </a:lnTo>
                <a:lnTo>
                  <a:pt x="580237" y="272821"/>
                </a:lnTo>
                <a:lnTo>
                  <a:pt x="579920" y="272694"/>
                </a:lnTo>
                <a:lnTo>
                  <a:pt x="579920" y="305295"/>
                </a:lnTo>
                <a:lnTo>
                  <a:pt x="579793" y="305447"/>
                </a:lnTo>
                <a:lnTo>
                  <a:pt x="579920" y="305295"/>
                </a:lnTo>
                <a:lnTo>
                  <a:pt x="579920" y="272694"/>
                </a:lnTo>
                <a:lnTo>
                  <a:pt x="574294" y="270510"/>
                </a:lnTo>
                <a:lnTo>
                  <a:pt x="567283" y="266700"/>
                </a:lnTo>
                <a:lnTo>
                  <a:pt x="559549" y="262890"/>
                </a:lnTo>
                <a:lnTo>
                  <a:pt x="551484" y="259080"/>
                </a:lnTo>
                <a:lnTo>
                  <a:pt x="534390" y="251460"/>
                </a:lnTo>
                <a:lnTo>
                  <a:pt x="497979" y="238760"/>
                </a:lnTo>
                <a:lnTo>
                  <a:pt x="479945" y="231140"/>
                </a:lnTo>
                <a:lnTo>
                  <a:pt x="462686" y="224790"/>
                </a:lnTo>
                <a:lnTo>
                  <a:pt x="446925" y="218440"/>
                </a:lnTo>
                <a:lnTo>
                  <a:pt x="439762" y="214630"/>
                </a:lnTo>
                <a:lnTo>
                  <a:pt x="433374" y="212090"/>
                </a:lnTo>
                <a:lnTo>
                  <a:pt x="427723" y="209550"/>
                </a:lnTo>
                <a:lnTo>
                  <a:pt x="422884" y="205740"/>
                </a:lnTo>
                <a:lnTo>
                  <a:pt x="421043" y="204470"/>
                </a:lnTo>
                <a:lnTo>
                  <a:pt x="419366" y="203314"/>
                </a:lnTo>
                <a:lnTo>
                  <a:pt x="416623" y="201930"/>
                </a:lnTo>
                <a:lnTo>
                  <a:pt x="415798" y="202272"/>
                </a:lnTo>
                <a:lnTo>
                  <a:pt x="416560" y="201930"/>
                </a:lnTo>
                <a:lnTo>
                  <a:pt x="416801" y="201790"/>
                </a:lnTo>
                <a:lnTo>
                  <a:pt x="448068" y="190500"/>
                </a:lnTo>
                <a:lnTo>
                  <a:pt x="466559" y="185420"/>
                </a:lnTo>
                <a:lnTo>
                  <a:pt x="487045" y="180340"/>
                </a:lnTo>
                <a:lnTo>
                  <a:pt x="509066" y="176530"/>
                </a:lnTo>
                <a:lnTo>
                  <a:pt x="554824" y="166370"/>
                </a:lnTo>
                <a:lnTo>
                  <a:pt x="598093" y="157480"/>
                </a:lnTo>
                <a:lnTo>
                  <a:pt x="642048" y="144780"/>
                </a:lnTo>
                <a:lnTo>
                  <a:pt x="649325" y="140970"/>
                </a:lnTo>
                <a:lnTo>
                  <a:pt x="655345" y="138430"/>
                </a:lnTo>
                <a:lnTo>
                  <a:pt x="659345" y="134620"/>
                </a:lnTo>
                <a:lnTo>
                  <a:pt x="660717" y="134620"/>
                </a:lnTo>
                <a:lnTo>
                  <a:pt x="661314" y="133350"/>
                </a:lnTo>
                <a:lnTo>
                  <a:pt x="664171" y="130810"/>
                </a:lnTo>
                <a:lnTo>
                  <a:pt x="664997" y="129540"/>
                </a:lnTo>
                <a:lnTo>
                  <a:pt x="665708" y="129540"/>
                </a:lnTo>
                <a:lnTo>
                  <a:pt x="667905" y="125730"/>
                </a:lnTo>
                <a:lnTo>
                  <a:pt x="668528" y="124460"/>
                </a:lnTo>
                <a:lnTo>
                  <a:pt x="668985" y="123190"/>
                </a:lnTo>
                <a:lnTo>
                  <a:pt x="670153" y="118110"/>
                </a:lnTo>
                <a:lnTo>
                  <a:pt x="670153" y="115570"/>
                </a:lnTo>
                <a:lnTo>
                  <a:pt x="670166" y="114935"/>
                </a:lnTo>
                <a:lnTo>
                  <a:pt x="670166" y="114046"/>
                </a:lnTo>
                <a:lnTo>
                  <a:pt x="670166" y="113030"/>
                </a:lnTo>
                <a:lnTo>
                  <a:pt x="670179" y="111760"/>
                </a:lnTo>
                <a:close/>
              </a:path>
              <a:path w="1510664" h="863600">
                <a:moveTo>
                  <a:pt x="802462" y="703364"/>
                </a:moveTo>
                <a:lnTo>
                  <a:pt x="802043" y="702970"/>
                </a:lnTo>
                <a:lnTo>
                  <a:pt x="802055" y="703364"/>
                </a:lnTo>
                <a:lnTo>
                  <a:pt x="802462" y="703364"/>
                </a:lnTo>
                <a:close/>
              </a:path>
              <a:path w="1510664" h="863600">
                <a:moveTo>
                  <a:pt x="803275" y="200533"/>
                </a:moveTo>
                <a:lnTo>
                  <a:pt x="803135" y="199745"/>
                </a:lnTo>
                <a:lnTo>
                  <a:pt x="802906" y="199390"/>
                </a:lnTo>
                <a:lnTo>
                  <a:pt x="803008" y="200660"/>
                </a:lnTo>
                <a:lnTo>
                  <a:pt x="803033" y="201930"/>
                </a:lnTo>
                <a:lnTo>
                  <a:pt x="803148" y="201472"/>
                </a:lnTo>
                <a:lnTo>
                  <a:pt x="803160" y="201028"/>
                </a:lnTo>
                <a:lnTo>
                  <a:pt x="803249" y="201218"/>
                </a:lnTo>
                <a:lnTo>
                  <a:pt x="803275" y="200533"/>
                </a:lnTo>
                <a:close/>
              </a:path>
              <a:path w="1510664" h="863600">
                <a:moveTo>
                  <a:pt x="867181" y="545769"/>
                </a:moveTo>
                <a:close/>
              </a:path>
              <a:path w="1510664" h="863600">
                <a:moveTo>
                  <a:pt x="995121" y="623570"/>
                </a:moveTo>
                <a:lnTo>
                  <a:pt x="969848" y="623570"/>
                </a:lnTo>
                <a:lnTo>
                  <a:pt x="969822" y="624192"/>
                </a:lnTo>
                <a:lnTo>
                  <a:pt x="969632" y="623989"/>
                </a:lnTo>
                <a:lnTo>
                  <a:pt x="969632" y="623709"/>
                </a:lnTo>
                <a:lnTo>
                  <a:pt x="969784" y="623989"/>
                </a:lnTo>
                <a:lnTo>
                  <a:pt x="969822" y="624192"/>
                </a:lnTo>
                <a:lnTo>
                  <a:pt x="969822" y="623570"/>
                </a:lnTo>
                <a:lnTo>
                  <a:pt x="969645" y="623570"/>
                </a:lnTo>
                <a:lnTo>
                  <a:pt x="969594" y="623379"/>
                </a:lnTo>
                <a:lnTo>
                  <a:pt x="969403" y="622592"/>
                </a:lnTo>
                <a:lnTo>
                  <a:pt x="969441" y="623227"/>
                </a:lnTo>
                <a:lnTo>
                  <a:pt x="969467" y="623379"/>
                </a:lnTo>
                <a:lnTo>
                  <a:pt x="969365" y="623519"/>
                </a:lnTo>
                <a:lnTo>
                  <a:pt x="969352" y="623379"/>
                </a:lnTo>
                <a:lnTo>
                  <a:pt x="969200" y="623379"/>
                </a:lnTo>
                <a:lnTo>
                  <a:pt x="968641" y="622592"/>
                </a:lnTo>
                <a:lnTo>
                  <a:pt x="968540" y="622452"/>
                </a:lnTo>
                <a:lnTo>
                  <a:pt x="967841" y="621868"/>
                </a:lnTo>
                <a:lnTo>
                  <a:pt x="967066" y="621868"/>
                </a:lnTo>
                <a:lnTo>
                  <a:pt x="966101" y="622452"/>
                </a:lnTo>
                <a:lnTo>
                  <a:pt x="963625" y="623570"/>
                </a:lnTo>
                <a:lnTo>
                  <a:pt x="915111" y="643890"/>
                </a:lnTo>
                <a:lnTo>
                  <a:pt x="849071" y="664210"/>
                </a:lnTo>
                <a:lnTo>
                  <a:pt x="833450" y="669290"/>
                </a:lnTo>
                <a:lnTo>
                  <a:pt x="795604" y="684530"/>
                </a:lnTo>
                <a:lnTo>
                  <a:pt x="786968" y="689610"/>
                </a:lnTo>
                <a:lnTo>
                  <a:pt x="786460" y="689610"/>
                </a:lnTo>
                <a:lnTo>
                  <a:pt x="785825" y="690880"/>
                </a:lnTo>
                <a:lnTo>
                  <a:pt x="785444" y="690880"/>
                </a:lnTo>
                <a:lnTo>
                  <a:pt x="783158" y="693420"/>
                </a:lnTo>
                <a:lnTo>
                  <a:pt x="781888" y="694690"/>
                </a:lnTo>
                <a:lnTo>
                  <a:pt x="779221" y="698500"/>
                </a:lnTo>
                <a:lnTo>
                  <a:pt x="778586" y="699770"/>
                </a:lnTo>
                <a:lnTo>
                  <a:pt x="777900" y="702310"/>
                </a:lnTo>
                <a:lnTo>
                  <a:pt x="777316" y="704405"/>
                </a:lnTo>
                <a:lnTo>
                  <a:pt x="777316" y="711200"/>
                </a:lnTo>
                <a:lnTo>
                  <a:pt x="777824" y="712470"/>
                </a:lnTo>
                <a:lnTo>
                  <a:pt x="778713" y="715010"/>
                </a:lnTo>
                <a:lnTo>
                  <a:pt x="779602" y="716280"/>
                </a:lnTo>
                <a:lnTo>
                  <a:pt x="780110" y="717550"/>
                </a:lnTo>
                <a:lnTo>
                  <a:pt x="780745" y="717550"/>
                </a:lnTo>
                <a:lnTo>
                  <a:pt x="781507" y="718820"/>
                </a:lnTo>
                <a:lnTo>
                  <a:pt x="783031" y="720090"/>
                </a:lnTo>
                <a:lnTo>
                  <a:pt x="783412" y="721360"/>
                </a:lnTo>
                <a:lnTo>
                  <a:pt x="783920" y="721360"/>
                </a:lnTo>
                <a:lnTo>
                  <a:pt x="784428" y="722630"/>
                </a:lnTo>
                <a:lnTo>
                  <a:pt x="786587" y="723900"/>
                </a:lnTo>
                <a:lnTo>
                  <a:pt x="787603" y="723900"/>
                </a:lnTo>
                <a:lnTo>
                  <a:pt x="790905" y="726440"/>
                </a:lnTo>
                <a:lnTo>
                  <a:pt x="799414" y="730250"/>
                </a:lnTo>
                <a:lnTo>
                  <a:pt x="809193" y="734060"/>
                </a:lnTo>
                <a:lnTo>
                  <a:pt x="819988" y="736600"/>
                </a:lnTo>
                <a:lnTo>
                  <a:pt x="837984" y="740537"/>
                </a:lnTo>
                <a:lnTo>
                  <a:pt x="854278" y="863600"/>
                </a:lnTo>
                <a:lnTo>
                  <a:pt x="908977" y="751840"/>
                </a:lnTo>
                <a:lnTo>
                  <a:pt x="913333" y="742950"/>
                </a:lnTo>
                <a:lnTo>
                  <a:pt x="883907" y="738085"/>
                </a:lnTo>
                <a:lnTo>
                  <a:pt x="882853" y="732790"/>
                </a:lnTo>
                <a:lnTo>
                  <a:pt x="882408" y="730250"/>
                </a:lnTo>
                <a:lnTo>
                  <a:pt x="881964" y="727710"/>
                </a:lnTo>
                <a:lnTo>
                  <a:pt x="878154" y="723900"/>
                </a:lnTo>
                <a:lnTo>
                  <a:pt x="849198" y="716280"/>
                </a:lnTo>
                <a:lnTo>
                  <a:pt x="837514" y="713740"/>
                </a:lnTo>
                <a:lnTo>
                  <a:pt x="826846" y="711200"/>
                </a:lnTo>
                <a:lnTo>
                  <a:pt x="817448" y="708660"/>
                </a:lnTo>
                <a:lnTo>
                  <a:pt x="809701" y="706120"/>
                </a:lnTo>
                <a:lnTo>
                  <a:pt x="809244" y="706120"/>
                </a:lnTo>
                <a:lnTo>
                  <a:pt x="809371" y="706056"/>
                </a:lnTo>
                <a:lnTo>
                  <a:pt x="811352" y="704850"/>
                </a:lnTo>
                <a:lnTo>
                  <a:pt x="816051" y="703580"/>
                </a:lnTo>
                <a:lnTo>
                  <a:pt x="808202" y="703580"/>
                </a:lnTo>
                <a:lnTo>
                  <a:pt x="808202" y="706755"/>
                </a:lnTo>
                <a:lnTo>
                  <a:pt x="807161" y="707390"/>
                </a:lnTo>
                <a:lnTo>
                  <a:pt x="804227" y="709650"/>
                </a:lnTo>
                <a:lnTo>
                  <a:pt x="805497" y="708660"/>
                </a:lnTo>
                <a:lnTo>
                  <a:pt x="807161" y="707390"/>
                </a:lnTo>
                <a:lnTo>
                  <a:pt x="803109" y="707390"/>
                </a:lnTo>
                <a:lnTo>
                  <a:pt x="803109" y="710133"/>
                </a:lnTo>
                <a:lnTo>
                  <a:pt x="802017" y="710692"/>
                </a:lnTo>
                <a:lnTo>
                  <a:pt x="802995" y="710133"/>
                </a:lnTo>
                <a:lnTo>
                  <a:pt x="803109" y="707390"/>
                </a:lnTo>
                <a:lnTo>
                  <a:pt x="802868" y="707390"/>
                </a:lnTo>
                <a:lnTo>
                  <a:pt x="802919" y="706755"/>
                </a:lnTo>
                <a:lnTo>
                  <a:pt x="803097" y="707390"/>
                </a:lnTo>
                <a:lnTo>
                  <a:pt x="803021" y="706755"/>
                </a:lnTo>
                <a:lnTo>
                  <a:pt x="808202" y="706755"/>
                </a:lnTo>
                <a:lnTo>
                  <a:pt x="808202" y="703580"/>
                </a:lnTo>
                <a:lnTo>
                  <a:pt x="802970" y="703580"/>
                </a:lnTo>
                <a:lnTo>
                  <a:pt x="802716" y="703580"/>
                </a:lnTo>
                <a:lnTo>
                  <a:pt x="802335" y="703580"/>
                </a:lnTo>
                <a:lnTo>
                  <a:pt x="802144" y="703580"/>
                </a:lnTo>
                <a:lnTo>
                  <a:pt x="802271" y="704405"/>
                </a:lnTo>
                <a:lnTo>
                  <a:pt x="802424" y="704405"/>
                </a:lnTo>
                <a:lnTo>
                  <a:pt x="803617" y="704405"/>
                </a:lnTo>
                <a:lnTo>
                  <a:pt x="804113" y="704850"/>
                </a:lnTo>
                <a:lnTo>
                  <a:pt x="802703" y="704850"/>
                </a:lnTo>
                <a:lnTo>
                  <a:pt x="802703" y="709650"/>
                </a:lnTo>
                <a:lnTo>
                  <a:pt x="802601" y="710133"/>
                </a:lnTo>
                <a:lnTo>
                  <a:pt x="801789" y="710806"/>
                </a:lnTo>
                <a:lnTo>
                  <a:pt x="802601" y="710133"/>
                </a:lnTo>
                <a:lnTo>
                  <a:pt x="801573" y="710844"/>
                </a:lnTo>
                <a:lnTo>
                  <a:pt x="802563" y="710133"/>
                </a:lnTo>
                <a:lnTo>
                  <a:pt x="802703" y="709650"/>
                </a:lnTo>
                <a:lnTo>
                  <a:pt x="802703" y="704850"/>
                </a:lnTo>
                <a:lnTo>
                  <a:pt x="802398" y="704850"/>
                </a:lnTo>
                <a:lnTo>
                  <a:pt x="802271" y="704405"/>
                </a:lnTo>
                <a:lnTo>
                  <a:pt x="802043" y="703580"/>
                </a:lnTo>
                <a:lnTo>
                  <a:pt x="801979" y="703364"/>
                </a:lnTo>
                <a:lnTo>
                  <a:pt x="801624" y="703008"/>
                </a:lnTo>
                <a:lnTo>
                  <a:pt x="802055" y="703364"/>
                </a:lnTo>
                <a:lnTo>
                  <a:pt x="801878" y="702970"/>
                </a:lnTo>
                <a:lnTo>
                  <a:pt x="801433" y="702691"/>
                </a:lnTo>
                <a:lnTo>
                  <a:pt x="801928" y="702970"/>
                </a:lnTo>
                <a:lnTo>
                  <a:pt x="801801" y="702691"/>
                </a:lnTo>
                <a:lnTo>
                  <a:pt x="802678" y="703364"/>
                </a:lnTo>
                <a:lnTo>
                  <a:pt x="816546" y="703364"/>
                </a:lnTo>
                <a:lnTo>
                  <a:pt x="818896" y="702310"/>
                </a:lnTo>
                <a:lnTo>
                  <a:pt x="827608" y="698500"/>
                </a:lnTo>
                <a:lnTo>
                  <a:pt x="841578" y="693420"/>
                </a:lnTo>
                <a:lnTo>
                  <a:pt x="856818" y="688340"/>
                </a:lnTo>
                <a:lnTo>
                  <a:pt x="873074" y="684530"/>
                </a:lnTo>
                <a:lnTo>
                  <a:pt x="889965" y="678180"/>
                </a:lnTo>
                <a:lnTo>
                  <a:pt x="923620" y="668020"/>
                </a:lnTo>
                <a:lnTo>
                  <a:pt x="939241" y="662940"/>
                </a:lnTo>
                <a:lnTo>
                  <a:pt x="953719" y="657860"/>
                </a:lnTo>
                <a:lnTo>
                  <a:pt x="960450" y="654050"/>
                </a:lnTo>
                <a:lnTo>
                  <a:pt x="966673" y="651510"/>
                </a:lnTo>
                <a:lnTo>
                  <a:pt x="972515" y="648970"/>
                </a:lnTo>
                <a:lnTo>
                  <a:pt x="977849" y="645160"/>
                </a:lnTo>
                <a:lnTo>
                  <a:pt x="982929" y="642620"/>
                </a:lnTo>
                <a:lnTo>
                  <a:pt x="987374" y="638810"/>
                </a:lnTo>
                <a:lnTo>
                  <a:pt x="989660" y="636270"/>
                </a:lnTo>
                <a:lnTo>
                  <a:pt x="990422" y="635000"/>
                </a:lnTo>
                <a:lnTo>
                  <a:pt x="990930" y="635000"/>
                </a:lnTo>
                <a:lnTo>
                  <a:pt x="993470" y="629920"/>
                </a:lnTo>
                <a:lnTo>
                  <a:pt x="993978" y="628650"/>
                </a:lnTo>
                <a:lnTo>
                  <a:pt x="994232" y="627380"/>
                </a:lnTo>
                <a:lnTo>
                  <a:pt x="994867" y="624840"/>
                </a:lnTo>
                <a:lnTo>
                  <a:pt x="994968" y="624306"/>
                </a:lnTo>
                <a:lnTo>
                  <a:pt x="995032" y="623989"/>
                </a:lnTo>
                <a:lnTo>
                  <a:pt x="995121" y="623570"/>
                </a:lnTo>
                <a:close/>
              </a:path>
              <a:path w="1510664" h="863600">
                <a:moveTo>
                  <a:pt x="1033297" y="114427"/>
                </a:moveTo>
                <a:lnTo>
                  <a:pt x="1033145" y="114566"/>
                </a:lnTo>
                <a:lnTo>
                  <a:pt x="1033297" y="114427"/>
                </a:lnTo>
                <a:close/>
              </a:path>
              <a:path w="1510664" h="863600">
                <a:moveTo>
                  <a:pt x="1058875" y="114935"/>
                </a:moveTo>
                <a:lnTo>
                  <a:pt x="1033157" y="114935"/>
                </a:lnTo>
                <a:lnTo>
                  <a:pt x="1033170" y="115112"/>
                </a:lnTo>
                <a:lnTo>
                  <a:pt x="1033056" y="114935"/>
                </a:lnTo>
                <a:lnTo>
                  <a:pt x="1032967" y="115582"/>
                </a:lnTo>
                <a:lnTo>
                  <a:pt x="1032967" y="114935"/>
                </a:lnTo>
                <a:lnTo>
                  <a:pt x="1032776" y="114935"/>
                </a:lnTo>
                <a:lnTo>
                  <a:pt x="1032827" y="114769"/>
                </a:lnTo>
                <a:lnTo>
                  <a:pt x="1032586" y="114935"/>
                </a:lnTo>
                <a:lnTo>
                  <a:pt x="1031938" y="115341"/>
                </a:lnTo>
                <a:lnTo>
                  <a:pt x="1032573" y="114935"/>
                </a:lnTo>
                <a:lnTo>
                  <a:pt x="1032294" y="114935"/>
                </a:lnTo>
                <a:lnTo>
                  <a:pt x="1031570" y="115570"/>
                </a:lnTo>
                <a:lnTo>
                  <a:pt x="1029538" y="116840"/>
                </a:lnTo>
                <a:lnTo>
                  <a:pt x="1025474" y="118110"/>
                </a:lnTo>
                <a:lnTo>
                  <a:pt x="1020648" y="120650"/>
                </a:lnTo>
                <a:lnTo>
                  <a:pt x="1014171" y="123190"/>
                </a:lnTo>
                <a:lnTo>
                  <a:pt x="1007059" y="125730"/>
                </a:lnTo>
                <a:lnTo>
                  <a:pt x="998804" y="127000"/>
                </a:lnTo>
                <a:lnTo>
                  <a:pt x="989914" y="129540"/>
                </a:lnTo>
                <a:lnTo>
                  <a:pt x="980516" y="132080"/>
                </a:lnTo>
                <a:lnTo>
                  <a:pt x="960069" y="137160"/>
                </a:lnTo>
                <a:lnTo>
                  <a:pt x="938098" y="140970"/>
                </a:lnTo>
                <a:lnTo>
                  <a:pt x="892632" y="151130"/>
                </a:lnTo>
                <a:lnTo>
                  <a:pt x="849325" y="160020"/>
                </a:lnTo>
                <a:lnTo>
                  <a:pt x="805764" y="172720"/>
                </a:lnTo>
                <a:lnTo>
                  <a:pt x="804240" y="173304"/>
                </a:lnTo>
                <a:lnTo>
                  <a:pt x="804240" y="201930"/>
                </a:lnTo>
                <a:lnTo>
                  <a:pt x="803821" y="202285"/>
                </a:lnTo>
                <a:lnTo>
                  <a:pt x="803160" y="202692"/>
                </a:lnTo>
                <a:lnTo>
                  <a:pt x="803795" y="202234"/>
                </a:lnTo>
                <a:lnTo>
                  <a:pt x="803668" y="202234"/>
                </a:lnTo>
                <a:lnTo>
                  <a:pt x="804240" y="201930"/>
                </a:lnTo>
                <a:lnTo>
                  <a:pt x="804240" y="173304"/>
                </a:lnTo>
                <a:lnTo>
                  <a:pt x="803859" y="173443"/>
                </a:lnTo>
                <a:lnTo>
                  <a:pt x="803859" y="200660"/>
                </a:lnTo>
                <a:lnTo>
                  <a:pt x="803744" y="200533"/>
                </a:lnTo>
                <a:lnTo>
                  <a:pt x="803579" y="200266"/>
                </a:lnTo>
                <a:lnTo>
                  <a:pt x="803579" y="201930"/>
                </a:lnTo>
                <a:lnTo>
                  <a:pt x="803389" y="202234"/>
                </a:lnTo>
                <a:lnTo>
                  <a:pt x="803186" y="202539"/>
                </a:lnTo>
                <a:lnTo>
                  <a:pt x="803236" y="202234"/>
                </a:lnTo>
                <a:lnTo>
                  <a:pt x="803109" y="202387"/>
                </a:lnTo>
                <a:lnTo>
                  <a:pt x="803033" y="201930"/>
                </a:lnTo>
                <a:lnTo>
                  <a:pt x="802843" y="202234"/>
                </a:lnTo>
                <a:lnTo>
                  <a:pt x="802957" y="200533"/>
                </a:lnTo>
                <a:lnTo>
                  <a:pt x="802894" y="199390"/>
                </a:lnTo>
                <a:lnTo>
                  <a:pt x="802881" y="199047"/>
                </a:lnTo>
                <a:lnTo>
                  <a:pt x="802957" y="199186"/>
                </a:lnTo>
                <a:lnTo>
                  <a:pt x="802906" y="199390"/>
                </a:lnTo>
                <a:lnTo>
                  <a:pt x="803160" y="199745"/>
                </a:lnTo>
                <a:lnTo>
                  <a:pt x="803071" y="199390"/>
                </a:lnTo>
                <a:lnTo>
                  <a:pt x="803160" y="199745"/>
                </a:lnTo>
                <a:lnTo>
                  <a:pt x="803275" y="200533"/>
                </a:lnTo>
                <a:lnTo>
                  <a:pt x="803363" y="201028"/>
                </a:lnTo>
                <a:lnTo>
                  <a:pt x="803478" y="200660"/>
                </a:lnTo>
                <a:lnTo>
                  <a:pt x="803376" y="201472"/>
                </a:lnTo>
                <a:lnTo>
                  <a:pt x="803452" y="201701"/>
                </a:lnTo>
                <a:lnTo>
                  <a:pt x="803351" y="201472"/>
                </a:lnTo>
                <a:lnTo>
                  <a:pt x="803236" y="202234"/>
                </a:lnTo>
                <a:lnTo>
                  <a:pt x="803541" y="201955"/>
                </a:lnTo>
                <a:lnTo>
                  <a:pt x="803579" y="200266"/>
                </a:lnTo>
                <a:lnTo>
                  <a:pt x="803224" y="199631"/>
                </a:lnTo>
                <a:lnTo>
                  <a:pt x="803770" y="200533"/>
                </a:lnTo>
                <a:lnTo>
                  <a:pt x="803859" y="200660"/>
                </a:lnTo>
                <a:lnTo>
                  <a:pt x="803859" y="173443"/>
                </a:lnTo>
                <a:lnTo>
                  <a:pt x="802652" y="173901"/>
                </a:lnTo>
                <a:lnTo>
                  <a:pt x="802652" y="203365"/>
                </a:lnTo>
                <a:lnTo>
                  <a:pt x="802233" y="203746"/>
                </a:lnTo>
                <a:lnTo>
                  <a:pt x="802652" y="203365"/>
                </a:lnTo>
                <a:lnTo>
                  <a:pt x="802652" y="173901"/>
                </a:lnTo>
                <a:lnTo>
                  <a:pt x="802462" y="173977"/>
                </a:lnTo>
                <a:lnTo>
                  <a:pt x="802462" y="203200"/>
                </a:lnTo>
                <a:lnTo>
                  <a:pt x="802360" y="203454"/>
                </a:lnTo>
                <a:lnTo>
                  <a:pt x="802030" y="203733"/>
                </a:lnTo>
                <a:lnTo>
                  <a:pt x="802462" y="203200"/>
                </a:lnTo>
                <a:lnTo>
                  <a:pt x="802462" y="173977"/>
                </a:lnTo>
                <a:lnTo>
                  <a:pt x="799033" y="175260"/>
                </a:lnTo>
                <a:lnTo>
                  <a:pt x="793064" y="179070"/>
                </a:lnTo>
                <a:lnTo>
                  <a:pt x="787222" y="182880"/>
                </a:lnTo>
                <a:lnTo>
                  <a:pt x="786587" y="182880"/>
                </a:lnTo>
                <a:lnTo>
                  <a:pt x="782269" y="187960"/>
                </a:lnTo>
                <a:lnTo>
                  <a:pt x="781634" y="187960"/>
                </a:lnTo>
                <a:lnTo>
                  <a:pt x="780999" y="189230"/>
                </a:lnTo>
                <a:lnTo>
                  <a:pt x="779348" y="191770"/>
                </a:lnTo>
                <a:lnTo>
                  <a:pt x="778586" y="194310"/>
                </a:lnTo>
                <a:lnTo>
                  <a:pt x="778078" y="195580"/>
                </a:lnTo>
                <a:lnTo>
                  <a:pt x="777824" y="196850"/>
                </a:lnTo>
                <a:lnTo>
                  <a:pt x="777684" y="198120"/>
                </a:lnTo>
                <a:lnTo>
                  <a:pt x="777621" y="198831"/>
                </a:lnTo>
                <a:lnTo>
                  <a:pt x="777557" y="199390"/>
                </a:lnTo>
                <a:lnTo>
                  <a:pt x="777455" y="200533"/>
                </a:lnTo>
                <a:lnTo>
                  <a:pt x="777430" y="203746"/>
                </a:lnTo>
                <a:lnTo>
                  <a:pt x="778459" y="208280"/>
                </a:lnTo>
                <a:lnTo>
                  <a:pt x="778840" y="209550"/>
                </a:lnTo>
                <a:lnTo>
                  <a:pt x="779348" y="210820"/>
                </a:lnTo>
                <a:lnTo>
                  <a:pt x="780110" y="210820"/>
                </a:lnTo>
                <a:lnTo>
                  <a:pt x="782015" y="214630"/>
                </a:lnTo>
                <a:lnTo>
                  <a:pt x="782396" y="215900"/>
                </a:lnTo>
                <a:lnTo>
                  <a:pt x="783539" y="215900"/>
                </a:lnTo>
                <a:lnTo>
                  <a:pt x="786333" y="219710"/>
                </a:lnTo>
                <a:lnTo>
                  <a:pt x="824814" y="241300"/>
                </a:lnTo>
                <a:lnTo>
                  <a:pt x="841451" y="248920"/>
                </a:lnTo>
                <a:lnTo>
                  <a:pt x="859231" y="255270"/>
                </a:lnTo>
                <a:lnTo>
                  <a:pt x="877519" y="262890"/>
                </a:lnTo>
                <a:lnTo>
                  <a:pt x="913714" y="275590"/>
                </a:lnTo>
                <a:lnTo>
                  <a:pt x="930224" y="283210"/>
                </a:lnTo>
                <a:lnTo>
                  <a:pt x="937717" y="285750"/>
                </a:lnTo>
                <a:lnTo>
                  <a:pt x="944702" y="289560"/>
                </a:lnTo>
                <a:lnTo>
                  <a:pt x="951179" y="293370"/>
                </a:lnTo>
                <a:lnTo>
                  <a:pt x="956640" y="295910"/>
                </a:lnTo>
                <a:lnTo>
                  <a:pt x="961593" y="299720"/>
                </a:lnTo>
                <a:lnTo>
                  <a:pt x="965022" y="302260"/>
                </a:lnTo>
                <a:lnTo>
                  <a:pt x="966482" y="303530"/>
                </a:lnTo>
                <a:lnTo>
                  <a:pt x="967486" y="304368"/>
                </a:lnTo>
                <a:lnTo>
                  <a:pt x="968311" y="305206"/>
                </a:lnTo>
                <a:lnTo>
                  <a:pt x="967409" y="304368"/>
                </a:lnTo>
                <a:lnTo>
                  <a:pt x="968171" y="305435"/>
                </a:lnTo>
                <a:lnTo>
                  <a:pt x="967905" y="305866"/>
                </a:lnTo>
                <a:lnTo>
                  <a:pt x="968082" y="305714"/>
                </a:lnTo>
                <a:lnTo>
                  <a:pt x="967968" y="305917"/>
                </a:lnTo>
                <a:lnTo>
                  <a:pt x="967663" y="306133"/>
                </a:lnTo>
                <a:lnTo>
                  <a:pt x="967447" y="306438"/>
                </a:lnTo>
                <a:lnTo>
                  <a:pt x="966546" y="307340"/>
                </a:lnTo>
                <a:lnTo>
                  <a:pt x="964133" y="309880"/>
                </a:lnTo>
                <a:lnTo>
                  <a:pt x="960958" y="312420"/>
                </a:lnTo>
                <a:lnTo>
                  <a:pt x="956640" y="314960"/>
                </a:lnTo>
                <a:lnTo>
                  <a:pt x="951433" y="318770"/>
                </a:lnTo>
                <a:lnTo>
                  <a:pt x="945464" y="321310"/>
                </a:lnTo>
                <a:lnTo>
                  <a:pt x="931621" y="328930"/>
                </a:lnTo>
                <a:lnTo>
                  <a:pt x="915873" y="335280"/>
                </a:lnTo>
                <a:lnTo>
                  <a:pt x="898982" y="342900"/>
                </a:lnTo>
                <a:lnTo>
                  <a:pt x="881329" y="349250"/>
                </a:lnTo>
                <a:lnTo>
                  <a:pt x="846277" y="363220"/>
                </a:lnTo>
                <a:lnTo>
                  <a:pt x="829894" y="370840"/>
                </a:lnTo>
                <a:lnTo>
                  <a:pt x="815289" y="377190"/>
                </a:lnTo>
                <a:lnTo>
                  <a:pt x="808304" y="379730"/>
                </a:lnTo>
                <a:lnTo>
                  <a:pt x="802081" y="383540"/>
                </a:lnTo>
                <a:lnTo>
                  <a:pt x="796620" y="387350"/>
                </a:lnTo>
                <a:lnTo>
                  <a:pt x="791540" y="389890"/>
                </a:lnTo>
                <a:lnTo>
                  <a:pt x="787349" y="393700"/>
                </a:lnTo>
                <a:lnTo>
                  <a:pt x="786841" y="393700"/>
                </a:lnTo>
                <a:lnTo>
                  <a:pt x="785952" y="394970"/>
                </a:lnTo>
                <a:lnTo>
                  <a:pt x="783412" y="397510"/>
                </a:lnTo>
                <a:lnTo>
                  <a:pt x="782777" y="398780"/>
                </a:lnTo>
                <a:lnTo>
                  <a:pt x="781761" y="400050"/>
                </a:lnTo>
                <a:lnTo>
                  <a:pt x="780110" y="402590"/>
                </a:lnTo>
                <a:lnTo>
                  <a:pt x="778840" y="405130"/>
                </a:lnTo>
                <a:lnTo>
                  <a:pt x="778586" y="406400"/>
                </a:lnTo>
                <a:lnTo>
                  <a:pt x="777570" y="410210"/>
                </a:lnTo>
                <a:lnTo>
                  <a:pt x="777659" y="413156"/>
                </a:lnTo>
                <a:lnTo>
                  <a:pt x="778459" y="416560"/>
                </a:lnTo>
                <a:lnTo>
                  <a:pt x="778713" y="417830"/>
                </a:lnTo>
                <a:lnTo>
                  <a:pt x="779348" y="419100"/>
                </a:lnTo>
                <a:lnTo>
                  <a:pt x="780237" y="420370"/>
                </a:lnTo>
                <a:lnTo>
                  <a:pt x="782396" y="424180"/>
                </a:lnTo>
                <a:lnTo>
                  <a:pt x="783158" y="425450"/>
                </a:lnTo>
                <a:lnTo>
                  <a:pt x="784047" y="426720"/>
                </a:lnTo>
                <a:lnTo>
                  <a:pt x="786587" y="427990"/>
                </a:lnTo>
                <a:lnTo>
                  <a:pt x="787095" y="429260"/>
                </a:lnTo>
                <a:lnTo>
                  <a:pt x="787603" y="429260"/>
                </a:lnTo>
                <a:lnTo>
                  <a:pt x="791540" y="431800"/>
                </a:lnTo>
                <a:lnTo>
                  <a:pt x="797128" y="434340"/>
                </a:lnTo>
                <a:lnTo>
                  <a:pt x="802462" y="436880"/>
                </a:lnTo>
                <a:lnTo>
                  <a:pt x="808812" y="438150"/>
                </a:lnTo>
                <a:lnTo>
                  <a:pt x="815543" y="440690"/>
                </a:lnTo>
                <a:lnTo>
                  <a:pt x="829767" y="444500"/>
                </a:lnTo>
                <a:lnTo>
                  <a:pt x="845769" y="447040"/>
                </a:lnTo>
                <a:lnTo>
                  <a:pt x="880059" y="452120"/>
                </a:lnTo>
                <a:lnTo>
                  <a:pt x="897585" y="455930"/>
                </a:lnTo>
                <a:lnTo>
                  <a:pt x="944702" y="463550"/>
                </a:lnTo>
                <a:lnTo>
                  <a:pt x="961847" y="468630"/>
                </a:lnTo>
                <a:lnTo>
                  <a:pt x="964374" y="469404"/>
                </a:lnTo>
                <a:lnTo>
                  <a:pt x="959307" y="472440"/>
                </a:lnTo>
                <a:lnTo>
                  <a:pt x="950798" y="476250"/>
                </a:lnTo>
                <a:lnTo>
                  <a:pt x="940511" y="481330"/>
                </a:lnTo>
                <a:lnTo>
                  <a:pt x="929081" y="486410"/>
                </a:lnTo>
                <a:lnTo>
                  <a:pt x="892251" y="501650"/>
                </a:lnTo>
                <a:lnTo>
                  <a:pt x="880440" y="506730"/>
                </a:lnTo>
                <a:lnTo>
                  <a:pt x="869772" y="513080"/>
                </a:lnTo>
                <a:lnTo>
                  <a:pt x="867219" y="514451"/>
                </a:lnTo>
                <a:lnTo>
                  <a:pt x="867219" y="543140"/>
                </a:lnTo>
                <a:lnTo>
                  <a:pt x="867156" y="543280"/>
                </a:lnTo>
                <a:lnTo>
                  <a:pt x="867092" y="543407"/>
                </a:lnTo>
                <a:lnTo>
                  <a:pt x="866851" y="543140"/>
                </a:lnTo>
                <a:lnTo>
                  <a:pt x="867067" y="543458"/>
                </a:lnTo>
                <a:lnTo>
                  <a:pt x="866825" y="543140"/>
                </a:lnTo>
                <a:lnTo>
                  <a:pt x="866863" y="543598"/>
                </a:lnTo>
                <a:lnTo>
                  <a:pt x="866813" y="543140"/>
                </a:lnTo>
                <a:lnTo>
                  <a:pt x="866216" y="542290"/>
                </a:lnTo>
                <a:lnTo>
                  <a:pt x="866851" y="543140"/>
                </a:lnTo>
                <a:lnTo>
                  <a:pt x="867143" y="543140"/>
                </a:lnTo>
                <a:lnTo>
                  <a:pt x="867219" y="514451"/>
                </a:lnTo>
                <a:lnTo>
                  <a:pt x="860247" y="518160"/>
                </a:lnTo>
                <a:lnTo>
                  <a:pt x="855802" y="520700"/>
                </a:lnTo>
                <a:lnTo>
                  <a:pt x="851865" y="524510"/>
                </a:lnTo>
                <a:lnTo>
                  <a:pt x="848436" y="528320"/>
                </a:lnTo>
                <a:lnTo>
                  <a:pt x="847928" y="528320"/>
                </a:lnTo>
                <a:lnTo>
                  <a:pt x="847420" y="529590"/>
                </a:lnTo>
                <a:lnTo>
                  <a:pt x="847039" y="529590"/>
                </a:lnTo>
                <a:lnTo>
                  <a:pt x="845261" y="532130"/>
                </a:lnTo>
                <a:lnTo>
                  <a:pt x="844753" y="533400"/>
                </a:lnTo>
                <a:lnTo>
                  <a:pt x="844245" y="533400"/>
                </a:lnTo>
                <a:lnTo>
                  <a:pt x="843991" y="534670"/>
                </a:lnTo>
                <a:lnTo>
                  <a:pt x="842848" y="537210"/>
                </a:lnTo>
                <a:lnTo>
                  <a:pt x="842340" y="538480"/>
                </a:lnTo>
                <a:lnTo>
                  <a:pt x="842086" y="539750"/>
                </a:lnTo>
                <a:lnTo>
                  <a:pt x="841832" y="539750"/>
                </a:lnTo>
                <a:lnTo>
                  <a:pt x="841451" y="542290"/>
                </a:lnTo>
                <a:lnTo>
                  <a:pt x="841362" y="543140"/>
                </a:lnTo>
                <a:lnTo>
                  <a:pt x="841324" y="546201"/>
                </a:lnTo>
                <a:lnTo>
                  <a:pt x="841451" y="546201"/>
                </a:lnTo>
                <a:lnTo>
                  <a:pt x="841832" y="549910"/>
                </a:lnTo>
                <a:lnTo>
                  <a:pt x="842848" y="552450"/>
                </a:lnTo>
                <a:lnTo>
                  <a:pt x="843991" y="554990"/>
                </a:lnTo>
                <a:lnTo>
                  <a:pt x="844372" y="556260"/>
                </a:lnTo>
                <a:lnTo>
                  <a:pt x="844880" y="556260"/>
                </a:lnTo>
                <a:lnTo>
                  <a:pt x="845388" y="557530"/>
                </a:lnTo>
                <a:lnTo>
                  <a:pt x="847293" y="560070"/>
                </a:lnTo>
                <a:lnTo>
                  <a:pt x="847674" y="560070"/>
                </a:lnTo>
                <a:lnTo>
                  <a:pt x="850976" y="563880"/>
                </a:lnTo>
                <a:lnTo>
                  <a:pt x="855294" y="567690"/>
                </a:lnTo>
                <a:lnTo>
                  <a:pt x="859612" y="570230"/>
                </a:lnTo>
                <a:lnTo>
                  <a:pt x="869264" y="576580"/>
                </a:lnTo>
                <a:lnTo>
                  <a:pt x="880186" y="581660"/>
                </a:lnTo>
                <a:lnTo>
                  <a:pt x="892124" y="586740"/>
                </a:lnTo>
                <a:lnTo>
                  <a:pt x="917143" y="596900"/>
                </a:lnTo>
                <a:lnTo>
                  <a:pt x="941019" y="607060"/>
                </a:lnTo>
                <a:lnTo>
                  <a:pt x="951306" y="610870"/>
                </a:lnTo>
                <a:lnTo>
                  <a:pt x="960196" y="615950"/>
                </a:lnTo>
                <a:lnTo>
                  <a:pt x="966673" y="621030"/>
                </a:lnTo>
                <a:lnTo>
                  <a:pt x="967460" y="621601"/>
                </a:lnTo>
                <a:lnTo>
                  <a:pt x="967841" y="621868"/>
                </a:lnTo>
                <a:lnTo>
                  <a:pt x="968603" y="622452"/>
                </a:lnTo>
                <a:lnTo>
                  <a:pt x="968756" y="622592"/>
                </a:lnTo>
                <a:lnTo>
                  <a:pt x="969035" y="622592"/>
                </a:lnTo>
                <a:lnTo>
                  <a:pt x="969238" y="622973"/>
                </a:lnTo>
                <a:lnTo>
                  <a:pt x="969187" y="622452"/>
                </a:lnTo>
                <a:lnTo>
                  <a:pt x="969111" y="621868"/>
                </a:lnTo>
                <a:lnTo>
                  <a:pt x="968819" y="622452"/>
                </a:lnTo>
                <a:lnTo>
                  <a:pt x="969098" y="621868"/>
                </a:lnTo>
                <a:lnTo>
                  <a:pt x="969098" y="621449"/>
                </a:lnTo>
                <a:lnTo>
                  <a:pt x="969225" y="621868"/>
                </a:lnTo>
                <a:lnTo>
                  <a:pt x="969276" y="623036"/>
                </a:lnTo>
                <a:lnTo>
                  <a:pt x="969403" y="622452"/>
                </a:lnTo>
                <a:lnTo>
                  <a:pt x="969479" y="621309"/>
                </a:lnTo>
                <a:lnTo>
                  <a:pt x="969403" y="622452"/>
                </a:lnTo>
                <a:lnTo>
                  <a:pt x="969403" y="622592"/>
                </a:lnTo>
                <a:lnTo>
                  <a:pt x="969632" y="623379"/>
                </a:lnTo>
                <a:lnTo>
                  <a:pt x="995133" y="623379"/>
                </a:lnTo>
                <a:lnTo>
                  <a:pt x="995019" y="620382"/>
                </a:lnTo>
                <a:lnTo>
                  <a:pt x="994930" y="619760"/>
                </a:lnTo>
                <a:lnTo>
                  <a:pt x="994829" y="619150"/>
                </a:lnTo>
                <a:lnTo>
                  <a:pt x="994740" y="618490"/>
                </a:lnTo>
                <a:lnTo>
                  <a:pt x="994613" y="617220"/>
                </a:lnTo>
                <a:lnTo>
                  <a:pt x="994359" y="615950"/>
                </a:lnTo>
                <a:lnTo>
                  <a:pt x="992835" y="612140"/>
                </a:lnTo>
                <a:lnTo>
                  <a:pt x="992454" y="610870"/>
                </a:lnTo>
                <a:lnTo>
                  <a:pt x="992073" y="610870"/>
                </a:lnTo>
                <a:lnTo>
                  <a:pt x="991565" y="609600"/>
                </a:lnTo>
                <a:lnTo>
                  <a:pt x="989787" y="607060"/>
                </a:lnTo>
                <a:lnTo>
                  <a:pt x="989406" y="607060"/>
                </a:lnTo>
                <a:lnTo>
                  <a:pt x="989025" y="605790"/>
                </a:lnTo>
                <a:lnTo>
                  <a:pt x="985088" y="601980"/>
                </a:lnTo>
                <a:lnTo>
                  <a:pt x="981024" y="599440"/>
                </a:lnTo>
                <a:lnTo>
                  <a:pt x="972261" y="593090"/>
                </a:lnTo>
                <a:lnTo>
                  <a:pt x="970114" y="592010"/>
                </a:lnTo>
                <a:lnTo>
                  <a:pt x="970114" y="619150"/>
                </a:lnTo>
                <a:lnTo>
                  <a:pt x="969924" y="619391"/>
                </a:lnTo>
                <a:lnTo>
                  <a:pt x="969924" y="619645"/>
                </a:lnTo>
                <a:lnTo>
                  <a:pt x="969619" y="620102"/>
                </a:lnTo>
                <a:lnTo>
                  <a:pt x="969924" y="619645"/>
                </a:lnTo>
                <a:lnTo>
                  <a:pt x="969924" y="619391"/>
                </a:lnTo>
                <a:lnTo>
                  <a:pt x="969556" y="619734"/>
                </a:lnTo>
                <a:lnTo>
                  <a:pt x="969556" y="620179"/>
                </a:lnTo>
                <a:lnTo>
                  <a:pt x="969518" y="620750"/>
                </a:lnTo>
                <a:lnTo>
                  <a:pt x="969505" y="621030"/>
                </a:lnTo>
                <a:lnTo>
                  <a:pt x="969314" y="621309"/>
                </a:lnTo>
                <a:lnTo>
                  <a:pt x="969518" y="620750"/>
                </a:lnTo>
                <a:lnTo>
                  <a:pt x="969518" y="620255"/>
                </a:lnTo>
                <a:lnTo>
                  <a:pt x="969416" y="620382"/>
                </a:lnTo>
                <a:lnTo>
                  <a:pt x="969556" y="620179"/>
                </a:lnTo>
                <a:lnTo>
                  <a:pt x="969556" y="619734"/>
                </a:lnTo>
                <a:lnTo>
                  <a:pt x="970114" y="619150"/>
                </a:lnTo>
                <a:lnTo>
                  <a:pt x="970114" y="592010"/>
                </a:lnTo>
                <a:lnTo>
                  <a:pt x="969403" y="591654"/>
                </a:lnTo>
                <a:lnTo>
                  <a:pt x="969403" y="620395"/>
                </a:lnTo>
                <a:lnTo>
                  <a:pt x="969010" y="621030"/>
                </a:lnTo>
                <a:lnTo>
                  <a:pt x="969403" y="620395"/>
                </a:lnTo>
                <a:lnTo>
                  <a:pt x="969403" y="591654"/>
                </a:lnTo>
                <a:lnTo>
                  <a:pt x="962228" y="588010"/>
                </a:lnTo>
                <a:lnTo>
                  <a:pt x="951052" y="582930"/>
                </a:lnTo>
                <a:lnTo>
                  <a:pt x="939114" y="577850"/>
                </a:lnTo>
                <a:lnTo>
                  <a:pt x="914349" y="567690"/>
                </a:lnTo>
                <a:lnTo>
                  <a:pt x="902538" y="562610"/>
                </a:lnTo>
                <a:lnTo>
                  <a:pt x="891616" y="557530"/>
                </a:lnTo>
                <a:lnTo>
                  <a:pt x="882218" y="553720"/>
                </a:lnTo>
                <a:lnTo>
                  <a:pt x="874217" y="548640"/>
                </a:lnTo>
                <a:lnTo>
                  <a:pt x="871296" y="547370"/>
                </a:lnTo>
                <a:lnTo>
                  <a:pt x="869518" y="546201"/>
                </a:lnTo>
                <a:lnTo>
                  <a:pt x="869124" y="545846"/>
                </a:lnTo>
                <a:lnTo>
                  <a:pt x="868311" y="545033"/>
                </a:lnTo>
                <a:lnTo>
                  <a:pt x="867943" y="544728"/>
                </a:lnTo>
                <a:lnTo>
                  <a:pt x="867943" y="545223"/>
                </a:lnTo>
                <a:lnTo>
                  <a:pt x="867232" y="545744"/>
                </a:lnTo>
                <a:lnTo>
                  <a:pt x="867206" y="546112"/>
                </a:lnTo>
                <a:lnTo>
                  <a:pt x="867156" y="545846"/>
                </a:lnTo>
                <a:lnTo>
                  <a:pt x="866978" y="546201"/>
                </a:lnTo>
                <a:lnTo>
                  <a:pt x="866635" y="546976"/>
                </a:lnTo>
                <a:lnTo>
                  <a:pt x="866343" y="547370"/>
                </a:lnTo>
                <a:lnTo>
                  <a:pt x="866609" y="547014"/>
                </a:lnTo>
                <a:lnTo>
                  <a:pt x="866851" y="546354"/>
                </a:lnTo>
                <a:lnTo>
                  <a:pt x="867105" y="545846"/>
                </a:lnTo>
                <a:lnTo>
                  <a:pt x="866609" y="546201"/>
                </a:lnTo>
                <a:lnTo>
                  <a:pt x="867079" y="545846"/>
                </a:lnTo>
                <a:lnTo>
                  <a:pt x="867156" y="545630"/>
                </a:lnTo>
                <a:lnTo>
                  <a:pt x="867156" y="545757"/>
                </a:lnTo>
                <a:lnTo>
                  <a:pt x="867410" y="545223"/>
                </a:lnTo>
                <a:lnTo>
                  <a:pt x="867448" y="545033"/>
                </a:lnTo>
                <a:lnTo>
                  <a:pt x="867257" y="545655"/>
                </a:lnTo>
                <a:lnTo>
                  <a:pt x="867943" y="545223"/>
                </a:lnTo>
                <a:lnTo>
                  <a:pt x="867943" y="544728"/>
                </a:lnTo>
                <a:lnTo>
                  <a:pt x="867638" y="544385"/>
                </a:lnTo>
                <a:lnTo>
                  <a:pt x="867638" y="545033"/>
                </a:lnTo>
                <a:lnTo>
                  <a:pt x="867410" y="544588"/>
                </a:lnTo>
                <a:lnTo>
                  <a:pt x="867638" y="545033"/>
                </a:lnTo>
                <a:lnTo>
                  <a:pt x="867638" y="544385"/>
                </a:lnTo>
                <a:lnTo>
                  <a:pt x="867422" y="544144"/>
                </a:lnTo>
                <a:lnTo>
                  <a:pt x="867232" y="544144"/>
                </a:lnTo>
                <a:lnTo>
                  <a:pt x="867181" y="545096"/>
                </a:lnTo>
                <a:lnTo>
                  <a:pt x="867156" y="544144"/>
                </a:lnTo>
                <a:lnTo>
                  <a:pt x="866876" y="543610"/>
                </a:lnTo>
                <a:lnTo>
                  <a:pt x="867016" y="543598"/>
                </a:lnTo>
                <a:lnTo>
                  <a:pt x="867067" y="543801"/>
                </a:lnTo>
                <a:lnTo>
                  <a:pt x="867143" y="544055"/>
                </a:lnTo>
                <a:lnTo>
                  <a:pt x="867143" y="543877"/>
                </a:lnTo>
                <a:lnTo>
                  <a:pt x="867143" y="543598"/>
                </a:lnTo>
                <a:lnTo>
                  <a:pt x="867422" y="544144"/>
                </a:lnTo>
                <a:lnTo>
                  <a:pt x="868095" y="544830"/>
                </a:lnTo>
                <a:lnTo>
                  <a:pt x="868260" y="545033"/>
                </a:lnTo>
                <a:lnTo>
                  <a:pt x="869086" y="544144"/>
                </a:lnTo>
                <a:lnTo>
                  <a:pt x="870661" y="542290"/>
                </a:lnTo>
                <a:lnTo>
                  <a:pt x="873709" y="541020"/>
                </a:lnTo>
                <a:lnTo>
                  <a:pt x="881456" y="535940"/>
                </a:lnTo>
                <a:lnTo>
                  <a:pt x="891235" y="530860"/>
                </a:lnTo>
                <a:lnTo>
                  <a:pt x="939241" y="509270"/>
                </a:lnTo>
                <a:lnTo>
                  <a:pt x="951560" y="504190"/>
                </a:lnTo>
                <a:lnTo>
                  <a:pt x="962736" y="499110"/>
                </a:lnTo>
                <a:lnTo>
                  <a:pt x="973023" y="494030"/>
                </a:lnTo>
                <a:lnTo>
                  <a:pt x="981913" y="488950"/>
                </a:lnTo>
                <a:lnTo>
                  <a:pt x="985723" y="485140"/>
                </a:lnTo>
                <a:lnTo>
                  <a:pt x="989152" y="481330"/>
                </a:lnTo>
                <a:lnTo>
                  <a:pt x="990930" y="480060"/>
                </a:lnTo>
                <a:lnTo>
                  <a:pt x="991692" y="478790"/>
                </a:lnTo>
                <a:lnTo>
                  <a:pt x="992327" y="477520"/>
                </a:lnTo>
                <a:lnTo>
                  <a:pt x="992835" y="476250"/>
                </a:lnTo>
                <a:lnTo>
                  <a:pt x="993851" y="474980"/>
                </a:lnTo>
                <a:lnTo>
                  <a:pt x="994613" y="472440"/>
                </a:lnTo>
                <a:lnTo>
                  <a:pt x="994867" y="469900"/>
                </a:lnTo>
                <a:lnTo>
                  <a:pt x="994905" y="469404"/>
                </a:lnTo>
                <a:lnTo>
                  <a:pt x="994994" y="468630"/>
                </a:lnTo>
                <a:lnTo>
                  <a:pt x="995248" y="467360"/>
                </a:lnTo>
                <a:lnTo>
                  <a:pt x="995121" y="464934"/>
                </a:lnTo>
                <a:lnTo>
                  <a:pt x="994740" y="463550"/>
                </a:lnTo>
                <a:lnTo>
                  <a:pt x="994105" y="461010"/>
                </a:lnTo>
                <a:lnTo>
                  <a:pt x="993724" y="459740"/>
                </a:lnTo>
                <a:lnTo>
                  <a:pt x="992962" y="458470"/>
                </a:lnTo>
                <a:lnTo>
                  <a:pt x="991946" y="457200"/>
                </a:lnTo>
                <a:lnTo>
                  <a:pt x="990422" y="454660"/>
                </a:lnTo>
                <a:lnTo>
                  <a:pt x="989787" y="454660"/>
                </a:lnTo>
                <a:lnTo>
                  <a:pt x="989152" y="453390"/>
                </a:lnTo>
                <a:lnTo>
                  <a:pt x="988390" y="453390"/>
                </a:lnTo>
                <a:lnTo>
                  <a:pt x="986104" y="450850"/>
                </a:lnTo>
                <a:lnTo>
                  <a:pt x="985469" y="450850"/>
                </a:lnTo>
                <a:lnTo>
                  <a:pt x="984707" y="449580"/>
                </a:lnTo>
                <a:lnTo>
                  <a:pt x="984072" y="449580"/>
                </a:lnTo>
                <a:lnTo>
                  <a:pt x="979500" y="447040"/>
                </a:lnTo>
                <a:lnTo>
                  <a:pt x="974674" y="445770"/>
                </a:lnTo>
                <a:lnTo>
                  <a:pt x="971372" y="444246"/>
                </a:lnTo>
                <a:lnTo>
                  <a:pt x="971372" y="472440"/>
                </a:lnTo>
                <a:lnTo>
                  <a:pt x="971194" y="472147"/>
                </a:lnTo>
                <a:lnTo>
                  <a:pt x="971321" y="472224"/>
                </a:lnTo>
                <a:lnTo>
                  <a:pt x="971372" y="472440"/>
                </a:lnTo>
                <a:lnTo>
                  <a:pt x="971372" y="444246"/>
                </a:lnTo>
                <a:lnTo>
                  <a:pt x="970953" y="444042"/>
                </a:lnTo>
                <a:lnTo>
                  <a:pt x="970953" y="472020"/>
                </a:lnTo>
                <a:lnTo>
                  <a:pt x="970686" y="472020"/>
                </a:lnTo>
                <a:lnTo>
                  <a:pt x="969340" y="471182"/>
                </a:lnTo>
                <a:lnTo>
                  <a:pt x="969746" y="471373"/>
                </a:lnTo>
                <a:lnTo>
                  <a:pt x="970737" y="472020"/>
                </a:lnTo>
                <a:lnTo>
                  <a:pt x="970953" y="472020"/>
                </a:lnTo>
                <a:lnTo>
                  <a:pt x="969848" y="471182"/>
                </a:lnTo>
                <a:lnTo>
                  <a:pt x="970114" y="471373"/>
                </a:lnTo>
                <a:lnTo>
                  <a:pt x="970953" y="472020"/>
                </a:lnTo>
                <a:lnTo>
                  <a:pt x="970953" y="444042"/>
                </a:lnTo>
                <a:lnTo>
                  <a:pt x="969695" y="443458"/>
                </a:lnTo>
                <a:lnTo>
                  <a:pt x="969695" y="469658"/>
                </a:lnTo>
                <a:lnTo>
                  <a:pt x="969467" y="469404"/>
                </a:lnTo>
                <a:lnTo>
                  <a:pt x="969086" y="468630"/>
                </a:lnTo>
                <a:lnTo>
                  <a:pt x="969695" y="469658"/>
                </a:lnTo>
                <a:lnTo>
                  <a:pt x="969695" y="443458"/>
                </a:lnTo>
                <a:lnTo>
                  <a:pt x="969479" y="443357"/>
                </a:lnTo>
                <a:lnTo>
                  <a:pt x="969479" y="464934"/>
                </a:lnTo>
                <a:lnTo>
                  <a:pt x="969416" y="465518"/>
                </a:lnTo>
                <a:lnTo>
                  <a:pt x="969416" y="466090"/>
                </a:lnTo>
                <a:lnTo>
                  <a:pt x="969086" y="467360"/>
                </a:lnTo>
                <a:lnTo>
                  <a:pt x="969378" y="466090"/>
                </a:lnTo>
                <a:lnTo>
                  <a:pt x="969403" y="465963"/>
                </a:lnTo>
                <a:lnTo>
                  <a:pt x="969416" y="466090"/>
                </a:lnTo>
                <a:lnTo>
                  <a:pt x="969416" y="465518"/>
                </a:lnTo>
                <a:lnTo>
                  <a:pt x="969391" y="465747"/>
                </a:lnTo>
                <a:lnTo>
                  <a:pt x="969175" y="466090"/>
                </a:lnTo>
                <a:lnTo>
                  <a:pt x="969340" y="465747"/>
                </a:lnTo>
                <a:lnTo>
                  <a:pt x="969352" y="465315"/>
                </a:lnTo>
                <a:lnTo>
                  <a:pt x="969200" y="465747"/>
                </a:lnTo>
                <a:lnTo>
                  <a:pt x="969264" y="464934"/>
                </a:lnTo>
                <a:lnTo>
                  <a:pt x="969352" y="465315"/>
                </a:lnTo>
                <a:lnTo>
                  <a:pt x="969479" y="464934"/>
                </a:lnTo>
                <a:lnTo>
                  <a:pt x="969479" y="443357"/>
                </a:lnTo>
                <a:lnTo>
                  <a:pt x="969213" y="443230"/>
                </a:lnTo>
                <a:lnTo>
                  <a:pt x="963371" y="441960"/>
                </a:lnTo>
                <a:lnTo>
                  <a:pt x="956640" y="439420"/>
                </a:lnTo>
                <a:lnTo>
                  <a:pt x="949782" y="438150"/>
                </a:lnTo>
                <a:lnTo>
                  <a:pt x="934796" y="435610"/>
                </a:lnTo>
                <a:lnTo>
                  <a:pt x="901522" y="430530"/>
                </a:lnTo>
                <a:lnTo>
                  <a:pt x="884123" y="426720"/>
                </a:lnTo>
                <a:lnTo>
                  <a:pt x="850722" y="421640"/>
                </a:lnTo>
                <a:lnTo>
                  <a:pt x="835736" y="419100"/>
                </a:lnTo>
                <a:lnTo>
                  <a:pt x="822528" y="415290"/>
                </a:lnTo>
                <a:lnTo>
                  <a:pt x="816940" y="414020"/>
                </a:lnTo>
                <a:lnTo>
                  <a:pt x="812114" y="412762"/>
                </a:lnTo>
                <a:lnTo>
                  <a:pt x="808050" y="411480"/>
                </a:lnTo>
                <a:lnTo>
                  <a:pt x="806843" y="410908"/>
                </a:lnTo>
                <a:lnTo>
                  <a:pt x="809701" y="408940"/>
                </a:lnTo>
                <a:lnTo>
                  <a:pt x="803732" y="408940"/>
                </a:lnTo>
                <a:lnTo>
                  <a:pt x="805383" y="410210"/>
                </a:lnTo>
                <a:lnTo>
                  <a:pt x="804862" y="409816"/>
                </a:lnTo>
                <a:lnTo>
                  <a:pt x="804862" y="412762"/>
                </a:lnTo>
                <a:lnTo>
                  <a:pt x="804024" y="413600"/>
                </a:lnTo>
                <a:lnTo>
                  <a:pt x="803490" y="414007"/>
                </a:lnTo>
                <a:lnTo>
                  <a:pt x="803313" y="414185"/>
                </a:lnTo>
                <a:lnTo>
                  <a:pt x="803351" y="414020"/>
                </a:lnTo>
                <a:lnTo>
                  <a:pt x="803097" y="414020"/>
                </a:lnTo>
                <a:lnTo>
                  <a:pt x="803351" y="413600"/>
                </a:lnTo>
                <a:lnTo>
                  <a:pt x="803427" y="412813"/>
                </a:lnTo>
                <a:lnTo>
                  <a:pt x="803452" y="413423"/>
                </a:lnTo>
                <a:lnTo>
                  <a:pt x="803617" y="413156"/>
                </a:lnTo>
                <a:lnTo>
                  <a:pt x="803541" y="413600"/>
                </a:lnTo>
                <a:lnTo>
                  <a:pt x="803503" y="413905"/>
                </a:lnTo>
                <a:lnTo>
                  <a:pt x="803897" y="413600"/>
                </a:lnTo>
                <a:lnTo>
                  <a:pt x="804379" y="413156"/>
                </a:lnTo>
                <a:lnTo>
                  <a:pt x="804862" y="412762"/>
                </a:lnTo>
                <a:lnTo>
                  <a:pt x="804862" y="409816"/>
                </a:lnTo>
                <a:lnTo>
                  <a:pt x="803706" y="408940"/>
                </a:lnTo>
                <a:lnTo>
                  <a:pt x="803554" y="408940"/>
                </a:lnTo>
                <a:lnTo>
                  <a:pt x="803402" y="410210"/>
                </a:lnTo>
                <a:lnTo>
                  <a:pt x="803376" y="410476"/>
                </a:lnTo>
                <a:lnTo>
                  <a:pt x="803427" y="412534"/>
                </a:lnTo>
                <a:lnTo>
                  <a:pt x="803427" y="412775"/>
                </a:lnTo>
                <a:lnTo>
                  <a:pt x="803198" y="413131"/>
                </a:lnTo>
                <a:lnTo>
                  <a:pt x="803351" y="412762"/>
                </a:lnTo>
                <a:lnTo>
                  <a:pt x="803262" y="410210"/>
                </a:lnTo>
                <a:lnTo>
                  <a:pt x="803376" y="410476"/>
                </a:lnTo>
                <a:lnTo>
                  <a:pt x="803503" y="408940"/>
                </a:lnTo>
                <a:lnTo>
                  <a:pt x="803160" y="408584"/>
                </a:lnTo>
                <a:lnTo>
                  <a:pt x="802081" y="407670"/>
                </a:lnTo>
                <a:lnTo>
                  <a:pt x="803249" y="408584"/>
                </a:lnTo>
                <a:lnTo>
                  <a:pt x="802386" y="407670"/>
                </a:lnTo>
                <a:lnTo>
                  <a:pt x="801192" y="406400"/>
                </a:lnTo>
                <a:lnTo>
                  <a:pt x="802449" y="407670"/>
                </a:lnTo>
                <a:lnTo>
                  <a:pt x="803249" y="408584"/>
                </a:lnTo>
                <a:lnTo>
                  <a:pt x="803503" y="408609"/>
                </a:lnTo>
                <a:lnTo>
                  <a:pt x="803516" y="408749"/>
                </a:lnTo>
                <a:lnTo>
                  <a:pt x="803529" y="408609"/>
                </a:lnTo>
                <a:lnTo>
                  <a:pt x="809701" y="408940"/>
                </a:lnTo>
                <a:lnTo>
                  <a:pt x="810361" y="408584"/>
                </a:lnTo>
                <a:lnTo>
                  <a:pt x="814400" y="406400"/>
                </a:lnTo>
                <a:lnTo>
                  <a:pt x="819861" y="403860"/>
                </a:lnTo>
                <a:lnTo>
                  <a:pt x="825703" y="400050"/>
                </a:lnTo>
                <a:lnTo>
                  <a:pt x="839927" y="393700"/>
                </a:lnTo>
                <a:lnTo>
                  <a:pt x="855802" y="387350"/>
                </a:lnTo>
                <a:lnTo>
                  <a:pt x="873074" y="381000"/>
                </a:lnTo>
                <a:lnTo>
                  <a:pt x="908888" y="367030"/>
                </a:lnTo>
                <a:lnTo>
                  <a:pt x="958164" y="344170"/>
                </a:lnTo>
                <a:lnTo>
                  <a:pt x="982675" y="327660"/>
                </a:lnTo>
                <a:lnTo>
                  <a:pt x="987247" y="323850"/>
                </a:lnTo>
                <a:lnTo>
                  <a:pt x="989787" y="320040"/>
                </a:lnTo>
                <a:lnTo>
                  <a:pt x="990803" y="318770"/>
                </a:lnTo>
                <a:lnTo>
                  <a:pt x="991184" y="317500"/>
                </a:lnTo>
                <a:lnTo>
                  <a:pt x="993216" y="312420"/>
                </a:lnTo>
                <a:lnTo>
                  <a:pt x="993597" y="312420"/>
                </a:lnTo>
                <a:lnTo>
                  <a:pt x="993851" y="311150"/>
                </a:lnTo>
                <a:lnTo>
                  <a:pt x="994359" y="307340"/>
                </a:lnTo>
                <a:lnTo>
                  <a:pt x="994537" y="306438"/>
                </a:lnTo>
                <a:lnTo>
                  <a:pt x="994600" y="306133"/>
                </a:lnTo>
                <a:lnTo>
                  <a:pt x="969276" y="306133"/>
                </a:lnTo>
                <a:lnTo>
                  <a:pt x="969187" y="306438"/>
                </a:lnTo>
                <a:lnTo>
                  <a:pt x="969098" y="306133"/>
                </a:lnTo>
                <a:lnTo>
                  <a:pt x="969035" y="305917"/>
                </a:lnTo>
                <a:lnTo>
                  <a:pt x="969276" y="306133"/>
                </a:lnTo>
                <a:lnTo>
                  <a:pt x="969048" y="305917"/>
                </a:lnTo>
                <a:lnTo>
                  <a:pt x="994613" y="305917"/>
                </a:lnTo>
                <a:lnTo>
                  <a:pt x="994613" y="304368"/>
                </a:lnTo>
                <a:lnTo>
                  <a:pt x="994359" y="303530"/>
                </a:lnTo>
                <a:lnTo>
                  <a:pt x="990549" y="292100"/>
                </a:lnTo>
                <a:lnTo>
                  <a:pt x="990041" y="290830"/>
                </a:lnTo>
                <a:lnTo>
                  <a:pt x="986739" y="287020"/>
                </a:lnTo>
                <a:lnTo>
                  <a:pt x="985977" y="285750"/>
                </a:lnTo>
                <a:lnTo>
                  <a:pt x="985469" y="285750"/>
                </a:lnTo>
                <a:lnTo>
                  <a:pt x="980897" y="281940"/>
                </a:lnTo>
                <a:lnTo>
                  <a:pt x="975436" y="276860"/>
                </a:lnTo>
                <a:lnTo>
                  <a:pt x="969467" y="273050"/>
                </a:lnTo>
                <a:lnTo>
                  <a:pt x="969340" y="273011"/>
                </a:lnTo>
                <a:lnTo>
                  <a:pt x="969340" y="303530"/>
                </a:lnTo>
                <a:lnTo>
                  <a:pt x="969124" y="304076"/>
                </a:lnTo>
                <a:lnTo>
                  <a:pt x="969124" y="304761"/>
                </a:lnTo>
                <a:lnTo>
                  <a:pt x="968832" y="305054"/>
                </a:lnTo>
                <a:lnTo>
                  <a:pt x="969124" y="304761"/>
                </a:lnTo>
                <a:lnTo>
                  <a:pt x="969124" y="304076"/>
                </a:lnTo>
                <a:lnTo>
                  <a:pt x="968832" y="304787"/>
                </a:lnTo>
                <a:lnTo>
                  <a:pt x="968832" y="304368"/>
                </a:lnTo>
                <a:lnTo>
                  <a:pt x="968654" y="304685"/>
                </a:lnTo>
                <a:lnTo>
                  <a:pt x="968616" y="304558"/>
                </a:lnTo>
                <a:lnTo>
                  <a:pt x="968565" y="304368"/>
                </a:lnTo>
                <a:lnTo>
                  <a:pt x="968832" y="303530"/>
                </a:lnTo>
                <a:lnTo>
                  <a:pt x="968832" y="304368"/>
                </a:lnTo>
                <a:lnTo>
                  <a:pt x="969340" y="303530"/>
                </a:lnTo>
                <a:lnTo>
                  <a:pt x="969340" y="273011"/>
                </a:lnTo>
                <a:lnTo>
                  <a:pt x="962863" y="270510"/>
                </a:lnTo>
                <a:lnTo>
                  <a:pt x="955878" y="266700"/>
                </a:lnTo>
                <a:lnTo>
                  <a:pt x="948131" y="262890"/>
                </a:lnTo>
                <a:lnTo>
                  <a:pt x="940130" y="259080"/>
                </a:lnTo>
                <a:lnTo>
                  <a:pt x="922985" y="251460"/>
                </a:lnTo>
                <a:lnTo>
                  <a:pt x="886663" y="238760"/>
                </a:lnTo>
                <a:lnTo>
                  <a:pt x="868502" y="231140"/>
                </a:lnTo>
                <a:lnTo>
                  <a:pt x="851357" y="224790"/>
                </a:lnTo>
                <a:lnTo>
                  <a:pt x="835482" y="218440"/>
                </a:lnTo>
                <a:lnTo>
                  <a:pt x="828370" y="214630"/>
                </a:lnTo>
                <a:lnTo>
                  <a:pt x="822020" y="212090"/>
                </a:lnTo>
                <a:lnTo>
                  <a:pt x="816305" y="209550"/>
                </a:lnTo>
                <a:lnTo>
                  <a:pt x="811479" y="205740"/>
                </a:lnTo>
                <a:lnTo>
                  <a:pt x="809625" y="204470"/>
                </a:lnTo>
                <a:lnTo>
                  <a:pt x="807796" y="203200"/>
                </a:lnTo>
                <a:lnTo>
                  <a:pt x="805256" y="201930"/>
                </a:lnTo>
                <a:lnTo>
                  <a:pt x="805129" y="201930"/>
                </a:lnTo>
                <a:lnTo>
                  <a:pt x="809320" y="199390"/>
                </a:lnTo>
                <a:lnTo>
                  <a:pt x="812050" y="198120"/>
                </a:lnTo>
                <a:lnTo>
                  <a:pt x="814781" y="196850"/>
                </a:lnTo>
                <a:lnTo>
                  <a:pt x="821004" y="194310"/>
                </a:lnTo>
                <a:lnTo>
                  <a:pt x="828624" y="191770"/>
                </a:lnTo>
                <a:lnTo>
                  <a:pt x="836625" y="190500"/>
                </a:lnTo>
                <a:lnTo>
                  <a:pt x="855167" y="185420"/>
                </a:lnTo>
                <a:lnTo>
                  <a:pt x="875614" y="180340"/>
                </a:lnTo>
                <a:lnTo>
                  <a:pt x="897712" y="176530"/>
                </a:lnTo>
                <a:lnTo>
                  <a:pt x="943432" y="166370"/>
                </a:lnTo>
                <a:lnTo>
                  <a:pt x="986739" y="157480"/>
                </a:lnTo>
                <a:lnTo>
                  <a:pt x="1030681" y="144780"/>
                </a:lnTo>
                <a:lnTo>
                  <a:pt x="1037920" y="140970"/>
                </a:lnTo>
                <a:lnTo>
                  <a:pt x="1044016" y="138430"/>
                </a:lnTo>
                <a:lnTo>
                  <a:pt x="1047953" y="134620"/>
                </a:lnTo>
                <a:lnTo>
                  <a:pt x="1049350" y="134620"/>
                </a:lnTo>
                <a:lnTo>
                  <a:pt x="1049985" y="133350"/>
                </a:lnTo>
                <a:lnTo>
                  <a:pt x="1052779" y="130810"/>
                </a:lnTo>
                <a:lnTo>
                  <a:pt x="1053668" y="129540"/>
                </a:lnTo>
                <a:lnTo>
                  <a:pt x="1054938" y="128270"/>
                </a:lnTo>
                <a:lnTo>
                  <a:pt x="1057097" y="124460"/>
                </a:lnTo>
                <a:lnTo>
                  <a:pt x="1057605" y="123190"/>
                </a:lnTo>
                <a:lnTo>
                  <a:pt x="1057859" y="121920"/>
                </a:lnTo>
                <a:lnTo>
                  <a:pt x="1058494" y="119380"/>
                </a:lnTo>
                <a:lnTo>
                  <a:pt x="1058748" y="118110"/>
                </a:lnTo>
                <a:lnTo>
                  <a:pt x="1058875" y="116840"/>
                </a:lnTo>
                <a:lnTo>
                  <a:pt x="1058875" y="115582"/>
                </a:lnTo>
                <a:lnTo>
                  <a:pt x="1058875" y="114935"/>
                </a:lnTo>
                <a:close/>
              </a:path>
              <a:path w="1510664" h="863600">
                <a:moveTo>
                  <a:pt x="1058875" y="111760"/>
                </a:moveTo>
                <a:lnTo>
                  <a:pt x="1058367" y="109220"/>
                </a:lnTo>
                <a:lnTo>
                  <a:pt x="1058113" y="107950"/>
                </a:lnTo>
                <a:lnTo>
                  <a:pt x="1057986" y="106680"/>
                </a:lnTo>
                <a:lnTo>
                  <a:pt x="1057732" y="106680"/>
                </a:lnTo>
                <a:lnTo>
                  <a:pt x="1056335" y="102870"/>
                </a:lnTo>
                <a:lnTo>
                  <a:pt x="1055573" y="100330"/>
                </a:lnTo>
                <a:lnTo>
                  <a:pt x="1055065" y="100330"/>
                </a:lnTo>
                <a:lnTo>
                  <a:pt x="1050620" y="92710"/>
                </a:lnTo>
                <a:lnTo>
                  <a:pt x="1050112" y="92710"/>
                </a:lnTo>
                <a:lnTo>
                  <a:pt x="1041984" y="83820"/>
                </a:lnTo>
                <a:lnTo>
                  <a:pt x="1022426" y="69850"/>
                </a:lnTo>
                <a:lnTo>
                  <a:pt x="1010488" y="63500"/>
                </a:lnTo>
                <a:lnTo>
                  <a:pt x="997026" y="55880"/>
                </a:lnTo>
                <a:lnTo>
                  <a:pt x="982548" y="49530"/>
                </a:lnTo>
                <a:lnTo>
                  <a:pt x="966800" y="43180"/>
                </a:lnTo>
                <a:lnTo>
                  <a:pt x="950163" y="35560"/>
                </a:lnTo>
                <a:lnTo>
                  <a:pt x="932891" y="27940"/>
                </a:lnTo>
                <a:lnTo>
                  <a:pt x="914857" y="21590"/>
                </a:lnTo>
                <a:lnTo>
                  <a:pt x="858850" y="0"/>
                </a:lnTo>
                <a:lnTo>
                  <a:pt x="849706" y="24130"/>
                </a:lnTo>
                <a:lnTo>
                  <a:pt x="887298" y="38100"/>
                </a:lnTo>
                <a:lnTo>
                  <a:pt x="905586" y="45720"/>
                </a:lnTo>
                <a:lnTo>
                  <a:pt x="923366" y="52070"/>
                </a:lnTo>
                <a:lnTo>
                  <a:pt x="940511" y="59690"/>
                </a:lnTo>
                <a:lnTo>
                  <a:pt x="956767" y="66040"/>
                </a:lnTo>
                <a:lnTo>
                  <a:pt x="972007" y="73660"/>
                </a:lnTo>
                <a:lnTo>
                  <a:pt x="985977" y="80010"/>
                </a:lnTo>
                <a:lnTo>
                  <a:pt x="998550" y="86360"/>
                </a:lnTo>
                <a:lnTo>
                  <a:pt x="1009599" y="92710"/>
                </a:lnTo>
                <a:lnTo>
                  <a:pt x="1025982" y="104140"/>
                </a:lnTo>
                <a:lnTo>
                  <a:pt x="1030935" y="109220"/>
                </a:lnTo>
                <a:lnTo>
                  <a:pt x="1029284" y="107950"/>
                </a:lnTo>
                <a:lnTo>
                  <a:pt x="1032522" y="113030"/>
                </a:lnTo>
                <a:lnTo>
                  <a:pt x="1032776" y="113499"/>
                </a:lnTo>
                <a:lnTo>
                  <a:pt x="1032713" y="113030"/>
                </a:lnTo>
                <a:lnTo>
                  <a:pt x="1032954" y="113715"/>
                </a:lnTo>
                <a:lnTo>
                  <a:pt x="1033030" y="113931"/>
                </a:lnTo>
                <a:lnTo>
                  <a:pt x="1033157" y="114173"/>
                </a:lnTo>
                <a:lnTo>
                  <a:pt x="1033335" y="114084"/>
                </a:lnTo>
                <a:lnTo>
                  <a:pt x="1033513" y="113880"/>
                </a:lnTo>
                <a:lnTo>
                  <a:pt x="1034491" y="113030"/>
                </a:lnTo>
                <a:lnTo>
                  <a:pt x="1033373" y="114350"/>
                </a:lnTo>
                <a:lnTo>
                  <a:pt x="1058875" y="114935"/>
                </a:lnTo>
                <a:lnTo>
                  <a:pt x="1058875" y="114414"/>
                </a:lnTo>
                <a:lnTo>
                  <a:pt x="1058875" y="113030"/>
                </a:lnTo>
                <a:lnTo>
                  <a:pt x="1058875" y="111760"/>
                </a:lnTo>
                <a:close/>
              </a:path>
              <a:path w="1510664" h="863600">
                <a:moveTo>
                  <a:pt x="1420063" y="305333"/>
                </a:moveTo>
                <a:close/>
              </a:path>
              <a:path w="1510664" h="863600">
                <a:moveTo>
                  <a:pt x="1420571" y="621880"/>
                </a:moveTo>
                <a:lnTo>
                  <a:pt x="1420418" y="621880"/>
                </a:lnTo>
                <a:lnTo>
                  <a:pt x="1420228" y="622477"/>
                </a:lnTo>
                <a:lnTo>
                  <a:pt x="1420571" y="621880"/>
                </a:lnTo>
                <a:close/>
              </a:path>
              <a:path w="1510664" h="863600">
                <a:moveTo>
                  <a:pt x="1420596" y="621880"/>
                </a:moveTo>
                <a:lnTo>
                  <a:pt x="1420228" y="622477"/>
                </a:lnTo>
                <a:lnTo>
                  <a:pt x="1420482" y="622477"/>
                </a:lnTo>
                <a:lnTo>
                  <a:pt x="1420596" y="621880"/>
                </a:lnTo>
                <a:close/>
              </a:path>
              <a:path w="1510664" h="863600">
                <a:moveTo>
                  <a:pt x="1420837" y="623176"/>
                </a:moveTo>
                <a:lnTo>
                  <a:pt x="1420825" y="623404"/>
                </a:lnTo>
                <a:lnTo>
                  <a:pt x="1420837" y="623176"/>
                </a:lnTo>
                <a:close/>
              </a:path>
              <a:path w="1510664" h="863600">
                <a:moveTo>
                  <a:pt x="1420888" y="465734"/>
                </a:moveTo>
                <a:lnTo>
                  <a:pt x="1420876" y="465556"/>
                </a:lnTo>
                <a:lnTo>
                  <a:pt x="1420723" y="465734"/>
                </a:lnTo>
                <a:lnTo>
                  <a:pt x="1420710" y="465937"/>
                </a:lnTo>
                <a:lnTo>
                  <a:pt x="1420888" y="465734"/>
                </a:lnTo>
                <a:close/>
              </a:path>
              <a:path w="1510664" h="863600">
                <a:moveTo>
                  <a:pt x="1420926" y="621880"/>
                </a:moveTo>
                <a:lnTo>
                  <a:pt x="1420723" y="621880"/>
                </a:lnTo>
                <a:lnTo>
                  <a:pt x="1420596" y="621880"/>
                </a:lnTo>
                <a:lnTo>
                  <a:pt x="1420672" y="622477"/>
                </a:lnTo>
                <a:lnTo>
                  <a:pt x="1420888" y="622477"/>
                </a:lnTo>
                <a:lnTo>
                  <a:pt x="1420926" y="621880"/>
                </a:lnTo>
                <a:close/>
              </a:path>
              <a:path w="1510664" h="863600">
                <a:moveTo>
                  <a:pt x="1420990" y="621030"/>
                </a:moveTo>
                <a:lnTo>
                  <a:pt x="1420825" y="621233"/>
                </a:lnTo>
                <a:lnTo>
                  <a:pt x="1420710" y="621538"/>
                </a:lnTo>
                <a:lnTo>
                  <a:pt x="1420926" y="621880"/>
                </a:lnTo>
                <a:lnTo>
                  <a:pt x="1420990" y="621030"/>
                </a:lnTo>
                <a:close/>
              </a:path>
              <a:path w="1510664" h="863600">
                <a:moveTo>
                  <a:pt x="1421028" y="465378"/>
                </a:moveTo>
                <a:lnTo>
                  <a:pt x="1420914" y="465505"/>
                </a:lnTo>
                <a:lnTo>
                  <a:pt x="1420888" y="465734"/>
                </a:lnTo>
                <a:lnTo>
                  <a:pt x="1421028" y="465378"/>
                </a:lnTo>
                <a:close/>
              </a:path>
              <a:path w="1510664" h="863600">
                <a:moveTo>
                  <a:pt x="1484134" y="114515"/>
                </a:moveTo>
                <a:lnTo>
                  <a:pt x="1484122" y="114350"/>
                </a:lnTo>
                <a:lnTo>
                  <a:pt x="1484045" y="114642"/>
                </a:lnTo>
                <a:lnTo>
                  <a:pt x="1484134" y="114515"/>
                </a:lnTo>
                <a:close/>
              </a:path>
              <a:path w="1510664" h="863600">
                <a:moveTo>
                  <a:pt x="1484274" y="113855"/>
                </a:moveTo>
                <a:close/>
              </a:path>
              <a:path w="1510664" h="863600">
                <a:moveTo>
                  <a:pt x="1484337" y="114554"/>
                </a:moveTo>
                <a:lnTo>
                  <a:pt x="1484312" y="114325"/>
                </a:lnTo>
                <a:lnTo>
                  <a:pt x="1484287" y="114642"/>
                </a:lnTo>
                <a:close/>
              </a:path>
              <a:path w="1510664" h="863600">
                <a:moveTo>
                  <a:pt x="1484350" y="114642"/>
                </a:moveTo>
                <a:close/>
              </a:path>
              <a:path w="1510664" h="863600">
                <a:moveTo>
                  <a:pt x="1510106" y="111760"/>
                </a:moveTo>
                <a:lnTo>
                  <a:pt x="1509852" y="110490"/>
                </a:lnTo>
                <a:lnTo>
                  <a:pt x="1509534" y="109220"/>
                </a:lnTo>
                <a:lnTo>
                  <a:pt x="1509217" y="107950"/>
                </a:lnTo>
                <a:lnTo>
                  <a:pt x="1508963" y="106680"/>
                </a:lnTo>
                <a:lnTo>
                  <a:pt x="1507566" y="102870"/>
                </a:lnTo>
                <a:lnTo>
                  <a:pt x="1506804" y="100330"/>
                </a:lnTo>
                <a:lnTo>
                  <a:pt x="1506296" y="100330"/>
                </a:lnTo>
                <a:lnTo>
                  <a:pt x="1502232" y="93980"/>
                </a:lnTo>
                <a:lnTo>
                  <a:pt x="1501851" y="92710"/>
                </a:lnTo>
                <a:lnTo>
                  <a:pt x="1501343" y="92710"/>
                </a:lnTo>
                <a:lnTo>
                  <a:pt x="1493342" y="83820"/>
                </a:lnTo>
                <a:lnTo>
                  <a:pt x="1473784" y="69850"/>
                </a:lnTo>
                <a:lnTo>
                  <a:pt x="1461846" y="63500"/>
                </a:lnTo>
                <a:lnTo>
                  <a:pt x="1448511" y="55880"/>
                </a:lnTo>
                <a:lnTo>
                  <a:pt x="1434033" y="49530"/>
                </a:lnTo>
                <a:lnTo>
                  <a:pt x="1418539" y="43180"/>
                </a:lnTo>
                <a:lnTo>
                  <a:pt x="1402029" y="35560"/>
                </a:lnTo>
                <a:lnTo>
                  <a:pt x="1384757" y="27940"/>
                </a:lnTo>
                <a:lnTo>
                  <a:pt x="1366850" y="21590"/>
                </a:lnTo>
                <a:lnTo>
                  <a:pt x="1348435" y="13970"/>
                </a:lnTo>
                <a:lnTo>
                  <a:pt x="1311097" y="0"/>
                </a:lnTo>
                <a:lnTo>
                  <a:pt x="1301953" y="24130"/>
                </a:lnTo>
                <a:lnTo>
                  <a:pt x="1339291" y="38100"/>
                </a:lnTo>
                <a:lnTo>
                  <a:pt x="1375232" y="52070"/>
                </a:lnTo>
                <a:lnTo>
                  <a:pt x="1392250" y="59690"/>
                </a:lnTo>
                <a:lnTo>
                  <a:pt x="1408252" y="66040"/>
                </a:lnTo>
                <a:lnTo>
                  <a:pt x="1423492" y="73660"/>
                </a:lnTo>
                <a:lnTo>
                  <a:pt x="1437462" y="80010"/>
                </a:lnTo>
                <a:lnTo>
                  <a:pt x="1449908" y="86360"/>
                </a:lnTo>
                <a:lnTo>
                  <a:pt x="1460957" y="92710"/>
                </a:lnTo>
                <a:lnTo>
                  <a:pt x="1469974" y="99060"/>
                </a:lnTo>
                <a:lnTo>
                  <a:pt x="1477340" y="104140"/>
                </a:lnTo>
                <a:lnTo>
                  <a:pt x="1482039" y="109220"/>
                </a:lnTo>
                <a:lnTo>
                  <a:pt x="1480515" y="107950"/>
                </a:lnTo>
                <a:lnTo>
                  <a:pt x="1483995" y="113436"/>
                </a:lnTo>
                <a:lnTo>
                  <a:pt x="1483956" y="113080"/>
                </a:lnTo>
                <a:lnTo>
                  <a:pt x="1484198" y="113030"/>
                </a:lnTo>
                <a:lnTo>
                  <a:pt x="1484452" y="113030"/>
                </a:lnTo>
                <a:lnTo>
                  <a:pt x="1484363" y="113868"/>
                </a:lnTo>
                <a:lnTo>
                  <a:pt x="1484325" y="114249"/>
                </a:lnTo>
                <a:lnTo>
                  <a:pt x="1484426" y="114122"/>
                </a:lnTo>
                <a:lnTo>
                  <a:pt x="1484706" y="113919"/>
                </a:lnTo>
                <a:lnTo>
                  <a:pt x="1485214" y="113030"/>
                </a:lnTo>
                <a:lnTo>
                  <a:pt x="1484744" y="113880"/>
                </a:lnTo>
                <a:lnTo>
                  <a:pt x="1484541" y="114236"/>
                </a:lnTo>
                <a:lnTo>
                  <a:pt x="1484655" y="114465"/>
                </a:lnTo>
                <a:lnTo>
                  <a:pt x="1484782" y="114642"/>
                </a:lnTo>
                <a:lnTo>
                  <a:pt x="1484350" y="114642"/>
                </a:lnTo>
                <a:lnTo>
                  <a:pt x="1484401" y="115150"/>
                </a:lnTo>
                <a:lnTo>
                  <a:pt x="1484287" y="114935"/>
                </a:lnTo>
                <a:lnTo>
                  <a:pt x="1484198" y="115582"/>
                </a:lnTo>
                <a:lnTo>
                  <a:pt x="1484198" y="114935"/>
                </a:lnTo>
                <a:lnTo>
                  <a:pt x="1484045" y="115150"/>
                </a:lnTo>
                <a:lnTo>
                  <a:pt x="1484160" y="114935"/>
                </a:lnTo>
                <a:lnTo>
                  <a:pt x="1483918" y="115150"/>
                </a:lnTo>
                <a:lnTo>
                  <a:pt x="1484096" y="114935"/>
                </a:lnTo>
                <a:lnTo>
                  <a:pt x="1484198" y="114706"/>
                </a:lnTo>
                <a:lnTo>
                  <a:pt x="1484071" y="114782"/>
                </a:lnTo>
                <a:lnTo>
                  <a:pt x="1484045" y="114642"/>
                </a:lnTo>
                <a:lnTo>
                  <a:pt x="1483868" y="114642"/>
                </a:lnTo>
                <a:lnTo>
                  <a:pt x="1482801" y="115570"/>
                </a:lnTo>
                <a:lnTo>
                  <a:pt x="1480769" y="116840"/>
                </a:lnTo>
                <a:lnTo>
                  <a:pt x="1476705" y="118110"/>
                </a:lnTo>
                <a:lnTo>
                  <a:pt x="1471879" y="120650"/>
                </a:lnTo>
                <a:lnTo>
                  <a:pt x="1465529" y="123190"/>
                </a:lnTo>
                <a:lnTo>
                  <a:pt x="1458417" y="125730"/>
                </a:lnTo>
                <a:lnTo>
                  <a:pt x="1450289" y="127000"/>
                </a:lnTo>
                <a:lnTo>
                  <a:pt x="1441399" y="129540"/>
                </a:lnTo>
                <a:lnTo>
                  <a:pt x="1432001" y="132080"/>
                </a:lnTo>
                <a:lnTo>
                  <a:pt x="1411554" y="137160"/>
                </a:lnTo>
                <a:lnTo>
                  <a:pt x="1389710" y="140970"/>
                </a:lnTo>
                <a:lnTo>
                  <a:pt x="1344625" y="151130"/>
                </a:lnTo>
                <a:lnTo>
                  <a:pt x="1301572" y="160020"/>
                </a:lnTo>
                <a:lnTo>
                  <a:pt x="1258138" y="172720"/>
                </a:lnTo>
                <a:lnTo>
                  <a:pt x="1256487" y="173659"/>
                </a:lnTo>
                <a:lnTo>
                  <a:pt x="1256487" y="200660"/>
                </a:lnTo>
                <a:lnTo>
                  <a:pt x="1256207" y="200304"/>
                </a:lnTo>
                <a:lnTo>
                  <a:pt x="1256068" y="200063"/>
                </a:lnTo>
                <a:lnTo>
                  <a:pt x="1256068" y="201790"/>
                </a:lnTo>
                <a:lnTo>
                  <a:pt x="1255864" y="201371"/>
                </a:lnTo>
                <a:lnTo>
                  <a:pt x="1255801" y="201790"/>
                </a:lnTo>
                <a:lnTo>
                  <a:pt x="1255712" y="202387"/>
                </a:lnTo>
                <a:lnTo>
                  <a:pt x="1255547" y="202539"/>
                </a:lnTo>
                <a:lnTo>
                  <a:pt x="1255534" y="201930"/>
                </a:lnTo>
                <a:lnTo>
                  <a:pt x="1255280" y="202387"/>
                </a:lnTo>
                <a:lnTo>
                  <a:pt x="1255471" y="201930"/>
                </a:lnTo>
                <a:lnTo>
                  <a:pt x="1255445" y="200304"/>
                </a:lnTo>
                <a:lnTo>
                  <a:pt x="1255382" y="199072"/>
                </a:lnTo>
                <a:lnTo>
                  <a:pt x="1255344" y="198793"/>
                </a:lnTo>
                <a:lnTo>
                  <a:pt x="1255483" y="198843"/>
                </a:lnTo>
                <a:lnTo>
                  <a:pt x="1255649" y="199072"/>
                </a:lnTo>
                <a:lnTo>
                  <a:pt x="1255610" y="199212"/>
                </a:lnTo>
                <a:lnTo>
                  <a:pt x="1255610" y="199517"/>
                </a:lnTo>
                <a:lnTo>
                  <a:pt x="1255534" y="199072"/>
                </a:lnTo>
                <a:lnTo>
                  <a:pt x="1255483" y="198843"/>
                </a:lnTo>
                <a:lnTo>
                  <a:pt x="1255395" y="199212"/>
                </a:lnTo>
                <a:lnTo>
                  <a:pt x="1255445" y="200304"/>
                </a:lnTo>
                <a:lnTo>
                  <a:pt x="1255585" y="200660"/>
                </a:lnTo>
                <a:lnTo>
                  <a:pt x="1255674" y="200875"/>
                </a:lnTo>
                <a:lnTo>
                  <a:pt x="1255788" y="201142"/>
                </a:lnTo>
                <a:lnTo>
                  <a:pt x="1255890" y="200875"/>
                </a:lnTo>
                <a:lnTo>
                  <a:pt x="1255979" y="200660"/>
                </a:lnTo>
                <a:lnTo>
                  <a:pt x="1255979" y="201358"/>
                </a:lnTo>
                <a:lnTo>
                  <a:pt x="1256068" y="201790"/>
                </a:lnTo>
                <a:lnTo>
                  <a:pt x="1256068" y="200063"/>
                </a:lnTo>
                <a:lnTo>
                  <a:pt x="1255788" y="199517"/>
                </a:lnTo>
                <a:lnTo>
                  <a:pt x="1256487" y="200660"/>
                </a:lnTo>
                <a:lnTo>
                  <a:pt x="1256487" y="173659"/>
                </a:lnTo>
                <a:lnTo>
                  <a:pt x="1255356" y="174294"/>
                </a:lnTo>
                <a:lnTo>
                  <a:pt x="1255356" y="198589"/>
                </a:lnTo>
                <a:lnTo>
                  <a:pt x="1254963" y="198120"/>
                </a:lnTo>
                <a:lnTo>
                  <a:pt x="1255344" y="198120"/>
                </a:lnTo>
                <a:lnTo>
                  <a:pt x="1255356" y="198589"/>
                </a:lnTo>
                <a:lnTo>
                  <a:pt x="1255356" y="174294"/>
                </a:lnTo>
                <a:lnTo>
                  <a:pt x="1254887" y="174561"/>
                </a:lnTo>
                <a:lnTo>
                  <a:pt x="1254887" y="203352"/>
                </a:lnTo>
                <a:lnTo>
                  <a:pt x="1254518" y="203796"/>
                </a:lnTo>
                <a:lnTo>
                  <a:pt x="1254887" y="203352"/>
                </a:lnTo>
                <a:lnTo>
                  <a:pt x="1254887" y="174561"/>
                </a:lnTo>
                <a:lnTo>
                  <a:pt x="1251407" y="176530"/>
                </a:lnTo>
                <a:lnTo>
                  <a:pt x="1245565" y="179070"/>
                </a:lnTo>
                <a:lnTo>
                  <a:pt x="1239723" y="182880"/>
                </a:lnTo>
                <a:lnTo>
                  <a:pt x="1239088" y="182880"/>
                </a:lnTo>
                <a:lnTo>
                  <a:pt x="1234770" y="187960"/>
                </a:lnTo>
                <a:lnTo>
                  <a:pt x="1234135" y="187960"/>
                </a:lnTo>
                <a:lnTo>
                  <a:pt x="1233500" y="189230"/>
                </a:lnTo>
                <a:lnTo>
                  <a:pt x="1231976" y="191770"/>
                </a:lnTo>
                <a:lnTo>
                  <a:pt x="1231087" y="194310"/>
                </a:lnTo>
                <a:lnTo>
                  <a:pt x="1230579" y="195580"/>
                </a:lnTo>
                <a:lnTo>
                  <a:pt x="1230325" y="196850"/>
                </a:lnTo>
                <a:lnTo>
                  <a:pt x="1230198" y="198120"/>
                </a:lnTo>
                <a:lnTo>
                  <a:pt x="1230134" y="198678"/>
                </a:lnTo>
                <a:lnTo>
                  <a:pt x="1230058" y="199517"/>
                </a:lnTo>
                <a:lnTo>
                  <a:pt x="1229944" y="203796"/>
                </a:lnTo>
                <a:lnTo>
                  <a:pt x="1230960" y="208280"/>
                </a:lnTo>
                <a:lnTo>
                  <a:pt x="1231341" y="209550"/>
                </a:lnTo>
                <a:lnTo>
                  <a:pt x="1231849" y="210820"/>
                </a:lnTo>
                <a:lnTo>
                  <a:pt x="1232611" y="210820"/>
                </a:lnTo>
                <a:lnTo>
                  <a:pt x="1234516" y="214630"/>
                </a:lnTo>
                <a:lnTo>
                  <a:pt x="1234897" y="215900"/>
                </a:lnTo>
                <a:lnTo>
                  <a:pt x="1236040" y="215900"/>
                </a:lnTo>
                <a:lnTo>
                  <a:pt x="1238834" y="219710"/>
                </a:lnTo>
                <a:lnTo>
                  <a:pt x="1277188" y="241300"/>
                </a:lnTo>
                <a:lnTo>
                  <a:pt x="1293698" y="248920"/>
                </a:lnTo>
                <a:lnTo>
                  <a:pt x="1311351" y="255270"/>
                </a:lnTo>
                <a:lnTo>
                  <a:pt x="1329639" y="262890"/>
                </a:lnTo>
                <a:lnTo>
                  <a:pt x="1365580" y="275590"/>
                </a:lnTo>
                <a:lnTo>
                  <a:pt x="1381963" y="283210"/>
                </a:lnTo>
                <a:lnTo>
                  <a:pt x="1389329" y="285750"/>
                </a:lnTo>
                <a:lnTo>
                  <a:pt x="1396314" y="289560"/>
                </a:lnTo>
                <a:lnTo>
                  <a:pt x="1402664" y="293370"/>
                </a:lnTo>
                <a:lnTo>
                  <a:pt x="1408252" y="295910"/>
                </a:lnTo>
                <a:lnTo>
                  <a:pt x="1412951" y="299720"/>
                </a:lnTo>
                <a:lnTo>
                  <a:pt x="1416761" y="302260"/>
                </a:lnTo>
                <a:lnTo>
                  <a:pt x="1419402" y="304901"/>
                </a:lnTo>
                <a:lnTo>
                  <a:pt x="1419771" y="305219"/>
                </a:lnTo>
                <a:lnTo>
                  <a:pt x="1419948" y="304901"/>
                </a:lnTo>
                <a:lnTo>
                  <a:pt x="1419898" y="304241"/>
                </a:lnTo>
                <a:lnTo>
                  <a:pt x="1419809" y="303530"/>
                </a:lnTo>
                <a:lnTo>
                  <a:pt x="1420012" y="304241"/>
                </a:lnTo>
                <a:lnTo>
                  <a:pt x="1420101" y="304546"/>
                </a:lnTo>
                <a:lnTo>
                  <a:pt x="1420317" y="304241"/>
                </a:lnTo>
                <a:lnTo>
                  <a:pt x="1420317" y="304622"/>
                </a:lnTo>
                <a:lnTo>
                  <a:pt x="1420317" y="304901"/>
                </a:lnTo>
                <a:lnTo>
                  <a:pt x="1420317" y="305117"/>
                </a:lnTo>
                <a:lnTo>
                  <a:pt x="1420571" y="304901"/>
                </a:lnTo>
                <a:lnTo>
                  <a:pt x="1420380" y="305155"/>
                </a:lnTo>
                <a:lnTo>
                  <a:pt x="1420380" y="306501"/>
                </a:lnTo>
                <a:lnTo>
                  <a:pt x="1420177" y="306171"/>
                </a:lnTo>
                <a:lnTo>
                  <a:pt x="1420317" y="306171"/>
                </a:lnTo>
                <a:lnTo>
                  <a:pt x="1420380" y="306501"/>
                </a:lnTo>
                <a:lnTo>
                  <a:pt x="1420380" y="305155"/>
                </a:lnTo>
                <a:lnTo>
                  <a:pt x="1420342" y="305777"/>
                </a:lnTo>
                <a:lnTo>
                  <a:pt x="1420317" y="305231"/>
                </a:lnTo>
                <a:lnTo>
                  <a:pt x="1420126" y="305562"/>
                </a:lnTo>
                <a:lnTo>
                  <a:pt x="1420050" y="305422"/>
                </a:lnTo>
                <a:lnTo>
                  <a:pt x="1420025" y="305295"/>
                </a:lnTo>
                <a:lnTo>
                  <a:pt x="1419783" y="305257"/>
                </a:lnTo>
                <a:lnTo>
                  <a:pt x="1419682" y="305422"/>
                </a:lnTo>
                <a:lnTo>
                  <a:pt x="1419250" y="306006"/>
                </a:lnTo>
                <a:lnTo>
                  <a:pt x="1419059" y="306171"/>
                </a:lnTo>
                <a:lnTo>
                  <a:pt x="1419263" y="306171"/>
                </a:lnTo>
                <a:lnTo>
                  <a:pt x="1418907" y="306501"/>
                </a:lnTo>
                <a:lnTo>
                  <a:pt x="1419072" y="306235"/>
                </a:lnTo>
                <a:lnTo>
                  <a:pt x="1418780" y="306501"/>
                </a:lnTo>
                <a:lnTo>
                  <a:pt x="1418031" y="307340"/>
                </a:lnTo>
                <a:lnTo>
                  <a:pt x="1418780" y="306616"/>
                </a:lnTo>
                <a:lnTo>
                  <a:pt x="1415745" y="309880"/>
                </a:lnTo>
                <a:lnTo>
                  <a:pt x="1412443" y="312420"/>
                </a:lnTo>
                <a:lnTo>
                  <a:pt x="1408125" y="314960"/>
                </a:lnTo>
                <a:lnTo>
                  <a:pt x="1403045" y="318770"/>
                </a:lnTo>
                <a:lnTo>
                  <a:pt x="1396949" y="321310"/>
                </a:lnTo>
                <a:lnTo>
                  <a:pt x="1383360" y="328930"/>
                </a:lnTo>
                <a:lnTo>
                  <a:pt x="1367739" y="335280"/>
                </a:lnTo>
                <a:lnTo>
                  <a:pt x="1350848" y="342900"/>
                </a:lnTo>
                <a:lnTo>
                  <a:pt x="1333322" y="349250"/>
                </a:lnTo>
                <a:lnTo>
                  <a:pt x="1315669" y="356870"/>
                </a:lnTo>
                <a:lnTo>
                  <a:pt x="1298524" y="363220"/>
                </a:lnTo>
                <a:lnTo>
                  <a:pt x="1282141" y="370840"/>
                </a:lnTo>
                <a:lnTo>
                  <a:pt x="1267663" y="377190"/>
                </a:lnTo>
                <a:lnTo>
                  <a:pt x="1260805" y="379730"/>
                </a:lnTo>
                <a:lnTo>
                  <a:pt x="1256233" y="382536"/>
                </a:lnTo>
                <a:lnTo>
                  <a:pt x="1256233" y="408965"/>
                </a:lnTo>
                <a:lnTo>
                  <a:pt x="1256068" y="408851"/>
                </a:lnTo>
                <a:lnTo>
                  <a:pt x="1256068" y="409003"/>
                </a:lnTo>
                <a:lnTo>
                  <a:pt x="1255915" y="410044"/>
                </a:lnTo>
                <a:lnTo>
                  <a:pt x="1255915" y="412750"/>
                </a:lnTo>
                <a:lnTo>
                  <a:pt x="1255699" y="413245"/>
                </a:lnTo>
                <a:lnTo>
                  <a:pt x="1255890" y="412750"/>
                </a:lnTo>
                <a:lnTo>
                  <a:pt x="1255763" y="410210"/>
                </a:lnTo>
                <a:lnTo>
                  <a:pt x="1255877" y="410451"/>
                </a:lnTo>
                <a:lnTo>
                  <a:pt x="1255915" y="412750"/>
                </a:lnTo>
                <a:lnTo>
                  <a:pt x="1255915" y="410044"/>
                </a:lnTo>
                <a:lnTo>
                  <a:pt x="1255890" y="410210"/>
                </a:lnTo>
                <a:lnTo>
                  <a:pt x="1256004" y="409003"/>
                </a:lnTo>
                <a:lnTo>
                  <a:pt x="1256068" y="408851"/>
                </a:lnTo>
                <a:lnTo>
                  <a:pt x="1255839" y="408673"/>
                </a:lnTo>
                <a:lnTo>
                  <a:pt x="1255699" y="408520"/>
                </a:lnTo>
                <a:lnTo>
                  <a:pt x="1256233" y="408965"/>
                </a:lnTo>
                <a:lnTo>
                  <a:pt x="1256233" y="382536"/>
                </a:lnTo>
                <a:lnTo>
                  <a:pt x="1255712" y="382854"/>
                </a:lnTo>
                <a:lnTo>
                  <a:pt x="1255712" y="408406"/>
                </a:lnTo>
                <a:lnTo>
                  <a:pt x="1255433" y="408139"/>
                </a:lnTo>
                <a:lnTo>
                  <a:pt x="1255433" y="408292"/>
                </a:lnTo>
                <a:lnTo>
                  <a:pt x="1255229" y="408165"/>
                </a:lnTo>
                <a:lnTo>
                  <a:pt x="1255229" y="414540"/>
                </a:lnTo>
                <a:lnTo>
                  <a:pt x="1255166" y="414731"/>
                </a:lnTo>
                <a:lnTo>
                  <a:pt x="1255090" y="414921"/>
                </a:lnTo>
                <a:lnTo>
                  <a:pt x="1254709" y="415290"/>
                </a:lnTo>
                <a:lnTo>
                  <a:pt x="1255090" y="414921"/>
                </a:lnTo>
                <a:lnTo>
                  <a:pt x="1255229" y="414540"/>
                </a:lnTo>
                <a:lnTo>
                  <a:pt x="1255229" y="408165"/>
                </a:lnTo>
                <a:lnTo>
                  <a:pt x="1254620" y="407619"/>
                </a:lnTo>
                <a:lnTo>
                  <a:pt x="1255433" y="408292"/>
                </a:lnTo>
                <a:lnTo>
                  <a:pt x="1255433" y="408139"/>
                </a:lnTo>
                <a:lnTo>
                  <a:pt x="1255001" y="407720"/>
                </a:lnTo>
                <a:lnTo>
                  <a:pt x="1254798" y="407504"/>
                </a:lnTo>
                <a:lnTo>
                  <a:pt x="1254594" y="407276"/>
                </a:lnTo>
                <a:lnTo>
                  <a:pt x="1254594" y="407720"/>
                </a:lnTo>
                <a:lnTo>
                  <a:pt x="1254493" y="407504"/>
                </a:lnTo>
                <a:lnTo>
                  <a:pt x="1254594" y="407720"/>
                </a:lnTo>
                <a:lnTo>
                  <a:pt x="1254594" y="407276"/>
                </a:lnTo>
                <a:lnTo>
                  <a:pt x="1253820" y="406400"/>
                </a:lnTo>
                <a:lnTo>
                  <a:pt x="1255712" y="408406"/>
                </a:lnTo>
                <a:lnTo>
                  <a:pt x="1255712" y="382854"/>
                </a:lnTo>
                <a:lnTo>
                  <a:pt x="1254582" y="383540"/>
                </a:lnTo>
                <a:lnTo>
                  <a:pt x="1249121" y="387350"/>
                </a:lnTo>
                <a:lnTo>
                  <a:pt x="1244041" y="389890"/>
                </a:lnTo>
                <a:lnTo>
                  <a:pt x="1239850" y="393700"/>
                </a:lnTo>
                <a:lnTo>
                  <a:pt x="1238834" y="393700"/>
                </a:lnTo>
                <a:lnTo>
                  <a:pt x="1238326" y="394970"/>
                </a:lnTo>
                <a:lnTo>
                  <a:pt x="1234516" y="398780"/>
                </a:lnTo>
                <a:lnTo>
                  <a:pt x="1231849" y="403860"/>
                </a:lnTo>
                <a:lnTo>
                  <a:pt x="1231341" y="405130"/>
                </a:lnTo>
                <a:lnTo>
                  <a:pt x="1230680" y="408406"/>
                </a:lnTo>
                <a:lnTo>
                  <a:pt x="1230553" y="409003"/>
                </a:lnTo>
                <a:lnTo>
                  <a:pt x="1230198" y="410210"/>
                </a:lnTo>
                <a:lnTo>
                  <a:pt x="1230185" y="410451"/>
                </a:lnTo>
                <a:lnTo>
                  <a:pt x="1230071" y="412750"/>
                </a:lnTo>
                <a:lnTo>
                  <a:pt x="1230960" y="416560"/>
                </a:lnTo>
                <a:lnTo>
                  <a:pt x="1231214" y="417830"/>
                </a:lnTo>
                <a:lnTo>
                  <a:pt x="1231849" y="419100"/>
                </a:lnTo>
                <a:lnTo>
                  <a:pt x="1232738" y="420370"/>
                </a:lnTo>
                <a:lnTo>
                  <a:pt x="1234897" y="424180"/>
                </a:lnTo>
                <a:lnTo>
                  <a:pt x="1235659" y="425450"/>
                </a:lnTo>
                <a:lnTo>
                  <a:pt x="1236548" y="426720"/>
                </a:lnTo>
                <a:lnTo>
                  <a:pt x="1239088" y="427990"/>
                </a:lnTo>
                <a:lnTo>
                  <a:pt x="1240612" y="429260"/>
                </a:lnTo>
                <a:lnTo>
                  <a:pt x="1243914" y="431800"/>
                </a:lnTo>
                <a:lnTo>
                  <a:pt x="1255090" y="436880"/>
                </a:lnTo>
                <a:lnTo>
                  <a:pt x="1261186" y="438150"/>
                </a:lnTo>
                <a:lnTo>
                  <a:pt x="1267917" y="440690"/>
                </a:lnTo>
                <a:lnTo>
                  <a:pt x="1282141" y="444500"/>
                </a:lnTo>
                <a:lnTo>
                  <a:pt x="1298016" y="447040"/>
                </a:lnTo>
                <a:lnTo>
                  <a:pt x="1332052" y="452120"/>
                </a:lnTo>
                <a:lnTo>
                  <a:pt x="1349451" y="455930"/>
                </a:lnTo>
                <a:lnTo>
                  <a:pt x="1396314" y="463550"/>
                </a:lnTo>
                <a:lnTo>
                  <a:pt x="1413459" y="468630"/>
                </a:lnTo>
                <a:lnTo>
                  <a:pt x="1415961" y="469417"/>
                </a:lnTo>
                <a:lnTo>
                  <a:pt x="1410919" y="472440"/>
                </a:lnTo>
                <a:lnTo>
                  <a:pt x="1402410" y="476250"/>
                </a:lnTo>
                <a:lnTo>
                  <a:pt x="1392123" y="481330"/>
                </a:lnTo>
                <a:lnTo>
                  <a:pt x="1380947" y="486410"/>
                </a:lnTo>
                <a:lnTo>
                  <a:pt x="1344244" y="501650"/>
                </a:lnTo>
                <a:lnTo>
                  <a:pt x="1332560" y="506730"/>
                </a:lnTo>
                <a:lnTo>
                  <a:pt x="1321892" y="513080"/>
                </a:lnTo>
                <a:lnTo>
                  <a:pt x="1319885" y="514159"/>
                </a:lnTo>
                <a:lnTo>
                  <a:pt x="1319885" y="545033"/>
                </a:lnTo>
                <a:lnTo>
                  <a:pt x="1319745" y="544817"/>
                </a:lnTo>
                <a:lnTo>
                  <a:pt x="1319745" y="545033"/>
                </a:lnTo>
                <a:lnTo>
                  <a:pt x="1319580" y="545338"/>
                </a:lnTo>
                <a:lnTo>
                  <a:pt x="1319695" y="545033"/>
                </a:lnTo>
                <a:lnTo>
                  <a:pt x="1319745" y="544817"/>
                </a:lnTo>
                <a:lnTo>
                  <a:pt x="1319657" y="544588"/>
                </a:lnTo>
                <a:lnTo>
                  <a:pt x="1319885" y="545033"/>
                </a:lnTo>
                <a:lnTo>
                  <a:pt x="1319885" y="514159"/>
                </a:lnTo>
                <a:lnTo>
                  <a:pt x="1319669" y="514273"/>
                </a:lnTo>
                <a:lnTo>
                  <a:pt x="1319669" y="544144"/>
                </a:lnTo>
                <a:lnTo>
                  <a:pt x="1319479" y="544144"/>
                </a:lnTo>
                <a:lnTo>
                  <a:pt x="1319453" y="545579"/>
                </a:lnTo>
                <a:lnTo>
                  <a:pt x="1319403" y="544144"/>
                </a:lnTo>
                <a:lnTo>
                  <a:pt x="1319123" y="543610"/>
                </a:lnTo>
                <a:lnTo>
                  <a:pt x="1319263" y="543598"/>
                </a:lnTo>
                <a:lnTo>
                  <a:pt x="1319314" y="543801"/>
                </a:lnTo>
                <a:lnTo>
                  <a:pt x="1319390" y="544055"/>
                </a:lnTo>
                <a:lnTo>
                  <a:pt x="1319390" y="543877"/>
                </a:lnTo>
                <a:lnTo>
                  <a:pt x="1319390" y="543598"/>
                </a:lnTo>
                <a:lnTo>
                  <a:pt x="1319669" y="544144"/>
                </a:lnTo>
                <a:lnTo>
                  <a:pt x="1319669" y="514273"/>
                </a:lnTo>
                <a:lnTo>
                  <a:pt x="1319466" y="514375"/>
                </a:lnTo>
                <a:lnTo>
                  <a:pt x="1319466" y="543140"/>
                </a:lnTo>
                <a:lnTo>
                  <a:pt x="1319403" y="543280"/>
                </a:lnTo>
                <a:lnTo>
                  <a:pt x="1319339" y="543407"/>
                </a:lnTo>
                <a:lnTo>
                  <a:pt x="1319098" y="543140"/>
                </a:lnTo>
                <a:lnTo>
                  <a:pt x="1319314" y="543458"/>
                </a:lnTo>
                <a:lnTo>
                  <a:pt x="1319072" y="543140"/>
                </a:lnTo>
                <a:lnTo>
                  <a:pt x="1319110" y="543598"/>
                </a:lnTo>
                <a:lnTo>
                  <a:pt x="1319060" y="543140"/>
                </a:lnTo>
                <a:lnTo>
                  <a:pt x="1318463" y="542290"/>
                </a:lnTo>
                <a:lnTo>
                  <a:pt x="1319098" y="543140"/>
                </a:lnTo>
                <a:lnTo>
                  <a:pt x="1319390" y="543140"/>
                </a:lnTo>
                <a:lnTo>
                  <a:pt x="1319466" y="514375"/>
                </a:lnTo>
                <a:lnTo>
                  <a:pt x="1312367" y="518160"/>
                </a:lnTo>
                <a:lnTo>
                  <a:pt x="1307922" y="521970"/>
                </a:lnTo>
                <a:lnTo>
                  <a:pt x="1304112" y="524510"/>
                </a:lnTo>
                <a:lnTo>
                  <a:pt x="1300556" y="528320"/>
                </a:lnTo>
                <a:lnTo>
                  <a:pt x="1300048" y="528320"/>
                </a:lnTo>
                <a:lnTo>
                  <a:pt x="1299667" y="529590"/>
                </a:lnTo>
                <a:lnTo>
                  <a:pt x="1299286" y="529590"/>
                </a:lnTo>
                <a:lnTo>
                  <a:pt x="1297508" y="532130"/>
                </a:lnTo>
                <a:lnTo>
                  <a:pt x="1297000" y="533400"/>
                </a:lnTo>
                <a:lnTo>
                  <a:pt x="1296492" y="533400"/>
                </a:lnTo>
                <a:lnTo>
                  <a:pt x="1296238" y="534670"/>
                </a:lnTo>
                <a:lnTo>
                  <a:pt x="1295095" y="537210"/>
                </a:lnTo>
                <a:lnTo>
                  <a:pt x="1294587" y="538480"/>
                </a:lnTo>
                <a:lnTo>
                  <a:pt x="1294333" y="539750"/>
                </a:lnTo>
                <a:lnTo>
                  <a:pt x="1294079" y="539750"/>
                </a:lnTo>
                <a:lnTo>
                  <a:pt x="1293698" y="542290"/>
                </a:lnTo>
                <a:lnTo>
                  <a:pt x="1293609" y="543140"/>
                </a:lnTo>
                <a:lnTo>
                  <a:pt x="1293571" y="546201"/>
                </a:lnTo>
                <a:lnTo>
                  <a:pt x="1293698" y="546201"/>
                </a:lnTo>
                <a:lnTo>
                  <a:pt x="1293825" y="547370"/>
                </a:lnTo>
                <a:lnTo>
                  <a:pt x="1293952" y="548640"/>
                </a:lnTo>
                <a:lnTo>
                  <a:pt x="1294079" y="549910"/>
                </a:lnTo>
                <a:lnTo>
                  <a:pt x="1295095" y="552450"/>
                </a:lnTo>
                <a:lnTo>
                  <a:pt x="1296238" y="554990"/>
                </a:lnTo>
                <a:lnTo>
                  <a:pt x="1296619" y="556260"/>
                </a:lnTo>
                <a:lnTo>
                  <a:pt x="1297127" y="556260"/>
                </a:lnTo>
                <a:lnTo>
                  <a:pt x="1297635" y="557530"/>
                </a:lnTo>
                <a:lnTo>
                  <a:pt x="1299540" y="560070"/>
                </a:lnTo>
                <a:lnTo>
                  <a:pt x="1299921" y="560070"/>
                </a:lnTo>
                <a:lnTo>
                  <a:pt x="1303223" y="563880"/>
                </a:lnTo>
                <a:lnTo>
                  <a:pt x="1307287" y="567690"/>
                </a:lnTo>
                <a:lnTo>
                  <a:pt x="1311732" y="570230"/>
                </a:lnTo>
                <a:lnTo>
                  <a:pt x="1321257" y="576580"/>
                </a:lnTo>
                <a:lnTo>
                  <a:pt x="1332433" y="581660"/>
                </a:lnTo>
                <a:lnTo>
                  <a:pt x="1344117" y="586740"/>
                </a:lnTo>
                <a:lnTo>
                  <a:pt x="1369009" y="596900"/>
                </a:lnTo>
                <a:lnTo>
                  <a:pt x="1392631" y="607060"/>
                </a:lnTo>
                <a:lnTo>
                  <a:pt x="1402918" y="610870"/>
                </a:lnTo>
                <a:lnTo>
                  <a:pt x="1411681" y="615950"/>
                </a:lnTo>
                <a:lnTo>
                  <a:pt x="1418031" y="621030"/>
                </a:lnTo>
                <a:lnTo>
                  <a:pt x="1418932" y="621576"/>
                </a:lnTo>
                <a:lnTo>
                  <a:pt x="1419606" y="621030"/>
                </a:lnTo>
                <a:lnTo>
                  <a:pt x="1420291" y="620344"/>
                </a:lnTo>
                <a:lnTo>
                  <a:pt x="1419758" y="620928"/>
                </a:lnTo>
                <a:lnTo>
                  <a:pt x="1418945" y="621576"/>
                </a:lnTo>
                <a:lnTo>
                  <a:pt x="1419466" y="621880"/>
                </a:lnTo>
                <a:lnTo>
                  <a:pt x="1418551" y="621880"/>
                </a:lnTo>
                <a:lnTo>
                  <a:pt x="1417802" y="622477"/>
                </a:lnTo>
                <a:lnTo>
                  <a:pt x="1417650" y="622477"/>
                </a:lnTo>
                <a:lnTo>
                  <a:pt x="1415592" y="623404"/>
                </a:lnTo>
                <a:lnTo>
                  <a:pt x="1415059" y="623684"/>
                </a:lnTo>
                <a:lnTo>
                  <a:pt x="1411427" y="626110"/>
                </a:lnTo>
                <a:lnTo>
                  <a:pt x="1406855" y="628650"/>
                </a:lnTo>
                <a:lnTo>
                  <a:pt x="1366977" y="643890"/>
                </a:lnTo>
                <a:lnTo>
                  <a:pt x="1301318" y="664210"/>
                </a:lnTo>
                <a:lnTo>
                  <a:pt x="1285697" y="669290"/>
                </a:lnTo>
                <a:lnTo>
                  <a:pt x="1248105" y="684530"/>
                </a:lnTo>
                <a:lnTo>
                  <a:pt x="1238453" y="690880"/>
                </a:lnTo>
                <a:lnTo>
                  <a:pt x="1237945" y="690880"/>
                </a:lnTo>
                <a:lnTo>
                  <a:pt x="1235659" y="693420"/>
                </a:lnTo>
                <a:lnTo>
                  <a:pt x="1234389" y="694690"/>
                </a:lnTo>
                <a:lnTo>
                  <a:pt x="1231722" y="698500"/>
                </a:lnTo>
                <a:lnTo>
                  <a:pt x="1231087" y="699770"/>
                </a:lnTo>
                <a:lnTo>
                  <a:pt x="1230706" y="701040"/>
                </a:lnTo>
                <a:lnTo>
                  <a:pt x="1230439" y="702373"/>
                </a:lnTo>
                <a:lnTo>
                  <a:pt x="1230325" y="702919"/>
                </a:lnTo>
                <a:lnTo>
                  <a:pt x="1230236" y="703364"/>
                </a:lnTo>
                <a:lnTo>
                  <a:pt x="1230198" y="703580"/>
                </a:lnTo>
                <a:lnTo>
                  <a:pt x="1229817" y="704850"/>
                </a:lnTo>
                <a:lnTo>
                  <a:pt x="1229563" y="706120"/>
                </a:lnTo>
                <a:lnTo>
                  <a:pt x="1229817" y="708660"/>
                </a:lnTo>
                <a:lnTo>
                  <a:pt x="1229817" y="711200"/>
                </a:lnTo>
                <a:lnTo>
                  <a:pt x="1230325" y="712470"/>
                </a:lnTo>
                <a:lnTo>
                  <a:pt x="1232230" y="716280"/>
                </a:lnTo>
                <a:lnTo>
                  <a:pt x="1233246" y="717550"/>
                </a:lnTo>
                <a:lnTo>
                  <a:pt x="1234008" y="718820"/>
                </a:lnTo>
                <a:lnTo>
                  <a:pt x="1235532" y="720090"/>
                </a:lnTo>
                <a:lnTo>
                  <a:pt x="1235913" y="721360"/>
                </a:lnTo>
                <a:lnTo>
                  <a:pt x="1236421" y="721360"/>
                </a:lnTo>
                <a:lnTo>
                  <a:pt x="1236929" y="722630"/>
                </a:lnTo>
                <a:lnTo>
                  <a:pt x="1239088" y="723900"/>
                </a:lnTo>
                <a:lnTo>
                  <a:pt x="1240104" y="723900"/>
                </a:lnTo>
                <a:lnTo>
                  <a:pt x="1243533" y="726440"/>
                </a:lnTo>
                <a:lnTo>
                  <a:pt x="1251788" y="730250"/>
                </a:lnTo>
                <a:lnTo>
                  <a:pt x="1261567" y="734060"/>
                </a:lnTo>
                <a:lnTo>
                  <a:pt x="1272489" y="736600"/>
                </a:lnTo>
                <a:lnTo>
                  <a:pt x="1289977" y="740448"/>
                </a:lnTo>
                <a:lnTo>
                  <a:pt x="1306525" y="863600"/>
                </a:lnTo>
                <a:lnTo>
                  <a:pt x="1360982" y="751840"/>
                </a:lnTo>
                <a:lnTo>
                  <a:pt x="1365326" y="742950"/>
                </a:lnTo>
                <a:lnTo>
                  <a:pt x="1336065" y="738111"/>
                </a:lnTo>
                <a:lnTo>
                  <a:pt x="1334655" y="730250"/>
                </a:lnTo>
                <a:lnTo>
                  <a:pt x="1334211" y="727710"/>
                </a:lnTo>
                <a:lnTo>
                  <a:pt x="1330274" y="723900"/>
                </a:lnTo>
                <a:lnTo>
                  <a:pt x="1301445" y="716280"/>
                </a:lnTo>
                <a:lnTo>
                  <a:pt x="1289888" y="713740"/>
                </a:lnTo>
                <a:lnTo>
                  <a:pt x="1279220" y="711200"/>
                </a:lnTo>
                <a:lnTo>
                  <a:pt x="1269949" y="708660"/>
                </a:lnTo>
                <a:lnTo>
                  <a:pt x="1262202" y="706120"/>
                </a:lnTo>
                <a:lnTo>
                  <a:pt x="1261821" y="706120"/>
                </a:lnTo>
                <a:lnTo>
                  <a:pt x="1260348" y="707034"/>
                </a:lnTo>
                <a:lnTo>
                  <a:pt x="1259789" y="707390"/>
                </a:lnTo>
                <a:lnTo>
                  <a:pt x="1257388" y="709168"/>
                </a:lnTo>
                <a:lnTo>
                  <a:pt x="1258062" y="708660"/>
                </a:lnTo>
                <a:lnTo>
                  <a:pt x="1259789" y="707390"/>
                </a:lnTo>
                <a:lnTo>
                  <a:pt x="1255610" y="707390"/>
                </a:lnTo>
                <a:lnTo>
                  <a:pt x="1255610" y="710133"/>
                </a:lnTo>
                <a:lnTo>
                  <a:pt x="1254506" y="710692"/>
                </a:lnTo>
                <a:lnTo>
                  <a:pt x="1254150" y="710869"/>
                </a:lnTo>
                <a:lnTo>
                  <a:pt x="1254480" y="710692"/>
                </a:lnTo>
                <a:lnTo>
                  <a:pt x="1255115" y="710133"/>
                </a:lnTo>
                <a:lnTo>
                  <a:pt x="1254277" y="710692"/>
                </a:lnTo>
                <a:lnTo>
                  <a:pt x="1255052" y="710133"/>
                </a:lnTo>
                <a:lnTo>
                  <a:pt x="1255268" y="709168"/>
                </a:lnTo>
                <a:lnTo>
                  <a:pt x="1255179" y="709917"/>
                </a:lnTo>
                <a:lnTo>
                  <a:pt x="1255115" y="710133"/>
                </a:lnTo>
                <a:lnTo>
                  <a:pt x="1254506" y="710692"/>
                </a:lnTo>
                <a:lnTo>
                  <a:pt x="1255483" y="710133"/>
                </a:lnTo>
                <a:lnTo>
                  <a:pt x="1255610" y="710133"/>
                </a:lnTo>
                <a:lnTo>
                  <a:pt x="1255610" y="707390"/>
                </a:lnTo>
                <a:lnTo>
                  <a:pt x="1255458" y="707390"/>
                </a:lnTo>
                <a:lnTo>
                  <a:pt x="1255496" y="707034"/>
                </a:lnTo>
                <a:lnTo>
                  <a:pt x="1255598" y="706120"/>
                </a:lnTo>
                <a:lnTo>
                  <a:pt x="1255598" y="707034"/>
                </a:lnTo>
                <a:lnTo>
                  <a:pt x="1260348" y="707034"/>
                </a:lnTo>
                <a:lnTo>
                  <a:pt x="1261808" y="706120"/>
                </a:lnTo>
                <a:lnTo>
                  <a:pt x="1263853" y="704850"/>
                </a:lnTo>
                <a:lnTo>
                  <a:pt x="1268679" y="703580"/>
                </a:lnTo>
                <a:lnTo>
                  <a:pt x="1255471" y="703580"/>
                </a:lnTo>
                <a:lnTo>
                  <a:pt x="1255217" y="703580"/>
                </a:lnTo>
                <a:lnTo>
                  <a:pt x="1254836" y="703580"/>
                </a:lnTo>
                <a:lnTo>
                  <a:pt x="1254645" y="703580"/>
                </a:lnTo>
                <a:lnTo>
                  <a:pt x="1254772" y="704405"/>
                </a:lnTo>
                <a:lnTo>
                  <a:pt x="1254925" y="704405"/>
                </a:lnTo>
                <a:lnTo>
                  <a:pt x="1256118" y="704405"/>
                </a:lnTo>
                <a:lnTo>
                  <a:pt x="1256614" y="704850"/>
                </a:lnTo>
                <a:lnTo>
                  <a:pt x="1255090" y="704850"/>
                </a:lnTo>
                <a:lnTo>
                  <a:pt x="1254899" y="704850"/>
                </a:lnTo>
                <a:lnTo>
                  <a:pt x="1254772" y="704405"/>
                </a:lnTo>
                <a:lnTo>
                  <a:pt x="1254544" y="703580"/>
                </a:lnTo>
                <a:lnTo>
                  <a:pt x="1254480" y="703364"/>
                </a:lnTo>
                <a:lnTo>
                  <a:pt x="1254175" y="703033"/>
                </a:lnTo>
                <a:lnTo>
                  <a:pt x="1254569" y="703351"/>
                </a:lnTo>
                <a:lnTo>
                  <a:pt x="1254963" y="703364"/>
                </a:lnTo>
                <a:lnTo>
                  <a:pt x="1254480" y="702919"/>
                </a:lnTo>
                <a:lnTo>
                  <a:pt x="1254556" y="703287"/>
                </a:lnTo>
                <a:lnTo>
                  <a:pt x="1254366" y="702919"/>
                </a:lnTo>
                <a:lnTo>
                  <a:pt x="1254023" y="702691"/>
                </a:lnTo>
                <a:lnTo>
                  <a:pt x="1254404" y="702919"/>
                </a:lnTo>
                <a:lnTo>
                  <a:pt x="1254302" y="702691"/>
                </a:lnTo>
                <a:lnTo>
                  <a:pt x="1253972" y="702449"/>
                </a:lnTo>
                <a:lnTo>
                  <a:pt x="1253972" y="702856"/>
                </a:lnTo>
                <a:lnTo>
                  <a:pt x="1253744" y="702691"/>
                </a:lnTo>
                <a:lnTo>
                  <a:pt x="1253350" y="702373"/>
                </a:lnTo>
                <a:lnTo>
                  <a:pt x="1253528" y="702373"/>
                </a:lnTo>
                <a:lnTo>
                  <a:pt x="1253972" y="702856"/>
                </a:lnTo>
                <a:lnTo>
                  <a:pt x="1253972" y="702449"/>
                </a:lnTo>
                <a:lnTo>
                  <a:pt x="1254302" y="702691"/>
                </a:lnTo>
                <a:lnTo>
                  <a:pt x="1255179" y="703364"/>
                </a:lnTo>
                <a:lnTo>
                  <a:pt x="1269149" y="703364"/>
                </a:lnTo>
                <a:lnTo>
                  <a:pt x="1271270" y="702373"/>
                </a:lnTo>
                <a:lnTo>
                  <a:pt x="1274140" y="701040"/>
                </a:lnTo>
                <a:lnTo>
                  <a:pt x="1280109" y="698500"/>
                </a:lnTo>
                <a:lnTo>
                  <a:pt x="1293825" y="693420"/>
                </a:lnTo>
                <a:lnTo>
                  <a:pt x="1308938" y="688340"/>
                </a:lnTo>
                <a:lnTo>
                  <a:pt x="1325194" y="684530"/>
                </a:lnTo>
                <a:lnTo>
                  <a:pt x="1341958" y="678180"/>
                </a:lnTo>
                <a:lnTo>
                  <a:pt x="1375486" y="668020"/>
                </a:lnTo>
                <a:lnTo>
                  <a:pt x="1391107" y="662940"/>
                </a:lnTo>
                <a:lnTo>
                  <a:pt x="1405458" y="657860"/>
                </a:lnTo>
                <a:lnTo>
                  <a:pt x="1411935" y="654050"/>
                </a:lnTo>
                <a:lnTo>
                  <a:pt x="1418285" y="651510"/>
                </a:lnTo>
                <a:lnTo>
                  <a:pt x="1424127" y="648970"/>
                </a:lnTo>
                <a:lnTo>
                  <a:pt x="1429461" y="645160"/>
                </a:lnTo>
                <a:lnTo>
                  <a:pt x="1434414" y="642620"/>
                </a:lnTo>
                <a:lnTo>
                  <a:pt x="1437589" y="640080"/>
                </a:lnTo>
                <a:lnTo>
                  <a:pt x="1438097" y="638810"/>
                </a:lnTo>
                <a:lnTo>
                  <a:pt x="1439113" y="638810"/>
                </a:lnTo>
                <a:lnTo>
                  <a:pt x="1441399" y="636270"/>
                </a:lnTo>
                <a:lnTo>
                  <a:pt x="1441907" y="635000"/>
                </a:lnTo>
                <a:lnTo>
                  <a:pt x="1442923" y="633730"/>
                </a:lnTo>
                <a:lnTo>
                  <a:pt x="1444320" y="631190"/>
                </a:lnTo>
                <a:lnTo>
                  <a:pt x="1444955" y="629920"/>
                </a:lnTo>
                <a:lnTo>
                  <a:pt x="1445463" y="628650"/>
                </a:lnTo>
                <a:lnTo>
                  <a:pt x="1445717" y="627380"/>
                </a:lnTo>
                <a:lnTo>
                  <a:pt x="1446352" y="624840"/>
                </a:lnTo>
                <a:lnTo>
                  <a:pt x="1446517" y="623976"/>
                </a:lnTo>
                <a:lnTo>
                  <a:pt x="1446580" y="623684"/>
                </a:lnTo>
                <a:lnTo>
                  <a:pt x="1446479" y="620255"/>
                </a:lnTo>
                <a:lnTo>
                  <a:pt x="1446301" y="619036"/>
                </a:lnTo>
                <a:lnTo>
                  <a:pt x="1446225" y="618490"/>
                </a:lnTo>
                <a:lnTo>
                  <a:pt x="1446098" y="617220"/>
                </a:lnTo>
                <a:lnTo>
                  <a:pt x="1445590" y="614680"/>
                </a:lnTo>
                <a:lnTo>
                  <a:pt x="1444574" y="612140"/>
                </a:lnTo>
                <a:lnTo>
                  <a:pt x="1444193" y="612140"/>
                </a:lnTo>
                <a:lnTo>
                  <a:pt x="1443685" y="610870"/>
                </a:lnTo>
                <a:lnTo>
                  <a:pt x="1443050" y="609600"/>
                </a:lnTo>
                <a:lnTo>
                  <a:pt x="1441399" y="607060"/>
                </a:lnTo>
                <a:lnTo>
                  <a:pt x="1441018" y="607060"/>
                </a:lnTo>
                <a:lnTo>
                  <a:pt x="1440510" y="605790"/>
                </a:lnTo>
                <a:lnTo>
                  <a:pt x="1440129" y="605790"/>
                </a:lnTo>
                <a:lnTo>
                  <a:pt x="1436573" y="601980"/>
                </a:lnTo>
                <a:lnTo>
                  <a:pt x="1432509" y="599440"/>
                </a:lnTo>
                <a:lnTo>
                  <a:pt x="1423873" y="593090"/>
                </a:lnTo>
                <a:lnTo>
                  <a:pt x="1421841" y="592048"/>
                </a:lnTo>
                <a:lnTo>
                  <a:pt x="1421841" y="618490"/>
                </a:lnTo>
                <a:lnTo>
                  <a:pt x="1421714" y="618820"/>
                </a:lnTo>
                <a:lnTo>
                  <a:pt x="1421638" y="619036"/>
                </a:lnTo>
                <a:lnTo>
                  <a:pt x="1421676" y="618820"/>
                </a:lnTo>
                <a:lnTo>
                  <a:pt x="1421841" y="618490"/>
                </a:lnTo>
                <a:lnTo>
                  <a:pt x="1421841" y="592048"/>
                </a:lnTo>
                <a:lnTo>
                  <a:pt x="1421625" y="591947"/>
                </a:lnTo>
                <a:lnTo>
                  <a:pt x="1421625" y="619061"/>
                </a:lnTo>
                <a:lnTo>
                  <a:pt x="1421218" y="619899"/>
                </a:lnTo>
                <a:lnTo>
                  <a:pt x="1421218" y="623976"/>
                </a:lnTo>
                <a:lnTo>
                  <a:pt x="1421130" y="623811"/>
                </a:lnTo>
                <a:lnTo>
                  <a:pt x="1421218" y="623976"/>
                </a:lnTo>
                <a:lnTo>
                  <a:pt x="1421218" y="619899"/>
                </a:lnTo>
                <a:lnTo>
                  <a:pt x="1421041" y="620255"/>
                </a:lnTo>
                <a:lnTo>
                  <a:pt x="1420990" y="621030"/>
                </a:lnTo>
                <a:lnTo>
                  <a:pt x="1420914" y="622935"/>
                </a:lnTo>
                <a:lnTo>
                  <a:pt x="1420736" y="622858"/>
                </a:lnTo>
                <a:lnTo>
                  <a:pt x="1420672" y="622477"/>
                </a:lnTo>
                <a:lnTo>
                  <a:pt x="1420710" y="622833"/>
                </a:lnTo>
                <a:lnTo>
                  <a:pt x="1420456" y="622655"/>
                </a:lnTo>
                <a:lnTo>
                  <a:pt x="1420304" y="622477"/>
                </a:lnTo>
                <a:lnTo>
                  <a:pt x="1420533" y="622935"/>
                </a:lnTo>
                <a:lnTo>
                  <a:pt x="1420825" y="623404"/>
                </a:lnTo>
                <a:lnTo>
                  <a:pt x="1420749" y="623049"/>
                </a:lnTo>
                <a:lnTo>
                  <a:pt x="1421168" y="623404"/>
                </a:lnTo>
                <a:lnTo>
                  <a:pt x="1421003" y="623404"/>
                </a:lnTo>
                <a:lnTo>
                  <a:pt x="1421180" y="623684"/>
                </a:lnTo>
                <a:lnTo>
                  <a:pt x="1420990" y="623404"/>
                </a:lnTo>
                <a:lnTo>
                  <a:pt x="1420825" y="623404"/>
                </a:lnTo>
                <a:lnTo>
                  <a:pt x="1421028" y="623684"/>
                </a:lnTo>
                <a:lnTo>
                  <a:pt x="1420812" y="623684"/>
                </a:lnTo>
                <a:lnTo>
                  <a:pt x="1420825" y="623404"/>
                </a:lnTo>
                <a:lnTo>
                  <a:pt x="1420228" y="622477"/>
                </a:lnTo>
                <a:lnTo>
                  <a:pt x="1420418" y="621880"/>
                </a:lnTo>
                <a:lnTo>
                  <a:pt x="1420533" y="621499"/>
                </a:lnTo>
                <a:lnTo>
                  <a:pt x="1420507" y="621233"/>
                </a:lnTo>
                <a:lnTo>
                  <a:pt x="1420825" y="621233"/>
                </a:lnTo>
                <a:lnTo>
                  <a:pt x="1420901" y="621030"/>
                </a:lnTo>
                <a:lnTo>
                  <a:pt x="1421041" y="620255"/>
                </a:lnTo>
                <a:lnTo>
                  <a:pt x="1420672" y="621030"/>
                </a:lnTo>
                <a:lnTo>
                  <a:pt x="1420952" y="620255"/>
                </a:lnTo>
                <a:lnTo>
                  <a:pt x="1420482" y="621030"/>
                </a:lnTo>
                <a:lnTo>
                  <a:pt x="1420901" y="620255"/>
                </a:lnTo>
                <a:lnTo>
                  <a:pt x="1421625" y="619061"/>
                </a:lnTo>
                <a:lnTo>
                  <a:pt x="1421625" y="591947"/>
                </a:lnTo>
                <a:lnTo>
                  <a:pt x="1420609" y="591426"/>
                </a:lnTo>
                <a:lnTo>
                  <a:pt x="1420609" y="620255"/>
                </a:lnTo>
                <a:lnTo>
                  <a:pt x="1420355" y="620458"/>
                </a:lnTo>
                <a:lnTo>
                  <a:pt x="1420596" y="620255"/>
                </a:lnTo>
                <a:lnTo>
                  <a:pt x="1420609" y="591426"/>
                </a:lnTo>
                <a:lnTo>
                  <a:pt x="1413967" y="588010"/>
                </a:lnTo>
                <a:lnTo>
                  <a:pt x="1402664" y="582930"/>
                </a:lnTo>
                <a:lnTo>
                  <a:pt x="1390980" y="577850"/>
                </a:lnTo>
                <a:lnTo>
                  <a:pt x="1366342" y="567690"/>
                </a:lnTo>
                <a:lnTo>
                  <a:pt x="1354658" y="562610"/>
                </a:lnTo>
                <a:lnTo>
                  <a:pt x="1343609" y="557530"/>
                </a:lnTo>
                <a:lnTo>
                  <a:pt x="1334338" y="553720"/>
                </a:lnTo>
                <a:lnTo>
                  <a:pt x="1326464" y="548640"/>
                </a:lnTo>
                <a:lnTo>
                  <a:pt x="1323670" y="547370"/>
                </a:lnTo>
                <a:lnTo>
                  <a:pt x="1321777" y="546201"/>
                </a:lnTo>
                <a:lnTo>
                  <a:pt x="1321219" y="545693"/>
                </a:lnTo>
                <a:lnTo>
                  <a:pt x="1320558" y="545033"/>
                </a:lnTo>
                <a:lnTo>
                  <a:pt x="1320342" y="545033"/>
                </a:lnTo>
                <a:lnTo>
                  <a:pt x="1319631" y="545693"/>
                </a:lnTo>
                <a:lnTo>
                  <a:pt x="1319847" y="545693"/>
                </a:lnTo>
                <a:lnTo>
                  <a:pt x="1319441" y="546112"/>
                </a:lnTo>
                <a:lnTo>
                  <a:pt x="1319225" y="546201"/>
                </a:lnTo>
                <a:lnTo>
                  <a:pt x="1318882" y="546976"/>
                </a:lnTo>
                <a:lnTo>
                  <a:pt x="1318590" y="547370"/>
                </a:lnTo>
                <a:lnTo>
                  <a:pt x="1318856" y="547014"/>
                </a:lnTo>
                <a:lnTo>
                  <a:pt x="1319085" y="546354"/>
                </a:lnTo>
                <a:lnTo>
                  <a:pt x="1319161" y="546201"/>
                </a:lnTo>
                <a:lnTo>
                  <a:pt x="1319390" y="545757"/>
                </a:lnTo>
                <a:lnTo>
                  <a:pt x="1319631" y="545693"/>
                </a:lnTo>
                <a:lnTo>
                  <a:pt x="1320292" y="545033"/>
                </a:lnTo>
                <a:lnTo>
                  <a:pt x="1320507" y="545033"/>
                </a:lnTo>
                <a:lnTo>
                  <a:pt x="1320431" y="544893"/>
                </a:lnTo>
                <a:lnTo>
                  <a:pt x="1323035" y="542290"/>
                </a:lnTo>
                <a:lnTo>
                  <a:pt x="1325829" y="541020"/>
                </a:lnTo>
                <a:lnTo>
                  <a:pt x="1333703" y="535940"/>
                </a:lnTo>
                <a:lnTo>
                  <a:pt x="1343482" y="530860"/>
                </a:lnTo>
                <a:lnTo>
                  <a:pt x="1354531" y="525780"/>
                </a:lnTo>
                <a:lnTo>
                  <a:pt x="1366469" y="520700"/>
                </a:lnTo>
                <a:lnTo>
                  <a:pt x="1378915" y="515620"/>
                </a:lnTo>
                <a:lnTo>
                  <a:pt x="1391234" y="509270"/>
                </a:lnTo>
                <a:lnTo>
                  <a:pt x="1433525" y="488950"/>
                </a:lnTo>
                <a:lnTo>
                  <a:pt x="1439748" y="482600"/>
                </a:lnTo>
                <a:lnTo>
                  <a:pt x="1440510" y="482600"/>
                </a:lnTo>
                <a:lnTo>
                  <a:pt x="1440891" y="481330"/>
                </a:lnTo>
                <a:lnTo>
                  <a:pt x="1442669" y="480060"/>
                </a:lnTo>
                <a:lnTo>
                  <a:pt x="1443939" y="477520"/>
                </a:lnTo>
                <a:lnTo>
                  <a:pt x="1444320" y="476250"/>
                </a:lnTo>
                <a:lnTo>
                  <a:pt x="1445336" y="474980"/>
                </a:lnTo>
                <a:lnTo>
                  <a:pt x="1446098" y="472440"/>
                </a:lnTo>
                <a:lnTo>
                  <a:pt x="1446352" y="469900"/>
                </a:lnTo>
                <a:lnTo>
                  <a:pt x="1446479" y="468630"/>
                </a:lnTo>
                <a:lnTo>
                  <a:pt x="1446733" y="467360"/>
                </a:lnTo>
                <a:lnTo>
                  <a:pt x="1446606" y="464820"/>
                </a:lnTo>
                <a:lnTo>
                  <a:pt x="1446225" y="463550"/>
                </a:lnTo>
                <a:lnTo>
                  <a:pt x="1445590" y="461010"/>
                </a:lnTo>
                <a:lnTo>
                  <a:pt x="1445209" y="459740"/>
                </a:lnTo>
                <a:lnTo>
                  <a:pt x="1444447" y="458470"/>
                </a:lnTo>
                <a:lnTo>
                  <a:pt x="1443431" y="457200"/>
                </a:lnTo>
                <a:lnTo>
                  <a:pt x="1441907" y="454660"/>
                </a:lnTo>
                <a:lnTo>
                  <a:pt x="1441272" y="454660"/>
                </a:lnTo>
                <a:lnTo>
                  <a:pt x="1440637" y="453390"/>
                </a:lnTo>
                <a:lnTo>
                  <a:pt x="1439875" y="453390"/>
                </a:lnTo>
                <a:lnTo>
                  <a:pt x="1437589" y="450850"/>
                </a:lnTo>
                <a:lnTo>
                  <a:pt x="1436954" y="450850"/>
                </a:lnTo>
                <a:lnTo>
                  <a:pt x="1436192" y="449580"/>
                </a:lnTo>
                <a:lnTo>
                  <a:pt x="1435557" y="449580"/>
                </a:lnTo>
                <a:lnTo>
                  <a:pt x="1430985" y="447040"/>
                </a:lnTo>
                <a:lnTo>
                  <a:pt x="1426286" y="445770"/>
                </a:lnTo>
                <a:lnTo>
                  <a:pt x="1422857" y="444182"/>
                </a:lnTo>
                <a:lnTo>
                  <a:pt x="1422857" y="472440"/>
                </a:lnTo>
                <a:lnTo>
                  <a:pt x="1422679" y="472147"/>
                </a:lnTo>
                <a:lnTo>
                  <a:pt x="1422806" y="472224"/>
                </a:lnTo>
                <a:lnTo>
                  <a:pt x="1422857" y="472440"/>
                </a:lnTo>
                <a:lnTo>
                  <a:pt x="1422857" y="444182"/>
                </a:lnTo>
                <a:lnTo>
                  <a:pt x="1422438" y="443992"/>
                </a:lnTo>
                <a:lnTo>
                  <a:pt x="1422438" y="472020"/>
                </a:lnTo>
                <a:lnTo>
                  <a:pt x="1421269" y="471385"/>
                </a:lnTo>
                <a:lnTo>
                  <a:pt x="1422285" y="472071"/>
                </a:lnTo>
                <a:lnTo>
                  <a:pt x="1420825" y="471182"/>
                </a:lnTo>
                <a:lnTo>
                  <a:pt x="1421231" y="471373"/>
                </a:lnTo>
                <a:lnTo>
                  <a:pt x="1422438" y="472020"/>
                </a:lnTo>
                <a:lnTo>
                  <a:pt x="1421333" y="471182"/>
                </a:lnTo>
                <a:lnTo>
                  <a:pt x="1421599" y="471373"/>
                </a:lnTo>
                <a:lnTo>
                  <a:pt x="1422438" y="472020"/>
                </a:lnTo>
                <a:lnTo>
                  <a:pt x="1422438" y="443992"/>
                </a:lnTo>
                <a:lnTo>
                  <a:pt x="1421714" y="443649"/>
                </a:lnTo>
                <a:lnTo>
                  <a:pt x="1421714" y="464820"/>
                </a:lnTo>
                <a:lnTo>
                  <a:pt x="1421206" y="465099"/>
                </a:lnTo>
                <a:lnTo>
                  <a:pt x="1421701" y="464820"/>
                </a:lnTo>
                <a:lnTo>
                  <a:pt x="1421714" y="443649"/>
                </a:lnTo>
                <a:lnTo>
                  <a:pt x="1421180" y="443407"/>
                </a:lnTo>
                <a:lnTo>
                  <a:pt x="1421180" y="469658"/>
                </a:lnTo>
                <a:lnTo>
                  <a:pt x="1420952" y="469417"/>
                </a:lnTo>
                <a:lnTo>
                  <a:pt x="1420571" y="468630"/>
                </a:lnTo>
                <a:lnTo>
                  <a:pt x="1421180" y="469658"/>
                </a:lnTo>
                <a:lnTo>
                  <a:pt x="1421180" y="443407"/>
                </a:lnTo>
                <a:lnTo>
                  <a:pt x="1421028" y="443331"/>
                </a:lnTo>
                <a:lnTo>
                  <a:pt x="1421028" y="465378"/>
                </a:lnTo>
                <a:lnTo>
                  <a:pt x="1420952" y="465658"/>
                </a:lnTo>
                <a:lnTo>
                  <a:pt x="1420914" y="466090"/>
                </a:lnTo>
                <a:lnTo>
                  <a:pt x="1420571" y="467360"/>
                </a:lnTo>
                <a:lnTo>
                  <a:pt x="1420660" y="466090"/>
                </a:lnTo>
                <a:lnTo>
                  <a:pt x="1420571" y="467360"/>
                </a:lnTo>
                <a:lnTo>
                  <a:pt x="1420863" y="466090"/>
                </a:lnTo>
                <a:lnTo>
                  <a:pt x="1420901" y="465912"/>
                </a:lnTo>
                <a:lnTo>
                  <a:pt x="1420914" y="466090"/>
                </a:lnTo>
                <a:lnTo>
                  <a:pt x="1420914" y="465709"/>
                </a:lnTo>
                <a:lnTo>
                  <a:pt x="1420710" y="465937"/>
                </a:lnTo>
                <a:lnTo>
                  <a:pt x="1420685" y="465734"/>
                </a:lnTo>
                <a:lnTo>
                  <a:pt x="1420812" y="465378"/>
                </a:lnTo>
                <a:lnTo>
                  <a:pt x="1420063" y="465734"/>
                </a:lnTo>
                <a:lnTo>
                  <a:pt x="1420698" y="465378"/>
                </a:lnTo>
                <a:lnTo>
                  <a:pt x="1420825" y="464820"/>
                </a:lnTo>
                <a:lnTo>
                  <a:pt x="1420850" y="465302"/>
                </a:lnTo>
                <a:lnTo>
                  <a:pt x="1421015" y="464820"/>
                </a:lnTo>
                <a:lnTo>
                  <a:pt x="1420952" y="465239"/>
                </a:lnTo>
                <a:lnTo>
                  <a:pt x="1420926" y="465378"/>
                </a:lnTo>
                <a:lnTo>
                  <a:pt x="1421028" y="443331"/>
                </a:lnTo>
                <a:lnTo>
                  <a:pt x="1420825" y="443230"/>
                </a:lnTo>
                <a:lnTo>
                  <a:pt x="1414983" y="441960"/>
                </a:lnTo>
                <a:lnTo>
                  <a:pt x="1408252" y="439420"/>
                </a:lnTo>
                <a:lnTo>
                  <a:pt x="1401521" y="438150"/>
                </a:lnTo>
                <a:lnTo>
                  <a:pt x="1386535" y="435610"/>
                </a:lnTo>
                <a:lnTo>
                  <a:pt x="1353515" y="430530"/>
                </a:lnTo>
                <a:lnTo>
                  <a:pt x="1336243" y="426720"/>
                </a:lnTo>
                <a:lnTo>
                  <a:pt x="1303096" y="421640"/>
                </a:lnTo>
                <a:lnTo>
                  <a:pt x="1288110" y="419100"/>
                </a:lnTo>
                <a:lnTo>
                  <a:pt x="1274902" y="415290"/>
                </a:lnTo>
                <a:lnTo>
                  <a:pt x="1270431" y="414261"/>
                </a:lnTo>
                <a:lnTo>
                  <a:pt x="1255941" y="414261"/>
                </a:lnTo>
                <a:lnTo>
                  <a:pt x="1255953" y="414108"/>
                </a:lnTo>
                <a:lnTo>
                  <a:pt x="1255979" y="413918"/>
                </a:lnTo>
                <a:lnTo>
                  <a:pt x="1256017" y="413639"/>
                </a:lnTo>
                <a:lnTo>
                  <a:pt x="1255458" y="414121"/>
                </a:lnTo>
                <a:lnTo>
                  <a:pt x="1255928" y="413550"/>
                </a:lnTo>
                <a:lnTo>
                  <a:pt x="1256055" y="413359"/>
                </a:lnTo>
                <a:lnTo>
                  <a:pt x="1256360" y="411480"/>
                </a:lnTo>
                <a:lnTo>
                  <a:pt x="1256157" y="412750"/>
                </a:lnTo>
                <a:lnTo>
                  <a:pt x="1256055" y="413359"/>
                </a:lnTo>
                <a:lnTo>
                  <a:pt x="1256106" y="413550"/>
                </a:lnTo>
                <a:lnTo>
                  <a:pt x="1256398" y="413550"/>
                </a:lnTo>
                <a:lnTo>
                  <a:pt x="1257084" y="412953"/>
                </a:lnTo>
                <a:lnTo>
                  <a:pt x="1257376" y="412750"/>
                </a:lnTo>
                <a:lnTo>
                  <a:pt x="1258773" y="411480"/>
                </a:lnTo>
                <a:lnTo>
                  <a:pt x="1257376" y="412750"/>
                </a:lnTo>
                <a:lnTo>
                  <a:pt x="1256728" y="413359"/>
                </a:lnTo>
                <a:lnTo>
                  <a:pt x="1256398" y="413550"/>
                </a:lnTo>
                <a:lnTo>
                  <a:pt x="1256525" y="413550"/>
                </a:lnTo>
                <a:lnTo>
                  <a:pt x="1267612" y="413550"/>
                </a:lnTo>
                <a:lnTo>
                  <a:pt x="1264615" y="412750"/>
                </a:lnTo>
                <a:lnTo>
                  <a:pt x="1260424" y="411480"/>
                </a:lnTo>
                <a:lnTo>
                  <a:pt x="1259433" y="410997"/>
                </a:lnTo>
                <a:lnTo>
                  <a:pt x="1262126" y="409003"/>
                </a:lnTo>
                <a:lnTo>
                  <a:pt x="1266901" y="406400"/>
                </a:lnTo>
                <a:lnTo>
                  <a:pt x="1272235" y="403860"/>
                </a:lnTo>
                <a:lnTo>
                  <a:pt x="1278204" y="400050"/>
                </a:lnTo>
                <a:lnTo>
                  <a:pt x="1292174" y="393700"/>
                </a:lnTo>
                <a:lnTo>
                  <a:pt x="1308049" y="387350"/>
                </a:lnTo>
                <a:lnTo>
                  <a:pt x="1325194" y="381000"/>
                </a:lnTo>
                <a:lnTo>
                  <a:pt x="1342974" y="373380"/>
                </a:lnTo>
                <a:lnTo>
                  <a:pt x="1394917" y="351790"/>
                </a:lnTo>
                <a:lnTo>
                  <a:pt x="1428826" y="332740"/>
                </a:lnTo>
                <a:lnTo>
                  <a:pt x="1434033" y="327660"/>
                </a:lnTo>
                <a:lnTo>
                  <a:pt x="1437589" y="325120"/>
                </a:lnTo>
                <a:lnTo>
                  <a:pt x="1438478" y="323850"/>
                </a:lnTo>
                <a:lnTo>
                  <a:pt x="1441399" y="320040"/>
                </a:lnTo>
                <a:lnTo>
                  <a:pt x="1442415" y="317500"/>
                </a:lnTo>
                <a:lnTo>
                  <a:pt x="1444320" y="313690"/>
                </a:lnTo>
                <a:lnTo>
                  <a:pt x="1445336" y="311150"/>
                </a:lnTo>
                <a:lnTo>
                  <a:pt x="1445844" y="307340"/>
                </a:lnTo>
                <a:lnTo>
                  <a:pt x="1446009" y="306501"/>
                </a:lnTo>
                <a:lnTo>
                  <a:pt x="1446098" y="304901"/>
                </a:lnTo>
                <a:lnTo>
                  <a:pt x="1445844" y="303530"/>
                </a:lnTo>
                <a:lnTo>
                  <a:pt x="1445336" y="299720"/>
                </a:lnTo>
                <a:lnTo>
                  <a:pt x="1445082" y="298450"/>
                </a:lnTo>
                <a:lnTo>
                  <a:pt x="1444701" y="297180"/>
                </a:lnTo>
                <a:lnTo>
                  <a:pt x="1444066" y="295910"/>
                </a:lnTo>
                <a:lnTo>
                  <a:pt x="1442034" y="292100"/>
                </a:lnTo>
                <a:lnTo>
                  <a:pt x="1441526" y="290830"/>
                </a:lnTo>
                <a:lnTo>
                  <a:pt x="1414602" y="270510"/>
                </a:lnTo>
                <a:lnTo>
                  <a:pt x="1407617" y="266700"/>
                </a:lnTo>
                <a:lnTo>
                  <a:pt x="1357071" y="245110"/>
                </a:lnTo>
                <a:lnTo>
                  <a:pt x="1338656" y="238760"/>
                </a:lnTo>
                <a:lnTo>
                  <a:pt x="1320749" y="231140"/>
                </a:lnTo>
                <a:lnTo>
                  <a:pt x="1303604" y="224790"/>
                </a:lnTo>
                <a:lnTo>
                  <a:pt x="1287856" y="218440"/>
                </a:lnTo>
                <a:lnTo>
                  <a:pt x="1280744" y="214630"/>
                </a:lnTo>
                <a:lnTo>
                  <a:pt x="1274394" y="212090"/>
                </a:lnTo>
                <a:lnTo>
                  <a:pt x="1268933" y="209550"/>
                </a:lnTo>
                <a:lnTo>
                  <a:pt x="1263980" y="205740"/>
                </a:lnTo>
                <a:lnTo>
                  <a:pt x="1262202" y="204470"/>
                </a:lnTo>
                <a:lnTo>
                  <a:pt x="1260424" y="203200"/>
                </a:lnTo>
                <a:lnTo>
                  <a:pt x="1257757" y="201930"/>
                </a:lnTo>
                <a:lnTo>
                  <a:pt x="1261757" y="199517"/>
                </a:lnTo>
                <a:lnTo>
                  <a:pt x="1288999" y="190500"/>
                </a:lnTo>
                <a:lnTo>
                  <a:pt x="1297889" y="187960"/>
                </a:lnTo>
                <a:lnTo>
                  <a:pt x="1307414" y="185420"/>
                </a:lnTo>
                <a:lnTo>
                  <a:pt x="1327861" y="180340"/>
                </a:lnTo>
                <a:lnTo>
                  <a:pt x="1349705" y="176530"/>
                </a:lnTo>
                <a:lnTo>
                  <a:pt x="1395171" y="166370"/>
                </a:lnTo>
                <a:lnTo>
                  <a:pt x="1438224" y="157480"/>
                </a:lnTo>
                <a:lnTo>
                  <a:pt x="1482039" y="144780"/>
                </a:lnTo>
                <a:lnTo>
                  <a:pt x="1489151" y="140970"/>
                </a:lnTo>
                <a:lnTo>
                  <a:pt x="1495120" y="138430"/>
                </a:lnTo>
                <a:lnTo>
                  <a:pt x="1499184" y="134620"/>
                </a:lnTo>
                <a:lnTo>
                  <a:pt x="1500581" y="134620"/>
                </a:lnTo>
                <a:lnTo>
                  <a:pt x="1504772" y="129540"/>
                </a:lnTo>
                <a:lnTo>
                  <a:pt x="1505534" y="129540"/>
                </a:lnTo>
                <a:lnTo>
                  <a:pt x="1506042" y="128270"/>
                </a:lnTo>
                <a:lnTo>
                  <a:pt x="1507693" y="125730"/>
                </a:lnTo>
                <a:lnTo>
                  <a:pt x="1508328" y="124460"/>
                </a:lnTo>
                <a:lnTo>
                  <a:pt x="1508836" y="123190"/>
                </a:lnTo>
                <a:lnTo>
                  <a:pt x="1509090" y="121920"/>
                </a:lnTo>
                <a:lnTo>
                  <a:pt x="1509725" y="119380"/>
                </a:lnTo>
                <a:lnTo>
                  <a:pt x="1509979" y="118110"/>
                </a:lnTo>
                <a:lnTo>
                  <a:pt x="1510106" y="116840"/>
                </a:lnTo>
                <a:lnTo>
                  <a:pt x="1510106" y="115582"/>
                </a:lnTo>
                <a:lnTo>
                  <a:pt x="1510106" y="113030"/>
                </a:lnTo>
                <a:lnTo>
                  <a:pt x="1510106" y="111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object 75"/>
          <p:cNvSpPr txBox="1"/>
          <p:nvPr/>
        </p:nvSpPr>
        <p:spPr>
          <a:xfrm>
            <a:off x="2326894" y="4345940"/>
            <a:ext cx="1746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Arial MT"/>
                <a:cs typeface="Arial MT"/>
              </a:rPr>
              <a:t>+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504948" y="4058157"/>
            <a:ext cx="1510030" cy="863600"/>
          </a:xfrm>
          <a:custGeom>
            <a:avLst/>
            <a:gdLst/>
            <a:ahLst/>
            <a:cxnLst/>
            <a:rect l="l" t="t" r="r" b="b"/>
            <a:pathLst>
              <a:path w="1510029" h="863600">
                <a:moveTo>
                  <a:pt x="25273" y="703364"/>
                </a:moveTo>
                <a:lnTo>
                  <a:pt x="24853" y="702970"/>
                </a:lnTo>
                <a:lnTo>
                  <a:pt x="24866" y="703364"/>
                </a:lnTo>
                <a:lnTo>
                  <a:pt x="25273" y="703364"/>
                </a:lnTo>
                <a:close/>
              </a:path>
              <a:path w="1510029" h="863600">
                <a:moveTo>
                  <a:pt x="26085" y="200533"/>
                </a:moveTo>
                <a:lnTo>
                  <a:pt x="25946" y="199745"/>
                </a:lnTo>
                <a:lnTo>
                  <a:pt x="25717" y="199390"/>
                </a:lnTo>
                <a:lnTo>
                  <a:pt x="25819" y="200660"/>
                </a:lnTo>
                <a:lnTo>
                  <a:pt x="25844" y="201930"/>
                </a:lnTo>
                <a:lnTo>
                  <a:pt x="25958" y="201472"/>
                </a:lnTo>
                <a:lnTo>
                  <a:pt x="25971" y="201028"/>
                </a:lnTo>
                <a:lnTo>
                  <a:pt x="26060" y="201218"/>
                </a:lnTo>
                <a:lnTo>
                  <a:pt x="26085" y="200533"/>
                </a:lnTo>
                <a:close/>
              </a:path>
              <a:path w="1510029" h="863600">
                <a:moveTo>
                  <a:pt x="89992" y="545769"/>
                </a:moveTo>
                <a:close/>
              </a:path>
              <a:path w="1510029" h="863600">
                <a:moveTo>
                  <a:pt x="217932" y="623570"/>
                </a:moveTo>
                <a:lnTo>
                  <a:pt x="192659" y="623570"/>
                </a:lnTo>
                <a:lnTo>
                  <a:pt x="192620" y="624179"/>
                </a:lnTo>
                <a:lnTo>
                  <a:pt x="192443" y="623989"/>
                </a:lnTo>
                <a:lnTo>
                  <a:pt x="192443" y="623709"/>
                </a:lnTo>
                <a:lnTo>
                  <a:pt x="192595" y="623989"/>
                </a:lnTo>
                <a:lnTo>
                  <a:pt x="192620" y="624179"/>
                </a:lnTo>
                <a:lnTo>
                  <a:pt x="192620" y="623570"/>
                </a:lnTo>
                <a:lnTo>
                  <a:pt x="192455" y="623570"/>
                </a:lnTo>
                <a:lnTo>
                  <a:pt x="192405" y="623379"/>
                </a:lnTo>
                <a:lnTo>
                  <a:pt x="192214" y="622592"/>
                </a:lnTo>
                <a:lnTo>
                  <a:pt x="192252" y="623227"/>
                </a:lnTo>
                <a:lnTo>
                  <a:pt x="192278" y="623379"/>
                </a:lnTo>
                <a:lnTo>
                  <a:pt x="192176" y="623519"/>
                </a:lnTo>
                <a:lnTo>
                  <a:pt x="192163" y="623379"/>
                </a:lnTo>
                <a:lnTo>
                  <a:pt x="192011" y="623379"/>
                </a:lnTo>
                <a:lnTo>
                  <a:pt x="191452" y="622592"/>
                </a:lnTo>
                <a:lnTo>
                  <a:pt x="191350" y="622452"/>
                </a:lnTo>
                <a:lnTo>
                  <a:pt x="190652" y="621868"/>
                </a:lnTo>
                <a:lnTo>
                  <a:pt x="189877" y="621868"/>
                </a:lnTo>
                <a:lnTo>
                  <a:pt x="188912" y="622452"/>
                </a:lnTo>
                <a:lnTo>
                  <a:pt x="186436" y="623570"/>
                </a:lnTo>
                <a:lnTo>
                  <a:pt x="137922" y="643890"/>
                </a:lnTo>
                <a:lnTo>
                  <a:pt x="71882" y="664210"/>
                </a:lnTo>
                <a:lnTo>
                  <a:pt x="56261" y="669290"/>
                </a:lnTo>
                <a:lnTo>
                  <a:pt x="18415" y="684530"/>
                </a:lnTo>
                <a:lnTo>
                  <a:pt x="9779" y="689610"/>
                </a:lnTo>
                <a:lnTo>
                  <a:pt x="9271" y="689610"/>
                </a:lnTo>
                <a:lnTo>
                  <a:pt x="8636" y="690880"/>
                </a:lnTo>
                <a:lnTo>
                  <a:pt x="8255" y="690880"/>
                </a:lnTo>
                <a:lnTo>
                  <a:pt x="5969" y="693420"/>
                </a:lnTo>
                <a:lnTo>
                  <a:pt x="4699" y="694690"/>
                </a:lnTo>
                <a:lnTo>
                  <a:pt x="2032" y="698500"/>
                </a:lnTo>
                <a:lnTo>
                  <a:pt x="1397" y="699770"/>
                </a:lnTo>
                <a:lnTo>
                  <a:pt x="711" y="702310"/>
                </a:lnTo>
                <a:lnTo>
                  <a:pt x="0" y="704850"/>
                </a:lnTo>
                <a:lnTo>
                  <a:pt x="127" y="711200"/>
                </a:lnTo>
                <a:lnTo>
                  <a:pt x="635" y="712470"/>
                </a:lnTo>
                <a:lnTo>
                  <a:pt x="1524" y="715010"/>
                </a:lnTo>
                <a:lnTo>
                  <a:pt x="2413" y="716280"/>
                </a:lnTo>
                <a:lnTo>
                  <a:pt x="2921" y="717550"/>
                </a:lnTo>
                <a:lnTo>
                  <a:pt x="3556" y="717550"/>
                </a:lnTo>
                <a:lnTo>
                  <a:pt x="4318" y="718820"/>
                </a:lnTo>
                <a:lnTo>
                  <a:pt x="5842" y="720090"/>
                </a:lnTo>
                <a:lnTo>
                  <a:pt x="6223" y="721360"/>
                </a:lnTo>
                <a:lnTo>
                  <a:pt x="6731" y="721360"/>
                </a:lnTo>
                <a:lnTo>
                  <a:pt x="7239" y="722630"/>
                </a:lnTo>
                <a:lnTo>
                  <a:pt x="9398" y="723900"/>
                </a:lnTo>
                <a:lnTo>
                  <a:pt x="10414" y="723900"/>
                </a:lnTo>
                <a:lnTo>
                  <a:pt x="13716" y="726440"/>
                </a:lnTo>
                <a:lnTo>
                  <a:pt x="22225" y="730250"/>
                </a:lnTo>
                <a:lnTo>
                  <a:pt x="32004" y="734060"/>
                </a:lnTo>
                <a:lnTo>
                  <a:pt x="42799" y="736600"/>
                </a:lnTo>
                <a:lnTo>
                  <a:pt x="60794" y="740537"/>
                </a:lnTo>
                <a:lnTo>
                  <a:pt x="77089" y="863600"/>
                </a:lnTo>
                <a:lnTo>
                  <a:pt x="131787" y="751840"/>
                </a:lnTo>
                <a:lnTo>
                  <a:pt x="136144" y="742950"/>
                </a:lnTo>
                <a:lnTo>
                  <a:pt x="106718" y="738085"/>
                </a:lnTo>
                <a:lnTo>
                  <a:pt x="105664" y="732790"/>
                </a:lnTo>
                <a:lnTo>
                  <a:pt x="105219" y="730250"/>
                </a:lnTo>
                <a:lnTo>
                  <a:pt x="104775" y="727710"/>
                </a:lnTo>
                <a:lnTo>
                  <a:pt x="100965" y="723900"/>
                </a:lnTo>
                <a:lnTo>
                  <a:pt x="72009" y="716280"/>
                </a:lnTo>
                <a:lnTo>
                  <a:pt x="60325" y="713740"/>
                </a:lnTo>
                <a:lnTo>
                  <a:pt x="49657" y="711200"/>
                </a:lnTo>
                <a:lnTo>
                  <a:pt x="40259" y="708660"/>
                </a:lnTo>
                <a:lnTo>
                  <a:pt x="32512" y="706120"/>
                </a:lnTo>
                <a:lnTo>
                  <a:pt x="32067" y="706120"/>
                </a:lnTo>
                <a:lnTo>
                  <a:pt x="31013" y="706755"/>
                </a:lnTo>
                <a:lnTo>
                  <a:pt x="29972" y="707390"/>
                </a:lnTo>
                <a:lnTo>
                  <a:pt x="27038" y="709650"/>
                </a:lnTo>
                <a:lnTo>
                  <a:pt x="28308" y="708660"/>
                </a:lnTo>
                <a:lnTo>
                  <a:pt x="29972" y="707390"/>
                </a:lnTo>
                <a:lnTo>
                  <a:pt x="25920" y="707390"/>
                </a:lnTo>
                <a:lnTo>
                  <a:pt x="25920" y="710133"/>
                </a:lnTo>
                <a:lnTo>
                  <a:pt x="24828" y="710692"/>
                </a:lnTo>
                <a:lnTo>
                  <a:pt x="25806" y="710133"/>
                </a:lnTo>
                <a:lnTo>
                  <a:pt x="25920" y="707390"/>
                </a:lnTo>
                <a:lnTo>
                  <a:pt x="25679" y="707390"/>
                </a:lnTo>
                <a:lnTo>
                  <a:pt x="25730" y="706755"/>
                </a:lnTo>
                <a:lnTo>
                  <a:pt x="25908" y="707390"/>
                </a:lnTo>
                <a:lnTo>
                  <a:pt x="25831" y="706755"/>
                </a:lnTo>
                <a:lnTo>
                  <a:pt x="31013" y="706755"/>
                </a:lnTo>
                <a:lnTo>
                  <a:pt x="32054" y="706120"/>
                </a:lnTo>
                <a:lnTo>
                  <a:pt x="32181" y="706056"/>
                </a:lnTo>
                <a:lnTo>
                  <a:pt x="34163" y="704850"/>
                </a:lnTo>
                <a:lnTo>
                  <a:pt x="38862" y="703580"/>
                </a:lnTo>
                <a:lnTo>
                  <a:pt x="25781" y="703580"/>
                </a:lnTo>
                <a:lnTo>
                  <a:pt x="25527" y="703580"/>
                </a:lnTo>
                <a:lnTo>
                  <a:pt x="25146" y="703580"/>
                </a:lnTo>
                <a:lnTo>
                  <a:pt x="24942" y="703580"/>
                </a:lnTo>
                <a:lnTo>
                  <a:pt x="25082" y="704405"/>
                </a:lnTo>
                <a:lnTo>
                  <a:pt x="25234" y="704405"/>
                </a:lnTo>
                <a:lnTo>
                  <a:pt x="26428" y="704405"/>
                </a:lnTo>
                <a:lnTo>
                  <a:pt x="26924" y="704850"/>
                </a:lnTo>
                <a:lnTo>
                  <a:pt x="25514" y="704850"/>
                </a:lnTo>
                <a:lnTo>
                  <a:pt x="25514" y="709650"/>
                </a:lnTo>
                <a:lnTo>
                  <a:pt x="25412" y="710133"/>
                </a:lnTo>
                <a:lnTo>
                  <a:pt x="24599" y="710806"/>
                </a:lnTo>
                <a:lnTo>
                  <a:pt x="25412" y="710133"/>
                </a:lnTo>
                <a:lnTo>
                  <a:pt x="24371" y="710844"/>
                </a:lnTo>
                <a:lnTo>
                  <a:pt x="25374" y="710133"/>
                </a:lnTo>
                <a:lnTo>
                  <a:pt x="25514" y="709650"/>
                </a:lnTo>
                <a:lnTo>
                  <a:pt x="25514" y="704850"/>
                </a:lnTo>
                <a:lnTo>
                  <a:pt x="25209" y="704850"/>
                </a:lnTo>
                <a:lnTo>
                  <a:pt x="25082" y="704405"/>
                </a:lnTo>
                <a:lnTo>
                  <a:pt x="24853" y="703580"/>
                </a:lnTo>
                <a:lnTo>
                  <a:pt x="24790" y="703364"/>
                </a:lnTo>
                <a:lnTo>
                  <a:pt x="24434" y="703008"/>
                </a:lnTo>
                <a:lnTo>
                  <a:pt x="24866" y="703364"/>
                </a:lnTo>
                <a:lnTo>
                  <a:pt x="24688" y="702970"/>
                </a:lnTo>
                <a:lnTo>
                  <a:pt x="24244" y="702691"/>
                </a:lnTo>
                <a:lnTo>
                  <a:pt x="24739" y="702970"/>
                </a:lnTo>
                <a:lnTo>
                  <a:pt x="24612" y="702691"/>
                </a:lnTo>
                <a:lnTo>
                  <a:pt x="25488" y="703364"/>
                </a:lnTo>
                <a:lnTo>
                  <a:pt x="39357" y="703364"/>
                </a:lnTo>
                <a:lnTo>
                  <a:pt x="41706" y="702310"/>
                </a:lnTo>
                <a:lnTo>
                  <a:pt x="50419" y="698500"/>
                </a:lnTo>
                <a:lnTo>
                  <a:pt x="64389" y="693420"/>
                </a:lnTo>
                <a:lnTo>
                  <a:pt x="79629" y="688340"/>
                </a:lnTo>
                <a:lnTo>
                  <a:pt x="95885" y="684530"/>
                </a:lnTo>
                <a:lnTo>
                  <a:pt x="112776" y="678180"/>
                </a:lnTo>
                <a:lnTo>
                  <a:pt x="146431" y="668020"/>
                </a:lnTo>
                <a:lnTo>
                  <a:pt x="162052" y="662940"/>
                </a:lnTo>
                <a:lnTo>
                  <a:pt x="176530" y="657860"/>
                </a:lnTo>
                <a:lnTo>
                  <a:pt x="183261" y="654050"/>
                </a:lnTo>
                <a:lnTo>
                  <a:pt x="189484" y="651510"/>
                </a:lnTo>
                <a:lnTo>
                  <a:pt x="195326" y="648970"/>
                </a:lnTo>
                <a:lnTo>
                  <a:pt x="200660" y="645160"/>
                </a:lnTo>
                <a:lnTo>
                  <a:pt x="205740" y="642620"/>
                </a:lnTo>
                <a:lnTo>
                  <a:pt x="210185" y="638810"/>
                </a:lnTo>
                <a:lnTo>
                  <a:pt x="212471" y="636270"/>
                </a:lnTo>
                <a:lnTo>
                  <a:pt x="213233" y="635000"/>
                </a:lnTo>
                <a:lnTo>
                  <a:pt x="213741" y="635000"/>
                </a:lnTo>
                <a:lnTo>
                  <a:pt x="216281" y="629920"/>
                </a:lnTo>
                <a:lnTo>
                  <a:pt x="216789" y="628650"/>
                </a:lnTo>
                <a:lnTo>
                  <a:pt x="217043" y="627380"/>
                </a:lnTo>
                <a:lnTo>
                  <a:pt x="217678" y="624840"/>
                </a:lnTo>
                <a:lnTo>
                  <a:pt x="217779" y="624306"/>
                </a:lnTo>
                <a:lnTo>
                  <a:pt x="217843" y="623989"/>
                </a:lnTo>
                <a:lnTo>
                  <a:pt x="217932" y="623570"/>
                </a:lnTo>
                <a:close/>
              </a:path>
              <a:path w="1510029" h="863600">
                <a:moveTo>
                  <a:pt x="256108" y="114427"/>
                </a:moveTo>
                <a:lnTo>
                  <a:pt x="255943" y="114592"/>
                </a:lnTo>
                <a:lnTo>
                  <a:pt x="256108" y="114427"/>
                </a:lnTo>
                <a:close/>
              </a:path>
              <a:path w="1510029" h="863600">
                <a:moveTo>
                  <a:pt x="281495" y="114414"/>
                </a:moveTo>
                <a:lnTo>
                  <a:pt x="281470" y="113030"/>
                </a:lnTo>
                <a:lnTo>
                  <a:pt x="281444" y="111760"/>
                </a:lnTo>
                <a:lnTo>
                  <a:pt x="281432" y="110490"/>
                </a:lnTo>
                <a:lnTo>
                  <a:pt x="281178" y="109220"/>
                </a:lnTo>
                <a:lnTo>
                  <a:pt x="280924" y="107950"/>
                </a:lnTo>
                <a:lnTo>
                  <a:pt x="280797" y="106680"/>
                </a:lnTo>
                <a:lnTo>
                  <a:pt x="280543" y="106680"/>
                </a:lnTo>
                <a:lnTo>
                  <a:pt x="279146" y="102870"/>
                </a:lnTo>
                <a:lnTo>
                  <a:pt x="278384" y="100330"/>
                </a:lnTo>
                <a:lnTo>
                  <a:pt x="277876" y="100330"/>
                </a:lnTo>
                <a:lnTo>
                  <a:pt x="273431" y="92710"/>
                </a:lnTo>
                <a:lnTo>
                  <a:pt x="272923" y="92710"/>
                </a:lnTo>
                <a:lnTo>
                  <a:pt x="264795" y="83820"/>
                </a:lnTo>
                <a:lnTo>
                  <a:pt x="245237" y="69850"/>
                </a:lnTo>
                <a:lnTo>
                  <a:pt x="233299" y="63500"/>
                </a:lnTo>
                <a:lnTo>
                  <a:pt x="219837" y="55880"/>
                </a:lnTo>
                <a:lnTo>
                  <a:pt x="205359" y="49530"/>
                </a:lnTo>
                <a:lnTo>
                  <a:pt x="189611" y="43180"/>
                </a:lnTo>
                <a:lnTo>
                  <a:pt x="172974" y="35560"/>
                </a:lnTo>
                <a:lnTo>
                  <a:pt x="155702" y="27940"/>
                </a:lnTo>
                <a:lnTo>
                  <a:pt x="137668" y="21590"/>
                </a:lnTo>
                <a:lnTo>
                  <a:pt x="81661" y="0"/>
                </a:lnTo>
                <a:lnTo>
                  <a:pt x="72517" y="24130"/>
                </a:lnTo>
                <a:lnTo>
                  <a:pt x="110109" y="38100"/>
                </a:lnTo>
                <a:lnTo>
                  <a:pt x="128397" y="45720"/>
                </a:lnTo>
                <a:lnTo>
                  <a:pt x="146177" y="52070"/>
                </a:lnTo>
                <a:lnTo>
                  <a:pt x="163322" y="59690"/>
                </a:lnTo>
                <a:lnTo>
                  <a:pt x="179578" y="66040"/>
                </a:lnTo>
                <a:lnTo>
                  <a:pt x="194818" y="73660"/>
                </a:lnTo>
                <a:lnTo>
                  <a:pt x="208788" y="80010"/>
                </a:lnTo>
                <a:lnTo>
                  <a:pt x="221361" y="86360"/>
                </a:lnTo>
                <a:lnTo>
                  <a:pt x="232410" y="92710"/>
                </a:lnTo>
                <a:lnTo>
                  <a:pt x="248793" y="104140"/>
                </a:lnTo>
                <a:lnTo>
                  <a:pt x="253746" y="109220"/>
                </a:lnTo>
                <a:lnTo>
                  <a:pt x="252095" y="107950"/>
                </a:lnTo>
                <a:lnTo>
                  <a:pt x="255333" y="113030"/>
                </a:lnTo>
                <a:lnTo>
                  <a:pt x="255587" y="113499"/>
                </a:lnTo>
                <a:lnTo>
                  <a:pt x="255524" y="113030"/>
                </a:lnTo>
                <a:lnTo>
                  <a:pt x="255765" y="113715"/>
                </a:lnTo>
                <a:lnTo>
                  <a:pt x="255841" y="113931"/>
                </a:lnTo>
                <a:lnTo>
                  <a:pt x="255968" y="114173"/>
                </a:lnTo>
                <a:lnTo>
                  <a:pt x="256146" y="114084"/>
                </a:lnTo>
                <a:lnTo>
                  <a:pt x="256324" y="113880"/>
                </a:lnTo>
                <a:lnTo>
                  <a:pt x="257302" y="113030"/>
                </a:lnTo>
                <a:lnTo>
                  <a:pt x="256184" y="114350"/>
                </a:lnTo>
                <a:lnTo>
                  <a:pt x="281495" y="114935"/>
                </a:lnTo>
                <a:lnTo>
                  <a:pt x="281495" y="114414"/>
                </a:lnTo>
                <a:close/>
              </a:path>
              <a:path w="1510029" h="863600">
                <a:moveTo>
                  <a:pt x="281559" y="118110"/>
                </a:moveTo>
                <a:lnTo>
                  <a:pt x="281508" y="115582"/>
                </a:lnTo>
                <a:lnTo>
                  <a:pt x="281495" y="114935"/>
                </a:lnTo>
                <a:lnTo>
                  <a:pt x="255968" y="114935"/>
                </a:lnTo>
                <a:lnTo>
                  <a:pt x="255981" y="115112"/>
                </a:lnTo>
                <a:lnTo>
                  <a:pt x="255866" y="114935"/>
                </a:lnTo>
                <a:lnTo>
                  <a:pt x="255778" y="115582"/>
                </a:lnTo>
                <a:lnTo>
                  <a:pt x="255778" y="114935"/>
                </a:lnTo>
                <a:lnTo>
                  <a:pt x="255651" y="115023"/>
                </a:lnTo>
                <a:lnTo>
                  <a:pt x="255689" y="114833"/>
                </a:lnTo>
                <a:lnTo>
                  <a:pt x="255663" y="114668"/>
                </a:lnTo>
                <a:lnTo>
                  <a:pt x="255397" y="114935"/>
                </a:lnTo>
                <a:lnTo>
                  <a:pt x="255104" y="114935"/>
                </a:lnTo>
                <a:lnTo>
                  <a:pt x="254381" y="115570"/>
                </a:lnTo>
                <a:lnTo>
                  <a:pt x="252349" y="116840"/>
                </a:lnTo>
                <a:lnTo>
                  <a:pt x="248285" y="118110"/>
                </a:lnTo>
                <a:lnTo>
                  <a:pt x="243459" y="120650"/>
                </a:lnTo>
                <a:lnTo>
                  <a:pt x="236982" y="123190"/>
                </a:lnTo>
                <a:lnTo>
                  <a:pt x="229870" y="125730"/>
                </a:lnTo>
                <a:lnTo>
                  <a:pt x="221615" y="127000"/>
                </a:lnTo>
                <a:lnTo>
                  <a:pt x="212725" y="129540"/>
                </a:lnTo>
                <a:lnTo>
                  <a:pt x="203327" y="132080"/>
                </a:lnTo>
                <a:lnTo>
                  <a:pt x="182880" y="137160"/>
                </a:lnTo>
                <a:lnTo>
                  <a:pt x="160909" y="140970"/>
                </a:lnTo>
                <a:lnTo>
                  <a:pt x="115443" y="151130"/>
                </a:lnTo>
                <a:lnTo>
                  <a:pt x="72136" y="160020"/>
                </a:lnTo>
                <a:lnTo>
                  <a:pt x="28575" y="172720"/>
                </a:lnTo>
                <a:lnTo>
                  <a:pt x="27051" y="173304"/>
                </a:lnTo>
                <a:lnTo>
                  <a:pt x="27051" y="201930"/>
                </a:lnTo>
                <a:lnTo>
                  <a:pt x="26720" y="202234"/>
                </a:lnTo>
                <a:lnTo>
                  <a:pt x="25971" y="202692"/>
                </a:lnTo>
                <a:lnTo>
                  <a:pt x="26606" y="202234"/>
                </a:lnTo>
                <a:lnTo>
                  <a:pt x="26479" y="202234"/>
                </a:lnTo>
                <a:lnTo>
                  <a:pt x="27051" y="201930"/>
                </a:lnTo>
                <a:lnTo>
                  <a:pt x="27051" y="173304"/>
                </a:lnTo>
                <a:lnTo>
                  <a:pt x="26670" y="173443"/>
                </a:lnTo>
                <a:lnTo>
                  <a:pt x="26670" y="200660"/>
                </a:lnTo>
                <a:lnTo>
                  <a:pt x="26555" y="200533"/>
                </a:lnTo>
                <a:lnTo>
                  <a:pt x="26390" y="200266"/>
                </a:lnTo>
                <a:lnTo>
                  <a:pt x="26390" y="201930"/>
                </a:lnTo>
                <a:lnTo>
                  <a:pt x="26200" y="202234"/>
                </a:lnTo>
                <a:lnTo>
                  <a:pt x="25996" y="202552"/>
                </a:lnTo>
                <a:lnTo>
                  <a:pt x="26047" y="202234"/>
                </a:lnTo>
                <a:lnTo>
                  <a:pt x="25920" y="202387"/>
                </a:lnTo>
                <a:lnTo>
                  <a:pt x="25844" y="201930"/>
                </a:lnTo>
                <a:lnTo>
                  <a:pt x="25654" y="202234"/>
                </a:lnTo>
                <a:lnTo>
                  <a:pt x="25768" y="200533"/>
                </a:lnTo>
                <a:lnTo>
                  <a:pt x="25717" y="199390"/>
                </a:lnTo>
                <a:lnTo>
                  <a:pt x="25692" y="199047"/>
                </a:lnTo>
                <a:lnTo>
                  <a:pt x="25768" y="199186"/>
                </a:lnTo>
                <a:lnTo>
                  <a:pt x="25717" y="199390"/>
                </a:lnTo>
                <a:lnTo>
                  <a:pt x="25971" y="199745"/>
                </a:lnTo>
                <a:lnTo>
                  <a:pt x="25882" y="199390"/>
                </a:lnTo>
                <a:lnTo>
                  <a:pt x="25971" y="199745"/>
                </a:lnTo>
                <a:lnTo>
                  <a:pt x="26085" y="200533"/>
                </a:lnTo>
                <a:lnTo>
                  <a:pt x="26174" y="201028"/>
                </a:lnTo>
                <a:lnTo>
                  <a:pt x="26289" y="200660"/>
                </a:lnTo>
                <a:lnTo>
                  <a:pt x="26187" y="201472"/>
                </a:lnTo>
                <a:lnTo>
                  <a:pt x="26263" y="201701"/>
                </a:lnTo>
                <a:lnTo>
                  <a:pt x="26162" y="201472"/>
                </a:lnTo>
                <a:lnTo>
                  <a:pt x="26047" y="202234"/>
                </a:lnTo>
                <a:lnTo>
                  <a:pt x="26352" y="201955"/>
                </a:lnTo>
                <a:lnTo>
                  <a:pt x="26390" y="200266"/>
                </a:lnTo>
                <a:lnTo>
                  <a:pt x="26035" y="199631"/>
                </a:lnTo>
                <a:lnTo>
                  <a:pt x="26581" y="200533"/>
                </a:lnTo>
                <a:lnTo>
                  <a:pt x="26670" y="200660"/>
                </a:lnTo>
                <a:lnTo>
                  <a:pt x="26670" y="173443"/>
                </a:lnTo>
                <a:lnTo>
                  <a:pt x="25463" y="173901"/>
                </a:lnTo>
                <a:lnTo>
                  <a:pt x="25463" y="203365"/>
                </a:lnTo>
                <a:lnTo>
                  <a:pt x="25044" y="203746"/>
                </a:lnTo>
                <a:lnTo>
                  <a:pt x="25463" y="203365"/>
                </a:lnTo>
                <a:lnTo>
                  <a:pt x="25463" y="173901"/>
                </a:lnTo>
                <a:lnTo>
                  <a:pt x="25273" y="173977"/>
                </a:lnTo>
                <a:lnTo>
                  <a:pt x="25273" y="203200"/>
                </a:lnTo>
                <a:lnTo>
                  <a:pt x="25158" y="203454"/>
                </a:lnTo>
                <a:lnTo>
                  <a:pt x="24853" y="203733"/>
                </a:lnTo>
                <a:lnTo>
                  <a:pt x="25273" y="203200"/>
                </a:lnTo>
                <a:lnTo>
                  <a:pt x="25273" y="173977"/>
                </a:lnTo>
                <a:lnTo>
                  <a:pt x="21844" y="175260"/>
                </a:lnTo>
                <a:lnTo>
                  <a:pt x="15875" y="179070"/>
                </a:lnTo>
                <a:lnTo>
                  <a:pt x="10033" y="182880"/>
                </a:lnTo>
                <a:lnTo>
                  <a:pt x="9398" y="182880"/>
                </a:lnTo>
                <a:lnTo>
                  <a:pt x="5080" y="187960"/>
                </a:lnTo>
                <a:lnTo>
                  <a:pt x="4445" y="187960"/>
                </a:lnTo>
                <a:lnTo>
                  <a:pt x="3810" y="189230"/>
                </a:lnTo>
                <a:lnTo>
                  <a:pt x="2159" y="191770"/>
                </a:lnTo>
                <a:lnTo>
                  <a:pt x="1397" y="194310"/>
                </a:lnTo>
                <a:lnTo>
                  <a:pt x="889" y="195580"/>
                </a:lnTo>
                <a:lnTo>
                  <a:pt x="635" y="196850"/>
                </a:lnTo>
                <a:lnTo>
                  <a:pt x="508" y="198120"/>
                </a:lnTo>
                <a:lnTo>
                  <a:pt x="431" y="198831"/>
                </a:lnTo>
                <a:lnTo>
                  <a:pt x="368" y="199390"/>
                </a:lnTo>
                <a:lnTo>
                  <a:pt x="254" y="200660"/>
                </a:lnTo>
                <a:lnTo>
                  <a:pt x="241" y="203746"/>
                </a:lnTo>
                <a:lnTo>
                  <a:pt x="1270" y="208280"/>
                </a:lnTo>
                <a:lnTo>
                  <a:pt x="1651" y="209550"/>
                </a:lnTo>
                <a:lnTo>
                  <a:pt x="2159" y="210820"/>
                </a:lnTo>
                <a:lnTo>
                  <a:pt x="2921" y="210820"/>
                </a:lnTo>
                <a:lnTo>
                  <a:pt x="4826" y="214630"/>
                </a:lnTo>
                <a:lnTo>
                  <a:pt x="5207" y="215900"/>
                </a:lnTo>
                <a:lnTo>
                  <a:pt x="6350" y="215900"/>
                </a:lnTo>
                <a:lnTo>
                  <a:pt x="9144" y="219710"/>
                </a:lnTo>
                <a:lnTo>
                  <a:pt x="47625" y="241300"/>
                </a:lnTo>
                <a:lnTo>
                  <a:pt x="64262" y="248920"/>
                </a:lnTo>
                <a:lnTo>
                  <a:pt x="82042" y="255270"/>
                </a:lnTo>
                <a:lnTo>
                  <a:pt x="100330" y="262890"/>
                </a:lnTo>
                <a:lnTo>
                  <a:pt x="136525" y="275590"/>
                </a:lnTo>
                <a:lnTo>
                  <a:pt x="153035" y="283210"/>
                </a:lnTo>
                <a:lnTo>
                  <a:pt x="160528" y="285750"/>
                </a:lnTo>
                <a:lnTo>
                  <a:pt x="167513" y="289560"/>
                </a:lnTo>
                <a:lnTo>
                  <a:pt x="173990" y="293370"/>
                </a:lnTo>
                <a:lnTo>
                  <a:pt x="179451" y="295910"/>
                </a:lnTo>
                <a:lnTo>
                  <a:pt x="184404" y="299720"/>
                </a:lnTo>
                <a:lnTo>
                  <a:pt x="187833" y="302260"/>
                </a:lnTo>
                <a:lnTo>
                  <a:pt x="189293" y="303530"/>
                </a:lnTo>
                <a:lnTo>
                  <a:pt x="190296" y="304368"/>
                </a:lnTo>
                <a:lnTo>
                  <a:pt x="191122" y="305206"/>
                </a:lnTo>
                <a:lnTo>
                  <a:pt x="190220" y="304368"/>
                </a:lnTo>
                <a:lnTo>
                  <a:pt x="190982" y="305435"/>
                </a:lnTo>
                <a:lnTo>
                  <a:pt x="190715" y="305866"/>
                </a:lnTo>
                <a:lnTo>
                  <a:pt x="190893" y="305714"/>
                </a:lnTo>
                <a:lnTo>
                  <a:pt x="190779" y="305917"/>
                </a:lnTo>
                <a:lnTo>
                  <a:pt x="190474" y="306133"/>
                </a:lnTo>
                <a:lnTo>
                  <a:pt x="190258" y="306438"/>
                </a:lnTo>
                <a:lnTo>
                  <a:pt x="189357" y="307340"/>
                </a:lnTo>
                <a:lnTo>
                  <a:pt x="186944" y="309880"/>
                </a:lnTo>
                <a:lnTo>
                  <a:pt x="183769" y="312420"/>
                </a:lnTo>
                <a:lnTo>
                  <a:pt x="179451" y="314960"/>
                </a:lnTo>
                <a:lnTo>
                  <a:pt x="174244" y="318770"/>
                </a:lnTo>
                <a:lnTo>
                  <a:pt x="168275" y="321310"/>
                </a:lnTo>
                <a:lnTo>
                  <a:pt x="154432" y="328930"/>
                </a:lnTo>
                <a:lnTo>
                  <a:pt x="138684" y="335280"/>
                </a:lnTo>
                <a:lnTo>
                  <a:pt x="121793" y="342900"/>
                </a:lnTo>
                <a:lnTo>
                  <a:pt x="104140" y="349250"/>
                </a:lnTo>
                <a:lnTo>
                  <a:pt x="69088" y="363220"/>
                </a:lnTo>
                <a:lnTo>
                  <a:pt x="52705" y="370840"/>
                </a:lnTo>
                <a:lnTo>
                  <a:pt x="38100" y="377190"/>
                </a:lnTo>
                <a:lnTo>
                  <a:pt x="31115" y="379730"/>
                </a:lnTo>
                <a:lnTo>
                  <a:pt x="24892" y="383540"/>
                </a:lnTo>
                <a:lnTo>
                  <a:pt x="19431" y="387350"/>
                </a:lnTo>
                <a:lnTo>
                  <a:pt x="14351" y="389890"/>
                </a:lnTo>
                <a:lnTo>
                  <a:pt x="10160" y="393700"/>
                </a:lnTo>
                <a:lnTo>
                  <a:pt x="9652" y="393700"/>
                </a:lnTo>
                <a:lnTo>
                  <a:pt x="8763" y="394970"/>
                </a:lnTo>
                <a:lnTo>
                  <a:pt x="6223" y="397510"/>
                </a:lnTo>
                <a:lnTo>
                  <a:pt x="5588" y="398780"/>
                </a:lnTo>
                <a:lnTo>
                  <a:pt x="4572" y="400050"/>
                </a:lnTo>
                <a:lnTo>
                  <a:pt x="2921" y="402590"/>
                </a:lnTo>
                <a:lnTo>
                  <a:pt x="1651" y="405130"/>
                </a:lnTo>
                <a:lnTo>
                  <a:pt x="1397" y="406400"/>
                </a:lnTo>
                <a:lnTo>
                  <a:pt x="381" y="410210"/>
                </a:lnTo>
                <a:lnTo>
                  <a:pt x="469" y="413156"/>
                </a:lnTo>
                <a:lnTo>
                  <a:pt x="1270" y="416560"/>
                </a:lnTo>
                <a:lnTo>
                  <a:pt x="1524" y="417830"/>
                </a:lnTo>
                <a:lnTo>
                  <a:pt x="2159" y="419100"/>
                </a:lnTo>
                <a:lnTo>
                  <a:pt x="3048" y="420370"/>
                </a:lnTo>
                <a:lnTo>
                  <a:pt x="5207" y="424180"/>
                </a:lnTo>
                <a:lnTo>
                  <a:pt x="5969" y="425450"/>
                </a:lnTo>
                <a:lnTo>
                  <a:pt x="6858" y="426720"/>
                </a:lnTo>
                <a:lnTo>
                  <a:pt x="9398" y="427990"/>
                </a:lnTo>
                <a:lnTo>
                  <a:pt x="9906" y="429260"/>
                </a:lnTo>
                <a:lnTo>
                  <a:pt x="10414" y="429260"/>
                </a:lnTo>
                <a:lnTo>
                  <a:pt x="14351" y="431800"/>
                </a:lnTo>
                <a:lnTo>
                  <a:pt x="19939" y="434340"/>
                </a:lnTo>
                <a:lnTo>
                  <a:pt x="25273" y="436880"/>
                </a:lnTo>
                <a:lnTo>
                  <a:pt x="31623" y="438150"/>
                </a:lnTo>
                <a:lnTo>
                  <a:pt x="38354" y="440690"/>
                </a:lnTo>
                <a:lnTo>
                  <a:pt x="52578" y="444500"/>
                </a:lnTo>
                <a:lnTo>
                  <a:pt x="68580" y="447040"/>
                </a:lnTo>
                <a:lnTo>
                  <a:pt x="102870" y="452120"/>
                </a:lnTo>
                <a:lnTo>
                  <a:pt x="120396" y="455930"/>
                </a:lnTo>
                <a:lnTo>
                  <a:pt x="167513" y="463550"/>
                </a:lnTo>
                <a:lnTo>
                  <a:pt x="184658" y="468630"/>
                </a:lnTo>
                <a:lnTo>
                  <a:pt x="187185" y="469404"/>
                </a:lnTo>
                <a:lnTo>
                  <a:pt x="182118" y="472440"/>
                </a:lnTo>
                <a:lnTo>
                  <a:pt x="173609" y="476250"/>
                </a:lnTo>
                <a:lnTo>
                  <a:pt x="163322" y="481330"/>
                </a:lnTo>
                <a:lnTo>
                  <a:pt x="151892" y="486410"/>
                </a:lnTo>
                <a:lnTo>
                  <a:pt x="115062" y="501650"/>
                </a:lnTo>
                <a:lnTo>
                  <a:pt x="103251" y="506730"/>
                </a:lnTo>
                <a:lnTo>
                  <a:pt x="92583" y="513080"/>
                </a:lnTo>
                <a:lnTo>
                  <a:pt x="90030" y="514451"/>
                </a:lnTo>
                <a:lnTo>
                  <a:pt x="90030" y="543140"/>
                </a:lnTo>
                <a:lnTo>
                  <a:pt x="89966" y="543280"/>
                </a:lnTo>
                <a:lnTo>
                  <a:pt x="89903" y="543407"/>
                </a:lnTo>
                <a:lnTo>
                  <a:pt x="89662" y="543140"/>
                </a:lnTo>
                <a:lnTo>
                  <a:pt x="89877" y="543458"/>
                </a:lnTo>
                <a:lnTo>
                  <a:pt x="89636" y="543140"/>
                </a:lnTo>
                <a:lnTo>
                  <a:pt x="89674" y="543598"/>
                </a:lnTo>
                <a:lnTo>
                  <a:pt x="89623" y="543140"/>
                </a:lnTo>
                <a:lnTo>
                  <a:pt x="89027" y="542290"/>
                </a:lnTo>
                <a:lnTo>
                  <a:pt x="89662" y="543140"/>
                </a:lnTo>
                <a:lnTo>
                  <a:pt x="89954" y="543140"/>
                </a:lnTo>
                <a:lnTo>
                  <a:pt x="90030" y="514451"/>
                </a:lnTo>
                <a:lnTo>
                  <a:pt x="83058" y="518160"/>
                </a:lnTo>
                <a:lnTo>
                  <a:pt x="78613" y="520700"/>
                </a:lnTo>
                <a:lnTo>
                  <a:pt x="74676" y="524510"/>
                </a:lnTo>
                <a:lnTo>
                  <a:pt x="71247" y="528320"/>
                </a:lnTo>
                <a:lnTo>
                  <a:pt x="70739" y="528320"/>
                </a:lnTo>
                <a:lnTo>
                  <a:pt x="70231" y="529590"/>
                </a:lnTo>
                <a:lnTo>
                  <a:pt x="69850" y="529590"/>
                </a:lnTo>
                <a:lnTo>
                  <a:pt x="68072" y="532130"/>
                </a:lnTo>
                <a:lnTo>
                  <a:pt x="67564" y="533400"/>
                </a:lnTo>
                <a:lnTo>
                  <a:pt x="67056" y="533400"/>
                </a:lnTo>
                <a:lnTo>
                  <a:pt x="66802" y="534670"/>
                </a:lnTo>
                <a:lnTo>
                  <a:pt x="65659" y="537210"/>
                </a:lnTo>
                <a:lnTo>
                  <a:pt x="65151" y="538480"/>
                </a:lnTo>
                <a:lnTo>
                  <a:pt x="64897" y="539750"/>
                </a:lnTo>
                <a:lnTo>
                  <a:pt x="64643" y="539750"/>
                </a:lnTo>
                <a:lnTo>
                  <a:pt x="64262" y="542290"/>
                </a:lnTo>
                <a:lnTo>
                  <a:pt x="64173" y="543140"/>
                </a:lnTo>
                <a:lnTo>
                  <a:pt x="64135" y="546201"/>
                </a:lnTo>
                <a:lnTo>
                  <a:pt x="64262" y="546201"/>
                </a:lnTo>
                <a:lnTo>
                  <a:pt x="64516" y="548640"/>
                </a:lnTo>
                <a:lnTo>
                  <a:pt x="64643" y="549910"/>
                </a:lnTo>
                <a:lnTo>
                  <a:pt x="65659" y="552450"/>
                </a:lnTo>
                <a:lnTo>
                  <a:pt x="66802" y="554990"/>
                </a:lnTo>
                <a:lnTo>
                  <a:pt x="67183" y="556260"/>
                </a:lnTo>
                <a:lnTo>
                  <a:pt x="67691" y="556260"/>
                </a:lnTo>
                <a:lnTo>
                  <a:pt x="68199" y="557530"/>
                </a:lnTo>
                <a:lnTo>
                  <a:pt x="70104" y="560070"/>
                </a:lnTo>
                <a:lnTo>
                  <a:pt x="70485" y="560070"/>
                </a:lnTo>
                <a:lnTo>
                  <a:pt x="73787" y="563880"/>
                </a:lnTo>
                <a:lnTo>
                  <a:pt x="78105" y="567690"/>
                </a:lnTo>
                <a:lnTo>
                  <a:pt x="82423" y="570230"/>
                </a:lnTo>
                <a:lnTo>
                  <a:pt x="92075" y="576580"/>
                </a:lnTo>
                <a:lnTo>
                  <a:pt x="102997" y="581660"/>
                </a:lnTo>
                <a:lnTo>
                  <a:pt x="114935" y="586740"/>
                </a:lnTo>
                <a:lnTo>
                  <a:pt x="139954" y="596900"/>
                </a:lnTo>
                <a:lnTo>
                  <a:pt x="163830" y="607060"/>
                </a:lnTo>
                <a:lnTo>
                  <a:pt x="174117" y="610870"/>
                </a:lnTo>
                <a:lnTo>
                  <a:pt x="183007" y="615950"/>
                </a:lnTo>
                <a:lnTo>
                  <a:pt x="189484" y="621030"/>
                </a:lnTo>
                <a:lnTo>
                  <a:pt x="190271" y="621601"/>
                </a:lnTo>
                <a:lnTo>
                  <a:pt x="190652" y="621868"/>
                </a:lnTo>
                <a:lnTo>
                  <a:pt x="191414" y="622452"/>
                </a:lnTo>
                <a:lnTo>
                  <a:pt x="191566" y="622592"/>
                </a:lnTo>
                <a:lnTo>
                  <a:pt x="191846" y="622592"/>
                </a:lnTo>
                <a:lnTo>
                  <a:pt x="192049" y="622973"/>
                </a:lnTo>
                <a:lnTo>
                  <a:pt x="191998" y="622452"/>
                </a:lnTo>
                <a:lnTo>
                  <a:pt x="191922" y="621868"/>
                </a:lnTo>
                <a:lnTo>
                  <a:pt x="191630" y="622452"/>
                </a:lnTo>
                <a:lnTo>
                  <a:pt x="191909" y="621868"/>
                </a:lnTo>
                <a:lnTo>
                  <a:pt x="191909" y="621449"/>
                </a:lnTo>
                <a:lnTo>
                  <a:pt x="192036" y="621868"/>
                </a:lnTo>
                <a:lnTo>
                  <a:pt x="192087" y="623036"/>
                </a:lnTo>
                <a:lnTo>
                  <a:pt x="192214" y="622452"/>
                </a:lnTo>
                <a:lnTo>
                  <a:pt x="192290" y="621309"/>
                </a:lnTo>
                <a:lnTo>
                  <a:pt x="192214" y="622452"/>
                </a:lnTo>
                <a:lnTo>
                  <a:pt x="192214" y="622592"/>
                </a:lnTo>
                <a:lnTo>
                  <a:pt x="192443" y="623379"/>
                </a:lnTo>
                <a:lnTo>
                  <a:pt x="217932" y="623379"/>
                </a:lnTo>
                <a:lnTo>
                  <a:pt x="217830" y="620382"/>
                </a:lnTo>
                <a:lnTo>
                  <a:pt x="217741" y="619760"/>
                </a:lnTo>
                <a:lnTo>
                  <a:pt x="217639" y="619150"/>
                </a:lnTo>
                <a:lnTo>
                  <a:pt x="217551" y="618490"/>
                </a:lnTo>
                <a:lnTo>
                  <a:pt x="217424" y="617220"/>
                </a:lnTo>
                <a:lnTo>
                  <a:pt x="217170" y="615950"/>
                </a:lnTo>
                <a:lnTo>
                  <a:pt x="215646" y="612140"/>
                </a:lnTo>
                <a:lnTo>
                  <a:pt x="215265" y="610870"/>
                </a:lnTo>
                <a:lnTo>
                  <a:pt x="214884" y="610870"/>
                </a:lnTo>
                <a:lnTo>
                  <a:pt x="214376" y="609600"/>
                </a:lnTo>
                <a:lnTo>
                  <a:pt x="212598" y="607060"/>
                </a:lnTo>
                <a:lnTo>
                  <a:pt x="212217" y="607060"/>
                </a:lnTo>
                <a:lnTo>
                  <a:pt x="211836" y="605790"/>
                </a:lnTo>
                <a:lnTo>
                  <a:pt x="207899" y="601980"/>
                </a:lnTo>
                <a:lnTo>
                  <a:pt x="203835" y="599440"/>
                </a:lnTo>
                <a:lnTo>
                  <a:pt x="195072" y="593090"/>
                </a:lnTo>
                <a:lnTo>
                  <a:pt x="192925" y="592010"/>
                </a:lnTo>
                <a:lnTo>
                  <a:pt x="192925" y="619150"/>
                </a:lnTo>
                <a:lnTo>
                  <a:pt x="192735" y="619391"/>
                </a:lnTo>
                <a:lnTo>
                  <a:pt x="192735" y="619645"/>
                </a:lnTo>
                <a:lnTo>
                  <a:pt x="192430" y="620102"/>
                </a:lnTo>
                <a:lnTo>
                  <a:pt x="192735" y="619645"/>
                </a:lnTo>
                <a:lnTo>
                  <a:pt x="192735" y="619391"/>
                </a:lnTo>
                <a:lnTo>
                  <a:pt x="192366" y="619734"/>
                </a:lnTo>
                <a:lnTo>
                  <a:pt x="192366" y="620179"/>
                </a:lnTo>
                <a:lnTo>
                  <a:pt x="192328" y="620750"/>
                </a:lnTo>
                <a:lnTo>
                  <a:pt x="192316" y="621030"/>
                </a:lnTo>
                <a:lnTo>
                  <a:pt x="192125" y="621309"/>
                </a:lnTo>
                <a:lnTo>
                  <a:pt x="192328" y="620750"/>
                </a:lnTo>
                <a:lnTo>
                  <a:pt x="192328" y="620255"/>
                </a:lnTo>
                <a:lnTo>
                  <a:pt x="192227" y="620382"/>
                </a:lnTo>
                <a:lnTo>
                  <a:pt x="192366" y="620179"/>
                </a:lnTo>
                <a:lnTo>
                  <a:pt x="192366" y="619734"/>
                </a:lnTo>
                <a:lnTo>
                  <a:pt x="192925" y="619150"/>
                </a:lnTo>
                <a:lnTo>
                  <a:pt x="192925" y="592010"/>
                </a:lnTo>
                <a:lnTo>
                  <a:pt x="192214" y="591654"/>
                </a:lnTo>
                <a:lnTo>
                  <a:pt x="192214" y="620395"/>
                </a:lnTo>
                <a:lnTo>
                  <a:pt x="191820" y="621030"/>
                </a:lnTo>
                <a:lnTo>
                  <a:pt x="192214" y="620395"/>
                </a:lnTo>
                <a:lnTo>
                  <a:pt x="192214" y="591654"/>
                </a:lnTo>
                <a:lnTo>
                  <a:pt x="185039" y="588010"/>
                </a:lnTo>
                <a:lnTo>
                  <a:pt x="173863" y="582930"/>
                </a:lnTo>
                <a:lnTo>
                  <a:pt x="161925" y="577850"/>
                </a:lnTo>
                <a:lnTo>
                  <a:pt x="137160" y="567690"/>
                </a:lnTo>
                <a:lnTo>
                  <a:pt x="125349" y="562610"/>
                </a:lnTo>
                <a:lnTo>
                  <a:pt x="114427" y="557530"/>
                </a:lnTo>
                <a:lnTo>
                  <a:pt x="105029" y="553720"/>
                </a:lnTo>
                <a:lnTo>
                  <a:pt x="97028" y="548640"/>
                </a:lnTo>
                <a:lnTo>
                  <a:pt x="94107" y="547370"/>
                </a:lnTo>
                <a:lnTo>
                  <a:pt x="92329" y="546201"/>
                </a:lnTo>
                <a:lnTo>
                  <a:pt x="91948" y="545846"/>
                </a:lnTo>
                <a:lnTo>
                  <a:pt x="91122" y="545033"/>
                </a:lnTo>
                <a:lnTo>
                  <a:pt x="90754" y="544728"/>
                </a:lnTo>
                <a:lnTo>
                  <a:pt x="90754" y="545223"/>
                </a:lnTo>
                <a:lnTo>
                  <a:pt x="90043" y="545744"/>
                </a:lnTo>
                <a:lnTo>
                  <a:pt x="90017" y="546112"/>
                </a:lnTo>
                <a:lnTo>
                  <a:pt x="89966" y="545846"/>
                </a:lnTo>
                <a:lnTo>
                  <a:pt x="89789" y="546201"/>
                </a:lnTo>
                <a:lnTo>
                  <a:pt x="89446" y="546976"/>
                </a:lnTo>
                <a:lnTo>
                  <a:pt x="89154" y="547370"/>
                </a:lnTo>
                <a:lnTo>
                  <a:pt x="89420" y="547014"/>
                </a:lnTo>
                <a:lnTo>
                  <a:pt x="89649" y="546354"/>
                </a:lnTo>
                <a:lnTo>
                  <a:pt x="89916" y="545846"/>
                </a:lnTo>
                <a:lnTo>
                  <a:pt x="89420" y="546201"/>
                </a:lnTo>
                <a:lnTo>
                  <a:pt x="89890" y="545846"/>
                </a:lnTo>
                <a:lnTo>
                  <a:pt x="89966" y="545630"/>
                </a:lnTo>
                <a:lnTo>
                  <a:pt x="89966" y="545757"/>
                </a:lnTo>
                <a:lnTo>
                  <a:pt x="90220" y="545223"/>
                </a:lnTo>
                <a:lnTo>
                  <a:pt x="90258" y="545033"/>
                </a:lnTo>
                <a:lnTo>
                  <a:pt x="90068" y="545655"/>
                </a:lnTo>
                <a:lnTo>
                  <a:pt x="90754" y="545223"/>
                </a:lnTo>
                <a:lnTo>
                  <a:pt x="90754" y="544728"/>
                </a:lnTo>
                <a:lnTo>
                  <a:pt x="90449" y="544385"/>
                </a:lnTo>
                <a:lnTo>
                  <a:pt x="90449" y="545033"/>
                </a:lnTo>
                <a:lnTo>
                  <a:pt x="90220" y="544588"/>
                </a:lnTo>
                <a:lnTo>
                  <a:pt x="90449" y="545033"/>
                </a:lnTo>
                <a:lnTo>
                  <a:pt x="90449" y="544385"/>
                </a:lnTo>
                <a:lnTo>
                  <a:pt x="90233" y="544144"/>
                </a:lnTo>
                <a:lnTo>
                  <a:pt x="90043" y="544144"/>
                </a:lnTo>
                <a:lnTo>
                  <a:pt x="89992" y="545096"/>
                </a:lnTo>
                <a:lnTo>
                  <a:pt x="89966" y="544144"/>
                </a:lnTo>
                <a:lnTo>
                  <a:pt x="89687" y="543610"/>
                </a:lnTo>
                <a:lnTo>
                  <a:pt x="89827" y="543598"/>
                </a:lnTo>
                <a:lnTo>
                  <a:pt x="89877" y="543801"/>
                </a:lnTo>
                <a:lnTo>
                  <a:pt x="89954" y="544055"/>
                </a:lnTo>
                <a:lnTo>
                  <a:pt x="89954" y="543877"/>
                </a:lnTo>
                <a:lnTo>
                  <a:pt x="89954" y="543598"/>
                </a:lnTo>
                <a:lnTo>
                  <a:pt x="90233" y="544144"/>
                </a:lnTo>
                <a:lnTo>
                  <a:pt x="90906" y="544830"/>
                </a:lnTo>
                <a:lnTo>
                  <a:pt x="91071" y="545033"/>
                </a:lnTo>
                <a:lnTo>
                  <a:pt x="91897" y="544144"/>
                </a:lnTo>
                <a:lnTo>
                  <a:pt x="93472" y="542290"/>
                </a:lnTo>
                <a:lnTo>
                  <a:pt x="96520" y="541020"/>
                </a:lnTo>
                <a:lnTo>
                  <a:pt x="104267" y="535940"/>
                </a:lnTo>
                <a:lnTo>
                  <a:pt x="114046" y="530860"/>
                </a:lnTo>
                <a:lnTo>
                  <a:pt x="162052" y="509270"/>
                </a:lnTo>
                <a:lnTo>
                  <a:pt x="174371" y="504190"/>
                </a:lnTo>
                <a:lnTo>
                  <a:pt x="185547" y="499110"/>
                </a:lnTo>
                <a:lnTo>
                  <a:pt x="195834" y="494030"/>
                </a:lnTo>
                <a:lnTo>
                  <a:pt x="204724" y="488950"/>
                </a:lnTo>
                <a:lnTo>
                  <a:pt x="208534" y="485140"/>
                </a:lnTo>
                <a:lnTo>
                  <a:pt x="211963" y="481330"/>
                </a:lnTo>
                <a:lnTo>
                  <a:pt x="213741" y="480060"/>
                </a:lnTo>
                <a:lnTo>
                  <a:pt x="214503" y="478790"/>
                </a:lnTo>
                <a:lnTo>
                  <a:pt x="215138" y="477520"/>
                </a:lnTo>
                <a:lnTo>
                  <a:pt x="215646" y="476250"/>
                </a:lnTo>
                <a:lnTo>
                  <a:pt x="216662" y="474980"/>
                </a:lnTo>
                <a:lnTo>
                  <a:pt x="217424" y="472440"/>
                </a:lnTo>
                <a:lnTo>
                  <a:pt x="217678" y="469900"/>
                </a:lnTo>
                <a:lnTo>
                  <a:pt x="217805" y="468630"/>
                </a:lnTo>
                <a:lnTo>
                  <a:pt x="218059" y="467360"/>
                </a:lnTo>
                <a:lnTo>
                  <a:pt x="217932" y="464934"/>
                </a:lnTo>
                <a:lnTo>
                  <a:pt x="217551" y="463550"/>
                </a:lnTo>
                <a:lnTo>
                  <a:pt x="216916" y="461010"/>
                </a:lnTo>
                <a:lnTo>
                  <a:pt x="216535" y="459740"/>
                </a:lnTo>
                <a:lnTo>
                  <a:pt x="215773" y="458470"/>
                </a:lnTo>
                <a:lnTo>
                  <a:pt x="214757" y="457200"/>
                </a:lnTo>
                <a:lnTo>
                  <a:pt x="213233" y="454660"/>
                </a:lnTo>
                <a:lnTo>
                  <a:pt x="212598" y="454660"/>
                </a:lnTo>
                <a:lnTo>
                  <a:pt x="211963" y="453390"/>
                </a:lnTo>
                <a:lnTo>
                  <a:pt x="211201" y="453390"/>
                </a:lnTo>
                <a:lnTo>
                  <a:pt x="208915" y="450850"/>
                </a:lnTo>
                <a:lnTo>
                  <a:pt x="208280" y="450850"/>
                </a:lnTo>
                <a:lnTo>
                  <a:pt x="207518" y="449580"/>
                </a:lnTo>
                <a:lnTo>
                  <a:pt x="206883" y="449580"/>
                </a:lnTo>
                <a:lnTo>
                  <a:pt x="202311" y="447040"/>
                </a:lnTo>
                <a:lnTo>
                  <a:pt x="197485" y="445770"/>
                </a:lnTo>
                <a:lnTo>
                  <a:pt x="194183" y="444246"/>
                </a:lnTo>
                <a:lnTo>
                  <a:pt x="194183" y="472440"/>
                </a:lnTo>
                <a:lnTo>
                  <a:pt x="194005" y="472147"/>
                </a:lnTo>
                <a:lnTo>
                  <a:pt x="194132" y="472224"/>
                </a:lnTo>
                <a:lnTo>
                  <a:pt x="194183" y="472440"/>
                </a:lnTo>
                <a:lnTo>
                  <a:pt x="194183" y="444246"/>
                </a:lnTo>
                <a:lnTo>
                  <a:pt x="193763" y="444042"/>
                </a:lnTo>
                <a:lnTo>
                  <a:pt x="193763" y="472020"/>
                </a:lnTo>
                <a:lnTo>
                  <a:pt x="192595" y="471385"/>
                </a:lnTo>
                <a:lnTo>
                  <a:pt x="193611" y="472071"/>
                </a:lnTo>
                <a:lnTo>
                  <a:pt x="192151" y="471182"/>
                </a:lnTo>
                <a:lnTo>
                  <a:pt x="192557" y="471373"/>
                </a:lnTo>
                <a:lnTo>
                  <a:pt x="193763" y="472020"/>
                </a:lnTo>
                <a:lnTo>
                  <a:pt x="192659" y="471182"/>
                </a:lnTo>
                <a:lnTo>
                  <a:pt x="192925" y="471373"/>
                </a:lnTo>
                <a:lnTo>
                  <a:pt x="193763" y="472020"/>
                </a:lnTo>
                <a:lnTo>
                  <a:pt x="193763" y="444042"/>
                </a:lnTo>
                <a:lnTo>
                  <a:pt x="192506" y="443458"/>
                </a:lnTo>
                <a:lnTo>
                  <a:pt x="192506" y="469658"/>
                </a:lnTo>
                <a:lnTo>
                  <a:pt x="192278" y="469404"/>
                </a:lnTo>
                <a:lnTo>
                  <a:pt x="191897" y="468630"/>
                </a:lnTo>
                <a:lnTo>
                  <a:pt x="192506" y="469658"/>
                </a:lnTo>
                <a:lnTo>
                  <a:pt x="192506" y="443458"/>
                </a:lnTo>
                <a:lnTo>
                  <a:pt x="192430" y="468630"/>
                </a:lnTo>
                <a:lnTo>
                  <a:pt x="192328" y="467360"/>
                </a:lnTo>
                <a:lnTo>
                  <a:pt x="192227" y="466090"/>
                </a:lnTo>
                <a:lnTo>
                  <a:pt x="191897" y="467360"/>
                </a:lnTo>
                <a:lnTo>
                  <a:pt x="192189" y="466090"/>
                </a:lnTo>
                <a:lnTo>
                  <a:pt x="192265" y="465747"/>
                </a:lnTo>
                <a:lnTo>
                  <a:pt x="191985" y="466090"/>
                </a:lnTo>
                <a:lnTo>
                  <a:pt x="192151" y="465747"/>
                </a:lnTo>
                <a:lnTo>
                  <a:pt x="192163" y="465315"/>
                </a:lnTo>
                <a:lnTo>
                  <a:pt x="192024" y="465518"/>
                </a:lnTo>
                <a:lnTo>
                  <a:pt x="192074" y="464934"/>
                </a:lnTo>
                <a:lnTo>
                  <a:pt x="192163" y="465315"/>
                </a:lnTo>
                <a:lnTo>
                  <a:pt x="192290" y="464934"/>
                </a:lnTo>
                <a:lnTo>
                  <a:pt x="192201" y="465747"/>
                </a:lnTo>
                <a:lnTo>
                  <a:pt x="192316" y="465518"/>
                </a:lnTo>
                <a:lnTo>
                  <a:pt x="192430" y="468630"/>
                </a:lnTo>
                <a:lnTo>
                  <a:pt x="192430" y="443420"/>
                </a:lnTo>
                <a:lnTo>
                  <a:pt x="192024" y="443230"/>
                </a:lnTo>
                <a:lnTo>
                  <a:pt x="186182" y="441960"/>
                </a:lnTo>
                <a:lnTo>
                  <a:pt x="179451" y="439420"/>
                </a:lnTo>
                <a:lnTo>
                  <a:pt x="172593" y="438150"/>
                </a:lnTo>
                <a:lnTo>
                  <a:pt x="157607" y="435610"/>
                </a:lnTo>
                <a:lnTo>
                  <a:pt x="124333" y="430530"/>
                </a:lnTo>
                <a:lnTo>
                  <a:pt x="106934" y="426720"/>
                </a:lnTo>
                <a:lnTo>
                  <a:pt x="73533" y="421640"/>
                </a:lnTo>
                <a:lnTo>
                  <a:pt x="58547" y="419100"/>
                </a:lnTo>
                <a:lnTo>
                  <a:pt x="45339" y="415290"/>
                </a:lnTo>
                <a:lnTo>
                  <a:pt x="40436" y="414185"/>
                </a:lnTo>
                <a:lnTo>
                  <a:pt x="34925" y="412750"/>
                </a:lnTo>
                <a:lnTo>
                  <a:pt x="30861" y="411480"/>
                </a:lnTo>
                <a:lnTo>
                  <a:pt x="29654" y="410908"/>
                </a:lnTo>
                <a:lnTo>
                  <a:pt x="32512" y="408940"/>
                </a:lnTo>
                <a:lnTo>
                  <a:pt x="26543" y="408940"/>
                </a:lnTo>
                <a:lnTo>
                  <a:pt x="28194" y="410210"/>
                </a:lnTo>
                <a:lnTo>
                  <a:pt x="27774" y="409892"/>
                </a:lnTo>
                <a:lnTo>
                  <a:pt x="27774" y="412534"/>
                </a:lnTo>
                <a:lnTo>
                  <a:pt x="27686" y="412750"/>
                </a:lnTo>
                <a:lnTo>
                  <a:pt x="27012" y="413423"/>
                </a:lnTo>
                <a:lnTo>
                  <a:pt x="26250" y="414185"/>
                </a:lnTo>
                <a:lnTo>
                  <a:pt x="26123" y="414185"/>
                </a:lnTo>
                <a:lnTo>
                  <a:pt x="25933" y="414185"/>
                </a:lnTo>
                <a:lnTo>
                  <a:pt x="25806" y="414185"/>
                </a:lnTo>
                <a:lnTo>
                  <a:pt x="26263" y="413423"/>
                </a:lnTo>
                <a:lnTo>
                  <a:pt x="26250" y="413931"/>
                </a:lnTo>
                <a:lnTo>
                  <a:pt x="26250" y="414058"/>
                </a:lnTo>
                <a:lnTo>
                  <a:pt x="26301" y="413893"/>
                </a:lnTo>
                <a:lnTo>
                  <a:pt x="26390" y="413423"/>
                </a:lnTo>
                <a:lnTo>
                  <a:pt x="26860" y="413423"/>
                </a:lnTo>
                <a:lnTo>
                  <a:pt x="27190" y="413156"/>
                </a:lnTo>
                <a:lnTo>
                  <a:pt x="27559" y="412750"/>
                </a:lnTo>
                <a:lnTo>
                  <a:pt x="27774" y="412534"/>
                </a:lnTo>
                <a:lnTo>
                  <a:pt x="27774" y="409892"/>
                </a:lnTo>
                <a:lnTo>
                  <a:pt x="26517" y="408940"/>
                </a:lnTo>
                <a:lnTo>
                  <a:pt x="26365" y="408940"/>
                </a:lnTo>
                <a:lnTo>
                  <a:pt x="26212" y="410210"/>
                </a:lnTo>
                <a:lnTo>
                  <a:pt x="26187" y="410476"/>
                </a:lnTo>
                <a:lnTo>
                  <a:pt x="26238" y="412534"/>
                </a:lnTo>
                <a:lnTo>
                  <a:pt x="26238" y="412762"/>
                </a:lnTo>
                <a:lnTo>
                  <a:pt x="25996" y="413156"/>
                </a:lnTo>
                <a:lnTo>
                  <a:pt x="26162" y="412750"/>
                </a:lnTo>
                <a:lnTo>
                  <a:pt x="26073" y="410210"/>
                </a:lnTo>
                <a:lnTo>
                  <a:pt x="26187" y="410476"/>
                </a:lnTo>
                <a:lnTo>
                  <a:pt x="26314" y="408940"/>
                </a:lnTo>
                <a:lnTo>
                  <a:pt x="25971" y="408584"/>
                </a:lnTo>
                <a:lnTo>
                  <a:pt x="24892" y="407670"/>
                </a:lnTo>
                <a:lnTo>
                  <a:pt x="26060" y="408584"/>
                </a:lnTo>
                <a:lnTo>
                  <a:pt x="25196" y="407670"/>
                </a:lnTo>
                <a:lnTo>
                  <a:pt x="24003" y="406400"/>
                </a:lnTo>
                <a:lnTo>
                  <a:pt x="25273" y="407670"/>
                </a:lnTo>
                <a:lnTo>
                  <a:pt x="26060" y="408584"/>
                </a:lnTo>
                <a:lnTo>
                  <a:pt x="26314" y="408609"/>
                </a:lnTo>
                <a:lnTo>
                  <a:pt x="26327" y="408749"/>
                </a:lnTo>
                <a:lnTo>
                  <a:pt x="26339" y="408609"/>
                </a:lnTo>
                <a:lnTo>
                  <a:pt x="32512" y="408940"/>
                </a:lnTo>
                <a:lnTo>
                  <a:pt x="33172" y="408584"/>
                </a:lnTo>
                <a:lnTo>
                  <a:pt x="37211" y="406400"/>
                </a:lnTo>
                <a:lnTo>
                  <a:pt x="42672" y="403860"/>
                </a:lnTo>
                <a:lnTo>
                  <a:pt x="48514" y="400050"/>
                </a:lnTo>
                <a:lnTo>
                  <a:pt x="62738" y="393700"/>
                </a:lnTo>
                <a:lnTo>
                  <a:pt x="78613" y="387350"/>
                </a:lnTo>
                <a:lnTo>
                  <a:pt x="95885" y="381000"/>
                </a:lnTo>
                <a:lnTo>
                  <a:pt x="131699" y="367030"/>
                </a:lnTo>
                <a:lnTo>
                  <a:pt x="180975" y="344170"/>
                </a:lnTo>
                <a:lnTo>
                  <a:pt x="205486" y="327660"/>
                </a:lnTo>
                <a:lnTo>
                  <a:pt x="210058" y="323850"/>
                </a:lnTo>
                <a:lnTo>
                  <a:pt x="212598" y="320040"/>
                </a:lnTo>
                <a:lnTo>
                  <a:pt x="213614" y="318770"/>
                </a:lnTo>
                <a:lnTo>
                  <a:pt x="213995" y="317500"/>
                </a:lnTo>
                <a:lnTo>
                  <a:pt x="216027" y="312420"/>
                </a:lnTo>
                <a:lnTo>
                  <a:pt x="216408" y="312420"/>
                </a:lnTo>
                <a:lnTo>
                  <a:pt x="216662" y="311150"/>
                </a:lnTo>
                <a:lnTo>
                  <a:pt x="217170" y="307340"/>
                </a:lnTo>
                <a:lnTo>
                  <a:pt x="217347" y="306438"/>
                </a:lnTo>
                <a:lnTo>
                  <a:pt x="217411" y="306133"/>
                </a:lnTo>
                <a:lnTo>
                  <a:pt x="192087" y="306133"/>
                </a:lnTo>
                <a:lnTo>
                  <a:pt x="191998" y="306438"/>
                </a:lnTo>
                <a:lnTo>
                  <a:pt x="191909" y="306133"/>
                </a:lnTo>
                <a:lnTo>
                  <a:pt x="191846" y="305917"/>
                </a:lnTo>
                <a:lnTo>
                  <a:pt x="192087" y="306133"/>
                </a:lnTo>
                <a:lnTo>
                  <a:pt x="191858" y="305917"/>
                </a:lnTo>
                <a:lnTo>
                  <a:pt x="217424" y="305917"/>
                </a:lnTo>
                <a:lnTo>
                  <a:pt x="217424" y="304368"/>
                </a:lnTo>
                <a:lnTo>
                  <a:pt x="217170" y="303530"/>
                </a:lnTo>
                <a:lnTo>
                  <a:pt x="213360" y="292100"/>
                </a:lnTo>
                <a:lnTo>
                  <a:pt x="212852" y="290830"/>
                </a:lnTo>
                <a:lnTo>
                  <a:pt x="209550" y="287020"/>
                </a:lnTo>
                <a:lnTo>
                  <a:pt x="208788" y="285750"/>
                </a:lnTo>
                <a:lnTo>
                  <a:pt x="208280" y="285750"/>
                </a:lnTo>
                <a:lnTo>
                  <a:pt x="203708" y="281940"/>
                </a:lnTo>
                <a:lnTo>
                  <a:pt x="198247" y="276860"/>
                </a:lnTo>
                <a:lnTo>
                  <a:pt x="192278" y="273050"/>
                </a:lnTo>
                <a:lnTo>
                  <a:pt x="192151" y="273011"/>
                </a:lnTo>
                <a:lnTo>
                  <a:pt x="192151" y="303530"/>
                </a:lnTo>
                <a:lnTo>
                  <a:pt x="191935" y="304076"/>
                </a:lnTo>
                <a:lnTo>
                  <a:pt x="191935" y="304761"/>
                </a:lnTo>
                <a:lnTo>
                  <a:pt x="191643" y="305054"/>
                </a:lnTo>
                <a:lnTo>
                  <a:pt x="191935" y="304761"/>
                </a:lnTo>
                <a:lnTo>
                  <a:pt x="191935" y="304076"/>
                </a:lnTo>
                <a:lnTo>
                  <a:pt x="191643" y="304812"/>
                </a:lnTo>
                <a:lnTo>
                  <a:pt x="191643" y="304368"/>
                </a:lnTo>
                <a:lnTo>
                  <a:pt x="191516" y="304571"/>
                </a:lnTo>
                <a:lnTo>
                  <a:pt x="191376" y="304368"/>
                </a:lnTo>
                <a:lnTo>
                  <a:pt x="191643" y="303530"/>
                </a:lnTo>
                <a:lnTo>
                  <a:pt x="191643" y="304368"/>
                </a:lnTo>
                <a:lnTo>
                  <a:pt x="192151" y="303530"/>
                </a:lnTo>
                <a:lnTo>
                  <a:pt x="192151" y="273011"/>
                </a:lnTo>
                <a:lnTo>
                  <a:pt x="191135" y="272618"/>
                </a:lnTo>
                <a:lnTo>
                  <a:pt x="191135" y="306057"/>
                </a:lnTo>
                <a:lnTo>
                  <a:pt x="191135" y="272618"/>
                </a:lnTo>
                <a:lnTo>
                  <a:pt x="185674" y="270510"/>
                </a:lnTo>
                <a:lnTo>
                  <a:pt x="178689" y="266700"/>
                </a:lnTo>
                <a:lnTo>
                  <a:pt x="170942" y="262890"/>
                </a:lnTo>
                <a:lnTo>
                  <a:pt x="162941" y="259080"/>
                </a:lnTo>
                <a:lnTo>
                  <a:pt x="145796" y="251460"/>
                </a:lnTo>
                <a:lnTo>
                  <a:pt x="109474" y="238760"/>
                </a:lnTo>
                <a:lnTo>
                  <a:pt x="91313" y="231140"/>
                </a:lnTo>
                <a:lnTo>
                  <a:pt x="74168" y="224790"/>
                </a:lnTo>
                <a:lnTo>
                  <a:pt x="58293" y="218440"/>
                </a:lnTo>
                <a:lnTo>
                  <a:pt x="51181" y="214630"/>
                </a:lnTo>
                <a:lnTo>
                  <a:pt x="44831" y="212090"/>
                </a:lnTo>
                <a:lnTo>
                  <a:pt x="39116" y="209550"/>
                </a:lnTo>
                <a:lnTo>
                  <a:pt x="34290" y="205740"/>
                </a:lnTo>
                <a:lnTo>
                  <a:pt x="32448" y="204470"/>
                </a:lnTo>
                <a:lnTo>
                  <a:pt x="30607" y="203200"/>
                </a:lnTo>
                <a:lnTo>
                  <a:pt x="28067" y="201930"/>
                </a:lnTo>
                <a:lnTo>
                  <a:pt x="27292" y="202234"/>
                </a:lnTo>
                <a:lnTo>
                  <a:pt x="27940" y="201930"/>
                </a:lnTo>
                <a:lnTo>
                  <a:pt x="28067" y="201930"/>
                </a:lnTo>
                <a:lnTo>
                  <a:pt x="28702" y="201472"/>
                </a:lnTo>
                <a:lnTo>
                  <a:pt x="32131" y="199390"/>
                </a:lnTo>
                <a:lnTo>
                  <a:pt x="34861" y="198120"/>
                </a:lnTo>
                <a:lnTo>
                  <a:pt x="37592" y="196850"/>
                </a:lnTo>
                <a:lnTo>
                  <a:pt x="43815" y="194310"/>
                </a:lnTo>
                <a:lnTo>
                  <a:pt x="51435" y="191770"/>
                </a:lnTo>
                <a:lnTo>
                  <a:pt x="59436" y="190500"/>
                </a:lnTo>
                <a:lnTo>
                  <a:pt x="77978" y="185420"/>
                </a:lnTo>
                <a:lnTo>
                  <a:pt x="98425" y="180340"/>
                </a:lnTo>
                <a:lnTo>
                  <a:pt x="120523" y="176530"/>
                </a:lnTo>
                <a:lnTo>
                  <a:pt x="166243" y="166370"/>
                </a:lnTo>
                <a:lnTo>
                  <a:pt x="209550" y="157480"/>
                </a:lnTo>
                <a:lnTo>
                  <a:pt x="253492" y="144780"/>
                </a:lnTo>
                <a:lnTo>
                  <a:pt x="260731" y="140970"/>
                </a:lnTo>
                <a:lnTo>
                  <a:pt x="266827" y="138430"/>
                </a:lnTo>
                <a:lnTo>
                  <a:pt x="270764" y="134620"/>
                </a:lnTo>
                <a:lnTo>
                  <a:pt x="272161" y="134620"/>
                </a:lnTo>
                <a:lnTo>
                  <a:pt x="272796" y="133350"/>
                </a:lnTo>
                <a:lnTo>
                  <a:pt x="275590" y="130810"/>
                </a:lnTo>
                <a:lnTo>
                  <a:pt x="276479" y="129540"/>
                </a:lnTo>
                <a:lnTo>
                  <a:pt x="277749" y="128270"/>
                </a:lnTo>
                <a:lnTo>
                  <a:pt x="279908" y="124460"/>
                </a:lnTo>
                <a:lnTo>
                  <a:pt x="280416" y="123190"/>
                </a:lnTo>
                <a:lnTo>
                  <a:pt x="280670" y="121920"/>
                </a:lnTo>
                <a:lnTo>
                  <a:pt x="281305" y="119380"/>
                </a:lnTo>
                <a:lnTo>
                  <a:pt x="281559" y="118110"/>
                </a:lnTo>
                <a:close/>
              </a:path>
              <a:path w="1510029" h="863600">
                <a:moveTo>
                  <a:pt x="413893" y="703364"/>
                </a:moveTo>
                <a:lnTo>
                  <a:pt x="413473" y="702970"/>
                </a:lnTo>
                <a:lnTo>
                  <a:pt x="413486" y="703364"/>
                </a:lnTo>
                <a:lnTo>
                  <a:pt x="413893" y="703364"/>
                </a:lnTo>
                <a:close/>
              </a:path>
              <a:path w="1510029" h="863600">
                <a:moveTo>
                  <a:pt x="414705" y="200533"/>
                </a:moveTo>
                <a:lnTo>
                  <a:pt x="414566" y="199745"/>
                </a:lnTo>
                <a:lnTo>
                  <a:pt x="414337" y="199390"/>
                </a:lnTo>
                <a:lnTo>
                  <a:pt x="414439" y="200660"/>
                </a:lnTo>
                <a:lnTo>
                  <a:pt x="414464" y="201930"/>
                </a:lnTo>
                <a:lnTo>
                  <a:pt x="414578" y="201472"/>
                </a:lnTo>
                <a:lnTo>
                  <a:pt x="414591" y="201028"/>
                </a:lnTo>
                <a:lnTo>
                  <a:pt x="414680" y="201218"/>
                </a:lnTo>
                <a:lnTo>
                  <a:pt x="414705" y="200533"/>
                </a:lnTo>
                <a:close/>
              </a:path>
              <a:path w="1510029" h="863600">
                <a:moveTo>
                  <a:pt x="478612" y="545769"/>
                </a:moveTo>
                <a:close/>
              </a:path>
              <a:path w="1510029" h="863600">
                <a:moveTo>
                  <a:pt x="606552" y="623570"/>
                </a:moveTo>
                <a:lnTo>
                  <a:pt x="581279" y="623570"/>
                </a:lnTo>
                <a:lnTo>
                  <a:pt x="581253" y="624192"/>
                </a:lnTo>
                <a:lnTo>
                  <a:pt x="581063" y="623989"/>
                </a:lnTo>
                <a:lnTo>
                  <a:pt x="581063" y="623709"/>
                </a:lnTo>
                <a:lnTo>
                  <a:pt x="581215" y="623989"/>
                </a:lnTo>
                <a:lnTo>
                  <a:pt x="581253" y="624192"/>
                </a:lnTo>
                <a:lnTo>
                  <a:pt x="581253" y="623570"/>
                </a:lnTo>
                <a:lnTo>
                  <a:pt x="581075" y="623570"/>
                </a:lnTo>
                <a:lnTo>
                  <a:pt x="581025" y="623379"/>
                </a:lnTo>
                <a:lnTo>
                  <a:pt x="580834" y="622592"/>
                </a:lnTo>
                <a:lnTo>
                  <a:pt x="580872" y="623227"/>
                </a:lnTo>
                <a:lnTo>
                  <a:pt x="580898" y="623379"/>
                </a:lnTo>
                <a:lnTo>
                  <a:pt x="580796" y="623519"/>
                </a:lnTo>
                <a:lnTo>
                  <a:pt x="580783" y="623379"/>
                </a:lnTo>
                <a:lnTo>
                  <a:pt x="580631" y="623379"/>
                </a:lnTo>
                <a:lnTo>
                  <a:pt x="580072" y="622592"/>
                </a:lnTo>
                <a:lnTo>
                  <a:pt x="579970" y="622452"/>
                </a:lnTo>
                <a:lnTo>
                  <a:pt x="579272" y="621868"/>
                </a:lnTo>
                <a:lnTo>
                  <a:pt x="578497" y="621868"/>
                </a:lnTo>
                <a:lnTo>
                  <a:pt x="577532" y="622452"/>
                </a:lnTo>
                <a:lnTo>
                  <a:pt x="575056" y="623570"/>
                </a:lnTo>
                <a:lnTo>
                  <a:pt x="526542" y="643890"/>
                </a:lnTo>
                <a:lnTo>
                  <a:pt x="460502" y="664210"/>
                </a:lnTo>
                <a:lnTo>
                  <a:pt x="444881" y="669290"/>
                </a:lnTo>
                <a:lnTo>
                  <a:pt x="407035" y="684530"/>
                </a:lnTo>
                <a:lnTo>
                  <a:pt x="398399" y="689610"/>
                </a:lnTo>
                <a:lnTo>
                  <a:pt x="397891" y="689610"/>
                </a:lnTo>
                <a:lnTo>
                  <a:pt x="397256" y="690880"/>
                </a:lnTo>
                <a:lnTo>
                  <a:pt x="396875" y="690880"/>
                </a:lnTo>
                <a:lnTo>
                  <a:pt x="394589" y="693420"/>
                </a:lnTo>
                <a:lnTo>
                  <a:pt x="393319" y="694690"/>
                </a:lnTo>
                <a:lnTo>
                  <a:pt x="390652" y="698500"/>
                </a:lnTo>
                <a:lnTo>
                  <a:pt x="390017" y="699770"/>
                </a:lnTo>
                <a:lnTo>
                  <a:pt x="389331" y="702310"/>
                </a:lnTo>
                <a:lnTo>
                  <a:pt x="388747" y="704405"/>
                </a:lnTo>
                <a:lnTo>
                  <a:pt x="388747" y="711200"/>
                </a:lnTo>
                <a:lnTo>
                  <a:pt x="389255" y="712470"/>
                </a:lnTo>
                <a:lnTo>
                  <a:pt x="390144" y="715010"/>
                </a:lnTo>
                <a:lnTo>
                  <a:pt x="391033" y="716280"/>
                </a:lnTo>
                <a:lnTo>
                  <a:pt x="391541" y="717550"/>
                </a:lnTo>
                <a:lnTo>
                  <a:pt x="392176" y="717550"/>
                </a:lnTo>
                <a:lnTo>
                  <a:pt x="392938" y="718820"/>
                </a:lnTo>
                <a:lnTo>
                  <a:pt x="394462" y="720090"/>
                </a:lnTo>
                <a:lnTo>
                  <a:pt x="394843" y="721360"/>
                </a:lnTo>
                <a:lnTo>
                  <a:pt x="395351" y="721360"/>
                </a:lnTo>
                <a:lnTo>
                  <a:pt x="395859" y="722630"/>
                </a:lnTo>
                <a:lnTo>
                  <a:pt x="398018" y="723900"/>
                </a:lnTo>
                <a:lnTo>
                  <a:pt x="399034" y="723900"/>
                </a:lnTo>
                <a:lnTo>
                  <a:pt x="402336" y="726440"/>
                </a:lnTo>
                <a:lnTo>
                  <a:pt x="410845" y="730250"/>
                </a:lnTo>
                <a:lnTo>
                  <a:pt x="420624" y="734060"/>
                </a:lnTo>
                <a:lnTo>
                  <a:pt x="431419" y="736600"/>
                </a:lnTo>
                <a:lnTo>
                  <a:pt x="449414" y="740537"/>
                </a:lnTo>
                <a:lnTo>
                  <a:pt x="465709" y="863600"/>
                </a:lnTo>
                <a:lnTo>
                  <a:pt x="520407" y="751840"/>
                </a:lnTo>
                <a:lnTo>
                  <a:pt x="524764" y="742950"/>
                </a:lnTo>
                <a:lnTo>
                  <a:pt x="495338" y="738085"/>
                </a:lnTo>
                <a:lnTo>
                  <a:pt x="494284" y="732790"/>
                </a:lnTo>
                <a:lnTo>
                  <a:pt x="493839" y="730250"/>
                </a:lnTo>
                <a:lnTo>
                  <a:pt x="493395" y="727710"/>
                </a:lnTo>
                <a:lnTo>
                  <a:pt x="489585" y="723900"/>
                </a:lnTo>
                <a:lnTo>
                  <a:pt x="460629" y="716280"/>
                </a:lnTo>
                <a:lnTo>
                  <a:pt x="448945" y="713740"/>
                </a:lnTo>
                <a:lnTo>
                  <a:pt x="438277" y="711200"/>
                </a:lnTo>
                <a:lnTo>
                  <a:pt x="428879" y="708660"/>
                </a:lnTo>
                <a:lnTo>
                  <a:pt x="421132" y="706120"/>
                </a:lnTo>
                <a:lnTo>
                  <a:pt x="420687" y="706120"/>
                </a:lnTo>
                <a:lnTo>
                  <a:pt x="419633" y="706755"/>
                </a:lnTo>
                <a:lnTo>
                  <a:pt x="418592" y="707390"/>
                </a:lnTo>
                <a:lnTo>
                  <a:pt x="416267" y="709180"/>
                </a:lnTo>
                <a:lnTo>
                  <a:pt x="416928" y="708660"/>
                </a:lnTo>
                <a:lnTo>
                  <a:pt x="418592" y="707390"/>
                </a:lnTo>
                <a:lnTo>
                  <a:pt x="414528" y="707390"/>
                </a:lnTo>
                <a:lnTo>
                  <a:pt x="414299" y="707390"/>
                </a:lnTo>
                <a:lnTo>
                  <a:pt x="414350" y="706755"/>
                </a:lnTo>
                <a:lnTo>
                  <a:pt x="414528" y="707390"/>
                </a:lnTo>
                <a:lnTo>
                  <a:pt x="414451" y="706755"/>
                </a:lnTo>
                <a:lnTo>
                  <a:pt x="419633" y="706755"/>
                </a:lnTo>
                <a:lnTo>
                  <a:pt x="420674" y="706120"/>
                </a:lnTo>
                <a:lnTo>
                  <a:pt x="420801" y="706056"/>
                </a:lnTo>
                <a:lnTo>
                  <a:pt x="422783" y="704850"/>
                </a:lnTo>
                <a:lnTo>
                  <a:pt x="427482" y="703580"/>
                </a:lnTo>
                <a:lnTo>
                  <a:pt x="414401" y="703580"/>
                </a:lnTo>
                <a:lnTo>
                  <a:pt x="414147" y="703580"/>
                </a:lnTo>
                <a:lnTo>
                  <a:pt x="413766" y="703580"/>
                </a:lnTo>
                <a:lnTo>
                  <a:pt x="413575" y="703580"/>
                </a:lnTo>
                <a:lnTo>
                  <a:pt x="413702" y="704405"/>
                </a:lnTo>
                <a:lnTo>
                  <a:pt x="413854" y="704405"/>
                </a:lnTo>
                <a:lnTo>
                  <a:pt x="415048" y="704405"/>
                </a:lnTo>
                <a:lnTo>
                  <a:pt x="415544" y="704850"/>
                </a:lnTo>
                <a:lnTo>
                  <a:pt x="414261" y="704850"/>
                </a:lnTo>
                <a:lnTo>
                  <a:pt x="414261" y="709320"/>
                </a:lnTo>
                <a:lnTo>
                  <a:pt x="414108" y="709764"/>
                </a:lnTo>
                <a:lnTo>
                  <a:pt x="413969" y="710184"/>
                </a:lnTo>
                <a:lnTo>
                  <a:pt x="413181" y="710844"/>
                </a:lnTo>
                <a:lnTo>
                  <a:pt x="413004" y="710920"/>
                </a:lnTo>
                <a:lnTo>
                  <a:pt x="413143" y="710844"/>
                </a:lnTo>
                <a:lnTo>
                  <a:pt x="413969" y="710184"/>
                </a:lnTo>
                <a:lnTo>
                  <a:pt x="413004" y="710844"/>
                </a:lnTo>
                <a:lnTo>
                  <a:pt x="413918" y="710184"/>
                </a:lnTo>
                <a:lnTo>
                  <a:pt x="414121" y="709676"/>
                </a:lnTo>
                <a:lnTo>
                  <a:pt x="414261" y="709320"/>
                </a:lnTo>
                <a:lnTo>
                  <a:pt x="414261" y="704850"/>
                </a:lnTo>
                <a:lnTo>
                  <a:pt x="414020" y="704850"/>
                </a:lnTo>
                <a:lnTo>
                  <a:pt x="413829" y="704850"/>
                </a:lnTo>
                <a:lnTo>
                  <a:pt x="413702" y="704405"/>
                </a:lnTo>
                <a:lnTo>
                  <a:pt x="413473" y="703580"/>
                </a:lnTo>
                <a:lnTo>
                  <a:pt x="413410" y="703364"/>
                </a:lnTo>
                <a:lnTo>
                  <a:pt x="413054" y="703008"/>
                </a:lnTo>
                <a:lnTo>
                  <a:pt x="413486" y="703364"/>
                </a:lnTo>
                <a:lnTo>
                  <a:pt x="413308" y="702970"/>
                </a:lnTo>
                <a:lnTo>
                  <a:pt x="412864" y="702691"/>
                </a:lnTo>
                <a:lnTo>
                  <a:pt x="413359" y="702970"/>
                </a:lnTo>
                <a:lnTo>
                  <a:pt x="413232" y="702691"/>
                </a:lnTo>
                <a:lnTo>
                  <a:pt x="414108" y="703364"/>
                </a:lnTo>
                <a:lnTo>
                  <a:pt x="427977" y="703364"/>
                </a:lnTo>
                <a:lnTo>
                  <a:pt x="430326" y="702310"/>
                </a:lnTo>
                <a:lnTo>
                  <a:pt x="439039" y="698500"/>
                </a:lnTo>
                <a:lnTo>
                  <a:pt x="453009" y="693420"/>
                </a:lnTo>
                <a:lnTo>
                  <a:pt x="468249" y="688340"/>
                </a:lnTo>
                <a:lnTo>
                  <a:pt x="484505" y="684530"/>
                </a:lnTo>
                <a:lnTo>
                  <a:pt x="501396" y="678180"/>
                </a:lnTo>
                <a:lnTo>
                  <a:pt x="535051" y="668020"/>
                </a:lnTo>
                <a:lnTo>
                  <a:pt x="550672" y="662940"/>
                </a:lnTo>
                <a:lnTo>
                  <a:pt x="565150" y="657860"/>
                </a:lnTo>
                <a:lnTo>
                  <a:pt x="571881" y="654050"/>
                </a:lnTo>
                <a:lnTo>
                  <a:pt x="578104" y="651510"/>
                </a:lnTo>
                <a:lnTo>
                  <a:pt x="583946" y="648970"/>
                </a:lnTo>
                <a:lnTo>
                  <a:pt x="589280" y="645160"/>
                </a:lnTo>
                <a:lnTo>
                  <a:pt x="594360" y="642620"/>
                </a:lnTo>
                <a:lnTo>
                  <a:pt x="598805" y="638810"/>
                </a:lnTo>
                <a:lnTo>
                  <a:pt x="601091" y="636270"/>
                </a:lnTo>
                <a:lnTo>
                  <a:pt x="601853" y="635000"/>
                </a:lnTo>
                <a:lnTo>
                  <a:pt x="602361" y="635000"/>
                </a:lnTo>
                <a:lnTo>
                  <a:pt x="604901" y="629920"/>
                </a:lnTo>
                <a:lnTo>
                  <a:pt x="605409" y="628650"/>
                </a:lnTo>
                <a:lnTo>
                  <a:pt x="605663" y="627380"/>
                </a:lnTo>
                <a:lnTo>
                  <a:pt x="606298" y="624840"/>
                </a:lnTo>
                <a:lnTo>
                  <a:pt x="606399" y="624306"/>
                </a:lnTo>
                <a:lnTo>
                  <a:pt x="606463" y="623989"/>
                </a:lnTo>
                <a:lnTo>
                  <a:pt x="606552" y="623570"/>
                </a:lnTo>
                <a:close/>
              </a:path>
              <a:path w="1510029" h="863600">
                <a:moveTo>
                  <a:pt x="644728" y="114427"/>
                </a:moveTo>
                <a:lnTo>
                  <a:pt x="644563" y="114592"/>
                </a:lnTo>
                <a:lnTo>
                  <a:pt x="644728" y="114427"/>
                </a:lnTo>
                <a:close/>
              </a:path>
              <a:path w="1510029" h="863600">
                <a:moveTo>
                  <a:pt x="670306" y="114935"/>
                </a:moveTo>
                <a:lnTo>
                  <a:pt x="644588" y="114935"/>
                </a:lnTo>
                <a:lnTo>
                  <a:pt x="644601" y="115112"/>
                </a:lnTo>
                <a:lnTo>
                  <a:pt x="644486" y="114935"/>
                </a:lnTo>
                <a:lnTo>
                  <a:pt x="644398" y="115582"/>
                </a:lnTo>
                <a:lnTo>
                  <a:pt x="644398" y="114935"/>
                </a:lnTo>
                <a:lnTo>
                  <a:pt x="644271" y="115023"/>
                </a:lnTo>
                <a:lnTo>
                  <a:pt x="644309" y="114833"/>
                </a:lnTo>
                <a:lnTo>
                  <a:pt x="644283" y="114668"/>
                </a:lnTo>
                <a:lnTo>
                  <a:pt x="644017" y="114935"/>
                </a:lnTo>
                <a:lnTo>
                  <a:pt x="643724" y="114935"/>
                </a:lnTo>
                <a:lnTo>
                  <a:pt x="643001" y="115570"/>
                </a:lnTo>
                <a:lnTo>
                  <a:pt x="640969" y="116840"/>
                </a:lnTo>
                <a:lnTo>
                  <a:pt x="636905" y="118110"/>
                </a:lnTo>
                <a:lnTo>
                  <a:pt x="632079" y="120650"/>
                </a:lnTo>
                <a:lnTo>
                  <a:pt x="625602" y="123190"/>
                </a:lnTo>
                <a:lnTo>
                  <a:pt x="618490" y="125730"/>
                </a:lnTo>
                <a:lnTo>
                  <a:pt x="610235" y="127000"/>
                </a:lnTo>
                <a:lnTo>
                  <a:pt x="601345" y="129540"/>
                </a:lnTo>
                <a:lnTo>
                  <a:pt x="591947" y="132080"/>
                </a:lnTo>
                <a:lnTo>
                  <a:pt x="571500" y="137160"/>
                </a:lnTo>
                <a:lnTo>
                  <a:pt x="549529" y="140970"/>
                </a:lnTo>
                <a:lnTo>
                  <a:pt x="504063" y="151130"/>
                </a:lnTo>
                <a:lnTo>
                  <a:pt x="460756" y="160020"/>
                </a:lnTo>
                <a:lnTo>
                  <a:pt x="417195" y="172720"/>
                </a:lnTo>
                <a:lnTo>
                  <a:pt x="415671" y="173304"/>
                </a:lnTo>
                <a:lnTo>
                  <a:pt x="415671" y="201930"/>
                </a:lnTo>
                <a:lnTo>
                  <a:pt x="415340" y="202234"/>
                </a:lnTo>
                <a:lnTo>
                  <a:pt x="414591" y="202692"/>
                </a:lnTo>
                <a:lnTo>
                  <a:pt x="415226" y="202234"/>
                </a:lnTo>
                <a:lnTo>
                  <a:pt x="415099" y="202234"/>
                </a:lnTo>
                <a:lnTo>
                  <a:pt x="415671" y="201930"/>
                </a:lnTo>
                <a:lnTo>
                  <a:pt x="415671" y="173304"/>
                </a:lnTo>
                <a:lnTo>
                  <a:pt x="415290" y="173443"/>
                </a:lnTo>
                <a:lnTo>
                  <a:pt x="415290" y="200660"/>
                </a:lnTo>
                <a:lnTo>
                  <a:pt x="415175" y="200533"/>
                </a:lnTo>
                <a:lnTo>
                  <a:pt x="415010" y="200266"/>
                </a:lnTo>
                <a:lnTo>
                  <a:pt x="415010" y="201930"/>
                </a:lnTo>
                <a:lnTo>
                  <a:pt x="414820" y="202234"/>
                </a:lnTo>
                <a:lnTo>
                  <a:pt x="414616" y="202552"/>
                </a:lnTo>
                <a:lnTo>
                  <a:pt x="414667" y="202234"/>
                </a:lnTo>
                <a:lnTo>
                  <a:pt x="414540" y="202387"/>
                </a:lnTo>
                <a:lnTo>
                  <a:pt x="414464" y="201930"/>
                </a:lnTo>
                <a:lnTo>
                  <a:pt x="414274" y="202234"/>
                </a:lnTo>
                <a:lnTo>
                  <a:pt x="414388" y="200533"/>
                </a:lnTo>
                <a:lnTo>
                  <a:pt x="414337" y="199390"/>
                </a:lnTo>
                <a:lnTo>
                  <a:pt x="414312" y="199047"/>
                </a:lnTo>
                <a:lnTo>
                  <a:pt x="414388" y="199186"/>
                </a:lnTo>
                <a:lnTo>
                  <a:pt x="414337" y="199390"/>
                </a:lnTo>
                <a:lnTo>
                  <a:pt x="414591" y="199745"/>
                </a:lnTo>
                <a:lnTo>
                  <a:pt x="414502" y="199390"/>
                </a:lnTo>
                <a:lnTo>
                  <a:pt x="414591" y="199745"/>
                </a:lnTo>
                <a:lnTo>
                  <a:pt x="414705" y="200533"/>
                </a:lnTo>
                <a:lnTo>
                  <a:pt x="414794" y="201028"/>
                </a:lnTo>
                <a:lnTo>
                  <a:pt x="414909" y="200660"/>
                </a:lnTo>
                <a:lnTo>
                  <a:pt x="414807" y="201472"/>
                </a:lnTo>
                <a:lnTo>
                  <a:pt x="414883" y="201701"/>
                </a:lnTo>
                <a:lnTo>
                  <a:pt x="414782" y="201472"/>
                </a:lnTo>
                <a:lnTo>
                  <a:pt x="414667" y="202234"/>
                </a:lnTo>
                <a:lnTo>
                  <a:pt x="414972" y="201955"/>
                </a:lnTo>
                <a:lnTo>
                  <a:pt x="415010" y="200266"/>
                </a:lnTo>
                <a:lnTo>
                  <a:pt x="414655" y="199631"/>
                </a:lnTo>
                <a:lnTo>
                  <a:pt x="415201" y="200533"/>
                </a:lnTo>
                <a:lnTo>
                  <a:pt x="415290" y="200660"/>
                </a:lnTo>
                <a:lnTo>
                  <a:pt x="415290" y="173443"/>
                </a:lnTo>
                <a:lnTo>
                  <a:pt x="414083" y="173901"/>
                </a:lnTo>
                <a:lnTo>
                  <a:pt x="414083" y="203365"/>
                </a:lnTo>
                <a:lnTo>
                  <a:pt x="413664" y="203746"/>
                </a:lnTo>
                <a:lnTo>
                  <a:pt x="414083" y="203365"/>
                </a:lnTo>
                <a:lnTo>
                  <a:pt x="414083" y="173901"/>
                </a:lnTo>
                <a:lnTo>
                  <a:pt x="413867" y="173977"/>
                </a:lnTo>
                <a:lnTo>
                  <a:pt x="413867" y="203238"/>
                </a:lnTo>
                <a:lnTo>
                  <a:pt x="413778" y="203454"/>
                </a:lnTo>
                <a:lnTo>
                  <a:pt x="413473" y="203733"/>
                </a:lnTo>
                <a:lnTo>
                  <a:pt x="413867" y="203238"/>
                </a:lnTo>
                <a:lnTo>
                  <a:pt x="413867" y="173977"/>
                </a:lnTo>
                <a:lnTo>
                  <a:pt x="410464" y="175260"/>
                </a:lnTo>
                <a:lnTo>
                  <a:pt x="404495" y="179070"/>
                </a:lnTo>
                <a:lnTo>
                  <a:pt x="398653" y="182880"/>
                </a:lnTo>
                <a:lnTo>
                  <a:pt x="398018" y="182880"/>
                </a:lnTo>
                <a:lnTo>
                  <a:pt x="393700" y="187960"/>
                </a:lnTo>
                <a:lnTo>
                  <a:pt x="393065" y="187960"/>
                </a:lnTo>
                <a:lnTo>
                  <a:pt x="392430" y="189230"/>
                </a:lnTo>
                <a:lnTo>
                  <a:pt x="390779" y="191770"/>
                </a:lnTo>
                <a:lnTo>
                  <a:pt x="390017" y="194310"/>
                </a:lnTo>
                <a:lnTo>
                  <a:pt x="389509" y="195580"/>
                </a:lnTo>
                <a:lnTo>
                  <a:pt x="389255" y="196850"/>
                </a:lnTo>
                <a:lnTo>
                  <a:pt x="389128" y="198120"/>
                </a:lnTo>
                <a:lnTo>
                  <a:pt x="389001" y="199390"/>
                </a:lnTo>
                <a:lnTo>
                  <a:pt x="388886" y="200533"/>
                </a:lnTo>
                <a:lnTo>
                  <a:pt x="388861" y="203746"/>
                </a:lnTo>
                <a:lnTo>
                  <a:pt x="389890" y="208280"/>
                </a:lnTo>
                <a:lnTo>
                  <a:pt x="390271" y="209550"/>
                </a:lnTo>
                <a:lnTo>
                  <a:pt x="390779" y="210820"/>
                </a:lnTo>
                <a:lnTo>
                  <a:pt x="391541" y="210820"/>
                </a:lnTo>
                <a:lnTo>
                  <a:pt x="393446" y="214630"/>
                </a:lnTo>
                <a:lnTo>
                  <a:pt x="393827" y="215900"/>
                </a:lnTo>
                <a:lnTo>
                  <a:pt x="394970" y="215900"/>
                </a:lnTo>
                <a:lnTo>
                  <a:pt x="397764" y="219710"/>
                </a:lnTo>
                <a:lnTo>
                  <a:pt x="436245" y="241300"/>
                </a:lnTo>
                <a:lnTo>
                  <a:pt x="452882" y="248920"/>
                </a:lnTo>
                <a:lnTo>
                  <a:pt x="470662" y="255270"/>
                </a:lnTo>
                <a:lnTo>
                  <a:pt x="488950" y="262890"/>
                </a:lnTo>
                <a:lnTo>
                  <a:pt x="525145" y="275590"/>
                </a:lnTo>
                <a:lnTo>
                  <a:pt x="541655" y="283210"/>
                </a:lnTo>
                <a:lnTo>
                  <a:pt x="549148" y="285750"/>
                </a:lnTo>
                <a:lnTo>
                  <a:pt x="556133" y="289560"/>
                </a:lnTo>
                <a:lnTo>
                  <a:pt x="562610" y="293370"/>
                </a:lnTo>
                <a:lnTo>
                  <a:pt x="568071" y="295910"/>
                </a:lnTo>
                <a:lnTo>
                  <a:pt x="573024" y="299720"/>
                </a:lnTo>
                <a:lnTo>
                  <a:pt x="576453" y="302260"/>
                </a:lnTo>
                <a:lnTo>
                  <a:pt x="577913" y="303530"/>
                </a:lnTo>
                <a:lnTo>
                  <a:pt x="578916" y="304368"/>
                </a:lnTo>
                <a:lnTo>
                  <a:pt x="579742" y="305206"/>
                </a:lnTo>
                <a:lnTo>
                  <a:pt x="579742" y="306082"/>
                </a:lnTo>
                <a:lnTo>
                  <a:pt x="579742" y="305206"/>
                </a:lnTo>
                <a:lnTo>
                  <a:pt x="578840" y="304368"/>
                </a:lnTo>
                <a:lnTo>
                  <a:pt x="579602" y="305435"/>
                </a:lnTo>
                <a:lnTo>
                  <a:pt x="579335" y="305866"/>
                </a:lnTo>
                <a:lnTo>
                  <a:pt x="579513" y="305714"/>
                </a:lnTo>
                <a:lnTo>
                  <a:pt x="579399" y="305917"/>
                </a:lnTo>
                <a:lnTo>
                  <a:pt x="579094" y="306133"/>
                </a:lnTo>
                <a:lnTo>
                  <a:pt x="578878" y="306438"/>
                </a:lnTo>
                <a:lnTo>
                  <a:pt x="577977" y="307340"/>
                </a:lnTo>
                <a:lnTo>
                  <a:pt x="575564" y="309880"/>
                </a:lnTo>
                <a:lnTo>
                  <a:pt x="572389" y="312420"/>
                </a:lnTo>
                <a:lnTo>
                  <a:pt x="568071" y="314960"/>
                </a:lnTo>
                <a:lnTo>
                  <a:pt x="562864" y="318770"/>
                </a:lnTo>
                <a:lnTo>
                  <a:pt x="556895" y="321310"/>
                </a:lnTo>
                <a:lnTo>
                  <a:pt x="543052" y="328930"/>
                </a:lnTo>
                <a:lnTo>
                  <a:pt x="527304" y="335280"/>
                </a:lnTo>
                <a:lnTo>
                  <a:pt x="510413" y="342900"/>
                </a:lnTo>
                <a:lnTo>
                  <a:pt x="492760" y="349250"/>
                </a:lnTo>
                <a:lnTo>
                  <a:pt x="457708" y="363220"/>
                </a:lnTo>
                <a:lnTo>
                  <a:pt x="441325" y="370840"/>
                </a:lnTo>
                <a:lnTo>
                  <a:pt x="426720" y="377190"/>
                </a:lnTo>
                <a:lnTo>
                  <a:pt x="419735" y="379730"/>
                </a:lnTo>
                <a:lnTo>
                  <a:pt x="413512" y="383540"/>
                </a:lnTo>
                <a:lnTo>
                  <a:pt x="408051" y="387350"/>
                </a:lnTo>
                <a:lnTo>
                  <a:pt x="402971" y="389890"/>
                </a:lnTo>
                <a:lnTo>
                  <a:pt x="398780" y="393700"/>
                </a:lnTo>
                <a:lnTo>
                  <a:pt x="398272" y="393700"/>
                </a:lnTo>
                <a:lnTo>
                  <a:pt x="397383" y="394970"/>
                </a:lnTo>
                <a:lnTo>
                  <a:pt x="394843" y="397510"/>
                </a:lnTo>
                <a:lnTo>
                  <a:pt x="394208" y="398780"/>
                </a:lnTo>
                <a:lnTo>
                  <a:pt x="393192" y="400050"/>
                </a:lnTo>
                <a:lnTo>
                  <a:pt x="391541" y="402590"/>
                </a:lnTo>
                <a:lnTo>
                  <a:pt x="390271" y="405130"/>
                </a:lnTo>
                <a:lnTo>
                  <a:pt x="390017" y="406400"/>
                </a:lnTo>
                <a:lnTo>
                  <a:pt x="389001" y="410210"/>
                </a:lnTo>
                <a:lnTo>
                  <a:pt x="389089" y="413156"/>
                </a:lnTo>
                <a:lnTo>
                  <a:pt x="389890" y="416560"/>
                </a:lnTo>
                <a:lnTo>
                  <a:pt x="390144" y="417830"/>
                </a:lnTo>
                <a:lnTo>
                  <a:pt x="390779" y="419100"/>
                </a:lnTo>
                <a:lnTo>
                  <a:pt x="391668" y="420370"/>
                </a:lnTo>
                <a:lnTo>
                  <a:pt x="393827" y="424180"/>
                </a:lnTo>
                <a:lnTo>
                  <a:pt x="394589" y="425450"/>
                </a:lnTo>
                <a:lnTo>
                  <a:pt x="395478" y="426720"/>
                </a:lnTo>
                <a:lnTo>
                  <a:pt x="398018" y="427990"/>
                </a:lnTo>
                <a:lnTo>
                  <a:pt x="398526" y="429260"/>
                </a:lnTo>
                <a:lnTo>
                  <a:pt x="399034" y="429260"/>
                </a:lnTo>
                <a:lnTo>
                  <a:pt x="402971" y="431800"/>
                </a:lnTo>
                <a:lnTo>
                  <a:pt x="408559" y="434340"/>
                </a:lnTo>
                <a:lnTo>
                  <a:pt x="413893" y="436880"/>
                </a:lnTo>
                <a:lnTo>
                  <a:pt x="420243" y="438150"/>
                </a:lnTo>
                <a:lnTo>
                  <a:pt x="426974" y="440690"/>
                </a:lnTo>
                <a:lnTo>
                  <a:pt x="441198" y="444500"/>
                </a:lnTo>
                <a:lnTo>
                  <a:pt x="457200" y="447040"/>
                </a:lnTo>
                <a:lnTo>
                  <a:pt x="491490" y="452120"/>
                </a:lnTo>
                <a:lnTo>
                  <a:pt x="509016" y="455930"/>
                </a:lnTo>
                <a:lnTo>
                  <a:pt x="556133" y="463550"/>
                </a:lnTo>
                <a:lnTo>
                  <a:pt x="573278" y="468630"/>
                </a:lnTo>
                <a:lnTo>
                  <a:pt x="575805" y="469404"/>
                </a:lnTo>
                <a:lnTo>
                  <a:pt x="570738" y="472440"/>
                </a:lnTo>
                <a:lnTo>
                  <a:pt x="562229" y="476250"/>
                </a:lnTo>
                <a:lnTo>
                  <a:pt x="551942" y="481330"/>
                </a:lnTo>
                <a:lnTo>
                  <a:pt x="540512" y="486410"/>
                </a:lnTo>
                <a:lnTo>
                  <a:pt x="503682" y="501650"/>
                </a:lnTo>
                <a:lnTo>
                  <a:pt x="491871" y="506730"/>
                </a:lnTo>
                <a:lnTo>
                  <a:pt x="481203" y="513080"/>
                </a:lnTo>
                <a:lnTo>
                  <a:pt x="478650" y="514451"/>
                </a:lnTo>
                <a:lnTo>
                  <a:pt x="478650" y="543140"/>
                </a:lnTo>
                <a:lnTo>
                  <a:pt x="478586" y="543280"/>
                </a:lnTo>
                <a:lnTo>
                  <a:pt x="478523" y="543407"/>
                </a:lnTo>
                <a:lnTo>
                  <a:pt x="478282" y="543140"/>
                </a:lnTo>
                <a:lnTo>
                  <a:pt x="478497" y="543458"/>
                </a:lnTo>
                <a:lnTo>
                  <a:pt x="478256" y="543140"/>
                </a:lnTo>
                <a:lnTo>
                  <a:pt x="478294" y="543598"/>
                </a:lnTo>
                <a:lnTo>
                  <a:pt x="478243" y="543140"/>
                </a:lnTo>
                <a:lnTo>
                  <a:pt x="477647" y="542290"/>
                </a:lnTo>
                <a:lnTo>
                  <a:pt x="478282" y="543140"/>
                </a:lnTo>
                <a:lnTo>
                  <a:pt x="478574" y="543140"/>
                </a:lnTo>
                <a:lnTo>
                  <a:pt x="478650" y="514451"/>
                </a:lnTo>
                <a:lnTo>
                  <a:pt x="471678" y="518160"/>
                </a:lnTo>
                <a:lnTo>
                  <a:pt x="467233" y="520700"/>
                </a:lnTo>
                <a:lnTo>
                  <a:pt x="463296" y="524510"/>
                </a:lnTo>
                <a:lnTo>
                  <a:pt x="459867" y="528320"/>
                </a:lnTo>
                <a:lnTo>
                  <a:pt x="459359" y="528320"/>
                </a:lnTo>
                <a:lnTo>
                  <a:pt x="458851" y="529590"/>
                </a:lnTo>
                <a:lnTo>
                  <a:pt x="458470" y="529590"/>
                </a:lnTo>
                <a:lnTo>
                  <a:pt x="456692" y="532130"/>
                </a:lnTo>
                <a:lnTo>
                  <a:pt x="456184" y="533400"/>
                </a:lnTo>
                <a:lnTo>
                  <a:pt x="455676" y="533400"/>
                </a:lnTo>
                <a:lnTo>
                  <a:pt x="455422" y="534670"/>
                </a:lnTo>
                <a:lnTo>
                  <a:pt x="454279" y="537210"/>
                </a:lnTo>
                <a:lnTo>
                  <a:pt x="453771" y="538480"/>
                </a:lnTo>
                <a:lnTo>
                  <a:pt x="453517" y="539750"/>
                </a:lnTo>
                <a:lnTo>
                  <a:pt x="453263" y="539750"/>
                </a:lnTo>
                <a:lnTo>
                  <a:pt x="452882" y="542290"/>
                </a:lnTo>
                <a:lnTo>
                  <a:pt x="452793" y="543140"/>
                </a:lnTo>
                <a:lnTo>
                  <a:pt x="452755" y="546201"/>
                </a:lnTo>
                <a:lnTo>
                  <a:pt x="452882" y="546201"/>
                </a:lnTo>
                <a:lnTo>
                  <a:pt x="453136" y="548640"/>
                </a:lnTo>
                <a:lnTo>
                  <a:pt x="453263" y="549910"/>
                </a:lnTo>
                <a:lnTo>
                  <a:pt x="454279" y="552450"/>
                </a:lnTo>
                <a:lnTo>
                  <a:pt x="455422" y="554990"/>
                </a:lnTo>
                <a:lnTo>
                  <a:pt x="455803" y="556260"/>
                </a:lnTo>
                <a:lnTo>
                  <a:pt x="456311" y="556260"/>
                </a:lnTo>
                <a:lnTo>
                  <a:pt x="456819" y="557530"/>
                </a:lnTo>
                <a:lnTo>
                  <a:pt x="458724" y="560070"/>
                </a:lnTo>
                <a:lnTo>
                  <a:pt x="459105" y="560070"/>
                </a:lnTo>
                <a:lnTo>
                  <a:pt x="462407" y="563880"/>
                </a:lnTo>
                <a:lnTo>
                  <a:pt x="466725" y="567690"/>
                </a:lnTo>
                <a:lnTo>
                  <a:pt x="471043" y="570230"/>
                </a:lnTo>
                <a:lnTo>
                  <a:pt x="480695" y="576580"/>
                </a:lnTo>
                <a:lnTo>
                  <a:pt x="491617" y="581660"/>
                </a:lnTo>
                <a:lnTo>
                  <a:pt x="503555" y="586740"/>
                </a:lnTo>
                <a:lnTo>
                  <a:pt x="528574" y="596900"/>
                </a:lnTo>
                <a:lnTo>
                  <a:pt x="552450" y="607060"/>
                </a:lnTo>
                <a:lnTo>
                  <a:pt x="562737" y="610870"/>
                </a:lnTo>
                <a:lnTo>
                  <a:pt x="571627" y="615950"/>
                </a:lnTo>
                <a:lnTo>
                  <a:pt x="578104" y="621030"/>
                </a:lnTo>
                <a:lnTo>
                  <a:pt x="578891" y="621601"/>
                </a:lnTo>
                <a:lnTo>
                  <a:pt x="579272" y="621868"/>
                </a:lnTo>
                <a:lnTo>
                  <a:pt x="580034" y="622452"/>
                </a:lnTo>
                <a:lnTo>
                  <a:pt x="580186" y="622592"/>
                </a:lnTo>
                <a:lnTo>
                  <a:pt x="580466" y="622592"/>
                </a:lnTo>
                <a:lnTo>
                  <a:pt x="580669" y="622973"/>
                </a:lnTo>
                <a:lnTo>
                  <a:pt x="580618" y="622452"/>
                </a:lnTo>
                <a:lnTo>
                  <a:pt x="580542" y="621868"/>
                </a:lnTo>
                <a:lnTo>
                  <a:pt x="580250" y="622452"/>
                </a:lnTo>
                <a:lnTo>
                  <a:pt x="580529" y="621868"/>
                </a:lnTo>
                <a:lnTo>
                  <a:pt x="580529" y="621449"/>
                </a:lnTo>
                <a:lnTo>
                  <a:pt x="580656" y="621868"/>
                </a:lnTo>
                <a:lnTo>
                  <a:pt x="580707" y="623036"/>
                </a:lnTo>
                <a:lnTo>
                  <a:pt x="580834" y="622452"/>
                </a:lnTo>
                <a:lnTo>
                  <a:pt x="580910" y="621309"/>
                </a:lnTo>
                <a:lnTo>
                  <a:pt x="580834" y="622452"/>
                </a:lnTo>
                <a:lnTo>
                  <a:pt x="580834" y="622592"/>
                </a:lnTo>
                <a:lnTo>
                  <a:pt x="581063" y="623379"/>
                </a:lnTo>
                <a:lnTo>
                  <a:pt x="606552" y="623379"/>
                </a:lnTo>
                <a:lnTo>
                  <a:pt x="606450" y="620382"/>
                </a:lnTo>
                <a:lnTo>
                  <a:pt x="606361" y="619760"/>
                </a:lnTo>
                <a:lnTo>
                  <a:pt x="606259" y="619150"/>
                </a:lnTo>
                <a:lnTo>
                  <a:pt x="606171" y="618490"/>
                </a:lnTo>
                <a:lnTo>
                  <a:pt x="606044" y="617220"/>
                </a:lnTo>
                <a:lnTo>
                  <a:pt x="605790" y="615950"/>
                </a:lnTo>
                <a:lnTo>
                  <a:pt x="604266" y="612140"/>
                </a:lnTo>
                <a:lnTo>
                  <a:pt x="603885" y="610870"/>
                </a:lnTo>
                <a:lnTo>
                  <a:pt x="603504" y="610870"/>
                </a:lnTo>
                <a:lnTo>
                  <a:pt x="602996" y="609600"/>
                </a:lnTo>
                <a:lnTo>
                  <a:pt x="601218" y="607060"/>
                </a:lnTo>
                <a:lnTo>
                  <a:pt x="600837" y="607060"/>
                </a:lnTo>
                <a:lnTo>
                  <a:pt x="600456" y="605790"/>
                </a:lnTo>
                <a:lnTo>
                  <a:pt x="596519" y="601980"/>
                </a:lnTo>
                <a:lnTo>
                  <a:pt x="592455" y="599440"/>
                </a:lnTo>
                <a:lnTo>
                  <a:pt x="583692" y="593090"/>
                </a:lnTo>
                <a:lnTo>
                  <a:pt x="581545" y="592010"/>
                </a:lnTo>
                <a:lnTo>
                  <a:pt x="581545" y="619150"/>
                </a:lnTo>
                <a:lnTo>
                  <a:pt x="581355" y="619391"/>
                </a:lnTo>
                <a:lnTo>
                  <a:pt x="581355" y="619645"/>
                </a:lnTo>
                <a:lnTo>
                  <a:pt x="581050" y="620102"/>
                </a:lnTo>
                <a:lnTo>
                  <a:pt x="581355" y="619645"/>
                </a:lnTo>
                <a:lnTo>
                  <a:pt x="581355" y="619391"/>
                </a:lnTo>
                <a:lnTo>
                  <a:pt x="581050" y="619671"/>
                </a:lnTo>
                <a:lnTo>
                  <a:pt x="581545" y="619150"/>
                </a:lnTo>
                <a:lnTo>
                  <a:pt x="581545" y="592010"/>
                </a:lnTo>
                <a:lnTo>
                  <a:pt x="580986" y="591731"/>
                </a:lnTo>
                <a:lnTo>
                  <a:pt x="580986" y="620179"/>
                </a:lnTo>
                <a:lnTo>
                  <a:pt x="580948" y="620750"/>
                </a:lnTo>
                <a:lnTo>
                  <a:pt x="580936" y="621030"/>
                </a:lnTo>
                <a:lnTo>
                  <a:pt x="580745" y="621309"/>
                </a:lnTo>
                <a:lnTo>
                  <a:pt x="580948" y="620750"/>
                </a:lnTo>
                <a:lnTo>
                  <a:pt x="580948" y="620255"/>
                </a:lnTo>
                <a:lnTo>
                  <a:pt x="580847" y="620382"/>
                </a:lnTo>
                <a:lnTo>
                  <a:pt x="580986" y="620179"/>
                </a:lnTo>
                <a:lnTo>
                  <a:pt x="580986" y="591731"/>
                </a:lnTo>
                <a:lnTo>
                  <a:pt x="580834" y="591654"/>
                </a:lnTo>
                <a:lnTo>
                  <a:pt x="580834" y="620395"/>
                </a:lnTo>
                <a:lnTo>
                  <a:pt x="580440" y="621030"/>
                </a:lnTo>
                <a:lnTo>
                  <a:pt x="580834" y="620395"/>
                </a:lnTo>
                <a:lnTo>
                  <a:pt x="580834" y="591654"/>
                </a:lnTo>
                <a:lnTo>
                  <a:pt x="573659" y="588010"/>
                </a:lnTo>
                <a:lnTo>
                  <a:pt x="562483" y="582930"/>
                </a:lnTo>
                <a:lnTo>
                  <a:pt x="550545" y="577850"/>
                </a:lnTo>
                <a:lnTo>
                  <a:pt x="525780" y="567690"/>
                </a:lnTo>
                <a:lnTo>
                  <a:pt x="513969" y="562610"/>
                </a:lnTo>
                <a:lnTo>
                  <a:pt x="503047" y="557530"/>
                </a:lnTo>
                <a:lnTo>
                  <a:pt x="493649" y="553720"/>
                </a:lnTo>
                <a:lnTo>
                  <a:pt x="485648" y="548640"/>
                </a:lnTo>
                <a:lnTo>
                  <a:pt x="482727" y="547370"/>
                </a:lnTo>
                <a:lnTo>
                  <a:pt x="480949" y="546201"/>
                </a:lnTo>
                <a:lnTo>
                  <a:pt x="480555" y="545846"/>
                </a:lnTo>
                <a:lnTo>
                  <a:pt x="479742" y="545033"/>
                </a:lnTo>
                <a:lnTo>
                  <a:pt x="479374" y="544728"/>
                </a:lnTo>
                <a:lnTo>
                  <a:pt x="479374" y="545223"/>
                </a:lnTo>
                <a:lnTo>
                  <a:pt x="478663" y="545744"/>
                </a:lnTo>
                <a:lnTo>
                  <a:pt x="478637" y="546112"/>
                </a:lnTo>
                <a:lnTo>
                  <a:pt x="478586" y="545846"/>
                </a:lnTo>
                <a:lnTo>
                  <a:pt x="478409" y="546201"/>
                </a:lnTo>
                <a:lnTo>
                  <a:pt x="478066" y="546976"/>
                </a:lnTo>
                <a:lnTo>
                  <a:pt x="477901" y="547370"/>
                </a:lnTo>
                <a:lnTo>
                  <a:pt x="477774" y="547370"/>
                </a:lnTo>
                <a:lnTo>
                  <a:pt x="478040" y="547014"/>
                </a:lnTo>
                <a:lnTo>
                  <a:pt x="478282" y="546354"/>
                </a:lnTo>
                <a:lnTo>
                  <a:pt x="478536" y="545846"/>
                </a:lnTo>
                <a:lnTo>
                  <a:pt x="478040" y="546201"/>
                </a:lnTo>
                <a:lnTo>
                  <a:pt x="478510" y="545846"/>
                </a:lnTo>
                <a:lnTo>
                  <a:pt x="478586" y="545630"/>
                </a:lnTo>
                <a:lnTo>
                  <a:pt x="478586" y="545757"/>
                </a:lnTo>
                <a:lnTo>
                  <a:pt x="478840" y="545223"/>
                </a:lnTo>
                <a:lnTo>
                  <a:pt x="478878" y="545033"/>
                </a:lnTo>
                <a:lnTo>
                  <a:pt x="478688" y="545655"/>
                </a:lnTo>
                <a:lnTo>
                  <a:pt x="479374" y="545223"/>
                </a:lnTo>
                <a:lnTo>
                  <a:pt x="479374" y="544728"/>
                </a:lnTo>
                <a:lnTo>
                  <a:pt x="479069" y="544385"/>
                </a:lnTo>
                <a:lnTo>
                  <a:pt x="479069" y="545033"/>
                </a:lnTo>
                <a:lnTo>
                  <a:pt x="478840" y="544588"/>
                </a:lnTo>
                <a:lnTo>
                  <a:pt x="479069" y="545033"/>
                </a:lnTo>
                <a:lnTo>
                  <a:pt x="479069" y="544385"/>
                </a:lnTo>
                <a:lnTo>
                  <a:pt x="478853" y="544144"/>
                </a:lnTo>
                <a:lnTo>
                  <a:pt x="478663" y="544144"/>
                </a:lnTo>
                <a:lnTo>
                  <a:pt x="478612" y="545096"/>
                </a:lnTo>
                <a:lnTo>
                  <a:pt x="478586" y="544144"/>
                </a:lnTo>
                <a:lnTo>
                  <a:pt x="478307" y="543610"/>
                </a:lnTo>
                <a:lnTo>
                  <a:pt x="478447" y="543598"/>
                </a:lnTo>
                <a:lnTo>
                  <a:pt x="478497" y="543801"/>
                </a:lnTo>
                <a:lnTo>
                  <a:pt x="478574" y="544055"/>
                </a:lnTo>
                <a:lnTo>
                  <a:pt x="478574" y="543877"/>
                </a:lnTo>
                <a:lnTo>
                  <a:pt x="478574" y="543598"/>
                </a:lnTo>
                <a:lnTo>
                  <a:pt x="478853" y="544144"/>
                </a:lnTo>
                <a:lnTo>
                  <a:pt x="479526" y="544830"/>
                </a:lnTo>
                <a:lnTo>
                  <a:pt x="479691" y="545033"/>
                </a:lnTo>
                <a:lnTo>
                  <a:pt x="480517" y="544144"/>
                </a:lnTo>
                <a:lnTo>
                  <a:pt x="482092" y="542290"/>
                </a:lnTo>
                <a:lnTo>
                  <a:pt x="485140" y="541020"/>
                </a:lnTo>
                <a:lnTo>
                  <a:pt x="492887" y="535940"/>
                </a:lnTo>
                <a:lnTo>
                  <a:pt x="502666" y="530860"/>
                </a:lnTo>
                <a:lnTo>
                  <a:pt x="513842" y="525780"/>
                </a:lnTo>
                <a:lnTo>
                  <a:pt x="538353" y="515620"/>
                </a:lnTo>
                <a:lnTo>
                  <a:pt x="574167" y="499110"/>
                </a:lnTo>
                <a:lnTo>
                  <a:pt x="584454" y="494030"/>
                </a:lnTo>
                <a:lnTo>
                  <a:pt x="593344" y="488950"/>
                </a:lnTo>
                <a:lnTo>
                  <a:pt x="597154" y="485140"/>
                </a:lnTo>
                <a:lnTo>
                  <a:pt x="600583" y="481330"/>
                </a:lnTo>
                <a:lnTo>
                  <a:pt x="602361" y="480060"/>
                </a:lnTo>
                <a:lnTo>
                  <a:pt x="603123" y="478790"/>
                </a:lnTo>
                <a:lnTo>
                  <a:pt x="603758" y="477520"/>
                </a:lnTo>
                <a:lnTo>
                  <a:pt x="604266" y="476250"/>
                </a:lnTo>
                <a:lnTo>
                  <a:pt x="605282" y="474980"/>
                </a:lnTo>
                <a:lnTo>
                  <a:pt x="606044" y="472440"/>
                </a:lnTo>
                <a:lnTo>
                  <a:pt x="606298" y="469900"/>
                </a:lnTo>
                <a:lnTo>
                  <a:pt x="606425" y="468630"/>
                </a:lnTo>
                <a:lnTo>
                  <a:pt x="606679" y="467360"/>
                </a:lnTo>
                <a:lnTo>
                  <a:pt x="606552" y="464934"/>
                </a:lnTo>
                <a:lnTo>
                  <a:pt x="606171" y="463550"/>
                </a:lnTo>
                <a:lnTo>
                  <a:pt x="605536" y="461010"/>
                </a:lnTo>
                <a:lnTo>
                  <a:pt x="605155" y="459740"/>
                </a:lnTo>
                <a:lnTo>
                  <a:pt x="604393" y="458470"/>
                </a:lnTo>
                <a:lnTo>
                  <a:pt x="603377" y="457200"/>
                </a:lnTo>
                <a:lnTo>
                  <a:pt x="601853" y="454660"/>
                </a:lnTo>
                <a:lnTo>
                  <a:pt x="601218" y="454660"/>
                </a:lnTo>
                <a:lnTo>
                  <a:pt x="600583" y="453390"/>
                </a:lnTo>
                <a:lnTo>
                  <a:pt x="599821" y="453390"/>
                </a:lnTo>
                <a:lnTo>
                  <a:pt x="597535" y="450850"/>
                </a:lnTo>
                <a:lnTo>
                  <a:pt x="596900" y="450850"/>
                </a:lnTo>
                <a:lnTo>
                  <a:pt x="596138" y="449580"/>
                </a:lnTo>
                <a:lnTo>
                  <a:pt x="595503" y="449580"/>
                </a:lnTo>
                <a:lnTo>
                  <a:pt x="590931" y="447040"/>
                </a:lnTo>
                <a:lnTo>
                  <a:pt x="586105" y="445770"/>
                </a:lnTo>
                <a:lnTo>
                  <a:pt x="582803" y="444246"/>
                </a:lnTo>
                <a:lnTo>
                  <a:pt x="582803" y="472440"/>
                </a:lnTo>
                <a:lnTo>
                  <a:pt x="582625" y="472147"/>
                </a:lnTo>
                <a:lnTo>
                  <a:pt x="582752" y="472224"/>
                </a:lnTo>
                <a:lnTo>
                  <a:pt x="582803" y="472440"/>
                </a:lnTo>
                <a:lnTo>
                  <a:pt x="582803" y="444246"/>
                </a:lnTo>
                <a:lnTo>
                  <a:pt x="582383" y="444042"/>
                </a:lnTo>
                <a:lnTo>
                  <a:pt x="582383" y="472020"/>
                </a:lnTo>
                <a:lnTo>
                  <a:pt x="581215" y="471385"/>
                </a:lnTo>
                <a:lnTo>
                  <a:pt x="582231" y="472071"/>
                </a:lnTo>
                <a:lnTo>
                  <a:pt x="580771" y="471182"/>
                </a:lnTo>
                <a:lnTo>
                  <a:pt x="581177" y="471373"/>
                </a:lnTo>
                <a:lnTo>
                  <a:pt x="582383" y="472020"/>
                </a:lnTo>
                <a:lnTo>
                  <a:pt x="581279" y="471182"/>
                </a:lnTo>
                <a:lnTo>
                  <a:pt x="581558" y="471385"/>
                </a:lnTo>
                <a:lnTo>
                  <a:pt x="582383" y="472020"/>
                </a:lnTo>
                <a:lnTo>
                  <a:pt x="582383" y="444042"/>
                </a:lnTo>
                <a:lnTo>
                  <a:pt x="581126" y="443458"/>
                </a:lnTo>
                <a:lnTo>
                  <a:pt x="581126" y="469658"/>
                </a:lnTo>
                <a:lnTo>
                  <a:pt x="580898" y="469404"/>
                </a:lnTo>
                <a:lnTo>
                  <a:pt x="580517" y="468630"/>
                </a:lnTo>
                <a:lnTo>
                  <a:pt x="581126" y="469658"/>
                </a:lnTo>
                <a:lnTo>
                  <a:pt x="581126" y="443458"/>
                </a:lnTo>
                <a:lnTo>
                  <a:pt x="580910" y="443357"/>
                </a:lnTo>
                <a:lnTo>
                  <a:pt x="580910" y="464934"/>
                </a:lnTo>
                <a:lnTo>
                  <a:pt x="580847" y="465518"/>
                </a:lnTo>
                <a:lnTo>
                  <a:pt x="580847" y="466090"/>
                </a:lnTo>
                <a:lnTo>
                  <a:pt x="580517" y="467360"/>
                </a:lnTo>
                <a:lnTo>
                  <a:pt x="580809" y="466090"/>
                </a:lnTo>
                <a:lnTo>
                  <a:pt x="580834" y="465963"/>
                </a:lnTo>
                <a:lnTo>
                  <a:pt x="580847" y="466090"/>
                </a:lnTo>
                <a:lnTo>
                  <a:pt x="580847" y="465518"/>
                </a:lnTo>
                <a:lnTo>
                  <a:pt x="580821" y="465747"/>
                </a:lnTo>
                <a:lnTo>
                  <a:pt x="580605" y="466090"/>
                </a:lnTo>
                <a:lnTo>
                  <a:pt x="580771" y="465747"/>
                </a:lnTo>
                <a:lnTo>
                  <a:pt x="580783" y="465315"/>
                </a:lnTo>
                <a:lnTo>
                  <a:pt x="580631" y="465747"/>
                </a:lnTo>
                <a:lnTo>
                  <a:pt x="580694" y="464934"/>
                </a:lnTo>
                <a:lnTo>
                  <a:pt x="580783" y="465315"/>
                </a:lnTo>
                <a:lnTo>
                  <a:pt x="580910" y="464934"/>
                </a:lnTo>
                <a:lnTo>
                  <a:pt x="580910" y="443357"/>
                </a:lnTo>
                <a:lnTo>
                  <a:pt x="580644" y="443230"/>
                </a:lnTo>
                <a:lnTo>
                  <a:pt x="574802" y="441960"/>
                </a:lnTo>
                <a:lnTo>
                  <a:pt x="568071" y="439420"/>
                </a:lnTo>
                <a:lnTo>
                  <a:pt x="561213" y="438150"/>
                </a:lnTo>
                <a:lnTo>
                  <a:pt x="546227" y="435610"/>
                </a:lnTo>
                <a:lnTo>
                  <a:pt x="512953" y="430530"/>
                </a:lnTo>
                <a:lnTo>
                  <a:pt x="495554" y="426720"/>
                </a:lnTo>
                <a:lnTo>
                  <a:pt x="462153" y="421640"/>
                </a:lnTo>
                <a:lnTo>
                  <a:pt x="447167" y="419100"/>
                </a:lnTo>
                <a:lnTo>
                  <a:pt x="433959" y="415290"/>
                </a:lnTo>
                <a:lnTo>
                  <a:pt x="428371" y="414020"/>
                </a:lnTo>
                <a:lnTo>
                  <a:pt x="423545" y="412750"/>
                </a:lnTo>
                <a:lnTo>
                  <a:pt x="419481" y="411480"/>
                </a:lnTo>
                <a:lnTo>
                  <a:pt x="418274" y="410908"/>
                </a:lnTo>
                <a:lnTo>
                  <a:pt x="421132" y="408940"/>
                </a:lnTo>
                <a:lnTo>
                  <a:pt x="416394" y="408940"/>
                </a:lnTo>
                <a:lnTo>
                  <a:pt x="416394" y="412534"/>
                </a:lnTo>
                <a:lnTo>
                  <a:pt x="416306" y="412750"/>
                </a:lnTo>
                <a:lnTo>
                  <a:pt x="415886" y="413067"/>
                </a:lnTo>
                <a:lnTo>
                  <a:pt x="416179" y="412750"/>
                </a:lnTo>
                <a:lnTo>
                  <a:pt x="416394" y="412534"/>
                </a:lnTo>
                <a:lnTo>
                  <a:pt x="416394" y="408940"/>
                </a:lnTo>
                <a:lnTo>
                  <a:pt x="415594" y="408940"/>
                </a:lnTo>
                <a:lnTo>
                  <a:pt x="415594" y="413334"/>
                </a:lnTo>
                <a:lnTo>
                  <a:pt x="415328" y="413600"/>
                </a:lnTo>
                <a:lnTo>
                  <a:pt x="414921" y="414007"/>
                </a:lnTo>
                <a:lnTo>
                  <a:pt x="414756" y="414020"/>
                </a:lnTo>
                <a:lnTo>
                  <a:pt x="414528" y="414020"/>
                </a:lnTo>
                <a:lnTo>
                  <a:pt x="414782" y="413600"/>
                </a:lnTo>
                <a:lnTo>
                  <a:pt x="414858" y="412800"/>
                </a:lnTo>
                <a:lnTo>
                  <a:pt x="414883" y="413423"/>
                </a:lnTo>
                <a:lnTo>
                  <a:pt x="415048" y="413156"/>
                </a:lnTo>
                <a:lnTo>
                  <a:pt x="414972" y="413600"/>
                </a:lnTo>
                <a:lnTo>
                  <a:pt x="415264" y="413600"/>
                </a:lnTo>
                <a:lnTo>
                  <a:pt x="415594" y="413334"/>
                </a:lnTo>
                <a:lnTo>
                  <a:pt x="415594" y="408940"/>
                </a:lnTo>
                <a:lnTo>
                  <a:pt x="415163" y="408940"/>
                </a:lnTo>
                <a:lnTo>
                  <a:pt x="414985" y="408940"/>
                </a:lnTo>
                <a:lnTo>
                  <a:pt x="414832" y="410210"/>
                </a:lnTo>
                <a:lnTo>
                  <a:pt x="414807" y="410476"/>
                </a:lnTo>
                <a:lnTo>
                  <a:pt x="414858" y="412534"/>
                </a:lnTo>
                <a:lnTo>
                  <a:pt x="414858" y="412762"/>
                </a:lnTo>
                <a:lnTo>
                  <a:pt x="414616" y="413156"/>
                </a:lnTo>
                <a:lnTo>
                  <a:pt x="414782" y="412750"/>
                </a:lnTo>
                <a:lnTo>
                  <a:pt x="414693" y="410210"/>
                </a:lnTo>
                <a:lnTo>
                  <a:pt x="414807" y="410476"/>
                </a:lnTo>
                <a:lnTo>
                  <a:pt x="414934" y="408940"/>
                </a:lnTo>
                <a:lnTo>
                  <a:pt x="414591" y="408584"/>
                </a:lnTo>
                <a:lnTo>
                  <a:pt x="413512" y="407670"/>
                </a:lnTo>
                <a:lnTo>
                  <a:pt x="414680" y="408584"/>
                </a:lnTo>
                <a:lnTo>
                  <a:pt x="413829" y="407670"/>
                </a:lnTo>
                <a:lnTo>
                  <a:pt x="412623" y="406400"/>
                </a:lnTo>
                <a:lnTo>
                  <a:pt x="413880" y="407670"/>
                </a:lnTo>
                <a:lnTo>
                  <a:pt x="414680" y="408584"/>
                </a:lnTo>
                <a:lnTo>
                  <a:pt x="414947" y="408787"/>
                </a:lnTo>
                <a:lnTo>
                  <a:pt x="415163" y="408940"/>
                </a:lnTo>
                <a:lnTo>
                  <a:pt x="414947" y="408749"/>
                </a:lnTo>
                <a:lnTo>
                  <a:pt x="414794" y="408584"/>
                </a:lnTo>
                <a:lnTo>
                  <a:pt x="414934" y="408597"/>
                </a:lnTo>
                <a:lnTo>
                  <a:pt x="414947" y="408749"/>
                </a:lnTo>
                <a:lnTo>
                  <a:pt x="414959" y="408597"/>
                </a:lnTo>
                <a:lnTo>
                  <a:pt x="421132" y="408940"/>
                </a:lnTo>
                <a:lnTo>
                  <a:pt x="421792" y="408584"/>
                </a:lnTo>
                <a:lnTo>
                  <a:pt x="425831" y="406400"/>
                </a:lnTo>
                <a:lnTo>
                  <a:pt x="431292" y="403860"/>
                </a:lnTo>
                <a:lnTo>
                  <a:pt x="437134" y="400050"/>
                </a:lnTo>
                <a:lnTo>
                  <a:pt x="451358" y="393700"/>
                </a:lnTo>
                <a:lnTo>
                  <a:pt x="467233" y="387350"/>
                </a:lnTo>
                <a:lnTo>
                  <a:pt x="484505" y="381000"/>
                </a:lnTo>
                <a:lnTo>
                  <a:pt x="520319" y="367030"/>
                </a:lnTo>
                <a:lnTo>
                  <a:pt x="569595" y="344170"/>
                </a:lnTo>
                <a:lnTo>
                  <a:pt x="594106" y="327660"/>
                </a:lnTo>
                <a:lnTo>
                  <a:pt x="598678" y="323850"/>
                </a:lnTo>
                <a:lnTo>
                  <a:pt x="601218" y="320040"/>
                </a:lnTo>
                <a:lnTo>
                  <a:pt x="602234" y="318770"/>
                </a:lnTo>
                <a:lnTo>
                  <a:pt x="602615" y="317500"/>
                </a:lnTo>
                <a:lnTo>
                  <a:pt x="604647" y="312420"/>
                </a:lnTo>
                <a:lnTo>
                  <a:pt x="605028" y="312420"/>
                </a:lnTo>
                <a:lnTo>
                  <a:pt x="605282" y="311150"/>
                </a:lnTo>
                <a:lnTo>
                  <a:pt x="605790" y="307340"/>
                </a:lnTo>
                <a:lnTo>
                  <a:pt x="605967" y="306438"/>
                </a:lnTo>
                <a:lnTo>
                  <a:pt x="606031" y="306133"/>
                </a:lnTo>
                <a:lnTo>
                  <a:pt x="580707" y="306133"/>
                </a:lnTo>
                <a:lnTo>
                  <a:pt x="580618" y="306438"/>
                </a:lnTo>
                <a:lnTo>
                  <a:pt x="580529" y="306133"/>
                </a:lnTo>
                <a:lnTo>
                  <a:pt x="580466" y="305917"/>
                </a:lnTo>
                <a:lnTo>
                  <a:pt x="580707" y="306133"/>
                </a:lnTo>
                <a:lnTo>
                  <a:pt x="580478" y="305917"/>
                </a:lnTo>
                <a:lnTo>
                  <a:pt x="606044" y="305917"/>
                </a:lnTo>
                <a:lnTo>
                  <a:pt x="606044" y="304368"/>
                </a:lnTo>
                <a:lnTo>
                  <a:pt x="605790" y="303530"/>
                </a:lnTo>
                <a:lnTo>
                  <a:pt x="601980" y="292100"/>
                </a:lnTo>
                <a:lnTo>
                  <a:pt x="601472" y="290830"/>
                </a:lnTo>
                <a:lnTo>
                  <a:pt x="598170" y="287020"/>
                </a:lnTo>
                <a:lnTo>
                  <a:pt x="597408" y="285750"/>
                </a:lnTo>
                <a:lnTo>
                  <a:pt x="596900" y="285750"/>
                </a:lnTo>
                <a:lnTo>
                  <a:pt x="592328" y="281940"/>
                </a:lnTo>
                <a:lnTo>
                  <a:pt x="586867" y="276860"/>
                </a:lnTo>
                <a:lnTo>
                  <a:pt x="580898" y="273050"/>
                </a:lnTo>
                <a:lnTo>
                  <a:pt x="580771" y="273011"/>
                </a:lnTo>
                <a:lnTo>
                  <a:pt x="580771" y="303530"/>
                </a:lnTo>
                <a:lnTo>
                  <a:pt x="580555" y="304076"/>
                </a:lnTo>
                <a:lnTo>
                  <a:pt x="580555" y="304761"/>
                </a:lnTo>
                <a:lnTo>
                  <a:pt x="580263" y="305054"/>
                </a:lnTo>
                <a:lnTo>
                  <a:pt x="580555" y="304761"/>
                </a:lnTo>
                <a:lnTo>
                  <a:pt x="580555" y="304076"/>
                </a:lnTo>
                <a:lnTo>
                  <a:pt x="580263" y="304812"/>
                </a:lnTo>
                <a:lnTo>
                  <a:pt x="580263" y="304368"/>
                </a:lnTo>
                <a:lnTo>
                  <a:pt x="580136" y="304571"/>
                </a:lnTo>
                <a:lnTo>
                  <a:pt x="579996" y="304368"/>
                </a:lnTo>
                <a:lnTo>
                  <a:pt x="580263" y="303530"/>
                </a:lnTo>
                <a:lnTo>
                  <a:pt x="580263" y="304368"/>
                </a:lnTo>
                <a:lnTo>
                  <a:pt x="580771" y="303530"/>
                </a:lnTo>
                <a:lnTo>
                  <a:pt x="580771" y="273011"/>
                </a:lnTo>
                <a:lnTo>
                  <a:pt x="574294" y="270510"/>
                </a:lnTo>
                <a:lnTo>
                  <a:pt x="567309" y="266700"/>
                </a:lnTo>
                <a:lnTo>
                  <a:pt x="559562" y="262890"/>
                </a:lnTo>
                <a:lnTo>
                  <a:pt x="551561" y="259080"/>
                </a:lnTo>
                <a:lnTo>
                  <a:pt x="534416" y="251460"/>
                </a:lnTo>
                <a:lnTo>
                  <a:pt x="498094" y="238760"/>
                </a:lnTo>
                <a:lnTo>
                  <a:pt x="479933" y="231140"/>
                </a:lnTo>
                <a:lnTo>
                  <a:pt x="462788" y="224790"/>
                </a:lnTo>
                <a:lnTo>
                  <a:pt x="446913" y="218440"/>
                </a:lnTo>
                <a:lnTo>
                  <a:pt x="439801" y="214630"/>
                </a:lnTo>
                <a:lnTo>
                  <a:pt x="433451" y="212090"/>
                </a:lnTo>
                <a:lnTo>
                  <a:pt x="427736" y="209550"/>
                </a:lnTo>
                <a:lnTo>
                  <a:pt x="422910" y="205740"/>
                </a:lnTo>
                <a:lnTo>
                  <a:pt x="421055" y="204470"/>
                </a:lnTo>
                <a:lnTo>
                  <a:pt x="419227" y="203200"/>
                </a:lnTo>
                <a:lnTo>
                  <a:pt x="416687" y="201930"/>
                </a:lnTo>
                <a:lnTo>
                  <a:pt x="416560" y="201930"/>
                </a:lnTo>
                <a:lnTo>
                  <a:pt x="420751" y="199390"/>
                </a:lnTo>
                <a:lnTo>
                  <a:pt x="423481" y="198120"/>
                </a:lnTo>
                <a:lnTo>
                  <a:pt x="426212" y="196850"/>
                </a:lnTo>
                <a:lnTo>
                  <a:pt x="432435" y="194310"/>
                </a:lnTo>
                <a:lnTo>
                  <a:pt x="440055" y="191770"/>
                </a:lnTo>
                <a:lnTo>
                  <a:pt x="448056" y="190500"/>
                </a:lnTo>
                <a:lnTo>
                  <a:pt x="466598" y="185420"/>
                </a:lnTo>
                <a:lnTo>
                  <a:pt x="487045" y="180340"/>
                </a:lnTo>
                <a:lnTo>
                  <a:pt x="509143" y="176530"/>
                </a:lnTo>
                <a:lnTo>
                  <a:pt x="554863" y="166370"/>
                </a:lnTo>
                <a:lnTo>
                  <a:pt x="598170" y="157480"/>
                </a:lnTo>
                <a:lnTo>
                  <a:pt x="642112" y="144780"/>
                </a:lnTo>
                <a:lnTo>
                  <a:pt x="649351" y="140970"/>
                </a:lnTo>
                <a:lnTo>
                  <a:pt x="655447" y="138430"/>
                </a:lnTo>
                <a:lnTo>
                  <a:pt x="659384" y="134620"/>
                </a:lnTo>
                <a:lnTo>
                  <a:pt x="660781" y="134620"/>
                </a:lnTo>
                <a:lnTo>
                  <a:pt x="661416" y="133350"/>
                </a:lnTo>
                <a:lnTo>
                  <a:pt x="664210" y="130810"/>
                </a:lnTo>
                <a:lnTo>
                  <a:pt x="665099" y="129540"/>
                </a:lnTo>
                <a:lnTo>
                  <a:pt x="666369" y="128270"/>
                </a:lnTo>
                <a:lnTo>
                  <a:pt x="668528" y="124460"/>
                </a:lnTo>
                <a:lnTo>
                  <a:pt x="669036" y="123190"/>
                </a:lnTo>
                <a:lnTo>
                  <a:pt x="669290" y="121920"/>
                </a:lnTo>
                <a:lnTo>
                  <a:pt x="669925" y="119380"/>
                </a:lnTo>
                <a:lnTo>
                  <a:pt x="670179" y="118110"/>
                </a:lnTo>
                <a:lnTo>
                  <a:pt x="670306" y="116840"/>
                </a:lnTo>
                <a:lnTo>
                  <a:pt x="670306" y="115582"/>
                </a:lnTo>
                <a:lnTo>
                  <a:pt x="670306" y="114935"/>
                </a:lnTo>
                <a:close/>
              </a:path>
              <a:path w="1510029" h="863600">
                <a:moveTo>
                  <a:pt x="670306" y="111760"/>
                </a:moveTo>
                <a:lnTo>
                  <a:pt x="669798" y="109220"/>
                </a:lnTo>
                <a:lnTo>
                  <a:pt x="669544" y="107950"/>
                </a:lnTo>
                <a:lnTo>
                  <a:pt x="669417" y="106680"/>
                </a:lnTo>
                <a:lnTo>
                  <a:pt x="669163" y="106680"/>
                </a:lnTo>
                <a:lnTo>
                  <a:pt x="667766" y="102870"/>
                </a:lnTo>
                <a:lnTo>
                  <a:pt x="667004" y="100330"/>
                </a:lnTo>
                <a:lnTo>
                  <a:pt x="666496" y="100330"/>
                </a:lnTo>
                <a:lnTo>
                  <a:pt x="662051" y="92710"/>
                </a:lnTo>
                <a:lnTo>
                  <a:pt x="661543" y="92710"/>
                </a:lnTo>
                <a:lnTo>
                  <a:pt x="653415" y="83820"/>
                </a:lnTo>
                <a:lnTo>
                  <a:pt x="633857" y="69850"/>
                </a:lnTo>
                <a:lnTo>
                  <a:pt x="621919" y="63500"/>
                </a:lnTo>
                <a:lnTo>
                  <a:pt x="608457" y="55880"/>
                </a:lnTo>
                <a:lnTo>
                  <a:pt x="593979" y="49530"/>
                </a:lnTo>
                <a:lnTo>
                  <a:pt x="578231" y="43180"/>
                </a:lnTo>
                <a:lnTo>
                  <a:pt x="561594" y="35560"/>
                </a:lnTo>
                <a:lnTo>
                  <a:pt x="544322" y="27940"/>
                </a:lnTo>
                <a:lnTo>
                  <a:pt x="526288" y="21590"/>
                </a:lnTo>
                <a:lnTo>
                  <a:pt x="470281" y="0"/>
                </a:lnTo>
                <a:lnTo>
                  <a:pt x="461137" y="24130"/>
                </a:lnTo>
                <a:lnTo>
                  <a:pt x="498729" y="38100"/>
                </a:lnTo>
                <a:lnTo>
                  <a:pt x="517017" y="45720"/>
                </a:lnTo>
                <a:lnTo>
                  <a:pt x="534797" y="52070"/>
                </a:lnTo>
                <a:lnTo>
                  <a:pt x="551942" y="59690"/>
                </a:lnTo>
                <a:lnTo>
                  <a:pt x="568198" y="66040"/>
                </a:lnTo>
                <a:lnTo>
                  <a:pt x="583438" y="73660"/>
                </a:lnTo>
                <a:lnTo>
                  <a:pt x="597408" y="80010"/>
                </a:lnTo>
                <a:lnTo>
                  <a:pt x="609981" y="86360"/>
                </a:lnTo>
                <a:lnTo>
                  <a:pt x="621030" y="92710"/>
                </a:lnTo>
                <a:lnTo>
                  <a:pt x="637413" y="104140"/>
                </a:lnTo>
                <a:lnTo>
                  <a:pt x="642366" y="109220"/>
                </a:lnTo>
                <a:lnTo>
                  <a:pt x="640715" y="107950"/>
                </a:lnTo>
                <a:lnTo>
                  <a:pt x="643953" y="113030"/>
                </a:lnTo>
                <a:lnTo>
                  <a:pt x="644207" y="113499"/>
                </a:lnTo>
                <a:lnTo>
                  <a:pt x="644144" y="113030"/>
                </a:lnTo>
                <a:lnTo>
                  <a:pt x="644385" y="113715"/>
                </a:lnTo>
                <a:lnTo>
                  <a:pt x="644461" y="113931"/>
                </a:lnTo>
                <a:lnTo>
                  <a:pt x="644588" y="114173"/>
                </a:lnTo>
                <a:lnTo>
                  <a:pt x="644766" y="114084"/>
                </a:lnTo>
                <a:lnTo>
                  <a:pt x="644944" y="113880"/>
                </a:lnTo>
                <a:lnTo>
                  <a:pt x="645922" y="113030"/>
                </a:lnTo>
                <a:lnTo>
                  <a:pt x="644804" y="114350"/>
                </a:lnTo>
                <a:lnTo>
                  <a:pt x="670306" y="114935"/>
                </a:lnTo>
                <a:lnTo>
                  <a:pt x="670306" y="114414"/>
                </a:lnTo>
                <a:lnTo>
                  <a:pt x="670306" y="113030"/>
                </a:lnTo>
                <a:lnTo>
                  <a:pt x="670306" y="111760"/>
                </a:lnTo>
                <a:close/>
              </a:path>
              <a:path w="1510029" h="863600">
                <a:moveTo>
                  <a:pt x="802513" y="703364"/>
                </a:moveTo>
                <a:lnTo>
                  <a:pt x="802093" y="702970"/>
                </a:lnTo>
                <a:lnTo>
                  <a:pt x="802106" y="703364"/>
                </a:lnTo>
                <a:lnTo>
                  <a:pt x="802513" y="703364"/>
                </a:lnTo>
                <a:close/>
              </a:path>
              <a:path w="1510029" h="863600">
                <a:moveTo>
                  <a:pt x="803325" y="200533"/>
                </a:moveTo>
                <a:lnTo>
                  <a:pt x="803186" y="199745"/>
                </a:lnTo>
                <a:lnTo>
                  <a:pt x="802957" y="199390"/>
                </a:lnTo>
                <a:lnTo>
                  <a:pt x="803059" y="200660"/>
                </a:lnTo>
                <a:lnTo>
                  <a:pt x="803071" y="201930"/>
                </a:lnTo>
                <a:lnTo>
                  <a:pt x="803198" y="201472"/>
                </a:lnTo>
                <a:lnTo>
                  <a:pt x="803211" y="201028"/>
                </a:lnTo>
                <a:lnTo>
                  <a:pt x="803300" y="201218"/>
                </a:lnTo>
                <a:lnTo>
                  <a:pt x="803325" y="200533"/>
                </a:lnTo>
                <a:close/>
              </a:path>
              <a:path w="1510029" h="863600">
                <a:moveTo>
                  <a:pt x="867232" y="545769"/>
                </a:moveTo>
                <a:close/>
              </a:path>
              <a:path w="1510029" h="863600">
                <a:moveTo>
                  <a:pt x="995172" y="623570"/>
                </a:moveTo>
                <a:lnTo>
                  <a:pt x="969899" y="623570"/>
                </a:lnTo>
                <a:lnTo>
                  <a:pt x="969873" y="624192"/>
                </a:lnTo>
                <a:lnTo>
                  <a:pt x="969683" y="623989"/>
                </a:lnTo>
                <a:lnTo>
                  <a:pt x="969683" y="623709"/>
                </a:lnTo>
                <a:lnTo>
                  <a:pt x="969835" y="623989"/>
                </a:lnTo>
                <a:lnTo>
                  <a:pt x="969873" y="624192"/>
                </a:lnTo>
                <a:lnTo>
                  <a:pt x="969873" y="623570"/>
                </a:lnTo>
                <a:lnTo>
                  <a:pt x="969695" y="623570"/>
                </a:lnTo>
                <a:lnTo>
                  <a:pt x="969645" y="623379"/>
                </a:lnTo>
                <a:lnTo>
                  <a:pt x="969454" y="622592"/>
                </a:lnTo>
                <a:lnTo>
                  <a:pt x="969492" y="623227"/>
                </a:lnTo>
                <a:lnTo>
                  <a:pt x="969518" y="623379"/>
                </a:lnTo>
                <a:lnTo>
                  <a:pt x="969416" y="623519"/>
                </a:lnTo>
                <a:lnTo>
                  <a:pt x="969403" y="623379"/>
                </a:lnTo>
                <a:lnTo>
                  <a:pt x="969251" y="623379"/>
                </a:lnTo>
                <a:lnTo>
                  <a:pt x="968692" y="622592"/>
                </a:lnTo>
                <a:lnTo>
                  <a:pt x="968590" y="622452"/>
                </a:lnTo>
                <a:lnTo>
                  <a:pt x="967892" y="621868"/>
                </a:lnTo>
                <a:lnTo>
                  <a:pt x="967117" y="621868"/>
                </a:lnTo>
                <a:lnTo>
                  <a:pt x="966152" y="622452"/>
                </a:lnTo>
                <a:lnTo>
                  <a:pt x="963676" y="623570"/>
                </a:lnTo>
                <a:lnTo>
                  <a:pt x="915162" y="643890"/>
                </a:lnTo>
                <a:lnTo>
                  <a:pt x="849122" y="664210"/>
                </a:lnTo>
                <a:lnTo>
                  <a:pt x="833501" y="669290"/>
                </a:lnTo>
                <a:lnTo>
                  <a:pt x="795655" y="684530"/>
                </a:lnTo>
                <a:lnTo>
                  <a:pt x="787006" y="689610"/>
                </a:lnTo>
                <a:lnTo>
                  <a:pt x="786511" y="689610"/>
                </a:lnTo>
                <a:lnTo>
                  <a:pt x="785876" y="690880"/>
                </a:lnTo>
                <a:lnTo>
                  <a:pt x="785482" y="690880"/>
                </a:lnTo>
                <a:lnTo>
                  <a:pt x="783209" y="693420"/>
                </a:lnTo>
                <a:lnTo>
                  <a:pt x="781939" y="694690"/>
                </a:lnTo>
                <a:lnTo>
                  <a:pt x="779272" y="698500"/>
                </a:lnTo>
                <a:lnTo>
                  <a:pt x="778637" y="699770"/>
                </a:lnTo>
                <a:lnTo>
                  <a:pt x="777951" y="702310"/>
                </a:lnTo>
                <a:lnTo>
                  <a:pt x="777367" y="704405"/>
                </a:lnTo>
                <a:lnTo>
                  <a:pt x="777367" y="711200"/>
                </a:lnTo>
                <a:lnTo>
                  <a:pt x="777875" y="712470"/>
                </a:lnTo>
                <a:lnTo>
                  <a:pt x="778764" y="715010"/>
                </a:lnTo>
                <a:lnTo>
                  <a:pt x="779653" y="716280"/>
                </a:lnTo>
                <a:lnTo>
                  <a:pt x="780161" y="717550"/>
                </a:lnTo>
                <a:lnTo>
                  <a:pt x="780796" y="717550"/>
                </a:lnTo>
                <a:lnTo>
                  <a:pt x="781545" y="718820"/>
                </a:lnTo>
                <a:lnTo>
                  <a:pt x="783069" y="720090"/>
                </a:lnTo>
                <a:lnTo>
                  <a:pt x="783463" y="721360"/>
                </a:lnTo>
                <a:lnTo>
                  <a:pt x="783971" y="721360"/>
                </a:lnTo>
                <a:lnTo>
                  <a:pt x="784479" y="722630"/>
                </a:lnTo>
                <a:lnTo>
                  <a:pt x="786638" y="723900"/>
                </a:lnTo>
                <a:lnTo>
                  <a:pt x="787654" y="723900"/>
                </a:lnTo>
                <a:lnTo>
                  <a:pt x="790943" y="726440"/>
                </a:lnTo>
                <a:lnTo>
                  <a:pt x="799465" y="730250"/>
                </a:lnTo>
                <a:lnTo>
                  <a:pt x="809231" y="734060"/>
                </a:lnTo>
                <a:lnTo>
                  <a:pt x="820039" y="736600"/>
                </a:lnTo>
                <a:lnTo>
                  <a:pt x="838034" y="740537"/>
                </a:lnTo>
                <a:lnTo>
                  <a:pt x="854329" y="863600"/>
                </a:lnTo>
                <a:lnTo>
                  <a:pt x="909027" y="751840"/>
                </a:lnTo>
                <a:lnTo>
                  <a:pt x="913384" y="742950"/>
                </a:lnTo>
                <a:lnTo>
                  <a:pt x="883958" y="738085"/>
                </a:lnTo>
                <a:lnTo>
                  <a:pt x="882904" y="732790"/>
                </a:lnTo>
                <a:lnTo>
                  <a:pt x="882459" y="730250"/>
                </a:lnTo>
                <a:lnTo>
                  <a:pt x="882015" y="727710"/>
                </a:lnTo>
                <a:lnTo>
                  <a:pt x="878205" y="723900"/>
                </a:lnTo>
                <a:lnTo>
                  <a:pt x="849249" y="716280"/>
                </a:lnTo>
                <a:lnTo>
                  <a:pt x="837565" y="713740"/>
                </a:lnTo>
                <a:lnTo>
                  <a:pt x="826897" y="711200"/>
                </a:lnTo>
                <a:lnTo>
                  <a:pt x="817499" y="708660"/>
                </a:lnTo>
                <a:lnTo>
                  <a:pt x="809752" y="706120"/>
                </a:lnTo>
                <a:lnTo>
                  <a:pt x="809307" y="706120"/>
                </a:lnTo>
                <a:lnTo>
                  <a:pt x="808253" y="706755"/>
                </a:lnTo>
                <a:lnTo>
                  <a:pt x="807212" y="707390"/>
                </a:lnTo>
                <a:lnTo>
                  <a:pt x="803160" y="707390"/>
                </a:lnTo>
                <a:lnTo>
                  <a:pt x="803160" y="710133"/>
                </a:lnTo>
                <a:lnTo>
                  <a:pt x="802068" y="710692"/>
                </a:lnTo>
                <a:lnTo>
                  <a:pt x="803046" y="710133"/>
                </a:lnTo>
                <a:lnTo>
                  <a:pt x="803160" y="707390"/>
                </a:lnTo>
                <a:lnTo>
                  <a:pt x="802919" y="707390"/>
                </a:lnTo>
                <a:lnTo>
                  <a:pt x="802970" y="706755"/>
                </a:lnTo>
                <a:lnTo>
                  <a:pt x="803148" y="707390"/>
                </a:lnTo>
                <a:lnTo>
                  <a:pt x="803071" y="706755"/>
                </a:lnTo>
                <a:lnTo>
                  <a:pt x="808253" y="706755"/>
                </a:lnTo>
                <a:lnTo>
                  <a:pt x="809294" y="706120"/>
                </a:lnTo>
                <a:lnTo>
                  <a:pt x="809421" y="706056"/>
                </a:lnTo>
                <a:lnTo>
                  <a:pt x="811403" y="704850"/>
                </a:lnTo>
                <a:lnTo>
                  <a:pt x="816102" y="703580"/>
                </a:lnTo>
                <a:lnTo>
                  <a:pt x="803021" y="703580"/>
                </a:lnTo>
                <a:lnTo>
                  <a:pt x="802767" y="703580"/>
                </a:lnTo>
                <a:lnTo>
                  <a:pt x="802386" y="703580"/>
                </a:lnTo>
                <a:lnTo>
                  <a:pt x="802182" y="703580"/>
                </a:lnTo>
                <a:lnTo>
                  <a:pt x="802322" y="704405"/>
                </a:lnTo>
                <a:lnTo>
                  <a:pt x="802474" y="704405"/>
                </a:lnTo>
                <a:lnTo>
                  <a:pt x="803668" y="704405"/>
                </a:lnTo>
                <a:lnTo>
                  <a:pt x="804164" y="704850"/>
                </a:lnTo>
                <a:lnTo>
                  <a:pt x="802754" y="704850"/>
                </a:lnTo>
                <a:lnTo>
                  <a:pt x="802754" y="709650"/>
                </a:lnTo>
                <a:lnTo>
                  <a:pt x="802652" y="710133"/>
                </a:lnTo>
                <a:lnTo>
                  <a:pt x="801839" y="710806"/>
                </a:lnTo>
                <a:lnTo>
                  <a:pt x="802652" y="710133"/>
                </a:lnTo>
                <a:lnTo>
                  <a:pt x="801611" y="710844"/>
                </a:lnTo>
                <a:lnTo>
                  <a:pt x="802614" y="710133"/>
                </a:lnTo>
                <a:lnTo>
                  <a:pt x="802754" y="709650"/>
                </a:lnTo>
                <a:lnTo>
                  <a:pt x="802754" y="704850"/>
                </a:lnTo>
                <a:lnTo>
                  <a:pt x="802449" y="704850"/>
                </a:lnTo>
                <a:lnTo>
                  <a:pt x="802322" y="704405"/>
                </a:lnTo>
                <a:lnTo>
                  <a:pt x="802093" y="703580"/>
                </a:lnTo>
                <a:lnTo>
                  <a:pt x="802030" y="703364"/>
                </a:lnTo>
                <a:lnTo>
                  <a:pt x="801674" y="703008"/>
                </a:lnTo>
                <a:lnTo>
                  <a:pt x="802106" y="703364"/>
                </a:lnTo>
                <a:lnTo>
                  <a:pt x="801928" y="702970"/>
                </a:lnTo>
                <a:lnTo>
                  <a:pt x="801484" y="702691"/>
                </a:lnTo>
                <a:lnTo>
                  <a:pt x="801979" y="702970"/>
                </a:lnTo>
                <a:lnTo>
                  <a:pt x="801852" y="702691"/>
                </a:lnTo>
                <a:lnTo>
                  <a:pt x="802728" y="703364"/>
                </a:lnTo>
                <a:lnTo>
                  <a:pt x="816597" y="703364"/>
                </a:lnTo>
                <a:lnTo>
                  <a:pt x="818946" y="702310"/>
                </a:lnTo>
                <a:lnTo>
                  <a:pt x="827659" y="698500"/>
                </a:lnTo>
                <a:lnTo>
                  <a:pt x="841629" y="693420"/>
                </a:lnTo>
                <a:lnTo>
                  <a:pt x="856869" y="688340"/>
                </a:lnTo>
                <a:lnTo>
                  <a:pt x="873125" y="684530"/>
                </a:lnTo>
                <a:lnTo>
                  <a:pt x="890016" y="678180"/>
                </a:lnTo>
                <a:lnTo>
                  <a:pt x="923671" y="668020"/>
                </a:lnTo>
                <a:lnTo>
                  <a:pt x="939292" y="662940"/>
                </a:lnTo>
                <a:lnTo>
                  <a:pt x="953770" y="657860"/>
                </a:lnTo>
                <a:lnTo>
                  <a:pt x="960501" y="654050"/>
                </a:lnTo>
                <a:lnTo>
                  <a:pt x="966724" y="651510"/>
                </a:lnTo>
                <a:lnTo>
                  <a:pt x="972566" y="648970"/>
                </a:lnTo>
                <a:lnTo>
                  <a:pt x="977900" y="645160"/>
                </a:lnTo>
                <a:lnTo>
                  <a:pt x="982980" y="642620"/>
                </a:lnTo>
                <a:lnTo>
                  <a:pt x="987425" y="638810"/>
                </a:lnTo>
                <a:lnTo>
                  <a:pt x="989711" y="636270"/>
                </a:lnTo>
                <a:lnTo>
                  <a:pt x="990473" y="635000"/>
                </a:lnTo>
                <a:lnTo>
                  <a:pt x="990981" y="635000"/>
                </a:lnTo>
                <a:lnTo>
                  <a:pt x="993521" y="629920"/>
                </a:lnTo>
                <a:lnTo>
                  <a:pt x="994029" y="628650"/>
                </a:lnTo>
                <a:lnTo>
                  <a:pt x="994283" y="627380"/>
                </a:lnTo>
                <a:lnTo>
                  <a:pt x="994918" y="624840"/>
                </a:lnTo>
                <a:lnTo>
                  <a:pt x="995019" y="624306"/>
                </a:lnTo>
                <a:lnTo>
                  <a:pt x="995083" y="623989"/>
                </a:lnTo>
                <a:lnTo>
                  <a:pt x="995172" y="623570"/>
                </a:lnTo>
                <a:close/>
              </a:path>
              <a:path w="1510029" h="863600">
                <a:moveTo>
                  <a:pt x="1033348" y="114427"/>
                </a:moveTo>
                <a:lnTo>
                  <a:pt x="1033183" y="114592"/>
                </a:lnTo>
                <a:lnTo>
                  <a:pt x="1033348" y="114427"/>
                </a:lnTo>
                <a:close/>
              </a:path>
              <a:path w="1510029" h="863600">
                <a:moveTo>
                  <a:pt x="1058735" y="114414"/>
                </a:moveTo>
                <a:lnTo>
                  <a:pt x="1058710" y="113030"/>
                </a:lnTo>
                <a:lnTo>
                  <a:pt x="1058684" y="111760"/>
                </a:lnTo>
                <a:lnTo>
                  <a:pt x="1058672" y="110490"/>
                </a:lnTo>
                <a:lnTo>
                  <a:pt x="1058418" y="109220"/>
                </a:lnTo>
                <a:lnTo>
                  <a:pt x="1058164" y="107950"/>
                </a:lnTo>
                <a:lnTo>
                  <a:pt x="1058037" y="106680"/>
                </a:lnTo>
                <a:lnTo>
                  <a:pt x="1057783" y="106680"/>
                </a:lnTo>
                <a:lnTo>
                  <a:pt x="1056386" y="102870"/>
                </a:lnTo>
                <a:lnTo>
                  <a:pt x="1055624" y="100330"/>
                </a:lnTo>
                <a:lnTo>
                  <a:pt x="1055116" y="100330"/>
                </a:lnTo>
                <a:lnTo>
                  <a:pt x="1050671" y="92710"/>
                </a:lnTo>
                <a:lnTo>
                  <a:pt x="1050163" y="92710"/>
                </a:lnTo>
                <a:lnTo>
                  <a:pt x="1042035" y="83820"/>
                </a:lnTo>
                <a:lnTo>
                  <a:pt x="1022477" y="69850"/>
                </a:lnTo>
                <a:lnTo>
                  <a:pt x="1010539" y="63500"/>
                </a:lnTo>
                <a:lnTo>
                  <a:pt x="997077" y="55880"/>
                </a:lnTo>
                <a:lnTo>
                  <a:pt x="982599" y="49530"/>
                </a:lnTo>
                <a:lnTo>
                  <a:pt x="966851" y="43180"/>
                </a:lnTo>
                <a:lnTo>
                  <a:pt x="950214" y="35560"/>
                </a:lnTo>
                <a:lnTo>
                  <a:pt x="932942" y="27940"/>
                </a:lnTo>
                <a:lnTo>
                  <a:pt x="914908" y="21590"/>
                </a:lnTo>
                <a:lnTo>
                  <a:pt x="858901" y="0"/>
                </a:lnTo>
                <a:lnTo>
                  <a:pt x="849757" y="24130"/>
                </a:lnTo>
                <a:lnTo>
                  <a:pt x="887349" y="38100"/>
                </a:lnTo>
                <a:lnTo>
                  <a:pt x="905637" y="45720"/>
                </a:lnTo>
                <a:lnTo>
                  <a:pt x="923417" y="52070"/>
                </a:lnTo>
                <a:lnTo>
                  <a:pt x="940562" y="59690"/>
                </a:lnTo>
                <a:lnTo>
                  <a:pt x="956818" y="66040"/>
                </a:lnTo>
                <a:lnTo>
                  <a:pt x="972058" y="73660"/>
                </a:lnTo>
                <a:lnTo>
                  <a:pt x="986028" y="80010"/>
                </a:lnTo>
                <a:lnTo>
                  <a:pt x="998601" y="86360"/>
                </a:lnTo>
                <a:lnTo>
                  <a:pt x="1009650" y="92710"/>
                </a:lnTo>
                <a:lnTo>
                  <a:pt x="1026033" y="104140"/>
                </a:lnTo>
                <a:lnTo>
                  <a:pt x="1030986" y="109220"/>
                </a:lnTo>
                <a:lnTo>
                  <a:pt x="1029335" y="107950"/>
                </a:lnTo>
                <a:lnTo>
                  <a:pt x="1032573" y="113030"/>
                </a:lnTo>
                <a:lnTo>
                  <a:pt x="1032827" y="113499"/>
                </a:lnTo>
                <a:lnTo>
                  <a:pt x="1032764" y="113030"/>
                </a:lnTo>
                <a:lnTo>
                  <a:pt x="1033018" y="113728"/>
                </a:lnTo>
                <a:lnTo>
                  <a:pt x="1033081" y="113931"/>
                </a:lnTo>
                <a:lnTo>
                  <a:pt x="1033208" y="114173"/>
                </a:lnTo>
                <a:lnTo>
                  <a:pt x="1033386" y="114084"/>
                </a:lnTo>
                <a:lnTo>
                  <a:pt x="1033564" y="113880"/>
                </a:lnTo>
                <a:lnTo>
                  <a:pt x="1034542" y="113030"/>
                </a:lnTo>
                <a:lnTo>
                  <a:pt x="1033424" y="114350"/>
                </a:lnTo>
                <a:lnTo>
                  <a:pt x="1058735" y="114935"/>
                </a:lnTo>
                <a:lnTo>
                  <a:pt x="1058735" y="114414"/>
                </a:lnTo>
                <a:close/>
              </a:path>
              <a:path w="1510029" h="863600">
                <a:moveTo>
                  <a:pt x="1058799" y="118110"/>
                </a:moveTo>
                <a:lnTo>
                  <a:pt x="1058748" y="115570"/>
                </a:lnTo>
                <a:lnTo>
                  <a:pt x="1058735" y="114935"/>
                </a:lnTo>
                <a:lnTo>
                  <a:pt x="1033195" y="114935"/>
                </a:lnTo>
                <a:lnTo>
                  <a:pt x="1033208" y="115112"/>
                </a:lnTo>
                <a:lnTo>
                  <a:pt x="1033106" y="114935"/>
                </a:lnTo>
                <a:lnTo>
                  <a:pt x="1033018" y="115570"/>
                </a:lnTo>
                <a:lnTo>
                  <a:pt x="1033018" y="114935"/>
                </a:lnTo>
                <a:lnTo>
                  <a:pt x="1032891" y="115023"/>
                </a:lnTo>
                <a:lnTo>
                  <a:pt x="1032852" y="114833"/>
                </a:lnTo>
                <a:lnTo>
                  <a:pt x="1032637" y="114935"/>
                </a:lnTo>
                <a:lnTo>
                  <a:pt x="1032344" y="114935"/>
                </a:lnTo>
                <a:lnTo>
                  <a:pt x="1031621" y="115570"/>
                </a:lnTo>
                <a:lnTo>
                  <a:pt x="1029589" y="116840"/>
                </a:lnTo>
                <a:lnTo>
                  <a:pt x="1025525" y="118110"/>
                </a:lnTo>
                <a:lnTo>
                  <a:pt x="1020699" y="120650"/>
                </a:lnTo>
                <a:lnTo>
                  <a:pt x="1014222" y="123190"/>
                </a:lnTo>
                <a:lnTo>
                  <a:pt x="1007110" y="125730"/>
                </a:lnTo>
                <a:lnTo>
                  <a:pt x="998855" y="127000"/>
                </a:lnTo>
                <a:lnTo>
                  <a:pt x="989965" y="129540"/>
                </a:lnTo>
                <a:lnTo>
                  <a:pt x="980567" y="132080"/>
                </a:lnTo>
                <a:lnTo>
                  <a:pt x="960120" y="137160"/>
                </a:lnTo>
                <a:lnTo>
                  <a:pt x="938149" y="140970"/>
                </a:lnTo>
                <a:lnTo>
                  <a:pt x="892683" y="151130"/>
                </a:lnTo>
                <a:lnTo>
                  <a:pt x="849376" y="160020"/>
                </a:lnTo>
                <a:lnTo>
                  <a:pt x="805815" y="172720"/>
                </a:lnTo>
                <a:lnTo>
                  <a:pt x="804291" y="173304"/>
                </a:lnTo>
                <a:lnTo>
                  <a:pt x="804291" y="201930"/>
                </a:lnTo>
                <a:lnTo>
                  <a:pt x="803960" y="202234"/>
                </a:lnTo>
                <a:lnTo>
                  <a:pt x="803211" y="202692"/>
                </a:lnTo>
                <a:lnTo>
                  <a:pt x="803846" y="202234"/>
                </a:lnTo>
                <a:lnTo>
                  <a:pt x="803719" y="202234"/>
                </a:lnTo>
                <a:lnTo>
                  <a:pt x="804291" y="201930"/>
                </a:lnTo>
                <a:lnTo>
                  <a:pt x="804291" y="173304"/>
                </a:lnTo>
                <a:lnTo>
                  <a:pt x="803910" y="173443"/>
                </a:lnTo>
                <a:lnTo>
                  <a:pt x="803910" y="200660"/>
                </a:lnTo>
                <a:lnTo>
                  <a:pt x="803795" y="200533"/>
                </a:lnTo>
                <a:lnTo>
                  <a:pt x="803630" y="200266"/>
                </a:lnTo>
                <a:lnTo>
                  <a:pt x="803630" y="201930"/>
                </a:lnTo>
                <a:lnTo>
                  <a:pt x="803440" y="202234"/>
                </a:lnTo>
                <a:lnTo>
                  <a:pt x="803236" y="202539"/>
                </a:lnTo>
                <a:lnTo>
                  <a:pt x="803287" y="202234"/>
                </a:lnTo>
                <a:lnTo>
                  <a:pt x="803160" y="202387"/>
                </a:lnTo>
                <a:lnTo>
                  <a:pt x="803084" y="201930"/>
                </a:lnTo>
                <a:lnTo>
                  <a:pt x="802894" y="202234"/>
                </a:lnTo>
                <a:lnTo>
                  <a:pt x="803008" y="200533"/>
                </a:lnTo>
                <a:lnTo>
                  <a:pt x="802944" y="199390"/>
                </a:lnTo>
                <a:lnTo>
                  <a:pt x="802932" y="199047"/>
                </a:lnTo>
                <a:lnTo>
                  <a:pt x="803008" y="199186"/>
                </a:lnTo>
                <a:lnTo>
                  <a:pt x="802957" y="199390"/>
                </a:lnTo>
                <a:lnTo>
                  <a:pt x="803211" y="199745"/>
                </a:lnTo>
                <a:lnTo>
                  <a:pt x="803122" y="199390"/>
                </a:lnTo>
                <a:lnTo>
                  <a:pt x="803211" y="199745"/>
                </a:lnTo>
                <a:lnTo>
                  <a:pt x="803325" y="200533"/>
                </a:lnTo>
                <a:lnTo>
                  <a:pt x="803414" y="201028"/>
                </a:lnTo>
                <a:lnTo>
                  <a:pt x="803529" y="200660"/>
                </a:lnTo>
                <a:lnTo>
                  <a:pt x="803427" y="201472"/>
                </a:lnTo>
                <a:lnTo>
                  <a:pt x="803503" y="201701"/>
                </a:lnTo>
                <a:lnTo>
                  <a:pt x="803402" y="201472"/>
                </a:lnTo>
                <a:lnTo>
                  <a:pt x="803287" y="202234"/>
                </a:lnTo>
                <a:lnTo>
                  <a:pt x="803592" y="201955"/>
                </a:lnTo>
                <a:lnTo>
                  <a:pt x="803630" y="200266"/>
                </a:lnTo>
                <a:lnTo>
                  <a:pt x="803275" y="199631"/>
                </a:lnTo>
                <a:lnTo>
                  <a:pt x="803821" y="200533"/>
                </a:lnTo>
                <a:lnTo>
                  <a:pt x="803910" y="200660"/>
                </a:lnTo>
                <a:lnTo>
                  <a:pt x="803910" y="173443"/>
                </a:lnTo>
                <a:lnTo>
                  <a:pt x="802703" y="173901"/>
                </a:lnTo>
                <a:lnTo>
                  <a:pt x="802703" y="203365"/>
                </a:lnTo>
                <a:lnTo>
                  <a:pt x="802284" y="203746"/>
                </a:lnTo>
                <a:lnTo>
                  <a:pt x="802703" y="203365"/>
                </a:lnTo>
                <a:lnTo>
                  <a:pt x="802703" y="173901"/>
                </a:lnTo>
                <a:lnTo>
                  <a:pt x="802525" y="173964"/>
                </a:lnTo>
                <a:lnTo>
                  <a:pt x="802525" y="203136"/>
                </a:lnTo>
                <a:lnTo>
                  <a:pt x="802398" y="203466"/>
                </a:lnTo>
                <a:lnTo>
                  <a:pt x="802081" y="203733"/>
                </a:lnTo>
                <a:lnTo>
                  <a:pt x="802487" y="203238"/>
                </a:lnTo>
                <a:lnTo>
                  <a:pt x="802525" y="173964"/>
                </a:lnTo>
                <a:lnTo>
                  <a:pt x="799084" y="175260"/>
                </a:lnTo>
                <a:lnTo>
                  <a:pt x="793115" y="179070"/>
                </a:lnTo>
                <a:lnTo>
                  <a:pt x="787273" y="182880"/>
                </a:lnTo>
                <a:lnTo>
                  <a:pt x="786638" y="182880"/>
                </a:lnTo>
                <a:lnTo>
                  <a:pt x="782307" y="187960"/>
                </a:lnTo>
                <a:lnTo>
                  <a:pt x="781685" y="187960"/>
                </a:lnTo>
                <a:lnTo>
                  <a:pt x="781050" y="189230"/>
                </a:lnTo>
                <a:lnTo>
                  <a:pt x="779399" y="191770"/>
                </a:lnTo>
                <a:lnTo>
                  <a:pt x="778637" y="194310"/>
                </a:lnTo>
                <a:lnTo>
                  <a:pt x="778129" y="195580"/>
                </a:lnTo>
                <a:lnTo>
                  <a:pt x="777875" y="196850"/>
                </a:lnTo>
                <a:lnTo>
                  <a:pt x="777748" y="198120"/>
                </a:lnTo>
                <a:lnTo>
                  <a:pt x="777671" y="198831"/>
                </a:lnTo>
                <a:lnTo>
                  <a:pt x="777608" y="199390"/>
                </a:lnTo>
                <a:lnTo>
                  <a:pt x="777481" y="200660"/>
                </a:lnTo>
                <a:lnTo>
                  <a:pt x="777481" y="203746"/>
                </a:lnTo>
                <a:lnTo>
                  <a:pt x="778510" y="208280"/>
                </a:lnTo>
                <a:lnTo>
                  <a:pt x="778891" y="209550"/>
                </a:lnTo>
                <a:lnTo>
                  <a:pt x="779399" y="210820"/>
                </a:lnTo>
                <a:lnTo>
                  <a:pt x="780161" y="210820"/>
                </a:lnTo>
                <a:lnTo>
                  <a:pt x="782066" y="214630"/>
                </a:lnTo>
                <a:lnTo>
                  <a:pt x="782447" y="215900"/>
                </a:lnTo>
                <a:lnTo>
                  <a:pt x="783590" y="215900"/>
                </a:lnTo>
                <a:lnTo>
                  <a:pt x="786384" y="219710"/>
                </a:lnTo>
                <a:lnTo>
                  <a:pt x="824865" y="241300"/>
                </a:lnTo>
                <a:lnTo>
                  <a:pt x="841502" y="248920"/>
                </a:lnTo>
                <a:lnTo>
                  <a:pt x="859282" y="255270"/>
                </a:lnTo>
                <a:lnTo>
                  <a:pt x="877570" y="262890"/>
                </a:lnTo>
                <a:lnTo>
                  <a:pt x="913765" y="275590"/>
                </a:lnTo>
                <a:lnTo>
                  <a:pt x="930275" y="283210"/>
                </a:lnTo>
                <a:lnTo>
                  <a:pt x="937768" y="285750"/>
                </a:lnTo>
                <a:lnTo>
                  <a:pt x="944753" y="289560"/>
                </a:lnTo>
                <a:lnTo>
                  <a:pt x="951230" y="293370"/>
                </a:lnTo>
                <a:lnTo>
                  <a:pt x="956691" y="295910"/>
                </a:lnTo>
                <a:lnTo>
                  <a:pt x="961644" y="299720"/>
                </a:lnTo>
                <a:lnTo>
                  <a:pt x="965073" y="302260"/>
                </a:lnTo>
                <a:lnTo>
                  <a:pt x="966520" y="303530"/>
                </a:lnTo>
                <a:lnTo>
                  <a:pt x="967536" y="304368"/>
                </a:lnTo>
                <a:lnTo>
                  <a:pt x="968362" y="305206"/>
                </a:lnTo>
                <a:lnTo>
                  <a:pt x="968362" y="306082"/>
                </a:lnTo>
                <a:lnTo>
                  <a:pt x="968362" y="305206"/>
                </a:lnTo>
                <a:lnTo>
                  <a:pt x="967460" y="304368"/>
                </a:lnTo>
                <a:lnTo>
                  <a:pt x="968222" y="305435"/>
                </a:lnTo>
                <a:lnTo>
                  <a:pt x="967955" y="305866"/>
                </a:lnTo>
                <a:lnTo>
                  <a:pt x="968133" y="305714"/>
                </a:lnTo>
                <a:lnTo>
                  <a:pt x="968019" y="305917"/>
                </a:lnTo>
                <a:lnTo>
                  <a:pt x="967714" y="306133"/>
                </a:lnTo>
                <a:lnTo>
                  <a:pt x="967498" y="306438"/>
                </a:lnTo>
                <a:lnTo>
                  <a:pt x="966597" y="307340"/>
                </a:lnTo>
                <a:lnTo>
                  <a:pt x="964184" y="309880"/>
                </a:lnTo>
                <a:lnTo>
                  <a:pt x="961009" y="312420"/>
                </a:lnTo>
                <a:lnTo>
                  <a:pt x="956691" y="314960"/>
                </a:lnTo>
                <a:lnTo>
                  <a:pt x="951484" y="318770"/>
                </a:lnTo>
                <a:lnTo>
                  <a:pt x="945515" y="321310"/>
                </a:lnTo>
                <a:lnTo>
                  <a:pt x="931672" y="328930"/>
                </a:lnTo>
                <a:lnTo>
                  <a:pt x="915924" y="335280"/>
                </a:lnTo>
                <a:lnTo>
                  <a:pt x="899033" y="342900"/>
                </a:lnTo>
                <a:lnTo>
                  <a:pt x="881380" y="349250"/>
                </a:lnTo>
                <a:lnTo>
                  <a:pt x="846328" y="363220"/>
                </a:lnTo>
                <a:lnTo>
                  <a:pt x="829945" y="370840"/>
                </a:lnTo>
                <a:lnTo>
                  <a:pt x="815340" y="377190"/>
                </a:lnTo>
                <a:lnTo>
                  <a:pt x="808355" y="379730"/>
                </a:lnTo>
                <a:lnTo>
                  <a:pt x="804189" y="382282"/>
                </a:lnTo>
                <a:lnTo>
                  <a:pt x="804189" y="413346"/>
                </a:lnTo>
                <a:lnTo>
                  <a:pt x="803948" y="413600"/>
                </a:lnTo>
                <a:lnTo>
                  <a:pt x="803541" y="414007"/>
                </a:lnTo>
                <a:lnTo>
                  <a:pt x="803376" y="414020"/>
                </a:lnTo>
                <a:lnTo>
                  <a:pt x="803148" y="414020"/>
                </a:lnTo>
                <a:lnTo>
                  <a:pt x="803402" y="413600"/>
                </a:lnTo>
                <a:lnTo>
                  <a:pt x="803478" y="412813"/>
                </a:lnTo>
                <a:lnTo>
                  <a:pt x="803503" y="413423"/>
                </a:lnTo>
                <a:lnTo>
                  <a:pt x="803668" y="413156"/>
                </a:lnTo>
                <a:lnTo>
                  <a:pt x="803592" y="413600"/>
                </a:lnTo>
                <a:lnTo>
                  <a:pt x="803884" y="413600"/>
                </a:lnTo>
                <a:lnTo>
                  <a:pt x="804189" y="413346"/>
                </a:lnTo>
                <a:lnTo>
                  <a:pt x="804189" y="382282"/>
                </a:lnTo>
                <a:lnTo>
                  <a:pt x="803605" y="382638"/>
                </a:lnTo>
                <a:lnTo>
                  <a:pt x="803605" y="408940"/>
                </a:lnTo>
                <a:lnTo>
                  <a:pt x="803452" y="410210"/>
                </a:lnTo>
                <a:lnTo>
                  <a:pt x="803427" y="410476"/>
                </a:lnTo>
                <a:lnTo>
                  <a:pt x="803478" y="412534"/>
                </a:lnTo>
                <a:lnTo>
                  <a:pt x="803478" y="412775"/>
                </a:lnTo>
                <a:lnTo>
                  <a:pt x="803249" y="413131"/>
                </a:lnTo>
                <a:lnTo>
                  <a:pt x="803402" y="412762"/>
                </a:lnTo>
                <a:lnTo>
                  <a:pt x="803313" y="410210"/>
                </a:lnTo>
                <a:lnTo>
                  <a:pt x="803427" y="410476"/>
                </a:lnTo>
                <a:lnTo>
                  <a:pt x="803554" y="408940"/>
                </a:lnTo>
                <a:lnTo>
                  <a:pt x="803452" y="408813"/>
                </a:lnTo>
                <a:lnTo>
                  <a:pt x="803579" y="408800"/>
                </a:lnTo>
                <a:lnTo>
                  <a:pt x="803605" y="408940"/>
                </a:lnTo>
                <a:lnTo>
                  <a:pt x="803605" y="382638"/>
                </a:lnTo>
                <a:lnTo>
                  <a:pt x="803109" y="382943"/>
                </a:lnTo>
                <a:lnTo>
                  <a:pt x="803109" y="408381"/>
                </a:lnTo>
                <a:lnTo>
                  <a:pt x="802119" y="407670"/>
                </a:lnTo>
                <a:lnTo>
                  <a:pt x="802436" y="407670"/>
                </a:lnTo>
                <a:lnTo>
                  <a:pt x="801230" y="406400"/>
                </a:lnTo>
                <a:lnTo>
                  <a:pt x="802500" y="407670"/>
                </a:lnTo>
                <a:lnTo>
                  <a:pt x="803109" y="408381"/>
                </a:lnTo>
                <a:lnTo>
                  <a:pt x="803109" y="382943"/>
                </a:lnTo>
                <a:lnTo>
                  <a:pt x="802119" y="383540"/>
                </a:lnTo>
                <a:lnTo>
                  <a:pt x="796671" y="387350"/>
                </a:lnTo>
                <a:lnTo>
                  <a:pt x="791591" y="389890"/>
                </a:lnTo>
                <a:lnTo>
                  <a:pt x="787400" y="393700"/>
                </a:lnTo>
                <a:lnTo>
                  <a:pt x="786892" y="393700"/>
                </a:lnTo>
                <a:lnTo>
                  <a:pt x="786003" y="394970"/>
                </a:lnTo>
                <a:lnTo>
                  <a:pt x="783463" y="397510"/>
                </a:lnTo>
                <a:lnTo>
                  <a:pt x="782828" y="398780"/>
                </a:lnTo>
                <a:lnTo>
                  <a:pt x="781812" y="400050"/>
                </a:lnTo>
                <a:lnTo>
                  <a:pt x="780161" y="402590"/>
                </a:lnTo>
                <a:lnTo>
                  <a:pt x="778891" y="405130"/>
                </a:lnTo>
                <a:lnTo>
                  <a:pt x="778637" y="406400"/>
                </a:lnTo>
                <a:lnTo>
                  <a:pt x="777621" y="410210"/>
                </a:lnTo>
                <a:lnTo>
                  <a:pt x="777709" y="413156"/>
                </a:lnTo>
                <a:lnTo>
                  <a:pt x="778510" y="416560"/>
                </a:lnTo>
                <a:lnTo>
                  <a:pt x="778764" y="417830"/>
                </a:lnTo>
                <a:lnTo>
                  <a:pt x="779399" y="419100"/>
                </a:lnTo>
                <a:lnTo>
                  <a:pt x="780288" y="420370"/>
                </a:lnTo>
                <a:lnTo>
                  <a:pt x="782447" y="424180"/>
                </a:lnTo>
                <a:lnTo>
                  <a:pt x="783209" y="425450"/>
                </a:lnTo>
                <a:lnTo>
                  <a:pt x="784098" y="426720"/>
                </a:lnTo>
                <a:lnTo>
                  <a:pt x="786638" y="427990"/>
                </a:lnTo>
                <a:lnTo>
                  <a:pt x="787146" y="429260"/>
                </a:lnTo>
                <a:lnTo>
                  <a:pt x="787654" y="429260"/>
                </a:lnTo>
                <a:lnTo>
                  <a:pt x="791591" y="431800"/>
                </a:lnTo>
                <a:lnTo>
                  <a:pt x="797179" y="434340"/>
                </a:lnTo>
                <a:lnTo>
                  <a:pt x="802513" y="436880"/>
                </a:lnTo>
                <a:lnTo>
                  <a:pt x="808863" y="438150"/>
                </a:lnTo>
                <a:lnTo>
                  <a:pt x="815581" y="440690"/>
                </a:lnTo>
                <a:lnTo>
                  <a:pt x="829818" y="444500"/>
                </a:lnTo>
                <a:lnTo>
                  <a:pt x="845820" y="447040"/>
                </a:lnTo>
                <a:lnTo>
                  <a:pt x="880110" y="452120"/>
                </a:lnTo>
                <a:lnTo>
                  <a:pt x="897636" y="455930"/>
                </a:lnTo>
                <a:lnTo>
                  <a:pt x="944753" y="463550"/>
                </a:lnTo>
                <a:lnTo>
                  <a:pt x="961898" y="468630"/>
                </a:lnTo>
                <a:lnTo>
                  <a:pt x="964425" y="469404"/>
                </a:lnTo>
                <a:lnTo>
                  <a:pt x="959358" y="472440"/>
                </a:lnTo>
                <a:lnTo>
                  <a:pt x="950849" y="476250"/>
                </a:lnTo>
                <a:lnTo>
                  <a:pt x="940562" y="481330"/>
                </a:lnTo>
                <a:lnTo>
                  <a:pt x="929132" y="486410"/>
                </a:lnTo>
                <a:lnTo>
                  <a:pt x="892302" y="501650"/>
                </a:lnTo>
                <a:lnTo>
                  <a:pt x="880491" y="506730"/>
                </a:lnTo>
                <a:lnTo>
                  <a:pt x="869823" y="513080"/>
                </a:lnTo>
                <a:lnTo>
                  <a:pt x="867270" y="514451"/>
                </a:lnTo>
                <a:lnTo>
                  <a:pt x="867270" y="543140"/>
                </a:lnTo>
                <a:lnTo>
                  <a:pt x="867206" y="543280"/>
                </a:lnTo>
                <a:lnTo>
                  <a:pt x="867143" y="543407"/>
                </a:lnTo>
                <a:lnTo>
                  <a:pt x="866902" y="543140"/>
                </a:lnTo>
                <a:lnTo>
                  <a:pt x="867117" y="543458"/>
                </a:lnTo>
                <a:lnTo>
                  <a:pt x="866876" y="543140"/>
                </a:lnTo>
                <a:lnTo>
                  <a:pt x="866914" y="543598"/>
                </a:lnTo>
                <a:lnTo>
                  <a:pt x="866863" y="543140"/>
                </a:lnTo>
                <a:lnTo>
                  <a:pt x="866267" y="542290"/>
                </a:lnTo>
                <a:lnTo>
                  <a:pt x="866902" y="543140"/>
                </a:lnTo>
                <a:lnTo>
                  <a:pt x="867194" y="543140"/>
                </a:lnTo>
                <a:lnTo>
                  <a:pt x="867270" y="514451"/>
                </a:lnTo>
                <a:lnTo>
                  <a:pt x="860298" y="518160"/>
                </a:lnTo>
                <a:lnTo>
                  <a:pt x="855853" y="520700"/>
                </a:lnTo>
                <a:lnTo>
                  <a:pt x="851916" y="524510"/>
                </a:lnTo>
                <a:lnTo>
                  <a:pt x="848487" y="528320"/>
                </a:lnTo>
                <a:lnTo>
                  <a:pt x="847979" y="528320"/>
                </a:lnTo>
                <a:lnTo>
                  <a:pt x="847471" y="529590"/>
                </a:lnTo>
                <a:lnTo>
                  <a:pt x="847090" y="529590"/>
                </a:lnTo>
                <a:lnTo>
                  <a:pt x="845312" y="532130"/>
                </a:lnTo>
                <a:lnTo>
                  <a:pt x="844804" y="533400"/>
                </a:lnTo>
                <a:lnTo>
                  <a:pt x="844296" y="533400"/>
                </a:lnTo>
                <a:lnTo>
                  <a:pt x="844042" y="534670"/>
                </a:lnTo>
                <a:lnTo>
                  <a:pt x="842899" y="537210"/>
                </a:lnTo>
                <a:lnTo>
                  <a:pt x="842391" y="538480"/>
                </a:lnTo>
                <a:lnTo>
                  <a:pt x="842137" y="539750"/>
                </a:lnTo>
                <a:lnTo>
                  <a:pt x="841883" y="539750"/>
                </a:lnTo>
                <a:lnTo>
                  <a:pt x="841883" y="549910"/>
                </a:lnTo>
                <a:lnTo>
                  <a:pt x="842899" y="552450"/>
                </a:lnTo>
                <a:lnTo>
                  <a:pt x="844042" y="554990"/>
                </a:lnTo>
                <a:lnTo>
                  <a:pt x="844423" y="556260"/>
                </a:lnTo>
                <a:lnTo>
                  <a:pt x="844931" y="556260"/>
                </a:lnTo>
                <a:lnTo>
                  <a:pt x="845439" y="557530"/>
                </a:lnTo>
                <a:lnTo>
                  <a:pt x="847344" y="560070"/>
                </a:lnTo>
                <a:lnTo>
                  <a:pt x="847725" y="560070"/>
                </a:lnTo>
                <a:lnTo>
                  <a:pt x="851027" y="563880"/>
                </a:lnTo>
                <a:lnTo>
                  <a:pt x="855345" y="567690"/>
                </a:lnTo>
                <a:lnTo>
                  <a:pt x="859663" y="570230"/>
                </a:lnTo>
                <a:lnTo>
                  <a:pt x="869315" y="576580"/>
                </a:lnTo>
                <a:lnTo>
                  <a:pt x="880237" y="581660"/>
                </a:lnTo>
                <a:lnTo>
                  <a:pt x="892175" y="586740"/>
                </a:lnTo>
                <a:lnTo>
                  <a:pt x="917194" y="596900"/>
                </a:lnTo>
                <a:lnTo>
                  <a:pt x="941070" y="607060"/>
                </a:lnTo>
                <a:lnTo>
                  <a:pt x="951357" y="610870"/>
                </a:lnTo>
                <a:lnTo>
                  <a:pt x="960247" y="615950"/>
                </a:lnTo>
                <a:lnTo>
                  <a:pt x="966724" y="621030"/>
                </a:lnTo>
                <a:lnTo>
                  <a:pt x="967511" y="621601"/>
                </a:lnTo>
                <a:lnTo>
                  <a:pt x="967892" y="621868"/>
                </a:lnTo>
                <a:lnTo>
                  <a:pt x="968654" y="622452"/>
                </a:lnTo>
                <a:lnTo>
                  <a:pt x="968806" y="622592"/>
                </a:lnTo>
                <a:lnTo>
                  <a:pt x="969086" y="622592"/>
                </a:lnTo>
                <a:lnTo>
                  <a:pt x="969289" y="622973"/>
                </a:lnTo>
                <a:lnTo>
                  <a:pt x="969238" y="622452"/>
                </a:lnTo>
                <a:lnTo>
                  <a:pt x="969162" y="621868"/>
                </a:lnTo>
                <a:lnTo>
                  <a:pt x="968870" y="622452"/>
                </a:lnTo>
                <a:lnTo>
                  <a:pt x="969149" y="621868"/>
                </a:lnTo>
                <a:lnTo>
                  <a:pt x="969149" y="621449"/>
                </a:lnTo>
                <a:lnTo>
                  <a:pt x="969276" y="621868"/>
                </a:lnTo>
                <a:lnTo>
                  <a:pt x="969327" y="623036"/>
                </a:lnTo>
                <a:lnTo>
                  <a:pt x="969454" y="622452"/>
                </a:lnTo>
                <a:lnTo>
                  <a:pt x="969530" y="621309"/>
                </a:lnTo>
                <a:lnTo>
                  <a:pt x="969454" y="622452"/>
                </a:lnTo>
                <a:lnTo>
                  <a:pt x="969454" y="622592"/>
                </a:lnTo>
                <a:lnTo>
                  <a:pt x="969683" y="623379"/>
                </a:lnTo>
                <a:lnTo>
                  <a:pt x="995172" y="623379"/>
                </a:lnTo>
                <a:lnTo>
                  <a:pt x="995070" y="620382"/>
                </a:lnTo>
                <a:lnTo>
                  <a:pt x="994981" y="619760"/>
                </a:lnTo>
                <a:lnTo>
                  <a:pt x="994879" y="619150"/>
                </a:lnTo>
                <a:lnTo>
                  <a:pt x="994791" y="618490"/>
                </a:lnTo>
                <a:lnTo>
                  <a:pt x="994664" y="617220"/>
                </a:lnTo>
                <a:lnTo>
                  <a:pt x="994410" y="615950"/>
                </a:lnTo>
                <a:lnTo>
                  <a:pt x="992886" y="612140"/>
                </a:lnTo>
                <a:lnTo>
                  <a:pt x="992505" y="610870"/>
                </a:lnTo>
                <a:lnTo>
                  <a:pt x="992124" y="610870"/>
                </a:lnTo>
                <a:lnTo>
                  <a:pt x="991616" y="609600"/>
                </a:lnTo>
                <a:lnTo>
                  <a:pt x="989838" y="607060"/>
                </a:lnTo>
                <a:lnTo>
                  <a:pt x="989457" y="607060"/>
                </a:lnTo>
                <a:lnTo>
                  <a:pt x="989076" y="605790"/>
                </a:lnTo>
                <a:lnTo>
                  <a:pt x="985139" y="601980"/>
                </a:lnTo>
                <a:lnTo>
                  <a:pt x="981075" y="599440"/>
                </a:lnTo>
                <a:lnTo>
                  <a:pt x="972312" y="593090"/>
                </a:lnTo>
                <a:lnTo>
                  <a:pt x="970165" y="592010"/>
                </a:lnTo>
                <a:lnTo>
                  <a:pt x="970165" y="619150"/>
                </a:lnTo>
                <a:lnTo>
                  <a:pt x="969975" y="619379"/>
                </a:lnTo>
                <a:lnTo>
                  <a:pt x="969975" y="619658"/>
                </a:lnTo>
                <a:lnTo>
                  <a:pt x="969670" y="620115"/>
                </a:lnTo>
                <a:lnTo>
                  <a:pt x="969975" y="619658"/>
                </a:lnTo>
                <a:lnTo>
                  <a:pt x="969975" y="619379"/>
                </a:lnTo>
                <a:lnTo>
                  <a:pt x="969810" y="619556"/>
                </a:lnTo>
                <a:lnTo>
                  <a:pt x="969594" y="619747"/>
                </a:lnTo>
                <a:lnTo>
                  <a:pt x="970165" y="619150"/>
                </a:lnTo>
                <a:lnTo>
                  <a:pt x="970165" y="592010"/>
                </a:lnTo>
                <a:lnTo>
                  <a:pt x="969568" y="591705"/>
                </a:lnTo>
                <a:lnTo>
                  <a:pt x="969568" y="620750"/>
                </a:lnTo>
                <a:lnTo>
                  <a:pt x="969556" y="621030"/>
                </a:lnTo>
                <a:lnTo>
                  <a:pt x="969365" y="621309"/>
                </a:lnTo>
                <a:lnTo>
                  <a:pt x="969568" y="620750"/>
                </a:lnTo>
                <a:lnTo>
                  <a:pt x="969568" y="591705"/>
                </a:lnTo>
                <a:lnTo>
                  <a:pt x="969441" y="591642"/>
                </a:lnTo>
                <a:lnTo>
                  <a:pt x="969441" y="620420"/>
                </a:lnTo>
                <a:lnTo>
                  <a:pt x="969060" y="621030"/>
                </a:lnTo>
                <a:lnTo>
                  <a:pt x="969441" y="620420"/>
                </a:lnTo>
                <a:lnTo>
                  <a:pt x="969441" y="591642"/>
                </a:lnTo>
                <a:lnTo>
                  <a:pt x="962279" y="588010"/>
                </a:lnTo>
                <a:lnTo>
                  <a:pt x="951103" y="582930"/>
                </a:lnTo>
                <a:lnTo>
                  <a:pt x="939165" y="577850"/>
                </a:lnTo>
                <a:lnTo>
                  <a:pt x="914400" y="567690"/>
                </a:lnTo>
                <a:lnTo>
                  <a:pt x="902589" y="562610"/>
                </a:lnTo>
                <a:lnTo>
                  <a:pt x="891667" y="557530"/>
                </a:lnTo>
                <a:lnTo>
                  <a:pt x="882269" y="553720"/>
                </a:lnTo>
                <a:lnTo>
                  <a:pt x="874268" y="548640"/>
                </a:lnTo>
                <a:lnTo>
                  <a:pt x="871347" y="547370"/>
                </a:lnTo>
                <a:lnTo>
                  <a:pt x="869569" y="546201"/>
                </a:lnTo>
                <a:lnTo>
                  <a:pt x="869188" y="545846"/>
                </a:lnTo>
                <a:lnTo>
                  <a:pt x="868362" y="545033"/>
                </a:lnTo>
                <a:lnTo>
                  <a:pt x="867994" y="544728"/>
                </a:lnTo>
                <a:lnTo>
                  <a:pt x="867994" y="545223"/>
                </a:lnTo>
                <a:lnTo>
                  <a:pt x="867283" y="545744"/>
                </a:lnTo>
                <a:lnTo>
                  <a:pt x="867257" y="546112"/>
                </a:lnTo>
                <a:lnTo>
                  <a:pt x="867206" y="545846"/>
                </a:lnTo>
                <a:lnTo>
                  <a:pt x="867029" y="546201"/>
                </a:lnTo>
                <a:lnTo>
                  <a:pt x="866686" y="546976"/>
                </a:lnTo>
                <a:lnTo>
                  <a:pt x="866394" y="547370"/>
                </a:lnTo>
                <a:lnTo>
                  <a:pt x="866660" y="547014"/>
                </a:lnTo>
                <a:lnTo>
                  <a:pt x="866902" y="546354"/>
                </a:lnTo>
                <a:lnTo>
                  <a:pt x="866978" y="546201"/>
                </a:lnTo>
                <a:lnTo>
                  <a:pt x="867156" y="545846"/>
                </a:lnTo>
                <a:lnTo>
                  <a:pt x="866660" y="546201"/>
                </a:lnTo>
                <a:lnTo>
                  <a:pt x="867130" y="545846"/>
                </a:lnTo>
                <a:lnTo>
                  <a:pt x="867206" y="545630"/>
                </a:lnTo>
                <a:lnTo>
                  <a:pt x="867206" y="545757"/>
                </a:lnTo>
                <a:lnTo>
                  <a:pt x="867460" y="545223"/>
                </a:lnTo>
                <a:lnTo>
                  <a:pt x="867498" y="545033"/>
                </a:lnTo>
                <a:lnTo>
                  <a:pt x="867308" y="545655"/>
                </a:lnTo>
                <a:lnTo>
                  <a:pt x="867994" y="545223"/>
                </a:lnTo>
                <a:lnTo>
                  <a:pt x="867994" y="544728"/>
                </a:lnTo>
                <a:lnTo>
                  <a:pt x="867689" y="544385"/>
                </a:lnTo>
                <a:lnTo>
                  <a:pt x="867689" y="545033"/>
                </a:lnTo>
                <a:lnTo>
                  <a:pt x="867460" y="544588"/>
                </a:lnTo>
                <a:lnTo>
                  <a:pt x="867689" y="545033"/>
                </a:lnTo>
                <a:lnTo>
                  <a:pt x="867689" y="544385"/>
                </a:lnTo>
                <a:lnTo>
                  <a:pt x="867473" y="544144"/>
                </a:lnTo>
                <a:lnTo>
                  <a:pt x="867283" y="544144"/>
                </a:lnTo>
                <a:lnTo>
                  <a:pt x="867232" y="545096"/>
                </a:lnTo>
                <a:lnTo>
                  <a:pt x="867206" y="544144"/>
                </a:lnTo>
                <a:lnTo>
                  <a:pt x="866927" y="543610"/>
                </a:lnTo>
                <a:lnTo>
                  <a:pt x="867067" y="543598"/>
                </a:lnTo>
                <a:lnTo>
                  <a:pt x="867117" y="543801"/>
                </a:lnTo>
                <a:lnTo>
                  <a:pt x="867194" y="544055"/>
                </a:lnTo>
                <a:lnTo>
                  <a:pt x="867194" y="543877"/>
                </a:lnTo>
                <a:lnTo>
                  <a:pt x="867194" y="543598"/>
                </a:lnTo>
                <a:lnTo>
                  <a:pt x="867473" y="544144"/>
                </a:lnTo>
                <a:lnTo>
                  <a:pt x="868146" y="544830"/>
                </a:lnTo>
                <a:lnTo>
                  <a:pt x="868311" y="545033"/>
                </a:lnTo>
                <a:lnTo>
                  <a:pt x="869137" y="544144"/>
                </a:lnTo>
                <a:lnTo>
                  <a:pt x="870712" y="542290"/>
                </a:lnTo>
                <a:lnTo>
                  <a:pt x="873760" y="541020"/>
                </a:lnTo>
                <a:lnTo>
                  <a:pt x="881507" y="535940"/>
                </a:lnTo>
                <a:lnTo>
                  <a:pt x="891286" y="530860"/>
                </a:lnTo>
                <a:lnTo>
                  <a:pt x="939292" y="509270"/>
                </a:lnTo>
                <a:lnTo>
                  <a:pt x="951611" y="504190"/>
                </a:lnTo>
                <a:lnTo>
                  <a:pt x="962787" y="499110"/>
                </a:lnTo>
                <a:lnTo>
                  <a:pt x="973074" y="494030"/>
                </a:lnTo>
                <a:lnTo>
                  <a:pt x="981964" y="488950"/>
                </a:lnTo>
                <a:lnTo>
                  <a:pt x="985774" y="485140"/>
                </a:lnTo>
                <a:lnTo>
                  <a:pt x="989203" y="481330"/>
                </a:lnTo>
                <a:lnTo>
                  <a:pt x="990981" y="480060"/>
                </a:lnTo>
                <a:lnTo>
                  <a:pt x="991743" y="478790"/>
                </a:lnTo>
                <a:lnTo>
                  <a:pt x="992378" y="477520"/>
                </a:lnTo>
                <a:lnTo>
                  <a:pt x="992886" y="476250"/>
                </a:lnTo>
                <a:lnTo>
                  <a:pt x="993902" y="474980"/>
                </a:lnTo>
                <a:lnTo>
                  <a:pt x="994664" y="472440"/>
                </a:lnTo>
                <a:lnTo>
                  <a:pt x="994918" y="469900"/>
                </a:lnTo>
                <a:lnTo>
                  <a:pt x="995045" y="468630"/>
                </a:lnTo>
                <a:lnTo>
                  <a:pt x="995299" y="467360"/>
                </a:lnTo>
                <a:lnTo>
                  <a:pt x="995172" y="464934"/>
                </a:lnTo>
                <a:lnTo>
                  <a:pt x="994791" y="463550"/>
                </a:lnTo>
                <a:lnTo>
                  <a:pt x="994156" y="461010"/>
                </a:lnTo>
                <a:lnTo>
                  <a:pt x="993775" y="459740"/>
                </a:lnTo>
                <a:lnTo>
                  <a:pt x="993013" y="458470"/>
                </a:lnTo>
                <a:lnTo>
                  <a:pt x="991997" y="457200"/>
                </a:lnTo>
                <a:lnTo>
                  <a:pt x="990473" y="454660"/>
                </a:lnTo>
                <a:lnTo>
                  <a:pt x="989838" y="454660"/>
                </a:lnTo>
                <a:lnTo>
                  <a:pt x="989203" y="453390"/>
                </a:lnTo>
                <a:lnTo>
                  <a:pt x="988441" y="453390"/>
                </a:lnTo>
                <a:lnTo>
                  <a:pt x="986155" y="450850"/>
                </a:lnTo>
                <a:lnTo>
                  <a:pt x="985520" y="450850"/>
                </a:lnTo>
                <a:lnTo>
                  <a:pt x="984758" y="449580"/>
                </a:lnTo>
                <a:lnTo>
                  <a:pt x="984123" y="449580"/>
                </a:lnTo>
                <a:lnTo>
                  <a:pt x="979551" y="447040"/>
                </a:lnTo>
                <a:lnTo>
                  <a:pt x="974725" y="445770"/>
                </a:lnTo>
                <a:lnTo>
                  <a:pt x="971423" y="444246"/>
                </a:lnTo>
                <a:lnTo>
                  <a:pt x="971423" y="472440"/>
                </a:lnTo>
                <a:lnTo>
                  <a:pt x="971245" y="472147"/>
                </a:lnTo>
                <a:lnTo>
                  <a:pt x="971372" y="472224"/>
                </a:lnTo>
                <a:lnTo>
                  <a:pt x="971423" y="472440"/>
                </a:lnTo>
                <a:lnTo>
                  <a:pt x="971423" y="444246"/>
                </a:lnTo>
                <a:lnTo>
                  <a:pt x="971003" y="444042"/>
                </a:lnTo>
                <a:lnTo>
                  <a:pt x="971003" y="472020"/>
                </a:lnTo>
                <a:lnTo>
                  <a:pt x="970737" y="472020"/>
                </a:lnTo>
                <a:lnTo>
                  <a:pt x="969391" y="471182"/>
                </a:lnTo>
                <a:lnTo>
                  <a:pt x="969797" y="471373"/>
                </a:lnTo>
                <a:lnTo>
                  <a:pt x="970788" y="472020"/>
                </a:lnTo>
                <a:lnTo>
                  <a:pt x="971003" y="472020"/>
                </a:lnTo>
                <a:lnTo>
                  <a:pt x="969899" y="471182"/>
                </a:lnTo>
                <a:lnTo>
                  <a:pt x="970165" y="471373"/>
                </a:lnTo>
                <a:lnTo>
                  <a:pt x="971003" y="472020"/>
                </a:lnTo>
                <a:lnTo>
                  <a:pt x="971003" y="444042"/>
                </a:lnTo>
                <a:lnTo>
                  <a:pt x="969746" y="443458"/>
                </a:lnTo>
                <a:lnTo>
                  <a:pt x="969746" y="469658"/>
                </a:lnTo>
                <a:lnTo>
                  <a:pt x="969518" y="469404"/>
                </a:lnTo>
                <a:lnTo>
                  <a:pt x="969137" y="468630"/>
                </a:lnTo>
                <a:lnTo>
                  <a:pt x="969746" y="469658"/>
                </a:lnTo>
                <a:lnTo>
                  <a:pt x="969746" y="443458"/>
                </a:lnTo>
                <a:lnTo>
                  <a:pt x="969530" y="443357"/>
                </a:lnTo>
                <a:lnTo>
                  <a:pt x="969530" y="464934"/>
                </a:lnTo>
                <a:lnTo>
                  <a:pt x="969467" y="465518"/>
                </a:lnTo>
                <a:lnTo>
                  <a:pt x="969467" y="466090"/>
                </a:lnTo>
                <a:lnTo>
                  <a:pt x="969137" y="467360"/>
                </a:lnTo>
                <a:lnTo>
                  <a:pt x="969429" y="466090"/>
                </a:lnTo>
                <a:lnTo>
                  <a:pt x="969454" y="465963"/>
                </a:lnTo>
                <a:lnTo>
                  <a:pt x="969467" y="466090"/>
                </a:lnTo>
                <a:lnTo>
                  <a:pt x="969467" y="465518"/>
                </a:lnTo>
                <a:lnTo>
                  <a:pt x="969441" y="465747"/>
                </a:lnTo>
                <a:lnTo>
                  <a:pt x="969225" y="466090"/>
                </a:lnTo>
                <a:lnTo>
                  <a:pt x="969391" y="465747"/>
                </a:lnTo>
                <a:lnTo>
                  <a:pt x="969403" y="465315"/>
                </a:lnTo>
                <a:lnTo>
                  <a:pt x="969251" y="465747"/>
                </a:lnTo>
                <a:lnTo>
                  <a:pt x="969314" y="464934"/>
                </a:lnTo>
                <a:lnTo>
                  <a:pt x="969403" y="465315"/>
                </a:lnTo>
                <a:lnTo>
                  <a:pt x="969530" y="464934"/>
                </a:lnTo>
                <a:lnTo>
                  <a:pt x="969530" y="443357"/>
                </a:lnTo>
                <a:lnTo>
                  <a:pt x="969264" y="443230"/>
                </a:lnTo>
                <a:lnTo>
                  <a:pt x="963422" y="441960"/>
                </a:lnTo>
                <a:lnTo>
                  <a:pt x="956691" y="439420"/>
                </a:lnTo>
                <a:lnTo>
                  <a:pt x="949833" y="438150"/>
                </a:lnTo>
                <a:lnTo>
                  <a:pt x="934847" y="435610"/>
                </a:lnTo>
                <a:lnTo>
                  <a:pt x="901573" y="430530"/>
                </a:lnTo>
                <a:lnTo>
                  <a:pt x="884174" y="426720"/>
                </a:lnTo>
                <a:lnTo>
                  <a:pt x="850773" y="421640"/>
                </a:lnTo>
                <a:lnTo>
                  <a:pt x="835787" y="419100"/>
                </a:lnTo>
                <a:lnTo>
                  <a:pt x="822579" y="415290"/>
                </a:lnTo>
                <a:lnTo>
                  <a:pt x="816991" y="414020"/>
                </a:lnTo>
                <a:lnTo>
                  <a:pt x="812165" y="412762"/>
                </a:lnTo>
                <a:lnTo>
                  <a:pt x="808101" y="411480"/>
                </a:lnTo>
                <a:lnTo>
                  <a:pt x="806907" y="410921"/>
                </a:lnTo>
                <a:lnTo>
                  <a:pt x="809879" y="408940"/>
                </a:lnTo>
                <a:lnTo>
                  <a:pt x="810526" y="408584"/>
                </a:lnTo>
                <a:lnTo>
                  <a:pt x="814451" y="406400"/>
                </a:lnTo>
                <a:lnTo>
                  <a:pt x="819912" y="403860"/>
                </a:lnTo>
                <a:lnTo>
                  <a:pt x="825754" y="400050"/>
                </a:lnTo>
                <a:lnTo>
                  <a:pt x="839978" y="393700"/>
                </a:lnTo>
                <a:lnTo>
                  <a:pt x="855853" y="387350"/>
                </a:lnTo>
                <a:lnTo>
                  <a:pt x="873125" y="381000"/>
                </a:lnTo>
                <a:lnTo>
                  <a:pt x="908939" y="367030"/>
                </a:lnTo>
                <a:lnTo>
                  <a:pt x="958215" y="344170"/>
                </a:lnTo>
                <a:lnTo>
                  <a:pt x="982726" y="327660"/>
                </a:lnTo>
                <a:lnTo>
                  <a:pt x="987298" y="323850"/>
                </a:lnTo>
                <a:lnTo>
                  <a:pt x="989838" y="320040"/>
                </a:lnTo>
                <a:lnTo>
                  <a:pt x="990854" y="318770"/>
                </a:lnTo>
                <a:lnTo>
                  <a:pt x="991235" y="317500"/>
                </a:lnTo>
                <a:lnTo>
                  <a:pt x="993267" y="312420"/>
                </a:lnTo>
                <a:lnTo>
                  <a:pt x="993648" y="312420"/>
                </a:lnTo>
                <a:lnTo>
                  <a:pt x="993902" y="311150"/>
                </a:lnTo>
                <a:lnTo>
                  <a:pt x="994410" y="307340"/>
                </a:lnTo>
                <a:lnTo>
                  <a:pt x="994587" y="306438"/>
                </a:lnTo>
                <a:lnTo>
                  <a:pt x="994651" y="306133"/>
                </a:lnTo>
                <a:lnTo>
                  <a:pt x="969327" y="306133"/>
                </a:lnTo>
                <a:lnTo>
                  <a:pt x="969238" y="306438"/>
                </a:lnTo>
                <a:lnTo>
                  <a:pt x="969149" y="306133"/>
                </a:lnTo>
                <a:lnTo>
                  <a:pt x="969086" y="305917"/>
                </a:lnTo>
                <a:lnTo>
                  <a:pt x="969327" y="306133"/>
                </a:lnTo>
                <a:lnTo>
                  <a:pt x="969098" y="305917"/>
                </a:lnTo>
                <a:lnTo>
                  <a:pt x="994664" y="305917"/>
                </a:lnTo>
                <a:lnTo>
                  <a:pt x="994664" y="304368"/>
                </a:lnTo>
                <a:lnTo>
                  <a:pt x="994410" y="303530"/>
                </a:lnTo>
                <a:lnTo>
                  <a:pt x="990600" y="292100"/>
                </a:lnTo>
                <a:lnTo>
                  <a:pt x="990092" y="290830"/>
                </a:lnTo>
                <a:lnTo>
                  <a:pt x="986790" y="287020"/>
                </a:lnTo>
                <a:lnTo>
                  <a:pt x="986028" y="285750"/>
                </a:lnTo>
                <a:lnTo>
                  <a:pt x="985520" y="285750"/>
                </a:lnTo>
                <a:lnTo>
                  <a:pt x="980948" y="281940"/>
                </a:lnTo>
                <a:lnTo>
                  <a:pt x="975487" y="276860"/>
                </a:lnTo>
                <a:lnTo>
                  <a:pt x="969518" y="273050"/>
                </a:lnTo>
                <a:lnTo>
                  <a:pt x="969391" y="273011"/>
                </a:lnTo>
                <a:lnTo>
                  <a:pt x="969391" y="303530"/>
                </a:lnTo>
                <a:lnTo>
                  <a:pt x="969175" y="304076"/>
                </a:lnTo>
                <a:lnTo>
                  <a:pt x="969175" y="304761"/>
                </a:lnTo>
                <a:lnTo>
                  <a:pt x="968883" y="305054"/>
                </a:lnTo>
                <a:lnTo>
                  <a:pt x="969175" y="304761"/>
                </a:lnTo>
                <a:lnTo>
                  <a:pt x="969175" y="304076"/>
                </a:lnTo>
                <a:lnTo>
                  <a:pt x="968883" y="304787"/>
                </a:lnTo>
                <a:lnTo>
                  <a:pt x="968883" y="304368"/>
                </a:lnTo>
                <a:lnTo>
                  <a:pt x="968756" y="304571"/>
                </a:lnTo>
                <a:lnTo>
                  <a:pt x="968616" y="304368"/>
                </a:lnTo>
                <a:lnTo>
                  <a:pt x="968883" y="303530"/>
                </a:lnTo>
                <a:lnTo>
                  <a:pt x="968883" y="304368"/>
                </a:lnTo>
                <a:lnTo>
                  <a:pt x="969391" y="303530"/>
                </a:lnTo>
                <a:lnTo>
                  <a:pt x="969391" y="273011"/>
                </a:lnTo>
                <a:lnTo>
                  <a:pt x="962914" y="270510"/>
                </a:lnTo>
                <a:lnTo>
                  <a:pt x="955929" y="266700"/>
                </a:lnTo>
                <a:lnTo>
                  <a:pt x="948182" y="262890"/>
                </a:lnTo>
                <a:lnTo>
                  <a:pt x="940181" y="259080"/>
                </a:lnTo>
                <a:lnTo>
                  <a:pt x="923036" y="251460"/>
                </a:lnTo>
                <a:lnTo>
                  <a:pt x="886714" y="238760"/>
                </a:lnTo>
                <a:lnTo>
                  <a:pt x="868553" y="231140"/>
                </a:lnTo>
                <a:lnTo>
                  <a:pt x="851408" y="224790"/>
                </a:lnTo>
                <a:lnTo>
                  <a:pt x="835533" y="218440"/>
                </a:lnTo>
                <a:lnTo>
                  <a:pt x="828421" y="214630"/>
                </a:lnTo>
                <a:lnTo>
                  <a:pt x="822071" y="212090"/>
                </a:lnTo>
                <a:lnTo>
                  <a:pt x="816343" y="209550"/>
                </a:lnTo>
                <a:lnTo>
                  <a:pt x="811530" y="205740"/>
                </a:lnTo>
                <a:lnTo>
                  <a:pt x="809688" y="204470"/>
                </a:lnTo>
                <a:lnTo>
                  <a:pt x="807847" y="203200"/>
                </a:lnTo>
                <a:lnTo>
                  <a:pt x="805294" y="201930"/>
                </a:lnTo>
                <a:lnTo>
                  <a:pt x="804532" y="202234"/>
                </a:lnTo>
                <a:lnTo>
                  <a:pt x="805180" y="201930"/>
                </a:lnTo>
                <a:lnTo>
                  <a:pt x="805942" y="201472"/>
                </a:lnTo>
                <a:lnTo>
                  <a:pt x="809371" y="199390"/>
                </a:lnTo>
                <a:lnTo>
                  <a:pt x="812101" y="198120"/>
                </a:lnTo>
                <a:lnTo>
                  <a:pt x="814819" y="196850"/>
                </a:lnTo>
                <a:lnTo>
                  <a:pt x="821055" y="194310"/>
                </a:lnTo>
                <a:lnTo>
                  <a:pt x="828675" y="191770"/>
                </a:lnTo>
                <a:lnTo>
                  <a:pt x="836676" y="190500"/>
                </a:lnTo>
                <a:lnTo>
                  <a:pt x="855218" y="185420"/>
                </a:lnTo>
                <a:lnTo>
                  <a:pt x="875665" y="180340"/>
                </a:lnTo>
                <a:lnTo>
                  <a:pt x="897763" y="176530"/>
                </a:lnTo>
                <a:lnTo>
                  <a:pt x="943483" y="166370"/>
                </a:lnTo>
                <a:lnTo>
                  <a:pt x="986790" y="157480"/>
                </a:lnTo>
                <a:lnTo>
                  <a:pt x="1030732" y="144780"/>
                </a:lnTo>
                <a:lnTo>
                  <a:pt x="1037971" y="140970"/>
                </a:lnTo>
                <a:lnTo>
                  <a:pt x="1044067" y="138430"/>
                </a:lnTo>
                <a:lnTo>
                  <a:pt x="1048004" y="134620"/>
                </a:lnTo>
                <a:lnTo>
                  <a:pt x="1049401" y="134620"/>
                </a:lnTo>
                <a:lnTo>
                  <a:pt x="1050036" y="133350"/>
                </a:lnTo>
                <a:lnTo>
                  <a:pt x="1052830" y="130810"/>
                </a:lnTo>
                <a:lnTo>
                  <a:pt x="1053719" y="129540"/>
                </a:lnTo>
                <a:lnTo>
                  <a:pt x="1054989" y="128270"/>
                </a:lnTo>
                <a:lnTo>
                  <a:pt x="1057148" y="124460"/>
                </a:lnTo>
                <a:lnTo>
                  <a:pt x="1057656" y="123190"/>
                </a:lnTo>
                <a:lnTo>
                  <a:pt x="1057910" y="121920"/>
                </a:lnTo>
                <a:lnTo>
                  <a:pt x="1058545" y="119380"/>
                </a:lnTo>
                <a:lnTo>
                  <a:pt x="1058799" y="118110"/>
                </a:lnTo>
                <a:close/>
              </a:path>
              <a:path w="1510029" h="863600">
                <a:moveTo>
                  <a:pt x="1420114" y="305333"/>
                </a:moveTo>
                <a:close/>
              </a:path>
              <a:path w="1510029" h="863600">
                <a:moveTo>
                  <a:pt x="1420888" y="623176"/>
                </a:moveTo>
                <a:lnTo>
                  <a:pt x="1420876" y="623404"/>
                </a:lnTo>
                <a:lnTo>
                  <a:pt x="1420888" y="623176"/>
                </a:lnTo>
                <a:close/>
              </a:path>
              <a:path w="1510029" h="863600">
                <a:moveTo>
                  <a:pt x="1421041" y="621030"/>
                </a:moveTo>
                <a:lnTo>
                  <a:pt x="1420876" y="621233"/>
                </a:lnTo>
                <a:lnTo>
                  <a:pt x="1420761" y="621538"/>
                </a:lnTo>
                <a:lnTo>
                  <a:pt x="1420977" y="621880"/>
                </a:lnTo>
                <a:lnTo>
                  <a:pt x="1421041" y="621030"/>
                </a:lnTo>
                <a:close/>
              </a:path>
              <a:path w="1510029" h="863600">
                <a:moveTo>
                  <a:pt x="1421079" y="465378"/>
                </a:moveTo>
                <a:lnTo>
                  <a:pt x="1420964" y="465505"/>
                </a:lnTo>
                <a:lnTo>
                  <a:pt x="1420939" y="465734"/>
                </a:lnTo>
                <a:lnTo>
                  <a:pt x="1421079" y="465378"/>
                </a:lnTo>
                <a:close/>
              </a:path>
              <a:path w="1510029" h="863600">
                <a:moveTo>
                  <a:pt x="1484249" y="114592"/>
                </a:moveTo>
                <a:close/>
              </a:path>
              <a:path w="1510029" h="863600">
                <a:moveTo>
                  <a:pt x="1484337" y="114642"/>
                </a:moveTo>
                <a:close/>
              </a:path>
              <a:path w="1510029" h="863600">
                <a:moveTo>
                  <a:pt x="1484401" y="113957"/>
                </a:moveTo>
                <a:lnTo>
                  <a:pt x="1484312" y="113766"/>
                </a:lnTo>
                <a:lnTo>
                  <a:pt x="1484401" y="113982"/>
                </a:lnTo>
                <a:close/>
              </a:path>
              <a:path w="1510029" h="863600">
                <a:moveTo>
                  <a:pt x="1484541" y="114274"/>
                </a:moveTo>
                <a:lnTo>
                  <a:pt x="1484376" y="114388"/>
                </a:lnTo>
                <a:lnTo>
                  <a:pt x="1484388" y="114554"/>
                </a:lnTo>
                <a:lnTo>
                  <a:pt x="1484541" y="114274"/>
                </a:lnTo>
                <a:close/>
              </a:path>
              <a:path w="1510029" h="863600">
                <a:moveTo>
                  <a:pt x="1510030" y="118110"/>
                </a:moveTo>
                <a:lnTo>
                  <a:pt x="1509979" y="115582"/>
                </a:lnTo>
                <a:lnTo>
                  <a:pt x="1509941" y="113030"/>
                </a:lnTo>
                <a:lnTo>
                  <a:pt x="1509915" y="111760"/>
                </a:lnTo>
                <a:lnTo>
                  <a:pt x="1509903" y="110490"/>
                </a:lnTo>
                <a:lnTo>
                  <a:pt x="1509649" y="109220"/>
                </a:lnTo>
                <a:lnTo>
                  <a:pt x="1509141" y="106680"/>
                </a:lnTo>
                <a:lnTo>
                  <a:pt x="1507617" y="102870"/>
                </a:lnTo>
                <a:lnTo>
                  <a:pt x="1506855" y="100330"/>
                </a:lnTo>
                <a:lnTo>
                  <a:pt x="1506347" y="100330"/>
                </a:lnTo>
                <a:lnTo>
                  <a:pt x="1502283" y="93980"/>
                </a:lnTo>
                <a:lnTo>
                  <a:pt x="1501902" y="92710"/>
                </a:lnTo>
                <a:lnTo>
                  <a:pt x="1501394" y="92710"/>
                </a:lnTo>
                <a:lnTo>
                  <a:pt x="1493393" y="83820"/>
                </a:lnTo>
                <a:lnTo>
                  <a:pt x="1473835" y="69850"/>
                </a:lnTo>
                <a:lnTo>
                  <a:pt x="1461897" y="63500"/>
                </a:lnTo>
                <a:lnTo>
                  <a:pt x="1448562" y="55880"/>
                </a:lnTo>
                <a:lnTo>
                  <a:pt x="1434084" y="49530"/>
                </a:lnTo>
                <a:lnTo>
                  <a:pt x="1418590" y="43180"/>
                </a:lnTo>
                <a:lnTo>
                  <a:pt x="1402080" y="35560"/>
                </a:lnTo>
                <a:lnTo>
                  <a:pt x="1384808" y="27940"/>
                </a:lnTo>
                <a:lnTo>
                  <a:pt x="1366901" y="21590"/>
                </a:lnTo>
                <a:lnTo>
                  <a:pt x="1348486" y="13970"/>
                </a:lnTo>
                <a:lnTo>
                  <a:pt x="1311148" y="0"/>
                </a:lnTo>
                <a:lnTo>
                  <a:pt x="1302004" y="24130"/>
                </a:lnTo>
                <a:lnTo>
                  <a:pt x="1339342" y="38100"/>
                </a:lnTo>
                <a:lnTo>
                  <a:pt x="1375283" y="52070"/>
                </a:lnTo>
                <a:lnTo>
                  <a:pt x="1392301" y="59690"/>
                </a:lnTo>
                <a:lnTo>
                  <a:pt x="1408303" y="66040"/>
                </a:lnTo>
                <a:lnTo>
                  <a:pt x="1423543" y="73660"/>
                </a:lnTo>
                <a:lnTo>
                  <a:pt x="1437513" y="80010"/>
                </a:lnTo>
                <a:lnTo>
                  <a:pt x="1449959" y="86360"/>
                </a:lnTo>
                <a:lnTo>
                  <a:pt x="1461008" y="92710"/>
                </a:lnTo>
                <a:lnTo>
                  <a:pt x="1470025" y="99060"/>
                </a:lnTo>
                <a:lnTo>
                  <a:pt x="1477391" y="104140"/>
                </a:lnTo>
                <a:lnTo>
                  <a:pt x="1482090" y="109220"/>
                </a:lnTo>
                <a:lnTo>
                  <a:pt x="1480566" y="107950"/>
                </a:lnTo>
                <a:lnTo>
                  <a:pt x="1484096" y="113499"/>
                </a:lnTo>
                <a:lnTo>
                  <a:pt x="1484007" y="113093"/>
                </a:lnTo>
                <a:lnTo>
                  <a:pt x="1484249" y="113030"/>
                </a:lnTo>
                <a:lnTo>
                  <a:pt x="1484299" y="113652"/>
                </a:lnTo>
                <a:lnTo>
                  <a:pt x="1484414" y="113868"/>
                </a:lnTo>
                <a:lnTo>
                  <a:pt x="1484528" y="114109"/>
                </a:lnTo>
                <a:lnTo>
                  <a:pt x="1484566" y="114236"/>
                </a:lnTo>
                <a:lnTo>
                  <a:pt x="1484706" y="114465"/>
                </a:lnTo>
                <a:lnTo>
                  <a:pt x="1484833" y="114642"/>
                </a:lnTo>
                <a:lnTo>
                  <a:pt x="1484401" y="114642"/>
                </a:lnTo>
                <a:lnTo>
                  <a:pt x="1484452" y="115150"/>
                </a:lnTo>
                <a:lnTo>
                  <a:pt x="1484337" y="114947"/>
                </a:lnTo>
                <a:lnTo>
                  <a:pt x="1484249" y="115582"/>
                </a:lnTo>
                <a:lnTo>
                  <a:pt x="1484249" y="114947"/>
                </a:lnTo>
                <a:lnTo>
                  <a:pt x="1484122" y="115049"/>
                </a:lnTo>
                <a:lnTo>
                  <a:pt x="1483868" y="114947"/>
                </a:lnTo>
                <a:lnTo>
                  <a:pt x="1483868" y="115544"/>
                </a:lnTo>
                <a:lnTo>
                  <a:pt x="1483868" y="114947"/>
                </a:lnTo>
                <a:lnTo>
                  <a:pt x="1484045" y="114833"/>
                </a:lnTo>
                <a:lnTo>
                  <a:pt x="1484210" y="114642"/>
                </a:lnTo>
                <a:lnTo>
                  <a:pt x="1483918" y="114642"/>
                </a:lnTo>
                <a:lnTo>
                  <a:pt x="1482839" y="115582"/>
                </a:lnTo>
                <a:lnTo>
                  <a:pt x="1480820" y="116840"/>
                </a:lnTo>
                <a:lnTo>
                  <a:pt x="1476756" y="118110"/>
                </a:lnTo>
                <a:lnTo>
                  <a:pt x="1471930" y="120650"/>
                </a:lnTo>
                <a:lnTo>
                  <a:pt x="1465580" y="123190"/>
                </a:lnTo>
                <a:lnTo>
                  <a:pt x="1458468" y="125730"/>
                </a:lnTo>
                <a:lnTo>
                  <a:pt x="1450340" y="127000"/>
                </a:lnTo>
                <a:lnTo>
                  <a:pt x="1441450" y="129540"/>
                </a:lnTo>
                <a:lnTo>
                  <a:pt x="1432052" y="132080"/>
                </a:lnTo>
                <a:lnTo>
                  <a:pt x="1411605" y="137160"/>
                </a:lnTo>
                <a:lnTo>
                  <a:pt x="1389761" y="140970"/>
                </a:lnTo>
                <a:lnTo>
                  <a:pt x="1344676" y="151130"/>
                </a:lnTo>
                <a:lnTo>
                  <a:pt x="1301623" y="160020"/>
                </a:lnTo>
                <a:lnTo>
                  <a:pt x="1258189" y="172720"/>
                </a:lnTo>
                <a:lnTo>
                  <a:pt x="1256538" y="173659"/>
                </a:lnTo>
                <a:lnTo>
                  <a:pt x="1256538" y="200660"/>
                </a:lnTo>
                <a:lnTo>
                  <a:pt x="1256258" y="200304"/>
                </a:lnTo>
                <a:lnTo>
                  <a:pt x="1256157" y="200139"/>
                </a:lnTo>
                <a:lnTo>
                  <a:pt x="1256157" y="201930"/>
                </a:lnTo>
                <a:lnTo>
                  <a:pt x="1256118" y="201790"/>
                </a:lnTo>
                <a:lnTo>
                  <a:pt x="1255915" y="201371"/>
                </a:lnTo>
                <a:lnTo>
                  <a:pt x="1255852" y="201790"/>
                </a:lnTo>
                <a:lnTo>
                  <a:pt x="1255763" y="202387"/>
                </a:lnTo>
                <a:lnTo>
                  <a:pt x="1255610" y="202526"/>
                </a:lnTo>
                <a:lnTo>
                  <a:pt x="1255585" y="201930"/>
                </a:lnTo>
                <a:lnTo>
                  <a:pt x="1255331" y="202387"/>
                </a:lnTo>
                <a:lnTo>
                  <a:pt x="1255509" y="201930"/>
                </a:lnTo>
                <a:lnTo>
                  <a:pt x="1255496" y="200304"/>
                </a:lnTo>
                <a:lnTo>
                  <a:pt x="1255433" y="199072"/>
                </a:lnTo>
                <a:lnTo>
                  <a:pt x="1255395" y="198793"/>
                </a:lnTo>
                <a:lnTo>
                  <a:pt x="1255534" y="198843"/>
                </a:lnTo>
                <a:lnTo>
                  <a:pt x="1255699" y="199072"/>
                </a:lnTo>
                <a:lnTo>
                  <a:pt x="1255661" y="199212"/>
                </a:lnTo>
                <a:lnTo>
                  <a:pt x="1255661" y="199517"/>
                </a:lnTo>
                <a:lnTo>
                  <a:pt x="1255572" y="199072"/>
                </a:lnTo>
                <a:lnTo>
                  <a:pt x="1255534" y="198843"/>
                </a:lnTo>
                <a:lnTo>
                  <a:pt x="1255445" y="199212"/>
                </a:lnTo>
                <a:lnTo>
                  <a:pt x="1255496" y="200304"/>
                </a:lnTo>
                <a:lnTo>
                  <a:pt x="1255636" y="200660"/>
                </a:lnTo>
                <a:lnTo>
                  <a:pt x="1255725" y="200875"/>
                </a:lnTo>
                <a:lnTo>
                  <a:pt x="1255839" y="201142"/>
                </a:lnTo>
                <a:lnTo>
                  <a:pt x="1255941" y="200875"/>
                </a:lnTo>
                <a:lnTo>
                  <a:pt x="1256030" y="200660"/>
                </a:lnTo>
                <a:lnTo>
                  <a:pt x="1256157" y="201930"/>
                </a:lnTo>
                <a:lnTo>
                  <a:pt x="1256157" y="200139"/>
                </a:lnTo>
                <a:lnTo>
                  <a:pt x="1255839" y="199517"/>
                </a:lnTo>
                <a:lnTo>
                  <a:pt x="1256538" y="200660"/>
                </a:lnTo>
                <a:lnTo>
                  <a:pt x="1256538" y="173659"/>
                </a:lnTo>
                <a:lnTo>
                  <a:pt x="1255407" y="174294"/>
                </a:lnTo>
                <a:lnTo>
                  <a:pt x="1255407" y="198589"/>
                </a:lnTo>
                <a:lnTo>
                  <a:pt x="1255014" y="198120"/>
                </a:lnTo>
                <a:lnTo>
                  <a:pt x="1255395" y="198120"/>
                </a:lnTo>
                <a:lnTo>
                  <a:pt x="1255407" y="198589"/>
                </a:lnTo>
                <a:lnTo>
                  <a:pt x="1255407" y="174294"/>
                </a:lnTo>
                <a:lnTo>
                  <a:pt x="1254937" y="174561"/>
                </a:lnTo>
                <a:lnTo>
                  <a:pt x="1254937" y="203352"/>
                </a:lnTo>
                <a:lnTo>
                  <a:pt x="1254569" y="203796"/>
                </a:lnTo>
                <a:lnTo>
                  <a:pt x="1254937" y="203352"/>
                </a:lnTo>
                <a:lnTo>
                  <a:pt x="1254937" y="174561"/>
                </a:lnTo>
                <a:lnTo>
                  <a:pt x="1251458" y="176530"/>
                </a:lnTo>
                <a:lnTo>
                  <a:pt x="1245616" y="179070"/>
                </a:lnTo>
                <a:lnTo>
                  <a:pt x="1239774" y="182880"/>
                </a:lnTo>
                <a:lnTo>
                  <a:pt x="1239139" y="182880"/>
                </a:lnTo>
                <a:lnTo>
                  <a:pt x="1234821" y="187960"/>
                </a:lnTo>
                <a:lnTo>
                  <a:pt x="1234186" y="187960"/>
                </a:lnTo>
                <a:lnTo>
                  <a:pt x="1233551" y="189230"/>
                </a:lnTo>
                <a:lnTo>
                  <a:pt x="1232027" y="191770"/>
                </a:lnTo>
                <a:lnTo>
                  <a:pt x="1231138" y="194310"/>
                </a:lnTo>
                <a:lnTo>
                  <a:pt x="1230630" y="195580"/>
                </a:lnTo>
                <a:lnTo>
                  <a:pt x="1230376" y="196850"/>
                </a:lnTo>
                <a:lnTo>
                  <a:pt x="1230249" y="198120"/>
                </a:lnTo>
                <a:lnTo>
                  <a:pt x="1230185" y="198678"/>
                </a:lnTo>
                <a:lnTo>
                  <a:pt x="1230109" y="199517"/>
                </a:lnTo>
                <a:lnTo>
                  <a:pt x="1229995" y="203796"/>
                </a:lnTo>
                <a:lnTo>
                  <a:pt x="1231011" y="208280"/>
                </a:lnTo>
                <a:lnTo>
                  <a:pt x="1231392" y="209550"/>
                </a:lnTo>
                <a:lnTo>
                  <a:pt x="1231900" y="210820"/>
                </a:lnTo>
                <a:lnTo>
                  <a:pt x="1232662" y="210820"/>
                </a:lnTo>
                <a:lnTo>
                  <a:pt x="1234567" y="214630"/>
                </a:lnTo>
                <a:lnTo>
                  <a:pt x="1234948" y="215900"/>
                </a:lnTo>
                <a:lnTo>
                  <a:pt x="1236091" y="215900"/>
                </a:lnTo>
                <a:lnTo>
                  <a:pt x="1238885" y="219710"/>
                </a:lnTo>
                <a:lnTo>
                  <a:pt x="1277239" y="241300"/>
                </a:lnTo>
                <a:lnTo>
                  <a:pt x="1293749" y="248920"/>
                </a:lnTo>
                <a:lnTo>
                  <a:pt x="1311402" y="255270"/>
                </a:lnTo>
                <a:lnTo>
                  <a:pt x="1329690" y="262890"/>
                </a:lnTo>
                <a:lnTo>
                  <a:pt x="1365631" y="275590"/>
                </a:lnTo>
                <a:lnTo>
                  <a:pt x="1382014" y="283210"/>
                </a:lnTo>
                <a:lnTo>
                  <a:pt x="1389380" y="285750"/>
                </a:lnTo>
                <a:lnTo>
                  <a:pt x="1396365" y="289560"/>
                </a:lnTo>
                <a:lnTo>
                  <a:pt x="1402715" y="293370"/>
                </a:lnTo>
                <a:lnTo>
                  <a:pt x="1408303" y="295910"/>
                </a:lnTo>
                <a:lnTo>
                  <a:pt x="1413002" y="299720"/>
                </a:lnTo>
                <a:lnTo>
                  <a:pt x="1416812" y="302260"/>
                </a:lnTo>
                <a:lnTo>
                  <a:pt x="1419453" y="304901"/>
                </a:lnTo>
                <a:lnTo>
                  <a:pt x="1419821" y="305219"/>
                </a:lnTo>
                <a:lnTo>
                  <a:pt x="1419999" y="304901"/>
                </a:lnTo>
                <a:lnTo>
                  <a:pt x="1419948" y="304241"/>
                </a:lnTo>
                <a:lnTo>
                  <a:pt x="1419860" y="303530"/>
                </a:lnTo>
                <a:lnTo>
                  <a:pt x="1420063" y="304241"/>
                </a:lnTo>
                <a:lnTo>
                  <a:pt x="1420152" y="304546"/>
                </a:lnTo>
                <a:lnTo>
                  <a:pt x="1420368" y="304241"/>
                </a:lnTo>
                <a:lnTo>
                  <a:pt x="1420368" y="304622"/>
                </a:lnTo>
                <a:lnTo>
                  <a:pt x="1420368" y="304901"/>
                </a:lnTo>
                <a:lnTo>
                  <a:pt x="1420368" y="305117"/>
                </a:lnTo>
                <a:lnTo>
                  <a:pt x="1420622" y="304901"/>
                </a:lnTo>
                <a:lnTo>
                  <a:pt x="1420431" y="305155"/>
                </a:lnTo>
                <a:lnTo>
                  <a:pt x="1420431" y="306501"/>
                </a:lnTo>
                <a:lnTo>
                  <a:pt x="1420228" y="306171"/>
                </a:lnTo>
                <a:lnTo>
                  <a:pt x="1420368" y="306171"/>
                </a:lnTo>
                <a:lnTo>
                  <a:pt x="1420431" y="306501"/>
                </a:lnTo>
                <a:lnTo>
                  <a:pt x="1420431" y="305155"/>
                </a:lnTo>
                <a:lnTo>
                  <a:pt x="1420393" y="305777"/>
                </a:lnTo>
                <a:lnTo>
                  <a:pt x="1420368" y="305231"/>
                </a:lnTo>
                <a:lnTo>
                  <a:pt x="1420177" y="305562"/>
                </a:lnTo>
                <a:lnTo>
                  <a:pt x="1420101" y="305422"/>
                </a:lnTo>
                <a:lnTo>
                  <a:pt x="1420075" y="305295"/>
                </a:lnTo>
                <a:lnTo>
                  <a:pt x="1419834" y="305257"/>
                </a:lnTo>
                <a:lnTo>
                  <a:pt x="1419733" y="305422"/>
                </a:lnTo>
                <a:lnTo>
                  <a:pt x="1419301" y="306006"/>
                </a:lnTo>
                <a:lnTo>
                  <a:pt x="1419110" y="306171"/>
                </a:lnTo>
                <a:lnTo>
                  <a:pt x="1419313" y="306171"/>
                </a:lnTo>
                <a:lnTo>
                  <a:pt x="1418971" y="306501"/>
                </a:lnTo>
                <a:lnTo>
                  <a:pt x="1419123" y="306222"/>
                </a:lnTo>
                <a:lnTo>
                  <a:pt x="1418831" y="306501"/>
                </a:lnTo>
                <a:lnTo>
                  <a:pt x="1418082" y="307340"/>
                </a:lnTo>
                <a:lnTo>
                  <a:pt x="1418755" y="306705"/>
                </a:lnTo>
                <a:lnTo>
                  <a:pt x="1415796" y="309880"/>
                </a:lnTo>
                <a:lnTo>
                  <a:pt x="1412494" y="312420"/>
                </a:lnTo>
                <a:lnTo>
                  <a:pt x="1408176" y="314960"/>
                </a:lnTo>
                <a:lnTo>
                  <a:pt x="1403096" y="318770"/>
                </a:lnTo>
                <a:lnTo>
                  <a:pt x="1397000" y="321310"/>
                </a:lnTo>
                <a:lnTo>
                  <a:pt x="1383411" y="328930"/>
                </a:lnTo>
                <a:lnTo>
                  <a:pt x="1367790" y="335280"/>
                </a:lnTo>
                <a:lnTo>
                  <a:pt x="1350899" y="342900"/>
                </a:lnTo>
                <a:lnTo>
                  <a:pt x="1333373" y="349250"/>
                </a:lnTo>
                <a:lnTo>
                  <a:pt x="1315720" y="356870"/>
                </a:lnTo>
                <a:lnTo>
                  <a:pt x="1298575" y="363220"/>
                </a:lnTo>
                <a:lnTo>
                  <a:pt x="1282192" y="370840"/>
                </a:lnTo>
                <a:lnTo>
                  <a:pt x="1267714" y="377190"/>
                </a:lnTo>
                <a:lnTo>
                  <a:pt x="1260856" y="379730"/>
                </a:lnTo>
                <a:lnTo>
                  <a:pt x="1256284" y="382536"/>
                </a:lnTo>
                <a:lnTo>
                  <a:pt x="1256284" y="408965"/>
                </a:lnTo>
                <a:lnTo>
                  <a:pt x="1256118" y="408851"/>
                </a:lnTo>
                <a:lnTo>
                  <a:pt x="1256118" y="409003"/>
                </a:lnTo>
                <a:lnTo>
                  <a:pt x="1255966" y="410044"/>
                </a:lnTo>
                <a:lnTo>
                  <a:pt x="1255966" y="412750"/>
                </a:lnTo>
                <a:lnTo>
                  <a:pt x="1255750" y="413245"/>
                </a:lnTo>
                <a:lnTo>
                  <a:pt x="1255941" y="412750"/>
                </a:lnTo>
                <a:lnTo>
                  <a:pt x="1255814" y="410210"/>
                </a:lnTo>
                <a:lnTo>
                  <a:pt x="1255928" y="410451"/>
                </a:lnTo>
                <a:lnTo>
                  <a:pt x="1255966" y="412750"/>
                </a:lnTo>
                <a:lnTo>
                  <a:pt x="1255966" y="410044"/>
                </a:lnTo>
                <a:lnTo>
                  <a:pt x="1255941" y="410210"/>
                </a:lnTo>
                <a:lnTo>
                  <a:pt x="1256055" y="409003"/>
                </a:lnTo>
                <a:lnTo>
                  <a:pt x="1256118" y="408851"/>
                </a:lnTo>
                <a:lnTo>
                  <a:pt x="1255890" y="408673"/>
                </a:lnTo>
                <a:lnTo>
                  <a:pt x="1255750" y="408520"/>
                </a:lnTo>
                <a:lnTo>
                  <a:pt x="1256284" y="408965"/>
                </a:lnTo>
                <a:lnTo>
                  <a:pt x="1256284" y="382536"/>
                </a:lnTo>
                <a:lnTo>
                  <a:pt x="1255763" y="382854"/>
                </a:lnTo>
                <a:lnTo>
                  <a:pt x="1255763" y="408406"/>
                </a:lnTo>
                <a:lnTo>
                  <a:pt x="1255483" y="408139"/>
                </a:lnTo>
                <a:lnTo>
                  <a:pt x="1255483" y="408292"/>
                </a:lnTo>
                <a:lnTo>
                  <a:pt x="1255293" y="408165"/>
                </a:lnTo>
                <a:lnTo>
                  <a:pt x="1255293" y="414540"/>
                </a:lnTo>
                <a:lnTo>
                  <a:pt x="1255217" y="414731"/>
                </a:lnTo>
                <a:lnTo>
                  <a:pt x="1255141" y="414921"/>
                </a:lnTo>
                <a:lnTo>
                  <a:pt x="1254760" y="415290"/>
                </a:lnTo>
                <a:lnTo>
                  <a:pt x="1255141" y="414921"/>
                </a:lnTo>
                <a:lnTo>
                  <a:pt x="1255293" y="414540"/>
                </a:lnTo>
                <a:lnTo>
                  <a:pt x="1255293" y="408165"/>
                </a:lnTo>
                <a:lnTo>
                  <a:pt x="1254671" y="407619"/>
                </a:lnTo>
                <a:lnTo>
                  <a:pt x="1255483" y="408292"/>
                </a:lnTo>
                <a:lnTo>
                  <a:pt x="1255483" y="408139"/>
                </a:lnTo>
                <a:lnTo>
                  <a:pt x="1255052" y="407720"/>
                </a:lnTo>
                <a:lnTo>
                  <a:pt x="1254848" y="407504"/>
                </a:lnTo>
                <a:lnTo>
                  <a:pt x="1254645" y="407276"/>
                </a:lnTo>
                <a:lnTo>
                  <a:pt x="1254645" y="407720"/>
                </a:lnTo>
                <a:lnTo>
                  <a:pt x="1254544" y="407504"/>
                </a:lnTo>
                <a:lnTo>
                  <a:pt x="1254645" y="407720"/>
                </a:lnTo>
                <a:lnTo>
                  <a:pt x="1254645" y="407276"/>
                </a:lnTo>
                <a:lnTo>
                  <a:pt x="1253871" y="406400"/>
                </a:lnTo>
                <a:lnTo>
                  <a:pt x="1255763" y="408406"/>
                </a:lnTo>
                <a:lnTo>
                  <a:pt x="1255763" y="382854"/>
                </a:lnTo>
                <a:lnTo>
                  <a:pt x="1254633" y="383540"/>
                </a:lnTo>
                <a:lnTo>
                  <a:pt x="1249172" y="387350"/>
                </a:lnTo>
                <a:lnTo>
                  <a:pt x="1244092" y="389890"/>
                </a:lnTo>
                <a:lnTo>
                  <a:pt x="1239901" y="393700"/>
                </a:lnTo>
                <a:lnTo>
                  <a:pt x="1238885" y="393700"/>
                </a:lnTo>
                <a:lnTo>
                  <a:pt x="1238377" y="394970"/>
                </a:lnTo>
                <a:lnTo>
                  <a:pt x="1234567" y="398780"/>
                </a:lnTo>
                <a:lnTo>
                  <a:pt x="1231900" y="403860"/>
                </a:lnTo>
                <a:lnTo>
                  <a:pt x="1231392" y="405130"/>
                </a:lnTo>
                <a:lnTo>
                  <a:pt x="1230731" y="408406"/>
                </a:lnTo>
                <a:lnTo>
                  <a:pt x="1230604" y="409003"/>
                </a:lnTo>
                <a:lnTo>
                  <a:pt x="1230249" y="410210"/>
                </a:lnTo>
                <a:lnTo>
                  <a:pt x="1230122" y="412750"/>
                </a:lnTo>
                <a:lnTo>
                  <a:pt x="1231011" y="416560"/>
                </a:lnTo>
                <a:lnTo>
                  <a:pt x="1231265" y="417830"/>
                </a:lnTo>
                <a:lnTo>
                  <a:pt x="1231900" y="419100"/>
                </a:lnTo>
                <a:lnTo>
                  <a:pt x="1232789" y="420370"/>
                </a:lnTo>
                <a:lnTo>
                  <a:pt x="1234948" y="424180"/>
                </a:lnTo>
                <a:lnTo>
                  <a:pt x="1235710" y="425450"/>
                </a:lnTo>
                <a:lnTo>
                  <a:pt x="1236599" y="426720"/>
                </a:lnTo>
                <a:lnTo>
                  <a:pt x="1239139" y="427990"/>
                </a:lnTo>
                <a:lnTo>
                  <a:pt x="1240663" y="429260"/>
                </a:lnTo>
                <a:lnTo>
                  <a:pt x="1243965" y="431800"/>
                </a:lnTo>
                <a:lnTo>
                  <a:pt x="1255141" y="436880"/>
                </a:lnTo>
                <a:lnTo>
                  <a:pt x="1261237" y="438150"/>
                </a:lnTo>
                <a:lnTo>
                  <a:pt x="1267968" y="440690"/>
                </a:lnTo>
                <a:lnTo>
                  <a:pt x="1282192" y="444500"/>
                </a:lnTo>
                <a:lnTo>
                  <a:pt x="1298067" y="447040"/>
                </a:lnTo>
                <a:lnTo>
                  <a:pt x="1332103" y="452120"/>
                </a:lnTo>
                <a:lnTo>
                  <a:pt x="1349502" y="455930"/>
                </a:lnTo>
                <a:lnTo>
                  <a:pt x="1396365" y="463550"/>
                </a:lnTo>
                <a:lnTo>
                  <a:pt x="1413510" y="468630"/>
                </a:lnTo>
                <a:lnTo>
                  <a:pt x="1416011" y="469417"/>
                </a:lnTo>
                <a:lnTo>
                  <a:pt x="1410970" y="472440"/>
                </a:lnTo>
                <a:lnTo>
                  <a:pt x="1402461" y="476250"/>
                </a:lnTo>
                <a:lnTo>
                  <a:pt x="1392174" y="481330"/>
                </a:lnTo>
                <a:lnTo>
                  <a:pt x="1380998" y="486410"/>
                </a:lnTo>
                <a:lnTo>
                  <a:pt x="1344295" y="501650"/>
                </a:lnTo>
                <a:lnTo>
                  <a:pt x="1332611" y="506730"/>
                </a:lnTo>
                <a:lnTo>
                  <a:pt x="1321943" y="513080"/>
                </a:lnTo>
                <a:lnTo>
                  <a:pt x="1319936" y="514159"/>
                </a:lnTo>
                <a:lnTo>
                  <a:pt x="1319936" y="545033"/>
                </a:lnTo>
                <a:lnTo>
                  <a:pt x="1319796" y="544817"/>
                </a:lnTo>
                <a:lnTo>
                  <a:pt x="1319796" y="545033"/>
                </a:lnTo>
                <a:lnTo>
                  <a:pt x="1319631" y="545338"/>
                </a:lnTo>
                <a:lnTo>
                  <a:pt x="1319745" y="545033"/>
                </a:lnTo>
                <a:lnTo>
                  <a:pt x="1319796" y="544817"/>
                </a:lnTo>
                <a:lnTo>
                  <a:pt x="1319707" y="544588"/>
                </a:lnTo>
                <a:lnTo>
                  <a:pt x="1319936" y="545033"/>
                </a:lnTo>
                <a:lnTo>
                  <a:pt x="1319936" y="514159"/>
                </a:lnTo>
                <a:lnTo>
                  <a:pt x="1319720" y="514273"/>
                </a:lnTo>
                <a:lnTo>
                  <a:pt x="1319720" y="544144"/>
                </a:lnTo>
                <a:lnTo>
                  <a:pt x="1319530" y="544144"/>
                </a:lnTo>
                <a:lnTo>
                  <a:pt x="1319504" y="545579"/>
                </a:lnTo>
                <a:lnTo>
                  <a:pt x="1319453" y="544144"/>
                </a:lnTo>
                <a:lnTo>
                  <a:pt x="1319174" y="543610"/>
                </a:lnTo>
                <a:lnTo>
                  <a:pt x="1319314" y="543598"/>
                </a:lnTo>
                <a:lnTo>
                  <a:pt x="1319364" y="543801"/>
                </a:lnTo>
                <a:lnTo>
                  <a:pt x="1319441" y="544055"/>
                </a:lnTo>
                <a:lnTo>
                  <a:pt x="1319441" y="543877"/>
                </a:lnTo>
                <a:lnTo>
                  <a:pt x="1319441" y="543598"/>
                </a:lnTo>
                <a:lnTo>
                  <a:pt x="1319720" y="544144"/>
                </a:lnTo>
                <a:lnTo>
                  <a:pt x="1319720" y="514273"/>
                </a:lnTo>
                <a:lnTo>
                  <a:pt x="1319517" y="514375"/>
                </a:lnTo>
                <a:lnTo>
                  <a:pt x="1319517" y="543140"/>
                </a:lnTo>
                <a:lnTo>
                  <a:pt x="1319453" y="543280"/>
                </a:lnTo>
                <a:lnTo>
                  <a:pt x="1319390" y="543407"/>
                </a:lnTo>
                <a:lnTo>
                  <a:pt x="1319149" y="543140"/>
                </a:lnTo>
                <a:lnTo>
                  <a:pt x="1319364" y="543458"/>
                </a:lnTo>
                <a:lnTo>
                  <a:pt x="1319123" y="543140"/>
                </a:lnTo>
                <a:lnTo>
                  <a:pt x="1319161" y="543598"/>
                </a:lnTo>
                <a:lnTo>
                  <a:pt x="1319110" y="543140"/>
                </a:lnTo>
                <a:lnTo>
                  <a:pt x="1318514" y="542290"/>
                </a:lnTo>
                <a:lnTo>
                  <a:pt x="1319149" y="543140"/>
                </a:lnTo>
                <a:lnTo>
                  <a:pt x="1319441" y="543140"/>
                </a:lnTo>
                <a:lnTo>
                  <a:pt x="1319517" y="514375"/>
                </a:lnTo>
                <a:lnTo>
                  <a:pt x="1312418" y="518160"/>
                </a:lnTo>
                <a:lnTo>
                  <a:pt x="1307973" y="521970"/>
                </a:lnTo>
                <a:lnTo>
                  <a:pt x="1304163" y="524510"/>
                </a:lnTo>
                <a:lnTo>
                  <a:pt x="1300607" y="528320"/>
                </a:lnTo>
                <a:lnTo>
                  <a:pt x="1300099" y="528320"/>
                </a:lnTo>
                <a:lnTo>
                  <a:pt x="1299718" y="529590"/>
                </a:lnTo>
                <a:lnTo>
                  <a:pt x="1299337" y="529590"/>
                </a:lnTo>
                <a:lnTo>
                  <a:pt x="1297559" y="532130"/>
                </a:lnTo>
                <a:lnTo>
                  <a:pt x="1297051" y="533400"/>
                </a:lnTo>
                <a:lnTo>
                  <a:pt x="1296543" y="533400"/>
                </a:lnTo>
                <a:lnTo>
                  <a:pt x="1296289" y="534670"/>
                </a:lnTo>
                <a:lnTo>
                  <a:pt x="1295146" y="537210"/>
                </a:lnTo>
                <a:lnTo>
                  <a:pt x="1294638" y="538480"/>
                </a:lnTo>
                <a:lnTo>
                  <a:pt x="1294384" y="539750"/>
                </a:lnTo>
                <a:lnTo>
                  <a:pt x="1294130" y="539750"/>
                </a:lnTo>
                <a:lnTo>
                  <a:pt x="1294130" y="549910"/>
                </a:lnTo>
                <a:lnTo>
                  <a:pt x="1295146" y="552450"/>
                </a:lnTo>
                <a:lnTo>
                  <a:pt x="1296289" y="554990"/>
                </a:lnTo>
                <a:lnTo>
                  <a:pt x="1296670" y="556260"/>
                </a:lnTo>
                <a:lnTo>
                  <a:pt x="1297178" y="556260"/>
                </a:lnTo>
                <a:lnTo>
                  <a:pt x="1297686" y="557530"/>
                </a:lnTo>
                <a:lnTo>
                  <a:pt x="1299591" y="560070"/>
                </a:lnTo>
                <a:lnTo>
                  <a:pt x="1299972" y="560070"/>
                </a:lnTo>
                <a:lnTo>
                  <a:pt x="1303274" y="563880"/>
                </a:lnTo>
                <a:lnTo>
                  <a:pt x="1307338" y="567690"/>
                </a:lnTo>
                <a:lnTo>
                  <a:pt x="1311783" y="570230"/>
                </a:lnTo>
                <a:lnTo>
                  <a:pt x="1321308" y="576580"/>
                </a:lnTo>
                <a:lnTo>
                  <a:pt x="1332484" y="581660"/>
                </a:lnTo>
                <a:lnTo>
                  <a:pt x="1344168" y="586740"/>
                </a:lnTo>
                <a:lnTo>
                  <a:pt x="1369060" y="596900"/>
                </a:lnTo>
                <a:lnTo>
                  <a:pt x="1392682" y="607060"/>
                </a:lnTo>
                <a:lnTo>
                  <a:pt x="1402969" y="610870"/>
                </a:lnTo>
                <a:lnTo>
                  <a:pt x="1411732" y="615950"/>
                </a:lnTo>
                <a:lnTo>
                  <a:pt x="1418082" y="621030"/>
                </a:lnTo>
                <a:lnTo>
                  <a:pt x="1418983" y="621576"/>
                </a:lnTo>
                <a:lnTo>
                  <a:pt x="1419517" y="621880"/>
                </a:lnTo>
                <a:lnTo>
                  <a:pt x="1418602" y="621880"/>
                </a:lnTo>
                <a:lnTo>
                  <a:pt x="1417853" y="622477"/>
                </a:lnTo>
                <a:lnTo>
                  <a:pt x="1417701" y="622477"/>
                </a:lnTo>
                <a:lnTo>
                  <a:pt x="1415643" y="623404"/>
                </a:lnTo>
                <a:lnTo>
                  <a:pt x="1415110" y="623684"/>
                </a:lnTo>
                <a:lnTo>
                  <a:pt x="1411478" y="626110"/>
                </a:lnTo>
                <a:lnTo>
                  <a:pt x="1406906" y="628650"/>
                </a:lnTo>
                <a:lnTo>
                  <a:pt x="1367028" y="643890"/>
                </a:lnTo>
                <a:lnTo>
                  <a:pt x="1301369" y="664210"/>
                </a:lnTo>
                <a:lnTo>
                  <a:pt x="1285748" y="669290"/>
                </a:lnTo>
                <a:lnTo>
                  <a:pt x="1248156" y="684530"/>
                </a:lnTo>
                <a:lnTo>
                  <a:pt x="1238504" y="690880"/>
                </a:lnTo>
                <a:lnTo>
                  <a:pt x="1237996" y="690880"/>
                </a:lnTo>
                <a:lnTo>
                  <a:pt x="1235710" y="693420"/>
                </a:lnTo>
                <a:lnTo>
                  <a:pt x="1234440" y="694690"/>
                </a:lnTo>
                <a:lnTo>
                  <a:pt x="1231773" y="698500"/>
                </a:lnTo>
                <a:lnTo>
                  <a:pt x="1231138" y="699770"/>
                </a:lnTo>
                <a:lnTo>
                  <a:pt x="1230757" y="701040"/>
                </a:lnTo>
                <a:lnTo>
                  <a:pt x="1230490" y="702373"/>
                </a:lnTo>
                <a:lnTo>
                  <a:pt x="1230376" y="702919"/>
                </a:lnTo>
                <a:lnTo>
                  <a:pt x="1230287" y="703364"/>
                </a:lnTo>
                <a:lnTo>
                  <a:pt x="1230249" y="703580"/>
                </a:lnTo>
                <a:lnTo>
                  <a:pt x="1229868" y="704850"/>
                </a:lnTo>
                <a:lnTo>
                  <a:pt x="1229868" y="711200"/>
                </a:lnTo>
                <a:lnTo>
                  <a:pt x="1230376" y="712470"/>
                </a:lnTo>
                <a:lnTo>
                  <a:pt x="1232281" y="716280"/>
                </a:lnTo>
                <a:lnTo>
                  <a:pt x="1233297" y="717550"/>
                </a:lnTo>
                <a:lnTo>
                  <a:pt x="1234059" y="718820"/>
                </a:lnTo>
                <a:lnTo>
                  <a:pt x="1235583" y="720090"/>
                </a:lnTo>
                <a:lnTo>
                  <a:pt x="1235964" y="721360"/>
                </a:lnTo>
                <a:lnTo>
                  <a:pt x="1236472" y="721360"/>
                </a:lnTo>
                <a:lnTo>
                  <a:pt x="1236980" y="722630"/>
                </a:lnTo>
                <a:lnTo>
                  <a:pt x="1239139" y="723900"/>
                </a:lnTo>
                <a:lnTo>
                  <a:pt x="1240155" y="723900"/>
                </a:lnTo>
                <a:lnTo>
                  <a:pt x="1243584" y="726440"/>
                </a:lnTo>
                <a:lnTo>
                  <a:pt x="1251839" y="730250"/>
                </a:lnTo>
                <a:lnTo>
                  <a:pt x="1261618" y="734060"/>
                </a:lnTo>
                <a:lnTo>
                  <a:pt x="1272540" y="736600"/>
                </a:lnTo>
                <a:lnTo>
                  <a:pt x="1290027" y="740448"/>
                </a:lnTo>
                <a:lnTo>
                  <a:pt x="1306576" y="863600"/>
                </a:lnTo>
                <a:lnTo>
                  <a:pt x="1361033" y="751840"/>
                </a:lnTo>
                <a:lnTo>
                  <a:pt x="1365377" y="742950"/>
                </a:lnTo>
                <a:lnTo>
                  <a:pt x="1336116" y="738111"/>
                </a:lnTo>
                <a:lnTo>
                  <a:pt x="1334706" y="730250"/>
                </a:lnTo>
                <a:lnTo>
                  <a:pt x="1334262" y="727710"/>
                </a:lnTo>
                <a:lnTo>
                  <a:pt x="1330325" y="723900"/>
                </a:lnTo>
                <a:lnTo>
                  <a:pt x="1301496" y="716280"/>
                </a:lnTo>
                <a:lnTo>
                  <a:pt x="1289939" y="713740"/>
                </a:lnTo>
                <a:lnTo>
                  <a:pt x="1279271" y="711200"/>
                </a:lnTo>
                <a:lnTo>
                  <a:pt x="1270000" y="708660"/>
                </a:lnTo>
                <a:lnTo>
                  <a:pt x="1262253" y="706120"/>
                </a:lnTo>
                <a:lnTo>
                  <a:pt x="1261872" y="706120"/>
                </a:lnTo>
                <a:lnTo>
                  <a:pt x="1260398" y="707034"/>
                </a:lnTo>
                <a:lnTo>
                  <a:pt x="1259840" y="707390"/>
                </a:lnTo>
                <a:lnTo>
                  <a:pt x="1255661" y="707390"/>
                </a:lnTo>
                <a:lnTo>
                  <a:pt x="1255661" y="710133"/>
                </a:lnTo>
                <a:lnTo>
                  <a:pt x="1254556" y="710692"/>
                </a:lnTo>
                <a:lnTo>
                  <a:pt x="1254201" y="710869"/>
                </a:lnTo>
                <a:lnTo>
                  <a:pt x="1254531" y="710692"/>
                </a:lnTo>
                <a:lnTo>
                  <a:pt x="1255166" y="710133"/>
                </a:lnTo>
                <a:lnTo>
                  <a:pt x="1254328" y="710692"/>
                </a:lnTo>
                <a:lnTo>
                  <a:pt x="1255102" y="710133"/>
                </a:lnTo>
                <a:lnTo>
                  <a:pt x="1255318" y="709168"/>
                </a:lnTo>
                <a:lnTo>
                  <a:pt x="1255229" y="709917"/>
                </a:lnTo>
                <a:lnTo>
                  <a:pt x="1255166" y="710133"/>
                </a:lnTo>
                <a:lnTo>
                  <a:pt x="1254556" y="710692"/>
                </a:lnTo>
                <a:lnTo>
                  <a:pt x="1255534" y="710133"/>
                </a:lnTo>
                <a:lnTo>
                  <a:pt x="1255661" y="710133"/>
                </a:lnTo>
                <a:lnTo>
                  <a:pt x="1255661" y="707390"/>
                </a:lnTo>
                <a:lnTo>
                  <a:pt x="1255509" y="707390"/>
                </a:lnTo>
                <a:lnTo>
                  <a:pt x="1255547" y="707034"/>
                </a:lnTo>
                <a:lnTo>
                  <a:pt x="1255649" y="706120"/>
                </a:lnTo>
                <a:lnTo>
                  <a:pt x="1255649" y="707034"/>
                </a:lnTo>
                <a:lnTo>
                  <a:pt x="1260398" y="707034"/>
                </a:lnTo>
                <a:lnTo>
                  <a:pt x="1261859" y="706120"/>
                </a:lnTo>
                <a:lnTo>
                  <a:pt x="1263904" y="704850"/>
                </a:lnTo>
                <a:lnTo>
                  <a:pt x="1268730" y="703580"/>
                </a:lnTo>
                <a:lnTo>
                  <a:pt x="1255522" y="703580"/>
                </a:lnTo>
                <a:lnTo>
                  <a:pt x="1255268" y="703580"/>
                </a:lnTo>
                <a:lnTo>
                  <a:pt x="1254887" y="703580"/>
                </a:lnTo>
                <a:lnTo>
                  <a:pt x="1254683" y="703580"/>
                </a:lnTo>
                <a:lnTo>
                  <a:pt x="1254823" y="704405"/>
                </a:lnTo>
                <a:lnTo>
                  <a:pt x="1254975" y="704405"/>
                </a:lnTo>
                <a:lnTo>
                  <a:pt x="1256169" y="704405"/>
                </a:lnTo>
                <a:lnTo>
                  <a:pt x="1256665" y="704850"/>
                </a:lnTo>
                <a:lnTo>
                  <a:pt x="1255141" y="704850"/>
                </a:lnTo>
                <a:lnTo>
                  <a:pt x="1254950" y="704850"/>
                </a:lnTo>
                <a:lnTo>
                  <a:pt x="1254823" y="704405"/>
                </a:lnTo>
                <a:lnTo>
                  <a:pt x="1254594" y="703580"/>
                </a:lnTo>
                <a:lnTo>
                  <a:pt x="1254531" y="703364"/>
                </a:lnTo>
                <a:lnTo>
                  <a:pt x="1254226" y="703033"/>
                </a:lnTo>
                <a:lnTo>
                  <a:pt x="1254620" y="703351"/>
                </a:lnTo>
                <a:lnTo>
                  <a:pt x="1255014" y="703364"/>
                </a:lnTo>
                <a:lnTo>
                  <a:pt x="1254531" y="702919"/>
                </a:lnTo>
                <a:lnTo>
                  <a:pt x="1254607" y="703287"/>
                </a:lnTo>
                <a:lnTo>
                  <a:pt x="1254417" y="702919"/>
                </a:lnTo>
                <a:lnTo>
                  <a:pt x="1254074" y="702691"/>
                </a:lnTo>
                <a:lnTo>
                  <a:pt x="1254455" y="702919"/>
                </a:lnTo>
                <a:lnTo>
                  <a:pt x="1254353" y="702691"/>
                </a:lnTo>
                <a:lnTo>
                  <a:pt x="1254023" y="702449"/>
                </a:lnTo>
                <a:lnTo>
                  <a:pt x="1254023" y="702856"/>
                </a:lnTo>
                <a:lnTo>
                  <a:pt x="1253794" y="702691"/>
                </a:lnTo>
                <a:lnTo>
                  <a:pt x="1253401" y="702373"/>
                </a:lnTo>
                <a:lnTo>
                  <a:pt x="1253578" y="702373"/>
                </a:lnTo>
                <a:lnTo>
                  <a:pt x="1254023" y="702856"/>
                </a:lnTo>
                <a:lnTo>
                  <a:pt x="1254023" y="702449"/>
                </a:lnTo>
                <a:lnTo>
                  <a:pt x="1254353" y="702691"/>
                </a:lnTo>
                <a:lnTo>
                  <a:pt x="1255229" y="703364"/>
                </a:lnTo>
                <a:lnTo>
                  <a:pt x="1269199" y="703364"/>
                </a:lnTo>
                <a:lnTo>
                  <a:pt x="1271320" y="702373"/>
                </a:lnTo>
                <a:lnTo>
                  <a:pt x="1274191" y="701040"/>
                </a:lnTo>
                <a:lnTo>
                  <a:pt x="1280160" y="698500"/>
                </a:lnTo>
                <a:lnTo>
                  <a:pt x="1293876" y="693420"/>
                </a:lnTo>
                <a:lnTo>
                  <a:pt x="1308989" y="688340"/>
                </a:lnTo>
                <a:lnTo>
                  <a:pt x="1325245" y="684530"/>
                </a:lnTo>
                <a:lnTo>
                  <a:pt x="1342009" y="678180"/>
                </a:lnTo>
                <a:lnTo>
                  <a:pt x="1375537" y="668020"/>
                </a:lnTo>
                <a:lnTo>
                  <a:pt x="1391158" y="662940"/>
                </a:lnTo>
                <a:lnTo>
                  <a:pt x="1405509" y="657860"/>
                </a:lnTo>
                <a:lnTo>
                  <a:pt x="1411986" y="654050"/>
                </a:lnTo>
                <a:lnTo>
                  <a:pt x="1418336" y="651510"/>
                </a:lnTo>
                <a:lnTo>
                  <a:pt x="1424178" y="648970"/>
                </a:lnTo>
                <a:lnTo>
                  <a:pt x="1429512" y="645160"/>
                </a:lnTo>
                <a:lnTo>
                  <a:pt x="1434465" y="642620"/>
                </a:lnTo>
                <a:lnTo>
                  <a:pt x="1437640" y="640080"/>
                </a:lnTo>
                <a:lnTo>
                  <a:pt x="1438148" y="638810"/>
                </a:lnTo>
                <a:lnTo>
                  <a:pt x="1439164" y="638810"/>
                </a:lnTo>
                <a:lnTo>
                  <a:pt x="1441450" y="636270"/>
                </a:lnTo>
                <a:lnTo>
                  <a:pt x="1441958" y="635000"/>
                </a:lnTo>
                <a:lnTo>
                  <a:pt x="1442974" y="633730"/>
                </a:lnTo>
                <a:lnTo>
                  <a:pt x="1444371" y="631190"/>
                </a:lnTo>
                <a:lnTo>
                  <a:pt x="1445006" y="629920"/>
                </a:lnTo>
                <a:lnTo>
                  <a:pt x="1445514" y="628650"/>
                </a:lnTo>
                <a:lnTo>
                  <a:pt x="1445768" y="627380"/>
                </a:lnTo>
                <a:lnTo>
                  <a:pt x="1446403" y="624840"/>
                </a:lnTo>
                <a:lnTo>
                  <a:pt x="1446568" y="623976"/>
                </a:lnTo>
                <a:lnTo>
                  <a:pt x="1446631" y="623684"/>
                </a:lnTo>
                <a:lnTo>
                  <a:pt x="1446530" y="620255"/>
                </a:lnTo>
                <a:lnTo>
                  <a:pt x="1446352" y="619036"/>
                </a:lnTo>
                <a:lnTo>
                  <a:pt x="1446276" y="618490"/>
                </a:lnTo>
                <a:lnTo>
                  <a:pt x="1446149" y="617220"/>
                </a:lnTo>
                <a:lnTo>
                  <a:pt x="1445641" y="614680"/>
                </a:lnTo>
                <a:lnTo>
                  <a:pt x="1444625" y="612140"/>
                </a:lnTo>
                <a:lnTo>
                  <a:pt x="1444244" y="612140"/>
                </a:lnTo>
                <a:lnTo>
                  <a:pt x="1443736" y="610870"/>
                </a:lnTo>
                <a:lnTo>
                  <a:pt x="1443101" y="609600"/>
                </a:lnTo>
                <a:lnTo>
                  <a:pt x="1441450" y="607060"/>
                </a:lnTo>
                <a:lnTo>
                  <a:pt x="1441069" y="607060"/>
                </a:lnTo>
                <a:lnTo>
                  <a:pt x="1440561" y="605790"/>
                </a:lnTo>
                <a:lnTo>
                  <a:pt x="1440180" y="605790"/>
                </a:lnTo>
                <a:lnTo>
                  <a:pt x="1436624" y="601980"/>
                </a:lnTo>
                <a:lnTo>
                  <a:pt x="1432560" y="599440"/>
                </a:lnTo>
                <a:lnTo>
                  <a:pt x="1423924" y="593090"/>
                </a:lnTo>
                <a:lnTo>
                  <a:pt x="1422019" y="592124"/>
                </a:lnTo>
                <a:lnTo>
                  <a:pt x="1422019" y="618490"/>
                </a:lnTo>
                <a:lnTo>
                  <a:pt x="1421765" y="618820"/>
                </a:lnTo>
                <a:lnTo>
                  <a:pt x="1421688" y="619036"/>
                </a:lnTo>
                <a:lnTo>
                  <a:pt x="1421726" y="618820"/>
                </a:lnTo>
                <a:lnTo>
                  <a:pt x="1422019" y="618490"/>
                </a:lnTo>
                <a:lnTo>
                  <a:pt x="1422019" y="592124"/>
                </a:lnTo>
                <a:lnTo>
                  <a:pt x="1421676" y="591947"/>
                </a:lnTo>
                <a:lnTo>
                  <a:pt x="1421676" y="619061"/>
                </a:lnTo>
                <a:lnTo>
                  <a:pt x="1421269" y="619899"/>
                </a:lnTo>
                <a:lnTo>
                  <a:pt x="1421269" y="623976"/>
                </a:lnTo>
                <a:lnTo>
                  <a:pt x="1421180" y="623811"/>
                </a:lnTo>
                <a:lnTo>
                  <a:pt x="1421269" y="623976"/>
                </a:lnTo>
                <a:lnTo>
                  <a:pt x="1421269" y="619899"/>
                </a:lnTo>
                <a:lnTo>
                  <a:pt x="1421091" y="620255"/>
                </a:lnTo>
                <a:lnTo>
                  <a:pt x="1421041" y="621030"/>
                </a:lnTo>
                <a:lnTo>
                  <a:pt x="1420964" y="622935"/>
                </a:lnTo>
                <a:lnTo>
                  <a:pt x="1420774" y="622795"/>
                </a:lnTo>
                <a:lnTo>
                  <a:pt x="1420634" y="622630"/>
                </a:lnTo>
                <a:lnTo>
                  <a:pt x="1420774" y="622884"/>
                </a:lnTo>
                <a:lnTo>
                  <a:pt x="1420876" y="623023"/>
                </a:lnTo>
                <a:lnTo>
                  <a:pt x="1421218" y="623404"/>
                </a:lnTo>
                <a:lnTo>
                  <a:pt x="1421053" y="623404"/>
                </a:lnTo>
                <a:lnTo>
                  <a:pt x="1421231" y="623684"/>
                </a:lnTo>
                <a:lnTo>
                  <a:pt x="1421041" y="623404"/>
                </a:lnTo>
                <a:lnTo>
                  <a:pt x="1420876" y="623404"/>
                </a:lnTo>
                <a:lnTo>
                  <a:pt x="1421079" y="623684"/>
                </a:lnTo>
                <a:lnTo>
                  <a:pt x="1420863" y="623684"/>
                </a:lnTo>
                <a:lnTo>
                  <a:pt x="1420876" y="623404"/>
                </a:lnTo>
                <a:lnTo>
                  <a:pt x="1420279" y="622477"/>
                </a:lnTo>
                <a:lnTo>
                  <a:pt x="1420583" y="622935"/>
                </a:lnTo>
                <a:lnTo>
                  <a:pt x="1420876" y="623404"/>
                </a:lnTo>
                <a:lnTo>
                  <a:pt x="1420799" y="623049"/>
                </a:lnTo>
                <a:lnTo>
                  <a:pt x="1420583" y="622592"/>
                </a:lnTo>
                <a:lnTo>
                  <a:pt x="1420723" y="622477"/>
                </a:lnTo>
                <a:lnTo>
                  <a:pt x="1420939" y="622477"/>
                </a:lnTo>
                <a:lnTo>
                  <a:pt x="1420977" y="621880"/>
                </a:lnTo>
                <a:lnTo>
                  <a:pt x="1420774" y="621880"/>
                </a:lnTo>
                <a:lnTo>
                  <a:pt x="1420647" y="621880"/>
                </a:lnTo>
                <a:lnTo>
                  <a:pt x="1420342" y="622376"/>
                </a:lnTo>
                <a:lnTo>
                  <a:pt x="1420622" y="621880"/>
                </a:lnTo>
                <a:lnTo>
                  <a:pt x="1420469" y="621880"/>
                </a:lnTo>
                <a:lnTo>
                  <a:pt x="1420583" y="621499"/>
                </a:lnTo>
                <a:lnTo>
                  <a:pt x="1420558" y="621233"/>
                </a:lnTo>
                <a:lnTo>
                  <a:pt x="1420876" y="621233"/>
                </a:lnTo>
                <a:lnTo>
                  <a:pt x="1420952" y="621030"/>
                </a:lnTo>
                <a:lnTo>
                  <a:pt x="1421091" y="620255"/>
                </a:lnTo>
                <a:lnTo>
                  <a:pt x="1420723" y="621030"/>
                </a:lnTo>
                <a:lnTo>
                  <a:pt x="1421003" y="620255"/>
                </a:lnTo>
                <a:lnTo>
                  <a:pt x="1420533" y="621030"/>
                </a:lnTo>
                <a:lnTo>
                  <a:pt x="1420952" y="620255"/>
                </a:lnTo>
                <a:lnTo>
                  <a:pt x="1421676" y="619061"/>
                </a:lnTo>
                <a:lnTo>
                  <a:pt x="1421676" y="591947"/>
                </a:lnTo>
                <a:lnTo>
                  <a:pt x="1420660" y="591426"/>
                </a:lnTo>
                <a:lnTo>
                  <a:pt x="1420660" y="620255"/>
                </a:lnTo>
                <a:lnTo>
                  <a:pt x="1420456" y="620420"/>
                </a:lnTo>
                <a:lnTo>
                  <a:pt x="1420647" y="620255"/>
                </a:lnTo>
                <a:lnTo>
                  <a:pt x="1420660" y="591426"/>
                </a:lnTo>
                <a:lnTo>
                  <a:pt x="1420431" y="591299"/>
                </a:lnTo>
                <a:lnTo>
                  <a:pt x="1420431" y="620255"/>
                </a:lnTo>
                <a:lnTo>
                  <a:pt x="1419860" y="620890"/>
                </a:lnTo>
                <a:lnTo>
                  <a:pt x="1419669" y="621030"/>
                </a:lnTo>
                <a:lnTo>
                  <a:pt x="1420431" y="620255"/>
                </a:lnTo>
                <a:lnTo>
                  <a:pt x="1420431" y="591299"/>
                </a:lnTo>
                <a:lnTo>
                  <a:pt x="1414018" y="588010"/>
                </a:lnTo>
                <a:lnTo>
                  <a:pt x="1402715" y="582930"/>
                </a:lnTo>
                <a:lnTo>
                  <a:pt x="1391031" y="577850"/>
                </a:lnTo>
                <a:lnTo>
                  <a:pt x="1366393" y="567690"/>
                </a:lnTo>
                <a:lnTo>
                  <a:pt x="1354709" y="562610"/>
                </a:lnTo>
                <a:lnTo>
                  <a:pt x="1343660" y="557530"/>
                </a:lnTo>
                <a:lnTo>
                  <a:pt x="1334389" y="553720"/>
                </a:lnTo>
                <a:lnTo>
                  <a:pt x="1326515" y="548640"/>
                </a:lnTo>
                <a:lnTo>
                  <a:pt x="1323721" y="547370"/>
                </a:lnTo>
                <a:lnTo>
                  <a:pt x="1321828" y="546201"/>
                </a:lnTo>
                <a:lnTo>
                  <a:pt x="1321269" y="545693"/>
                </a:lnTo>
                <a:lnTo>
                  <a:pt x="1320609" y="545033"/>
                </a:lnTo>
                <a:lnTo>
                  <a:pt x="1320393" y="545033"/>
                </a:lnTo>
                <a:lnTo>
                  <a:pt x="1319682" y="545693"/>
                </a:lnTo>
                <a:lnTo>
                  <a:pt x="1319898" y="545693"/>
                </a:lnTo>
                <a:lnTo>
                  <a:pt x="1319491" y="546112"/>
                </a:lnTo>
                <a:lnTo>
                  <a:pt x="1319276" y="546201"/>
                </a:lnTo>
                <a:lnTo>
                  <a:pt x="1318933" y="546976"/>
                </a:lnTo>
                <a:lnTo>
                  <a:pt x="1318768" y="547370"/>
                </a:lnTo>
                <a:lnTo>
                  <a:pt x="1318641" y="547370"/>
                </a:lnTo>
                <a:lnTo>
                  <a:pt x="1318907" y="547014"/>
                </a:lnTo>
                <a:lnTo>
                  <a:pt x="1319149" y="546354"/>
                </a:lnTo>
                <a:lnTo>
                  <a:pt x="1319225" y="546201"/>
                </a:lnTo>
                <a:lnTo>
                  <a:pt x="1319441" y="545757"/>
                </a:lnTo>
                <a:lnTo>
                  <a:pt x="1319682" y="545693"/>
                </a:lnTo>
                <a:lnTo>
                  <a:pt x="1320342" y="545033"/>
                </a:lnTo>
                <a:lnTo>
                  <a:pt x="1320558" y="545033"/>
                </a:lnTo>
                <a:lnTo>
                  <a:pt x="1320482" y="544893"/>
                </a:lnTo>
                <a:lnTo>
                  <a:pt x="1323086" y="542290"/>
                </a:lnTo>
                <a:lnTo>
                  <a:pt x="1325880" y="541020"/>
                </a:lnTo>
                <a:lnTo>
                  <a:pt x="1333754" y="535940"/>
                </a:lnTo>
                <a:lnTo>
                  <a:pt x="1343533" y="530860"/>
                </a:lnTo>
                <a:lnTo>
                  <a:pt x="1354582" y="525780"/>
                </a:lnTo>
                <a:lnTo>
                  <a:pt x="1366520" y="520700"/>
                </a:lnTo>
                <a:lnTo>
                  <a:pt x="1378966" y="515620"/>
                </a:lnTo>
                <a:lnTo>
                  <a:pt x="1391285" y="509270"/>
                </a:lnTo>
                <a:lnTo>
                  <a:pt x="1433576" y="488950"/>
                </a:lnTo>
                <a:lnTo>
                  <a:pt x="1439799" y="482600"/>
                </a:lnTo>
                <a:lnTo>
                  <a:pt x="1440561" y="482600"/>
                </a:lnTo>
                <a:lnTo>
                  <a:pt x="1440942" y="481330"/>
                </a:lnTo>
                <a:lnTo>
                  <a:pt x="1442720" y="480060"/>
                </a:lnTo>
                <a:lnTo>
                  <a:pt x="1443990" y="477520"/>
                </a:lnTo>
                <a:lnTo>
                  <a:pt x="1444371" y="476250"/>
                </a:lnTo>
                <a:lnTo>
                  <a:pt x="1445387" y="474980"/>
                </a:lnTo>
                <a:lnTo>
                  <a:pt x="1446149" y="472440"/>
                </a:lnTo>
                <a:lnTo>
                  <a:pt x="1446403" y="469900"/>
                </a:lnTo>
                <a:lnTo>
                  <a:pt x="1446530" y="468630"/>
                </a:lnTo>
                <a:lnTo>
                  <a:pt x="1446784" y="467360"/>
                </a:lnTo>
                <a:lnTo>
                  <a:pt x="1446682" y="465378"/>
                </a:lnTo>
                <a:lnTo>
                  <a:pt x="1446657" y="464820"/>
                </a:lnTo>
                <a:lnTo>
                  <a:pt x="1446276" y="463550"/>
                </a:lnTo>
                <a:lnTo>
                  <a:pt x="1445641" y="461010"/>
                </a:lnTo>
                <a:lnTo>
                  <a:pt x="1445260" y="459740"/>
                </a:lnTo>
                <a:lnTo>
                  <a:pt x="1444498" y="458470"/>
                </a:lnTo>
                <a:lnTo>
                  <a:pt x="1443482" y="457200"/>
                </a:lnTo>
                <a:lnTo>
                  <a:pt x="1441958" y="454660"/>
                </a:lnTo>
                <a:lnTo>
                  <a:pt x="1441323" y="454660"/>
                </a:lnTo>
                <a:lnTo>
                  <a:pt x="1440688" y="453390"/>
                </a:lnTo>
                <a:lnTo>
                  <a:pt x="1439926" y="453390"/>
                </a:lnTo>
                <a:lnTo>
                  <a:pt x="1437640" y="450850"/>
                </a:lnTo>
                <a:lnTo>
                  <a:pt x="1437005" y="450850"/>
                </a:lnTo>
                <a:lnTo>
                  <a:pt x="1436243" y="449580"/>
                </a:lnTo>
                <a:lnTo>
                  <a:pt x="1435608" y="449580"/>
                </a:lnTo>
                <a:lnTo>
                  <a:pt x="1431036" y="447040"/>
                </a:lnTo>
                <a:lnTo>
                  <a:pt x="1426337" y="445770"/>
                </a:lnTo>
                <a:lnTo>
                  <a:pt x="1422908" y="444182"/>
                </a:lnTo>
                <a:lnTo>
                  <a:pt x="1422908" y="472440"/>
                </a:lnTo>
                <a:lnTo>
                  <a:pt x="1422730" y="472147"/>
                </a:lnTo>
                <a:lnTo>
                  <a:pt x="1422857" y="472224"/>
                </a:lnTo>
                <a:lnTo>
                  <a:pt x="1422908" y="472440"/>
                </a:lnTo>
                <a:lnTo>
                  <a:pt x="1422908" y="444182"/>
                </a:lnTo>
                <a:lnTo>
                  <a:pt x="1422488" y="443992"/>
                </a:lnTo>
                <a:lnTo>
                  <a:pt x="1422488" y="472020"/>
                </a:lnTo>
                <a:lnTo>
                  <a:pt x="1422222" y="472020"/>
                </a:lnTo>
                <a:lnTo>
                  <a:pt x="1420876" y="471182"/>
                </a:lnTo>
                <a:lnTo>
                  <a:pt x="1421282" y="471373"/>
                </a:lnTo>
                <a:lnTo>
                  <a:pt x="1422260" y="472020"/>
                </a:lnTo>
                <a:lnTo>
                  <a:pt x="1422488" y="472020"/>
                </a:lnTo>
                <a:lnTo>
                  <a:pt x="1421384" y="471182"/>
                </a:lnTo>
                <a:lnTo>
                  <a:pt x="1421663" y="471385"/>
                </a:lnTo>
                <a:lnTo>
                  <a:pt x="1422488" y="472020"/>
                </a:lnTo>
                <a:lnTo>
                  <a:pt x="1422488" y="443992"/>
                </a:lnTo>
                <a:lnTo>
                  <a:pt x="1421765" y="443649"/>
                </a:lnTo>
                <a:lnTo>
                  <a:pt x="1421765" y="464820"/>
                </a:lnTo>
                <a:lnTo>
                  <a:pt x="1421257" y="465099"/>
                </a:lnTo>
                <a:lnTo>
                  <a:pt x="1421752" y="464820"/>
                </a:lnTo>
                <a:lnTo>
                  <a:pt x="1421765" y="443649"/>
                </a:lnTo>
                <a:lnTo>
                  <a:pt x="1421231" y="443407"/>
                </a:lnTo>
                <a:lnTo>
                  <a:pt x="1421231" y="469658"/>
                </a:lnTo>
                <a:lnTo>
                  <a:pt x="1421003" y="469417"/>
                </a:lnTo>
                <a:lnTo>
                  <a:pt x="1420622" y="468630"/>
                </a:lnTo>
                <a:lnTo>
                  <a:pt x="1421231" y="469658"/>
                </a:lnTo>
                <a:lnTo>
                  <a:pt x="1421231" y="443407"/>
                </a:lnTo>
                <a:lnTo>
                  <a:pt x="1421079" y="443331"/>
                </a:lnTo>
                <a:lnTo>
                  <a:pt x="1421079" y="465378"/>
                </a:lnTo>
                <a:lnTo>
                  <a:pt x="1421003" y="465658"/>
                </a:lnTo>
                <a:lnTo>
                  <a:pt x="1420964" y="466090"/>
                </a:lnTo>
                <a:lnTo>
                  <a:pt x="1420622" y="467360"/>
                </a:lnTo>
                <a:lnTo>
                  <a:pt x="1420914" y="466090"/>
                </a:lnTo>
                <a:lnTo>
                  <a:pt x="1420952" y="465912"/>
                </a:lnTo>
                <a:lnTo>
                  <a:pt x="1420964" y="466090"/>
                </a:lnTo>
                <a:lnTo>
                  <a:pt x="1420964" y="465709"/>
                </a:lnTo>
                <a:lnTo>
                  <a:pt x="1420774" y="465924"/>
                </a:lnTo>
                <a:lnTo>
                  <a:pt x="1420939" y="465734"/>
                </a:lnTo>
                <a:lnTo>
                  <a:pt x="1420926" y="465556"/>
                </a:lnTo>
                <a:lnTo>
                  <a:pt x="1420812" y="465696"/>
                </a:lnTo>
                <a:lnTo>
                  <a:pt x="1420863" y="465378"/>
                </a:lnTo>
                <a:lnTo>
                  <a:pt x="1420114" y="465734"/>
                </a:lnTo>
                <a:lnTo>
                  <a:pt x="1420749" y="465378"/>
                </a:lnTo>
                <a:lnTo>
                  <a:pt x="1420876" y="464820"/>
                </a:lnTo>
                <a:lnTo>
                  <a:pt x="1420901" y="465302"/>
                </a:lnTo>
                <a:lnTo>
                  <a:pt x="1421066" y="464820"/>
                </a:lnTo>
                <a:lnTo>
                  <a:pt x="1421003" y="465239"/>
                </a:lnTo>
                <a:lnTo>
                  <a:pt x="1420977" y="465378"/>
                </a:lnTo>
                <a:lnTo>
                  <a:pt x="1421079" y="443331"/>
                </a:lnTo>
                <a:lnTo>
                  <a:pt x="1420876" y="443230"/>
                </a:lnTo>
                <a:lnTo>
                  <a:pt x="1415034" y="441960"/>
                </a:lnTo>
                <a:lnTo>
                  <a:pt x="1408303" y="439420"/>
                </a:lnTo>
                <a:lnTo>
                  <a:pt x="1401572" y="438150"/>
                </a:lnTo>
                <a:lnTo>
                  <a:pt x="1386586" y="435610"/>
                </a:lnTo>
                <a:lnTo>
                  <a:pt x="1353566" y="430530"/>
                </a:lnTo>
                <a:lnTo>
                  <a:pt x="1336294" y="426720"/>
                </a:lnTo>
                <a:lnTo>
                  <a:pt x="1303147" y="421640"/>
                </a:lnTo>
                <a:lnTo>
                  <a:pt x="1288161" y="419100"/>
                </a:lnTo>
                <a:lnTo>
                  <a:pt x="1274953" y="415290"/>
                </a:lnTo>
                <a:lnTo>
                  <a:pt x="1270482" y="414261"/>
                </a:lnTo>
                <a:lnTo>
                  <a:pt x="1255991" y="414261"/>
                </a:lnTo>
                <a:lnTo>
                  <a:pt x="1256004" y="414108"/>
                </a:lnTo>
                <a:lnTo>
                  <a:pt x="1256030" y="413918"/>
                </a:lnTo>
                <a:lnTo>
                  <a:pt x="1256068" y="413639"/>
                </a:lnTo>
                <a:lnTo>
                  <a:pt x="1255509" y="414121"/>
                </a:lnTo>
                <a:lnTo>
                  <a:pt x="1255979" y="413550"/>
                </a:lnTo>
                <a:lnTo>
                  <a:pt x="1256106" y="413359"/>
                </a:lnTo>
                <a:lnTo>
                  <a:pt x="1256411" y="411480"/>
                </a:lnTo>
                <a:lnTo>
                  <a:pt x="1256207" y="412750"/>
                </a:lnTo>
                <a:lnTo>
                  <a:pt x="1256106" y="413359"/>
                </a:lnTo>
                <a:lnTo>
                  <a:pt x="1256157" y="413550"/>
                </a:lnTo>
                <a:lnTo>
                  <a:pt x="1256449" y="413550"/>
                </a:lnTo>
                <a:lnTo>
                  <a:pt x="1257134" y="412953"/>
                </a:lnTo>
                <a:lnTo>
                  <a:pt x="1257427" y="412750"/>
                </a:lnTo>
                <a:lnTo>
                  <a:pt x="1258824" y="411480"/>
                </a:lnTo>
                <a:lnTo>
                  <a:pt x="1257427" y="412750"/>
                </a:lnTo>
                <a:lnTo>
                  <a:pt x="1256779" y="413359"/>
                </a:lnTo>
                <a:lnTo>
                  <a:pt x="1256449" y="413550"/>
                </a:lnTo>
                <a:lnTo>
                  <a:pt x="1256576" y="413550"/>
                </a:lnTo>
                <a:lnTo>
                  <a:pt x="1267663" y="413550"/>
                </a:lnTo>
                <a:lnTo>
                  <a:pt x="1264666" y="412750"/>
                </a:lnTo>
                <a:lnTo>
                  <a:pt x="1260475" y="411480"/>
                </a:lnTo>
                <a:lnTo>
                  <a:pt x="1259484" y="410997"/>
                </a:lnTo>
                <a:lnTo>
                  <a:pt x="1262176" y="409003"/>
                </a:lnTo>
                <a:lnTo>
                  <a:pt x="1266952" y="406400"/>
                </a:lnTo>
                <a:lnTo>
                  <a:pt x="1272286" y="403860"/>
                </a:lnTo>
                <a:lnTo>
                  <a:pt x="1278255" y="400050"/>
                </a:lnTo>
                <a:lnTo>
                  <a:pt x="1292225" y="393700"/>
                </a:lnTo>
                <a:lnTo>
                  <a:pt x="1308100" y="387350"/>
                </a:lnTo>
                <a:lnTo>
                  <a:pt x="1325245" y="381000"/>
                </a:lnTo>
                <a:lnTo>
                  <a:pt x="1343025" y="373380"/>
                </a:lnTo>
                <a:lnTo>
                  <a:pt x="1394968" y="351790"/>
                </a:lnTo>
                <a:lnTo>
                  <a:pt x="1428877" y="332740"/>
                </a:lnTo>
                <a:lnTo>
                  <a:pt x="1434084" y="327660"/>
                </a:lnTo>
                <a:lnTo>
                  <a:pt x="1437640" y="325120"/>
                </a:lnTo>
                <a:lnTo>
                  <a:pt x="1438529" y="323850"/>
                </a:lnTo>
                <a:lnTo>
                  <a:pt x="1441450" y="320040"/>
                </a:lnTo>
                <a:lnTo>
                  <a:pt x="1442466" y="317500"/>
                </a:lnTo>
                <a:lnTo>
                  <a:pt x="1444371" y="313690"/>
                </a:lnTo>
                <a:lnTo>
                  <a:pt x="1445387" y="311150"/>
                </a:lnTo>
                <a:lnTo>
                  <a:pt x="1445895" y="307340"/>
                </a:lnTo>
                <a:lnTo>
                  <a:pt x="1446060" y="306501"/>
                </a:lnTo>
                <a:lnTo>
                  <a:pt x="1446149" y="304901"/>
                </a:lnTo>
                <a:lnTo>
                  <a:pt x="1445895" y="303530"/>
                </a:lnTo>
                <a:lnTo>
                  <a:pt x="1445387" y="299720"/>
                </a:lnTo>
                <a:lnTo>
                  <a:pt x="1445133" y="298450"/>
                </a:lnTo>
                <a:lnTo>
                  <a:pt x="1444752" y="297180"/>
                </a:lnTo>
                <a:lnTo>
                  <a:pt x="1444117" y="295910"/>
                </a:lnTo>
                <a:lnTo>
                  <a:pt x="1442085" y="292100"/>
                </a:lnTo>
                <a:lnTo>
                  <a:pt x="1441577" y="290830"/>
                </a:lnTo>
                <a:lnTo>
                  <a:pt x="1414653" y="270510"/>
                </a:lnTo>
                <a:lnTo>
                  <a:pt x="1407668" y="266700"/>
                </a:lnTo>
                <a:lnTo>
                  <a:pt x="1357122" y="245110"/>
                </a:lnTo>
                <a:lnTo>
                  <a:pt x="1338707" y="238760"/>
                </a:lnTo>
                <a:lnTo>
                  <a:pt x="1320800" y="231140"/>
                </a:lnTo>
                <a:lnTo>
                  <a:pt x="1303655" y="224790"/>
                </a:lnTo>
                <a:lnTo>
                  <a:pt x="1287907" y="218440"/>
                </a:lnTo>
                <a:lnTo>
                  <a:pt x="1280795" y="214630"/>
                </a:lnTo>
                <a:lnTo>
                  <a:pt x="1274445" y="212090"/>
                </a:lnTo>
                <a:lnTo>
                  <a:pt x="1268984" y="209550"/>
                </a:lnTo>
                <a:lnTo>
                  <a:pt x="1264031" y="205740"/>
                </a:lnTo>
                <a:lnTo>
                  <a:pt x="1262253" y="204470"/>
                </a:lnTo>
                <a:lnTo>
                  <a:pt x="1260475" y="203200"/>
                </a:lnTo>
                <a:lnTo>
                  <a:pt x="1257808" y="201930"/>
                </a:lnTo>
                <a:lnTo>
                  <a:pt x="1261808" y="199517"/>
                </a:lnTo>
                <a:lnTo>
                  <a:pt x="1289050" y="190500"/>
                </a:lnTo>
                <a:lnTo>
                  <a:pt x="1297940" y="187960"/>
                </a:lnTo>
                <a:lnTo>
                  <a:pt x="1307465" y="185420"/>
                </a:lnTo>
                <a:lnTo>
                  <a:pt x="1327912" y="180340"/>
                </a:lnTo>
                <a:lnTo>
                  <a:pt x="1349756" y="176530"/>
                </a:lnTo>
                <a:lnTo>
                  <a:pt x="1395222" y="166370"/>
                </a:lnTo>
                <a:lnTo>
                  <a:pt x="1438275" y="157480"/>
                </a:lnTo>
                <a:lnTo>
                  <a:pt x="1482090" y="144780"/>
                </a:lnTo>
                <a:lnTo>
                  <a:pt x="1489202" y="140970"/>
                </a:lnTo>
                <a:lnTo>
                  <a:pt x="1495171" y="138430"/>
                </a:lnTo>
                <a:lnTo>
                  <a:pt x="1499235" y="134620"/>
                </a:lnTo>
                <a:lnTo>
                  <a:pt x="1500632" y="134620"/>
                </a:lnTo>
                <a:lnTo>
                  <a:pt x="1504823" y="129540"/>
                </a:lnTo>
                <a:lnTo>
                  <a:pt x="1505585" y="129540"/>
                </a:lnTo>
                <a:lnTo>
                  <a:pt x="1506093" y="128270"/>
                </a:lnTo>
                <a:lnTo>
                  <a:pt x="1507744" y="125730"/>
                </a:lnTo>
                <a:lnTo>
                  <a:pt x="1508379" y="124460"/>
                </a:lnTo>
                <a:lnTo>
                  <a:pt x="1508887" y="123190"/>
                </a:lnTo>
                <a:lnTo>
                  <a:pt x="1509141" y="121920"/>
                </a:lnTo>
                <a:lnTo>
                  <a:pt x="1509776" y="119380"/>
                </a:lnTo>
                <a:lnTo>
                  <a:pt x="1510030" y="1181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7" name="object 77"/>
          <p:cNvSpPr txBox="1"/>
          <p:nvPr/>
        </p:nvSpPr>
        <p:spPr>
          <a:xfrm>
            <a:off x="4140200" y="4345940"/>
            <a:ext cx="1746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Arial MT"/>
                <a:cs typeface="Arial MT"/>
              </a:rPr>
              <a:t>+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318508" y="4058157"/>
            <a:ext cx="1511935" cy="863600"/>
          </a:xfrm>
          <a:custGeom>
            <a:avLst/>
            <a:gdLst/>
            <a:ahLst/>
            <a:cxnLst/>
            <a:rect l="l" t="t" r="r" b="b"/>
            <a:pathLst>
              <a:path w="1511935" h="863600">
                <a:moveTo>
                  <a:pt x="26085" y="200533"/>
                </a:moveTo>
                <a:lnTo>
                  <a:pt x="25946" y="199745"/>
                </a:lnTo>
                <a:lnTo>
                  <a:pt x="25717" y="199390"/>
                </a:lnTo>
                <a:lnTo>
                  <a:pt x="25819" y="200660"/>
                </a:lnTo>
                <a:lnTo>
                  <a:pt x="25844" y="201930"/>
                </a:lnTo>
                <a:lnTo>
                  <a:pt x="25958" y="201472"/>
                </a:lnTo>
                <a:lnTo>
                  <a:pt x="25971" y="201028"/>
                </a:lnTo>
                <a:lnTo>
                  <a:pt x="26060" y="201218"/>
                </a:lnTo>
                <a:lnTo>
                  <a:pt x="26085" y="200533"/>
                </a:lnTo>
                <a:close/>
              </a:path>
              <a:path w="1511935" h="863600">
                <a:moveTo>
                  <a:pt x="192405" y="304812"/>
                </a:moveTo>
                <a:lnTo>
                  <a:pt x="192328" y="304939"/>
                </a:lnTo>
                <a:lnTo>
                  <a:pt x="192341" y="305104"/>
                </a:lnTo>
                <a:lnTo>
                  <a:pt x="192405" y="304812"/>
                </a:lnTo>
                <a:close/>
              </a:path>
              <a:path w="1511935" h="863600">
                <a:moveTo>
                  <a:pt x="192430" y="305282"/>
                </a:moveTo>
                <a:close/>
              </a:path>
              <a:path w="1511935" h="863600">
                <a:moveTo>
                  <a:pt x="283083" y="111760"/>
                </a:moveTo>
                <a:lnTo>
                  <a:pt x="281686" y="105410"/>
                </a:lnTo>
                <a:lnTo>
                  <a:pt x="279781" y="100330"/>
                </a:lnTo>
                <a:lnTo>
                  <a:pt x="278130" y="97790"/>
                </a:lnTo>
                <a:lnTo>
                  <a:pt x="277749" y="96520"/>
                </a:lnTo>
                <a:lnTo>
                  <a:pt x="277114" y="96520"/>
                </a:lnTo>
                <a:lnTo>
                  <a:pt x="273685" y="91440"/>
                </a:lnTo>
                <a:lnTo>
                  <a:pt x="266192" y="83820"/>
                </a:lnTo>
                <a:lnTo>
                  <a:pt x="258191" y="78193"/>
                </a:lnTo>
                <a:lnTo>
                  <a:pt x="258191" y="113030"/>
                </a:lnTo>
                <a:lnTo>
                  <a:pt x="257759" y="113880"/>
                </a:lnTo>
                <a:lnTo>
                  <a:pt x="257683" y="114046"/>
                </a:lnTo>
                <a:lnTo>
                  <a:pt x="257492" y="114287"/>
                </a:lnTo>
                <a:lnTo>
                  <a:pt x="257581" y="114046"/>
                </a:lnTo>
                <a:lnTo>
                  <a:pt x="257454" y="114173"/>
                </a:lnTo>
                <a:lnTo>
                  <a:pt x="257340" y="113969"/>
                </a:lnTo>
                <a:lnTo>
                  <a:pt x="257225" y="114363"/>
                </a:lnTo>
                <a:lnTo>
                  <a:pt x="257213" y="114655"/>
                </a:lnTo>
                <a:lnTo>
                  <a:pt x="257200" y="114833"/>
                </a:lnTo>
                <a:lnTo>
                  <a:pt x="257187" y="115112"/>
                </a:lnTo>
                <a:lnTo>
                  <a:pt x="257149" y="114973"/>
                </a:lnTo>
                <a:lnTo>
                  <a:pt x="257149" y="114820"/>
                </a:lnTo>
                <a:lnTo>
                  <a:pt x="257213" y="114655"/>
                </a:lnTo>
                <a:lnTo>
                  <a:pt x="257213" y="114388"/>
                </a:lnTo>
                <a:lnTo>
                  <a:pt x="256921" y="114655"/>
                </a:lnTo>
                <a:lnTo>
                  <a:pt x="255905" y="115570"/>
                </a:lnTo>
                <a:lnTo>
                  <a:pt x="257251" y="113880"/>
                </a:lnTo>
                <a:lnTo>
                  <a:pt x="257378" y="113880"/>
                </a:lnTo>
                <a:lnTo>
                  <a:pt x="257683" y="113880"/>
                </a:lnTo>
                <a:lnTo>
                  <a:pt x="258191" y="113030"/>
                </a:lnTo>
                <a:lnTo>
                  <a:pt x="258191" y="78193"/>
                </a:lnTo>
                <a:lnTo>
                  <a:pt x="257937" y="78016"/>
                </a:lnTo>
                <a:lnTo>
                  <a:pt x="257937" y="113030"/>
                </a:lnTo>
                <a:lnTo>
                  <a:pt x="257454" y="113474"/>
                </a:lnTo>
                <a:lnTo>
                  <a:pt x="257556" y="113030"/>
                </a:lnTo>
                <a:lnTo>
                  <a:pt x="257937" y="113030"/>
                </a:lnTo>
                <a:lnTo>
                  <a:pt x="257937" y="78016"/>
                </a:lnTo>
                <a:lnTo>
                  <a:pt x="257340" y="77597"/>
                </a:lnTo>
                <a:lnTo>
                  <a:pt x="257340" y="113576"/>
                </a:lnTo>
                <a:lnTo>
                  <a:pt x="257302" y="113030"/>
                </a:lnTo>
                <a:lnTo>
                  <a:pt x="257340" y="113576"/>
                </a:lnTo>
                <a:lnTo>
                  <a:pt x="257340" y="77597"/>
                </a:lnTo>
                <a:lnTo>
                  <a:pt x="257175" y="77470"/>
                </a:lnTo>
                <a:lnTo>
                  <a:pt x="246507" y="69850"/>
                </a:lnTo>
                <a:lnTo>
                  <a:pt x="234442" y="63500"/>
                </a:lnTo>
                <a:lnTo>
                  <a:pt x="220980" y="55880"/>
                </a:lnTo>
                <a:lnTo>
                  <a:pt x="206375" y="49530"/>
                </a:lnTo>
                <a:lnTo>
                  <a:pt x="190627" y="43180"/>
                </a:lnTo>
                <a:lnTo>
                  <a:pt x="173863" y="35560"/>
                </a:lnTo>
                <a:lnTo>
                  <a:pt x="156464" y="27940"/>
                </a:lnTo>
                <a:lnTo>
                  <a:pt x="138430" y="21590"/>
                </a:lnTo>
                <a:lnTo>
                  <a:pt x="119761" y="13970"/>
                </a:lnTo>
                <a:lnTo>
                  <a:pt x="82042" y="0"/>
                </a:lnTo>
                <a:lnTo>
                  <a:pt x="72898" y="24130"/>
                </a:lnTo>
                <a:lnTo>
                  <a:pt x="110744" y="38100"/>
                </a:lnTo>
                <a:lnTo>
                  <a:pt x="129159" y="45720"/>
                </a:lnTo>
                <a:lnTo>
                  <a:pt x="147066" y="52070"/>
                </a:lnTo>
                <a:lnTo>
                  <a:pt x="164338" y="59690"/>
                </a:lnTo>
                <a:lnTo>
                  <a:pt x="180594" y="66040"/>
                </a:lnTo>
                <a:lnTo>
                  <a:pt x="195834" y="73660"/>
                </a:lnTo>
                <a:lnTo>
                  <a:pt x="209931" y="80010"/>
                </a:lnTo>
                <a:lnTo>
                  <a:pt x="222631" y="86360"/>
                </a:lnTo>
                <a:lnTo>
                  <a:pt x="233807" y="92710"/>
                </a:lnTo>
                <a:lnTo>
                  <a:pt x="250317" y="104140"/>
                </a:lnTo>
                <a:lnTo>
                  <a:pt x="255143" y="109220"/>
                </a:lnTo>
                <a:lnTo>
                  <a:pt x="256413" y="111760"/>
                </a:lnTo>
                <a:lnTo>
                  <a:pt x="255397" y="110490"/>
                </a:lnTo>
                <a:lnTo>
                  <a:pt x="257048" y="113030"/>
                </a:lnTo>
                <a:lnTo>
                  <a:pt x="257238" y="113677"/>
                </a:lnTo>
                <a:lnTo>
                  <a:pt x="257022" y="113880"/>
                </a:lnTo>
                <a:lnTo>
                  <a:pt x="253873" y="116840"/>
                </a:lnTo>
                <a:lnTo>
                  <a:pt x="249682" y="118110"/>
                </a:lnTo>
                <a:lnTo>
                  <a:pt x="244729" y="120650"/>
                </a:lnTo>
                <a:lnTo>
                  <a:pt x="238379" y="123190"/>
                </a:lnTo>
                <a:lnTo>
                  <a:pt x="231140" y="125730"/>
                </a:lnTo>
                <a:lnTo>
                  <a:pt x="222885" y="127000"/>
                </a:lnTo>
                <a:lnTo>
                  <a:pt x="213995" y="129540"/>
                </a:lnTo>
                <a:lnTo>
                  <a:pt x="204470" y="132080"/>
                </a:lnTo>
                <a:lnTo>
                  <a:pt x="183769" y="137160"/>
                </a:lnTo>
                <a:lnTo>
                  <a:pt x="161671" y="140970"/>
                </a:lnTo>
                <a:lnTo>
                  <a:pt x="116078" y="151130"/>
                </a:lnTo>
                <a:lnTo>
                  <a:pt x="72644" y="160020"/>
                </a:lnTo>
                <a:lnTo>
                  <a:pt x="28702" y="172720"/>
                </a:lnTo>
                <a:lnTo>
                  <a:pt x="27051" y="173342"/>
                </a:lnTo>
                <a:lnTo>
                  <a:pt x="27051" y="201930"/>
                </a:lnTo>
                <a:lnTo>
                  <a:pt x="26581" y="202234"/>
                </a:lnTo>
                <a:lnTo>
                  <a:pt x="25984" y="202603"/>
                </a:lnTo>
                <a:lnTo>
                  <a:pt x="26009" y="202463"/>
                </a:lnTo>
                <a:lnTo>
                  <a:pt x="25869" y="202565"/>
                </a:lnTo>
                <a:lnTo>
                  <a:pt x="25654" y="202730"/>
                </a:lnTo>
                <a:lnTo>
                  <a:pt x="25869" y="202463"/>
                </a:lnTo>
                <a:lnTo>
                  <a:pt x="25844" y="201930"/>
                </a:lnTo>
                <a:lnTo>
                  <a:pt x="25654" y="202234"/>
                </a:lnTo>
                <a:lnTo>
                  <a:pt x="25768" y="200533"/>
                </a:lnTo>
                <a:lnTo>
                  <a:pt x="25717" y="199390"/>
                </a:lnTo>
                <a:lnTo>
                  <a:pt x="25692" y="199047"/>
                </a:lnTo>
                <a:lnTo>
                  <a:pt x="25768" y="199186"/>
                </a:lnTo>
                <a:lnTo>
                  <a:pt x="25717" y="199390"/>
                </a:lnTo>
                <a:lnTo>
                  <a:pt x="25971" y="199745"/>
                </a:lnTo>
                <a:lnTo>
                  <a:pt x="25882" y="199390"/>
                </a:lnTo>
                <a:lnTo>
                  <a:pt x="25971" y="199745"/>
                </a:lnTo>
                <a:lnTo>
                  <a:pt x="26085" y="200533"/>
                </a:lnTo>
                <a:lnTo>
                  <a:pt x="26174" y="201028"/>
                </a:lnTo>
                <a:lnTo>
                  <a:pt x="26289" y="200660"/>
                </a:lnTo>
                <a:lnTo>
                  <a:pt x="26187" y="201472"/>
                </a:lnTo>
                <a:lnTo>
                  <a:pt x="26263" y="201701"/>
                </a:lnTo>
                <a:lnTo>
                  <a:pt x="26162" y="201472"/>
                </a:lnTo>
                <a:lnTo>
                  <a:pt x="26047" y="202234"/>
                </a:lnTo>
                <a:lnTo>
                  <a:pt x="26060" y="201218"/>
                </a:lnTo>
                <a:lnTo>
                  <a:pt x="25958" y="201472"/>
                </a:lnTo>
                <a:lnTo>
                  <a:pt x="25869" y="202463"/>
                </a:lnTo>
                <a:lnTo>
                  <a:pt x="26009" y="202463"/>
                </a:lnTo>
                <a:lnTo>
                  <a:pt x="26263" y="202120"/>
                </a:lnTo>
                <a:lnTo>
                  <a:pt x="26365" y="201968"/>
                </a:lnTo>
                <a:lnTo>
                  <a:pt x="26555" y="202196"/>
                </a:lnTo>
                <a:lnTo>
                  <a:pt x="27051" y="201930"/>
                </a:lnTo>
                <a:lnTo>
                  <a:pt x="27051" y="173342"/>
                </a:lnTo>
                <a:lnTo>
                  <a:pt x="26670" y="173482"/>
                </a:lnTo>
                <a:lnTo>
                  <a:pt x="26670" y="200660"/>
                </a:lnTo>
                <a:lnTo>
                  <a:pt x="26555" y="200533"/>
                </a:lnTo>
                <a:lnTo>
                  <a:pt x="26035" y="199631"/>
                </a:lnTo>
                <a:lnTo>
                  <a:pt x="26581" y="200533"/>
                </a:lnTo>
                <a:lnTo>
                  <a:pt x="26670" y="200660"/>
                </a:lnTo>
                <a:lnTo>
                  <a:pt x="26670" y="173482"/>
                </a:lnTo>
                <a:lnTo>
                  <a:pt x="25463" y="173926"/>
                </a:lnTo>
                <a:lnTo>
                  <a:pt x="25463" y="203365"/>
                </a:lnTo>
                <a:lnTo>
                  <a:pt x="25044" y="203746"/>
                </a:lnTo>
                <a:lnTo>
                  <a:pt x="25463" y="203365"/>
                </a:lnTo>
                <a:lnTo>
                  <a:pt x="25463" y="173926"/>
                </a:lnTo>
                <a:lnTo>
                  <a:pt x="25273" y="173990"/>
                </a:lnTo>
                <a:lnTo>
                  <a:pt x="25273" y="203200"/>
                </a:lnTo>
                <a:lnTo>
                  <a:pt x="25171" y="203454"/>
                </a:lnTo>
                <a:lnTo>
                  <a:pt x="24841" y="203733"/>
                </a:lnTo>
                <a:lnTo>
                  <a:pt x="25273" y="203200"/>
                </a:lnTo>
                <a:lnTo>
                  <a:pt x="25273" y="173990"/>
                </a:lnTo>
                <a:lnTo>
                  <a:pt x="21844" y="175260"/>
                </a:lnTo>
                <a:lnTo>
                  <a:pt x="16002" y="179070"/>
                </a:lnTo>
                <a:lnTo>
                  <a:pt x="10922" y="181610"/>
                </a:lnTo>
                <a:lnTo>
                  <a:pt x="10160" y="182880"/>
                </a:lnTo>
                <a:lnTo>
                  <a:pt x="9398" y="182880"/>
                </a:lnTo>
                <a:lnTo>
                  <a:pt x="5080" y="187960"/>
                </a:lnTo>
                <a:lnTo>
                  <a:pt x="4445" y="187960"/>
                </a:lnTo>
                <a:lnTo>
                  <a:pt x="3810" y="189230"/>
                </a:lnTo>
                <a:lnTo>
                  <a:pt x="2159" y="191770"/>
                </a:lnTo>
                <a:lnTo>
                  <a:pt x="1397" y="194310"/>
                </a:lnTo>
                <a:lnTo>
                  <a:pt x="889" y="195580"/>
                </a:lnTo>
                <a:lnTo>
                  <a:pt x="635" y="196850"/>
                </a:lnTo>
                <a:lnTo>
                  <a:pt x="508" y="198120"/>
                </a:lnTo>
                <a:lnTo>
                  <a:pt x="381" y="199390"/>
                </a:lnTo>
                <a:lnTo>
                  <a:pt x="254" y="200660"/>
                </a:lnTo>
                <a:lnTo>
                  <a:pt x="241" y="203746"/>
                </a:lnTo>
                <a:lnTo>
                  <a:pt x="1270" y="208280"/>
                </a:lnTo>
                <a:lnTo>
                  <a:pt x="1651" y="209550"/>
                </a:lnTo>
                <a:lnTo>
                  <a:pt x="2159" y="210820"/>
                </a:lnTo>
                <a:lnTo>
                  <a:pt x="2794" y="210820"/>
                </a:lnTo>
                <a:lnTo>
                  <a:pt x="4826" y="214630"/>
                </a:lnTo>
                <a:lnTo>
                  <a:pt x="5207" y="215900"/>
                </a:lnTo>
                <a:lnTo>
                  <a:pt x="6350" y="215900"/>
                </a:lnTo>
                <a:lnTo>
                  <a:pt x="9144" y="219710"/>
                </a:lnTo>
                <a:lnTo>
                  <a:pt x="48006" y="241300"/>
                </a:lnTo>
                <a:lnTo>
                  <a:pt x="64643" y="248920"/>
                </a:lnTo>
                <a:lnTo>
                  <a:pt x="82423" y="255270"/>
                </a:lnTo>
                <a:lnTo>
                  <a:pt x="100965" y="262890"/>
                </a:lnTo>
                <a:lnTo>
                  <a:pt x="119380" y="269240"/>
                </a:lnTo>
                <a:lnTo>
                  <a:pt x="137287" y="276860"/>
                </a:lnTo>
                <a:lnTo>
                  <a:pt x="153924" y="283210"/>
                </a:lnTo>
                <a:lnTo>
                  <a:pt x="161417" y="285750"/>
                </a:lnTo>
                <a:lnTo>
                  <a:pt x="168402" y="289560"/>
                </a:lnTo>
                <a:lnTo>
                  <a:pt x="174879" y="293370"/>
                </a:lnTo>
                <a:lnTo>
                  <a:pt x="180467" y="295910"/>
                </a:lnTo>
                <a:lnTo>
                  <a:pt x="185293" y="299720"/>
                </a:lnTo>
                <a:lnTo>
                  <a:pt x="189103" y="302260"/>
                </a:lnTo>
                <a:lnTo>
                  <a:pt x="191109" y="304380"/>
                </a:lnTo>
                <a:lnTo>
                  <a:pt x="191871" y="305104"/>
                </a:lnTo>
                <a:lnTo>
                  <a:pt x="192214" y="305104"/>
                </a:lnTo>
                <a:lnTo>
                  <a:pt x="192151" y="303530"/>
                </a:lnTo>
                <a:lnTo>
                  <a:pt x="192252" y="304380"/>
                </a:lnTo>
                <a:lnTo>
                  <a:pt x="192328" y="304939"/>
                </a:lnTo>
                <a:lnTo>
                  <a:pt x="192405" y="304800"/>
                </a:lnTo>
                <a:lnTo>
                  <a:pt x="192405" y="304380"/>
                </a:lnTo>
                <a:lnTo>
                  <a:pt x="192443" y="304558"/>
                </a:lnTo>
                <a:lnTo>
                  <a:pt x="192646" y="304380"/>
                </a:lnTo>
                <a:lnTo>
                  <a:pt x="192659" y="303530"/>
                </a:lnTo>
                <a:lnTo>
                  <a:pt x="192659" y="304380"/>
                </a:lnTo>
                <a:lnTo>
                  <a:pt x="192481" y="304673"/>
                </a:lnTo>
                <a:lnTo>
                  <a:pt x="192608" y="305104"/>
                </a:lnTo>
                <a:lnTo>
                  <a:pt x="192493" y="305447"/>
                </a:lnTo>
                <a:lnTo>
                  <a:pt x="192570" y="305638"/>
                </a:lnTo>
                <a:lnTo>
                  <a:pt x="192633" y="305777"/>
                </a:lnTo>
                <a:lnTo>
                  <a:pt x="192455" y="305828"/>
                </a:lnTo>
                <a:lnTo>
                  <a:pt x="192443" y="305549"/>
                </a:lnTo>
                <a:lnTo>
                  <a:pt x="192303" y="305828"/>
                </a:lnTo>
                <a:lnTo>
                  <a:pt x="192138" y="306133"/>
                </a:lnTo>
                <a:lnTo>
                  <a:pt x="192239" y="305828"/>
                </a:lnTo>
                <a:lnTo>
                  <a:pt x="192290" y="305435"/>
                </a:lnTo>
                <a:lnTo>
                  <a:pt x="191884" y="305828"/>
                </a:lnTo>
                <a:lnTo>
                  <a:pt x="191960" y="305663"/>
                </a:lnTo>
                <a:lnTo>
                  <a:pt x="191782" y="305828"/>
                </a:lnTo>
                <a:lnTo>
                  <a:pt x="191516" y="306133"/>
                </a:lnTo>
                <a:lnTo>
                  <a:pt x="191681" y="305993"/>
                </a:lnTo>
                <a:lnTo>
                  <a:pt x="191604" y="306133"/>
                </a:lnTo>
                <a:lnTo>
                  <a:pt x="190373" y="307340"/>
                </a:lnTo>
                <a:lnTo>
                  <a:pt x="188087" y="309880"/>
                </a:lnTo>
                <a:lnTo>
                  <a:pt x="184658" y="312420"/>
                </a:lnTo>
                <a:lnTo>
                  <a:pt x="180467" y="314960"/>
                </a:lnTo>
                <a:lnTo>
                  <a:pt x="175260" y="318770"/>
                </a:lnTo>
                <a:lnTo>
                  <a:pt x="169164" y="321310"/>
                </a:lnTo>
                <a:lnTo>
                  <a:pt x="155194" y="328930"/>
                </a:lnTo>
                <a:lnTo>
                  <a:pt x="139446" y="335280"/>
                </a:lnTo>
                <a:lnTo>
                  <a:pt x="122428" y="342900"/>
                </a:lnTo>
                <a:lnTo>
                  <a:pt x="104648" y="349250"/>
                </a:lnTo>
                <a:lnTo>
                  <a:pt x="86868" y="356870"/>
                </a:lnTo>
                <a:lnTo>
                  <a:pt x="69469" y="363220"/>
                </a:lnTo>
                <a:lnTo>
                  <a:pt x="53086" y="370840"/>
                </a:lnTo>
                <a:lnTo>
                  <a:pt x="38227" y="377190"/>
                </a:lnTo>
                <a:lnTo>
                  <a:pt x="31369" y="379730"/>
                </a:lnTo>
                <a:lnTo>
                  <a:pt x="25019" y="383540"/>
                </a:lnTo>
                <a:lnTo>
                  <a:pt x="19558" y="387350"/>
                </a:lnTo>
                <a:lnTo>
                  <a:pt x="14351" y="389890"/>
                </a:lnTo>
                <a:lnTo>
                  <a:pt x="9144" y="393700"/>
                </a:lnTo>
                <a:lnTo>
                  <a:pt x="8763" y="394970"/>
                </a:lnTo>
                <a:lnTo>
                  <a:pt x="6223" y="397510"/>
                </a:lnTo>
                <a:lnTo>
                  <a:pt x="5588" y="398780"/>
                </a:lnTo>
                <a:lnTo>
                  <a:pt x="4572" y="400050"/>
                </a:lnTo>
                <a:lnTo>
                  <a:pt x="2921" y="402590"/>
                </a:lnTo>
                <a:lnTo>
                  <a:pt x="1651" y="405130"/>
                </a:lnTo>
                <a:lnTo>
                  <a:pt x="1397" y="406400"/>
                </a:lnTo>
                <a:lnTo>
                  <a:pt x="381" y="410210"/>
                </a:lnTo>
                <a:lnTo>
                  <a:pt x="469" y="413156"/>
                </a:lnTo>
                <a:lnTo>
                  <a:pt x="1270" y="416560"/>
                </a:lnTo>
                <a:lnTo>
                  <a:pt x="1524" y="417830"/>
                </a:lnTo>
                <a:lnTo>
                  <a:pt x="2159" y="419100"/>
                </a:lnTo>
                <a:lnTo>
                  <a:pt x="3048" y="420370"/>
                </a:lnTo>
                <a:lnTo>
                  <a:pt x="5207" y="424180"/>
                </a:lnTo>
                <a:lnTo>
                  <a:pt x="5969" y="425450"/>
                </a:lnTo>
                <a:lnTo>
                  <a:pt x="6858" y="426720"/>
                </a:lnTo>
                <a:lnTo>
                  <a:pt x="9398" y="427990"/>
                </a:lnTo>
                <a:lnTo>
                  <a:pt x="9906" y="429260"/>
                </a:lnTo>
                <a:lnTo>
                  <a:pt x="10414" y="429260"/>
                </a:lnTo>
                <a:lnTo>
                  <a:pt x="14351" y="431800"/>
                </a:lnTo>
                <a:lnTo>
                  <a:pt x="25527" y="436880"/>
                </a:lnTo>
                <a:lnTo>
                  <a:pt x="31877" y="438150"/>
                </a:lnTo>
                <a:lnTo>
                  <a:pt x="38481" y="440690"/>
                </a:lnTo>
                <a:lnTo>
                  <a:pt x="52959" y="444500"/>
                </a:lnTo>
                <a:lnTo>
                  <a:pt x="68834" y="447040"/>
                </a:lnTo>
                <a:lnTo>
                  <a:pt x="103378" y="452120"/>
                </a:lnTo>
                <a:lnTo>
                  <a:pt x="120904" y="455930"/>
                </a:lnTo>
                <a:lnTo>
                  <a:pt x="168402" y="463550"/>
                </a:lnTo>
                <a:lnTo>
                  <a:pt x="185674" y="468630"/>
                </a:lnTo>
                <a:lnTo>
                  <a:pt x="188201" y="469404"/>
                </a:lnTo>
                <a:lnTo>
                  <a:pt x="188442" y="469480"/>
                </a:lnTo>
                <a:lnTo>
                  <a:pt x="189865" y="469900"/>
                </a:lnTo>
                <a:lnTo>
                  <a:pt x="188442" y="469480"/>
                </a:lnTo>
                <a:lnTo>
                  <a:pt x="188074" y="469480"/>
                </a:lnTo>
                <a:lnTo>
                  <a:pt x="183134" y="472440"/>
                </a:lnTo>
                <a:lnTo>
                  <a:pt x="174625" y="476250"/>
                </a:lnTo>
                <a:lnTo>
                  <a:pt x="164211" y="481330"/>
                </a:lnTo>
                <a:lnTo>
                  <a:pt x="152781" y="486410"/>
                </a:lnTo>
                <a:lnTo>
                  <a:pt x="115697" y="501650"/>
                </a:lnTo>
                <a:lnTo>
                  <a:pt x="103886" y="506730"/>
                </a:lnTo>
                <a:lnTo>
                  <a:pt x="93091" y="513080"/>
                </a:lnTo>
                <a:lnTo>
                  <a:pt x="83566" y="518160"/>
                </a:lnTo>
                <a:lnTo>
                  <a:pt x="79121" y="520700"/>
                </a:lnTo>
                <a:lnTo>
                  <a:pt x="65278" y="539750"/>
                </a:lnTo>
                <a:lnTo>
                  <a:pt x="65024" y="539750"/>
                </a:lnTo>
                <a:lnTo>
                  <a:pt x="64833" y="541020"/>
                </a:lnTo>
                <a:lnTo>
                  <a:pt x="64770" y="547370"/>
                </a:lnTo>
                <a:lnTo>
                  <a:pt x="64897" y="548640"/>
                </a:lnTo>
                <a:lnTo>
                  <a:pt x="65024" y="549910"/>
                </a:lnTo>
                <a:lnTo>
                  <a:pt x="66040" y="552450"/>
                </a:lnTo>
                <a:lnTo>
                  <a:pt x="67183" y="554990"/>
                </a:lnTo>
                <a:lnTo>
                  <a:pt x="67564" y="556260"/>
                </a:lnTo>
                <a:lnTo>
                  <a:pt x="68072" y="556260"/>
                </a:lnTo>
                <a:lnTo>
                  <a:pt x="68580" y="557530"/>
                </a:lnTo>
                <a:lnTo>
                  <a:pt x="70485" y="560070"/>
                </a:lnTo>
                <a:lnTo>
                  <a:pt x="70866" y="560070"/>
                </a:lnTo>
                <a:lnTo>
                  <a:pt x="74168" y="563880"/>
                </a:lnTo>
                <a:lnTo>
                  <a:pt x="78486" y="567690"/>
                </a:lnTo>
                <a:lnTo>
                  <a:pt x="83058" y="570230"/>
                </a:lnTo>
                <a:lnTo>
                  <a:pt x="92583" y="576580"/>
                </a:lnTo>
                <a:lnTo>
                  <a:pt x="103632" y="581660"/>
                </a:lnTo>
                <a:lnTo>
                  <a:pt x="115570" y="586740"/>
                </a:lnTo>
                <a:lnTo>
                  <a:pt x="152908" y="601980"/>
                </a:lnTo>
                <a:lnTo>
                  <a:pt x="164719" y="607060"/>
                </a:lnTo>
                <a:lnTo>
                  <a:pt x="175006" y="610870"/>
                </a:lnTo>
                <a:lnTo>
                  <a:pt x="183896" y="615950"/>
                </a:lnTo>
                <a:lnTo>
                  <a:pt x="190627" y="621030"/>
                </a:lnTo>
                <a:lnTo>
                  <a:pt x="191350" y="621601"/>
                </a:lnTo>
                <a:lnTo>
                  <a:pt x="191719" y="621880"/>
                </a:lnTo>
                <a:lnTo>
                  <a:pt x="192278" y="622300"/>
                </a:lnTo>
                <a:lnTo>
                  <a:pt x="191719" y="621880"/>
                </a:lnTo>
                <a:lnTo>
                  <a:pt x="190957" y="621880"/>
                </a:lnTo>
                <a:lnTo>
                  <a:pt x="190373" y="622300"/>
                </a:lnTo>
                <a:lnTo>
                  <a:pt x="187452" y="623570"/>
                </a:lnTo>
                <a:lnTo>
                  <a:pt x="183769" y="626110"/>
                </a:lnTo>
                <a:lnTo>
                  <a:pt x="138557" y="643890"/>
                </a:lnTo>
                <a:lnTo>
                  <a:pt x="72263" y="664210"/>
                </a:lnTo>
                <a:lnTo>
                  <a:pt x="56642" y="669290"/>
                </a:lnTo>
                <a:lnTo>
                  <a:pt x="42291" y="674370"/>
                </a:lnTo>
                <a:lnTo>
                  <a:pt x="35560" y="676910"/>
                </a:lnTo>
                <a:lnTo>
                  <a:pt x="29337" y="679450"/>
                </a:lnTo>
                <a:lnTo>
                  <a:pt x="26924" y="680529"/>
                </a:lnTo>
                <a:lnTo>
                  <a:pt x="26924" y="704850"/>
                </a:lnTo>
                <a:lnTo>
                  <a:pt x="25400" y="704850"/>
                </a:lnTo>
                <a:lnTo>
                  <a:pt x="25209" y="704850"/>
                </a:lnTo>
                <a:lnTo>
                  <a:pt x="25082" y="704405"/>
                </a:lnTo>
                <a:lnTo>
                  <a:pt x="24853" y="703580"/>
                </a:lnTo>
                <a:lnTo>
                  <a:pt x="24803" y="703389"/>
                </a:lnTo>
                <a:lnTo>
                  <a:pt x="24472" y="703072"/>
                </a:lnTo>
                <a:lnTo>
                  <a:pt x="23761" y="702525"/>
                </a:lnTo>
                <a:lnTo>
                  <a:pt x="24765" y="703072"/>
                </a:lnTo>
                <a:lnTo>
                  <a:pt x="24561" y="702525"/>
                </a:lnTo>
                <a:lnTo>
                  <a:pt x="24765" y="703072"/>
                </a:lnTo>
                <a:lnTo>
                  <a:pt x="24841" y="703287"/>
                </a:lnTo>
                <a:lnTo>
                  <a:pt x="24714" y="703072"/>
                </a:lnTo>
                <a:lnTo>
                  <a:pt x="23850" y="702525"/>
                </a:lnTo>
                <a:lnTo>
                  <a:pt x="24866" y="703364"/>
                </a:lnTo>
                <a:lnTo>
                  <a:pt x="25146" y="703580"/>
                </a:lnTo>
                <a:lnTo>
                  <a:pt x="24904" y="703389"/>
                </a:lnTo>
                <a:lnTo>
                  <a:pt x="25311" y="703389"/>
                </a:lnTo>
                <a:lnTo>
                  <a:pt x="25654" y="703580"/>
                </a:lnTo>
                <a:lnTo>
                  <a:pt x="25146" y="703580"/>
                </a:lnTo>
                <a:lnTo>
                  <a:pt x="24955" y="703580"/>
                </a:lnTo>
                <a:lnTo>
                  <a:pt x="25082" y="704405"/>
                </a:lnTo>
                <a:lnTo>
                  <a:pt x="25234" y="704405"/>
                </a:lnTo>
                <a:lnTo>
                  <a:pt x="26466" y="704405"/>
                </a:lnTo>
                <a:lnTo>
                  <a:pt x="26924" y="704850"/>
                </a:lnTo>
                <a:lnTo>
                  <a:pt x="26924" y="680529"/>
                </a:lnTo>
                <a:lnTo>
                  <a:pt x="6096" y="693420"/>
                </a:lnTo>
                <a:lnTo>
                  <a:pt x="5334" y="693420"/>
                </a:lnTo>
                <a:lnTo>
                  <a:pt x="4699" y="694690"/>
                </a:lnTo>
                <a:lnTo>
                  <a:pt x="2032" y="698500"/>
                </a:lnTo>
                <a:lnTo>
                  <a:pt x="1397" y="699770"/>
                </a:lnTo>
                <a:lnTo>
                  <a:pt x="508" y="703072"/>
                </a:lnTo>
                <a:lnTo>
                  <a:pt x="0" y="704850"/>
                </a:lnTo>
                <a:lnTo>
                  <a:pt x="127" y="711212"/>
                </a:lnTo>
                <a:lnTo>
                  <a:pt x="635" y="712470"/>
                </a:lnTo>
                <a:lnTo>
                  <a:pt x="1524" y="715010"/>
                </a:lnTo>
                <a:lnTo>
                  <a:pt x="2413" y="716280"/>
                </a:lnTo>
                <a:lnTo>
                  <a:pt x="2921" y="717550"/>
                </a:lnTo>
                <a:lnTo>
                  <a:pt x="3556" y="717550"/>
                </a:lnTo>
                <a:lnTo>
                  <a:pt x="4318" y="718820"/>
                </a:lnTo>
                <a:lnTo>
                  <a:pt x="5842" y="720090"/>
                </a:lnTo>
                <a:lnTo>
                  <a:pt x="6350" y="721360"/>
                </a:lnTo>
                <a:lnTo>
                  <a:pt x="6858" y="721360"/>
                </a:lnTo>
                <a:lnTo>
                  <a:pt x="7493" y="722630"/>
                </a:lnTo>
                <a:lnTo>
                  <a:pt x="9652" y="723900"/>
                </a:lnTo>
                <a:lnTo>
                  <a:pt x="13843" y="726440"/>
                </a:lnTo>
                <a:lnTo>
                  <a:pt x="54610" y="739140"/>
                </a:lnTo>
                <a:lnTo>
                  <a:pt x="61417" y="740575"/>
                </a:lnTo>
                <a:lnTo>
                  <a:pt x="77470" y="863600"/>
                </a:lnTo>
                <a:lnTo>
                  <a:pt x="132397" y="751840"/>
                </a:lnTo>
                <a:lnTo>
                  <a:pt x="136779" y="742950"/>
                </a:lnTo>
                <a:lnTo>
                  <a:pt x="107264" y="738073"/>
                </a:lnTo>
                <a:lnTo>
                  <a:pt x="106172" y="732790"/>
                </a:lnTo>
                <a:lnTo>
                  <a:pt x="105664" y="730250"/>
                </a:lnTo>
                <a:lnTo>
                  <a:pt x="105156" y="727710"/>
                </a:lnTo>
                <a:lnTo>
                  <a:pt x="101346" y="723900"/>
                </a:lnTo>
                <a:lnTo>
                  <a:pt x="72263" y="716280"/>
                </a:lnTo>
                <a:lnTo>
                  <a:pt x="60706" y="713740"/>
                </a:lnTo>
                <a:lnTo>
                  <a:pt x="55308" y="712470"/>
                </a:lnTo>
                <a:lnTo>
                  <a:pt x="49911" y="711212"/>
                </a:lnTo>
                <a:lnTo>
                  <a:pt x="40386" y="708660"/>
                </a:lnTo>
                <a:lnTo>
                  <a:pt x="32639" y="706120"/>
                </a:lnTo>
                <a:lnTo>
                  <a:pt x="32131" y="706120"/>
                </a:lnTo>
                <a:lnTo>
                  <a:pt x="31026" y="706767"/>
                </a:lnTo>
                <a:lnTo>
                  <a:pt x="29972" y="707390"/>
                </a:lnTo>
                <a:lnTo>
                  <a:pt x="25908" y="707390"/>
                </a:lnTo>
                <a:lnTo>
                  <a:pt x="25704" y="707390"/>
                </a:lnTo>
                <a:lnTo>
                  <a:pt x="25704" y="709155"/>
                </a:lnTo>
                <a:lnTo>
                  <a:pt x="25527" y="709599"/>
                </a:lnTo>
                <a:lnTo>
                  <a:pt x="25463" y="710171"/>
                </a:lnTo>
                <a:lnTo>
                  <a:pt x="24282" y="711085"/>
                </a:lnTo>
                <a:lnTo>
                  <a:pt x="25374" y="710171"/>
                </a:lnTo>
                <a:lnTo>
                  <a:pt x="25476" y="709599"/>
                </a:lnTo>
                <a:lnTo>
                  <a:pt x="25704" y="709155"/>
                </a:lnTo>
                <a:lnTo>
                  <a:pt x="25704" y="707390"/>
                </a:lnTo>
                <a:lnTo>
                  <a:pt x="25730" y="706767"/>
                </a:lnTo>
                <a:lnTo>
                  <a:pt x="25908" y="707390"/>
                </a:lnTo>
                <a:lnTo>
                  <a:pt x="25844" y="706767"/>
                </a:lnTo>
                <a:lnTo>
                  <a:pt x="31026" y="706767"/>
                </a:lnTo>
                <a:lnTo>
                  <a:pt x="32118" y="706120"/>
                </a:lnTo>
                <a:lnTo>
                  <a:pt x="32258" y="706043"/>
                </a:lnTo>
                <a:lnTo>
                  <a:pt x="34290" y="704850"/>
                </a:lnTo>
                <a:lnTo>
                  <a:pt x="39116" y="703580"/>
                </a:lnTo>
                <a:lnTo>
                  <a:pt x="41440" y="702525"/>
                </a:lnTo>
                <a:lnTo>
                  <a:pt x="80010" y="688340"/>
                </a:lnTo>
                <a:lnTo>
                  <a:pt x="147066" y="668020"/>
                </a:lnTo>
                <a:lnTo>
                  <a:pt x="162814" y="662940"/>
                </a:lnTo>
                <a:lnTo>
                  <a:pt x="177546" y="657860"/>
                </a:lnTo>
                <a:lnTo>
                  <a:pt x="184023" y="654050"/>
                </a:lnTo>
                <a:lnTo>
                  <a:pt x="190373" y="651510"/>
                </a:lnTo>
                <a:lnTo>
                  <a:pt x="196215" y="648970"/>
                </a:lnTo>
                <a:lnTo>
                  <a:pt x="201803" y="645160"/>
                </a:lnTo>
                <a:lnTo>
                  <a:pt x="206756" y="642620"/>
                </a:lnTo>
                <a:lnTo>
                  <a:pt x="211201" y="638810"/>
                </a:lnTo>
                <a:lnTo>
                  <a:pt x="213614" y="636270"/>
                </a:lnTo>
                <a:lnTo>
                  <a:pt x="214249" y="635000"/>
                </a:lnTo>
                <a:lnTo>
                  <a:pt x="214757" y="635000"/>
                </a:lnTo>
                <a:lnTo>
                  <a:pt x="217297" y="629920"/>
                </a:lnTo>
                <a:lnTo>
                  <a:pt x="217805" y="628650"/>
                </a:lnTo>
                <a:lnTo>
                  <a:pt x="218059" y="627380"/>
                </a:lnTo>
                <a:lnTo>
                  <a:pt x="218694" y="624840"/>
                </a:lnTo>
                <a:lnTo>
                  <a:pt x="218948" y="623570"/>
                </a:lnTo>
                <a:lnTo>
                  <a:pt x="218871" y="620293"/>
                </a:lnTo>
                <a:lnTo>
                  <a:pt x="218770" y="619264"/>
                </a:lnTo>
                <a:lnTo>
                  <a:pt x="218694" y="618490"/>
                </a:lnTo>
                <a:lnTo>
                  <a:pt x="218567" y="617220"/>
                </a:lnTo>
                <a:lnTo>
                  <a:pt x="218313" y="615950"/>
                </a:lnTo>
                <a:lnTo>
                  <a:pt x="217932" y="614680"/>
                </a:lnTo>
                <a:lnTo>
                  <a:pt x="216916" y="612140"/>
                </a:lnTo>
                <a:lnTo>
                  <a:pt x="216535" y="610870"/>
                </a:lnTo>
                <a:lnTo>
                  <a:pt x="216027" y="610870"/>
                </a:lnTo>
                <a:lnTo>
                  <a:pt x="212344" y="605790"/>
                </a:lnTo>
                <a:lnTo>
                  <a:pt x="208915" y="601980"/>
                </a:lnTo>
                <a:lnTo>
                  <a:pt x="204724" y="599440"/>
                </a:lnTo>
                <a:lnTo>
                  <a:pt x="195961" y="593090"/>
                </a:lnTo>
                <a:lnTo>
                  <a:pt x="194310" y="592264"/>
                </a:lnTo>
                <a:lnTo>
                  <a:pt x="194310" y="624840"/>
                </a:lnTo>
                <a:lnTo>
                  <a:pt x="193484" y="623570"/>
                </a:lnTo>
                <a:lnTo>
                  <a:pt x="193192" y="623138"/>
                </a:lnTo>
                <a:lnTo>
                  <a:pt x="193052" y="622808"/>
                </a:lnTo>
                <a:lnTo>
                  <a:pt x="192989" y="622300"/>
                </a:lnTo>
                <a:lnTo>
                  <a:pt x="192989" y="621880"/>
                </a:lnTo>
                <a:lnTo>
                  <a:pt x="193116" y="621880"/>
                </a:lnTo>
                <a:lnTo>
                  <a:pt x="193128" y="621576"/>
                </a:lnTo>
                <a:lnTo>
                  <a:pt x="193319" y="621182"/>
                </a:lnTo>
                <a:lnTo>
                  <a:pt x="193382" y="620293"/>
                </a:lnTo>
                <a:lnTo>
                  <a:pt x="193167" y="621030"/>
                </a:lnTo>
                <a:lnTo>
                  <a:pt x="193306" y="620293"/>
                </a:lnTo>
                <a:lnTo>
                  <a:pt x="192836" y="621030"/>
                </a:lnTo>
                <a:lnTo>
                  <a:pt x="192887" y="621195"/>
                </a:lnTo>
                <a:lnTo>
                  <a:pt x="192938" y="621880"/>
                </a:lnTo>
                <a:lnTo>
                  <a:pt x="192824" y="621030"/>
                </a:lnTo>
                <a:lnTo>
                  <a:pt x="193294" y="620293"/>
                </a:lnTo>
                <a:lnTo>
                  <a:pt x="193395" y="619836"/>
                </a:lnTo>
                <a:lnTo>
                  <a:pt x="193382" y="620293"/>
                </a:lnTo>
                <a:lnTo>
                  <a:pt x="193332" y="621030"/>
                </a:lnTo>
                <a:lnTo>
                  <a:pt x="193319" y="621182"/>
                </a:lnTo>
                <a:lnTo>
                  <a:pt x="193116" y="621880"/>
                </a:lnTo>
                <a:lnTo>
                  <a:pt x="193103" y="622871"/>
                </a:lnTo>
                <a:lnTo>
                  <a:pt x="193103" y="623062"/>
                </a:lnTo>
                <a:lnTo>
                  <a:pt x="193128" y="622922"/>
                </a:lnTo>
                <a:lnTo>
                  <a:pt x="193243" y="622300"/>
                </a:lnTo>
                <a:lnTo>
                  <a:pt x="193268" y="622033"/>
                </a:lnTo>
                <a:lnTo>
                  <a:pt x="193268" y="621880"/>
                </a:lnTo>
                <a:lnTo>
                  <a:pt x="193268" y="622033"/>
                </a:lnTo>
                <a:lnTo>
                  <a:pt x="193255" y="622300"/>
                </a:lnTo>
                <a:lnTo>
                  <a:pt x="193192" y="622985"/>
                </a:lnTo>
                <a:lnTo>
                  <a:pt x="193192" y="623138"/>
                </a:lnTo>
                <a:lnTo>
                  <a:pt x="193675" y="623570"/>
                </a:lnTo>
                <a:lnTo>
                  <a:pt x="194310" y="624840"/>
                </a:lnTo>
                <a:lnTo>
                  <a:pt x="194310" y="592264"/>
                </a:lnTo>
                <a:lnTo>
                  <a:pt x="193929" y="592061"/>
                </a:lnTo>
                <a:lnTo>
                  <a:pt x="193929" y="619150"/>
                </a:lnTo>
                <a:lnTo>
                  <a:pt x="193865" y="619277"/>
                </a:lnTo>
                <a:lnTo>
                  <a:pt x="193408" y="619760"/>
                </a:lnTo>
                <a:lnTo>
                  <a:pt x="192862" y="620280"/>
                </a:lnTo>
                <a:lnTo>
                  <a:pt x="193929" y="619150"/>
                </a:lnTo>
                <a:lnTo>
                  <a:pt x="193929" y="592061"/>
                </a:lnTo>
                <a:lnTo>
                  <a:pt x="185928" y="588010"/>
                </a:lnTo>
                <a:lnTo>
                  <a:pt x="174625" y="582930"/>
                </a:lnTo>
                <a:lnTo>
                  <a:pt x="162814" y="577850"/>
                </a:lnTo>
                <a:lnTo>
                  <a:pt x="125984" y="562610"/>
                </a:lnTo>
                <a:lnTo>
                  <a:pt x="114935" y="557530"/>
                </a:lnTo>
                <a:lnTo>
                  <a:pt x="105410" y="553720"/>
                </a:lnTo>
                <a:lnTo>
                  <a:pt x="97409" y="548640"/>
                </a:lnTo>
                <a:lnTo>
                  <a:pt x="94488" y="547370"/>
                </a:lnTo>
                <a:lnTo>
                  <a:pt x="92748" y="546227"/>
                </a:lnTo>
                <a:lnTo>
                  <a:pt x="92265" y="545795"/>
                </a:lnTo>
                <a:lnTo>
                  <a:pt x="91490" y="545020"/>
                </a:lnTo>
                <a:lnTo>
                  <a:pt x="90462" y="545795"/>
                </a:lnTo>
                <a:lnTo>
                  <a:pt x="90576" y="545261"/>
                </a:lnTo>
                <a:lnTo>
                  <a:pt x="90652" y="545109"/>
                </a:lnTo>
                <a:lnTo>
                  <a:pt x="90411" y="545795"/>
                </a:lnTo>
                <a:lnTo>
                  <a:pt x="91363" y="545020"/>
                </a:lnTo>
                <a:lnTo>
                  <a:pt x="90944" y="545020"/>
                </a:lnTo>
                <a:lnTo>
                  <a:pt x="90703" y="545020"/>
                </a:lnTo>
                <a:lnTo>
                  <a:pt x="90589" y="545198"/>
                </a:lnTo>
                <a:lnTo>
                  <a:pt x="90652" y="545020"/>
                </a:lnTo>
                <a:lnTo>
                  <a:pt x="90436" y="544220"/>
                </a:lnTo>
                <a:lnTo>
                  <a:pt x="90398" y="544093"/>
                </a:lnTo>
                <a:lnTo>
                  <a:pt x="90297" y="545757"/>
                </a:lnTo>
                <a:lnTo>
                  <a:pt x="90043" y="546227"/>
                </a:lnTo>
                <a:lnTo>
                  <a:pt x="90297" y="545934"/>
                </a:lnTo>
                <a:lnTo>
                  <a:pt x="90297" y="546227"/>
                </a:lnTo>
                <a:lnTo>
                  <a:pt x="90157" y="546227"/>
                </a:lnTo>
                <a:lnTo>
                  <a:pt x="90055" y="546379"/>
                </a:lnTo>
                <a:lnTo>
                  <a:pt x="89408" y="547370"/>
                </a:lnTo>
                <a:lnTo>
                  <a:pt x="90271" y="545795"/>
                </a:lnTo>
                <a:lnTo>
                  <a:pt x="90297" y="544093"/>
                </a:lnTo>
                <a:lnTo>
                  <a:pt x="90563" y="544093"/>
                </a:lnTo>
                <a:lnTo>
                  <a:pt x="90360" y="543902"/>
                </a:lnTo>
                <a:lnTo>
                  <a:pt x="90195" y="543737"/>
                </a:lnTo>
                <a:lnTo>
                  <a:pt x="90055" y="543293"/>
                </a:lnTo>
                <a:lnTo>
                  <a:pt x="90055" y="543598"/>
                </a:lnTo>
                <a:lnTo>
                  <a:pt x="89598" y="543128"/>
                </a:lnTo>
                <a:lnTo>
                  <a:pt x="89827" y="543128"/>
                </a:lnTo>
                <a:lnTo>
                  <a:pt x="90055" y="543598"/>
                </a:lnTo>
                <a:lnTo>
                  <a:pt x="90055" y="543293"/>
                </a:lnTo>
                <a:lnTo>
                  <a:pt x="90004" y="543128"/>
                </a:lnTo>
                <a:lnTo>
                  <a:pt x="89408" y="542290"/>
                </a:lnTo>
                <a:lnTo>
                  <a:pt x="90030" y="543128"/>
                </a:lnTo>
                <a:lnTo>
                  <a:pt x="90297" y="543128"/>
                </a:lnTo>
                <a:lnTo>
                  <a:pt x="90297" y="542290"/>
                </a:lnTo>
                <a:lnTo>
                  <a:pt x="90411" y="543128"/>
                </a:lnTo>
                <a:lnTo>
                  <a:pt x="90512" y="543763"/>
                </a:lnTo>
                <a:lnTo>
                  <a:pt x="90563" y="544093"/>
                </a:lnTo>
                <a:lnTo>
                  <a:pt x="91338" y="544880"/>
                </a:lnTo>
                <a:lnTo>
                  <a:pt x="91452" y="545020"/>
                </a:lnTo>
                <a:lnTo>
                  <a:pt x="92214" y="544093"/>
                </a:lnTo>
                <a:lnTo>
                  <a:pt x="93853" y="542290"/>
                </a:lnTo>
                <a:lnTo>
                  <a:pt x="96901" y="541020"/>
                </a:lnTo>
                <a:lnTo>
                  <a:pt x="104902" y="535940"/>
                </a:lnTo>
                <a:lnTo>
                  <a:pt x="114681" y="530860"/>
                </a:lnTo>
                <a:lnTo>
                  <a:pt x="125984" y="525780"/>
                </a:lnTo>
                <a:lnTo>
                  <a:pt x="138049" y="520700"/>
                </a:lnTo>
                <a:lnTo>
                  <a:pt x="150495" y="515620"/>
                </a:lnTo>
                <a:lnTo>
                  <a:pt x="162941" y="509270"/>
                </a:lnTo>
                <a:lnTo>
                  <a:pt x="205867" y="488950"/>
                </a:lnTo>
                <a:lnTo>
                  <a:pt x="212979" y="481330"/>
                </a:lnTo>
                <a:lnTo>
                  <a:pt x="214757" y="480060"/>
                </a:lnTo>
                <a:lnTo>
                  <a:pt x="215519" y="478790"/>
                </a:lnTo>
                <a:lnTo>
                  <a:pt x="216154" y="477520"/>
                </a:lnTo>
                <a:lnTo>
                  <a:pt x="216662" y="476250"/>
                </a:lnTo>
                <a:lnTo>
                  <a:pt x="217678" y="474980"/>
                </a:lnTo>
                <a:lnTo>
                  <a:pt x="218186" y="473710"/>
                </a:lnTo>
                <a:lnTo>
                  <a:pt x="218440" y="472440"/>
                </a:lnTo>
                <a:lnTo>
                  <a:pt x="218567" y="471170"/>
                </a:lnTo>
                <a:lnTo>
                  <a:pt x="218757" y="469900"/>
                </a:lnTo>
                <a:lnTo>
                  <a:pt x="218859" y="464553"/>
                </a:lnTo>
                <a:lnTo>
                  <a:pt x="218567" y="463550"/>
                </a:lnTo>
                <a:lnTo>
                  <a:pt x="217932" y="461010"/>
                </a:lnTo>
                <a:lnTo>
                  <a:pt x="217551" y="459740"/>
                </a:lnTo>
                <a:lnTo>
                  <a:pt x="216789" y="458470"/>
                </a:lnTo>
                <a:lnTo>
                  <a:pt x="215773" y="457200"/>
                </a:lnTo>
                <a:lnTo>
                  <a:pt x="214249" y="454660"/>
                </a:lnTo>
                <a:lnTo>
                  <a:pt x="213741" y="454660"/>
                </a:lnTo>
                <a:lnTo>
                  <a:pt x="212979" y="453390"/>
                </a:lnTo>
                <a:lnTo>
                  <a:pt x="212344" y="453390"/>
                </a:lnTo>
                <a:lnTo>
                  <a:pt x="209931" y="450850"/>
                </a:lnTo>
                <a:lnTo>
                  <a:pt x="209296" y="450850"/>
                </a:lnTo>
                <a:lnTo>
                  <a:pt x="208534" y="449580"/>
                </a:lnTo>
                <a:lnTo>
                  <a:pt x="207772" y="449580"/>
                </a:lnTo>
                <a:lnTo>
                  <a:pt x="203200" y="447040"/>
                </a:lnTo>
                <a:lnTo>
                  <a:pt x="198501" y="445770"/>
                </a:lnTo>
                <a:lnTo>
                  <a:pt x="195580" y="444449"/>
                </a:lnTo>
                <a:lnTo>
                  <a:pt x="195580" y="472440"/>
                </a:lnTo>
                <a:lnTo>
                  <a:pt x="195453" y="472440"/>
                </a:lnTo>
                <a:lnTo>
                  <a:pt x="195199" y="472300"/>
                </a:lnTo>
                <a:lnTo>
                  <a:pt x="195199" y="472440"/>
                </a:lnTo>
                <a:lnTo>
                  <a:pt x="194919" y="472224"/>
                </a:lnTo>
                <a:lnTo>
                  <a:pt x="195199" y="472440"/>
                </a:lnTo>
                <a:lnTo>
                  <a:pt x="195199" y="472300"/>
                </a:lnTo>
                <a:lnTo>
                  <a:pt x="195072" y="472224"/>
                </a:lnTo>
                <a:lnTo>
                  <a:pt x="195453" y="472440"/>
                </a:lnTo>
                <a:lnTo>
                  <a:pt x="195300" y="472300"/>
                </a:lnTo>
                <a:lnTo>
                  <a:pt x="195580" y="472440"/>
                </a:lnTo>
                <a:lnTo>
                  <a:pt x="195580" y="444449"/>
                </a:lnTo>
                <a:lnTo>
                  <a:pt x="195135" y="444246"/>
                </a:lnTo>
                <a:lnTo>
                  <a:pt x="195135" y="472173"/>
                </a:lnTo>
                <a:lnTo>
                  <a:pt x="194995" y="472097"/>
                </a:lnTo>
                <a:lnTo>
                  <a:pt x="194602" y="471411"/>
                </a:lnTo>
                <a:lnTo>
                  <a:pt x="194602" y="471957"/>
                </a:lnTo>
                <a:lnTo>
                  <a:pt x="193294" y="471170"/>
                </a:lnTo>
                <a:lnTo>
                  <a:pt x="194538" y="471906"/>
                </a:lnTo>
                <a:lnTo>
                  <a:pt x="194602" y="471411"/>
                </a:lnTo>
                <a:lnTo>
                  <a:pt x="194475" y="471170"/>
                </a:lnTo>
                <a:lnTo>
                  <a:pt x="195110" y="472147"/>
                </a:lnTo>
                <a:lnTo>
                  <a:pt x="195135" y="444246"/>
                </a:lnTo>
                <a:lnTo>
                  <a:pt x="193522" y="443509"/>
                </a:lnTo>
                <a:lnTo>
                  <a:pt x="193522" y="464553"/>
                </a:lnTo>
                <a:lnTo>
                  <a:pt x="193509" y="469480"/>
                </a:lnTo>
                <a:lnTo>
                  <a:pt x="193446" y="468630"/>
                </a:lnTo>
                <a:lnTo>
                  <a:pt x="193344" y="467360"/>
                </a:lnTo>
                <a:lnTo>
                  <a:pt x="193243" y="466102"/>
                </a:lnTo>
                <a:lnTo>
                  <a:pt x="193001" y="466102"/>
                </a:lnTo>
                <a:lnTo>
                  <a:pt x="193001" y="465963"/>
                </a:lnTo>
                <a:lnTo>
                  <a:pt x="193192" y="465391"/>
                </a:lnTo>
                <a:lnTo>
                  <a:pt x="193433" y="465391"/>
                </a:lnTo>
                <a:lnTo>
                  <a:pt x="193509" y="469480"/>
                </a:lnTo>
                <a:lnTo>
                  <a:pt x="193509" y="464578"/>
                </a:lnTo>
                <a:lnTo>
                  <a:pt x="193154" y="464934"/>
                </a:lnTo>
                <a:lnTo>
                  <a:pt x="193052" y="465378"/>
                </a:lnTo>
                <a:lnTo>
                  <a:pt x="193090" y="464934"/>
                </a:lnTo>
                <a:lnTo>
                  <a:pt x="193522" y="464553"/>
                </a:lnTo>
                <a:lnTo>
                  <a:pt x="193522" y="443509"/>
                </a:lnTo>
                <a:lnTo>
                  <a:pt x="193332" y="443420"/>
                </a:lnTo>
                <a:lnTo>
                  <a:pt x="193332" y="464553"/>
                </a:lnTo>
                <a:lnTo>
                  <a:pt x="193090" y="464769"/>
                </a:lnTo>
                <a:lnTo>
                  <a:pt x="193116" y="464553"/>
                </a:lnTo>
                <a:lnTo>
                  <a:pt x="193332" y="464553"/>
                </a:lnTo>
                <a:lnTo>
                  <a:pt x="193332" y="443420"/>
                </a:lnTo>
                <a:lnTo>
                  <a:pt x="192913" y="443230"/>
                </a:lnTo>
                <a:lnTo>
                  <a:pt x="187071" y="441960"/>
                </a:lnTo>
                <a:lnTo>
                  <a:pt x="180340" y="439420"/>
                </a:lnTo>
                <a:lnTo>
                  <a:pt x="173482" y="438150"/>
                </a:lnTo>
                <a:lnTo>
                  <a:pt x="158369" y="435610"/>
                </a:lnTo>
                <a:lnTo>
                  <a:pt x="141986" y="433070"/>
                </a:lnTo>
                <a:lnTo>
                  <a:pt x="107569" y="426720"/>
                </a:lnTo>
                <a:lnTo>
                  <a:pt x="73914" y="421640"/>
                </a:lnTo>
                <a:lnTo>
                  <a:pt x="58801" y="419100"/>
                </a:lnTo>
                <a:lnTo>
                  <a:pt x="45466" y="415290"/>
                </a:lnTo>
                <a:lnTo>
                  <a:pt x="40424" y="414147"/>
                </a:lnTo>
                <a:lnTo>
                  <a:pt x="34925" y="412750"/>
                </a:lnTo>
                <a:lnTo>
                  <a:pt x="30861" y="411480"/>
                </a:lnTo>
                <a:lnTo>
                  <a:pt x="29768" y="410972"/>
                </a:lnTo>
                <a:lnTo>
                  <a:pt x="32512" y="408940"/>
                </a:lnTo>
                <a:lnTo>
                  <a:pt x="27838" y="408940"/>
                </a:lnTo>
                <a:lnTo>
                  <a:pt x="27838" y="412559"/>
                </a:lnTo>
                <a:lnTo>
                  <a:pt x="27686" y="412750"/>
                </a:lnTo>
                <a:lnTo>
                  <a:pt x="27279" y="413156"/>
                </a:lnTo>
                <a:lnTo>
                  <a:pt x="27012" y="413423"/>
                </a:lnTo>
                <a:lnTo>
                  <a:pt x="26289" y="414147"/>
                </a:lnTo>
                <a:lnTo>
                  <a:pt x="26098" y="414337"/>
                </a:lnTo>
                <a:lnTo>
                  <a:pt x="26009" y="414147"/>
                </a:lnTo>
                <a:lnTo>
                  <a:pt x="26187" y="413994"/>
                </a:lnTo>
                <a:lnTo>
                  <a:pt x="26263" y="413715"/>
                </a:lnTo>
                <a:lnTo>
                  <a:pt x="26276" y="413918"/>
                </a:lnTo>
                <a:lnTo>
                  <a:pt x="26885" y="413423"/>
                </a:lnTo>
                <a:lnTo>
                  <a:pt x="27622" y="412750"/>
                </a:lnTo>
                <a:lnTo>
                  <a:pt x="27838" y="412559"/>
                </a:lnTo>
                <a:lnTo>
                  <a:pt x="27838" y="408940"/>
                </a:lnTo>
                <a:lnTo>
                  <a:pt x="26543" y="408940"/>
                </a:lnTo>
                <a:lnTo>
                  <a:pt x="26365" y="408940"/>
                </a:lnTo>
                <a:lnTo>
                  <a:pt x="26263" y="409765"/>
                </a:lnTo>
                <a:lnTo>
                  <a:pt x="26263" y="413423"/>
                </a:lnTo>
                <a:lnTo>
                  <a:pt x="26263" y="413550"/>
                </a:lnTo>
                <a:lnTo>
                  <a:pt x="25831" y="414147"/>
                </a:lnTo>
                <a:lnTo>
                  <a:pt x="26263" y="413423"/>
                </a:lnTo>
                <a:lnTo>
                  <a:pt x="26263" y="409765"/>
                </a:lnTo>
                <a:lnTo>
                  <a:pt x="26212" y="410210"/>
                </a:lnTo>
                <a:lnTo>
                  <a:pt x="26187" y="410476"/>
                </a:lnTo>
                <a:lnTo>
                  <a:pt x="26238" y="412534"/>
                </a:lnTo>
                <a:lnTo>
                  <a:pt x="26238" y="412762"/>
                </a:lnTo>
                <a:lnTo>
                  <a:pt x="25996" y="413156"/>
                </a:lnTo>
                <a:lnTo>
                  <a:pt x="26162" y="412750"/>
                </a:lnTo>
                <a:lnTo>
                  <a:pt x="26073" y="410210"/>
                </a:lnTo>
                <a:lnTo>
                  <a:pt x="26187" y="410476"/>
                </a:lnTo>
                <a:lnTo>
                  <a:pt x="26314" y="408940"/>
                </a:lnTo>
                <a:lnTo>
                  <a:pt x="25971" y="408584"/>
                </a:lnTo>
                <a:lnTo>
                  <a:pt x="24892" y="407670"/>
                </a:lnTo>
                <a:lnTo>
                  <a:pt x="26060" y="408584"/>
                </a:lnTo>
                <a:lnTo>
                  <a:pt x="25209" y="407670"/>
                </a:lnTo>
                <a:lnTo>
                  <a:pt x="24003" y="406400"/>
                </a:lnTo>
                <a:lnTo>
                  <a:pt x="25273" y="407670"/>
                </a:lnTo>
                <a:lnTo>
                  <a:pt x="26060" y="408584"/>
                </a:lnTo>
                <a:lnTo>
                  <a:pt x="26327" y="408787"/>
                </a:lnTo>
                <a:lnTo>
                  <a:pt x="26543" y="408940"/>
                </a:lnTo>
                <a:lnTo>
                  <a:pt x="26327" y="408749"/>
                </a:lnTo>
                <a:lnTo>
                  <a:pt x="26174" y="408584"/>
                </a:lnTo>
                <a:lnTo>
                  <a:pt x="26314" y="408597"/>
                </a:lnTo>
                <a:lnTo>
                  <a:pt x="26327" y="408749"/>
                </a:lnTo>
                <a:lnTo>
                  <a:pt x="26339" y="408597"/>
                </a:lnTo>
                <a:lnTo>
                  <a:pt x="32512" y="408940"/>
                </a:lnTo>
                <a:lnTo>
                  <a:pt x="33197" y="408584"/>
                </a:lnTo>
                <a:lnTo>
                  <a:pt x="37338" y="406400"/>
                </a:lnTo>
                <a:lnTo>
                  <a:pt x="42672" y="403860"/>
                </a:lnTo>
                <a:lnTo>
                  <a:pt x="48641" y="400050"/>
                </a:lnTo>
                <a:lnTo>
                  <a:pt x="62992" y="393700"/>
                </a:lnTo>
                <a:lnTo>
                  <a:pt x="78994" y="387350"/>
                </a:lnTo>
                <a:lnTo>
                  <a:pt x="96266" y="381000"/>
                </a:lnTo>
                <a:lnTo>
                  <a:pt x="132334" y="367030"/>
                </a:lnTo>
                <a:lnTo>
                  <a:pt x="181864" y="344170"/>
                </a:lnTo>
                <a:lnTo>
                  <a:pt x="206375" y="327660"/>
                </a:lnTo>
                <a:lnTo>
                  <a:pt x="209931" y="325120"/>
                </a:lnTo>
                <a:lnTo>
                  <a:pt x="210312" y="323850"/>
                </a:lnTo>
                <a:lnTo>
                  <a:pt x="210693" y="323850"/>
                </a:lnTo>
                <a:lnTo>
                  <a:pt x="213614" y="320040"/>
                </a:lnTo>
                <a:lnTo>
                  <a:pt x="214630" y="318770"/>
                </a:lnTo>
                <a:lnTo>
                  <a:pt x="217678" y="311150"/>
                </a:lnTo>
                <a:lnTo>
                  <a:pt x="218313" y="307340"/>
                </a:lnTo>
                <a:lnTo>
                  <a:pt x="218313" y="306133"/>
                </a:lnTo>
                <a:lnTo>
                  <a:pt x="193230" y="306133"/>
                </a:lnTo>
                <a:lnTo>
                  <a:pt x="192925" y="306133"/>
                </a:lnTo>
                <a:lnTo>
                  <a:pt x="193294" y="307340"/>
                </a:lnTo>
                <a:lnTo>
                  <a:pt x="192824" y="305828"/>
                </a:lnTo>
                <a:lnTo>
                  <a:pt x="218313" y="305828"/>
                </a:lnTo>
                <a:lnTo>
                  <a:pt x="218313" y="303530"/>
                </a:lnTo>
                <a:lnTo>
                  <a:pt x="217424" y="298450"/>
                </a:lnTo>
                <a:lnTo>
                  <a:pt x="217043" y="297180"/>
                </a:lnTo>
                <a:lnTo>
                  <a:pt x="216535" y="295910"/>
                </a:lnTo>
                <a:lnTo>
                  <a:pt x="214757" y="292100"/>
                </a:lnTo>
                <a:lnTo>
                  <a:pt x="214376" y="292100"/>
                </a:lnTo>
                <a:lnTo>
                  <a:pt x="213741" y="290830"/>
                </a:lnTo>
                <a:lnTo>
                  <a:pt x="213233" y="290830"/>
                </a:lnTo>
                <a:lnTo>
                  <a:pt x="209296" y="285750"/>
                </a:lnTo>
                <a:lnTo>
                  <a:pt x="204597" y="280670"/>
                </a:lnTo>
                <a:lnTo>
                  <a:pt x="199136" y="276860"/>
                </a:lnTo>
                <a:lnTo>
                  <a:pt x="193167" y="273050"/>
                </a:lnTo>
                <a:lnTo>
                  <a:pt x="186563" y="270510"/>
                </a:lnTo>
                <a:lnTo>
                  <a:pt x="179578" y="266700"/>
                </a:lnTo>
                <a:lnTo>
                  <a:pt x="171831" y="262890"/>
                </a:lnTo>
                <a:lnTo>
                  <a:pt x="163703" y="259080"/>
                </a:lnTo>
                <a:lnTo>
                  <a:pt x="146558" y="251460"/>
                </a:lnTo>
                <a:lnTo>
                  <a:pt x="109982" y="238760"/>
                </a:lnTo>
                <a:lnTo>
                  <a:pt x="91694" y="231140"/>
                </a:lnTo>
                <a:lnTo>
                  <a:pt x="74422" y="224790"/>
                </a:lnTo>
                <a:lnTo>
                  <a:pt x="58547" y="218440"/>
                </a:lnTo>
                <a:lnTo>
                  <a:pt x="51435" y="214630"/>
                </a:lnTo>
                <a:lnTo>
                  <a:pt x="44958" y="212090"/>
                </a:lnTo>
                <a:lnTo>
                  <a:pt x="39243" y="209550"/>
                </a:lnTo>
                <a:lnTo>
                  <a:pt x="34417" y="205740"/>
                </a:lnTo>
                <a:lnTo>
                  <a:pt x="32499" y="204470"/>
                </a:lnTo>
                <a:lnTo>
                  <a:pt x="30607" y="203200"/>
                </a:lnTo>
                <a:lnTo>
                  <a:pt x="28067" y="201930"/>
                </a:lnTo>
                <a:lnTo>
                  <a:pt x="32258" y="199390"/>
                </a:lnTo>
                <a:lnTo>
                  <a:pt x="34988" y="198120"/>
                </a:lnTo>
                <a:lnTo>
                  <a:pt x="37719" y="196850"/>
                </a:lnTo>
                <a:lnTo>
                  <a:pt x="44069" y="194310"/>
                </a:lnTo>
                <a:lnTo>
                  <a:pt x="51562" y="191770"/>
                </a:lnTo>
                <a:lnTo>
                  <a:pt x="59817" y="190500"/>
                </a:lnTo>
                <a:lnTo>
                  <a:pt x="68707" y="187960"/>
                </a:lnTo>
                <a:lnTo>
                  <a:pt x="78359" y="185420"/>
                </a:lnTo>
                <a:lnTo>
                  <a:pt x="98933" y="180340"/>
                </a:lnTo>
                <a:lnTo>
                  <a:pt x="144018" y="171450"/>
                </a:lnTo>
                <a:lnTo>
                  <a:pt x="167005" y="166370"/>
                </a:lnTo>
                <a:lnTo>
                  <a:pt x="210566" y="157480"/>
                </a:lnTo>
                <a:lnTo>
                  <a:pt x="254762" y="144780"/>
                </a:lnTo>
                <a:lnTo>
                  <a:pt x="262128" y="140970"/>
                </a:lnTo>
                <a:lnTo>
                  <a:pt x="267970" y="138430"/>
                </a:lnTo>
                <a:lnTo>
                  <a:pt x="273558" y="134620"/>
                </a:lnTo>
                <a:lnTo>
                  <a:pt x="274193" y="133350"/>
                </a:lnTo>
                <a:lnTo>
                  <a:pt x="276987" y="130810"/>
                </a:lnTo>
                <a:lnTo>
                  <a:pt x="277876" y="129540"/>
                </a:lnTo>
                <a:lnTo>
                  <a:pt x="279146" y="128270"/>
                </a:lnTo>
                <a:lnTo>
                  <a:pt x="280797" y="125730"/>
                </a:lnTo>
                <a:lnTo>
                  <a:pt x="281432" y="124460"/>
                </a:lnTo>
                <a:lnTo>
                  <a:pt x="281813" y="123190"/>
                </a:lnTo>
                <a:lnTo>
                  <a:pt x="282067" y="121920"/>
                </a:lnTo>
                <a:lnTo>
                  <a:pt x="282829" y="119380"/>
                </a:lnTo>
                <a:lnTo>
                  <a:pt x="282956" y="118110"/>
                </a:lnTo>
                <a:lnTo>
                  <a:pt x="283006" y="115570"/>
                </a:lnTo>
                <a:lnTo>
                  <a:pt x="283057" y="113030"/>
                </a:lnTo>
                <a:lnTo>
                  <a:pt x="283083" y="111760"/>
                </a:lnTo>
                <a:close/>
              </a:path>
              <a:path w="1511935" h="863600">
                <a:moveTo>
                  <a:pt x="413893" y="703364"/>
                </a:moveTo>
                <a:lnTo>
                  <a:pt x="413473" y="702970"/>
                </a:lnTo>
                <a:lnTo>
                  <a:pt x="413486" y="703364"/>
                </a:lnTo>
                <a:lnTo>
                  <a:pt x="413893" y="703364"/>
                </a:lnTo>
                <a:close/>
              </a:path>
              <a:path w="1511935" h="863600">
                <a:moveTo>
                  <a:pt x="414705" y="200533"/>
                </a:moveTo>
                <a:lnTo>
                  <a:pt x="414566" y="199745"/>
                </a:lnTo>
                <a:lnTo>
                  <a:pt x="414337" y="199390"/>
                </a:lnTo>
                <a:lnTo>
                  <a:pt x="414439" y="200660"/>
                </a:lnTo>
                <a:lnTo>
                  <a:pt x="414464" y="201930"/>
                </a:lnTo>
                <a:lnTo>
                  <a:pt x="414578" y="201472"/>
                </a:lnTo>
                <a:lnTo>
                  <a:pt x="414591" y="201028"/>
                </a:lnTo>
                <a:lnTo>
                  <a:pt x="414680" y="201218"/>
                </a:lnTo>
                <a:lnTo>
                  <a:pt x="414705" y="200533"/>
                </a:lnTo>
                <a:close/>
              </a:path>
              <a:path w="1511935" h="863600">
                <a:moveTo>
                  <a:pt x="478612" y="545769"/>
                </a:moveTo>
                <a:close/>
              </a:path>
              <a:path w="1511935" h="863600">
                <a:moveTo>
                  <a:pt x="606552" y="623570"/>
                </a:moveTo>
                <a:lnTo>
                  <a:pt x="581279" y="623570"/>
                </a:lnTo>
                <a:lnTo>
                  <a:pt x="581253" y="624192"/>
                </a:lnTo>
                <a:lnTo>
                  <a:pt x="581063" y="623989"/>
                </a:lnTo>
                <a:lnTo>
                  <a:pt x="581063" y="623709"/>
                </a:lnTo>
                <a:lnTo>
                  <a:pt x="581215" y="623989"/>
                </a:lnTo>
                <a:lnTo>
                  <a:pt x="581253" y="624192"/>
                </a:lnTo>
                <a:lnTo>
                  <a:pt x="581253" y="623570"/>
                </a:lnTo>
                <a:lnTo>
                  <a:pt x="581075" y="623570"/>
                </a:lnTo>
                <a:lnTo>
                  <a:pt x="581025" y="623379"/>
                </a:lnTo>
                <a:lnTo>
                  <a:pt x="580834" y="622592"/>
                </a:lnTo>
                <a:lnTo>
                  <a:pt x="580872" y="623227"/>
                </a:lnTo>
                <a:lnTo>
                  <a:pt x="580898" y="623379"/>
                </a:lnTo>
                <a:lnTo>
                  <a:pt x="580796" y="623519"/>
                </a:lnTo>
                <a:lnTo>
                  <a:pt x="580783" y="623379"/>
                </a:lnTo>
                <a:lnTo>
                  <a:pt x="580631" y="623379"/>
                </a:lnTo>
                <a:lnTo>
                  <a:pt x="580072" y="622592"/>
                </a:lnTo>
                <a:lnTo>
                  <a:pt x="579970" y="622452"/>
                </a:lnTo>
                <a:lnTo>
                  <a:pt x="579272" y="621868"/>
                </a:lnTo>
                <a:lnTo>
                  <a:pt x="578497" y="621868"/>
                </a:lnTo>
                <a:lnTo>
                  <a:pt x="577532" y="622452"/>
                </a:lnTo>
                <a:lnTo>
                  <a:pt x="575056" y="623570"/>
                </a:lnTo>
                <a:lnTo>
                  <a:pt x="526542" y="643890"/>
                </a:lnTo>
                <a:lnTo>
                  <a:pt x="460502" y="664210"/>
                </a:lnTo>
                <a:lnTo>
                  <a:pt x="444881" y="669290"/>
                </a:lnTo>
                <a:lnTo>
                  <a:pt x="407035" y="684530"/>
                </a:lnTo>
                <a:lnTo>
                  <a:pt x="398399" y="689610"/>
                </a:lnTo>
                <a:lnTo>
                  <a:pt x="397891" y="689610"/>
                </a:lnTo>
                <a:lnTo>
                  <a:pt x="397256" y="690880"/>
                </a:lnTo>
                <a:lnTo>
                  <a:pt x="396875" y="690880"/>
                </a:lnTo>
                <a:lnTo>
                  <a:pt x="394589" y="693420"/>
                </a:lnTo>
                <a:lnTo>
                  <a:pt x="393319" y="694690"/>
                </a:lnTo>
                <a:lnTo>
                  <a:pt x="390652" y="698500"/>
                </a:lnTo>
                <a:lnTo>
                  <a:pt x="390017" y="699770"/>
                </a:lnTo>
                <a:lnTo>
                  <a:pt x="389331" y="702310"/>
                </a:lnTo>
                <a:lnTo>
                  <a:pt x="388747" y="704405"/>
                </a:lnTo>
                <a:lnTo>
                  <a:pt x="388747" y="711200"/>
                </a:lnTo>
                <a:lnTo>
                  <a:pt x="389255" y="712470"/>
                </a:lnTo>
                <a:lnTo>
                  <a:pt x="390144" y="715010"/>
                </a:lnTo>
                <a:lnTo>
                  <a:pt x="391033" y="716280"/>
                </a:lnTo>
                <a:lnTo>
                  <a:pt x="391541" y="717550"/>
                </a:lnTo>
                <a:lnTo>
                  <a:pt x="392176" y="717550"/>
                </a:lnTo>
                <a:lnTo>
                  <a:pt x="392938" y="718820"/>
                </a:lnTo>
                <a:lnTo>
                  <a:pt x="394462" y="720090"/>
                </a:lnTo>
                <a:lnTo>
                  <a:pt x="394843" y="721360"/>
                </a:lnTo>
                <a:lnTo>
                  <a:pt x="395351" y="721360"/>
                </a:lnTo>
                <a:lnTo>
                  <a:pt x="395859" y="722630"/>
                </a:lnTo>
                <a:lnTo>
                  <a:pt x="398018" y="723900"/>
                </a:lnTo>
                <a:lnTo>
                  <a:pt x="399034" y="723900"/>
                </a:lnTo>
                <a:lnTo>
                  <a:pt x="402336" y="726440"/>
                </a:lnTo>
                <a:lnTo>
                  <a:pt x="410845" y="730250"/>
                </a:lnTo>
                <a:lnTo>
                  <a:pt x="420624" y="734060"/>
                </a:lnTo>
                <a:lnTo>
                  <a:pt x="431419" y="736600"/>
                </a:lnTo>
                <a:lnTo>
                  <a:pt x="449414" y="740537"/>
                </a:lnTo>
                <a:lnTo>
                  <a:pt x="465709" y="863600"/>
                </a:lnTo>
                <a:lnTo>
                  <a:pt x="520407" y="751840"/>
                </a:lnTo>
                <a:lnTo>
                  <a:pt x="524764" y="742950"/>
                </a:lnTo>
                <a:lnTo>
                  <a:pt x="495338" y="738085"/>
                </a:lnTo>
                <a:lnTo>
                  <a:pt x="494284" y="732790"/>
                </a:lnTo>
                <a:lnTo>
                  <a:pt x="493826" y="730250"/>
                </a:lnTo>
                <a:lnTo>
                  <a:pt x="493395" y="727710"/>
                </a:lnTo>
                <a:lnTo>
                  <a:pt x="489585" y="723900"/>
                </a:lnTo>
                <a:lnTo>
                  <a:pt x="460629" y="716280"/>
                </a:lnTo>
                <a:lnTo>
                  <a:pt x="448945" y="713740"/>
                </a:lnTo>
                <a:lnTo>
                  <a:pt x="438277" y="711200"/>
                </a:lnTo>
                <a:lnTo>
                  <a:pt x="428879" y="708660"/>
                </a:lnTo>
                <a:lnTo>
                  <a:pt x="421132" y="706120"/>
                </a:lnTo>
                <a:lnTo>
                  <a:pt x="420687" y="706120"/>
                </a:lnTo>
                <a:lnTo>
                  <a:pt x="419633" y="706755"/>
                </a:lnTo>
                <a:lnTo>
                  <a:pt x="418592" y="707390"/>
                </a:lnTo>
                <a:lnTo>
                  <a:pt x="414528" y="707390"/>
                </a:lnTo>
                <a:lnTo>
                  <a:pt x="414299" y="707390"/>
                </a:lnTo>
                <a:lnTo>
                  <a:pt x="414350" y="706755"/>
                </a:lnTo>
                <a:lnTo>
                  <a:pt x="414528" y="707390"/>
                </a:lnTo>
                <a:lnTo>
                  <a:pt x="414451" y="706755"/>
                </a:lnTo>
                <a:lnTo>
                  <a:pt x="419633" y="706755"/>
                </a:lnTo>
                <a:lnTo>
                  <a:pt x="420674" y="706120"/>
                </a:lnTo>
                <a:lnTo>
                  <a:pt x="420801" y="706056"/>
                </a:lnTo>
                <a:lnTo>
                  <a:pt x="422783" y="704850"/>
                </a:lnTo>
                <a:lnTo>
                  <a:pt x="427482" y="703580"/>
                </a:lnTo>
                <a:lnTo>
                  <a:pt x="414401" y="703580"/>
                </a:lnTo>
                <a:lnTo>
                  <a:pt x="414147" y="703580"/>
                </a:lnTo>
                <a:lnTo>
                  <a:pt x="413766" y="703580"/>
                </a:lnTo>
                <a:lnTo>
                  <a:pt x="413562" y="703580"/>
                </a:lnTo>
                <a:lnTo>
                  <a:pt x="413702" y="704405"/>
                </a:lnTo>
                <a:lnTo>
                  <a:pt x="413854" y="704405"/>
                </a:lnTo>
                <a:lnTo>
                  <a:pt x="415048" y="704405"/>
                </a:lnTo>
                <a:lnTo>
                  <a:pt x="415544" y="704850"/>
                </a:lnTo>
                <a:lnTo>
                  <a:pt x="414274" y="704850"/>
                </a:lnTo>
                <a:lnTo>
                  <a:pt x="414274" y="709282"/>
                </a:lnTo>
                <a:lnTo>
                  <a:pt x="414108" y="709739"/>
                </a:lnTo>
                <a:lnTo>
                  <a:pt x="413956" y="710196"/>
                </a:lnTo>
                <a:lnTo>
                  <a:pt x="413181" y="710844"/>
                </a:lnTo>
                <a:lnTo>
                  <a:pt x="413004" y="710920"/>
                </a:lnTo>
                <a:lnTo>
                  <a:pt x="413143" y="710844"/>
                </a:lnTo>
                <a:lnTo>
                  <a:pt x="413956" y="710196"/>
                </a:lnTo>
                <a:lnTo>
                  <a:pt x="413004" y="710844"/>
                </a:lnTo>
                <a:lnTo>
                  <a:pt x="413905" y="710196"/>
                </a:lnTo>
                <a:lnTo>
                  <a:pt x="414121" y="709663"/>
                </a:lnTo>
                <a:lnTo>
                  <a:pt x="414274" y="709282"/>
                </a:lnTo>
                <a:lnTo>
                  <a:pt x="414274" y="704850"/>
                </a:lnTo>
                <a:lnTo>
                  <a:pt x="414020" y="704850"/>
                </a:lnTo>
                <a:lnTo>
                  <a:pt x="413829" y="704850"/>
                </a:lnTo>
                <a:lnTo>
                  <a:pt x="413702" y="704405"/>
                </a:lnTo>
                <a:lnTo>
                  <a:pt x="413473" y="703580"/>
                </a:lnTo>
                <a:lnTo>
                  <a:pt x="413410" y="703364"/>
                </a:lnTo>
                <a:lnTo>
                  <a:pt x="413054" y="703008"/>
                </a:lnTo>
                <a:lnTo>
                  <a:pt x="413486" y="703364"/>
                </a:lnTo>
                <a:lnTo>
                  <a:pt x="413308" y="702970"/>
                </a:lnTo>
                <a:lnTo>
                  <a:pt x="412864" y="702691"/>
                </a:lnTo>
                <a:lnTo>
                  <a:pt x="413359" y="702970"/>
                </a:lnTo>
                <a:lnTo>
                  <a:pt x="413232" y="702691"/>
                </a:lnTo>
                <a:lnTo>
                  <a:pt x="414108" y="703364"/>
                </a:lnTo>
                <a:lnTo>
                  <a:pt x="427977" y="703364"/>
                </a:lnTo>
                <a:lnTo>
                  <a:pt x="430326" y="702310"/>
                </a:lnTo>
                <a:lnTo>
                  <a:pt x="439039" y="698500"/>
                </a:lnTo>
                <a:lnTo>
                  <a:pt x="453009" y="693420"/>
                </a:lnTo>
                <a:lnTo>
                  <a:pt x="468249" y="688340"/>
                </a:lnTo>
                <a:lnTo>
                  <a:pt x="484505" y="684530"/>
                </a:lnTo>
                <a:lnTo>
                  <a:pt x="501396" y="678180"/>
                </a:lnTo>
                <a:lnTo>
                  <a:pt x="535051" y="668020"/>
                </a:lnTo>
                <a:lnTo>
                  <a:pt x="550672" y="662940"/>
                </a:lnTo>
                <a:lnTo>
                  <a:pt x="565150" y="657860"/>
                </a:lnTo>
                <a:lnTo>
                  <a:pt x="571881" y="654050"/>
                </a:lnTo>
                <a:lnTo>
                  <a:pt x="578104" y="651510"/>
                </a:lnTo>
                <a:lnTo>
                  <a:pt x="583946" y="648970"/>
                </a:lnTo>
                <a:lnTo>
                  <a:pt x="589280" y="645160"/>
                </a:lnTo>
                <a:lnTo>
                  <a:pt x="594360" y="642620"/>
                </a:lnTo>
                <a:lnTo>
                  <a:pt x="598805" y="638810"/>
                </a:lnTo>
                <a:lnTo>
                  <a:pt x="601091" y="636270"/>
                </a:lnTo>
                <a:lnTo>
                  <a:pt x="601853" y="635000"/>
                </a:lnTo>
                <a:lnTo>
                  <a:pt x="602361" y="635000"/>
                </a:lnTo>
                <a:lnTo>
                  <a:pt x="604901" y="629920"/>
                </a:lnTo>
                <a:lnTo>
                  <a:pt x="605409" y="628650"/>
                </a:lnTo>
                <a:lnTo>
                  <a:pt x="605663" y="627380"/>
                </a:lnTo>
                <a:lnTo>
                  <a:pt x="606298" y="624840"/>
                </a:lnTo>
                <a:lnTo>
                  <a:pt x="606399" y="624306"/>
                </a:lnTo>
                <a:lnTo>
                  <a:pt x="606463" y="623989"/>
                </a:lnTo>
                <a:lnTo>
                  <a:pt x="606552" y="623570"/>
                </a:lnTo>
                <a:close/>
              </a:path>
              <a:path w="1511935" h="863600">
                <a:moveTo>
                  <a:pt x="644398" y="114592"/>
                </a:moveTo>
                <a:close/>
              </a:path>
              <a:path w="1511935" h="863600">
                <a:moveTo>
                  <a:pt x="644486" y="114642"/>
                </a:moveTo>
                <a:close/>
              </a:path>
              <a:path w="1511935" h="863600">
                <a:moveTo>
                  <a:pt x="644550" y="113957"/>
                </a:moveTo>
                <a:lnTo>
                  <a:pt x="644461" y="113766"/>
                </a:lnTo>
                <a:lnTo>
                  <a:pt x="644550" y="113982"/>
                </a:lnTo>
                <a:close/>
              </a:path>
              <a:path w="1511935" h="863600">
                <a:moveTo>
                  <a:pt x="644690" y="114274"/>
                </a:moveTo>
                <a:lnTo>
                  <a:pt x="644525" y="114388"/>
                </a:lnTo>
                <a:lnTo>
                  <a:pt x="644537" y="114554"/>
                </a:lnTo>
                <a:lnTo>
                  <a:pt x="644690" y="114274"/>
                </a:lnTo>
                <a:close/>
              </a:path>
              <a:path w="1511935" h="863600">
                <a:moveTo>
                  <a:pt x="670179" y="118110"/>
                </a:moveTo>
                <a:lnTo>
                  <a:pt x="670128" y="115570"/>
                </a:lnTo>
                <a:lnTo>
                  <a:pt x="670090" y="113030"/>
                </a:lnTo>
                <a:lnTo>
                  <a:pt x="670064" y="111760"/>
                </a:lnTo>
                <a:lnTo>
                  <a:pt x="670052" y="110490"/>
                </a:lnTo>
                <a:lnTo>
                  <a:pt x="669798" y="109220"/>
                </a:lnTo>
                <a:lnTo>
                  <a:pt x="669544" y="107950"/>
                </a:lnTo>
                <a:lnTo>
                  <a:pt x="669417" y="106680"/>
                </a:lnTo>
                <a:lnTo>
                  <a:pt x="669163" y="106680"/>
                </a:lnTo>
                <a:lnTo>
                  <a:pt x="667766" y="102870"/>
                </a:lnTo>
                <a:lnTo>
                  <a:pt x="667004" y="100330"/>
                </a:lnTo>
                <a:lnTo>
                  <a:pt x="666496" y="100330"/>
                </a:lnTo>
                <a:lnTo>
                  <a:pt x="662051" y="92710"/>
                </a:lnTo>
                <a:lnTo>
                  <a:pt x="661543" y="92710"/>
                </a:lnTo>
                <a:lnTo>
                  <a:pt x="653415" y="83820"/>
                </a:lnTo>
                <a:lnTo>
                  <a:pt x="633857" y="69850"/>
                </a:lnTo>
                <a:lnTo>
                  <a:pt x="621919" y="63500"/>
                </a:lnTo>
                <a:lnTo>
                  <a:pt x="608457" y="55880"/>
                </a:lnTo>
                <a:lnTo>
                  <a:pt x="593979" y="49530"/>
                </a:lnTo>
                <a:lnTo>
                  <a:pt x="578231" y="43180"/>
                </a:lnTo>
                <a:lnTo>
                  <a:pt x="561594" y="35560"/>
                </a:lnTo>
                <a:lnTo>
                  <a:pt x="544322" y="27940"/>
                </a:lnTo>
                <a:lnTo>
                  <a:pt x="526288" y="21590"/>
                </a:lnTo>
                <a:lnTo>
                  <a:pt x="470281" y="0"/>
                </a:lnTo>
                <a:lnTo>
                  <a:pt x="461137" y="24130"/>
                </a:lnTo>
                <a:lnTo>
                  <a:pt x="498729" y="38100"/>
                </a:lnTo>
                <a:lnTo>
                  <a:pt x="517017" y="45720"/>
                </a:lnTo>
                <a:lnTo>
                  <a:pt x="534797" y="52070"/>
                </a:lnTo>
                <a:lnTo>
                  <a:pt x="551942" y="59690"/>
                </a:lnTo>
                <a:lnTo>
                  <a:pt x="568198" y="66040"/>
                </a:lnTo>
                <a:lnTo>
                  <a:pt x="583438" y="73660"/>
                </a:lnTo>
                <a:lnTo>
                  <a:pt x="621030" y="92710"/>
                </a:lnTo>
                <a:lnTo>
                  <a:pt x="642366" y="109220"/>
                </a:lnTo>
                <a:lnTo>
                  <a:pt x="640715" y="107950"/>
                </a:lnTo>
                <a:lnTo>
                  <a:pt x="644245" y="113499"/>
                </a:lnTo>
                <a:lnTo>
                  <a:pt x="644156" y="113093"/>
                </a:lnTo>
                <a:lnTo>
                  <a:pt x="644398" y="113030"/>
                </a:lnTo>
                <a:lnTo>
                  <a:pt x="644448" y="113652"/>
                </a:lnTo>
                <a:lnTo>
                  <a:pt x="644563" y="113868"/>
                </a:lnTo>
                <a:lnTo>
                  <a:pt x="644677" y="114109"/>
                </a:lnTo>
                <a:lnTo>
                  <a:pt x="644715" y="114236"/>
                </a:lnTo>
                <a:lnTo>
                  <a:pt x="644855" y="114465"/>
                </a:lnTo>
                <a:lnTo>
                  <a:pt x="644982" y="114642"/>
                </a:lnTo>
                <a:lnTo>
                  <a:pt x="644550" y="114642"/>
                </a:lnTo>
                <a:lnTo>
                  <a:pt x="644601" y="115150"/>
                </a:lnTo>
                <a:lnTo>
                  <a:pt x="644486" y="114947"/>
                </a:lnTo>
                <a:lnTo>
                  <a:pt x="644398" y="115570"/>
                </a:lnTo>
                <a:lnTo>
                  <a:pt x="644398" y="114947"/>
                </a:lnTo>
                <a:lnTo>
                  <a:pt x="644271" y="115049"/>
                </a:lnTo>
                <a:lnTo>
                  <a:pt x="644004" y="114947"/>
                </a:lnTo>
                <a:lnTo>
                  <a:pt x="644194" y="114833"/>
                </a:lnTo>
                <a:lnTo>
                  <a:pt x="644359" y="114642"/>
                </a:lnTo>
                <a:lnTo>
                  <a:pt x="644067" y="114642"/>
                </a:lnTo>
                <a:lnTo>
                  <a:pt x="643001" y="115570"/>
                </a:lnTo>
                <a:lnTo>
                  <a:pt x="640969" y="116840"/>
                </a:lnTo>
                <a:lnTo>
                  <a:pt x="636905" y="118110"/>
                </a:lnTo>
                <a:lnTo>
                  <a:pt x="632079" y="120650"/>
                </a:lnTo>
                <a:lnTo>
                  <a:pt x="625602" y="123190"/>
                </a:lnTo>
                <a:lnTo>
                  <a:pt x="618490" y="125730"/>
                </a:lnTo>
                <a:lnTo>
                  <a:pt x="610235" y="127000"/>
                </a:lnTo>
                <a:lnTo>
                  <a:pt x="601345" y="129540"/>
                </a:lnTo>
                <a:lnTo>
                  <a:pt x="591947" y="132080"/>
                </a:lnTo>
                <a:lnTo>
                  <a:pt x="571500" y="137160"/>
                </a:lnTo>
                <a:lnTo>
                  <a:pt x="549529" y="140970"/>
                </a:lnTo>
                <a:lnTo>
                  <a:pt x="504063" y="151130"/>
                </a:lnTo>
                <a:lnTo>
                  <a:pt x="460756" y="160020"/>
                </a:lnTo>
                <a:lnTo>
                  <a:pt x="417195" y="172720"/>
                </a:lnTo>
                <a:lnTo>
                  <a:pt x="415671" y="173304"/>
                </a:lnTo>
                <a:lnTo>
                  <a:pt x="415671" y="201930"/>
                </a:lnTo>
                <a:lnTo>
                  <a:pt x="415340" y="202234"/>
                </a:lnTo>
                <a:lnTo>
                  <a:pt x="414591" y="202692"/>
                </a:lnTo>
                <a:lnTo>
                  <a:pt x="415226" y="202234"/>
                </a:lnTo>
                <a:lnTo>
                  <a:pt x="415099" y="202234"/>
                </a:lnTo>
                <a:lnTo>
                  <a:pt x="415671" y="201930"/>
                </a:lnTo>
                <a:lnTo>
                  <a:pt x="415671" y="173304"/>
                </a:lnTo>
                <a:lnTo>
                  <a:pt x="415290" y="173443"/>
                </a:lnTo>
                <a:lnTo>
                  <a:pt x="415290" y="200660"/>
                </a:lnTo>
                <a:lnTo>
                  <a:pt x="415175" y="200533"/>
                </a:lnTo>
                <a:lnTo>
                  <a:pt x="415010" y="200266"/>
                </a:lnTo>
                <a:lnTo>
                  <a:pt x="415010" y="201930"/>
                </a:lnTo>
                <a:lnTo>
                  <a:pt x="414820" y="202234"/>
                </a:lnTo>
                <a:lnTo>
                  <a:pt x="414616" y="202539"/>
                </a:lnTo>
                <a:lnTo>
                  <a:pt x="414667" y="202234"/>
                </a:lnTo>
                <a:lnTo>
                  <a:pt x="414540" y="202387"/>
                </a:lnTo>
                <a:lnTo>
                  <a:pt x="414464" y="201930"/>
                </a:lnTo>
                <a:lnTo>
                  <a:pt x="414274" y="202234"/>
                </a:lnTo>
                <a:lnTo>
                  <a:pt x="414388" y="200533"/>
                </a:lnTo>
                <a:lnTo>
                  <a:pt x="414337" y="199390"/>
                </a:lnTo>
                <a:lnTo>
                  <a:pt x="414312" y="199047"/>
                </a:lnTo>
                <a:lnTo>
                  <a:pt x="414388" y="199186"/>
                </a:lnTo>
                <a:lnTo>
                  <a:pt x="414337" y="199390"/>
                </a:lnTo>
                <a:lnTo>
                  <a:pt x="414591" y="199745"/>
                </a:lnTo>
                <a:lnTo>
                  <a:pt x="414502" y="199390"/>
                </a:lnTo>
                <a:lnTo>
                  <a:pt x="414591" y="199745"/>
                </a:lnTo>
                <a:lnTo>
                  <a:pt x="414705" y="200533"/>
                </a:lnTo>
                <a:lnTo>
                  <a:pt x="414794" y="201028"/>
                </a:lnTo>
                <a:lnTo>
                  <a:pt x="414909" y="200660"/>
                </a:lnTo>
                <a:lnTo>
                  <a:pt x="414807" y="201472"/>
                </a:lnTo>
                <a:lnTo>
                  <a:pt x="414883" y="201701"/>
                </a:lnTo>
                <a:lnTo>
                  <a:pt x="414782" y="201472"/>
                </a:lnTo>
                <a:lnTo>
                  <a:pt x="414667" y="202234"/>
                </a:lnTo>
                <a:lnTo>
                  <a:pt x="414972" y="201955"/>
                </a:lnTo>
                <a:lnTo>
                  <a:pt x="415010" y="200266"/>
                </a:lnTo>
                <a:lnTo>
                  <a:pt x="414655" y="199631"/>
                </a:lnTo>
                <a:lnTo>
                  <a:pt x="415201" y="200533"/>
                </a:lnTo>
                <a:lnTo>
                  <a:pt x="415290" y="200660"/>
                </a:lnTo>
                <a:lnTo>
                  <a:pt x="415290" y="173443"/>
                </a:lnTo>
                <a:lnTo>
                  <a:pt x="414083" y="173901"/>
                </a:lnTo>
                <a:lnTo>
                  <a:pt x="414083" y="203365"/>
                </a:lnTo>
                <a:lnTo>
                  <a:pt x="413664" y="203746"/>
                </a:lnTo>
                <a:lnTo>
                  <a:pt x="414083" y="203365"/>
                </a:lnTo>
                <a:lnTo>
                  <a:pt x="414083" y="173901"/>
                </a:lnTo>
                <a:lnTo>
                  <a:pt x="413867" y="173977"/>
                </a:lnTo>
                <a:lnTo>
                  <a:pt x="413867" y="203238"/>
                </a:lnTo>
                <a:lnTo>
                  <a:pt x="413778" y="203466"/>
                </a:lnTo>
                <a:lnTo>
                  <a:pt x="413461" y="203733"/>
                </a:lnTo>
                <a:lnTo>
                  <a:pt x="413867" y="203238"/>
                </a:lnTo>
                <a:lnTo>
                  <a:pt x="413867" y="173977"/>
                </a:lnTo>
                <a:lnTo>
                  <a:pt x="410464" y="175260"/>
                </a:lnTo>
                <a:lnTo>
                  <a:pt x="404495" y="179070"/>
                </a:lnTo>
                <a:lnTo>
                  <a:pt x="398653" y="182880"/>
                </a:lnTo>
                <a:lnTo>
                  <a:pt x="398018" y="182880"/>
                </a:lnTo>
                <a:lnTo>
                  <a:pt x="393700" y="187960"/>
                </a:lnTo>
                <a:lnTo>
                  <a:pt x="393065" y="187960"/>
                </a:lnTo>
                <a:lnTo>
                  <a:pt x="392430" y="189230"/>
                </a:lnTo>
                <a:lnTo>
                  <a:pt x="390779" y="191770"/>
                </a:lnTo>
                <a:lnTo>
                  <a:pt x="390017" y="194310"/>
                </a:lnTo>
                <a:lnTo>
                  <a:pt x="389509" y="195580"/>
                </a:lnTo>
                <a:lnTo>
                  <a:pt x="389255" y="196850"/>
                </a:lnTo>
                <a:lnTo>
                  <a:pt x="389128" y="198120"/>
                </a:lnTo>
                <a:lnTo>
                  <a:pt x="389001" y="199390"/>
                </a:lnTo>
                <a:lnTo>
                  <a:pt x="388886" y="200533"/>
                </a:lnTo>
                <a:lnTo>
                  <a:pt x="388861" y="203746"/>
                </a:lnTo>
                <a:lnTo>
                  <a:pt x="389890" y="208280"/>
                </a:lnTo>
                <a:lnTo>
                  <a:pt x="390271" y="209550"/>
                </a:lnTo>
                <a:lnTo>
                  <a:pt x="390779" y="210820"/>
                </a:lnTo>
                <a:lnTo>
                  <a:pt x="391541" y="210820"/>
                </a:lnTo>
                <a:lnTo>
                  <a:pt x="393446" y="214630"/>
                </a:lnTo>
                <a:lnTo>
                  <a:pt x="393827" y="215900"/>
                </a:lnTo>
                <a:lnTo>
                  <a:pt x="394970" y="215900"/>
                </a:lnTo>
                <a:lnTo>
                  <a:pt x="397764" y="219710"/>
                </a:lnTo>
                <a:lnTo>
                  <a:pt x="436245" y="241300"/>
                </a:lnTo>
                <a:lnTo>
                  <a:pt x="452882" y="248920"/>
                </a:lnTo>
                <a:lnTo>
                  <a:pt x="470662" y="255270"/>
                </a:lnTo>
                <a:lnTo>
                  <a:pt x="488950" y="262890"/>
                </a:lnTo>
                <a:lnTo>
                  <a:pt x="525145" y="275590"/>
                </a:lnTo>
                <a:lnTo>
                  <a:pt x="541655" y="283210"/>
                </a:lnTo>
                <a:lnTo>
                  <a:pt x="549148" y="285750"/>
                </a:lnTo>
                <a:lnTo>
                  <a:pt x="556133" y="289560"/>
                </a:lnTo>
                <a:lnTo>
                  <a:pt x="562610" y="293370"/>
                </a:lnTo>
                <a:lnTo>
                  <a:pt x="568071" y="295910"/>
                </a:lnTo>
                <a:lnTo>
                  <a:pt x="573024" y="299720"/>
                </a:lnTo>
                <a:lnTo>
                  <a:pt x="576453" y="302260"/>
                </a:lnTo>
                <a:lnTo>
                  <a:pt x="577913" y="303530"/>
                </a:lnTo>
                <a:lnTo>
                  <a:pt x="578916" y="304368"/>
                </a:lnTo>
                <a:lnTo>
                  <a:pt x="579742" y="305206"/>
                </a:lnTo>
                <a:lnTo>
                  <a:pt x="578840" y="304368"/>
                </a:lnTo>
                <a:lnTo>
                  <a:pt x="579602" y="305435"/>
                </a:lnTo>
                <a:lnTo>
                  <a:pt x="579335" y="305866"/>
                </a:lnTo>
                <a:lnTo>
                  <a:pt x="579513" y="305714"/>
                </a:lnTo>
                <a:lnTo>
                  <a:pt x="579399" y="305917"/>
                </a:lnTo>
                <a:lnTo>
                  <a:pt x="579094" y="306133"/>
                </a:lnTo>
                <a:lnTo>
                  <a:pt x="578878" y="306438"/>
                </a:lnTo>
                <a:lnTo>
                  <a:pt x="577977" y="307340"/>
                </a:lnTo>
                <a:lnTo>
                  <a:pt x="575564" y="309880"/>
                </a:lnTo>
                <a:lnTo>
                  <a:pt x="572389" y="312420"/>
                </a:lnTo>
                <a:lnTo>
                  <a:pt x="568071" y="314960"/>
                </a:lnTo>
                <a:lnTo>
                  <a:pt x="562864" y="318770"/>
                </a:lnTo>
                <a:lnTo>
                  <a:pt x="556895" y="321310"/>
                </a:lnTo>
                <a:lnTo>
                  <a:pt x="543052" y="328930"/>
                </a:lnTo>
                <a:lnTo>
                  <a:pt x="527304" y="335280"/>
                </a:lnTo>
                <a:lnTo>
                  <a:pt x="510413" y="342900"/>
                </a:lnTo>
                <a:lnTo>
                  <a:pt x="492760" y="349250"/>
                </a:lnTo>
                <a:lnTo>
                  <a:pt x="457708" y="363220"/>
                </a:lnTo>
                <a:lnTo>
                  <a:pt x="441325" y="370840"/>
                </a:lnTo>
                <a:lnTo>
                  <a:pt x="426720" y="377190"/>
                </a:lnTo>
                <a:lnTo>
                  <a:pt x="419735" y="379730"/>
                </a:lnTo>
                <a:lnTo>
                  <a:pt x="413512" y="383540"/>
                </a:lnTo>
                <a:lnTo>
                  <a:pt x="408051" y="387350"/>
                </a:lnTo>
                <a:lnTo>
                  <a:pt x="402971" y="389890"/>
                </a:lnTo>
                <a:lnTo>
                  <a:pt x="398780" y="393700"/>
                </a:lnTo>
                <a:lnTo>
                  <a:pt x="398272" y="393700"/>
                </a:lnTo>
                <a:lnTo>
                  <a:pt x="397383" y="394970"/>
                </a:lnTo>
                <a:lnTo>
                  <a:pt x="394843" y="397510"/>
                </a:lnTo>
                <a:lnTo>
                  <a:pt x="394208" y="398780"/>
                </a:lnTo>
                <a:lnTo>
                  <a:pt x="393192" y="400050"/>
                </a:lnTo>
                <a:lnTo>
                  <a:pt x="391541" y="402590"/>
                </a:lnTo>
                <a:lnTo>
                  <a:pt x="390271" y="405130"/>
                </a:lnTo>
                <a:lnTo>
                  <a:pt x="390017" y="406400"/>
                </a:lnTo>
                <a:lnTo>
                  <a:pt x="389001" y="410210"/>
                </a:lnTo>
                <a:lnTo>
                  <a:pt x="389089" y="413156"/>
                </a:lnTo>
                <a:lnTo>
                  <a:pt x="389890" y="416560"/>
                </a:lnTo>
                <a:lnTo>
                  <a:pt x="390144" y="417830"/>
                </a:lnTo>
                <a:lnTo>
                  <a:pt x="390779" y="419100"/>
                </a:lnTo>
                <a:lnTo>
                  <a:pt x="391668" y="420370"/>
                </a:lnTo>
                <a:lnTo>
                  <a:pt x="393827" y="424180"/>
                </a:lnTo>
                <a:lnTo>
                  <a:pt x="394589" y="425450"/>
                </a:lnTo>
                <a:lnTo>
                  <a:pt x="395478" y="426720"/>
                </a:lnTo>
                <a:lnTo>
                  <a:pt x="398018" y="427990"/>
                </a:lnTo>
                <a:lnTo>
                  <a:pt x="398526" y="429260"/>
                </a:lnTo>
                <a:lnTo>
                  <a:pt x="399034" y="429260"/>
                </a:lnTo>
                <a:lnTo>
                  <a:pt x="402971" y="431800"/>
                </a:lnTo>
                <a:lnTo>
                  <a:pt x="408559" y="434340"/>
                </a:lnTo>
                <a:lnTo>
                  <a:pt x="413893" y="436880"/>
                </a:lnTo>
                <a:lnTo>
                  <a:pt x="420243" y="438150"/>
                </a:lnTo>
                <a:lnTo>
                  <a:pt x="426974" y="440690"/>
                </a:lnTo>
                <a:lnTo>
                  <a:pt x="441198" y="444500"/>
                </a:lnTo>
                <a:lnTo>
                  <a:pt x="457200" y="447040"/>
                </a:lnTo>
                <a:lnTo>
                  <a:pt x="491490" y="452120"/>
                </a:lnTo>
                <a:lnTo>
                  <a:pt x="509016" y="455930"/>
                </a:lnTo>
                <a:lnTo>
                  <a:pt x="556133" y="463550"/>
                </a:lnTo>
                <a:lnTo>
                  <a:pt x="573278" y="468630"/>
                </a:lnTo>
                <a:lnTo>
                  <a:pt x="575805" y="469404"/>
                </a:lnTo>
                <a:lnTo>
                  <a:pt x="570738" y="472440"/>
                </a:lnTo>
                <a:lnTo>
                  <a:pt x="562229" y="476250"/>
                </a:lnTo>
                <a:lnTo>
                  <a:pt x="551942" y="481330"/>
                </a:lnTo>
                <a:lnTo>
                  <a:pt x="540512" y="486410"/>
                </a:lnTo>
                <a:lnTo>
                  <a:pt x="503682" y="501650"/>
                </a:lnTo>
                <a:lnTo>
                  <a:pt x="491871" y="506730"/>
                </a:lnTo>
                <a:lnTo>
                  <a:pt x="481203" y="513080"/>
                </a:lnTo>
                <a:lnTo>
                  <a:pt x="478650" y="514451"/>
                </a:lnTo>
                <a:lnTo>
                  <a:pt x="478650" y="543140"/>
                </a:lnTo>
                <a:lnTo>
                  <a:pt x="478586" y="543280"/>
                </a:lnTo>
                <a:lnTo>
                  <a:pt x="478523" y="543407"/>
                </a:lnTo>
                <a:lnTo>
                  <a:pt x="478282" y="543140"/>
                </a:lnTo>
                <a:lnTo>
                  <a:pt x="478497" y="543458"/>
                </a:lnTo>
                <a:lnTo>
                  <a:pt x="478256" y="543140"/>
                </a:lnTo>
                <a:lnTo>
                  <a:pt x="478294" y="543598"/>
                </a:lnTo>
                <a:lnTo>
                  <a:pt x="478243" y="543140"/>
                </a:lnTo>
                <a:lnTo>
                  <a:pt x="477647" y="542290"/>
                </a:lnTo>
                <a:lnTo>
                  <a:pt x="478282" y="543140"/>
                </a:lnTo>
                <a:lnTo>
                  <a:pt x="478574" y="543140"/>
                </a:lnTo>
                <a:lnTo>
                  <a:pt x="478650" y="514451"/>
                </a:lnTo>
                <a:lnTo>
                  <a:pt x="471678" y="518160"/>
                </a:lnTo>
                <a:lnTo>
                  <a:pt x="467233" y="520700"/>
                </a:lnTo>
                <a:lnTo>
                  <a:pt x="463296" y="524510"/>
                </a:lnTo>
                <a:lnTo>
                  <a:pt x="459867" y="528320"/>
                </a:lnTo>
                <a:lnTo>
                  <a:pt x="459359" y="528320"/>
                </a:lnTo>
                <a:lnTo>
                  <a:pt x="458851" y="529590"/>
                </a:lnTo>
                <a:lnTo>
                  <a:pt x="458470" y="529590"/>
                </a:lnTo>
                <a:lnTo>
                  <a:pt x="456692" y="532130"/>
                </a:lnTo>
                <a:lnTo>
                  <a:pt x="456184" y="533400"/>
                </a:lnTo>
                <a:lnTo>
                  <a:pt x="455676" y="533400"/>
                </a:lnTo>
                <a:lnTo>
                  <a:pt x="455422" y="534670"/>
                </a:lnTo>
                <a:lnTo>
                  <a:pt x="454279" y="537210"/>
                </a:lnTo>
                <a:lnTo>
                  <a:pt x="453771" y="538480"/>
                </a:lnTo>
                <a:lnTo>
                  <a:pt x="453517" y="539750"/>
                </a:lnTo>
                <a:lnTo>
                  <a:pt x="453263" y="539750"/>
                </a:lnTo>
                <a:lnTo>
                  <a:pt x="453072" y="541020"/>
                </a:lnTo>
                <a:lnTo>
                  <a:pt x="453009" y="547370"/>
                </a:lnTo>
                <a:lnTo>
                  <a:pt x="453136" y="548640"/>
                </a:lnTo>
                <a:lnTo>
                  <a:pt x="453263" y="549910"/>
                </a:lnTo>
                <a:lnTo>
                  <a:pt x="454279" y="552450"/>
                </a:lnTo>
                <a:lnTo>
                  <a:pt x="455422" y="554990"/>
                </a:lnTo>
                <a:lnTo>
                  <a:pt x="455803" y="556260"/>
                </a:lnTo>
                <a:lnTo>
                  <a:pt x="456311" y="556260"/>
                </a:lnTo>
                <a:lnTo>
                  <a:pt x="456819" y="557530"/>
                </a:lnTo>
                <a:lnTo>
                  <a:pt x="458724" y="560070"/>
                </a:lnTo>
                <a:lnTo>
                  <a:pt x="459105" y="560070"/>
                </a:lnTo>
                <a:lnTo>
                  <a:pt x="462407" y="563880"/>
                </a:lnTo>
                <a:lnTo>
                  <a:pt x="466725" y="567690"/>
                </a:lnTo>
                <a:lnTo>
                  <a:pt x="471043" y="570230"/>
                </a:lnTo>
                <a:lnTo>
                  <a:pt x="480695" y="576580"/>
                </a:lnTo>
                <a:lnTo>
                  <a:pt x="491617" y="581660"/>
                </a:lnTo>
                <a:lnTo>
                  <a:pt x="503555" y="586740"/>
                </a:lnTo>
                <a:lnTo>
                  <a:pt x="528574" y="596900"/>
                </a:lnTo>
                <a:lnTo>
                  <a:pt x="552450" y="607060"/>
                </a:lnTo>
                <a:lnTo>
                  <a:pt x="562737" y="610870"/>
                </a:lnTo>
                <a:lnTo>
                  <a:pt x="571627" y="615950"/>
                </a:lnTo>
                <a:lnTo>
                  <a:pt x="578104" y="621030"/>
                </a:lnTo>
                <a:lnTo>
                  <a:pt x="578891" y="621601"/>
                </a:lnTo>
                <a:lnTo>
                  <a:pt x="579272" y="621868"/>
                </a:lnTo>
                <a:lnTo>
                  <a:pt x="580034" y="622452"/>
                </a:lnTo>
                <a:lnTo>
                  <a:pt x="580186" y="622592"/>
                </a:lnTo>
                <a:lnTo>
                  <a:pt x="580466" y="622592"/>
                </a:lnTo>
                <a:lnTo>
                  <a:pt x="580669" y="622973"/>
                </a:lnTo>
                <a:lnTo>
                  <a:pt x="580618" y="622452"/>
                </a:lnTo>
                <a:lnTo>
                  <a:pt x="580542" y="621868"/>
                </a:lnTo>
                <a:lnTo>
                  <a:pt x="580250" y="622452"/>
                </a:lnTo>
                <a:lnTo>
                  <a:pt x="580529" y="621868"/>
                </a:lnTo>
                <a:lnTo>
                  <a:pt x="580529" y="621449"/>
                </a:lnTo>
                <a:lnTo>
                  <a:pt x="580656" y="621868"/>
                </a:lnTo>
                <a:lnTo>
                  <a:pt x="580707" y="623036"/>
                </a:lnTo>
                <a:lnTo>
                  <a:pt x="580834" y="622452"/>
                </a:lnTo>
                <a:lnTo>
                  <a:pt x="580910" y="621309"/>
                </a:lnTo>
                <a:lnTo>
                  <a:pt x="580834" y="622452"/>
                </a:lnTo>
                <a:lnTo>
                  <a:pt x="580834" y="622592"/>
                </a:lnTo>
                <a:lnTo>
                  <a:pt x="581063" y="623379"/>
                </a:lnTo>
                <a:lnTo>
                  <a:pt x="606552" y="623379"/>
                </a:lnTo>
                <a:lnTo>
                  <a:pt x="606450" y="620382"/>
                </a:lnTo>
                <a:lnTo>
                  <a:pt x="606361" y="619760"/>
                </a:lnTo>
                <a:lnTo>
                  <a:pt x="606259" y="619150"/>
                </a:lnTo>
                <a:lnTo>
                  <a:pt x="606171" y="618490"/>
                </a:lnTo>
                <a:lnTo>
                  <a:pt x="606044" y="617220"/>
                </a:lnTo>
                <a:lnTo>
                  <a:pt x="605790" y="615950"/>
                </a:lnTo>
                <a:lnTo>
                  <a:pt x="604266" y="612140"/>
                </a:lnTo>
                <a:lnTo>
                  <a:pt x="603885" y="610870"/>
                </a:lnTo>
                <a:lnTo>
                  <a:pt x="603504" y="610870"/>
                </a:lnTo>
                <a:lnTo>
                  <a:pt x="602996" y="609600"/>
                </a:lnTo>
                <a:lnTo>
                  <a:pt x="601218" y="607060"/>
                </a:lnTo>
                <a:lnTo>
                  <a:pt x="600837" y="607060"/>
                </a:lnTo>
                <a:lnTo>
                  <a:pt x="600456" y="605790"/>
                </a:lnTo>
                <a:lnTo>
                  <a:pt x="596519" y="601980"/>
                </a:lnTo>
                <a:lnTo>
                  <a:pt x="592455" y="599440"/>
                </a:lnTo>
                <a:lnTo>
                  <a:pt x="583692" y="593090"/>
                </a:lnTo>
                <a:lnTo>
                  <a:pt x="581545" y="592010"/>
                </a:lnTo>
                <a:lnTo>
                  <a:pt x="581545" y="619150"/>
                </a:lnTo>
                <a:lnTo>
                  <a:pt x="581355" y="619366"/>
                </a:lnTo>
                <a:lnTo>
                  <a:pt x="581355" y="619645"/>
                </a:lnTo>
                <a:lnTo>
                  <a:pt x="581050" y="620115"/>
                </a:lnTo>
                <a:lnTo>
                  <a:pt x="581355" y="619645"/>
                </a:lnTo>
                <a:lnTo>
                  <a:pt x="581355" y="619366"/>
                </a:lnTo>
                <a:lnTo>
                  <a:pt x="581228" y="619506"/>
                </a:lnTo>
                <a:lnTo>
                  <a:pt x="581050" y="619671"/>
                </a:lnTo>
                <a:lnTo>
                  <a:pt x="581545" y="619150"/>
                </a:lnTo>
                <a:lnTo>
                  <a:pt x="581545" y="592010"/>
                </a:lnTo>
                <a:lnTo>
                  <a:pt x="580948" y="591705"/>
                </a:lnTo>
                <a:lnTo>
                  <a:pt x="580948" y="620750"/>
                </a:lnTo>
                <a:lnTo>
                  <a:pt x="580936" y="621030"/>
                </a:lnTo>
                <a:lnTo>
                  <a:pt x="580745" y="621309"/>
                </a:lnTo>
                <a:lnTo>
                  <a:pt x="580948" y="620750"/>
                </a:lnTo>
                <a:lnTo>
                  <a:pt x="580948" y="591705"/>
                </a:lnTo>
                <a:lnTo>
                  <a:pt x="580821" y="591642"/>
                </a:lnTo>
                <a:lnTo>
                  <a:pt x="580821" y="620420"/>
                </a:lnTo>
                <a:lnTo>
                  <a:pt x="580440" y="621030"/>
                </a:lnTo>
                <a:lnTo>
                  <a:pt x="580821" y="620420"/>
                </a:lnTo>
                <a:lnTo>
                  <a:pt x="580821" y="591642"/>
                </a:lnTo>
                <a:lnTo>
                  <a:pt x="573659" y="588010"/>
                </a:lnTo>
                <a:lnTo>
                  <a:pt x="562483" y="582930"/>
                </a:lnTo>
                <a:lnTo>
                  <a:pt x="550545" y="577850"/>
                </a:lnTo>
                <a:lnTo>
                  <a:pt x="525780" y="567690"/>
                </a:lnTo>
                <a:lnTo>
                  <a:pt x="513969" y="562610"/>
                </a:lnTo>
                <a:lnTo>
                  <a:pt x="503047" y="557530"/>
                </a:lnTo>
                <a:lnTo>
                  <a:pt x="493649" y="553720"/>
                </a:lnTo>
                <a:lnTo>
                  <a:pt x="485648" y="548640"/>
                </a:lnTo>
                <a:lnTo>
                  <a:pt x="482727" y="547370"/>
                </a:lnTo>
                <a:lnTo>
                  <a:pt x="480949" y="546201"/>
                </a:lnTo>
                <a:lnTo>
                  <a:pt x="480568" y="545846"/>
                </a:lnTo>
                <a:lnTo>
                  <a:pt x="479742" y="545033"/>
                </a:lnTo>
                <a:lnTo>
                  <a:pt x="479374" y="544728"/>
                </a:lnTo>
                <a:lnTo>
                  <a:pt x="479374" y="545223"/>
                </a:lnTo>
                <a:lnTo>
                  <a:pt x="478663" y="545744"/>
                </a:lnTo>
                <a:lnTo>
                  <a:pt x="478637" y="546112"/>
                </a:lnTo>
                <a:lnTo>
                  <a:pt x="478586" y="545846"/>
                </a:lnTo>
                <a:lnTo>
                  <a:pt x="478409" y="546201"/>
                </a:lnTo>
                <a:lnTo>
                  <a:pt x="478066" y="546976"/>
                </a:lnTo>
                <a:lnTo>
                  <a:pt x="477901" y="547370"/>
                </a:lnTo>
                <a:lnTo>
                  <a:pt x="477774" y="547370"/>
                </a:lnTo>
                <a:lnTo>
                  <a:pt x="478040" y="547014"/>
                </a:lnTo>
                <a:lnTo>
                  <a:pt x="478282" y="546354"/>
                </a:lnTo>
                <a:lnTo>
                  <a:pt x="478358" y="546201"/>
                </a:lnTo>
                <a:lnTo>
                  <a:pt x="478536" y="545846"/>
                </a:lnTo>
                <a:lnTo>
                  <a:pt x="478040" y="546201"/>
                </a:lnTo>
                <a:lnTo>
                  <a:pt x="478510" y="545846"/>
                </a:lnTo>
                <a:lnTo>
                  <a:pt x="478586" y="545630"/>
                </a:lnTo>
                <a:lnTo>
                  <a:pt x="478586" y="545757"/>
                </a:lnTo>
                <a:lnTo>
                  <a:pt x="478840" y="545223"/>
                </a:lnTo>
                <a:lnTo>
                  <a:pt x="478878" y="545033"/>
                </a:lnTo>
                <a:lnTo>
                  <a:pt x="478688" y="545655"/>
                </a:lnTo>
                <a:lnTo>
                  <a:pt x="479374" y="545223"/>
                </a:lnTo>
                <a:lnTo>
                  <a:pt x="479374" y="544728"/>
                </a:lnTo>
                <a:lnTo>
                  <a:pt x="479069" y="544385"/>
                </a:lnTo>
                <a:lnTo>
                  <a:pt x="479069" y="545033"/>
                </a:lnTo>
                <a:lnTo>
                  <a:pt x="478840" y="544588"/>
                </a:lnTo>
                <a:lnTo>
                  <a:pt x="479069" y="545033"/>
                </a:lnTo>
                <a:lnTo>
                  <a:pt x="479069" y="544385"/>
                </a:lnTo>
                <a:lnTo>
                  <a:pt x="478853" y="544144"/>
                </a:lnTo>
                <a:lnTo>
                  <a:pt x="478663" y="544144"/>
                </a:lnTo>
                <a:lnTo>
                  <a:pt x="478612" y="545096"/>
                </a:lnTo>
                <a:lnTo>
                  <a:pt x="478586" y="544144"/>
                </a:lnTo>
                <a:lnTo>
                  <a:pt x="478307" y="543610"/>
                </a:lnTo>
                <a:lnTo>
                  <a:pt x="478447" y="543598"/>
                </a:lnTo>
                <a:lnTo>
                  <a:pt x="478497" y="543801"/>
                </a:lnTo>
                <a:lnTo>
                  <a:pt x="478574" y="544055"/>
                </a:lnTo>
                <a:lnTo>
                  <a:pt x="478574" y="543877"/>
                </a:lnTo>
                <a:lnTo>
                  <a:pt x="478574" y="543598"/>
                </a:lnTo>
                <a:lnTo>
                  <a:pt x="478853" y="544144"/>
                </a:lnTo>
                <a:lnTo>
                  <a:pt x="479526" y="544830"/>
                </a:lnTo>
                <a:lnTo>
                  <a:pt x="479691" y="545033"/>
                </a:lnTo>
                <a:lnTo>
                  <a:pt x="480517" y="544144"/>
                </a:lnTo>
                <a:lnTo>
                  <a:pt x="482092" y="542290"/>
                </a:lnTo>
                <a:lnTo>
                  <a:pt x="485140" y="541020"/>
                </a:lnTo>
                <a:lnTo>
                  <a:pt x="492887" y="535940"/>
                </a:lnTo>
                <a:lnTo>
                  <a:pt x="502666" y="530860"/>
                </a:lnTo>
                <a:lnTo>
                  <a:pt x="513842" y="525780"/>
                </a:lnTo>
                <a:lnTo>
                  <a:pt x="538353" y="515620"/>
                </a:lnTo>
                <a:lnTo>
                  <a:pt x="574167" y="499110"/>
                </a:lnTo>
                <a:lnTo>
                  <a:pt x="584454" y="494030"/>
                </a:lnTo>
                <a:lnTo>
                  <a:pt x="593344" y="488950"/>
                </a:lnTo>
                <a:lnTo>
                  <a:pt x="597154" y="485140"/>
                </a:lnTo>
                <a:lnTo>
                  <a:pt x="600583" y="481330"/>
                </a:lnTo>
                <a:lnTo>
                  <a:pt x="602361" y="480060"/>
                </a:lnTo>
                <a:lnTo>
                  <a:pt x="603123" y="478790"/>
                </a:lnTo>
                <a:lnTo>
                  <a:pt x="603758" y="477520"/>
                </a:lnTo>
                <a:lnTo>
                  <a:pt x="604266" y="476250"/>
                </a:lnTo>
                <a:lnTo>
                  <a:pt x="605282" y="474980"/>
                </a:lnTo>
                <a:lnTo>
                  <a:pt x="606044" y="472440"/>
                </a:lnTo>
                <a:lnTo>
                  <a:pt x="606298" y="469900"/>
                </a:lnTo>
                <a:lnTo>
                  <a:pt x="606336" y="469404"/>
                </a:lnTo>
                <a:lnTo>
                  <a:pt x="606425" y="468630"/>
                </a:lnTo>
                <a:lnTo>
                  <a:pt x="606679" y="467360"/>
                </a:lnTo>
                <a:lnTo>
                  <a:pt x="606552" y="464934"/>
                </a:lnTo>
                <a:lnTo>
                  <a:pt x="606171" y="463550"/>
                </a:lnTo>
                <a:lnTo>
                  <a:pt x="605536" y="461010"/>
                </a:lnTo>
                <a:lnTo>
                  <a:pt x="605155" y="459740"/>
                </a:lnTo>
                <a:lnTo>
                  <a:pt x="604393" y="458470"/>
                </a:lnTo>
                <a:lnTo>
                  <a:pt x="603377" y="457200"/>
                </a:lnTo>
                <a:lnTo>
                  <a:pt x="601853" y="454660"/>
                </a:lnTo>
                <a:lnTo>
                  <a:pt x="601218" y="454660"/>
                </a:lnTo>
                <a:lnTo>
                  <a:pt x="600583" y="453390"/>
                </a:lnTo>
                <a:lnTo>
                  <a:pt x="599821" y="453390"/>
                </a:lnTo>
                <a:lnTo>
                  <a:pt x="597535" y="450850"/>
                </a:lnTo>
                <a:lnTo>
                  <a:pt x="596900" y="450850"/>
                </a:lnTo>
                <a:lnTo>
                  <a:pt x="596138" y="449580"/>
                </a:lnTo>
                <a:lnTo>
                  <a:pt x="595503" y="449580"/>
                </a:lnTo>
                <a:lnTo>
                  <a:pt x="590931" y="447040"/>
                </a:lnTo>
                <a:lnTo>
                  <a:pt x="586105" y="445770"/>
                </a:lnTo>
                <a:lnTo>
                  <a:pt x="582803" y="444246"/>
                </a:lnTo>
                <a:lnTo>
                  <a:pt x="582803" y="472440"/>
                </a:lnTo>
                <a:lnTo>
                  <a:pt x="582625" y="472147"/>
                </a:lnTo>
                <a:lnTo>
                  <a:pt x="582752" y="472224"/>
                </a:lnTo>
                <a:lnTo>
                  <a:pt x="582803" y="472440"/>
                </a:lnTo>
                <a:lnTo>
                  <a:pt x="582803" y="444246"/>
                </a:lnTo>
                <a:lnTo>
                  <a:pt x="582383" y="444042"/>
                </a:lnTo>
                <a:lnTo>
                  <a:pt x="582383" y="472020"/>
                </a:lnTo>
                <a:lnTo>
                  <a:pt x="582117" y="472020"/>
                </a:lnTo>
                <a:lnTo>
                  <a:pt x="580771" y="471182"/>
                </a:lnTo>
                <a:lnTo>
                  <a:pt x="581177" y="471373"/>
                </a:lnTo>
                <a:lnTo>
                  <a:pt x="582168" y="472020"/>
                </a:lnTo>
                <a:lnTo>
                  <a:pt x="582383" y="472020"/>
                </a:lnTo>
                <a:lnTo>
                  <a:pt x="581279" y="471182"/>
                </a:lnTo>
                <a:lnTo>
                  <a:pt x="581545" y="471373"/>
                </a:lnTo>
                <a:lnTo>
                  <a:pt x="582383" y="472020"/>
                </a:lnTo>
                <a:lnTo>
                  <a:pt x="582383" y="444042"/>
                </a:lnTo>
                <a:lnTo>
                  <a:pt x="581126" y="443458"/>
                </a:lnTo>
                <a:lnTo>
                  <a:pt x="581126" y="469658"/>
                </a:lnTo>
                <a:lnTo>
                  <a:pt x="580898" y="469404"/>
                </a:lnTo>
                <a:lnTo>
                  <a:pt x="580517" y="468630"/>
                </a:lnTo>
                <a:lnTo>
                  <a:pt x="581126" y="469658"/>
                </a:lnTo>
                <a:lnTo>
                  <a:pt x="581126" y="443458"/>
                </a:lnTo>
                <a:lnTo>
                  <a:pt x="580910" y="443357"/>
                </a:lnTo>
                <a:lnTo>
                  <a:pt x="580910" y="464934"/>
                </a:lnTo>
                <a:lnTo>
                  <a:pt x="580847" y="465518"/>
                </a:lnTo>
                <a:lnTo>
                  <a:pt x="580847" y="466090"/>
                </a:lnTo>
                <a:lnTo>
                  <a:pt x="580517" y="467360"/>
                </a:lnTo>
                <a:lnTo>
                  <a:pt x="580809" y="466090"/>
                </a:lnTo>
                <a:lnTo>
                  <a:pt x="580834" y="465963"/>
                </a:lnTo>
                <a:lnTo>
                  <a:pt x="580847" y="466090"/>
                </a:lnTo>
                <a:lnTo>
                  <a:pt x="580847" y="465518"/>
                </a:lnTo>
                <a:lnTo>
                  <a:pt x="580821" y="465747"/>
                </a:lnTo>
                <a:lnTo>
                  <a:pt x="580605" y="466090"/>
                </a:lnTo>
                <a:lnTo>
                  <a:pt x="580771" y="465747"/>
                </a:lnTo>
                <a:lnTo>
                  <a:pt x="580783" y="465315"/>
                </a:lnTo>
                <a:lnTo>
                  <a:pt x="580631" y="465747"/>
                </a:lnTo>
                <a:lnTo>
                  <a:pt x="580694" y="464934"/>
                </a:lnTo>
                <a:lnTo>
                  <a:pt x="580783" y="465315"/>
                </a:lnTo>
                <a:lnTo>
                  <a:pt x="580910" y="464934"/>
                </a:lnTo>
                <a:lnTo>
                  <a:pt x="580910" y="443357"/>
                </a:lnTo>
                <a:lnTo>
                  <a:pt x="580644" y="443230"/>
                </a:lnTo>
                <a:lnTo>
                  <a:pt x="574802" y="441960"/>
                </a:lnTo>
                <a:lnTo>
                  <a:pt x="568071" y="439420"/>
                </a:lnTo>
                <a:lnTo>
                  <a:pt x="561213" y="438150"/>
                </a:lnTo>
                <a:lnTo>
                  <a:pt x="546227" y="435610"/>
                </a:lnTo>
                <a:lnTo>
                  <a:pt x="512953" y="430530"/>
                </a:lnTo>
                <a:lnTo>
                  <a:pt x="495554" y="426720"/>
                </a:lnTo>
                <a:lnTo>
                  <a:pt x="462153" y="421640"/>
                </a:lnTo>
                <a:lnTo>
                  <a:pt x="447167" y="419100"/>
                </a:lnTo>
                <a:lnTo>
                  <a:pt x="433959" y="415290"/>
                </a:lnTo>
                <a:lnTo>
                  <a:pt x="429056" y="414185"/>
                </a:lnTo>
                <a:lnTo>
                  <a:pt x="423545" y="412762"/>
                </a:lnTo>
                <a:lnTo>
                  <a:pt x="419481" y="411480"/>
                </a:lnTo>
                <a:lnTo>
                  <a:pt x="418274" y="410908"/>
                </a:lnTo>
                <a:lnTo>
                  <a:pt x="421132" y="408940"/>
                </a:lnTo>
                <a:lnTo>
                  <a:pt x="415163" y="408940"/>
                </a:lnTo>
                <a:lnTo>
                  <a:pt x="416814" y="410210"/>
                </a:lnTo>
                <a:lnTo>
                  <a:pt x="416394" y="409892"/>
                </a:lnTo>
                <a:lnTo>
                  <a:pt x="416394" y="412534"/>
                </a:lnTo>
                <a:lnTo>
                  <a:pt x="416293" y="412762"/>
                </a:lnTo>
                <a:lnTo>
                  <a:pt x="415899" y="413067"/>
                </a:lnTo>
                <a:lnTo>
                  <a:pt x="415632" y="413423"/>
                </a:lnTo>
                <a:lnTo>
                  <a:pt x="415328" y="413600"/>
                </a:lnTo>
                <a:lnTo>
                  <a:pt x="414870" y="413943"/>
                </a:lnTo>
                <a:lnTo>
                  <a:pt x="414553" y="414185"/>
                </a:lnTo>
                <a:lnTo>
                  <a:pt x="414870" y="413931"/>
                </a:lnTo>
                <a:lnTo>
                  <a:pt x="414870" y="413524"/>
                </a:lnTo>
                <a:lnTo>
                  <a:pt x="414858" y="412813"/>
                </a:lnTo>
                <a:lnTo>
                  <a:pt x="414883" y="413423"/>
                </a:lnTo>
                <a:lnTo>
                  <a:pt x="415048" y="413156"/>
                </a:lnTo>
                <a:lnTo>
                  <a:pt x="415010" y="413423"/>
                </a:lnTo>
                <a:lnTo>
                  <a:pt x="414883" y="413600"/>
                </a:lnTo>
                <a:lnTo>
                  <a:pt x="414870" y="413931"/>
                </a:lnTo>
                <a:lnTo>
                  <a:pt x="415594" y="413334"/>
                </a:lnTo>
                <a:lnTo>
                  <a:pt x="415899" y="413156"/>
                </a:lnTo>
                <a:lnTo>
                  <a:pt x="416166" y="412762"/>
                </a:lnTo>
                <a:lnTo>
                  <a:pt x="416394" y="412534"/>
                </a:lnTo>
                <a:lnTo>
                  <a:pt x="416394" y="409892"/>
                </a:lnTo>
                <a:lnTo>
                  <a:pt x="415137" y="408940"/>
                </a:lnTo>
                <a:lnTo>
                  <a:pt x="414985" y="408940"/>
                </a:lnTo>
                <a:lnTo>
                  <a:pt x="414832" y="410210"/>
                </a:lnTo>
                <a:lnTo>
                  <a:pt x="414807" y="410476"/>
                </a:lnTo>
                <a:lnTo>
                  <a:pt x="414858" y="412534"/>
                </a:lnTo>
                <a:lnTo>
                  <a:pt x="414858" y="412775"/>
                </a:lnTo>
                <a:lnTo>
                  <a:pt x="414629" y="413131"/>
                </a:lnTo>
                <a:lnTo>
                  <a:pt x="414782" y="412762"/>
                </a:lnTo>
                <a:lnTo>
                  <a:pt x="414693" y="410210"/>
                </a:lnTo>
                <a:lnTo>
                  <a:pt x="414807" y="410476"/>
                </a:lnTo>
                <a:lnTo>
                  <a:pt x="414934" y="408940"/>
                </a:lnTo>
                <a:lnTo>
                  <a:pt x="414680" y="408584"/>
                </a:lnTo>
                <a:lnTo>
                  <a:pt x="413829" y="407670"/>
                </a:lnTo>
                <a:lnTo>
                  <a:pt x="412623" y="406400"/>
                </a:lnTo>
                <a:lnTo>
                  <a:pt x="413893" y="407670"/>
                </a:lnTo>
                <a:lnTo>
                  <a:pt x="414680" y="408584"/>
                </a:lnTo>
                <a:lnTo>
                  <a:pt x="414934" y="408609"/>
                </a:lnTo>
                <a:lnTo>
                  <a:pt x="414947" y="408749"/>
                </a:lnTo>
                <a:lnTo>
                  <a:pt x="414959" y="408609"/>
                </a:lnTo>
                <a:lnTo>
                  <a:pt x="421132" y="408940"/>
                </a:lnTo>
                <a:lnTo>
                  <a:pt x="421792" y="408584"/>
                </a:lnTo>
                <a:lnTo>
                  <a:pt x="425831" y="406400"/>
                </a:lnTo>
                <a:lnTo>
                  <a:pt x="431292" y="403860"/>
                </a:lnTo>
                <a:lnTo>
                  <a:pt x="437134" y="400050"/>
                </a:lnTo>
                <a:lnTo>
                  <a:pt x="451358" y="393700"/>
                </a:lnTo>
                <a:lnTo>
                  <a:pt x="467233" y="387350"/>
                </a:lnTo>
                <a:lnTo>
                  <a:pt x="484505" y="381000"/>
                </a:lnTo>
                <a:lnTo>
                  <a:pt x="520319" y="367030"/>
                </a:lnTo>
                <a:lnTo>
                  <a:pt x="569595" y="344170"/>
                </a:lnTo>
                <a:lnTo>
                  <a:pt x="594106" y="327660"/>
                </a:lnTo>
                <a:lnTo>
                  <a:pt x="598678" y="323850"/>
                </a:lnTo>
                <a:lnTo>
                  <a:pt x="601218" y="320040"/>
                </a:lnTo>
                <a:lnTo>
                  <a:pt x="602234" y="318770"/>
                </a:lnTo>
                <a:lnTo>
                  <a:pt x="602615" y="317500"/>
                </a:lnTo>
                <a:lnTo>
                  <a:pt x="604647" y="312420"/>
                </a:lnTo>
                <a:lnTo>
                  <a:pt x="605028" y="312420"/>
                </a:lnTo>
                <a:lnTo>
                  <a:pt x="605282" y="311150"/>
                </a:lnTo>
                <a:lnTo>
                  <a:pt x="605790" y="307340"/>
                </a:lnTo>
                <a:lnTo>
                  <a:pt x="605967" y="306438"/>
                </a:lnTo>
                <a:lnTo>
                  <a:pt x="606031" y="306133"/>
                </a:lnTo>
                <a:lnTo>
                  <a:pt x="580707" y="306133"/>
                </a:lnTo>
                <a:lnTo>
                  <a:pt x="580618" y="306438"/>
                </a:lnTo>
                <a:lnTo>
                  <a:pt x="580529" y="306133"/>
                </a:lnTo>
                <a:lnTo>
                  <a:pt x="580466" y="305917"/>
                </a:lnTo>
                <a:lnTo>
                  <a:pt x="580707" y="306133"/>
                </a:lnTo>
                <a:lnTo>
                  <a:pt x="580478" y="305917"/>
                </a:lnTo>
                <a:lnTo>
                  <a:pt x="606044" y="305917"/>
                </a:lnTo>
                <a:lnTo>
                  <a:pt x="606044" y="304368"/>
                </a:lnTo>
                <a:lnTo>
                  <a:pt x="605790" y="303530"/>
                </a:lnTo>
                <a:lnTo>
                  <a:pt x="601980" y="292100"/>
                </a:lnTo>
                <a:lnTo>
                  <a:pt x="601472" y="290830"/>
                </a:lnTo>
                <a:lnTo>
                  <a:pt x="598170" y="287020"/>
                </a:lnTo>
                <a:lnTo>
                  <a:pt x="597408" y="285750"/>
                </a:lnTo>
                <a:lnTo>
                  <a:pt x="596900" y="285750"/>
                </a:lnTo>
                <a:lnTo>
                  <a:pt x="592328" y="281940"/>
                </a:lnTo>
                <a:lnTo>
                  <a:pt x="586867" y="276860"/>
                </a:lnTo>
                <a:lnTo>
                  <a:pt x="580898" y="273050"/>
                </a:lnTo>
                <a:lnTo>
                  <a:pt x="580771" y="273011"/>
                </a:lnTo>
                <a:lnTo>
                  <a:pt x="580771" y="303530"/>
                </a:lnTo>
                <a:lnTo>
                  <a:pt x="580555" y="304076"/>
                </a:lnTo>
                <a:lnTo>
                  <a:pt x="580555" y="304761"/>
                </a:lnTo>
                <a:lnTo>
                  <a:pt x="580263" y="305054"/>
                </a:lnTo>
                <a:lnTo>
                  <a:pt x="580555" y="304761"/>
                </a:lnTo>
                <a:lnTo>
                  <a:pt x="580555" y="304076"/>
                </a:lnTo>
                <a:lnTo>
                  <a:pt x="580263" y="304787"/>
                </a:lnTo>
                <a:lnTo>
                  <a:pt x="580263" y="304368"/>
                </a:lnTo>
                <a:lnTo>
                  <a:pt x="580085" y="304685"/>
                </a:lnTo>
                <a:lnTo>
                  <a:pt x="580047" y="304558"/>
                </a:lnTo>
                <a:lnTo>
                  <a:pt x="579996" y="304368"/>
                </a:lnTo>
                <a:lnTo>
                  <a:pt x="580263" y="303530"/>
                </a:lnTo>
                <a:lnTo>
                  <a:pt x="580263" y="304368"/>
                </a:lnTo>
                <a:lnTo>
                  <a:pt x="580771" y="303530"/>
                </a:lnTo>
                <a:lnTo>
                  <a:pt x="580771" y="273011"/>
                </a:lnTo>
                <a:lnTo>
                  <a:pt x="574294" y="270510"/>
                </a:lnTo>
                <a:lnTo>
                  <a:pt x="567309" y="266700"/>
                </a:lnTo>
                <a:lnTo>
                  <a:pt x="559562" y="262890"/>
                </a:lnTo>
                <a:lnTo>
                  <a:pt x="551561" y="259080"/>
                </a:lnTo>
                <a:lnTo>
                  <a:pt x="534416" y="251460"/>
                </a:lnTo>
                <a:lnTo>
                  <a:pt x="498094" y="238760"/>
                </a:lnTo>
                <a:lnTo>
                  <a:pt x="479933" y="231140"/>
                </a:lnTo>
                <a:lnTo>
                  <a:pt x="462788" y="224790"/>
                </a:lnTo>
                <a:lnTo>
                  <a:pt x="446913" y="218440"/>
                </a:lnTo>
                <a:lnTo>
                  <a:pt x="439801" y="214630"/>
                </a:lnTo>
                <a:lnTo>
                  <a:pt x="433451" y="212090"/>
                </a:lnTo>
                <a:lnTo>
                  <a:pt x="427736" y="209550"/>
                </a:lnTo>
                <a:lnTo>
                  <a:pt x="422910" y="205740"/>
                </a:lnTo>
                <a:lnTo>
                  <a:pt x="421068" y="204470"/>
                </a:lnTo>
                <a:lnTo>
                  <a:pt x="419227" y="203200"/>
                </a:lnTo>
                <a:lnTo>
                  <a:pt x="416687" y="201930"/>
                </a:lnTo>
                <a:lnTo>
                  <a:pt x="416560" y="201930"/>
                </a:lnTo>
                <a:lnTo>
                  <a:pt x="420751" y="199390"/>
                </a:lnTo>
                <a:lnTo>
                  <a:pt x="423481" y="198120"/>
                </a:lnTo>
                <a:lnTo>
                  <a:pt x="426212" y="196850"/>
                </a:lnTo>
                <a:lnTo>
                  <a:pt x="432435" y="194310"/>
                </a:lnTo>
                <a:lnTo>
                  <a:pt x="440055" y="191770"/>
                </a:lnTo>
                <a:lnTo>
                  <a:pt x="448056" y="190500"/>
                </a:lnTo>
                <a:lnTo>
                  <a:pt x="466598" y="185420"/>
                </a:lnTo>
                <a:lnTo>
                  <a:pt x="487045" y="180340"/>
                </a:lnTo>
                <a:lnTo>
                  <a:pt x="509143" y="176530"/>
                </a:lnTo>
                <a:lnTo>
                  <a:pt x="554863" y="166370"/>
                </a:lnTo>
                <a:lnTo>
                  <a:pt x="598170" y="157480"/>
                </a:lnTo>
                <a:lnTo>
                  <a:pt x="642112" y="144780"/>
                </a:lnTo>
                <a:lnTo>
                  <a:pt x="649351" y="140970"/>
                </a:lnTo>
                <a:lnTo>
                  <a:pt x="655447" y="138430"/>
                </a:lnTo>
                <a:lnTo>
                  <a:pt x="659384" y="134620"/>
                </a:lnTo>
                <a:lnTo>
                  <a:pt x="660781" y="134620"/>
                </a:lnTo>
                <a:lnTo>
                  <a:pt x="661416" y="133350"/>
                </a:lnTo>
                <a:lnTo>
                  <a:pt x="664210" y="130810"/>
                </a:lnTo>
                <a:lnTo>
                  <a:pt x="665099" y="129540"/>
                </a:lnTo>
                <a:lnTo>
                  <a:pt x="666369" y="128270"/>
                </a:lnTo>
                <a:lnTo>
                  <a:pt x="668528" y="124460"/>
                </a:lnTo>
                <a:lnTo>
                  <a:pt x="669036" y="123190"/>
                </a:lnTo>
                <a:lnTo>
                  <a:pt x="669290" y="121920"/>
                </a:lnTo>
                <a:lnTo>
                  <a:pt x="669925" y="119380"/>
                </a:lnTo>
                <a:lnTo>
                  <a:pt x="670179" y="118110"/>
                </a:lnTo>
                <a:close/>
              </a:path>
              <a:path w="1511935" h="863600">
                <a:moveTo>
                  <a:pt x="802513" y="703364"/>
                </a:moveTo>
                <a:lnTo>
                  <a:pt x="802093" y="702970"/>
                </a:lnTo>
                <a:lnTo>
                  <a:pt x="802106" y="703364"/>
                </a:lnTo>
                <a:lnTo>
                  <a:pt x="802513" y="703364"/>
                </a:lnTo>
                <a:close/>
              </a:path>
              <a:path w="1511935" h="863600">
                <a:moveTo>
                  <a:pt x="803325" y="200533"/>
                </a:moveTo>
                <a:lnTo>
                  <a:pt x="803186" y="199745"/>
                </a:lnTo>
                <a:lnTo>
                  <a:pt x="802957" y="199390"/>
                </a:lnTo>
                <a:lnTo>
                  <a:pt x="803059" y="200660"/>
                </a:lnTo>
                <a:lnTo>
                  <a:pt x="803084" y="201930"/>
                </a:lnTo>
                <a:lnTo>
                  <a:pt x="803198" y="201472"/>
                </a:lnTo>
                <a:lnTo>
                  <a:pt x="803211" y="201028"/>
                </a:lnTo>
                <a:lnTo>
                  <a:pt x="803300" y="201218"/>
                </a:lnTo>
                <a:lnTo>
                  <a:pt x="803325" y="200533"/>
                </a:lnTo>
                <a:close/>
              </a:path>
              <a:path w="1511935" h="863600">
                <a:moveTo>
                  <a:pt x="867232" y="545769"/>
                </a:moveTo>
                <a:close/>
              </a:path>
              <a:path w="1511935" h="863600">
                <a:moveTo>
                  <a:pt x="995172" y="623570"/>
                </a:moveTo>
                <a:lnTo>
                  <a:pt x="969899" y="623570"/>
                </a:lnTo>
                <a:lnTo>
                  <a:pt x="969873" y="624192"/>
                </a:lnTo>
                <a:lnTo>
                  <a:pt x="969683" y="623989"/>
                </a:lnTo>
                <a:lnTo>
                  <a:pt x="969683" y="623709"/>
                </a:lnTo>
                <a:lnTo>
                  <a:pt x="969835" y="623989"/>
                </a:lnTo>
                <a:lnTo>
                  <a:pt x="969873" y="624192"/>
                </a:lnTo>
                <a:lnTo>
                  <a:pt x="969873" y="623570"/>
                </a:lnTo>
                <a:lnTo>
                  <a:pt x="969695" y="623570"/>
                </a:lnTo>
                <a:lnTo>
                  <a:pt x="969645" y="623379"/>
                </a:lnTo>
                <a:lnTo>
                  <a:pt x="969454" y="622592"/>
                </a:lnTo>
                <a:lnTo>
                  <a:pt x="969492" y="623227"/>
                </a:lnTo>
                <a:lnTo>
                  <a:pt x="969518" y="623379"/>
                </a:lnTo>
                <a:lnTo>
                  <a:pt x="969416" y="623519"/>
                </a:lnTo>
                <a:lnTo>
                  <a:pt x="969403" y="623379"/>
                </a:lnTo>
                <a:lnTo>
                  <a:pt x="969251" y="623379"/>
                </a:lnTo>
                <a:lnTo>
                  <a:pt x="968692" y="622592"/>
                </a:lnTo>
                <a:lnTo>
                  <a:pt x="968590" y="622452"/>
                </a:lnTo>
                <a:lnTo>
                  <a:pt x="967892" y="621868"/>
                </a:lnTo>
                <a:lnTo>
                  <a:pt x="967117" y="621868"/>
                </a:lnTo>
                <a:lnTo>
                  <a:pt x="966152" y="622452"/>
                </a:lnTo>
                <a:lnTo>
                  <a:pt x="963676" y="623570"/>
                </a:lnTo>
                <a:lnTo>
                  <a:pt x="915162" y="643890"/>
                </a:lnTo>
                <a:lnTo>
                  <a:pt x="849122" y="664210"/>
                </a:lnTo>
                <a:lnTo>
                  <a:pt x="833501" y="669290"/>
                </a:lnTo>
                <a:lnTo>
                  <a:pt x="795655" y="684530"/>
                </a:lnTo>
                <a:lnTo>
                  <a:pt x="787019" y="689610"/>
                </a:lnTo>
                <a:lnTo>
                  <a:pt x="786511" y="689610"/>
                </a:lnTo>
                <a:lnTo>
                  <a:pt x="785876" y="690880"/>
                </a:lnTo>
                <a:lnTo>
                  <a:pt x="785495" y="690880"/>
                </a:lnTo>
                <a:lnTo>
                  <a:pt x="783209" y="693420"/>
                </a:lnTo>
                <a:lnTo>
                  <a:pt x="781939" y="694690"/>
                </a:lnTo>
                <a:lnTo>
                  <a:pt x="779272" y="698500"/>
                </a:lnTo>
                <a:lnTo>
                  <a:pt x="778637" y="699770"/>
                </a:lnTo>
                <a:lnTo>
                  <a:pt x="777951" y="702310"/>
                </a:lnTo>
                <a:lnTo>
                  <a:pt x="777367" y="704405"/>
                </a:lnTo>
                <a:lnTo>
                  <a:pt x="777367" y="711200"/>
                </a:lnTo>
                <a:lnTo>
                  <a:pt x="777875" y="712470"/>
                </a:lnTo>
                <a:lnTo>
                  <a:pt x="778764" y="715010"/>
                </a:lnTo>
                <a:lnTo>
                  <a:pt x="779653" y="716280"/>
                </a:lnTo>
                <a:lnTo>
                  <a:pt x="780161" y="717550"/>
                </a:lnTo>
                <a:lnTo>
                  <a:pt x="780796" y="717550"/>
                </a:lnTo>
                <a:lnTo>
                  <a:pt x="781558" y="718820"/>
                </a:lnTo>
                <a:lnTo>
                  <a:pt x="783082" y="720090"/>
                </a:lnTo>
                <a:lnTo>
                  <a:pt x="783463" y="721360"/>
                </a:lnTo>
                <a:lnTo>
                  <a:pt x="783971" y="721360"/>
                </a:lnTo>
                <a:lnTo>
                  <a:pt x="784479" y="722630"/>
                </a:lnTo>
                <a:lnTo>
                  <a:pt x="786638" y="723900"/>
                </a:lnTo>
                <a:lnTo>
                  <a:pt x="787654" y="723900"/>
                </a:lnTo>
                <a:lnTo>
                  <a:pt x="790956" y="726440"/>
                </a:lnTo>
                <a:lnTo>
                  <a:pt x="799465" y="730250"/>
                </a:lnTo>
                <a:lnTo>
                  <a:pt x="809244" y="734060"/>
                </a:lnTo>
                <a:lnTo>
                  <a:pt x="820039" y="736600"/>
                </a:lnTo>
                <a:lnTo>
                  <a:pt x="838034" y="740537"/>
                </a:lnTo>
                <a:lnTo>
                  <a:pt x="854329" y="863600"/>
                </a:lnTo>
                <a:lnTo>
                  <a:pt x="909027" y="751840"/>
                </a:lnTo>
                <a:lnTo>
                  <a:pt x="913384" y="742950"/>
                </a:lnTo>
                <a:lnTo>
                  <a:pt x="883958" y="738085"/>
                </a:lnTo>
                <a:lnTo>
                  <a:pt x="882904" y="732790"/>
                </a:lnTo>
                <a:lnTo>
                  <a:pt x="882459" y="730250"/>
                </a:lnTo>
                <a:lnTo>
                  <a:pt x="882015" y="727710"/>
                </a:lnTo>
                <a:lnTo>
                  <a:pt x="878205" y="723900"/>
                </a:lnTo>
                <a:lnTo>
                  <a:pt x="849249" y="716280"/>
                </a:lnTo>
                <a:lnTo>
                  <a:pt x="837565" y="713740"/>
                </a:lnTo>
                <a:lnTo>
                  <a:pt x="826897" y="711200"/>
                </a:lnTo>
                <a:lnTo>
                  <a:pt x="817499" y="708660"/>
                </a:lnTo>
                <a:lnTo>
                  <a:pt x="809752" y="706120"/>
                </a:lnTo>
                <a:lnTo>
                  <a:pt x="809307" y="706120"/>
                </a:lnTo>
                <a:lnTo>
                  <a:pt x="808253" y="706755"/>
                </a:lnTo>
                <a:lnTo>
                  <a:pt x="807212" y="707390"/>
                </a:lnTo>
                <a:lnTo>
                  <a:pt x="804887" y="709180"/>
                </a:lnTo>
                <a:lnTo>
                  <a:pt x="805548" y="708660"/>
                </a:lnTo>
                <a:lnTo>
                  <a:pt x="807212" y="707390"/>
                </a:lnTo>
                <a:lnTo>
                  <a:pt x="803148" y="707390"/>
                </a:lnTo>
                <a:lnTo>
                  <a:pt x="802919" y="707390"/>
                </a:lnTo>
                <a:lnTo>
                  <a:pt x="802970" y="706755"/>
                </a:lnTo>
                <a:lnTo>
                  <a:pt x="803148" y="707390"/>
                </a:lnTo>
                <a:lnTo>
                  <a:pt x="803071" y="706755"/>
                </a:lnTo>
                <a:lnTo>
                  <a:pt x="808253" y="706755"/>
                </a:lnTo>
                <a:lnTo>
                  <a:pt x="809294" y="706120"/>
                </a:lnTo>
                <a:lnTo>
                  <a:pt x="809421" y="706056"/>
                </a:lnTo>
                <a:lnTo>
                  <a:pt x="811403" y="704850"/>
                </a:lnTo>
                <a:lnTo>
                  <a:pt x="816102" y="703580"/>
                </a:lnTo>
                <a:lnTo>
                  <a:pt x="803021" y="703580"/>
                </a:lnTo>
                <a:lnTo>
                  <a:pt x="802767" y="703580"/>
                </a:lnTo>
                <a:lnTo>
                  <a:pt x="802386" y="703580"/>
                </a:lnTo>
                <a:lnTo>
                  <a:pt x="802195" y="703580"/>
                </a:lnTo>
                <a:lnTo>
                  <a:pt x="802322" y="704405"/>
                </a:lnTo>
                <a:lnTo>
                  <a:pt x="802474" y="704405"/>
                </a:lnTo>
                <a:lnTo>
                  <a:pt x="803668" y="704405"/>
                </a:lnTo>
                <a:lnTo>
                  <a:pt x="804164" y="704850"/>
                </a:lnTo>
                <a:lnTo>
                  <a:pt x="802881" y="704850"/>
                </a:lnTo>
                <a:lnTo>
                  <a:pt x="802881" y="709320"/>
                </a:lnTo>
                <a:lnTo>
                  <a:pt x="802728" y="709764"/>
                </a:lnTo>
                <a:lnTo>
                  <a:pt x="802589" y="710184"/>
                </a:lnTo>
                <a:lnTo>
                  <a:pt x="801801" y="710844"/>
                </a:lnTo>
                <a:lnTo>
                  <a:pt x="801624" y="710920"/>
                </a:lnTo>
                <a:lnTo>
                  <a:pt x="801763" y="710844"/>
                </a:lnTo>
                <a:lnTo>
                  <a:pt x="802589" y="710184"/>
                </a:lnTo>
                <a:lnTo>
                  <a:pt x="801611" y="710844"/>
                </a:lnTo>
                <a:lnTo>
                  <a:pt x="802538" y="710184"/>
                </a:lnTo>
                <a:lnTo>
                  <a:pt x="802741" y="709676"/>
                </a:lnTo>
                <a:lnTo>
                  <a:pt x="802881" y="709320"/>
                </a:lnTo>
                <a:lnTo>
                  <a:pt x="802881" y="704850"/>
                </a:lnTo>
                <a:lnTo>
                  <a:pt x="802640" y="704850"/>
                </a:lnTo>
                <a:lnTo>
                  <a:pt x="802436" y="704850"/>
                </a:lnTo>
                <a:lnTo>
                  <a:pt x="802322" y="704405"/>
                </a:lnTo>
                <a:lnTo>
                  <a:pt x="802093" y="703580"/>
                </a:lnTo>
                <a:lnTo>
                  <a:pt x="802030" y="703364"/>
                </a:lnTo>
                <a:lnTo>
                  <a:pt x="801674" y="703008"/>
                </a:lnTo>
                <a:lnTo>
                  <a:pt x="802106" y="703364"/>
                </a:lnTo>
                <a:lnTo>
                  <a:pt x="801928" y="702970"/>
                </a:lnTo>
                <a:lnTo>
                  <a:pt x="801484" y="702691"/>
                </a:lnTo>
                <a:lnTo>
                  <a:pt x="801979" y="702970"/>
                </a:lnTo>
                <a:lnTo>
                  <a:pt x="801852" y="702691"/>
                </a:lnTo>
                <a:lnTo>
                  <a:pt x="802728" y="703364"/>
                </a:lnTo>
                <a:lnTo>
                  <a:pt x="816597" y="703364"/>
                </a:lnTo>
                <a:lnTo>
                  <a:pt x="856869" y="688340"/>
                </a:lnTo>
                <a:lnTo>
                  <a:pt x="873125" y="684530"/>
                </a:lnTo>
                <a:lnTo>
                  <a:pt x="890016" y="678180"/>
                </a:lnTo>
                <a:lnTo>
                  <a:pt x="923671" y="668020"/>
                </a:lnTo>
                <a:lnTo>
                  <a:pt x="939292" y="662940"/>
                </a:lnTo>
                <a:lnTo>
                  <a:pt x="953770" y="657860"/>
                </a:lnTo>
                <a:lnTo>
                  <a:pt x="960501" y="654050"/>
                </a:lnTo>
                <a:lnTo>
                  <a:pt x="966724" y="651510"/>
                </a:lnTo>
                <a:lnTo>
                  <a:pt x="972566" y="648970"/>
                </a:lnTo>
                <a:lnTo>
                  <a:pt x="977900" y="645160"/>
                </a:lnTo>
                <a:lnTo>
                  <a:pt x="982980" y="642620"/>
                </a:lnTo>
                <a:lnTo>
                  <a:pt x="987425" y="638810"/>
                </a:lnTo>
                <a:lnTo>
                  <a:pt x="989711" y="636270"/>
                </a:lnTo>
                <a:lnTo>
                  <a:pt x="990473" y="635000"/>
                </a:lnTo>
                <a:lnTo>
                  <a:pt x="990981" y="635000"/>
                </a:lnTo>
                <a:lnTo>
                  <a:pt x="993521" y="629920"/>
                </a:lnTo>
                <a:lnTo>
                  <a:pt x="994029" y="628650"/>
                </a:lnTo>
                <a:lnTo>
                  <a:pt x="994283" y="627380"/>
                </a:lnTo>
                <a:lnTo>
                  <a:pt x="994918" y="624840"/>
                </a:lnTo>
                <a:lnTo>
                  <a:pt x="995019" y="624306"/>
                </a:lnTo>
                <a:lnTo>
                  <a:pt x="995083" y="623989"/>
                </a:lnTo>
                <a:lnTo>
                  <a:pt x="995172" y="623570"/>
                </a:lnTo>
                <a:close/>
              </a:path>
              <a:path w="1511935" h="863600">
                <a:moveTo>
                  <a:pt x="1033348" y="114427"/>
                </a:moveTo>
                <a:lnTo>
                  <a:pt x="1033183" y="114592"/>
                </a:lnTo>
                <a:lnTo>
                  <a:pt x="1033348" y="114427"/>
                </a:lnTo>
                <a:close/>
              </a:path>
              <a:path w="1511935" h="863600">
                <a:moveTo>
                  <a:pt x="1058799" y="114947"/>
                </a:moveTo>
                <a:lnTo>
                  <a:pt x="1033208" y="114947"/>
                </a:lnTo>
                <a:lnTo>
                  <a:pt x="1033221" y="115112"/>
                </a:lnTo>
                <a:lnTo>
                  <a:pt x="1033106" y="114947"/>
                </a:lnTo>
                <a:lnTo>
                  <a:pt x="1033018" y="115582"/>
                </a:lnTo>
                <a:lnTo>
                  <a:pt x="1033018" y="114947"/>
                </a:lnTo>
                <a:lnTo>
                  <a:pt x="1032891" y="115023"/>
                </a:lnTo>
                <a:lnTo>
                  <a:pt x="1032852" y="114846"/>
                </a:lnTo>
                <a:lnTo>
                  <a:pt x="1032624" y="114947"/>
                </a:lnTo>
                <a:lnTo>
                  <a:pt x="1032344" y="114947"/>
                </a:lnTo>
                <a:lnTo>
                  <a:pt x="1031608" y="115582"/>
                </a:lnTo>
                <a:lnTo>
                  <a:pt x="1029589" y="116840"/>
                </a:lnTo>
                <a:lnTo>
                  <a:pt x="1025525" y="118110"/>
                </a:lnTo>
                <a:lnTo>
                  <a:pt x="1020699" y="120650"/>
                </a:lnTo>
                <a:lnTo>
                  <a:pt x="1014222" y="123190"/>
                </a:lnTo>
                <a:lnTo>
                  <a:pt x="1007110" y="125730"/>
                </a:lnTo>
                <a:lnTo>
                  <a:pt x="998855" y="127000"/>
                </a:lnTo>
                <a:lnTo>
                  <a:pt x="989965" y="129540"/>
                </a:lnTo>
                <a:lnTo>
                  <a:pt x="980567" y="132080"/>
                </a:lnTo>
                <a:lnTo>
                  <a:pt x="960120" y="137160"/>
                </a:lnTo>
                <a:lnTo>
                  <a:pt x="938149" y="140970"/>
                </a:lnTo>
                <a:lnTo>
                  <a:pt x="892683" y="151130"/>
                </a:lnTo>
                <a:lnTo>
                  <a:pt x="849376" y="160020"/>
                </a:lnTo>
                <a:lnTo>
                  <a:pt x="805815" y="172720"/>
                </a:lnTo>
                <a:lnTo>
                  <a:pt x="804291" y="173304"/>
                </a:lnTo>
                <a:lnTo>
                  <a:pt x="804291" y="201930"/>
                </a:lnTo>
                <a:lnTo>
                  <a:pt x="803960" y="202234"/>
                </a:lnTo>
                <a:lnTo>
                  <a:pt x="803211" y="202692"/>
                </a:lnTo>
                <a:lnTo>
                  <a:pt x="803846" y="202234"/>
                </a:lnTo>
                <a:lnTo>
                  <a:pt x="803719" y="202234"/>
                </a:lnTo>
                <a:lnTo>
                  <a:pt x="804291" y="201930"/>
                </a:lnTo>
                <a:lnTo>
                  <a:pt x="804291" y="173304"/>
                </a:lnTo>
                <a:lnTo>
                  <a:pt x="803910" y="173443"/>
                </a:lnTo>
                <a:lnTo>
                  <a:pt x="803910" y="200660"/>
                </a:lnTo>
                <a:lnTo>
                  <a:pt x="803795" y="200533"/>
                </a:lnTo>
                <a:lnTo>
                  <a:pt x="803630" y="200266"/>
                </a:lnTo>
                <a:lnTo>
                  <a:pt x="803630" y="201930"/>
                </a:lnTo>
                <a:lnTo>
                  <a:pt x="803440" y="202234"/>
                </a:lnTo>
                <a:lnTo>
                  <a:pt x="803236" y="202539"/>
                </a:lnTo>
                <a:lnTo>
                  <a:pt x="803287" y="202234"/>
                </a:lnTo>
                <a:lnTo>
                  <a:pt x="803160" y="202387"/>
                </a:lnTo>
                <a:lnTo>
                  <a:pt x="803084" y="201930"/>
                </a:lnTo>
                <a:lnTo>
                  <a:pt x="802894" y="202234"/>
                </a:lnTo>
                <a:lnTo>
                  <a:pt x="803008" y="200533"/>
                </a:lnTo>
                <a:lnTo>
                  <a:pt x="802957" y="199390"/>
                </a:lnTo>
                <a:lnTo>
                  <a:pt x="802932" y="199047"/>
                </a:lnTo>
                <a:lnTo>
                  <a:pt x="803008" y="199186"/>
                </a:lnTo>
                <a:lnTo>
                  <a:pt x="802957" y="199390"/>
                </a:lnTo>
                <a:lnTo>
                  <a:pt x="803211" y="199745"/>
                </a:lnTo>
                <a:lnTo>
                  <a:pt x="803122" y="199390"/>
                </a:lnTo>
                <a:lnTo>
                  <a:pt x="803211" y="199745"/>
                </a:lnTo>
                <a:lnTo>
                  <a:pt x="803325" y="200533"/>
                </a:lnTo>
                <a:lnTo>
                  <a:pt x="803414" y="201028"/>
                </a:lnTo>
                <a:lnTo>
                  <a:pt x="803529" y="200660"/>
                </a:lnTo>
                <a:lnTo>
                  <a:pt x="803427" y="201472"/>
                </a:lnTo>
                <a:lnTo>
                  <a:pt x="803503" y="201701"/>
                </a:lnTo>
                <a:lnTo>
                  <a:pt x="803402" y="201472"/>
                </a:lnTo>
                <a:lnTo>
                  <a:pt x="803287" y="202234"/>
                </a:lnTo>
                <a:lnTo>
                  <a:pt x="803592" y="201955"/>
                </a:lnTo>
                <a:lnTo>
                  <a:pt x="803630" y="200266"/>
                </a:lnTo>
                <a:lnTo>
                  <a:pt x="803275" y="199631"/>
                </a:lnTo>
                <a:lnTo>
                  <a:pt x="803821" y="200533"/>
                </a:lnTo>
                <a:lnTo>
                  <a:pt x="803910" y="200660"/>
                </a:lnTo>
                <a:lnTo>
                  <a:pt x="803910" y="173443"/>
                </a:lnTo>
                <a:lnTo>
                  <a:pt x="802703" y="173901"/>
                </a:lnTo>
                <a:lnTo>
                  <a:pt x="802703" y="203365"/>
                </a:lnTo>
                <a:lnTo>
                  <a:pt x="802284" y="203746"/>
                </a:lnTo>
                <a:lnTo>
                  <a:pt x="802703" y="203365"/>
                </a:lnTo>
                <a:lnTo>
                  <a:pt x="802703" y="173901"/>
                </a:lnTo>
                <a:lnTo>
                  <a:pt x="802614" y="203060"/>
                </a:lnTo>
                <a:lnTo>
                  <a:pt x="802614" y="173939"/>
                </a:lnTo>
                <a:lnTo>
                  <a:pt x="802525" y="203136"/>
                </a:lnTo>
                <a:lnTo>
                  <a:pt x="802411" y="203454"/>
                </a:lnTo>
                <a:lnTo>
                  <a:pt x="802068" y="203746"/>
                </a:lnTo>
                <a:lnTo>
                  <a:pt x="802500" y="203200"/>
                </a:lnTo>
                <a:lnTo>
                  <a:pt x="802525" y="173964"/>
                </a:lnTo>
                <a:lnTo>
                  <a:pt x="799084" y="175260"/>
                </a:lnTo>
                <a:lnTo>
                  <a:pt x="793115" y="179070"/>
                </a:lnTo>
                <a:lnTo>
                  <a:pt x="787273" y="182880"/>
                </a:lnTo>
                <a:lnTo>
                  <a:pt x="786638" y="182880"/>
                </a:lnTo>
                <a:lnTo>
                  <a:pt x="782320" y="187960"/>
                </a:lnTo>
                <a:lnTo>
                  <a:pt x="781685" y="187960"/>
                </a:lnTo>
                <a:lnTo>
                  <a:pt x="781050" y="189230"/>
                </a:lnTo>
                <a:lnTo>
                  <a:pt x="779399" y="191770"/>
                </a:lnTo>
                <a:lnTo>
                  <a:pt x="778637" y="194310"/>
                </a:lnTo>
                <a:lnTo>
                  <a:pt x="778129" y="195580"/>
                </a:lnTo>
                <a:lnTo>
                  <a:pt x="777875" y="196850"/>
                </a:lnTo>
                <a:lnTo>
                  <a:pt x="777748" y="198120"/>
                </a:lnTo>
                <a:lnTo>
                  <a:pt x="777671" y="198831"/>
                </a:lnTo>
                <a:lnTo>
                  <a:pt x="777621" y="199390"/>
                </a:lnTo>
                <a:lnTo>
                  <a:pt x="777494" y="200660"/>
                </a:lnTo>
                <a:lnTo>
                  <a:pt x="777481" y="203746"/>
                </a:lnTo>
                <a:lnTo>
                  <a:pt x="778510" y="208280"/>
                </a:lnTo>
                <a:lnTo>
                  <a:pt x="778891" y="209550"/>
                </a:lnTo>
                <a:lnTo>
                  <a:pt x="779399" y="210820"/>
                </a:lnTo>
                <a:lnTo>
                  <a:pt x="780161" y="210820"/>
                </a:lnTo>
                <a:lnTo>
                  <a:pt x="782066" y="214630"/>
                </a:lnTo>
                <a:lnTo>
                  <a:pt x="782447" y="215900"/>
                </a:lnTo>
                <a:lnTo>
                  <a:pt x="783590" y="215900"/>
                </a:lnTo>
                <a:lnTo>
                  <a:pt x="786384" y="219710"/>
                </a:lnTo>
                <a:lnTo>
                  <a:pt x="824865" y="241300"/>
                </a:lnTo>
                <a:lnTo>
                  <a:pt x="841502" y="248920"/>
                </a:lnTo>
                <a:lnTo>
                  <a:pt x="859282" y="255270"/>
                </a:lnTo>
                <a:lnTo>
                  <a:pt x="877570" y="262890"/>
                </a:lnTo>
                <a:lnTo>
                  <a:pt x="913765" y="275590"/>
                </a:lnTo>
                <a:lnTo>
                  <a:pt x="930275" y="283210"/>
                </a:lnTo>
                <a:lnTo>
                  <a:pt x="937768" y="285750"/>
                </a:lnTo>
                <a:lnTo>
                  <a:pt x="944753" y="289560"/>
                </a:lnTo>
                <a:lnTo>
                  <a:pt x="951230" y="293370"/>
                </a:lnTo>
                <a:lnTo>
                  <a:pt x="956691" y="295910"/>
                </a:lnTo>
                <a:lnTo>
                  <a:pt x="961644" y="299720"/>
                </a:lnTo>
                <a:lnTo>
                  <a:pt x="965073" y="302260"/>
                </a:lnTo>
                <a:lnTo>
                  <a:pt x="966533" y="303530"/>
                </a:lnTo>
                <a:lnTo>
                  <a:pt x="967536" y="304368"/>
                </a:lnTo>
                <a:lnTo>
                  <a:pt x="968362" y="305206"/>
                </a:lnTo>
                <a:lnTo>
                  <a:pt x="968362" y="306082"/>
                </a:lnTo>
                <a:lnTo>
                  <a:pt x="968362" y="305206"/>
                </a:lnTo>
                <a:lnTo>
                  <a:pt x="967460" y="304368"/>
                </a:lnTo>
                <a:lnTo>
                  <a:pt x="968222" y="305435"/>
                </a:lnTo>
                <a:lnTo>
                  <a:pt x="967955" y="305866"/>
                </a:lnTo>
                <a:lnTo>
                  <a:pt x="968133" y="305714"/>
                </a:lnTo>
                <a:lnTo>
                  <a:pt x="968019" y="305917"/>
                </a:lnTo>
                <a:lnTo>
                  <a:pt x="967714" y="306133"/>
                </a:lnTo>
                <a:lnTo>
                  <a:pt x="967498" y="306438"/>
                </a:lnTo>
                <a:lnTo>
                  <a:pt x="966597" y="307340"/>
                </a:lnTo>
                <a:lnTo>
                  <a:pt x="964184" y="309880"/>
                </a:lnTo>
                <a:lnTo>
                  <a:pt x="961009" y="312420"/>
                </a:lnTo>
                <a:lnTo>
                  <a:pt x="956691" y="314960"/>
                </a:lnTo>
                <a:lnTo>
                  <a:pt x="951484" y="318770"/>
                </a:lnTo>
                <a:lnTo>
                  <a:pt x="945515" y="321310"/>
                </a:lnTo>
                <a:lnTo>
                  <a:pt x="931672" y="328930"/>
                </a:lnTo>
                <a:lnTo>
                  <a:pt x="915924" y="335280"/>
                </a:lnTo>
                <a:lnTo>
                  <a:pt x="899033" y="342900"/>
                </a:lnTo>
                <a:lnTo>
                  <a:pt x="881380" y="349250"/>
                </a:lnTo>
                <a:lnTo>
                  <a:pt x="846328" y="363220"/>
                </a:lnTo>
                <a:lnTo>
                  <a:pt x="829945" y="370840"/>
                </a:lnTo>
                <a:lnTo>
                  <a:pt x="815340" y="377190"/>
                </a:lnTo>
                <a:lnTo>
                  <a:pt x="808355" y="379730"/>
                </a:lnTo>
                <a:lnTo>
                  <a:pt x="802132" y="383540"/>
                </a:lnTo>
                <a:lnTo>
                  <a:pt x="796671" y="387350"/>
                </a:lnTo>
                <a:lnTo>
                  <a:pt x="791718" y="389890"/>
                </a:lnTo>
                <a:lnTo>
                  <a:pt x="787400" y="393700"/>
                </a:lnTo>
                <a:lnTo>
                  <a:pt x="786892" y="393700"/>
                </a:lnTo>
                <a:lnTo>
                  <a:pt x="786003" y="394970"/>
                </a:lnTo>
                <a:lnTo>
                  <a:pt x="783463" y="397510"/>
                </a:lnTo>
                <a:lnTo>
                  <a:pt x="782828" y="398780"/>
                </a:lnTo>
                <a:lnTo>
                  <a:pt x="781812" y="400050"/>
                </a:lnTo>
                <a:lnTo>
                  <a:pt x="780161" y="402590"/>
                </a:lnTo>
                <a:lnTo>
                  <a:pt x="778891" y="405130"/>
                </a:lnTo>
                <a:lnTo>
                  <a:pt x="778637" y="406400"/>
                </a:lnTo>
                <a:lnTo>
                  <a:pt x="777621" y="410210"/>
                </a:lnTo>
                <a:lnTo>
                  <a:pt x="777709" y="413156"/>
                </a:lnTo>
                <a:lnTo>
                  <a:pt x="778510" y="416560"/>
                </a:lnTo>
                <a:lnTo>
                  <a:pt x="778764" y="417830"/>
                </a:lnTo>
                <a:lnTo>
                  <a:pt x="779399" y="419100"/>
                </a:lnTo>
                <a:lnTo>
                  <a:pt x="780288" y="420370"/>
                </a:lnTo>
                <a:lnTo>
                  <a:pt x="782447" y="424180"/>
                </a:lnTo>
                <a:lnTo>
                  <a:pt x="783209" y="425450"/>
                </a:lnTo>
                <a:lnTo>
                  <a:pt x="784098" y="426720"/>
                </a:lnTo>
                <a:lnTo>
                  <a:pt x="786638" y="427990"/>
                </a:lnTo>
                <a:lnTo>
                  <a:pt x="787146" y="429260"/>
                </a:lnTo>
                <a:lnTo>
                  <a:pt x="787654" y="429260"/>
                </a:lnTo>
                <a:lnTo>
                  <a:pt x="791591" y="431800"/>
                </a:lnTo>
                <a:lnTo>
                  <a:pt x="797179" y="434340"/>
                </a:lnTo>
                <a:lnTo>
                  <a:pt x="802513" y="436880"/>
                </a:lnTo>
                <a:lnTo>
                  <a:pt x="808863" y="438150"/>
                </a:lnTo>
                <a:lnTo>
                  <a:pt x="815594" y="440690"/>
                </a:lnTo>
                <a:lnTo>
                  <a:pt x="829818" y="444500"/>
                </a:lnTo>
                <a:lnTo>
                  <a:pt x="845820" y="447040"/>
                </a:lnTo>
                <a:lnTo>
                  <a:pt x="880110" y="452120"/>
                </a:lnTo>
                <a:lnTo>
                  <a:pt x="897636" y="455930"/>
                </a:lnTo>
                <a:lnTo>
                  <a:pt x="944753" y="463550"/>
                </a:lnTo>
                <a:lnTo>
                  <a:pt x="961898" y="468630"/>
                </a:lnTo>
                <a:lnTo>
                  <a:pt x="964425" y="469404"/>
                </a:lnTo>
                <a:lnTo>
                  <a:pt x="959358" y="472440"/>
                </a:lnTo>
                <a:lnTo>
                  <a:pt x="950849" y="476250"/>
                </a:lnTo>
                <a:lnTo>
                  <a:pt x="940562" y="481330"/>
                </a:lnTo>
                <a:lnTo>
                  <a:pt x="929132" y="486410"/>
                </a:lnTo>
                <a:lnTo>
                  <a:pt x="892302" y="501650"/>
                </a:lnTo>
                <a:lnTo>
                  <a:pt x="880491" y="506730"/>
                </a:lnTo>
                <a:lnTo>
                  <a:pt x="869823" y="513080"/>
                </a:lnTo>
                <a:lnTo>
                  <a:pt x="867270" y="514451"/>
                </a:lnTo>
                <a:lnTo>
                  <a:pt x="867270" y="543140"/>
                </a:lnTo>
                <a:lnTo>
                  <a:pt x="867206" y="543280"/>
                </a:lnTo>
                <a:lnTo>
                  <a:pt x="867143" y="543407"/>
                </a:lnTo>
                <a:lnTo>
                  <a:pt x="866902" y="543140"/>
                </a:lnTo>
                <a:lnTo>
                  <a:pt x="867117" y="543458"/>
                </a:lnTo>
                <a:lnTo>
                  <a:pt x="866876" y="543140"/>
                </a:lnTo>
                <a:lnTo>
                  <a:pt x="866914" y="543598"/>
                </a:lnTo>
                <a:lnTo>
                  <a:pt x="866863" y="543140"/>
                </a:lnTo>
                <a:lnTo>
                  <a:pt x="866267" y="542290"/>
                </a:lnTo>
                <a:lnTo>
                  <a:pt x="866902" y="543140"/>
                </a:lnTo>
                <a:lnTo>
                  <a:pt x="867194" y="543140"/>
                </a:lnTo>
                <a:lnTo>
                  <a:pt x="867270" y="514451"/>
                </a:lnTo>
                <a:lnTo>
                  <a:pt x="860298" y="518160"/>
                </a:lnTo>
                <a:lnTo>
                  <a:pt x="855853" y="520700"/>
                </a:lnTo>
                <a:lnTo>
                  <a:pt x="851916" y="524510"/>
                </a:lnTo>
                <a:lnTo>
                  <a:pt x="848487" y="528320"/>
                </a:lnTo>
                <a:lnTo>
                  <a:pt x="847979" y="528320"/>
                </a:lnTo>
                <a:lnTo>
                  <a:pt x="847471" y="529590"/>
                </a:lnTo>
                <a:lnTo>
                  <a:pt x="847090" y="529590"/>
                </a:lnTo>
                <a:lnTo>
                  <a:pt x="845312" y="532130"/>
                </a:lnTo>
                <a:lnTo>
                  <a:pt x="844804" y="533400"/>
                </a:lnTo>
                <a:lnTo>
                  <a:pt x="844296" y="533400"/>
                </a:lnTo>
                <a:lnTo>
                  <a:pt x="844042" y="534670"/>
                </a:lnTo>
                <a:lnTo>
                  <a:pt x="842899" y="537210"/>
                </a:lnTo>
                <a:lnTo>
                  <a:pt x="842391" y="538480"/>
                </a:lnTo>
                <a:lnTo>
                  <a:pt x="842137" y="539750"/>
                </a:lnTo>
                <a:lnTo>
                  <a:pt x="841883" y="539750"/>
                </a:lnTo>
                <a:lnTo>
                  <a:pt x="841883" y="549910"/>
                </a:lnTo>
                <a:lnTo>
                  <a:pt x="842899" y="552450"/>
                </a:lnTo>
                <a:lnTo>
                  <a:pt x="844042" y="554990"/>
                </a:lnTo>
                <a:lnTo>
                  <a:pt x="844423" y="556260"/>
                </a:lnTo>
                <a:lnTo>
                  <a:pt x="844931" y="556260"/>
                </a:lnTo>
                <a:lnTo>
                  <a:pt x="845439" y="557530"/>
                </a:lnTo>
                <a:lnTo>
                  <a:pt x="847344" y="560070"/>
                </a:lnTo>
                <a:lnTo>
                  <a:pt x="847725" y="560070"/>
                </a:lnTo>
                <a:lnTo>
                  <a:pt x="851027" y="563880"/>
                </a:lnTo>
                <a:lnTo>
                  <a:pt x="855345" y="567690"/>
                </a:lnTo>
                <a:lnTo>
                  <a:pt x="859663" y="570230"/>
                </a:lnTo>
                <a:lnTo>
                  <a:pt x="869315" y="576580"/>
                </a:lnTo>
                <a:lnTo>
                  <a:pt x="880237" y="581660"/>
                </a:lnTo>
                <a:lnTo>
                  <a:pt x="892175" y="586740"/>
                </a:lnTo>
                <a:lnTo>
                  <a:pt x="917194" y="596900"/>
                </a:lnTo>
                <a:lnTo>
                  <a:pt x="941070" y="607060"/>
                </a:lnTo>
                <a:lnTo>
                  <a:pt x="951357" y="610870"/>
                </a:lnTo>
                <a:lnTo>
                  <a:pt x="960247" y="615950"/>
                </a:lnTo>
                <a:lnTo>
                  <a:pt x="966724" y="621030"/>
                </a:lnTo>
                <a:lnTo>
                  <a:pt x="967511" y="621601"/>
                </a:lnTo>
                <a:lnTo>
                  <a:pt x="967892" y="621868"/>
                </a:lnTo>
                <a:lnTo>
                  <a:pt x="968654" y="622452"/>
                </a:lnTo>
                <a:lnTo>
                  <a:pt x="968806" y="622592"/>
                </a:lnTo>
                <a:lnTo>
                  <a:pt x="969086" y="622592"/>
                </a:lnTo>
                <a:lnTo>
                  <a:pt x="969289" y="622973"/>
                </a:lnTo>
                <a:lnTo>
                  <a:pt x="969238" y="622452"/>
                </a:lnTo>
                <a:lnTo>
                  <a:pt x="969162" y="621868"/>
                </a:lnTo>
                <a:lnTo>
                  <a:pt x="968870" y="622452"/>
                </a:lnTo>
                <a:lnTo>
                  <a:pt x="969149" y="621868"/>
                </a:lnTo>
                <a:lnTo>
                  <a:pt x="969149" y="621449"/>
                </a:lnTo>
                <a:lnTo>
                  <a:pt x="969276" y="621868"/>
                </a:lnTo>
                <a:lnTo>
                  <a:pt x="969327" y="623036"/>
                </a:lnTo>
                <a:lnTo>
                  <a:pt x="969454" y="622452"/>
                </a:lnTo>
                <a:lnTo>
                  <a:pt x="969530" y="621309"/>
                </a:lnTo>
                <a:lnTo>
                  <a:pt x="969454" y="622452"/>
                </a:lnTo>
                <a:lnTo>
                  <a:pt x="969454" y="622592"/>
                </a:lnTo>
                <a:lnTo>
                  <a:pt x="969683" y="623379"/>
                </a:lnTo>
                <a:lnTo>
                  <a:pt x="995184" y="623379"/>
                </a:lnTo>
                <a:lnTo>
                  <a:pt x="995070" y="620382"/>
                </a:lnTo>
                <a:lnTo>
                  <a:pt x="994981" y="619760"/>
                </a:lnTo>
                <a:lnTo>
                  <a:pt x="994879" y="619150"/>
                </a:lnTo>
                <a:lnTo>
                  <a:pt x="994791" y="618490"/>
                </a:lnTo>
                <a:lnTo>
                  <a:pt x="994664" y="617220"/>
                </a:lnTo>
                <a:lnTo>
                  <a:pt x="994410" y="615950"/>
                </a:lnTo>
                <a:lnTo>
                  <a:pt x="992886" y="612140"/>
                </a:lnTo>
                <a:lnTo>
                  <a:pt x="992505" y="610870"/>
                </a:lnTo>
                <a:lnTo>
                  <a:pt x="992124" y="610870"/>
                </a:lnTo>
                <a:lnTo>
                  <a:pt x="991616" y="609600"/>
                </a:lnTo>
                <a:lnTo>
                  <a:pt x="989838" y="607060"/>
                </a:lnTo>
                <a:lnTo>
                  <a:pt x="989457" y="607060"/>
                </a:lnTo>
                <a:lnTo>
                  <a:pt x="989076" y="605790"/>
                </a:lnTo>
                <a:lnTo>
                  <a:pt x="985139" y="601980"/>
                </a:lnTo>
                <a:lnTo>
                  <a:pt x="981075" y="599440"/>
                </a:lnTo>
                <a:lnTo>
                  <a:pt x="972312" y="593090"/>
                </a:lnTo>
                <a:lnTo>
                  <a:pt x="970165" y="592010"/>
                </a:lnTo>
                <a:lnTo>
                  <a:pt x="970165" y="619150"/>
                </a:lnTo>
                <a:lnTo>
                  <a:pt x="969975" y="619379"/>
                </a:lnTo>
                <a:lnTo>
                  <a:pt x="969975" y="619658"/>
                </a:lnTo>
                <a:lnTo>
                  <a:pt x="969670" y="620115"/>
                </a:lnTo>
                <a:lnTo>
                  <a:pt x="969975" y="619658"/>
                </a:lnTo>
                <a:lnTo>
                  <a:pt x="969975" y="619379"/>
                </a:lnTo>
                <a:lnTo>
                  <a:pt x="969810" y="619556"/>
                </a:lnTo>
                <a:lnTo>
                  <a:pt x="969594" y="619747"/>
                </a:lnTo>
                <a:lnTo>
                  <a:pt x="970165" y="619150"/>
                </a:lnTo>
                <a:lnTo>
                  <a:pt x="970165" y="592010"/>
                </a:lnTo>
                <a:lnTo>
                  <a:pt x="969568" y="591705"/>
                </a:lnTo>
                <a:lnTo>
                  <a:pt x="969568" y="620750"/>
                </a:lnTo>
                <a:lnTo>
                  <a:pt x="969556" y="621030"/>
                </a:lnTo>
                <a:lnTo>
                  <a:pt x="969365" y="621309"/>
                </a:lnTo>
                <a:lnTo>
                  <a:pt x="969568" y="620750"/>
                </a:lnTo>
                <a:lnTo>
                  <a:pt x="969568" y="591705"/>
                </a:lnTo>
                <a:lnTo>
                  <a:pt x="969441" y="591642"/>
                </a:lnTo>
                <a:lnTo>
                  <a:pt x="969441" y="620420"/>
                </a:lnTo>
                <a:lnTo>
                  <a:pt x="969060" y="621030"/>
                </a:lnTo>
                <a:lnTo>
                  <a:pt x="969441" y="620420"/>
                </a:lnTo>
                <a:lnTo>
                  <a:pt x="969441" y="591642"/>
                </a:lnTo>
                <a:lnTo>
                  <a:pt x="962279" y="588010"/>
                </a:lnTo>
                <a:lnTo>
                  <a:pt x="951103" y="582930"/>
                </a:lnTo>
                <a:lnTo>
                  <a:pt x="939165" y="577850"/>
                </a:lnTo>
                <a:lnTo>
                  <a:pt x="914400" y="567690"/>
                </a:lnTo>
                <a:lnTo>
                  <a:pt x="902589" y="562610"/>
                </a:lnTo>
                <a:lnTo>
                  <a:pt x="891667" y="557530"/>
                </a:lnTo>
                <a:lnTo>
                  <a:pt x="882269" y="553720"/>
                </a:lnTo>
                <a:lnTo>
                  <a:pt x="874268" y="548640"/>
                </a:lnTo>
                <a:lnTo>
                  <a:pt x="871347" y="547370"/>
                </a:lnTo>
                <a:lnTo>
                  <a:pt x="869569" y="546201"/>
                </a:lnTo>
                <a:lnTo>
                  <a:pt x="869188" y="545846"/>
                </a:lnTo>
                <a:lnTo>
                  <a:pt x="868362" y="545033"/>
                </a:lnTo>
                <a:lnTo>
                  <a:pt x="867994" y="544728"/>
                </a:lnTo>
                <a:lnTo>
                  <a:pt x="867994" y="545223"/>
                </a:lnTo>
                <a:lnTo>
                  <a:pt x="867283" y="545744"/>
                </a:lnTo>
                <a:lnTo>
                  <a:pt x="867257" y="546112"/>
                </a:lnTo>
                <a:lnTo>
                  <a:pt x="867206" y="545846"/>
                </a:lnTo>
                <a:lnTo>
                  <a:pt x="867029" y="546201"/>
                </a:lnTo>
                <a:lnTo>
                  <a:pt x="866686" y="546976"/>
                </a:lnTo>
                <a:lnTo>
                  <a:pt x="866521" y="547370"/>
                </a:lnTo>
                <a:lnTo>
                  <a:pt x="866394" y="547370"/>
                </a:lnTo>
                <a:lnTo>
                  <a:pt x="866660" y="547014"/>
                </a:lnTo>
                <a:lnTo>
                  <a:pt x="866902" y="546354"/>
                </a:lnTo>
                <a:lnTo>
                  <a:pt x="866978" y="546201"/>
                </a:lnTo>
                <a:lnTo>
                  <a:pt x="867156" y="545846"/>
                </a:lnTo>
                <a:lnTo>
                  <a:pt x="866660" y="546201"/>
                </a:lnTo>
                <a:lnTo>
                  <a:pt x="867130" y="545846"/>
                </a:lnTo>
                <a:lnTo>
                  <a:pt x="867206" y="545630"/>
                </a:lnTo>
                <a:lnTo>
                  <a:pt x="867206" y="545757"/>
                </a:lnTo>
                <a:lnTo>
                  <a:pt x="867460" y="545223"/>
                </a:lnTo>
                <a:lnTo>
                  <a:pt x="867498" y="545033"/>
                </a:lnTo>
                <a:lnTo>
                  <a:pt x="867308" y="545655"/>
                </a:lnTo>
                <a:lnTo>
                  <a:pt x="867994" y="545223"/>
                </a:lnTo>
                <a:lnTo>
                  <a:pt x="867994" y="544728"/>
                </a:lnTo>
                <a:lnTo>
                  <a:pt x="867689" y="544385"/>
                </a:lnTo>
                <a:lnTo>
                  <a:pt x="867689" y="545033"/>
                </a:lnTo>
                <a:lnTo>
                  <a:pt x="867460" y="544588"/>
                </a:lnTo>
                <a:lnTo>
                  <a:pt x="867689" y="545033"/>
                </a:lnTo>
                <a:lnTo>
                  <a:pt x="867689" y="544385"/>
                </a:lnTo>
                <a:lnTo>
                  <a:pt x="867473" y="544144"/>
                </a:lnTo>
                <a:lnTo>
                  <a:pt x="867283" y="544144"/>
                </a:lnTo>
                <a:lnTo>
                  <a:pt x="867232" y="545096"/>
                </a:lnTo>
                <a:lnTo>
                  <a:pt x="867206" y="544144"/>
                </a:lnTo>
                <a:lnTo>
                  <a:pt x="866927" y="543610"/>
                </a:lnTo>
                <a:lnTo>
                  <a:pt x="867067" y="543598"/>
                </a:lnTo>
                <a:lnTo>
                  <a:pt x="867117" y="543801"/>
                </a:lnTo>
                <a:lnTo>
                  <a:pt x="867194" y="544055"/>
                </a:lnTo>
                <a:lnTo>
                  <a:pt x="867194" y="543877"/>
                </a:lnTo>
                <a:lnTo>
                  <a:pt x="867194" y="543598"/>
                </a:lnTo>
                <a:lnTo>
                  <a:pt x="867473" y="544144"/>
                </a:lnTo>
                <a:lnTo>
                  <a:pt x="868146" y="544830"/>
                </a:lnTo>
                <a:lnTo>
                  <a:pt x="868311" y="545033"/>
                </a:lnTo>
                <a:lnTo>
                  <a:pt x="869137" y="544144"/>
                </a:lnTo>
                <a:lnTo>
                  <a:pt x="870712" y="542290"/>
                </a:lnTo>
                <a:lnTo>
                  <a:pt x="873760" y="541020"/>
                </a:lnTo>
                <a:lnTo>
                  <a:pt x="881507" y="535940"/>
                </a:lnTo>
                <a:lnTo>
                  <a:pt x="891413" y="530860"/>
                </a:lnTo>
                <a:lnTo>
                  <a:pt x="902462" y="525780"/>
                </a:lnTo>
                <a:lnTo>
                  <a:pt x="939292" y="509270"/>
                </a:lnTo>
                <a:lnTo>
                  <a:pt x="951611" y="504190"/>
                </a:lnTo>
                <a:lnTo>
                  <a:pt x="962787" y="499110"/>
                </a:lnTo>
                <a:lnTo>
                  <a:pt x="973074" y="494030"/>
                </a:lnTo>
                <a:lnTo>
                  <a:pt x="981964" y="488950"/>
                </a:lnTo>
                <a:lnTo>
                  <a:pt x="985774" y="485140"/>
                </a:lnTo>
                <a:lnTo>
                  <a:pt x="989203" y="481330"/>
                </a:lnTo>
                <a:lnTo>
                  <a:pt x="990981" y="480060"/>
                </a:lnTo>
                <a:lnTo>
                  <a:pt x="991743" y="478790"/>
                </a:lnTo>
                <a:lnTo>
                  <a:pt x="992378" y="477520"/>
                </a:lnTo>
                <a:lnTo>
                  <a:pt x="992886" y="476250"/>
                </a:lnTo>
                <a:lnTo>
                  <a:pt x="993902" y="474980"/>
                </a:lnTo>
                <a:lnTo>
                  <a:pt x="994664" y="472440"/>
                </a:lnTo>
                <a:lnTo>
                  <a:pt x="994918" y="469900"/>
                </a:lnTo>
                <a:lnTo>
                  <a:pt x="995045" y="468630"/>
                </a:lnTo>
                <a:lnTo>
                  <a:pt x="995299" y="467360"/>
                </a:lnTo>
                <a:lnTo>
                  <a:pt x="995172" y="464934"/>
                </a:lnTo>
                <a:lnTo>
                  <a:pt x="994791" y="463550"/>
                </a:lnTo>
                <a:lnTo>
                  <a:pt x="994156" y="461010"/>
                </a:lnTo>
                <a:lnTo>
                  <a:pt x="993775" y="459740"/>
                </a:lnTo>
                <a:lnTo>
                  <a:pt x="993013" y="458470"/>
                </a:lnTo>
                <a:lnTo>
                  <a:pt x="991997" y="457200"/>
                </a:lnTo>
                <a:lnTo>
                  <a:pt x="990473" y="454660"/>
                </a:lnTo>
                <a:lnTo>
                  <a:pt x="989838" y="454660"/>
                </a:lnTo>
                <a:lnTo>
                  <a:pt x="989203" y="453390"/>
                </a:lnTo>
                <a:lnTo>
                  <a:pt x="988441" y="453390"/>
                </a:lnTo>
                <a:lnTo>
                  <a:pt x="986155" y="450850"/>
                </a:lnTo>
                <a:lnTo>
                  <a:pt x="985520" y="450850"/>
                </a:lnTo>
                <a:lnTo>
                  <a:pt x="984758" y="449580"/>
                </a:lnTo>
                <a:lnTo>
                  <a:pt x="984123" y="449580"/>
                </a:lnTo>
                <a:lnTo>
                  <a:pt x="979551" y="447040"/>
                </a:lnTo>
                <a:lnTo>
                  <a:pt x="974725" y="445770"/>
                </a:lnTo>
                <a:lnTo>
                  <a:pt x="971423" y="444246"/>
                </a:lnTo>
                <a:lnTo>
                  <a:pt x="971423" y="472440"/>
                </a:lnTo>
                <a:lnTo>
                  <a:pt x="971245" y="472147"/>
                </a:lnTo>
                <a:lnTo>
                  <a:pt x="971372" y="472224"/>
                </a:lnTo>
                <a:lnTo>
                  <a:pt x="971423" y="472440"/>
                </a:lnTo>
                <a:lnTo>
                  <a:pt x="971423" y="444246"/>
                </a:lnTo>
                <a:lnTo>
                  <a:pt x="971003" y="444042"/>
                </a:lnTo>
                <a:lnTo>
                  <a:pt x="971003" y="472020"/>
                </a:lnTo>
                <a:lnTo>
                  <a:pt x="970737" y="472020"/>
                </a:lnTo>
                <a:lnTo>
                  <a:pt x="969391" y="471182"/>
                </a:lnTo>
                <a:lnTo>
                  <a:pt x="969797" y="471373"/>
                </a:lnTo>
                <a:lnTo>
                  <a:pt x="970775" y="472020"/>
                </a:lnTo>
                <a:lnTo>
                  <a:pt x="971003" y="472020"/>
                </a:lnTo>
                <a:lnTo>
                  <a:pt x="969899" y="471182"/>
                </a:lnTo>
                <a:lnTo>
                  <a:pt x="970178" y="471385"/>
                </a:lnTo>
                <a:lnTo>
                  <a:pt x="971003" y="472020"/>
                </a:lnTo>
                <a:lnTo>
                  <a:pt x="971003" y="444042"/>
                </a:lnTo>
                <a:lnTo>
                  <a:pt x="969746" y="443458"/>
                </a:lnTo>
                <a:lnTo>
                  <a:pt x="969746" y="469658"/>
                </a:lnTo>
                <a:lnTo>
                  <a:pt x="969518" y="469404"/>
                </a:lnTo>
                <a:lnTo>
                  <a:pt x="969137" y="468630"/>
                </a:lnTo>
                <a:lnTo>
                  <a:pt x="969746" y="469658"/>
                </a:lnTo>
                <a:lnTo>
                  <a:pt x="969746" y="443458"/>
                </a:lnTo>
                <a:lnTo>
                  <a:pt x="969530" y="443357"/>
                </a:lnTo>
                <a:lnTo>
                  <a:pt x="969530" y="464934"/>
                </a:lnTo>
                <a:lnTo>
                  <a:pt x="969467" y="465518"/>
                </a:lnTo>
                <a:lnTo>
                  <a:pt x="969467" y="466090"/>
                </a:lnTo>
                <a:lnTo>
                  <a:pt x="969137" y="467360"/>
                </a:lnTo>
                <a:lnTo>
                  <a:pt x="969429" y="466090"/>
                </a:lnTo>
                <a:lnTo>
                  <a:pt x="969454" y="465963"/>
                </a:lnTo>
                <a:lnTo>
                  <a:pt x="969467" y="466090"/>
                </a:lnTo>
                <a:lnTo>
                  <a:pt x="969467" y="465518"/>
                </a:lnTo>
                <a:lnTo>
                  <a:pt x="969441" y="465747"/>
                </a:lnTo>
                <a:lnTo>
                  <a:pt x="969225" y="466090"/>
                </a:lnTo>
                <a:lnTo>
                  <a:pt x="969391" y="465747"/>
                </a:lnTo>
                <a:lnTo>
                  <a:pt x="969403" y="465315"/>
                </a:lnTo>
                <a:lnTo>
                  <a:pt x="969251" y="465747"/>
                </a:lnTo>
                <a:lnTo>
                  <a:pt x="969314" y="464934"/>
                </a:lnTo>
                <a:lnTo>
                  <a:pt x="969403" y="465315"/>
                </a:lnTo>
                <a:lnTo>
                  <a:pt x="969530" y="464934"/>
                </a:lnTo>
                <a:lnTo>
                  <a:pt x="969530" y="443357"/>
                </a:lnTo>
                <a:lnTo>
                  <a:pt x="969264" y="443230"/>
                </a:lnTo>
                <a:lnTo>
                  <a:pt x="963422" y="441960"/>
                </a:lnTo>
                <a:lnTo>
                  <a:pt x="956691" y="439420"/>
                </a:lnTo>
                <a:lnTo>
                  <a:pt x="949833" y="438150"/>
                </a:lnTo>
                <a:lnTo>
                  <a:pt x="934847" y="435610"/>
                </a:lnTo>
                <a:lnTo>
                  <a:pt x="901573" y="430530"/>
                </a:lnTo>
                <a:lnTo>
                  <a:pt x="884174" y="426720"/>
                </a:lnTo>
                <a:lnTo>
                  <a:pt x="850773" y="421640"/>
                </a:lnTo>
                <a:lnTo>
                  <a:pt x="835787" y="419100"/>
                </a:lnTo>
                <a:lnTo>
                  <a:pt x="822579" y="415290"/>
                </a:lnTo>
                <a:lnTo>
                  <a:pt x="816991" y="414020"/>
                </a:lnTo>
                <a:lnTo>
                  <a:pt x="812165" y="412750"/>
                </a:lnTo>
                <a:lnTo>
                  <a:pt x="808101" y="411480"/>
                </a:lnTo>
                <a:lnTo>
                  <a:pt x="806894" y="410908"/>
                </a:lnTo>
                <a:lnTo>
                  <a:pt x="809752" y="408940"/>
                </a:lnTo>
                <a:lnTo>
                  <a:pt x="806069" y="408940"/>
                </a:lnTo>
                <a:lnTo>
                  <a:pt x="806069" y="411480"/>
                </a:lnTo>
                <a:lnTo>
                  <a:pt x="804697" y="412851"/>
                </a:lnTo>
                <a:lnTo>
                  <a:pt x="806069" y="411480"/>
                </a:lnTo>
                <a:lnTo>
                  <a:pt x="806069" y="408940"/>
                </a:lnTo>
                <a:lnTo>
                  <a:pt x="803783" y="408940"/>
                </a:lnTo>
                <a:lnTo>
                  <a:pt x="805434" y="410210"/>
                </a:lnTo>
                <a:lnTo>
                  <a:pt x="804214" y="409295"/>
                </a:lnTo>
                <a:lnTo>
                  <a:pt x="804214" y="413334"/>
                </a:lnTo>
                <a:lnTo>
                  <a:pt x="803948" y="413600"/>
                </a:lnTo>
                <a:lnTo>
                  <a:pt x="803541" y="414007"/>
                </a:lnTo>
                <a:lnTo>
                  <a:pt x="803376" y="414020"/>
                </a:lnTo>
                <a:lnTo>
                  <a:pt x="803148" y="414020"/>
                </a:lnTo>
                <a:lnTo>
                  <a:pt x="803402" y="413600"/>
                </a:lnTo>
                <a:lnTo>
                  <a:pt x="803478" y="412800"/>
                </a:lnTo>
                <a:lnTo>
                  <a:pt x="803503" y="413423"/>
                </a:lnTo>
                <a:lnTo>
                  <a:pt x="803668" y="413156"/>
                </a:lnTo>
                <a:lnTo>
                  <a:pt x="803592" y="413600"/>
                </a:lnTo>
                <a:lnTo>
                  <a:pt x="803884" y="413600"/>
                </a:lnTo>
                <a:lnTo>
                  <a:pt x="804214" y="413334"/>
                </a:lnTo>
                <a:lnTo>
                  <a:pt x="804214" y="409295"/>
                </a:lnTo>
                <a:lnTo>
                  <a:pt x="803757" y="408940"/>
                </a:lnTo>
                <a:lnTo>
                  <a:pt x="803605" y="408940"/>
                </a:lnTo>
                <a:lnTo>
                  <a:pt x="803452" y="410210"/>
                </a:lnTo>
                <a:lnTo>
                  <a:pt x="803427" y="410476"/>
                </a:lnTo>
                <a:lnTo>
                  <a:pt x="803478" y="412534"/>
                </a:lnTo>
                <a:lnTo>
                  <a:pt x="803478" y="412762"/>
                </a:lnTo>
                <a:lnTo>
                  <a:pt x="803236" y="413156"/>
                </a:lnTo>
                <a:lnTo>
                  <a:pt x="803402" y="412750"/>
                </a:lnTo>
                <a:lnTo>
                  <a:pt x="803313" y="410210"/>
                </a:lnTo>
                <a:lnTo>
                  <a:pt x="803427" y="410476"/>
                </a:lnTo>
                <a:lnTo>
                  <a:pt x="803554" y="408940"/>
                </a:lnTo>
                <a:lnTo>
                  <a:pt x="803211" y="408584"/>
                </a:lnTo>
                <a:lnTo>
                  <a:pt x="802132" y="407670"/>
                </a:lnTo>
                <a:lnTo>
                  <a:pt x="803300" y="408584"/>
                </a:lnTo>
                <a:lnTo>
                  <a:pt x="802436" y="407670"/>
                </a:lnTo>
                <a:lnTo>
                  <a:pt x="801243" y="406400"/>
                </a:lnTo>
                <a:lnTo>
                  <a:pt x="802500" y="407670"/>
                </a:lnTo>
                <a:lnTo>
                  <a:pt x="803300" y="408584"/>
                </a:lnTo>
                <a:lnTo>
                  <a:pt x="803554" y="408609"/>
                </a:lnTo>
                <a:lnTo>
                  <a:pt x="803567" y="408749"/>
                </a:lnTo>
                <a:lnTo>
                  <a:pt x="803579" y="408609"/>
                </a:lnTo>
                <a:lnTo>
                  <a:pt x="809752" y="408940"/>
                </a:lnTo>
                <a:lnTo>
                  <a:pt x="810412" y="408584"/>
                </a:lnTo>
                <a:lnTo>
                  <a:pt x="814451" y="406400"/>
                </a:lnTo>
                <a:lnTo>
                  <a:pt x="819912" y="403860"/>
                </a:lnTo>
                <a:lnTo>
                  <a:pt x="825754" y="400050"/>
                </a:lnTo>
                <a:lnTo>
                  <a:pt x="839978" y="393700"/>
                </a:lnTo>
                <a:lnTo>
                  <a:pt x="855853" y="387350"/>
                </a:lnTo>
                <a:lnTo>
                  <a:pt x="873125" y="381000"/>
                </a:lnTo>
                <a:lnTo>
                  <a:pt x="908939" y="367030"/>
                </a:lnTo>
                <a:lnTo>
                  <a:pt x="958215" y="344170"/>
                </a:lnTo>
                <a:lnTo>
                  <a:pt x="982726" y="327660"/>
                </a:lnTo>
                <a:lnTo>
                  <a:pt x="987298" y="323850"/>
                </a:lnTo>
                <a:lnTo>
                  <a:pt x="989838" y="320040"/>
                </a:lnTo>
                <a:lnTo>
                  <a:pt x="990854" y="318770"/>
                </a:lnTo>
                <a:lnTo>
                  <a:pt x="991235" y="317500"/>
                </a:lnTo>
                <a:lnTo>
                  <a:pt x="993267" y="312420"/>
                </a:lnTo>
                <a:lnTo>
                  <a:pt x="993648" y="312420"/>
                </a:lnTo>
                <a:lnTo>
                  <a:pt x="993902" y="311150"/>
                </a:lnTo>
                <a:lnTo>
                  <a:pt x="994410" y="307340"/>
                </a:lnTo>
                <a:lnTo>
                  <a:pt x="994587" y="306438"/>
                </a:lnTo>
                <a:lnTo>
                  <a:pt x="994651" y="306133"/>
                </a:lnTo>
                <a:lnTo>
                  <a:pt x="969327" y="306133"/>
                </a:lnTo>
                <a:lnTo>
                  <a:pt x="969238" y="306438"/>
                </a:lnTo>
                <a:lnTo>
                  <a:pt x="969149" y="306133"/>
                </a:lnTo>
                <a:lnTo>
                  <a:pt x="969086" y="305917"/>
                </a:lnTo>
                <a:lnTo>
                  <a:pt x="969327" y="306133"/>
                </a:lnTo>
                <a:lnTo>
                  <a:pt x="969098" y="305917"/>
                </a:lnTo>
                <a:lnTo>
                  <a:pt x="994664" y="305917"/>
                </a:lnTo>
                <a:lnTo>
                  <a:pt x="994664" y="304368"/>
                </a:lnTo>
                <a:lnTo>
                  <a:pt x="994410" y="303530"/>
                </a:lnTo>
                <a:lnTo>
                  <a:pt x="990600" y="292100"/>
                </a:lnTo>
                <a:lnTo>
                  <a:pt x="990092" y="290830"/>
                </a:lnTo>
                <a:lnTo>
                  <a:pt x="986790" y="287020"/>
                </a:lnTo>
                <a:lnTo>
                  <a:pt x="986028" y="285750"/>
                </a:lnTo>
                <a:lnTo>
                  <a:pt x="985520" y="285750"/>
                </a:lnTo>
                <a:lnTo>
                  <a:pt x="980948" y="281940"/>
                </a:lnTo>
                <a:lnTo>
                  <a:pt x="975487" y="276860"/>
                </a:lnTo>
                <a:lnTo>
                  <a:pt x="969518" y="273050"/>
                </a:lnTo>
                <a:lnTo>
                  <a:pt x="969391" y="273011"/>
                </a:lnTo>
                <a:lnTo>
                  <a:pt x="969391" y="303530"/>
                </a:lnTo>
                <a:lnTo>
                  <a:pt x="969175" y="304076"/>
                </a:lnTo>
                <a:lnTo>
                  <a:pt x="969175" y="304761"/>
                </a:lnTo>
                <a:lnTo>
                  <a:pt x="968883" y="305054"/>
                </a:lnTo>
                <a:lnTo>
                  <a:pt x="969175" y="304761"/>
                </a:lnTo>
                <a:lnTo>
                  <a:pt x="969175" y="304076"/>
                </a:lnTo>
                <a:lnTo>
                  <a:pt x="968883" y="304787"/>
                </a:lnTo>
                <a:lnTo>
                  <a:pt x="968883" y="304368"/>
                </a:lnTo>
                <a:lnTo>
                  <a:pt x="968756" y="304571"/>
                </a:lnTo>
                <a:lnTo>
                  <a:pt x="968616" y="304368"/>
                </a:lnTo>
                <a:lnTo>
                  <a:pt x="968883" y="303530"/>
                </a:lnTo>
                <a:lnTo>
                  <a:pt x="968883" y="304368"/>
                </a:lnTo>
                <a:lnTo>
                  <a:pt x="969391" y="303530"/>
                </a:lnTo>
                <a:lnTo>
                  <a:pt x="969391" y="273011"/>
                </a:lnTo>
                <a:lnTo>
                  <a:pt x="962914" y="270510"/>
                </a:lnTo>
                <a:lnTo>
                  <a:pt x="955929" y="266700"/>
                </a:lnTo>
                <a:lnTo>
                  <a:pt x="948182" y="262890"/>
                </a:lnTo>
                <a:lnTo>
                  <a:pt x="940181" y="259080"/>
                </a:lnTo>
                <a:lnTo>
                  <a:pt x="923036" y="251460"/>
                </a:lnTo>
                <a:lnTo>
                  <a:pt x="886714" y="238760"/>
                </a:lnTo>
                <a:lnTo>
                  <a:pt x="868553" y="231140"/>
                </a:lnTo>
                <a:lnTo>
                  <a:pt x="851408" y="224790"/>
                </a:lnTo>
                <a:lnTo>
                  <a:pt x="835533" y="218440"/>
                </a:lnTo>
                <a:lnTo>
                  <a:pt x="828421" y="214630"/>
                </a:lnTo>
                <a:lnTo>
                  <a:pt x="822071" y="212090"/>
                </a:lnTo>
                <a:lnTo>
                  <a:pt x="816356" y="209550"/>
                </a:lnTo>
                <a:lnTo>
                  <a:pt x="811530" y="205740"/>
                </a:lnTo>
                <a:lnTo>
                  <a:pt x="809675" y="204470"/>
                </a:lnTo>
                <a:lnTo>
                  <a:pt x="807847" y="203200"/>
                </a:lnTo>
                <a:lnTo>
                  <a:pt x="805307" y="201930"/>
                </a:lnTo>
                <a:lnTo>
                  <a:pt x="804532" y="202234"/>
                </a:lnTo>
                <a:lnTo>
                  <a:pt x="805180" y="201930"/>
                </a:lnTo>
                <a:lnTo>
                  <a:pt x="805307" y="201930"/>
                </a:lnTo>
                <a:lnTo>
                  <a:pt x="805942" y="201472"/>
                </a:lnTo>
                <a:lnTo>
                  <a:pt x="809371" y="199390"/>
                </a:lnTo>
                <a:lnTo>
                  <a:pt x="812101" y="198120"/>
                </a:lnTo>
                <a:lnTo>
                  <a:pt x="814832" y="196850"/>
                </a:lnTo>
                <a:lnTo>
                  <a:pt x="821055" y="194310"/>
                </a:lnTo>
                <a:lnTo>
                  <a:pt x="828675" y="191770"/>
                </a:lnTo>
                <a:lnTo>
                  <a:pt x="836676" y="190500"/>
                </a:lnTo>
                <a:lnTo>
                  <a:pt x="855218" y="185420"/>
                </a:lnTo>
                <a:lnTo>
                  <a:pt x="875665" y="180340"/>
                </a:lnTo>
                <a:lnTo>
                  <a:pt x="897763" y="176530"/>
                </a:lnTo>
                <a:lnTo>
                  <a:pt x="943483" y="166370"/>
                </a:lnTo>
                <a:lnTo>
                  <a:pt x="986790" y="157480"/>
                </a:lnTo>
                <a:lnTo>
                  <a:pt x="1030732" y="144780"/>
                </a:lnTo>
                <a:lnTo>
                  <a:pt x="1037971" y="140970"/>
                </a:lnTo>
                <a:lnTo>
                  <a:pt x="1044067" y="138430"/>
                </a:lnTo>
                <a:lnTo>
                  <a:pt x="1048004" y="134620"/>
                </a:lnTo>
                <a:lnTo>
                  <a:pt x="1049401" y="134620"/>
                </a:lnTo>
                <a:lnTo>
                  <a:pt x="1050036" y="133350"/>
                </a:lnTo>
                <a:lnTo>
                  <a:pt x="1052830" y="130810"/>
                </a:lnTo>
                <a:lnTo>
                  <a:pt x="1053719" y="129540"/>
                </a:lnTo>
                <a:lnTo>
                  <a:pt x="1054989" y="128270"/>
                </a:lnTo>
                <a:lnTo>
                  <a:pt x="1057148" y="124460"/>
                </a:lnTo>
                <a:lnTo>
                  <a:pt x="1057656" y="123190"/>
                </a:lnTo>
                <a:lnTo>
                  <a:pt x="1057910" y="121920"/>
                </a:lnTo>
                <a:lnTo>
                  <a:pt x="1058545" y="119380"/>
                </a:lnTo>
                <a:lnTo>
                  <a:pt x="1058799" y="118110"/>
                </a:lnTo>
                <a:lnTo>
                  <a:pt x="1058799" y="115582"/>
                </a:lnTo>
                <a:lnTo>
                  <a:pt x="1058799" y="114947"/>
                </a:lnTo>
                <a:close/>
              </a:path>
              <a:path w="1511935" h="863600">
                <a:moveTo>
                  <a:pt x="1058799" y="111760"/>
                </a:moveTo>
                <a:lnTo>
                  <a:pt x="1058367" y="109220"/>
                </a:lnTo>
                <a:lnTo>
                  <a:pt x="1058164" y="107950"/>
                </a:lnTo>
                <a:lnTo>
                  <a:pt x="1058037" y="106680"/>
                </a:lnTo>
                <a:lnTo>
                  <a:pt x="1057783" y="106680"/>
                </a:lnTo>
                <a:lnTo>
                  <a:pt x="1056386" y="102870"/>
                </a:lnTo>
                <a:lnTo>
                  <a:pt x="1055624" y="100330"/>
                </a:lnTo>
                <a:lnTo>
                  <a:pt x="1055116" y="100330"/>
                </a:lnTo>
                <a:lnTo>
                  <a:pt x="1050671" y="92710"/>
                </a:lnTo>
                <a:lnTo>
                  <a:pt x="1050163" y="92710"/>
                </a:lnTo>
                <a:lnTo>
                  <a:pt x="1042035" y="83820"/>
                </a:lnTo>
                <a:lnTo>
                  <a:pt x="1022477" y="69850"/>
                </a:lnTo>
                <a:lnTo>
                  <a:pt x="1010539" y="63500"/>
                </a:lnTo>
                <a:lnTo>
                  <a:pt x="997077" y="55880"/>
                </a:lnTo>
                <a:lnTo>
                  <a:pt x="982599" y="49530"/>
                </a:lnTo>
                <a:lnTo>
                  <a:pt x="966851" y="43180"/>
                </a:lnTo>
                <a:lnTo>
                  <a:pt x="950214" y="35560"/>
                </a:lnTo>
                <a:lnTo>
                  <a:pt x="932942" y="27940"/>
                </a:lnTo>
                <a:lnTo>
                  <a:pt x="914908" y="21590"/>
                </a:lnTo>
                <a:lnTo>
                  <a:pt x="858901" y="0"/>
                </a:lnTo>
                <a:lnTo>
                  <a:pt x="849757" y="24130"/>
                </a:lnTo>
                <a:lnTo>
                  <a:pt x="887349" y="38100"/>
                </a:lnTo>
                <a:lnTo>
                  <a:pt x="905637" y="45720"/>
                </a:lnTo>
                <a:lnTo>
                  <a:pt x="923417" y="52070"/>
                </a:lnTo>
                <a:lnTo>
                  <a:pt x="940562" y="59690"/>
                </a:lnTo>
                <a:lnTo>
                  <a:pt x="956818" y="66040"/>
                </a:lnTo>
                <a:lnTo>
                  <a:pt x="972058" y="73660"/>
                </a:lnTo>
                <a:lnTo>
                  <a:pt x="986028" y="80010"/>
                </a:lnTo>
                <a:lnTo>
                  <a:pt x="998601" y="86360"/>
                </a:lnTo>
                <a:lnTo>
                  <a:pt x="1009650" y="92710"/>
                </a:lnTo>
                <a:lnTo>
                  <a:pt x="1026033" y="104140"/>
                </a:lnTo>
                <a:lnTo>
                  <a:pt x="1030986" y="109220"/>
                </a:lnTo>
                <a:lnTo>
                  <a:pt x="1029335" y="107950"/>
                </a:lnTo>
                <a:lnTo>
                  <a:pt x="1032573" y="113030"/>
                </a:lnTo>
                <a:lnTo>
                  <a:pt x="1032827" y="113499"/>
                </a:lnTo>
                <a:lnTo>
                  <a:pt x="1032764" y="113030"/>
                </a:lnTo>
                <a:lnTo>
                  <a:pt x="1033005" y="113715"/>
                </a:lnTo>
                <a:lnTo>
                  <a:pt x="1033081" y="113931"/>
                </a:lnTo>
                <a:lnTo>
                  <a:pt x="1033208" y="114173"/>
                </a:lnTo>
                <a:lnTo>
                  <a:pt x="1033386" y="114084"/>
                </a:lnTo>
                <a:lnTo>
                  <a:pt x="1033564" y="113880"/>
                </a:lnTo>
                <a:lnTo>
                  <a:pt x="1034542" y="113030"/>
                </a:lnTo>
                <a:lnTo>
                  <a:pt x="1033424" y="114350"/>
                </a:lnTo>
                <a:lnTo>
                  <a:pt x="1058799" y="114947"/>
                </a:lnTo>
                <a:lnTo>
                  <a:pt x="1058799" y="114414"/>
                </a:lnTo>
                <a:lnTo>
                  <a:pt x="1058799" y="113030"/>
                </a:lnTo>
                <a:lnTo>
                  <a:pt x="1058799" y="111760"/>
                </a:lnTo>
                <a:close/>
              </a:path>
              <a:path w="1511935" h="863600">
                <a:moveTo>
                  <a:pt x="1421638" y="305333"/>
                </a:moveTo>
                <a:close/>
              </a:path>
              <a:path w="1511935" h="863600">
                <a:moveTo>
                  <a:pt x="1422412" y="623176"/>
                </a:moveTo>
                <a:lnTo>
                  <a:pt x="1422400" y="623404"/>
                </a:lnTo>
                <a:lnTo>
                  <a:pt x="1422412" y="623176"/>
                </a:lnTo>
                <a:close/>
              </a:path>
              <a:path w="1511935" h="863600">
                <a:moveTo>
                  <a:pt x="1422463" y="465734"/>
                </a:moveTo>
                <a:lnTo>
                  <a:pt x="1422450" y="465556"/>
                </a:lnTo>
                <a:lnTo>
                  <a:pt x="1422298" y="465734"/>
                </a:lnTo>
                <a:lnTo>
                  <a:pt x="1422285" y="465937"/>
                </a:lnTo>
                <a:lnTo>
                  <a:pt x="1422463" y="465734"/>
                </a:lnTo>
                <a:close/>
              </a:path>
              <a:path w="1511935" h="863600">
                <a:moveTo>
                  <a:pt x="1422565" y="621030"/>
                </a:moveTo>
                <a:lnTo>
                  <a:pt x="1422400" y="621233"/>
                </a:lnTo>
                <a:lnTo>
                  <a:pt x="1422285" y="621538"/>
                </a:lnTo>
                <a:lnTo>
                  <a:pt x="1422501" y="621880"/>
                </a:lnTo>
                <a:lnTo>
                  <a:pt x="1422565" y="621030"/>
                </a:lnTo>
                <a:close/>
              </a:path>
              <a:path w="1511935" h="863600">
                <a:moveTo>
                  <a:pt x="1422603" y="465378"/>
                </a:moveTo>
                <a:lnTo>
                  <a:pt x="1422488" y="465505"/>
                </a:lnTo>
                <a:lnTo>
                  <a:pt x="1422463" y="465734"/>
                </a:lnTo>
                <a:lnTo>
                  <a:pt x="1422603" y="465378"/>
                </a:lnTo>
                <a:close/>
              </a:path>
              <a:path w="1511935" h="863600">
                <a:moveTo>
                  <a:pt x="1485773" y="114592"/>
                </a:moveTo>
                <a:close/>
              </a:path>
              <a:path w="1511935" h="863600">
                <a:moveTo>
                  <a:pt x="1485861" y="114642"/>
                </a:moveTo>
                <a:close/>
              </a:path>
              <a:path w="1511935" h="863600">
                <a:moveTo>
                  <a:pt x="1485925" y="113957"/>
                </a:moveTo>
                <a:lnTo>
                  <a:pt x="1485836" y="113766"/>
                </a:lnTo>
                <a:lnTo>
                  <a:pt x="1485925" y="113982"/>
                </a:lnTo>
                <a:close/>
              </a:path>
              <a:path w="1511935" h="863600">
                <a:moveTo>
                  <a:pt x="1486065" y="114274"/>
                </a:moveTo>
                <a:lnTo>
                  <a:pt x="1485900" y="114388"/>
                </a:lnTo>
                <a:lnTo>
                  <a:pt x="1485912" y="114554"/>
                </a:lnTo>
                <a:lnTo>
                  <a:pt x="1486065" y="114274"/>
                </a:lnTo>
                <a:close/>
              </a:path>
              <a:path w="1511935" h="863600">
                <a:moveTo>
                  <a:pt x="1511554" y="118110"/>
                </a:moveTo>
                <a:lnTo>
                  <a:pt x="1511503" y="115570"/>
                </a:lnTo>
                <a:lnTo>
                  <a:pt x="1511465" y="113030"/>
                </a:lnTo>
                <a:lnTo>
                  <a:pt x="1511439" y="111760"/>
                </a:lnTo>
                <a:lnTo>
                  <a:pt x="1511427" y="110490"/>
                </a:lnTo>
                <a:lnTo>
                  <a:pt x="1511173" y="109220"/>
                </a:lnTo>
                <a:lnTo>
                  <a:pt x="1510665" y="106680"/>
                </a:lnTo>
                <a:lnTo>
                  <a:pt x="1509141" y="102870"/>
                </a:lnTo>
                <a:lnTo>
                  <a:pt x="1508379" y="100330"/>
                </a:lnTo>
                <a:lnTo>
                  <a:pt x="1507871" y="100330"/>
                </a:lnTo>
                <a:lnTo>
                  <a:pt x="1503807" y="93980"/>
                </a:lnTo>
                <a:lnTo>
                  <a:pt x="1503426" y="92710"/>
                </a:lnTo>
                <a:lnTo>
                  <a:pt x="1502918" y="92710"/>
                </a:lnTo>
                <a:lnTo>
                  <a:pt x="1494917" y="83820"/>
                </a:lnTo>
                <a:lnTo>
                  <a:pt x="1475359" y="69850"/>
                </a:lnTo>
                <a:lnTo>
                  <a:pt x="1463421" y="63500"/>
                </a:lnTo>
                <a:lnTo>
                  <a:pt x="1450086" y="55880"/>
                </a:lnTo>
                <a:lnTo>
                  <a:pt x="1435608" y="49530"/>
                </a:lnTo>
                <a:lnTo>
                  <a:pt x="1420114" y="43180"/>
                </a:lnTo>
                <a:lnTo>
                  <a:pt x="1403604" y="35560"/>
                </a:lnTo>
                <a:lnTo>
                  <a:pt x="1386332" y="27940"/>
                </a:lnTo>
                <a:lnTo>
                  <a:pt x="1368425" y="21590"/>
                </a:lnTo>
                <a:lnTo>
                  <a:pt x="1350010" y="13970"/>
                </a:lnTo>
                <a:lnTo>
                  <a:pt x="1312672" y="0"/>
                </a:lnTo>
                <a:lnTo>
                  <a:pt x="1303528" y="24130"/>
                </a:lnTo>
                <a:lnTo>
                  <a:pt x="1340866" y="38100"/>
                </a:lnTo>
                <a:lnTo>
                  <a:pt x="1376807" y="52070"/>
                </a:lnTo>
                <a:lnTo>
                  <a:pt x="1393825" y="59690"/>
                </a:lnTo>
                <a:lnTo>
                  <a:pt x="1409827" y="66040"/>
                </a:lnTo>
                <a:lnTo>
                  <a:pt x="1425067" y="73660"/>
                </a:lnTo>
                <a:lnTo>
                  <a:pt x="1439037" y="80010"/>
                </a:lnTo>
                <a:lnTo>
                  <a:pt x="1451483" y="86360"/>
                </a:lnTo>
                <a:lnTo>
                  <a:pt x="1462532" y="92710"/>
                </a:lnTo>
                <a:lnTo>
                  <a:pt x="1471549" y="99060"/>
                </a:lnTo>
                <a:lnTo>
                  <a:pt x="1478915" y="104140"/>
                </a:lnTo>
                <a:lnTo>
                  <a:pt x="1483614" y="109220"/>
                </a:lnTo>
                <a:lnTo>
                  <a:pt x="1482090" y="107950"/>
                </a:lnTo>
                <a:lnTo>
                  <a:pt x="1485620" y="113499"/>
                </a:lnTo>
                <a:lnTo>
                  <a:pt x="1485531" y="113093"/>
                </a:lnTo>
                <a:lnTo>
                  <a:pt x="1485773" y="113030"/>
                </a:lnTo>
                <a:lnTo>
                  <a:pt x="1485823" y="113652"/>
                </a:lnTo>
                <a:lnTo>
                  <a:pt x="1485938" y="113868"/>
                </a:lnTo>
                <a:lnTo>
                  <a:pt x="1486052" y="114109"/>
                </a:lnTo>
                <a:lnTo>
                  <a:pt x="1486090" y="114236"/>
                </a:lnTo>
                <a:lnTo>
                  <a:pt x="1486230" y="114465"/>
                </a:lnTo>
                <a:lnTo>
                  <a:pt x="1486357" y="114642"/>
                </a:lnTo>
                <a:lnTo>
                  <a:pt x="1485925" y="114642"/>
                </a:lnTo>
                <a:lnTo>
                  <a:pt x="1485976" y="115150"/>
                </a:lnTo>
                <a:lnTo>
                  <a:pt x="1485861" y="114947"/>
                </a:lnTo>
                <a:lnTo>
                  <a:pt x="1485773" y="115570"/>
                </a:lnTo>
                <a:lnTo>
                  <a:pt x="1485773" y="114947"/>
                </a:lnTo>
                <a:lnTo>
                  <a:pt x="1485646" y="115049"/>
                </a:lnTo>
                <a:lnTo>
                  <a:pt x="1485379" y="114947"/>
                </a:lnTo>
                <a:lnTo>
                  <a:pt x="1485569" y="114833"/>
                </a:lnTo>
                <a:lnTo>
                  <a:pt x="1485734" y="114642"/>
                </a:lnTo>
                <a:lnTo>
                  <a:pt x="1485442" y="114642"/>
                </a:lnTo>
                <a:lnTo>
                  <a:pt x="1484376" y="115570"/>
                </a:lnTo>
                <a:lnTo>
                  <a:pt x="1482344" y="116840"/>
                </a:lnTo>
                <a:lnTo>
                  <a:pt x="1478280" y="118110"/>
                </a:lnTo>
                <a:lnTo>
                  <a:pt x="1473454" y="120650"/>
                </a:lnTo>
                <a:lnTo>
                  <a:pt x="1467104" y="123190"/>
                </a:lnTo>
                <a:lnTo>
                  <a:pt x="1459992" y="125730"/>
                </a:lnTo>
                <a:lnTo>
                  <a:pt x="1451864" y="127000"/>
                </a:lnTo>
                <a:lnTo>
                  <a:pt x="1442974" y="129540"/>
                </a:lnTo>
                <a:lnTo>
                  <a:pt x="1433576" y="132080"/>
                </a:lnTo>
                <a:lnTo>
                  <a:pt x="1413129" y="137160"/>
                </a:lnTo>
                <a:lnTo>
                  <a:pt x="1391285" y="140970"/>
                </a:lnTo>
                <a:lnTo>
                  <a:pt x="1346200" y="151130"/>
                </a:lnTo>
                <a:lnTo>
                  <a:pt x="1303147" y="160020"/>
                </a:lnTo>
                <a:lnTo>
                  <a:pt x="1259713" y="172720"/>
                </a:lnTo>
                <a:lnTo>
                  <a:pt x="1258062" y="173659"/>
                </a:lnTo>
                <a:lnTo>
                  <a:pt x="1258062" y="200660"/>
                </a:lnTo>
                <a:lnTo>
                  <a:pt x="1257782" y="200304"/>
                </a:lnTo>
                <a:lnTo>
                  <a:pt x="1257681" y="200139"/>
                </a:lnTo>
                <a:lnTo>
                  <a:pt x="1257681" y="201930"/>
                </a:lnTo>
                <a:lnTo>
                  <a:pt x="1257642" y="201790"/>
                </a:lnTo>
                <a:lnTo>
                  <a:pt x="1257439" y="201371"/>
                </a:lnTo>
                <a:lnTo>
                  <a:pt x="1257376" y="201790"/>
                </a:lnTo>
                <a:lnTo>
                  <a:pt x="1257287" y="202387"/>
                </a:lnTo>
                <a:lnTo>
                  <a:pt x="1257033" y="202615"/>
                </a:lnTo>
                <a:lnTo>
                  <a:pt x="1257109" y="201930"/>
                </a:lnTo>
                <a:lnTo>
                  <a:pt x="1256855" y="202387"/>
                </a:lnTo>
                <a:lnTo>
                  <a:pt x="1257046" y="201930"/>
                </a:lnTo>
                <a:lnTo>
                  <a:pt x="1257020" y="200304"/>
                </a:lnTo>
                <a:lnTo>
                  <a:pt x="1256957" y="199072"/>
                </a:lnTo>
                <a:lnTo>
                  <a:pt x="1256919" y="198793"/>
                </a:lnTo>
                <a:lnTo>
                  <a:pt x="1257058" y="198843"/>
                </a:lnTo>
                <a:lnTo>
                  <a:pt x="1257223" y="199072"/>
                </a:lnTo>
                <a:lnTo>
                  <a:pt x="1257185" y="199212"/>
                </a:lnTo>
                <a:lnTo>
                  <a:pt x="1257185" y="199517"/>
                </a:lnTo>
                <a:lnTo>
                  <a:pt x="1257109" y="199072"/>
                </a:lnTo>
                <a:lnTo>
                  <a:pt x="1257058" y="198843"/>
                </a:lnTo>
                <a:lnTo>
                  <a:pt x="1256969" y="199212"/>
                </a:lnTo>
                <a:lnTo>
                  <a:pt x="1257020" y="200304"/>
                </a:lnTo>
                <a:lnTo>
                  <a:pt x="1257173" y="200660"/>
                </a:lnTo>
                <a:lnTo>
                  <a:pt x="1257249" y="200875"/>
                </a:lnTo>
                <a:lnTo>
                  <a:pt x="1257363" y="201142"/>
                </a:lnTo>
                <a:lnTo>
                  <a:pt x="1257465" y="200875"/>
                </a:lnTo>
                <a:lnTo>
                  <a:pt x="1257554" y="200660"/>
                </a:lnTo>
                <a:lnTo>
                  <a:pt x="1257681" y="201930"/>
                </a:lnTo>
                <a:lnTo>
                  <a:pt x="1257681" y="200139"/>
                </a:lnTo>
                <a:lnTo>
                  <a:pt x="1257363" y="199517"/>
                </a:lnTo>
                <a:lnTo>
                  <a:pt x="1258062" y="200660"/>
                </a:lnTo>
                <a:lnTo>
                  <a:pt x="1258062" y="173659"/>
                </a:lnTo>
                <a:lnTo>
                  <a:pt x="1256931" y="174294"/>
                </a:lnTo>
                <a:lnTo>
                  <a:pt x="1256931" y="198589"/>
                </a:lnTo>
                <a:lnTo>
                  <a:pt x="1256538" y="198120"/>
                </a:lnTo>
                <a:lnTo>
                  <a:pt x="1256919" y="198120"/>
                </a:lnTo>
                <a:lnTo>
                  <a:pt x="1256931" y="198589"/>
                </a:lnTo>
                <a:lnTo>
                  <a:pt x="1256931" y="174294"/>
                </a:lnTo>
                <a:lnTo>
                  <a:pt x="1256461" y="174561"/>
                </a:lnTo>
                <a:lnTo>
                  <a:pt x="1256461" y="203352"/>
                </a:lnTo>
                <a:lnTo>
                  <a:pt x="1256093" y="203796"/>
                </a:lnTo>
                <a:lnTo>
                  <a:pt x="1256461" y="203352"/>
                </a:lnTo>
                <a:lnTo>
                  <a:pt x="1256461" y="174561"/>
                </a:lnTo>
                <a:lnTo>
                  <a:pt x="1252982" y="176530"/>
                </a:lnTo>
                <a:lnTo>
                  <a:pt x="1247140" y="179070"/>
                </a:lnTo>
                <a:lnTo>
                  <a:pt x="1241298" y="182880"/>
                </a:lnTo>
                <a:lnTo>
                  <a:pt x="1240663" y="182880"/>
                </a:lnTo>
                <a:lnTo>
                  <a:pt x="1236345" y="187960"/>
                </a:lnTo>
                <a:lnTo>
                  <a:pt x="1235710" y="187960"/>
                </a:lnTo>
                <a:lnTo>
                  <a:pt x="1235075" y="189230"/>
                </a:lnTo>
                <a:lnTo>
                  <a:pt x="1233551" y="191770"/>
                </a:lnTo>
                <a:lnTo>
                  <a:pt x="1232662" y="194310"/>
                </a:lnTo>
                <a:lnTo>
                  <a:pt x="1232154" y="195580"/>
                </a:lnTo>
                <a:lnTo>
                  <a:pt x="1231900" y="196850"/>
                </a:lnTo>
                <a:lnTo>
                  <a:pt x="1231773" y="198120"/>
                </a:lnTo>
                <a:lnTo>
                  <a:pt x="1231709" y="198678"/>
                </a:lnTo>
                <a:lnTo>
                  <a:pt x="1231633" y="199517"/>
                </a:lnTo>
                <a:lnTo>
                  <a:pt x="1231519" y="203796"/>
                </a:lnTo>
                <a:lnTo>
                  <a:pt x="1232535" y="208280"/>
                </a:lnTo>
                <a:lnTo>
                  <a:pt x="1232916" y="209550"/>
                </a:lnTo>
                <a:lnTo>
                  <a:pt x="1233424" y="210820"/>
                </a:lnTo>
                <a:lnTo>
                  <a:pt x="1234186" y="210820"/>
                </a:lnTo>
                <a:lnTo>
                  <a:pt x="1236091" y="214630"/>
                </a:lnTo>
                <a:lnTo>
                  <a:pt x="1236472" y="215900"/>
                </a:lnTo>
                <a:lnTo>
                  <a:pt x="1237615" y="215900"/>
                </a:lnTo>
                <a:lnTo>
                  <a:pt x="1240409" y="219710"/>
                </a:lnTo>
                <a:lnTo>
                  <a:pt x="1278763" y="241300"/>
                </a:lnTo>
                <a:lnTo>
                  <a:pt x="1295273" y="248920"/>
                </a:lnTo>
                <a:lnTo>
                  <a:pt x="1312926" y="255270"/>
                </a:lnTo>
                <a:lnTo>
                  <a:pt x="1331214" y="262890"/>
                </a:lnTo>
                <a:lnTo>
                  <a:pt x="1367155" y="275590"/>
                </a:lnTo>
                <a:lnTo>
                  <a:pt x="1383538" y="283210"/>
                </a:lnTo>
                <a:lnTo>
                  <a:pt x="1390904" y="285750"/>
                </a:lnTo>
                <a:lnTo>
                  <a:pt x="1397889" y="289560"/>
                </a:lnTo>
                <a:lnTo>
                  <a:pt x="1404239" y="293370"/>
                </a:lnTo>
                <a:lnTo>
                  <a:pt x="1409827" y="295910"/>
                </a:lnTo>
                <a:lnTo>
                  <a:pt x="1414526" y="299720"/>
                </a:lnTo>
                <a:lnTo>
                  <a:pt x="1418336" y="302260"/>
                </a:lnTo>
                <a:lnTo>
                  <a:pt x="1420977" y="304901"/>
                </a:lnTo>
                <a:lnTo>
                  <a:pt x="1421345" y="305219"/>
                </a:lnTo>
                <a:lnTo>
                  <a:pt x="1421523" y="304901"/>
                </a:lnTo>
                <a:lnTo>
                  <a:pt x="1421472" y="304241"/>
                </a:lnTo>
                <a:lnTo>
                  <a:pt x="1421384" y="303530"/>
                </a:lnTo>
                <a:lnTo>
                  <a:pt x="1421587" y="304241"/>
                </a:lnTo>
                <a:lnTo>
                  <a:pt x="1421676" y="304546"/>
                </a:lnTo>
                <a:lnTo>
                  <a:pt x="1421892" y="304241"/>
                </a:lnTo>
                <a:lnTo>
                  <a:pt x="1421892" y="304622"/>
                </a:lnTo>
                <a:lnTo>
                  <a:pt x="1421892" y="304901"/>
                </a:lnTo>
                <a:lnTo>
                  <a:pt x="1421892" y="305117"/>
                </a:lnTo>
                <a:lnTo>
                  <a:pt x="1422146" y="304901"/>
                </a:lnTo>
                <a:lnTo>
                  <a:pt x="1421955" y="305155"/>
                </a:lnTo>
                <a:lnTo>
                  <a:pt x="1421955" y="306501"/>
                </a:lnTo>
                <a:lnTo>
                  <a:pt x="1421752" y="306171"/>
                </a:lnTo>
                <a:lnTo>
                  <a:pt x="1421892" y="306171"/>
                </a:lnTo>
                <a:lnTo>
                  <a:pt x="1421955" y="306501"/>
                </a:lnTo>
                <a:lnTo>
                  <a:pt x="1421955" y="305155"/>
                </a:lnTo>
                <a:lnTo>
                  <a:pt x="1421917" y="305777"/>
                </a:lnTo>
                <a:lnTo>
                  <a:pt x="1421892" y="305231"/>
                </a:lnTo>
                <a:lnTo>
                  <a:pt x="1421701" y="305562"/>
                </a:lnTo>
                <a:lnTo>
                  <a:pt x="1421625" y="305422"/>
                </a:lnTo>
                <a:lnTo>
                  <a:pt x="1421599" y="305295"/>
                </a:lnTo>
                <a:lnTo>
                  <a:pt x="1421358" y="305257"/>
                </a:lnTo>
                <a:lnTo>
                  <a:pt x="1421257" y="305422"/>
                </a:lnTo>
                <a:lnTo>
                  <a:pt x="1420825" y="306006"/>
                </a:lnTo>
                <a:lnTo>
                  <a:pt x="1420634" y="306171"/>
                </a:lnTo>
                <a:lnTo>
                  <a:pt x="1420837" y="306171"/>
                </a:lnTo>
                <a:lnTo>
                  <a:pt x="1420495" y="306501"/>
                </a:lnTo>
                <a:lnTo>
                  <a:pt x="1420647" y="306222"/>
                </a:lnTo>
                <a:lnTo>
                  <a:pt x="1420355" y="306501"/>
                </a:lnTo>
                <a:lnTo>
                  <a:pt x="1419606" y="307340"/>
                </a:lnTo>
                <a:lnTo>
                  <a:pt x="1420279" y="306705"/>
                </a:lnTo>
                <a:lnTo>
                  <a:pt x="1417320" y="309880"/>
                </a:lnTo>
                <a:lnTo>
                  <a:pt x="1414018" y="312420"/>
                </a:lnTo>
                <a:lnTo>
                  <a:pt x="1409700" y="314960"/>
                </a:lnTo>
                <a:lnTo>
                  <a:pt x="1404620" y="318770"/>
                </a:lnTo>
                <a:lnTo>
                  <a:pt x="1398524" y="321310"/>
                </a:lnTo>
                <a:lnTo>
                  <a:pt x="1384935" y="328930"/>
                </a:lnTo>
                <a:lnTo>
                  <a:pt x="1369314" y="335280"/>
                </a:lnTo>
                <a:lnTo>
                  <a:pt x="1352423" y="342900"/>
                </a:lnTo>
                <a:lnTo>
                  <a:pt x="1334897" y="349250"/>
                </a:lnTo>
                <a:lnTo>
                  <a:pt x="1317244" y="356870"/>
                </a:lnTo>
                <a:lnTo>
                  <a:pt x="1300099" y="363220"/>
                </a:lnTo>
                <a:lnTo>
                  <a:pt x="1283716" y="370840"/>
                </a:lnTo>
                <a:lnTo>
                  <a:pt x="1269238" y="377190"/>
                </a:lnTo>
                <a:lnTo>
                  <a:pt x="1262380" y="379730"/>
                </a:lnTo>
                <a:lnTo>
                  <a:pt x="1257808" y="382536"/>
                </a:lnTo>
                <a:lnTo>
                  <a:pt x="1257808" y="408965"/>
                </a:lnTo>
                <a:lnTo>
                  <a:pt x="1257642" y="408851"/>
                </a:lnTo>
                <a:lnTo>
                  <a:pt x="1257642" y="409003"/>
                </a:lnTo>
                <a:lnTo>
                  <a:pt x="1257490" y="410044"/>
                </a:lnTo>
                <a:lnTo>
                  <a:pt x="1257490" y="412750"/>
                </a:lnTo>
                <a:lnTo>
                  <a:pt x="1257274" y="413245"/>
                </a:lnTo>
                <a:lnTo>
                  <a:pt x="1257465" y="412750"/>
                </a:lnTo>
                <a:lnTo>
                  <a:pt x="1257338" y="410210"/>
                </a:lnTo>
                <a:lnTo>
                  <a:pt x="1257452" y="410451"/>
                </a:lnTo>
                <a:lnTo>
                  <a:pt x="1257490" y="412750"/>
                </a:lnTo>
                <a:lnTo>
                  <a:pt x="1257490" y="410044"/>
                </a:lnTo>
                <a:lnTo>
                  <a:pt x="1257465" y="410210"/>
                </a:lnTo>
                <a:lnTo>
                  <a:pt x="1257579" y="409003"/>
                </a:lnTo>
                <a:lnTo>
                  <a:pt x="1257642" y="408851"/>
                </a:lnTo>
                <a:lnTo>
                  <a:pt x="1257414" y="408673"/>
                </a:lnTo>
                <a:lnTo>
                  <a:pt x="1257274" y="408520"/>
                </a:lnTo>
                <a:lnTo>
                  <a:pt x="1257808" y="408965"/>
                </a:lnTo>
                <a:lnTo>
                  <a:pt x="1257808" y="382536"/>
                </a:lnTo>
                <a:lnTo>
                  <a:pt x="1257287" y="382854"/>
                </a:lnTo>
                <a:lnTo>
                  <a:pt x="1257287" y="408406"/>
                </a:lnTo>
                <a:lnTo>
                  <a:pt x="1257007" y="408139"/>
                </a:lnTo>
                <a:lnTo>
                  <a:pt x="1257007" y="408292"/>
                </a:lnTo>
                <a:lnTo>
                  <a:pt x="1256804" y="408165"/>
                </a:lnTo>
                <a:lnTo>
                  <a:pt x="1256804" y="414540"/>
                </a:lnTo>
                <a:lnTo>
                  <a:pt x="1256741" y="414731"/>
                </a:lnTo>
                <a:lnTo>
                  <a:pt x="1256665" y="414921"/>
                </a:lnTo>
                <a:lnTo>
                  <a:pt x="1256284" y="415290"/>
                </a:lnTo>
                <a:lnTo>
                  <a:pt x="1256665" y="414921"/>
                </a:lnTo>
                <a:lnTo>
                  <a:pt x="1256804" y="414540"/>
                </a:lnTo>
                <a:lnTo>
                  <a:pt x="1256804" y="408165"/>
                </a:lnTo>
                <a:lnTo>
                  <a:pt x="1256195" y="407619"/>
                </a:lnTo>
                <a:lnTo>
                  <a:pt x="1257007" y="408292"/>
                </a:lnTo>
                <a:lnTo>
                  <a:pt x="1257007" y="408139"/>
                </a:lnTo>
                <a:lnTo>
                  <a:pt x="1256576" y="407720"/>
                </a:lnTo>
                <a:lnTo>
                  <a:pt x="1256372" y="407504"/>
                </a:lnTo>
                <a:lnTo>
                  <a:pt x="1256169" y="407276"/>
                </a:lnTo>
                <a:lnTo>
                  <a:pt x="1256169" y="407720"/>
                </a:lnTo>
                <a:lnTo>
                  <a:pt x="1256068" y="407504"/>
                </a:lnTo>
                <a:lnTo>
                  <a:pt x="1256169" y="407720"/>
                </a:lnTo>
                <a:lnTo>
                  <a:pt x="1256169" y="407276"/>
                </a:lnTo>
                <a:lnTo>
                  <a:pt x="1255395" y="406400"/>
                </a:lnTo>
                <a:lnTo>
                  <a:pt x="1257287" y="408406"/>
                </a:lnTo>
                <a:lnTo>
                  <a:pt x="1257287" y="382854"/>
                </a:lnTo>
                <a:lnTo>
                  <a:pt x="1256157" y="383540"/>
                </a:lnTo>
                <a:lnTo>
                  <a:pt x="1250696" y="387350"/>
                </a:lnTo>
                <a:lnTo>
                  <a:pt x="1245616" y="389890"/>
                </a:lnTo>
                <a:lnTo>
                  <a:pt x="1241425" y="393700"/>
                </a:lnTo>
                <a:lnTo>
                  <a:pt x="1240409" y="393700"/>
                </a:lnTo>
                <a:lnTo>
                  <a:pt x="1239901" y="394970"/>
                </a:lnTo>
                <a:lnTo>
                  <a:pt x="1236091" y="398780"/>
                </a:lnTo>
                <a:lnTo>
                  <a:pt x="1233424" y="403860"/>
                </a:lnTo>
                <a:lnTo>
                  <a:pt x="1232916" y="405130"/>
                </a:lnTo>
                <a:lnTo>
                  <a:pt x="1232255" y="408406"/>
                </a:lnTo>
                <a:lnTo>
                  <a:pt x="1232128" y="409003"/>
                </a:lnTo>
                <a:lnTo>
                  <a:pt x="1231773" y="410210"/>
                </a:lnTo>
                <a:lnTo>
                  <a:pt x="1231646" y="412750"/>
                </a:lnTo>
                <a:lnTo>
                  <a:pt x="1232535" y="416560"/>
                </a:lnTo>
                <a:lnTo>
                  <a:pt x="1232789" y="417830"/>
                </a:lnTo>
                <a:lnTo>
                  <a:pt x="1233424" y="419100"/>
                </a:lnTo>
                <a:lnTo>
                  <a:pt x="1234313" y="420370"/>
                </a:lnTo>
                <a:lnTo>
                  <a:pt x="1236472" y="424180"/>
                </a:lnTo>
                <a:lnTo>
                  <a:pt x="1237234" y="425450"/>
                </a:lnTo>
                <a:lnTo>
                  <a:pt x="1238123" y="426720"/>
                </a:lnTo>
                <a:lnTo>
                  <a:pt x="1240663" y="427990"/>
                </a:lnTo>
                <a:lnTo>
                  <a:pt x="1242187" y="429260"/>
                </a:lnTo>
                <a:lnTo>
                  <a:pt x="1245489" y="431800"/>
                </a:lnTo>
                <a:lnTo>
                  <a:pt x="1256665" y="436880"/>
                </a:lnTo>
                <a:lnTo>
                  <a:pt x="1262761" y="438150"/>
                </a:lnTo>
                <a:lnTo>
                  <a:pt x="1269492" y="440690"/>
                </a:lnTo>
                <a:lnTo>
                  <a:pt x="1283716" y="444500"/>
                </a:lnTo>
                <a:lnTo>
                  <a:pt x="1299591" y="447040"/>
                </a:lnTo>
                <a:lnTo>
                  <a:pt x="1333627" y="452120"/>
                </a:lnTo>
                <a:lnTo>
                  <a:pt x="1351026" y="455930"/>
                </a:lnTo>
                <a:lnTo>
                  <a:pt x="1397889" y="463550"/>
                </a:lnTo>
                <a:lnTo>
                  <a:pt x="1415034" y="468630"/>
                </a:lnTo>
                <a:lnTo>
                  <a:pt x="1417535" y="469417"/>
                </a:lnTo>
                <a:lnTo>
                  <a:pt x="1412494" y="472440"/>
                </a:lnTo>
                <a:lnTo>
                  <a:pt x="1403985" y="476250"/>
                </a:lnTo>
                <a:lnTo>
                  <a:pt x="1393698" y="481330"/>
                </a:lnTo>
                <a:lnTo>
                  <a:pt x="1382522" y="486410"/>
                </a:lnTo>
                <a:lnTo>
                  <a:pt x="1345819" y="501650"/>
                </a:lnTo>
                <a:lnTo>
                  <a:pt x="1334135" y="506730"/>
                </a:lnTo>
                <a:lnTo>
                  <a:pt x="1323467" y="513080"/>
                </a:lnTo>
                <a:lnTo>
                  <a:pt x="1321460" y="514159"/>
                </a:lnTo>
                <a:lnTo>
                  <a:pt x="1321460" y="545033"/>
                </a:lnTo>
                <a:lnTo>
                  <a:pt x="1321320" y="544817"/>
                </a:lnTo>
                <a:lnTo>
                  <a:pt x="1321320" y="545033"/>
                </a:lnTo>
                <a:lnTo>
                  <a:pt x="1321155" y="545338"/>
                </a:lnTo>
                <a:lnTo>
                  <a:pt x="1321269" y="545033"/>
                </a:lnTo>
                <a:lnTo>
                  <a:pt x="1321320" y="544817"/>
                </a:lnTo>
                <a:lnTo>
                  <a:pt x="1321231" y="544588"/>
                </a:lnTo>
                <a:lnTo>
                  <a:pt x="1321460" y="545033"/>
                </a:lnTo>
                <a:lnTo>
                  <a:pt x="1321460" y="514159"/>
                </a:lnTo>
                <a:lnTo>
                  <a:pt x="1321244" y="514273"/>
                </a:lnTo>
                <a:lnTo>
                  <a:pt x="1321244" y="544144"/>
                </a:lnTo>
                <a:lnTo>
                  <a:pt x="1321054" y="544144"/>
                </a:lnTo>
                <a:lnTo>
                  <a:pt x="1321028" y="545579"/>
                </a:lnTo>
                <a:lnTo>
                  <a:pt x="1320977" y="544144"/>
                </a:lnTo>
                <a:lnTo>
                  <a:pt x="1320698" y="543610"/>
                </a:lnTo>
                <a:lnTo>
                  <a:pt x="1320838" y="543598"/>
                </a:lnTo>
                <a:lnTo>
                  <a:pt x="1320888" y="543801"/>
                </a:lnTo>
                <a:lnTo>
                  <a:pt x="1320965" y="544055"/>
                </a:lnTo>
                <a:lnTo>
                  <a:pt x="1320965" y="543877"/>
                </a:lnTo>
                <a:lnTo>
                  <a:pt x="1320965" y="543598"/>
                </a:lnTo>
                <a:lnTo>
                  <a:pt x="1321244" y="544144"/>
                </a:lnTo>
                <a:lnTo>
                  <a:pt x="1321244" y="514273"/>
                </a:lnTo>
                <a:lnTo>
                  <a:pt x="1321041" y="514375"/>
                </a:lnTo>
                <a:lnTo>
                  <a:pt x="1321041" y="543140"/>
                </a:lnTo>
                <a:lnTo>
                  <a:pt x="1320977" y="543280"/>
                </a:lnTo>
                <a:lnTo>
                  <a:pt x="1320914" y="543407"/>
                </a:lnTo>
                <a:lnTo>
                  <a:pt x="1320673" y="543140"/>
                </a:lnTo>
                <a:lnTo>
                  <a:pt x="1320888" y="543458"/>
                </a:lnTo>
                <a:lnTo>
                  <a:pt x="1320647" y="543140"/>
                </a:lnTo>
                <a:lnTo>
                  <a:pt x="1320685" y="543598"/>
                </a:lnTo>
                <a:lnTo>
                  <a:pt x="1320634" y="543140"/>
                </a:lnTo>
                <a:lnTo>
                  <a:pt x="1320038" y="542290"/>
                </a:lnTo>
                <a:lnTo>
                  <a:pt x="1320673" y="543140"/>
                </a:lnTo>
                <a:lnTo>
                  <a:pt x="1320965" y="543140"/>
                </a:lnTo>
                <a:lnTo>
                  <a:pt x="1321041" y="514375"/>
                </a:lnTo>
                <a:lnTo>
                  <a:pt x="1313942" y="518160"/>
                </a:lnTo>
                <a:lnTo>
                  <a:pt x="1309497" y="521970"/>
                </a:lnTo>
                <a:lnTo>
                  <a:pt x="1305687" y="524510"/>
                </a:lnTo>
                <a:lnTo>
                  <a:pt x="1302131" y="528320"/>
                </a:lnTo>
                <a:lnTo>
                  <a:pt x="1301623" y="528320"/>
                </a:lnTo>
                <a:lnTo>
                  <a:pt x="1301242" y="529590"/>
                </a:lnTo>
                <a:lnTo>
                  <a:pt x="1300861" y="529590"/>
                </a:lnTo>
                <a:lnTo>
                  <a:pt x="1299083" y="532130"/>
                </a:lnTo>
                <a:lnTo>
                  <a:pt x="1298575" y="533400"/>
                </a:lnTo>
                <a:lnTo>
                  <a:pt x="1298067" y="533400"/>
                </a:lnTo>
                <a:lnTo>
                  <a:pt x="1297813" y="534670"/>
                </a:lnTo>
                <a:lnTo>
                  <a:pt x="1296670" y="537210"/>
                </a:lnTo>
                <a:lnTo>
                  <a:pt x="1296162" y="538480"/>
                </a:lnTo>
                <a:lnTo>
                  <a:pt x="1295908" y="539750"/>
                </a:lnTo>
                <a:lnTo>
                  <a:pt x="1295654" y="539750"/>
                </a:lnTo>
                <a:lnTo>
                  <a:pt x="1295450" y="541020"/>
                </a:lnTo>
                <a:lnTo>
                  <a:pt x="1295387" y="547370"/>
                </a:lnTo>
                <a:lnTo>
                  <a:pt x="1295527" y="548640"/>
                </a:lnTo>
                <a:lnTo>
                  <a:pt x="1295654" y="549910"/>
                </a:lnTo>
                <a:lnTo>
                  <a:pt x="1296670" y="552450"/>
                </a:lnTo>
                <a:lnTo>
                  <a:pt x="1297813" y="554990"/>
                </a:lnTo>
                <a:lnTo>
                  <a:pt x="1298194" y="556260"/>
                </a:lnTo>
                <a:lnTo>
                  <a:pt x="1298702" y="556260"/>
                </a:lnTo>
                <a:lnTo>
                  <a:pt x="1299210" y="557530"/>
                </a:lnTo>
                <a:lnTo>
                  <a:pt x="1301115" y="560070"/>
                </a:lnTo>
                <a:lnTo>
                  <a:pt x="1301496" y="560070"/>
                </a:lnTo>
                <a:lnTo>
                  <a:pt x="1304798" y="563880"/>
                </a:lnTo>
                <a:lnTo>
                  <a:pt x="1308862" y="567690"/>
                </a:lnTo>
                <a:lnTo>
                  <a:pt x="1313307" y="570230"/>
                </a:lnTo>
                <a:lnTo>
                  <a:pt x="1322832" y="576580"/>
                </a:lnTo>
                <a:lnTo>
                  <a:pt x="1334008" y="581660"/>
                </a:lnTo>
                <a:lnTo>
                  <a:pt x="1345692" y="586740"/>
                </a:lnTo>
                <a:lnTo>
                  <a:pt x="1370584" y="596900"/>
                </a:lnTo>
                <a:lnTo>
                  <a:pt x="1394206" y="607060"/>
                </a:lnTo>
                <a:lnTo>
                  <a:pt x="1404493" y="610870"/>
                </a:lnTo>
                <a:lnTo>
                  <a:pt x="1413256" y="615950"/>
                </a:lnTo>
                <a:lnTo>
                  <a:pt x="1419606" y="621030"/>
                </a:lnTo>
                <a:lnTo>
                  <a:pt x="1420507" y="621576"/>
                </a:lnTo>
                <a:lnTo>
                  <a:pt x="1421041" y="621880"/>
                </a:lnTo>
                <a:lnTo>
                  <a:pt x="1420126" y="621880"/>
                </a:lnTo>
                <a:lnTo>
                  <a:pt x="1419377" y="622477"/>
                </a:lnTo>
                <a:lnTo>
                  <a:pt x="1419225" y="622477"/>
                </a:lnTo>
                <a:lnTo>
                  <a:pt x="1417167" y="623404"/>
                </a:lnTo>
                <a:lnTo>
                  <a:pt x="1416634" y="623684"/>
                </a:lnTo>
                <a:lnTo>
                  <a:pt x="1413002" y="626110"/>
                </a:lnTo>
                <a:lnTo>
                  <a:pt x="1408430" y="628650"/>
                </a:lnTo>
                <a:lnTo>
                  <a:pt x="1368552" y="643890"/>
                </a:lnTo>
                <a:lnTo>
                  <a:pt x="1302893" y="664210"/>
                </a:lnTo>
                <a:lnTo>
                  <a:pt x="1287272" y="669290"/>
                </a:lnTo>
                <a:lnTo>
                  <a:pt x="1249680" y="684530"/>
                </a:lnTo>
                <a:lnTo>
                  <a:pt x="1240028" y="690880"/>
                </a:lnTo>
                <a:lnTo>
                  <a:pt x="1239520" y="690880"/>
                </a:lnTo>
                <a:lnTo>
                  <a:pt x="1237234" y="693420"/>
                </a:lnTo>
                <a:lnTo>
                  <a:pt x="1235964" y="694690"/>
                </a:lnTo>
                <a:lnTo>
                  <a:pt x="1233297" y="698500"/>
                </a:lnTo>
                <a:lnTo>
                  <a:pt x="1232662" y="699770"/>
                </a:lnTo>
                <a:lnTo>
                  <a:pt x="1232281" y="701040"/>
                </a:lnTo>
                <a:lnTo>
                  <a:pt x="1232014" y="702373"/>
                </a:lnTo>
                <a:lnTo>
                  <a:pt x="1231900" y="702919"/>
                </a:lnTo>
                <a:lnTo>
                  <a:pt x="1231811" y="703364"/>
                </a:lnTo>
                <a:lnTo>
                  <a:pt x="1231773" y="703580"/>
                </a:lnTo>
                <a:lnTo>
                  <a:pt x="1231392" y="704850"/>
                </a:lnTo>
                <a:lnTo>
                  <a:pt x="1231392" y="711200"/>
                </a:lnTo>
                <a:lnTo>
                  <a:pt x="1231900" y="712470"/>
                </a:lnTo>
                <a:lnTo>
                  <a:pt x="1233805" y="716280"/>
                </a:lnTo>
                <a:lnTo>
                  <a:pt x="1234821" y="717550"/>
                </a:lnTo>
                <a:lnTo>
                  <a:pt x="1235583" y="718820"/>
                </a:lnTo>
                <a:lnTo>
                  <a:pt x="1237107" y="720090"/>
                </a:lnTo>
                <a:lnTo>
                  <a:pt x="1237488" y="721360"/>
                </a:lnTo>
                <a:lnTo>
                  <a:pt x="1237996" y="721360"/>
                </a:lnTo>
                <a:lnTo>
                  <a:pt x="1238504" y="722630"/>
                </a:lnTo>
                <a:lnTo>
                  <a:pt x="1240663" y="723900"/>
                </a:lnTo>
                <a:lnTo>
                  <a:pt x="1241679" y="723900"/>
                </a:lnTo>
                <a:lnTo>
                  <a:pt x="1245108" y="726440"/>
                </a:lnTo>
                <a:lnTo>
                  <a:pt x="1253363" y="730250"/>
                </a:lnTo>
                <a:lnTo>
                  <a:pt x="1263142" y="734060"/>
                </a:lnTo>
                <a:lnTo>
                  <a:pt x="1274064" y="736600"/>
                </a:lnTo>
                <a:lnTo>
                  <a:pt x="1291551" y="740448"/>
                </a:lnTo>
                <a:lnTo>
                  <a:pt x="1308100" y="863600"/>
                </a:lnTo>
                <a:lnTo>
                  <a:pt x="1362557" y="751840"/>
                </a:lnTo>
                <a:lnTo>
                  <a:pt x="1366901" y="742950"/>
                </a:lnTo>
                <a:lnTo>
                  <a:pt x="1337640" y="738111"/>
                </a:lnTo>
                <a:lnTo>
                  <a:pt x="1336230" y="730250"/>
                </a:lnTo>
                <a:lnTo>
                  <a:pt x="1335786" y="727710"/>
                </a:lnTo>
                <a:lnTo>
                  <a:pt x="1331849" y="723900"/>
                </a:lnTo>
                <a:lnTo>
                  <a:pt x="1303020" y="716280"/>
                </a:lnTo>
                <a:lnTo>
                  <a:pt x="1291463" y="713740"/>
                </a:lnTo>
                <a:lnTo>
                  <a:pt x="1280795" y="711200"/>
                </a:lnTo>
                <a:lnTo>
                  <a:pt x="1271524" y="708660"/>
                </a:lnTo>
                <a:lnTo>
                  <a:pt x="1263777" y="706120"/>
                </a:lnTo>
                <a:lnTo>
                  <a:pt x="1263396" y="706120"/>
                </a:lnTo>
                <a:lnTo>
                  <a:pt x="1261922" y="707034"/>
                </a:lnTo>
                <a:lnTo>
                  <a:pt x="1261364" y="707390"/>
                </a:lnTo>
                <a:lnTo>
                  <a:pt x="1258963" y="709168"/>
                </a:lnTo>
                <a:lnTo>
                  <a:pt x="1259636" y="708660"/>
                </a:lnTo>
                <a:lnTo>
                  <a:pt x="1261364" y="707390"/>
                </a:lnTo>
                <a:lnTo>
                  <a:pt x="1257566" y="707390"/>
                </a:lnTo>
                <a:lnTo>
                  <a:pt x="1257566" y="710158"/>
                </a:lnTo>
                <a:lnTo>
                  <a:pt x="1257122" y="710184"/>
                </a:lnTo>
                <a:lnTo>
                  <a:pt x="1256969" y="710184"/>
                </a:lnTo>
                <a:lnTo>
                  <a:pt x="1256868" y="709422"/>
                </a:lnTo>
                <a:lnTo>
                  <a:pt x="1256919" y="709282"/>
                </a:lnTo>
                <a:lnTo>
                  <a:pt x="1257566" y="710158"/>
                </a:lnTo>
                <a:lnTo>
                  <a:pt x="1257566" y="707390"/>
                </a:lnTo>
                <a:lnTo>
                  <a:pt x="1257173" y="707390"/>
                </a:lnTo>
                <a:lnTo>
                  <a:pt x="1257033" y="707390"/>
                </a:lnTo>
                <a:lnTo>
                  <a:pt x="1257071" y="707034"/>
                </a:lnTo>
                <a:lnTo>
                  <a:pt x="1257173" y="706120"/>
                </a:lnTo>
                <a:lnTo>
                  <a:pt x="1257173" y="707034"/>
                </a:lnTo>
                <a:lnTo>
                  <a:pt x="1261922" y="707034"/>
                </a:lnTo>
                <a:lnTo>
                  <a:pt x="1263383" y="706120"/>
                </a:lnTo>
                <a:lnTo>
                  <a:pt x="1265428" y="704850"/>
                </a:lnTo>
                <a:lnTo>
                  <a:pt x="1270254" y="703580"/>
                </a:lnTo>
                <a:lnTo>
                  <a:pt x="1257046" y="703580"/>
                </a:lnTo>
                <a:lnTo>
                  <a:pt x="1256792" y="703580"/>
                </a:lnTo>
                <a:lnTo>
                  <a:pt x="1256411" y="703580"/>
                </a:lnTo>
                <a:lnTo>
                  <a:pt x="1256220" y="703580"/>
                </a:lnTo>
                <a:lnTo>
                  <a:pt x="1256347" y="704405"/>
                </a:lnTo>
                <a:lnTo>
                  <a:pt x="1256499" y="704405"/>
                </a:lnTo>
                <a:lnTo>
                  <a:pt x="1257693" y="704405"/>
                </a:lnTo>
                <a:lnTo>
                  <a:pt x="1258189" y="704850"/>
                </a:lnTo>
                <a:lnTo>
                  <a:pt x="1256893" y="704850"/>
                </a:lnTo>
                <a:lnTo>
                  <a:pt x="1256893" y="709256"/>
                </a:lnTo>
                <a:lnTo>
                  <a:pt x="1256792" y="709396"/>
                </a:lnTo>
                <a:lnTo>
                  <a:pt x="1256715" y="709803"/>
                </a:lnTo>
                <a:lnTo>
                  <a:pt x="1256639" y="710184"/>
                </a:lnTo>
                <a:lnTo>
                  <a:pt x="1256068" y="710704"/>
                </a:lnTo>
                <a:lnTo>
                  <a:pt x="1255725" y="710869"/>
                </a:lnTo>
                <a:lnTo>
                  <a:pt x="1256042" y="710704"/>
                </a:lnTo>
                <a:lnTo>
                  <a:pt x="1256639" y="710184"/>
                </a:lnTo>
                <a:lnTo>
                  <a:pt x="1255839" y="710704"/>
                </a:lnTo>
                <a:lnTo>
                  <a:pt x="1256563" y="710184"/>
                </a:lnTo>
                <a:lnTo>
                  <a:pt x="1256715" y="709803"/>
                </a:lnTo>
                <a:lnTo>
                  <a:pt x="1256715" y="709498"/>
                </a:lnTo>
                <a:lnTo>
                  <a:pt x="1256182" y="710184"/>
                </a:lnTo>
                <a:lnTo>
                  <a:pt x="1256842" y="709168"/>
                </a:lnTo>
                <a:lnTo>
                  <a:pt x="1256893" y="704850"/>
                </a:lnTo>
                <a:lnTo>
                  <a:pt x="1256665" y="704850"/>
                </a:lnTo>
                <a:lnTo>
                  <a:pt x="1256461" y="704850"/>
                </a:lnTo>
                <a:lnTo>
                  <a:pt x="1256347" y="704405"/>
                </a:lnTo>
                <a:lnTo>
                  <a:pt x="1256118" y="703580"/>
                </a:lnTo>
                <a:lnTo>
                  <a:pt x="1256055" y="703364"/>
                </a:lnTo>
                <a:lnTo>
                  <a:pt x="1255750" y="703033"/>
                </a:lnTo>
                <a:lnTo>
                  <a:pt x="1256144" y="703351"/>
                </a:lnTo>
                <a:lnTo>
                  <a:pt x="1256538" y="703364"/>
                </a:lnTo>
                <a:lnTo>
                  <a:pt x="1256055" y="702919"/>
                </a:lnTo>
                <a:lnTo>
                  <a:pt x="1256131" y="703287"/>
                </a:lnTo>
                <a:lnTo>
                  <a:pt x="1255941" y="702919"/>
                </a:lnTo>
                <a:lnTo>
                  <a:pt x="1255598" y="702691"/>
                </a:lnTo>
                <a:lnTo>
                  <a:pt x="1255979" y="702919"/>
                </a:lnTo>
                <a:lnTo>
                  <a:pt x="1255877" y="702691"/>
                </a:lnTo>
                <a:lnTo>
                  <a:pt x="1255547" y="702449"/>
                </a:lnTo>
                <a:lnTo>
                  <a:pt x="1255547" y="702856"/>
                </a:lnTo>
                <a:lnTo>
                  <a:pt x="1255318" y="702691"/>
                </a:lnTo>
                <a:lnTo>
                  <a:pt x="1254925" y="702373"/>
                </a:lnTo>
                <a:lnTo>
                  <a:pt x="1255102" y="702373"/>
                </a:lnTo>
                <a:lnTo>
                  <a:pt x="1255547" y="702856"/>
                </a:lnTo>
                <a:lnTo>
                  <a:pt x="1255547" y="702449"/>
                </a:lnTo>
                <a:lnTo>
                  <a:pt x="1255877" y="702691"/>
                </a:lnTo>
                <a:lnTo>
                  <a:pt x="1256753" y="703364"/>
                </a:lnTo>
                <a:lnTo>
                  <a:pt x="1270723" y="703364"/>
                </a:lnTo>
                <a:lnTo>
                  <a:pt x="1272844" y="702373"/>
                </a:lnTo>
                <a:lnTo>
                  <a:pt x="1275715" y="701040"/>
                </a:lnTo>
                <a:lnTo>
                  <a:pt x="1281684" y="698500"/>
                </a:lnTo>
                <a:lnTo>
                  <a:pt x="1295400" y="693420"/>
                </a:lnTo>
                <a:lnTo>
                  <a:pt x="1310513" y="688340"/>
                </a:lnTo>
                <a:lnTo>
                  <a:pt x="1326769" y="684530"/>
                </a:lnTo>
                <a:lnTo>
                  <a:pt x="1343533" y="678180"/>
                </a:lnTo>
                <a:lnTo>
                  <a:pt x="1377061" y="668020"/>
                </a:lnTo>
                <a:lnTo>
                  <a:pt x="1392682" y="662940"/>
                </a:lnTo>
                <a:lnTo>
                  <a:pt x="1407033" y="657860"/>
                </a:lnTo>
                <a:lnTo>
                  <a:pt x="1413510" y="654050"/>
                </a:lnTo>
                <a:lnTo>
                  <a:pt x="1419860" y="651510"/>
                </a:lnTo>
                <a:lnTo>
                  <a:pt x="1425702" y="648970"/>
                </a:lnTo>
                <a:lnTo>
                  <a:pt x="1431036" y="645160"/>
                </a:lnTo>
                <a:lnTo>
                  <a:pt x="1435989" y="642620"/>
                </a:lnTo>
                <a:lnTo>
                  <a:pt x="1439164" y="640080"/>
                </a:lnTo>
                <a:lnTo>
                  <a:pt x="1439672" y="638810"/>
                </a:lnTo>
                <a:lnTo>
                  <a:pt x="1440688" y="638810"/>
                </a:lnTo>
                <a:lnTo>
                  <a:pt x="1442974" y="636270"/>
                </a:lnTo>
                <a:lnTo>
                  <a:pt x="1443482" y="635000"/>
                </a:lnTo>
                <a:lnTo>
                  <a:pt x="1444498" y="633730"/>
                </a:lnTo>
                <a:lnTo>
                  <a:pt x="1445895" y="631190"/>
                </a:lnTo>
                <a:lnTo>
                  <a:pt x="1446530" y="629920"/>
                </a:lnTo>
                <a:lnTo>
                  <a:pt x="1447038" y="628650"/>
                </a:lnTo>
                <a:lnTo>
                  <a:pt x="1447292" y="627380"/>
                </a:lnTo>
                <a:lnTo>
                  <a:pt x="1447927" y="624840"/>
                </a:lnTo>
                <a:lnTo>
                  <a:pt x="1448092" y="623976"/>
                </a:lnTo>
                <a:lnTo>
                  <a:pt x="1448155" y="623684"/>
                </a:lnTo>
                <a:lnTo>
                  <a:pt x="1448054" y="620255"/>
                </a:lnTo>
                <a:lnTo>
                  <a:pt x="1447876" y="619036"/>
                </a:lnTo>
                <a:lnTo>
                  <a:pt x="1447800" y="618490"/>
                </a:lnTo>
                <a:lnTo>
                  <a:pt x="1447673" y="617220"/>
                </a:lnTo>
                <a:lnTo>
                  <a:pt x="1447165" y="614680"/>
                </a:lnTo>
                <a:lnTo>
                  <a:pt x="1446149" y="612140"/>
                </a:lnTo>
                <a:lnTo>
                  <a:pt x="1445768" y="612140"/>
                </a:lnTo>
                <a:lnTo>
                  <a:pt x="1445260" y="610870"/>
                </a:lnTo>
                <a:lnTo>
                  <a:pt x="1444625" y="609600"/>
                </a:lnTo>
                <a:lnTo>
                  <a:pt x="1442974" y="607060"/>
                </a:lnTo>
                <a:lnTo>
                  <a:pt x="1442593" y="607060"/>
                </a:lnTo>
                <a:lnTo>
                  <a:pt x="1442085" y="605790"/>
                </a:lnTo>
                <a:lnTo>
                  <a:pt x="1441704" y="605790"/>
                </a:lnTo>
                <a:lnTo>
                  <a:pt x="1438148" y="601980"/>
                </a:lnTo>
                <a:lnTo>
                  <a:pt x="1434084" y="599440"/>
                </a:lnTo>
                <a:lnTo>
                  <a:pt x="1425448" y="593090"/>
                </a:lnTo>
                <a:lnTo>
                  <a:pt x="1423543" y="592124"/>
                </a:lnTo>
                <a:lnTo>
                  <a:pt x="1423543" y="618490"/>
                </a:lnTo>
                <a:lnTo>
                  <a:pt x="1423289" y="618820"/>
                </a:lnTo>
                <a:lnTo>
                  <a:pt x="1423212" y="619036"/>
                </a:lnTo>
                <a:lnTo>
                  <a:pt x="1423250" y="618820"/>
                </a:lnTo>
                <a:lnTo>
                  <a:pt x="1423416" y="618490"/>
                </a:lnTo>
                <a:lnTo>
                  <a:pt x="1423543" y="618490"/>
                </a:lnTo>
                <a:lnTo>
                  <a:pt x="1423543" y="592124"/>
                </a:lnTo>
                <a:lnTo>
                  <a:pt x="1423200" y="591947"/>
                </a:lnTo>
                <a:lnTo>
                  <a:pt x="1423200" y="619061"/>
                </a:lnTo>
                <a:lnTo>
                  <a:pt x="1422793" y="619899"/>
                </a:lnTo>
                <a:lnTo>
                  <a:pt x="1422793" y="623976"/>
                </a:lnTo>
                <a:lnTo>
                  <a:pt x="1422704" y="623811"/>
                </a:lnTo>
                <a:lnTo>
                  <a:pt x="1422793" y="623976"/>
                </a:lnTo>
                <a:lnTo>
                  <a:pt x="1422793" y="619899"/>
                </a:lnTo>
                <a:lnTo>
                  <a:pt x="1422615" y="620255"/>
                </a:lnTo>
                <a:lnTo>
                  <a:pt x="1422565" y="621030"/>
                </a:lnTo>
                <a:lnTo>
                  <a:pt x="1422488" y="622935"/>
                </a:lnTo>
                <a:lnTo>
                  <a:pt x="1422298" y="622795"/>
                </a:lnTo>
                <a:lnTo>
                  <a:pt x="1422158" y="622630"/>
                </a:lnTo>
                <a:lnTo>
                  <a:pt x="1422298" y="622884"/>
                </a:lnTo>
                <a:lnTo>
                  <a:pt x="1422400" y="623023"/>
                </a:lnTo>
                <a:lnTo>
                  <a:pt x="1422742" y="623404"/>
                </a:lnTo>
                <a:lnTo>
                  <a:pt x="1422577" y="623404"/>
                </a:lnTo>
                <a:lnTo>
                  <a:pt x="1422755" y="623684"/>
                </a:lnTo>
                <a:lnTo>
                  <a:pt x="1422565" y="623404"/>
                </a:lnTo>
                <a:lnTo>
                  <a:pt x="1422400" y="623404"/>
                </a:lnTo>
                <a:lnTo>
                  <a:pt x="1422603" y="623684"/>
                </a:lnTo>
                <a:lnTo>
                  <a:pt x="1422387" y="623684"/>
                </a:lnTo>
                <a:lnTo>
                  <a:pt x="1422400" y="623404"/>
                </a:lnTo>
                <a:lnTo>
                  <a:pt x="1421803" y="622477"/>
                </a:lnTo>
                <a:lnTo>
                  <a:pt x="1422107" y="622935"/>
                </a:lnTo>
                <a:lnTo>
                  <a:pt x="1422400" y="623404"/>
                </a:lnTo>
                <a:lnTo>
                  <a:pt x="1422323" y="623049"/>
                </a:lnTo>
                <a:lnTo>
                  <a:pt x="1422107" y="622592"/>
                </a:lnTo>
                <a:lnTo>
                  <a:pt x="1422247" y="622477"/>
                </a:lnTo>
                <a:lnTo>
                  <a:pt x="1422463" y="622477"/>
                </a:lnTo>
                <a:lnTo>
                  <a:pt x="1422501" y="621880"/>
                </a:lnTo>
                <a:lnTo>
                  <a:pt x="1422298" y="621880"/>
                </a:lnTo>
                <a:lnTo>
                  <a:pt x="1422171" y="621880"/>
                </a:lnTo>
                <a:lnTo>
                  <a:pt x="1421866" y="622376"/>
                </a:lnTo>
                <a:lnTo>
                  <a:pt x="1422146" y="621880"/>
                </a:lnTo>
                <a:lnTo>
                  <a:pt x="1421993" y="621880"/>
                </a:lnTo>
                <a:lnTo>
                  <a:pt x="1422107" y="621499"/>
                </a:lnTo>
                <a:lnTo>
                  <a:pt x="1422082" y="621233"/>
                </a:lnTo>
                <a:lnTo>
                  <a:pt x="1422400" y="621233"/>
                </a:lnTo>
                <a:lnTo>
                  <a:pt x="1422476" y="621030"/>
                </a:lnTo>
                <a:lnTo>
                  <a:pt x="1422615" y="620255"/>
                </a:lnTo>
                <a:lnTo>
                  <a:pt x="1422247" y="621030"/>
                </a:lnTo>
                <a:lnTo>
                  <a:pt x="1422527" y="620255"/>
                </a:lnTo>
                <a:lnTo>
                  <a:pt x="1422057" y="621030"/>
                </a:lnTo>
                <a:lnTo>
                  <a:pt x="1422476" y="620255"/>
                </a:lnTo>
                <a:lnTo>
                  <a:pt x="1423200" y="619061"/>
                </a:lnTo>
                <a:lnTo>
                  <a:pt x="1423200" y="591947"/>
                </a:lnTo>
                <a:lnTo>
                  <a:pt x="1422184" y="591426"/>
                </a:lnTo>
                <a:lnTo>
                  <a:pt x="1422184" y="620255"/>
                </a:lnTo>
                <a:lnTo>
                  <a:pt x="1421980" y="620420"/>
                </a:lnTo>
                <a:lnTo>
                  <a:pt x="1422171" y="620255"/>
                </a:lnTo>
                <a:lnTo>
                  <a:pt x="1422184" y="591426"/>
                </a:lnTo>
                <a:lnTo>
                  <a:pt x="1421955" y="591299"/>
                </a:lnTo>
                <a:lnTo>
                  <a:pt x="1421955" y="620255"/>
                </a:lnTo>
                <a:lnTo>
                  <a:pt x="1421384" y="620890"/>
                </a:lnTo>
                <a:lnTo>
                  <a:pt x="1421193" y="621030"/>
                </a:lnTo>
                <a:lnTo>
                  <a:pt x="1421955" y="620255"/>
                </a:lnTo>
                <a:lnTo>
                  <a:pt x="1421955" y="591299"/>
                </a:lnTo>
                <a:lnTo>
                  <a:pt x="1415542" y="588010"/>
                </a:lnTo>
                <a:lnTo>
                  <a:pt x="1404239" y="582930"/>
                </a:lnTo>
                <a:lnTo>
                  <a:pt x="1392555" y="577850"/>
                </a:lnTo>
                <a:lnTo>
                  <a:pt x="1367917" y="567690"/>
                </a:lnTo>
                <a:lnTo>
                  <a:pt x="1356233" y="562610"/>
                </a:lnTo>
                <a:lnTo>
                  <a:pt x="1345184" y="557530"/>
                </a:lnTo>
                <a:lnTo>
                  <a:pt x="1335913" y="553720"/>
                </a:lnTo>
                <a:lnTo>
                  <a:pt x="1328039" y="548640"/>
                </a:lnTo>
                <a:lnTo>
                  <a:pt x="1325245" y="547370"/>
                </a:lnTo>
                <a:lnTo>
                  <a:pt x="1323352" y="546201"/>
                </a:lnTo>
                <a:lnTo>
                  <a:pt x="1322793" y="545693"/>
                </a:lnTo>
                <a:lnTo>
                  <a:pt x="1322133" y="545033"/>
                </a:lnTo>
                <a:lnTo>
                  <a:pt x="1321917" y="545033"/>
                </a:lnTo>
                <a:lnTo>
                  <a:pt x="1321206" y="545693"/>
                </a:lnTo>
                <a:lnTo>
                  <a:pt x="1321422" y="545693"/>
                </a:lnTo>
                <a:lnTo>
                  <a:pt x="1321015" y="546112"/>
                </a:lnTo>
                <a:lnTo>
                  <a:pt x="1320800" y="546201"/>
                </a:lnTo>
                <a:lnTo>
                  <a:pt x="1320457" y="546976"/>
                </a:lnTo>
                <a:lnTo>
                  <a:pt x="1320292" y="547370"/>
                </a:lnTo>
                <a:lnTo>
                  <a:pt x="1320165" y="547370"/>
                </a:lnTo>
                <a:lnTo>
                  <a:pt x="1320431" y="547014"/>
                </a:lnTo>
                <a:lnTo>
                  <a:pt x="1320673" y="546354"/>
                </a:lnTo>
                <a:lnTo>
                  <a:pt x="1320749" y="546201"/>
                </a:lnTo>
                <a:lnTo>
                  <a:pt x="1320965" y="545757"/>
                </a:lnTo>
                <a:lnTo>
                  <a:pt x="1321206" y="545693"/>
                </a:lnTo>
                <a:lnTo>
                  <a:pt x="1321866" y="545033"/>
                </a:lnTo>
                <a:lnTo>
                  <a:pt x="1322082" y="545033"/>
                </a:lnTo>
                <a:lnTo>
                  <a:pt x="1322006" y="544893"/>
                </a:lnTo>
                <a:lnTo>
                  <a:pt x="1324610" y="542290"/>
                </a:lnTo>
                <a:lnTo>
                  <a:pt x="1327404" y="541020"/>
                </a:lnTo>
                <a:lnTo>
                  <a:pt x="1335278" y="535940"/>
                </a:lnTo>
                <a:lnTo>
                  <a:pt x="1345057" y="530860"/>
                </a:lnTo>
                <a:lnTo>
                  <a:pt x="1356106" y="525780"/>
                </a:lnTo>
                <a:lnTo>
                  <a:pt x="1368044" y="520700"/>
                </a:lnTo>
                <a:lnTo>
                  <a:pt x="1380363" y="515620"/>
                </a:lnTo>
                <a:lnTo>
                  <a:pt x="1392809" y="509270"/>
                </a:lnTo>
                <a:lnTo>
                  <a:pt x="1435100" y="488950"/>
                </a:lnTo>
                <a:lnTo>
                  <a:pt x="1441323" y="482600"/>
                </a:lnTo>
                <a:lnTo>
                  <a:pt x="1442085" y="482600"/>
                </a:lnTo>
                <a:lnTo>
                  <a:pt x="1442466" y="481330"/>
                </a:lnTo>
                <a:lnTo>
                  <a:pt x="1444244" y="480060"/>
                </a:lnTo>
                <a:lnTo>
                  <a:pt x="1445514" y="477520"/>
                </a:lnTo>
                <a:lnTo>
                  <a:pt x="1445895" y="476250"/>
                </a:lnTo>
                <a:lnTo>
                  <a:pt x="1446911" y="474980"/>
                </a:lnTo>
                <a:lnTo>
                  <a:pt x="1447673" y="472440"/>
                </a:lnTo>
                <a:lnTo>
                  <a:pt x="1447927" y="469900"/>
                </a:lnTo>
                <a:lnTo>
                  <a:pt x="1448054" y="468630"/>
                </a:lnTo>
                <a:lnTo>
                  <a:pt x="1448181" y="464820"/>
                </a:lnTo>
                <a:lnTo>
                  <a:pt x="1447800" y="463550"/>
                </a:lnTo>
                <a:lnTo>
                  <a:pt x="1447165" y="461010"/>
                </a:lnTo>
                <a:lnTo>
                  <a:pt x="1446784" y="459740"/>
                </a:lnTo>
                <a:lnTo>
                  <a:pt x="1446022" y="458470"/>
                </a:lnTo>
                <a:lnTo>
                  <a:pt x="1445006" y="457200"/>
                </a:lnTo>
                <a:lnTo>
                  <a:pt x="1443482" y="454660"/>
                </a:lnTo>
                <a:lnTo>
                  <a:pt x="1442847" y="454660"/>
                </a:lnTo>
                <a:lnTo>
                  <a:pt x="1442212" y="453390"/>
                </a:lnTo>
                <a:lnTo>
                  <a:pt x="1441450" y="453390"/>
                </a:lnTo>
                <a:lnTo>
                  <a:pt x="1439164" y="450850"/>
                </a:lnTo>
                <a:lnTo>
                  <a:pt x="1438529" y="450850"/>
                </a:lnTo>
                <a:lnTo>
                  <a:pt x="1437767" y="449580"/>
                </a:lnTo>
                <a:lnTo>
                  <a:pt x="1437132" y="449580"/>
                </a:lnTo>
                <a:lnTo>
                  <a:pt x="1432560" y="447040"/>
                </a:lnTo>
                <a:lnTo>
                  <a:pt x="1427861" y="445770"/>
                </a:lnTo>
                <a:lnTo>
                  <a:pt x="1424432" y="444182"/>
                </a:lnTo>
                <a:lnTo>
                  <a:pt x="1424432" y="472440"/>
                </a:lnTo>
                <a:lnTo>
                  <a:pt x="1424254" y="472147"/>
                </a:lnTo>
                <a:lnTo>
                  <a:pt x="1424381" y="472224"/>
                </a:lnTo>
                <a:lnTo>
                  <a:pt x="1424432" y="472440"/>
                </a:lnTo>
                <a:lnTo>
                  <a:pt x="1424432" y="444182"/>
                </a:lnTo>
                <a:lnTo>
                  <a:pt x="1424012" y="443992"/>
                </a:lnTo>
                <a:lnTo>
                  <a:pt x="1424012" y="472020"/>
                </a:lnTo>
                <a:lnTo>
                  <a:pt x="1423746" y="472020"/>
                </a:lnTo>
                <a:lnTo>
                  <a:pt x="1422400" y="471182"/>
                </a:lnTo>
                <a:lnTo>
                  <a:pt x="1422806" y="471373"/>
                </a:lnTo>
                <a:lnTo>
                  <a:pt x="1423797" y="472020"/>
                </a:lnTo>
                <a:lnTo>
                  <a:pt x="1424012" y="472020"/>
                </a:lnTo>
                <a:lnTo>
                  <a:pt x="1422908" y="471182"/>
                </a:lnTo>
                <a:lnTo>
                  <a:pt x="1423187" y="471385"/>
                </a:lnTo>
                <a:lnTo>
                  <a:pt x="1424012" y="472020"/>
                </a:lnTo>
                <a:lnTo>
                  <a:pt x="1424012" y="443992"/>
                </a:lnTo>
                <a:lnTo>
                  <a:pt x="1422755" y="443407"/>
                </a:lnTo>
                <a:lnTo>
                  <a:pt x="1422755" y="469658"/>
                </a:lnTo>
                <a:lnTo>
                  <a:pt x="1422527" y="469417"/>
                </a:lnTo>
                <a:lnTo>
                  <a:pt x="1422146" y="468630"/>
                </a:lnTo>
                <a:lnTo>
                  <a:pt x="1422755" y="469658"/>
                </a:lnTo>
                <a:lnTo>
                  <a:pt x="1422755" y="443407"/>
                </a:lnTo>
                <a:lnTo>
                  <a:pt x="1422603" y="443331"/>
                </a:lnTo>
                <a:lnTo>
                  <a:pt x="1422603" y="465378"/>
                </a:lnTo>
                <a:lnTo>
                  <a:pt x="1422527" y="465658"/>
                </a:lnTo>
                <a:lnTo>
                  <a:pt x="1422488" y="466090"/>
                </a:lnTo>
                <a:lnTo>
                  <a:pt x="1422146" y="467360"/>
                </a:lnTo>
                <a:lnTo>
                  <a:pt x="1422234" y="466090"/>
                </a:lnTo>
                <a:lnTo>
                  <a:pt x="1422146" y="467360"/>
                </a:lnTo>
                <a:lnTo>
                  <a:pt x="1422438" y="466090"/>
                </a:lnTo>
                <a:lnTo>
                  <a:pt x="1422476" y="465912"/>
                </a:lnTo>
                <a:lnTo>
                  <a:pt x="1422488" y="466090"/>
                </a:lnTo>
                <a:lnTo>
                  <a:pt x="1422488" y="465709"/>
                </a:lnTo>
                <a:lnTo>
                  <a:pt x="1422285" y="465937"/>
                </a:lnTo>
                <a:lnTo>
                  <a:pt x="1422260" y="465734"/>
                </a:lnTo>
                <a:lnTo>
                  <a:pt x="1422387" y="465378"/>
                </a:lnTo>
                <a:lnTo>
                  <a:pt x="1421638" y="465734"/>
                </a:lnTo>
                <a:lnTo>
                  <a:pt x="1422273" y="465378"/>
                </a:lnTo>
                <a:lnTo>
                  <a:pt x="1422400" y="464820"/>
                </a:lnTo>
                <a:lnTo>
                  <a:pt x="1422425" y="465302"/>
                </a:lnTo>
                <a:lnTo>
                  <a:pt x="1422590" y="464820"/>
                </a:lnTo>
                <a:lnTo>
                  <a:pt x="1422527" y="465239"/>
                </a:lnTo>
                <a:lnTo>
                  <a:pt x="1422501" y="465378"/>
                </a:lnTo>
                <a:lnTo>
                  <a:pt x="1422603" y="443331"/>
                </a:lnTo>
                <a:lnTo>
                  <a:pt x="1422400" y="443230"/>
                </a:lnTo>
                <a:lnTo>
                  <a:pt x="1416558" y="441960"/>
                </a:lnTo>
                <a:lnTo>
                  <a:pt x="1409827" y="439420"/>
                </a:lnTo>
                <a:lnTo>
                  <a:pt x="1403096" y="438150"/>
                </a:lnTo>
                <a:lnTo>
                  <a:pt x="1388110" y="435610"/>
                </a:lnTo>
                <a:lnTo>
                  <a:pt x="1355090" y="430530"/>
                </a:lnTo>
                <a:lnTo>
                  <a:pt x="1337818" y="426720"/>
                </a:lnTo>
                <a:lnTo>
                  <a:pt x="1304671" y="421640"/>
                </a:lnTo>
                <a:lnTo>
                  <a:pt x="1289685" y="419100"/>
                </a:lnTo>
                <a:lnTo>
                  <a:pt x="1276477" y="415290"/>
                </a:lnTo>
                <a:lnTo>
                  <a:pt x="1272006" y="414261"/>
                </a:lnTo>
                <a:lnTo>
                  <a:pt x="1257515" y="414261"/>
                </a:lnTo>
                <a:lnTo>
                  <a:pt x="1257528" y="414108"/>
                </a:lnTo>
                <a:lnTo>
                  <a:pt x="1257554" y="413918"/>
                </a:lnTo>
                <a:lnTo>
                  <a:pt x="1257592" y="413639"/>
                </a:lnTo>
                <a:lnTo>
                  <a:pt x="1257033" y="414121"/>
                </a:lnTo>
                <a:lnTo>
                  <a:pt x="1257503" y="413550"/>
                </a:lnTo>
                <a:lnTo>
                  <a:pt x="1257630" y="413359"/>
                </a:lnTo>
                <a:lnTo>
                  <a:pt x="1257935" y="411480"/>
                </a:lnTo>
                <a:lnTo>
                  <a:pt x="1257731" y="412750"/>
                </a:lnTo>
                <a:lnTo>
                  <a:pt x="1257630" y="413359"/>
                </a:lnTo>
                <a:lnTo>
                  <a:pt x="1257681" y="413550"/>
                </a:lnTo>
                <a:lnTo>
                  <a:pt x="1257960" y="413550"/>
                </a:lnTo>
                <a:lnTo>
                  <a:pt x="1258608" y="412991"/>
                </a:lnTo>
                <a:lnTo>
                  <a:pt x="1258951" y="412750"/>
                </a:lnTo>
                <a:lnTo>
                  <a:pt x="1260348" y="411480"/>
                </a:lnTo>
                <a:lnTo>
                  <a:pt x="1258951" y="412750"/>
                </a:lnTo>
                <a:lnTo>
                  <a:pt x="1258303" y="413359"/>
                </a:lnTo>
                <a:lnTo>
                  <a:pt x="1257973" y="413550"/>
                </a:lnTo>
                <a:lnTo>
                  <a:pt x="1258100" y="413550"/>
                </a:lnTo>
                <a:lnTo>
                  <a:pt x="1269187" y="413550"/>
                </a:lnTo>
                <a:lnTo>
                  <a:pt x="1266190" y="412750"/>
                </a:lnTo>
                <a:lnTo>
                  <a:pt x="1261999" y="411480"/>
                </a:lnTo>
                <a:lnTo>
                  <a:pt x="1261008" y="410997"/>
                </a:lnTo>
                <a:lnTo>
                  <a:pt x="1263700" y="409003"/>
                </a:lnTo>
                <a:lnTo>
                  <a:pt x="1268476" y="406400"/>
                </a:lnTo>
                <a:lnTo>
                  <a:pt x="1273810" y="403860"/>
                </a:lnTo>
                <a:lnTo>
                  <a:pt x="1279779" y="400050"/>
                </a:lnTo>
                <a:lnTo>
                  <a:pt x="1293749" y="393700"/>
                </a:lnTo>
                <a:lnTo>
                  <a:pt x="1309624" y="387350"/>
                </a:lnTo>
                <a:lnTo>
                  <a:pt x="1326769" y="381000"/>
                </a:lnTo>
                <a:lnTo>
                  <a:pt x="1344549" y="373380"/>
                </a:lnTo>
                <a:lnTo>
                  <a:pt x="1396492" y="351790"/>
                </a:lnTo>
                <a:lnTo>
                  <a:pt x="1430401" y="332740"/>
                </a:lnTo>
                <a:lnTo>
                  <a:pt x="1435608" y="327660"/>
                </a:lnTo>
                <a:lnTo>
                  <a:pt x="1439164" y="325120"/>
                </a:lnTo>
                <a:lnTo>
                  <a:pt x="1440053" y="323850"/>
                </a:lnTo>
                <a:lnTo>
                  <a:pt x="1442974" y="320040"/>
                </a:lnTo>
                <a:lnTo>
                  <a:pt x="1443990" y="317500"/>
                </a:lnTo>
                <a:lnTo>
                  <a:pt x="1445895" y="313690"/>
                </a:lnTo>
                <a:lnTo>
                  <a:pt x="1446911" y="311150"/>
                </a:lnTo>
                <a:lnTo>
                  <a:pt x="1447419" y="307340"/>
                </a:lnTo>
                <a:lnTo>
                  <a:pt x="1447584" y="306501"/>
                </a:lnTo>
                <a:lnTo>
                  <a:pt x="1447673" y="304901"/>
                </a:lnTo>
                <a:lnTo>
                  <a:pt x="1447419" y="303530"/>
                </a:lnTo>
                <a:lnTo>
                  <a:pt x="1446911" y="299720"/>
                </a:lnTo>
                <a:lnTo>
                  <a:pt x="1446657" y="298450"/>
                </a:lnTo>
                <a:lnTo>
                  <a:pt x="1446276" y="297180"/>
                </a:lnTo>
                <a:lnTo>
                  <a:pt x="1445641" y="295910"/>
                </a:lnTo>
                <a:lnTo>
                  <a:pt x="1443609" y="292100"/>
                </a:lnTo>
                <a:lnTo>
                  <a:pt x="1443101" y="290830"/>
                </a:lnTo>
                <a:lnTo>
                  <a:pt x="1416177" y="270510"/>
                </a:lnTo>
                <a:lnTo>
                  <a:pt x="1409192" y="266700"/>
                </a:lnTo>
                <a:lnTo>
                  <a:pt x="1358646" y="245110"/>
                </a:lnTo>
                <a:lnTo>
                  <a:pt x="1340231" y="238760"/>
                </a:lnTo>
                <a:lnTo>
                  <a:pt x="1322324" y="231140"/>
                </a:lnTo>
                <a:lnTo>
                  <a:pt x="1305179" y="224790"/>
                </a:lnTo>
                <a:lnTo>
                  <a:pt x="1289431" y="218440"/>
                </a:lnTo>
                <a:lnTo>
                  <a:pt x="1282319" y="214630"/>
                </a:lnTo>
                <a:lnTo>
                  <a:pt x="1275969" y="212090"/>
                </a:lnTo>
                <a:lnTo>
                  <a:pt x="1270381" y="209550"/>
                </a:lnTo>
                <a:lnTo>
                  <a:pt x="1265555" y="205740"/>
                </a:lnTo>
                <a:lnTo>
                  <a:pt x="1263777" y="204470"/>
                </a:lnTo>
                <a:lnTo>
                  <a:pt x="1261999" y="203200"/>
                </a:lnTo>
                <a:lnTo>
                  <a:pt x="1259332" y="201930"/>
                </a:lnTo>
                <a:lnTo>
                  <a:pt x="1263332" y="199517"/>
                </a:lnTo>
                <a:lnTo>
                  <a:pt x="1290574" y="190500"/>
                </a:lnTo>
                <a:lnTo>
                  <a:pt x="1299464" y="187960"/>
                </a:lnTo>
                <a:lnTo>
                  <a:pt x="1308989" y="185420"/>
                </a:lnTo>
                <a:lnTo>
                  <a:pt x="1329436" y="180340"/>
                </a:lnTo>
                <a:lnTo>
                  <a:pt x="1351280" y="176530"/>
                </a:lnTo>
                <a:lnTo>
                  <a:pt x="1396746" y="166370"/>
                </a:lnTo>
                <a:lnTo>
                  <a:pt x="1439799" y="157480"/>
                </a:lnTo>
                <a:lnTo>
                  <a:pt x="1483614" y="144780"/>
                </a:lnTo>
                <a:lnTo>
                  <a:pt x="1490726" y="140970"/>
                </a:lnTo>
                <a:lnTo>
                  <a:pt x="1496695" y="138430"/>
                </a:lnTo>
                <a:lnTo>
                  <a:pt x="1500759" y="134620"/>
                </a:lnTo>
                <a:lnTo>
                  <a:pt x="1502156" y="134620"/>
                </a:lnTo>
                <a:lnTo>
                  <a:pt x="1506347" y="129540"/>
                </a:lnTo>
                <a:lnTo>
                  <a:pt x="1507109" y="129540"/>
                </a:lnTo>
                <a:lnTo>
                  <a:pt x="1507617" y="128270"/>
                </a:lnTo>
                <a:lnTo>
                  <a:pt x="1509268" y="125730"/>
                </a:lnTo>
                <a:lnTo>
                  <a:pt x="1509903" y="124460"/>
                </a:lnTo>
                <a:lnTo>
                  <a:pt x="1510411" y="123190"/>
                </a:lnTo>
                <a:lnTo>
                  <a:pt x="1510665" y="121920"/>
                </a:lnTo>
                <a:lnTo>
                  <a:pt x="1511300" y="119380"/>
                </a:lnTo>
                <a:lnTo>
                  <a:pt x="1511554" y="1181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9" name="object 79"/>
          <p:cNvSpPr txBox="1"/>
          <p:nvPr/>
        </p:nvSpPr>
        <p:spPr>
          <a:xfrm>
            <a:off x="6069329" y="4345940"/>
            <a:ext cx="1746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Arial MT"/>
                <a:cs typeface="Arial MT"/>
              </a:rPr>
              <a:t>+</a:t>
            </a:r>
            <a:endParaRPr sz="2000" dirty="0">
              <a:latin typeface="Arial MT"/>
              <a:cs typeface="Arial MT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493776" y="3509771"/>
            <a:ext cx="7329805" cy="1412240"/>
            <a:chOff x="493776" y="3509771"/>
            <a:chExt cx="7329805" cy="1412240"/>
          </a:xfrm>
        </p:grpSpPr>
        <p:sp>
          <p:nvSpPr>
            <p:cNvPr id="81" name="object 81"/>
            <p:cNvSpPr/>
            <p:nvPr/>
          </p:nvSpPr>
          <p:spPr>
            <a:xfrm>
              <a:off x="6246495" y="4058157"/>
              <a:ext cx="1511300" cy="863600"/>
            </a:xfrm>
            <a:custGeom>
              <a:avLst/>
              <a:gdLst/>
              <a:ahLst/>
              <a:cxnLst/>
              <a:rect l="l" t="t" r="r" b="b"/>
              <a:pathLst>
                <a:path w="1511300" h="863600">
                  <a:moveTo>
                    <a:pt x="25146" y="703364"/>
                  </a:moveTo>
                  <a:lnTo>
                    <a:pt x="24726" y="702970"/>
                  </a:lnTo>
                  <a:lnTo>
                    <a:pt x="24739" y="703364"/>
                  </a:lnTo>
                  <a:lnTo>
                    <a:pt x="25146" y="703364"/>
                  </a:lnTo>
                  <a:close/>
                </a:path>
                <a:path w="1511300" h="863600">
                  <a:moveTo>
                    <a:pt x="25958" y="200533"/>
                  </a:moveTo>
                  <a:lnTo>
                    <a:pt x="25819" y="199745"/>
                  </a:lnTo>
                  <a:lnTo>
                    <a:pt x="25590" y="199390"/>
                  </a:lnTo>
                  <a:lnTo>
                    <a:pt x="25692" y="200660"/>
                  </a:lnTo>
                  <a:lnTo>
                    <a:pt x="25717" y="201930"/>
                  </a:lnTo>
                  <a:lnTo>
                    <a:pt x="25831" y="201472"/>
                  </a:lnTo>
                  <a:lnTo>
                    <a:pt x="25844" y="201028"/>
                  </a:lnTo>
                  <a:lnTo>
                    <a:pt x="25933" y="201218"/>
                  </a:lnTo>
                  <a:lnTo>
                    <a:pt x="25958" y="200533"/>
                  </a:lnTo>
                  <a:close/>
                </a:path>
                <a:path w="1511300" h="863600">
                  <a:moveTo>
                    <a:pt x="89865" y="545769"/>
                  </a:moveTo>
                  <a:close/>
                </a:path>
                <a:path w="1511300" h="863600">
                  <a:moveTo>
                    <a:pt x="217805" y="623582"/>
                  </a:moveTo>
                  <a:lnTo>
                    <a:pt x="192532" y="623582"/>
                  </a:lnTo>
                  <a:lnTo>
                    <a:pt x="192506" y="624192"/>
                  </a:lnTo>
                  <a:lnTo>
                    <a:pt x="192316" y="623989"/>
                  </a:lnTo>
                  <a:lnTo>
                    <a:pt x="192316" y="623722"/>
                  </a:lnTo>
                  <a:lnTo>
                    <a:pt x="192468" y="623989"/>
                  </a:lnTo>
                  <a:lnTo>
                    <a:pt x="192506" y="624192"/>
                  </a:lnTo>
                  <a:lnTo>
                    <a:pt x="192506" y="623582"/>
                  </a:lnTo>
                  <a:lnTo>
                    <a:pt x="192328" y="623582"/>
                  </a:lnTo>
                  <a:lnTo>
                    <a:pt x="192278" y="623379"/>
                  </a:lnTo>
                  <a:lnTo>
                    <a:pt x="192087" y="622592"/>
                  </a:lnTo>
                  <a:lnTo>
                    <a:pt x="192125" y="623227"/>
                  </a:lnTo>
                  <a:lnTo>
                    <a:pt x="192151" y="623379"/>
                  </a:lnTo>
                  <a:lnTo>
                    <a:pt x="192049" y="623531"/>
                  </a:lnTo>
                  <a:lnTo>
                    <a:pt x="192036" y="623379"/>
                  </a:lnTo>
                  <a:lnTo>
                    <a:pt x="191884" y="623379"/>
                  </a:lnTo>
                  <a:lnTo>
                    <a:pt x="191325" y="622592"/>
                  </a:lnTo>
                  <a:lnTo>
                    <a:pt x="191223" y="622452"/>
                  </a:lnTo>
                  <a:lnTo>
                    <a:pt x="190525" y="621868"/>
                  </a:lnTo>
                  <a:lnTo>
                    <a:pt x="189750" y="621868"/>
                  </a:lnTo>
                  <a:lnTo>
                    <a:pt x="188785" y="622452"/>
                  </a:lnTo>
                  <a:lnTo>
                    <a:pt x="186296" y="623582"/>
                  </a:lnTo>
                  <a:lnTo>
                    <a:pt x="137795" y="643890"/>
                  </a:lnTo>
                  <a:lnTo>
                    <a:pt x="71755" y="664210"/>
                  </a:lnTo>
                  <a:lnTo>
                    <a:pt x="56134" y="669290"/>
                  </a:lnTo>
                  <a:lnTo>
                    <a:pt x="18288" y="684530"/>
                  </a:lnTo>
                  <a:lnTo>
                    <a:pt x="9652" y="689610"/>
                  </a:lnTo>
                  <a:lnTo>
                    <a:pt x="9144" y="689610"/>
                  </a:lnTo>
                  <a:lnTo>
                    <a:pt x="8509" y="690880"/>
                  </a:lnTo>
                  <a:lnTo>
                    <a:pt x="8128" y="690880"/>
                  </a:lnTo>
                  <a:lnTo>
                    <a:pt x="5842" y="693420"/>
                  </a:lnTo>
                  <a:lnTo>
                    <a:pt x="4572" y="694690"/>
                  </a:lnTo>
                  <a:lnTo>
                    <a:pt x="1905" y="698500"/>
                  </a:lnTo>
                  <a:lnTo>
                    <a:pt x="1270" y="699770"/>
                  </a:lnTo>
                  <a:lnTo>
                    <a:pt x="584" y="702310"/>
                  </a:lnTo>
                  <a:lnTo>
                    <a:pt x="0" y="704405"/>
                  </a:lnTo>
                  <a:lnTo>
                    <a:pt x="0" y="711200"/>
                  </a:lnTo>
                  <a:lnTo>
                    <a:pt x="508" y="712470"/>
                  </a:lnTo>
                  <a:lnTo>
                    <a:pt x="1397" y="715010"/>
                  </a:lnTo>
                  <a:lnTo>
                    <a:pt x="2286" y="716280"/>
                  </a:lnTo>
                  <a:lnTo>
                    <a:pt x="2794" y="717550"/>
                  </a:lnTo>
                  <a:lnTo>
                    <a:pt x="3429" y="717550"/>
                  </a:lnTo>
                  <a:lnTo>
                    <a:pt x="4191" y="718820"/>
                  </a:lnTo>
                  <a:lnTo>
                    <a:pt x="5715" y="720090"/>
                  </a:lnTo>
                  <a:lnTo>
                    <a:pt x="6096" y="721360"/>
                  </a:lnTo>
                  <a:lnTo>
                    <a:pt x="6604" y="721360"/>
                  </a:lnTo>
                  <a:lnTo>
                    <a:pt x="7112" y="722630"/>
                  </a:lnTo>
                  <a:lnTo>
                    <a:pt x="9271" y="723900"/>
                  </a:lnTo>
                  <a:lnTo>
                    <a:pt x="10287" y="723900"/>
                  </a:lnTo>
                  <a:lnTo>
                    <a:pt x="13589" y="726440"/>
                  </a:lnTo>
                  <a:lnTo>
                    <a:pt x="22098" y="730250"/>
                  </a:lnTo>
                  <a:lnTo>
                    <a:pt x="31877" y="734060"/>
                  </a:lnTo>
                  <a:lnTo>
                    <a:pt x="42672" y="736600"/>
                  </a:lnTo>
                  <a:lnTo>
                    <a:pt x="60667" y="740537"/>
                  </a:lnTo>
                  <a:lnTo>
                    <a:pt x="76962" y="863600"/>
                  </a:lnTo>
                  <a:lnTo>
                    <a:pt x="131660" y="751840"/>
                  </a:lnTo>
                  <a:lnTo>
                    <a:pt x="136017" y="742950"/>
                  </a:lnTo>
                  <a:lnTo>
                    <a:pt x="106591" y="738085"/>
                  </a:lnTo>
                  <a:lnTo>
                    <a:pt x="105537" y="732790"/>
                  </a:lnTo>
                  <a:lnTo>
                    <a:pt x="105092" y="730250"/>
                  </a:lnTo>
                  <a:lnTo>
                    <a:pt x="104648" y="727710"/>
                  </a:lnTo>
                  <a:lnTo>
                    <a:pt x="100838" y="723900"/>
                  </a:lnTo>
                  <a:lnTo>
                    <a:pt x="71882" y="716280"/>
                  </a:lnTo>
                  <a:lnTo>
                    <a:pt x="60198" y="713740"/>
                  </a:lnTo>
                  <a:lnTo>
                    <a:pt x="49530" y="711200"/>
                  </a:lnTo>
                  <a:lnTo>
                    <a:pt x="40132" y="708660"/>
                  </a:lnTo>
                  <a:lnTo>
                    <a:pt x="32385" y="706120"/>
                  </a:lnTo>
                  <a:lnTo>
                    <a:pt x="31940" y="706120"/>
                  </a:lnTo>
                  <a:lnTo>
                    <a:pt x="30886" y="706755"/>
                  </a:lnTo>
                  <a:lnTo>
                    <a:pt x="29845" y="707390"/>
                  </a:lnTo>
                  <a:lnTo>
                    <a:pt x="25793" y="707390"/>
                  </a:lnTo>
                  <a:lnTo>
                    <a:pt x="25793" y="710133"/>
                  </a:lnTo>
                  <a:lnTo>
                    <a:pt x="24701" y="710692"/>
                  </a:lnTo>
                  <a:lnTo>
                    <a:pt x="25679" y="710133"/>
                  </a:lnTo>
                  <a:lnTo>
                    <a:pt x="25793" y="707390"/>
                  </a:lnTo>
                  <a:lnTo>
                    <a:pt x="25552" y="707390"/>
                  </a:lnTo>
                  <a:lnTo>
                    <a:pt x="25603" y="706755"/>
                  </a:lnTo>
                  <a:lnTo>
                    <a:pt x="25781" y="707390"/>
                  </a:lnTo>
                  <a:lnTo>
                    <a:pt x="25704" y="706755"/>
                  </a:lnTo>
                  <a:lnTo>
                    <a:pt x="30886" y="706755"/>
                  </a:lnTo>
                  <a:lnTo>
                    <a:pt x="31927" y="706120"/>
                  </a:lnTo>
                  <a:lnTo>
                    <a:pt x="32054" y="706056"/>
                  </a:lnTo>
                  <a:lnTo>
                    <a:pt x="34036" y="704850"/>
                  </a:lnTo>
                  <a:lnTo>
                    <a:pt x="38735" y="703580"/>
                  </a:lnTo>
                  <a:lnTo>
                    <a:pt x="25654" y="703580"/>
                  </a:lnTo>
                  <a:lnTo>
                    <a:pt x="25400" y="703580"/>
                  </a:lnTo>
                  <a:lnTo>
                    <a:pt x="25019" y="703580"/>
                  </a:lnTo>
                  <a:lnTo>
                    <a:pt x="24815" y="703580"/>
                  </a:lnTo>
                  <a:lnTo>
                    <a:pt x="24955" y="704405"/>
                  </a:lnTo>
                  <a:lnTo>
                    <a:pt x="25107" y="704405"/>
                  </a:lnTo>
                  <a:lnTo>
                    <a:pt x="26301" y="704405"/>
                  </a:lnTo>
                  <a:lnTo>
                    <a:pt x="26797" y="704850"/>
                  </a:lnTo>
                  <a:lnTo>
                    <a:pt x="25387" y="704850"/>
                  </a:lnTo>
                  <a:lnTo>
                    <a:pt x="25387" y="709650"/>
                  </a:lnTo>
                  <a:lnTo>
                    <a:pt x="25285" y="710133"/>
                  </a:lnTo>
                  <a:lnTo>
                    <a:pt x="24472" y="710806"/>
                  </a:lnTo>
                  <a:lnTo>
                    <a:pt x="25285" y="710133"/>
                  </a:lnTo>
                  <a:lnTo>
                    <a:pt x="24257" y="710844"/>
                  </a:lnTo>
                  <a:lnTo>
                    <a:pt x="25247" y="710133"/>
                  </a:lnTo>
                  <a:lnTo>
                    <a:pt x="25387" y="709650"/>
                  </a:lnTo>
                  <a:lnTo>
                    <a:pt x="25387" y="704850"/>
                  </a:lnTo>
                  <a:lnTo>
                    <a:pt x="25082" y="704850"/>
                  </a:lnTo>
                  <a:lnTo>
                    <a:pt x="24955" y="704405"/>
                  </a:lnTo>
                  <a:lnTo>
                    <a:pt x="24726" y="703580"/>
                  </a:lnTo>
                  <a:lnTo>
                    <a:pt x="24663" y="703364"/>
                  </a:lnTo>
                  <a:lnTo>
                    <a:pt x="24307" y="703008"/>
                  </a:lnTo>
                  <a:lnTo>
                    <a:pt x="24739" y="703364"/>
                  </a:lnTo>
                  <a:lnTo>
                    <a:pt x="24561" y="702970"/>
                  </a:lnTo>
                  <a:lnTo>
                    <a:pt x="24117" y="702691"/>
                  </a:lnTo>
                  <a:lnTo>
                    <a:pt x="24612" y="702970"/>
                  </a:lnTo>
                  <a:lnTo>
                    <a:pt x="24485" y="702691"/>
                  </a:lnTo>
                  <a:lnTo>
                    <a:pt x="25361" y="703364"/>
                  </a:lnTo>
                  <a:lnTo>
                    <a:pt x="39230" y="703364"/>
                  </a:lnTo>
                  <a:lnTo>
                    <a:pt x="41579" y="702310"/>
                  </a:lnTo>
                  <a:lnTo>
                    <a:pt x="50292" y="698500"/>
                  </a:lnTo>
                  <a:lnTo>
                    <a:pt x="64262" y="693420"/>
                  </a:lnTo>
                  <a:lnTo>
                    <a:pt x="79502" y="688340"/>
                  </a:lnTo>
                  <a:lnTo>
                    <a:pt x="95758" y="684530"/>
                  </a:lnTo>
                  <a:lnTo>
                    <a:pt x="112649" y="678180"/>
                  </a:lnTo>
                  <a:lnTo>
                    <a:pt x="146304" y="668020"/>
                  </a:lnTo>
                  <a:lnTo>
                    <a:pt x="161925" y="662940"/>
                  </a:lnTo>
                  <a:lnTo>
                    <a:pt x="176403" y="657860"/>
                  </a:lnTo>
                  <a:lnTo>
                    <a:pt x="183134" y="654050"/>
                  </a:lnTo>
                  <a:lnTo>
                    <a:pt x="189357" y="651510"/>
                  </a:lnTo>
                  <a:lnTo>
                    <a:pt x="195199" y="648970"/>
                  </a:lnTo>
                  <a:lnTo>
                    <a:pt x="200533" y="645160"/>
                  </a:lnTo>
                  <a:lnTo>
                    <a:pt x="205613" y="642620"/>
                  </a:lnTo>
                  <a:lnTo>
                    <a:pt x="210058" y="638810"/>
                  </a:lnTo>
                  <a:lnTo>
                    <a:pt x="212344" y="636270"/>
                  </a:lnTo>
                  <a:lnTo>
                    <a:pt x="213106" y="635000"/>
                  </a:lnTo>
                  <a:lnTo>
                    <a:pt x="213614" y="635000"/>
                  </a:lnTo>
                  <a:lnTo>
                    <a:pt x="216154" y="629920"/>
                  </a:lnTo>
                  <a:lnTo>
                    <a:pt x="216662" y="628650"/>
                  </a:lnTo>
                  <a:lnTo>
                    <a:pt x="216916" y="627380"/>
                  </a:lnTo>
                  <a:lnTo>
                    <a:pt x="217551" y="624840"/>
                  </a:lnTo>
                  <a:lnTo>
                    <a:pt x="217652" y="624306"/>
                  </a:lnTo>
                  <a:lnTo>
                    <a:pt x="217716" y="623989"/>
                  </a:lnTo>
                  <a:lnTo>
                    <a:pt x="217805" y="623582"/>
                  </a:lnTo>
                  <a:close/>
                </a:path>
                <a:path w="1511300" h="863600">
                  <a:moveTo>
                    <a:pt x="255981" y="114427"/>
                  </a:moveTo>
                  <a:lnTo>
                    <a:pt x="255816" y="114592"/>
                  </a:lnTo>
                  <a:lnTo>
                    <a:pt x="255981" y="114427"/>
                  </a:lnTo>
                  <a:close/>
                </a:path>
                <a:path w="1511300" h="863600">
                  <a:moveTo>
                    <a:pt x="281368" y="114414"/>
                  </a:moveTo>
                  <a:lnTo>
                    <a:pt x="281343" y="113030"/>
                  </a:lnTo>
                  <a:lnTo>
                    <a:pt x="281317" y="111760"/>
                  </a:lnTo>
                  <a:lnTo>
                    <a:pt x="281305" y="110490"/>
                  </a:lnTo>
                  <a:lnTo>
                    <a:pt x="281051" y="109220"/>
                  </a:lnTo>
                  <a:lnTo>
                    <a:pt x="280797" y="107950"/>
                  </a:lnTo>
                  <a:lnTo>
                    <a:pt x="280670" y="106680"/>
                  </a:lnTo>
                  <a:lnTo>
                    <a:pt x="280403" y="106680"/>
                  </a:lnTo>
                  <a:lnTo>
                    <a:pt x="279019" y="102870"/>
                  </a:lnTo>
                  <a:lnTo>
                    <a:pt x="278257" y="100330"/>
                  </a:lnTo>
                  <a:lnTo>
                    <a:pt x="277749" y="100330"/>
                  </a:lnTo>
                  <a:lnTo>
                    <a:pt x="273304" y="92710"/>
                  </a:lnTo>
                  <a:lnTo>
                    <a:pt x="272796" y="92710"/>
                  </a:lnTo>
                  <a:lnTo>
                    <a:pt x="264668" y="83820"/>
                  </a:lnTo>
                  <a:lnTo>
                    <a:pt x="245110" y="69850"/>
                  </a:lnTo>
                  <a:lnTo>
                    <a:pt x="233172" y="63500"/>
                  </a:lnTo>
                  <a:lnTo>
                    <a:pt x="219710" y="55880"/>
                  </a:lnTo>
                  <a:lnTo>
                    <a:pt x="205232" y="49530"/>
                  </a:lnTo>
                  <a:lnTo>
                    <a:pt x="189484" y="43180"/>
                  </a:lnTo>
                  <a:lnTo>
                    <a:pt x="172847" y="35560"/>
                  </a:lnTo>
                  <a:lnTo>
                    <a:pt x="155575" y="27940"/>
                  </a:lnTo>
                  <a:lnTo>
                    <a:pt x="137541" y="21590"/>
                  </a:lnTo>
                  <a:lnTo>
                    <a:pt x="81534" y="0"/>
                  </a:lnTo>
                  <a:lnTo>
                    <a:pt x="72390" y="24130"/>
                  </a:lnTo>
                  <a:lnTo>
                    <a:pt x="109982" y="38100"/>
                  </a:lnTo>
                  <a:lnTo>
                    <a:pt x="128270" y="45720"/>
                  </a:lnTo>
                  <a:lnTo>
                    <a:pt x="146050" y="52070"/>
                  </a:lnTo>
                  <a:lnTo>
                    <a:pt x="163195" y="59690"/>
                  </a:lnTo>
                  <a:lnTo>
                    <a:pt x="179451" y="66040"/>
                  </a:lnTo>
                  <a:lnTo>
                    <a:pt x="194691" y="73660"/>
                  </a:lnTo>
                  <a:lnTo>
                    <a:pt x="208661" y="80010"/>
                  </a:lnTo>
                  <a:lnTo>
                    <a:pt x="221234" y="86360"/>
                  </a:lnTo>
                  <a:lnTo>
                    <a:pt x="232283" y="92710"/>
                  </a:lnTo>
                  <a:lnTo>
                    <a:pt x="248666" y="104140"/>
                  </a:lnTo>
                  <a:lnTo>
                    <a:pt x="253619" y="109220"/>
                  </a:lnTo>
                  <a:lnTo>
                    <a:pt x="251968" y="107950"/>
                  </a:lnTo>
                  <a:lnTo>
                    <a:pt x="255206" y="113030"/>
                  </a:lnTo>
                  <a:lnTo>
                    <a:pt x="255460" y="113499"/>
                  </a:lnTo>
                  <a:lnTo>
                    <a:pt x="255397" y="113030"/>
                  </a:lnTo>
                  <a:lnTo>
                    <a:pt x="255638" y="113715"/>
                  </a:lnTo>
                  <a:lnTo>
                    <a:pt x="255714" y="113931"/>
                  </a:lnTo>
                  <a:lnTo>
                    <a:pt x="255841" y="114173"/>
                  </a:lnTo>
                  <a:lnTo>
                    <a:pt x="256006" y="114084"/>
                  </a:lnTo>
                  <a:lnTo>
                    <a:pt x="256184" y="113880"/>
                  </a:lnTo>
                  <a:lnTo>
                    <a:pt x="257175" y="113030"/>
                  </a:lnTo>
                  <a:lnTo>
                    <a:pt x="256057" y="114350"/>
                  </a:lnTo>
                  <a:lnTo>
                    <a:pt x="281368" y="114947"/>
                  </a:lnTo>
                  <a:lnTo>
                    <a:pt x="281368" y="114414"/>
                  </a:lnTo>
                  <a:close/>
                </a:path>
                <a:path w="1511300" h="863600">
                  <a:moveTo>
                    <a:pt x="281432" y="118110"/>
                  </a:moveTo>
                  <a:lnTo>
                    <a:pt x="281381" y="115570"/>
                  </a:lnTo>
                  <a:lnTo>
                    <a:pt x="281368" y="114947"/>
                  </a:lnTo>
                  <a:lnTo>
                    <a:pt x="255841" y="114947"/>
                  </a:lnTo>
                  <a:lnTo>
                    <a:pt x="255854" y="115112"/>
                  </a:lnTo>
                  <a:lnTo>
                    <a:pt x="255739" y="114947"/>
                  </a:lnTo>
                  <a:lnTo>
                    <a:pt x="255651" y="115570"/>
                  </a:lnTo>
                  <a:lnTo>
                    <a:pt x="255651" y="114947"/>
                  </a:lnTo>
                  <a:lnTo>
                    <a:pt x="255524" y="115036"/>
                  </a:lnTo>
                  <a:lnTo>
                    <a:pt x="255485" y="114846"/>
                  </a:lnTo>
                  <a:lnTo>
                    <a:pt x="255257" y="114947"/>
                  </a:lnTo>
                  <a:lnTo>
                    <a:pt x="254977" y="114947"/>
                  </a:lnTo>
                  <a:lnTo>
                    <a:pt x="254254" y="115570"/>
                  </a:lnTo>
                  <a:lnTo>
                    <a:pt x="252222" y="116840"/>
                  </a:lnTo>
                  <a:lnTo>
                    <a:pt x="248158" y="118110"/>
                  </a:lnTo>
                  <a:lnTo>
                    <a:pt x="243332" y="120650"/>
                  </a:lnTo>
                  <a:lnTo>
                    <a:pt x="236855" y="123190"/>
                  </a:lnTo>
                  <a:lnTo>
                    <a:pt x="229743" y="125730"/>
                  </a:lnTo>
                  <a:lnTo>
                    <a:pt x="221488" y="127000"/>
                  </a:lnTo>
                  <a:lnTo>
                    <a:pt x="212598" y="129540"/>
                  </a:lnTo>
                  <a:lnTo>
                    <a:pt x="203200" y="132080"/>
                  </a:lnTo>
                  <a:lnTo>
                    <a:pt x="182753" y="137160"/>
                  </a:lnTo>
                  <a:lnTo>
                    <a:pt x="160782" y="140970"/>
                  </a:lnTo>
                  <a:lnTo>
                    <a:pt x="115316" y="151130"/>
                  </a:lnTo>
                  <a:lnTo>
                    <a:pt x="72009" y="160020"/>
                  </a:lnTo>
                  <a:lnTo>
                    <a:pt x="28448" y="172720"/>
                  </a:lnTo>
                  <a:lnTo>
                    <a:pt x="26924" y="173304"/>
                  </a:lnTo>
                  <a:lnTo>
                    <a:pt x="26924" y="201930"/>
                  </a:lnTo>
                  <a:lnTo>
                    <a:pt x="26504" y="202285"/>
                  </a:lnTo>
                  <a:lnTo>
                    <a:pt x="25844" y="202692"/>
                  </a:lnTo>
                  <a:lnTo>
                    <a:pt x="26479" y="202234"/>
                  </a:lnTo>
                  <a:lnTo>
                    <a:pt x="26352" y="202234"/>
                  </a:lnTo>
                  <a:lnTo>
                    <a:pt x="26924" y="201930"/>
                  </a:lnTo>
                  <a:lnTo>
                    <a:pt x="26924" y="173304"/>
                  </a:lnTo>
                  <a:lnTo>
                    <a:pt x="26543" y="173443"/>
                  </a:lnTo>
                  <a:lnTo>
                    <a:pt x="26543" y="200660"/>
                  </a:lnTo>
                  <a:lnTo>
                    <a:pt x="26428" y="200533"/>
                  </a:lnTo>
                  <a:lnTo>
                    <a:pt x="26263" y="200266"/>
                  </a:lnTo>
                  <a:lnTo>
                    <a:pt x="26263" y="201930"/>
                  </a:lnTo>
                  <a:lnTo>
                    <a:pt x="26073" y="202234"/>
                  </a:lnTo>
                  <a:lnTo>
                    <a:pt x="25869" y="202539"/>
                  </a:lnTo>
                  <a:lnTo>
                    <a:pt x="25920" y="202234"/>
                  </a:lnTo>
                  <a:lnTo>
                    <a:pt x="25793" y="202387"/>
                  </a:lnTo>
                  <a:lnTo>
                    <a:pt x="25717" y="201930"/>
                  </a:lnTo>
                  <a:lnTo>
                    <a:pt x="25527" y="202234"/>
                  </a:lnTo>
                  <a:lnTo>
                    <a:pt x="25641" y="200533"/>
                  </a:lnTo>
                  <a:lnTo>
                    <a:pt x="25590" y="199390"/>
                  </a:lnTo>
                  <a:lnTo>
                    <a:pt x="25565" y="199047"/>
                  </a:lnTo>
                  <a:lnTo>
                    <a:pt x="25641" y="199186"/>
                  </a:lnTo>
                  <a:lnTo>
                    <a:pt x="25590" y="199390"/>
                  </a:lnTo>
                  <a:lnTo>
                    <a:pt x="25844" y="199745"/>
                  </a:lnTo>
                  <a:lnTo>
                    <a:pt x="25755" y="199390"/>
                  </a:lnTo>
                  <a:lnTo>
                    <a:pt x="25844" y="199745"/>
                  </a:lnTo>
                  <a:lnTo>
                    <a:pt x="25958" y="200533"/>
                  </a:lnTo>
                  <a:lnTo>
                    <a:pt x="26047" y="201028"/>
                  </a:lnTo>
                  <a:lnTo>
                    <a:pt x="26162" y="200660"/>
                  </a:lnTo>
                  <a:lnTo>
                    <a:pt x="26060" y="201472"/>
                  </a:lnTo>
                  <a:lnTo>
                    <a:pt x="26136" y="201701"/>
                  </a:lnTo>
                  <a:lnTo>
                    <a:pt x="26035" y="201472"/>
                  </a:lnTo>
                  <a:lnTo>
                    <a:pt x="25920" y="202234"/>
                  </a:lnTo>
                  <a:lnTo>
                    <a:pt x="26225" y="201955"/>
                  </a:lnTo>
                  <a:lnTo>
                    <a:pt x="26263" y="200266"/>
                  </a:lnTo>
                  <a:lnTo>
                    <a:pt x="25908" y="199631"/>
                  </a:lnTo>
                  <a:lnTo>
                    <a:pt x="26454" y="200533"/>
                  </a:lnTo>
                  <a:lnTo>
                    <a:pt x="26543" y="200660"/>
                  </a:lnTo>
                  <a:lnTo>
                    <a:pt x="26543" y="173443"/>
                  </a:lnTo>
                  <a:lnTo>
                    <a:pt x="25336" y="173901"/>
                  </a:lnTo>
                  <a:lnTo>
                    <a:pt x="25336" y="203365"/>
                  </a:lnTo>
                  <a:lnTo>
                    <a:pt x="24917" y="203746"/>
                  </a:lnTo>
                  <a:lnTo>
                    <a:pt x="25336" y="203365"/>
                  </a:lnTo>
                  <a:lnTo>
                    <a:pt x="25336" y="173901"/>
                  </a:lnTo>
                  <a:lnTo>
                    <a:pt x="25146" y="173977"/>
                  </a:lnTo>
                  <a:lnTo>
                    <a:pt x="25146" y="203200"/>
                  </a:lnTo>
                  <a:lnTo>
                    <a:pt x="25044" y="203454"/>
                  </a:lnTo>
                  <a:lnTo>
                    <a:pt x="24714" y="203733"/>
                  </a:lnTo>
                  <a:lnTo>
                    <a:pt x="25146" y="203200"/>
                  </a:lnTo>
                  <a:lnTo>
                    <a:pt x="25146" y="173977"/>
                  </a:lnTo>
                  <a:lnTo>
                    <a:pt x="21717" y="175260"/>
                  </a:lnTo>
                  <a:lnTo>
                    <a:pt x="15748" y="179070"/>
                  </a:lnTo>
                  <a:lnTo>
                    <a:pt x="9906" y="182880"/>
                  </a:lnTo>
                  <a:lnTo>
                    <a:pt x="9271" y="182880"/>
                  </a:lnTo>
                  <a:lnTo>
                    <a:pt x="4953" y="187960"/>
                  </a:lnTo>
                  <a:lnTo>
                    <a:pt x="4318" y="187960"/>
                  </a:lnTo>
                  <a:lnTo>
                    <a:pt x="3683" y="189230"/>
                  </a:lnTo>
                  <a:lnTo>
                    <a:pt x="2032" y="191770"/>
                  </a:lnTo>
                  <a:lnTo>
                    <a:pt x="1270" y="194310"/>
                  </a:lnTo>
                  <a:lnTo>
                    <a:pt x="762" y="195580"/>
                  </a:lnTo>
                  <a:lnTo>
                    <a:pt x="508" y="196850"/>
                  </a:lnTo>
                  <a:lnTo>
                    <a:pt x="381" y="198120"/>
                  </a:lnTo>
                  <a:lnTo>
                    <a:pt x="254" y="199390"/>
                  </a:lnTo>
                  <a:lnTo>
                    <a:pt x="139" y="200533"/>
                  </a:lnTo>
                  <a:lnTo>
                    <a:pt x="114" y="203746"/>
                  </a:lnTo>
                  <a:lnTo>
                    <a:pt x="1143" y="208280"/>
                  </a:lnTo>
                  <a:lnTo>
                    <a:pt x="1524" y="209550"/>
                  </a:lnTo>
                  <a:lnTo>
                    <a:pt x="2032" y="210820"/>
                  </a:lnTo>
                  <a:lnTo>
                    <a:pt x="2794" y="210820"/>
                  </a:lnTo>
                  <a:lnTo>
                    <a:pt x="4699" y="214630"/>
                  </a:lnTo>
                  <a:lnTo>
                    <a:pt x="5080" y="215900"/>
                  </a:lnTo>
                  <a:lnTo>
                    <a:pt x="6223" y="215900"/>
                  </a:lnTo>
                  <a:lnTo>
                    <a:pt x="9017" y="219710"/>
                  </a:lnTo>
                  <a:lnTo>
                    <a:pt x="47498" y="241300"/>
                  </a:lnTo>
                  <a:lnTo>
                    <a:pt x="64135" y="248920"/>
                  </a:lnTo>
                  <a:lnTo>
                    <a:pt x="81915" y="255270"/>
                  </a:lnTo>
                  <a:lnTo>
                    <a:pt x="100203" y="262890"/>
                  </a:lnTo>
                  <a:lnTo>
                    <a:pt x="136398" y="275590"/>
                  </a:lnTo>
                  <a:lnTo>
                    <a:pt x="152908" y="283210"/>
                  </a:lnTo>
                  <a:lnTo>
                    <a:pt x="160401" y="285750"/>
                  </a:lnTo>
                  <a:lnTo>
                    <a:pt x="167386" y="289560"/>
                  </a:lnTo>
                  <a:lnTo>
                    <a:pt x="173863" y="293370"/>
                  </a:lnTo>
                  <a:lnTo>
                    <a:pt x="179324" y="295910"/>
                  </a:lnTo>
                  <a:lnTo>
                    <a:pt x="184277" y="299720"/>
                  </a:lnTo>
                  <a:lnTo>
                    <a:pt x="187706" y="302260"/>
                  </a:lnTo>
                  <a:lnTo>
                    <a:pt x="189166" y="303530"/>
                  </a:lnTo>
                  <a:lnTo>
                    <a:pt x="190169" y="304368"/>
                  </a:lnTo>
                  <a:lnTo>
                    <a:pt x="190995" y="305206"/>
                  </a:lnTo>
                  <a:lnTo>
                    <a:pt x="190995" y="306082"/>
                  </a:lnTo>
                  <a:lnTo>
                    <a:pt x="190995" y="305206"/>
                  </a:lnTo>
                  <a:lnTo>
                    <a:pt x="190093" y="304368"/>
                  </a:lnTo>
                  <a:lnTo>
                    <a:pt x="190855" y="305435"/>
                  </a:lnTo>
                  <a:lnTo>
                    <a:pt x="190588" y="305866"/>
                  </a:lnTo>
                  <a:lnTo>
                    <a:pt x="190766" y="305714"/>
                  </a:lnTo>
                  <a:lnTo>
                    <a:pt x="190652" y="305917"/>
                  </a:lnTo>
                  <a:lnTo>
                    <a:pt x="190347" y="306133"/>
                  </a:lnTo>
                  <a:lnTo>
                    <a:pt x="190131" y="306438"/>
                  </a:lnTo>
                  <a:lnTo>
                    <a:pt x="189230" y="307340"/>
                  </a:lnTo>
                  <a:lnTo>
                    <a:pt x="186817" y="309880"/>
                  </a:lnTo>
                  <a:lnTo>
                    <a:pt x="183642" y="312420"/>
                  </a:lnTo>
                  <a:lnTo>
                    <a:pt x="179324" y="314960"/>
                  </a:lnTo>
                  <a:lnTo>
                    <a:pt x="174117" y="318770"/>
                  </a:lnTo>
                  <a:lnTo>
                    <a:pt x="168148" y="321310"/>
                  </a:lnTo>
                  <a:lnTo>
                    <a:pt x="154305" y="328930"/>
                  </a:lnTo>
                  <a:lnTo>
                    <a:pt x="138557" y="335280"/>
                  </a:lnTo>
                  <a:lnTo>
                    <a:pt x="121666" y="342900"/>
                  </a:lnTo>
                  <a:lnTo>
                    <a:pt x="104013" y="349250"/>
                  </a:lnTo>
                  <a:lnTo>
                    <a:pt x="68961" y="363220"/>
                  </a:lnTo>
                  <a:lnTo>
                    <a:pt x="52578" y="370840"/>
                  </a:lnTo>
                  <a:lnTo>
                    <a:pt x="37973" y="377190"/>
                  </a:lnTo>
                  <a:lnTo>
                    <a:pt x="30988" y="379730"/>
                  </a:lnTo>
                  <a:lnTo>
                    <a:pt x="24765" y="383540"/>
                  </a:lnTo>
                  <a:lnTo>
                    <a:pt x="19304" y="387350"/>
                  </a:lnTo>
                  <a:lnTo>
                    <a:pt x="14224" y="389890"/>
                  </a:lnTo>
                  <a:lnTo>
                    <a:pt x="10033" y="393700"/>
                  </a:lnTo>
                  <a:lnTo>
                    <a:pt x="9525" y="393700"/>
                  </a:lnTo>
                  <a:lnTo>
                    <a:pt x="8636" y="394970"/>
                  </a:lnTo>
                  <a:lnTo>
                    <a:pt x="6096" y="397510"/>
                  </a:lnTo>
                  <a:lnTo>
                    <a:pt x="5461" y="398780"/>
                  </a:lnTo>
                  <a:lnTo>
                    <a:pt x="4445" y="400050"/>
                  </a:lnTo>
                  <a:lnTo>
                    <a:pt x="2794" y="402590"/>
                  </a:lnTo>
                  <a:lnTo>
                    <a:pt x="1524" y="405130"/>
                  </a:lnTo>
                  <a:lnTo>
                    <a:pt x="1270" y="406400"/>
                  </a:lnTo>
                  <a:lnTo>
                    <a:pt x="254" y="410210"/>
                  </a:lnTo>
                  <a:lnTo>
                    <a:pt x="342" y="413156"/>
                  </a:lnTo>
                  <a:lnTo>
                    <a:pt x="1143" y="416560"/>
                  </a:lnTo>
                  <a:lnTo>
                    <a:pt x="1397" y="417830"/>
                  </a:lnTo>
                  <a:lnTo>
                    <a:pt x="2032" y="419100"/>
                  </a:lnTo>
                  <a:lnTo>
                    <a:pt x="2921" y="420370"/>
                  </a:lnTo>
                  <a:lnTo>
                    <a:pt x="5080" y="424180"/>
                  </a:lnTo>
                  <a:lnTo>
                    <a:pt x="5842" y="425450"/>
                  </a:lnTo>
                  <a:lnTo>
                    <a:pt x="6731" y="426720"/>
                  </a:lnTo>
                  <a:lnTo>
                    <a:pt x="9271" y="427990"/>
                  </a:lnTo>
                  <a:lnTo>
                    <a:pt x="9779" y="429260"/>
                  </a:lnTo>
                  <a:lnTo>
                    <a:pt x="10287" y="429260"/>
                  </a:lnTo>
                  <a:lnTo>
                    <a:pt x="14224" y="431800"/>
                  </a:lnTo>
                  <a:lnTo>
                    <a:pt x="19812" y="434340"/>
                  </a:lnTo>
                  <a:lnTo>
                    <a:pt x="25146" y="436880"/>
                  </a:lnTo>
                  <a:lnTo>
                    <a:pt x="31496" y="438150"/>
                  </a:lnTo>
                  <a:lnTo>
                    <a:pt x="38227" y="440690"/>
                  </a:lnTo>
                  <a:lnTo>
                    <a:pt x="52451" y="444500"/>
                  </a:lnTo>
                  <a:lnTo>
                    <a:pt x="68453" y="447040"/>
                  </a:lnTo>
                  <a:lnTo>
                    <a:pt x="102743" y="452120"/>
                  </a:lnTo>
                  <a:lnTo>
                    <a:pt x="120269" y="455930"/>
                  </a:lnTo>
                  <a:lnTo>
                    <a:pt x="167386" y="463550"/>
                  </a:lnTo>
                  <a:lnTo>
                    <a:pt x="184531" y="468630"/>
                  </a:lnTo>
                  <a:lnTo>
                    <a:pt x="187058" y="469404"/>
                  </a:lnTo>
                  <a:lnTo>
                    <a:pt x="181991" y="472440"/>
                  </a:lnTo>
                  <a:lnTo>
                    <a:pt x="173482" y="476250"/>
                  </a:lnTo>
                  <a:lnTo>
                    <a:pt x="163195" y="481330"/>
                  </a:lnTo>
                  <a:lnTo>
                    <a:pt x="151765" y="486410"/>
                  </a:lnTo>
                  <a:lnTo>
                    <a:pt x="114935" y="501650"/>
                  </a:lnTo>
                  <a:lnTo>
                    <a:pt x="103124" y="506730"/>
                  </a:lnTo>
                  <a:lnTo>
                    <a:pt x="92456" y="513080"/>
                  </a:lnTo>
                  <a:lnTo>
                    <a:pt x="89903" y="514451"/>
                  </a:lnTo>
                  <a:lnTo>
                    <a:pt x="89903" y="543140"/>
                  </a:lnTo>
                  <a:lnTo>
                    <a:pt x="89839" y="543280"/>
                  </a:lnTo>
                  <a:lnTo>
                    <a:pt x="89776" y="543407"/>
                  </a:lnTo>
                  <a:lnTo>
                    <a:pt x="89535" y="543140"/>
                  </a:lnTo>
                  <a:lnTo>
                    <a:pt x="89750" y="543458"/>
                  </a:lnTo>
                  <a:lnTo>
                    <a:pt x="89509" y="543140"/>
                  </a:lnTo>
                  <a:lnTo>
                    <a:pt x="89547" y="543598"/>
                  </a:lnTo>
                  <a:lnTo>
                    <a:pt x="89496" y="543140"/>
                  </a:lnTo>
                  <a:lnTo>
                    <a:pt x="88900" y="542290"/>
                  </a:lnTo>
                  <a:lnTo>
                    <a:pt x="89535" y="543140"/>
                  </a:lnTo>
                  <a:lnTo>
                    <a:pt x="89827" y="543140"/>
                  </a:lnTo>
                  <a:lnTo>
                    <a:pt x="89903" y="514451"/>
                  </a:lnTo>
                  <a:lnTo>
                    <a:pt x="82931" y="518160"/>
                  </a:lnTo>
                  <a:lnTo>
                    <a:pt x="78486" y="520700"/>
                  </a:lnTo>
                  <a:lnTo>
                    <a:pt x="74549" y="524510"/>
                  </a:lnTo>
                  <a:lnTo>
                    <a:pt x="71120" y="528320"/>
                  </a:lnTo>
                  <a:lnTo>
                    <a:pt x="70612" y="528320"/>
                  </a:lnTo>
                  <a:lnTo>
                    <a:pt x="70104" y="529590"/>
                  </a:lnTo>
                  <a:lnTo>
                    <a:pt x="69723" y="529590"/>
                  </a:lnTo>
                  <a:lnTo>
                    <a:pt x="67945" y="532130"/>
                  </a:lnTo>
                  <a:lnTo>
                    <a:pt x="67437" y="533400"/>
                  </a:lnTo>
                  <a:lnTo>
                    <a:pt x="66929" y="533400"/>
                  </a:lnTo>
                  <a:lnTo>
                    <a:pt x="66675" y="534670"/>
                  </a:lnTo>
                  <a:lnTo>
                    <a:pt x="65532" y="537210"/>
                  </a:lnTo>
                  <a:lnTo>
                    <a:pt x="65024" y="538480"/>
                  </a:lnTo>
                  <a:lnTo>
                    <a:pt x="64770" y="539750"/>
                  </a:lnTo>
                  <a:lnTo>
                    <a:pt x="64516" y="539750"/>
                  </a:lnTo>
                  <a:lnTo>
                    <a:pt x="64312" y="541020"/>
                  </a:lnTo>
                  <a:lnTo>
                    <a:pt x="64249" y="547370"/>
                  </a:lnTo>
                  <a:lnTo>
                    <a:pt x="64389" y="548640"/>
                  </a:lnTo>
                  <a:lnTo>
                    <a:pt x="64516" y="549910"/>
                  </a:lnTo>
                  <a:lnTo>
                    <a:pt x="65532" y="552450"/>
                  </a:lnTo>
                  <a:lnTo>
                    <a:pt x="66675" y="554990"/>
                  </a:lnTo>
                  <a:lnTo>
                    <a:pt x="67056" y="556260"/>
                  </a:lnTo>
                  <a:lnTo>
                    <a:pt x="67564" y="556260"/>
                  </a:lnTo>
                  <a:lnTo>
                    <a:pt x="68072" y="557530"/>
                  </a:lnTo>
                  <a:lnTo>
                    <a:pt x="69977" y="560070"/>
                  </a:lnTo>
                  <a:lnTo>
                    <a:pt x="70358" y="560070"/>
                  </a:lnTo>
                  <a:lnTo>
                    <a:pt x="73660" y="563880"/>
                  </a:lnTo>
                  <a:lnTo>
                    <a:pt x="77978" y="567690"/>
                  </a:lnTo>
                  <a:lnTo>
                    <a:pt x="82296" y="570230"/>
                  </a:lnTo>
                  <a:lnTo>
                    <a:pt x="91948" y="576580"/>
                  </a:lnTo>
                  <a:lnTo>
                    <a:pt x="102870" y="581660"/>
                  </a:lnTo>
                  <a:lnTo>
                    <a:pt x="114808" y="586740"/>
                  </a:lnTo>
                  <a:lnTo>
                    <a:pt x="139827" y="596900"/>
                  </a:lnTo>
                  <a:lnTo>
                    <a:pt x="163703" y="607060"/>
                  </a:lnTo>
                  <a:lnTo>
                    <a:pt x="173990" y="610870"/>
                  </a:lnTo>
                  <a:lnTo>
                    <a:pt x="182880" y="615950"/>
                  </a:lnTo>
                  <a:lnTo>
                    <a:pt x="189357" y="621030"/>
                  </a:lnTo>
                  <a:lnTo>
                    <a:pt x="190144" y="621601"/>
                  </a:lnTo>
                  <a:lnTo>
                    <a:pt x="190525" y="621868"/>
                  </a:lnTo>
                  <a:lnTo>
                    <a:pt x="191287" y="622452"/>
                  </a:lnTo>
                  <a:lnTo>
                    <a:pt x="191439" y="622592"/>
                  </a:lnTo>
                  <a:lnTo>
                    <a:pt x="191719" y="622592"/>
                  </a:lnTo>
                  <a:lnTo>
                    <a:pt x="191922" y="622973"/>
                  </a:lnTo>
                  <a:lnTo>
                    <a:pt x="191871" y="622452"/>
                  </a:lnTo>
                  <a:lnTo>
                    <a:pt x="191795" y="621868"/>
                  </a:lnTo>
                  <a:lnTo>
                    <a:pt x="191503" y="622452"/>
                  </a:lnTo>
                  <a:lnTo>
                    <a:pt x="191782" y="621868"/>
                  </a:lnTo>
                  <a:lnTo>
                    <a:pt x="191782" y="621449"/>
                  </a:lnTo>
                  <a:lnTo>
                    <a:pt x="191909" y="621868"/>
                  </a:lnTo>
                  <a:lnTo>
                    <a:pt x="191960" y="623036"/>
                  </a:lnTo>
                  <a:lnTo>
                    <a:pt x="192087" y="622452"/>
                  </a:lnTo>
                  <a:lnTo>
                    <a:pt x="192163" y="621309"/>
                  </a:lnTo>
                  <a:lnTo>
                    <a:pt x="192087" y="622452"/>
                  </a:lnTo>
                  <a:lnTo>
                    <a:pt x="192087" y="622592"/>
                  </a:lnTo>
                  <a:lnTo>
                    <a:pt x="192316" y="623379"/>
                  </a:lnTo>
                  <a:lnTo>
                    <a:pt x="217805" y="623379"/>
                  </a:lnTo>
                  <a:lnTo>
                    <a:pt x="217703" y="620382"/>
                  </a:lnTo>
                  <a:lnTo>
                    <a:pt x="217614" y="619760"/>
                  </a:lnTo>
                  <a:lnTo>
                    <a:pt x="217512" y="619150"/>
                  </a:lnTo>
                  <a:lnTo>
                    <a:pt x="217424" y="618490"/>
                  </a:lnTo>
                  <a:lnTo>
                    <a:pt x="217297" y="617220"/>
                  </a:lnTo>
                  <a:lnTo>
                    <a:pt x="217043" y="615950"/>
                  </a:lnTo>
                  <a:lnTo>
                    <a:pt x="215519" y="612140"/>
                  </a:lnTo>
                  <a:lnTo>
                    <a:pt x="215138" y="610870"/>
                  </a:lnTo>
                  <a:lnTo>
                    <a:pt x="214757" y="610870"/>
                  </a:lnTo>
                  <a:lnTo>
                    <a:pt x="214249" y="609600"/>
                  </a:lnTo>
                  <a:lnTo>
                    <a:pt x="212471" y="607060"/>
                  </a:lnTo>
                  <a:lnTo>
                    <a:pt x="212090" y="607060"/>
                  </a:lnTo>
                  <a:lnTo>
                    <a:pt x="211709" y="605790"/>
                  </a:lnTo>
                  <a:lnTo>
                    <a:pt x="207772" y="601980"/>
                  </a:lnTo>
                  <a:lnTo>
                    <a:pt x="203708" y="599440"/>
                  </a:lnTo>
                  <a:lnTo>
                    <a:pt x="194945" y="593090"/>
                  </a:lnTo>
                  <a:lnTo>
                    <a:pt x="192798" y="592010"/>
                  </a:lnTo>
                  <a:lnTo>
                    <a:pt x="192798" y="619150"/>
                  </a:lnTo>
                  <a:lnTo>
                    <a:pt x="192608" y="619366"/>
                  </a:lnTo>
                  <a:lnTo>
                    <a:pt x="192608" y="619645"/>
                  </a:lnTo>
                  <a:lnTo>
                    <a:pt x="192303" y="620115"/>
                  </a:lnTo>
                  <a:lnTo>
                    <a:pt x="192608" y="619645"/>
                  </a:lnTo>
                  <a:lnTo>
                    <a:pt x="192608" y="619366"/>
                  </a:lnTo>
                  <a:lnTo>
                    <a:pt x="192481" y="619506"/>
                  </a:lnTo>
                  <a:lnTo>
                    <a:pt x="192303" y="619671"/>
                  </a:lnTo>
                  <a:lnTo>
                    <a:pt x="192798" y="619150"/>
                  </a:lnTo>
                  <a:lnTo>
                    <a:pt x="192798" y="592010"/>
                  </a:lnTo>
                  <a:lnTo>
                    <a:pt x="192201" y="591705"/>
                  </a:lnTo>
                  <a:lnTo>
                    <a:pt x="192201" y="620750"/>
                  </a:lnTo>
                  <a:lnTo>
                    <a:pt x="192189" y="621030"/>
                  </a:lnTo>
                  <a:lnTo>
                    <a:pt x="191998" y="621309"/>
                  </a:lnTo>
                  <a:lnTo>
                    <a:pt x="192201" y="620750"/>
                  </a:lnTo>
                  <a:lnTo>
                    <a:pt x="192201" y="591705"/>
                  </a:lnTo>
                  <a:lnTo>
                    <a:pt x="192074" y="591642"/>
                  </a:lnTo>
                  <a:lnTo>
                    <a:pt x="192074" y="620420"/>
                  </a:lnTo>
                  <a:lnTo>
                    <a:pt x="191693" y="621030"/>
                  </a:lnTo>
                  <a:lnTo>
                    <a:pt x="192074" y="620420"/>
                  </a:lnTo>
                  <a:lnTo>
                    <a:pt x="192074" y="591642"/>
                  </a:lnTo>
                  <a:lnTo>
                    <a:pt x="184912" y="588010"/>
                  </a:lnTo>
                  <a:lnTo>
                    <a:pt x="173736" y="582930"/>
                  </a:lnTo>
                  <a:lnTo>
                    <a:pt x="161798" y="577850"/>
                  </a:lnTo>
                  <a:lnTo>
                    <a:pt x="137033" y="567690"/>
                  </a:lnTo>
                  <a:lnTo>
                    <a:pt x="125222" y="562610"/>
                  </a:lnTo>
                  <a:lnTo>
                    <a:pt x="114300" y="557530"/>
                  </a:lnTo>
                  <a:lnTo>
                    <a:pt x="104902" y="553720"/>
                  </a:lnTo>
                  <a:lnTo>
                    <a:pt x="96901" y="548640"/>
                  </a:lnTo>
                  <a:lnTo>
                    <a:pt x="93980" y="547370"/>
                  </a:lnTo>
                  <a:lnTo>
                    <a:pt x="92202" y="546201"/>
                  </a:lnTo>
                  <a:lnTo>
                    <a:pt x="91821" y="545846"/>
                  </a:lnTo>
                  <a:lnTo>
                    <a:pt x="90995" y="545033"/>
                  </a:lnTo>
                  <a:lnTo>
                    <a:pt x="90627" y="544728"/>
                  </a:lnTo>
                  <a:lnTo>
                    <a:pt x="90627" y="545223"/>
                  </a:lnTo>
                  <a:lnTo>
                    <a:pt x="89916" y="545744"/>
                  </a:lnTo>
                  <a:lnTo>
                    <a:pt x="89890" y="546112"/>
                  </a:lnTo>
                  <a:lnTo>
                    <a:pt x="89839" y="545846"/>
                  </a:lnTo>
                  <a:lnTo>
                    <a:pt x="89662" y="546201"/>
                  </a:lnTo>
                  <a:lnTo>
                    <a:pt x="89319" y="546976"/>
                  </a:lnTo>
                  <a:lnTo>
                    <a:pt x="89154" y="547370"/>
                  </a:lnTo>
                  <a:lnTo>
                    <a:pt x="89027" y="547370"/>
                  </a:lnTo>
                  <a:lnTo>
                    <a:pt x="89293" y="547014"/>
                  </a:lnTo>
                  <a:lnTo>
                    <a:pt x="89535" y="546354"/>
                  </a:lnTo>
                  <a:lnTo>
                    <a:pt x="89611" y="546201"/>
                  </a:lnTo>
                  <a:lnTo>
                    <a:pt x="89789" y="545846"/>
                  </a:lnTo>
                  <a:lnTo>
                    <a:pt x="89293" y="546201"/>
                  </a:lnTo>
                  <a:lnTo>
                    <a:pt x="89763" y="545846"/>
                  </a:lnTo>
                  <a:lnTo>
                    <a:pt x="89839" y="545630"/>
                  </a:lnTo>
                  <a:lnTo>
                    <a:pt x="89839" y="545757"/>
                  </a:lnTo>
                  <a:lnTo>
                    <a:pt x="90093" y="545223"/>
                  </a:lnTo>
                  <a:lnTo>
                    <a:pt x="90131" y="545033"/>
                  </a:lnTo>
                  <a:lnTo>
                    <a:pt x="89941" y="545655"/>
                  </a:lnTo>
                  <a:lnTo>
                    <a:pt x="90627" y="545223"/>
                  </a:lnTo>
                  <a:lnTo>
                    <a:pt x="90627" y="544728"/>
                  </a:lnTo>
                  <a:lnTo>
                    <a:pt x="90322" y="544385"/>
                  </a:lnTo>
                  <a:lnTo>
                    <a:pt x="90322" y="545033"/>
                  </a:lnTo>
                  <a:lnTo>
                    <a:pt x="90093" y="544588"/>
                  </a:lnTo>
                  <a:lnTo>
                    <a:pt x="90322" y="545033"/>
                  </a:lnTo>
                  <a:lnTo>
                    <a:pt x="90322" y="544385"/>
                  </a:lnTo>
                  <a:lnTo>
                    <a:pt x="90106" y="544144"/>
                  </a:lnTo>
                  <a:lnTo>
                    <a:pt x="89916" y="544144"/>
                  </a:lnTo>
                  <a:lnTo>
                    <a:pt x="89865" y="545096"/>
                  </a:lnTo>
                  <a:lnTo>
                    <a:pt x="89839" y="544144"/>
                  </a:lnTo>
                  <a:lnTo>
                    <a:pt x="89560" y="543610"/>
                  </a:lnTo>
                  <a:lnTo>
                    <a:pt x="89700" y="543598"/>
                  </a:lnTo>
                  <a:lnTo>
                    <a:pt x="89750" y="543801"/>
                  </a:lnTo>
                  <a:lnTo>
                    <a:pt x="89827" y="544055"/>
                  </a:lnTo>
                  <a:lnTo>
                    <a:pt x="89827" y="543877"/>
                  </a:lnTo>
                  <a:lnTo>
                    <a:pt x="89827" y="543598"/>
                  </a:lnTo>
                  <a:lnTo>
                    <a:pt x="90106" y="544144"/>
                  </a:lnTo>
                  <a:lnTo>
                    <a:pt x="90779" y="544830"/>
                  </a:lnTo>
                  <a:lnTo>
                    <a:pt x="90944" y="545033"/>
                  </a:lnTo>
                  <a:lnTo>
                    <a:pt x="91770" y="544144"/>
                  </a:lnTo>
                  <a:lnTo>
                    <a:pt x="93345" y="542290"/>
                  </a:lnTo>
                  <a:lnTo>
                    <a:pt x="96393" y="541020"/>
                  </a:lnTo>
                  <a:lnTo>
                    <a:pt x="104140" y="535940"/>
                  </a:lnTo>
                  <a:lnTo>
                    <a:pt x="114046" y="530860"/>
                  </a:lnTo>
                  <a:lnTo>
                    <a:pt x="125095" y="525780"/>
                  </a:lnTo>
                  <a:lnTo>
                    <a:pt x="149606" y="515620"/>
                  </a:lnTo>
                  <a:lnTo>
                    <a:pt x="185420" y="499110"/>
                  </a:lnTo>
                  <a:lnTo>
                    <a:pt x="195707" y="494030"/>
                  </a:lnTo>
                  <a:lnTo>
                    <a:pt x="204597" y="488950"/>
                  </a:lnTo>
                  <a:lnTo>
                    <a:pt x="208407" y="485140"/>
                  </a:lnTo>
                  <a:lnTo>
                    <a:pt x="211836" y="481330"/>
                  </a:lnTo>
                  <a:lnTo>
                    <a:pt x="213614" y="480060"/>
                  </a:lnTo>
                  <a:lnTo>
                    <a:pt x="214376" y="478790"/>
                  </a:lnTo>
                  <a:lnTo>
                    <a:pt x="215011" y="477520"/>
                  </a:lnTo>
                  <a:lnTo>
                    <a:pt x="215519" y="476250"/>
                  </a:lnTo>
                  <a:lnTo>
                    <a:pt x="216535" y="474980"/>
                  </a:lnTo>
                  <a:lnTo>
                    <a:pt x="217297" y="472440"/>
                  </a:lnTo>
                  <a:lnTo>
                    <a:pt x="217551" y="469900"/>
                  </a:lnTo>
                  <a:lnTo>
                    <a:pt x="217678" y="468630"/>
                  </a:lnTo>
                  <a:lnTo>
                    <a:pt x="217932" y="467360"/>
                  </a:lnTo>
                  <a:lnTo>
                    <a:pt x="217805" y="464934"/>
                  </a:lnTo>
                  <a:lnTo>
                    <a:pt x="217424" y="463550"/>
                  </a:lnTo>
                  <a:lnTo>
                    <a:pt x="216789" y="461010"/>
                  </a:lnTo>
                  <a:lnTo>
                    <a:pt x="216408" y="459740"/>
                  </a:lnTo>
                  <a:lnTo>
                    <a:pt x="215646" y="458470"/>
                  </a:lnTo>
                  <a:lnTo>
                    <a:pt x="214630" y="457200"/>
                  </a:lnTo>
                  <a:lnTo>
                    <a:pt x="213106" y="454660"/>
                  </a:lnTo>
                  <a:lnTo>
                    <a:pt x="212471" y="454660"/>
                  </a:lnTo>
                  <a:lnTo>
                    <a:pt x="211836" y="453390"/>
                  </a:lnTo>
                  <a:lnTo>
                    <a:pt x="211074" y="453390"/>
                  </a:lnTo>
                  <a:lnTo>
                    <a:pt x="208788" y="450850"/>
                  </a:lnTo>
                  <a:lnTo>
                    <a:pt x="208153" y="450850"/>
                  </a:lnTo>
                  <a:lnTo>
                    <a:pt x="207391" y="449580"/>
                  </a:lnTo>
                  <a:lnTo>
                    <a:pt x="206756" y="449580"/>
                  </a:lnTo>
                  <a:lnTo>
                    <a:pt x="202184" y="447040"/>
                  </a:lnTo>
                  <a:lnTo>
                    <a:pt x="197358" y="445770"/>
                  </a:lnTo>
                  <a:lnTo>
                    <a:pt x="194056" y="444246"/>
                  </a:lnTo>
                  <a:lnTo>
                    <a:pt x="194056" y="472440"/>
                  </a:lnTo>
                  <a:lnTo>
                    <a:pt x="193878" y="472147"/>
                  </a:lnTo>
                  <a:lnTo>
                    <a:pt x="194005" y="472224"/>
                  </a:lnTo>
                  <a:lnTo>
                    <a:pt x="194056" y="472440"/>
                  </a:lnTo>
                  <a:lnTo>
                    <a:pt x="194056" y="444246"/>
                  </a:lnTo>
                  <a:lnTo>
                    <a:pt x="193636" y="444042"/>
                  </a:lnTo>
                  <a:lnTo>
                    <a:pt x="193636" y="472020"/>
                  </a:lnTo>
                  <a:lnTo>
                    <a:pt x="193370" y="472020"/>
                  </a:lnTo>
                  <a:lnTo>
                    <a:pt x="192024" y="471182"/>
                  </a:lnTo>
                  <a:lnTo>
                    <a:pt x="192430" y="471373"/>
                  </a:lnTo>
                  <a:lnTo>
                    <a:pt x="193421" y="472020"/>
                  </a:lnTo>
                  <a:lnTo>
                    <a:pt x="193636" y="472020"/>
                  </a:lnTo>
                  <a:lnTo>
                    <a:pt x="192532" y="471182"/>
                  </a:lnTo>
                  <a:lnTo>
                    <a:pt x="192811" y="471385"/>
                  </a:lnTo>
                  <a:lnTo>
                    <a:pt x="193636" y="472020"/>
                  </a:lnTo>
                  <a:lnTo>
                    <a:pt x="193636" y="444042"/>
                  </a:lnTo>
                  <a:lnTo>
                    <a:pt x="192379" y="443458"/>
                  </a:lnTo>
                  <a:lnTo>
                    <a:pt x="192379" y="469658"/>
                  </a:lnTo>
                  <a:lnTo>
                    <a:pt x="192151" y="469404"/>
                  </a:lnTo>
                  <a:lnTo>
                    <a:pt x="191770" y="468630"/>
                  </a:lnTo>
                  <a:lnTo>
                    <a:pt x="192379" y="469658"/>
                  </a:lnTo>
                  <a:lnTo>
                    <a:pt x="192379" y="443458"/>
                  </a:lnTo>
                  <a:lnTo>
                    <a:pt x="192303" y="468630"/>
                  </a:lnTo>
                  <a:lnTo>
                    <a:pt x="192201" y="467360"/>
                  </a:lnTo>
                  <a:lnTo>
                    <a:pt x="192100" y="466090"/>
                  </a:lnTo>
                  <a:lnTo>
                    <a:pt x="191770" y="467360"/>
                  </a:lnTo>
                  <a:lnTo>
                    <a:pt x="192062" y="466090"/>
                  </a:lnTo>
                  <a:lnTo>
                    <a:pt x="192138" y="465747"/>
                  </a:lnTo>
                  <a:lnTo>
                    <a:pt x="191858" y="466090"/>
                  </a:lnTo>
                  <a:lnTo>
                    <a:pt x="192024" y="465747"/>
                  </a:lnTo>
                  <a:lnTo>
                    <a:pt x="192036" y="465315"/>
                  </a:lnTo>
                  <a:lnTo>
                    <a:pt x="191897" y="465518"/>
                  </a:lnTo>
                  <a:lnTo>
                    <a:pt x="191947" y="464934"/>
                  </a:lnTo>
                  <a:lnTo>
                    <a:pt x="192036" y="465315"/>
                  </a:lnTo>
                  <a:lnTo>
                    <a:pt x="192163" y="464934"/>
                  </a:lnTo>
                  <a:lnTo>
                    <a:pt x="192074" y="465747"/>
                  </a:lnTo>
                  <a:lnTo>
                    <a:pt x="192189" y="465518"/>
                  </a:lnTo>
                  <a:lnTo>
                    <a:pt x="192303" y="468630"/>
                  </a:lnTo>
                  <a:lnTo>
                    <a:pt x="192303" y="443420"/>
                  </a:lnTo>
                  <a:lnTo>
                    <a:pt x="191897" y="443230"/>
                  </a:lnTo>
                  <a:lnTo>
                    <a:pt x="186055" y="441960"/>
                  </a:lnTo>
                  <a:lnTo>
                    <a:pt x="179324" y="439420"/>
                  </a:lnTo>
                  <a:lnTo>
                    <a:pt x="172466" y="438150"/>
                  </a:lnTo>
                  <a:lnTo>
                    <a:pt x="157480" y="435610"/>
                  </a:lnTo>
                  <a:lnTo>
                    <a:pt x="124206" y="430530"/>
                  </a:lnTo>
                  <a:lnTo>
                    <a:pt x="106807" y="426720"/>
                  </a:lnTo>
                  <a:lnTo>
                    <a:pt x="73406" y="421640"/>
                  </a:lnTo>
                  <a:lnTo>
                    <a:pt x="58420" y="419100"/>
                  </a:lnTo>
                  <a:lnTo>
                    <a:pt x="45212" y="415290"/>
                  </a:lnTo>
                  <a:lnTo>
                    <a:pt x="39624" y="414020"/>
                  </a:lnTo>
                  <a:lnTo>
                    <a:pt x="34798" y="412762"/>
                  </a:lnTo>
                  <a:lnTo>
                    <a:pt x="30734" y="411480"/>
                  </a:lnTo>
                  <a:lnTo>
                    <a:pt x="29540" y="410921"/>
                  </a:lnTo>
                  <a:lnTo>
                    <a:pt x="32512" y="408940"/>
                  </a:lnTo>
                  <a:lnTo>
                    <a:pt x="26416" y="408940"/>
                  </a:lnTo>
                  <a:lnTo>
                    <a:pt x="28067" y="410210"/>
                  </a:lnTo>
                  <a:lnTo>
                    <a:pt x="27635" y="409892"/>
                  </a:lnTo>
                  <a:lnTo>
                    <a:pt x="27635" y="412559"/>
                  </a:lnTo>
                  <a:lnTo>
                    <a:pt x="27546" y="412762"/>
                  </a:lnTo>
                  <a:lnTo>
                    <a:pt x="26708" y="413600"/>
                  </a:lnTo>
                  <a:lnTo>
                    <a:pt x="26174" y="414007"/>
                  </a:lnTo>
                  <a:lnTo>
                    <a:pt x="25996" y="414185"/>
                  </a:lnTo>
                  <a:lnTo>
                    <a:pt x="26035" y="414020"/>
                  </a:lnTo>
                  <a:lnTo>
                    <a:pt x="25781" y="414020"/>
                  </a:lnTo>
                  <a:lnTo>
                    <a:pt x="26035" y="413600"/>
                  </a:lnTo>
                  <a:lnTo>
                    <a:pt x="26111" y="412813"/>
                  </a:lnTo>
                  <a:lnTo>
                    <a:pt x="26136" y="413423"/>
                  </a:lnTo>
                  <a:lnTo>
                    <a:pt x="26301" y="413156"/>
                  </a:lnTo>
                  <a:lnTo>
                    <a:pt x="26225" y="413600"/>
                  </a:lnTo>
                  <a:lnTo>
                    <a:pt x="26187" y="413905"/>
                  </a:lnTo>
                  <a:lnTo>
                    <a:pt x="26581" y="413600"/>
                  </a:lnTo>
                  <a:lnTo>
                    <a:pt x="27063" y="413156"/>
                  </a:lnTo>
                  <a:lnTo>
                    <a:pt x="27432" y="412762"/>
                  </a:lnTo>
                  <a:lnTo>
                    <a:pt x="27635" y="412559"/>
                  </a:lnTo>
                  <a:lnTo>
                    <a:pt x="27635" y="409892"/>
                  </a:lnTo>
                  <a:lnTo>
                    <a:pt x="26390" y="408940"/>
                  </a:lnTo>
                  <a:lnTo>
                    <a:pt x="26238" y="408940"/>
                  </a:lnTo>
                  <a:lnTo>
                    <a:pt x="26085" y="410210"/>
                  </a:lnTo>
                  <a:lnTo>
                    <a:pt x="26060" y="410476"/>
                  </a:lnTo>
                  <a:lnTo>
                    <a:pt x="26111" y="412534"/>
                  </a:lnTo>
                  <a:lnTo>
                    <a:pt x="26111" y="412775"/>
                  </a:lnTo>
                  <a:lnTo>
                    <a:pt x="25882" y="413131"/>
                  </a:lnTo>
                  <a:lnTo>
                    <a:pt x="26035" y="412762"/>
                  </a:lnTo>
                  <a:lnTo>
                    <a:pt x="25946" y="410210"/>
                  </a:lnTo>
                  <a:lnTo>
                    <a:pt x="26060" y="410476"/>
                  </a:lnTo>
                  <a:lnTo>
                    <a:pt x="26187" y="408940"/>
                  </a:lnTo>
                  <a:lnTo>
                    <a:pt x="25844" y="408584"/>
                  </a:lnTo>
                  <a:lnTo>
                    <a:pt x="24765" y="407670"/>
                  </a:lnTo>
                  <a:lnTo>
                    <a:pt x="25933" y="408584"/>
                  </a:lnTo>
                  <a:lnTo>
                    <a:pt x="25082" y="407670"/>
                  </a:lnTo>
                  <a:lnTo>
                    <a:pt x="23876" y="406400"/>
                  </a:lnTo>
                  <a:lnTo>
                    <a:pt x="25146" y="407670"/>
                  </a:lnTo>
                  <a:lnTo>
                    <a:pt x="25933" y="408584"/>
                  </a:lnTo>
                  <a:lnTo>
                    <a:pt x="26187" y="408609"/>
                  </a:lnTo>
                  <a:lnTo>
                    <a:pt x="26200" y="408749"/>
                  </a:lnTo>
                  <a:lnTo>
                    <a:pt x="26212" y="408609"/>
                  </a:lnTo>
                  <a:lnTo>
                    <a:pt x="32512" y="408940"/>
                  </a:lnTo>
                  <a:lnTo>
                    <a:pt x="33159" y="408584"/>
                  </a:lnTo>
                  <a:lnTo>
                    <a:pt x="37084" y="406400"/>
                  </a:lnTo>
                  <a:lnTo>
                    <a:pt x="42545" y="403860"/>
                  </a:lnTo>
                  <a:lnTo>
                    <a:pt x="48387" y="400050"/>
                  </a:lnTo>
                  <a:lnTo>
                    <a:pt x="62611" y="393700"/>
                  </a:lnTo>
                  <a:lnTo>
                    <a:pt x="78486" y="387350"/>
                  </a:lnTo>
                  <a:lnTo>
                    <a:pt x="95758" y="381000"/>
                  </a:lnTo>
                  <a:lnTo>
                    <a:pt x="131572" y="367030"/>
                  </a:lnTo>
                  <a:lnTo>
                    <a:pt x="180848" y="344170"/>
                  </a:lnTo>
                  <a:lnTo>
                    <a:pt x="205359" y="327660"/>
                  </a:lnTo>
                  <a:lnTo>
                    <a:pt x="209931" y="323850"/>
                  </a:lnTo>
                  <a:lnTo>
                    <a:pt x="212471" y="320040"/>
                  </a:lnTo>
                  <a:lnTo>
                    <a:pt x="213487" y="318770"/>
                  </a:lnTo>
                  <a:lnTo>
                    <a:pt x="213868" y="317500"/>
                  </a:lnTo>
                  <a:lnTo>
                    <a:pt x="215900" y="312420"/>
                  </a:lnTo>
                  <a:lnTo>
                    <a:pt x="216281" y="312420"/>
                  </a:lnTo>
                  <a:lnTo>
                    <a:pt x="216535" y="311150"/>
                  </a:lnTo>
                  <a:lnTo>
                    <a:pt x="217043" y="307340"/>
                  </a:lnTo>
                  <a:lnTo>
                    <a:pt x="217220" y="306438"/>
                  </a:lnTo>
                  <a:lnTo>
                    <a:pt x="217284" y="306133"/>
                  </a:lnTo>
                  <a:lnTo>
                    <a:pt x="191960" y="306133"/>
                  </a:lnTo>
                  <a:lnTo>
                    <a:pt x="191871" y="306438"/>
                  </a:lnTo>
                  <a:lnTo>
                    <a:pt x="191782" y="306133"/>
                  </a:lnTo>
                  <a:lnTo>
                    <a:pt x="191719" y="305917"/>
                  </a:lnTo>
                  <a:lnTo>
                    <a:pt x="191960" y="306133"/>
                  </a:lnTo>
                  <a:lnTo>
                    <a:pt x="191731" y="305917"/>
                  </a:lnTo>
                  <a:lnTo>
                    <a:pt x="217297" y="305917"/>
                  </a:lnTo>
                  <a:lnTo>
                    <a:pt x="217297" y="304368"/>
                  </a:lnTo>
                  <a:lnTo>
                    <a:pt x="217043" y="303530"/>
                  </a:lnTo>
                  <a:lnTo>
                    <a:pt x="213233" y="292100"/>
                  </a:lnTo>
                  <a:lnTo>
                    <a:pt x="212725" y="290830"/>
                  </a:lnTo>
                  <a:lnTo>
                    <a:pt x="209423" y="287020"/>
                  </a:lnTo>
                  <a:lnTo>
                    <a:pt x="208661" y="285750"/>
                  </a:lnTo>
                  <a:lnTo>
                    <a:pt x="208153" y="285750"/>
                  </a:lnTo>
                  <a:lnTo>
                    <a:pt x="203581" y="281940"/>
                  </a:lnTo>
                  <a:lnTo>
                    <a:pt x="198120" y="276860"/>
                  </a:lnTo>
                  <a:lnTo>
                    <a:pt x="192151" y="273050"/>
                  </a:lnTo>
                  <a:lnTo>
                    <a:pt x="192024" y="273011"/>
                  </a:lnTo>
                  <a:lnTo>
                    <a:pt x="192024" y="303530"/>
                  </a:lnTo>
                  <a:lnTo>
                    <a:pt x="191808" y="304076"/>
                  </a:lnTo>
                  <a:lnTo>
                    <a:pt x="191808" y="304761"/>
                  </a:lnTo>
                  <a:lnTo>
                    <a:pt x="191516" y="305054"/>
                  </a:lnTo>
                  <a:lnTo>
                    <a:pt x="191808" y="304761"/>
                  </a:lnTo>
                  <a:lnTo>
                    <a:pt x="191808" y="304076"/>
                  </a:lnTo>
                  <a:lnTo>
                    <a:pt x="191516" y="304812"/>
                  </a:lnTo>
                  <a:lnTo>
                    <a:pt x="191516" y="304368"/>
                  </a:lnTo>
                  <a:lnTo>
                    <a:pt x="191338" y="304685"/>
                  </a:lnTo>
                  <a:lnTo>
                    <a:pt x="191300" y="304558"/>
                  </a:lnTo>
                  <a:lnTo>
                    <a:pt x="191249" y="304368"/>
                  </a:lnTo>
                  <a:lnTo>
                    <a:pt x="191516" y="303530"/>
                  </a:lnTo>
                  <a:lnTo>
                    <a:pt x="191516" y="304368"/>
                  </a:lnTo>
                  <a:lnTo>
                    <a:pt x="192024" y="303530"/>
                  </a:lnTo>
                  <a:lnTo>
                    <a:pt x="192024" y="273011"/>
                  </a:lnTo>
                  <a:lnTo>
                    <a:pt x="185547" y="270510"/>
                  </a:lnTo>
                  <a:lnTo>
                    <a:pt x="178562" y="266700"/>
                  </a:lnTo>
                  <a:lnTo>
                    <a:pt x="170815" y="262890"/>
                  </a:lnTo>
                  <a:lnTo>
                    <a:pt x="162814" y="259080"/>
                  </a:lnTo>
                  <a:lnTo>
                    <a:pt x="145669" y="251460"/>
                  </a:lnTo>
                  <a:lnTo>
                    <a:pt x="109347" y="238760"/>
                  </a:lnTo>
                  <a:lnTo>
                    <a:pt x="91186" y="231140"/>
                  </a:lnTo>
                  <a:lnTo>
                    <a:pt x="74041" y="224790"/>
                  </a:lnTo>
                  <a:lnTo>
                    <a:pt x="58166" y="218440"/>
                  </a:lnTo>
                  <a:lnTo>
                    <a:pt x="51054" y="214630"/>
                  </a:lnTo>
                  <a:lnTo>
                    <a:pt x="44704" y="212090"/>
                  </a:lnTo>
                  <a:lnTo>
                    <a:pt x="38989" y="209550"/>
                  </a:lnTo>
                  <a:lnTo>
                    <a:pt x="34163" y="205740"/>
                  </a:lnTo>
                  <a:lnTo>
                    <a:pt x="32321" y="204470"/>
                  </a:lnTo>
                  <a:lnTo>
                    <a:pt x="30480" y="203200"/>
                  </a:lnTo>
                  <a:lnTo>
                    <a:pt x="27940" y="201930"/>
                  </a:lnTo>
                  <a:lnTo>
                    <a:pt x="27165" y="202234"/>
                  </a:lnTo>
                  <a:lnTo>
                    <a:pt x="27813" y="201930"/>
                  </a:lnTo>
                  <a:lnTo>
                    <a:pt x="27940" y="201930"/>
                  </a:lnTo>
                  <a:lnTo>
                    <a:pt x="28575" y="201472"/>
                  </a:lnTo>
                  <a:lnTo>
                    <a:pt x="32004" y="199390"/>
                  </a:lnTo>
                  <a:lnTo>
                    <a:pt x="34734" y="198120"/>
                  </a:lnTo>
                  <a:lnTo>
                    <a:pt x="37465" y="196850"/>
                  </a:lnTo>
                  <a:lnTo>
                    <a:pt x="43688" y="194310"/>
                  </a:lnTo>
                  <a:lnTo>
                    <a:pt x="51308" y="191770"/>
                  </a:lnTo>
                  <a:lnTo>
                    <a:pt x="59309" y="190500"/>
                  </a:lnTo>
                  <a:lnTo>
                    <a:pt x="77851" y="185420"/>
                  </a:lnTo>
                  <a:lnTo>
                    <a:pt x="98298" y="180340"/>
                  </a:lnTo>
                  <a:lnTo>
                    <a:pt x="120396" y="176530"/>
                  </a:lnTo>
                  <a:lnTo>
                    <a:pt x="166116" y="166370"/>
                  </a:lnTo>
                  <a:lnTo>
                    <a:pt x="209423" y="157480"/>
                  </a:lnTo>
                  <a:lnTo>
                    <a:pt x="253365" y="144780"/>
                  </a:lnTo>
                  <a:lnTo>
                    <a:pt x="260604" y="140970"/>
                  </a:lnTo>
                  <a:lnTo>
                    <a:pt x="266700" y="138430"/>
                  </a:lnTo>
                  <a:lnTo>
                    <a:pt x="270624" y="134620"/>
                  </a:lnTo>
                  <a:lnTo>
                    <a:pt x="272034" y="134620"/>
                  </a:lnTo>
                  <a:lnTo>
                    <a:pt x="272669" y="133350"/>
                  </a:lnTo>
                  <a:lnTo>
                    <a:pt x="275450" y="130810"/>
                  </a:lnTo>
                  <a:lnTo>
                    <a:pt x="276352" y="129540"/>
                  </a:lnTo>
                  <a:lnTo>
                    <a:pt x="277622" y="128270"/>
                  </a:lnTo>
                  <a:lnTo>
                    <a:pt x="279781" y="124460"/>
                  </a:lnTo>
                  <a:lnTo>
                    <a:pt x="280276" y="123190"/>
                  </a:lnTo>
                  <a:lnTo>
                    <a:pt x="280543" y="121920"/>
                  </a:lnTo>
                  <a:lnTo>
                    <a:pt x="281178" y="119380"/>
                  </a:lnTo>
                  <a:lnTo>
                    <a:pt x="281432" y="118110"/>
                  </a:lnTo>
                  <a:close/>
                </a:path>
                <a:path w="1511300" h="863600">
                  <a:moveTo>
                    <a:pt x="413664" y="703275"/>
                  </a:moveTo>
                  <a:lnTo>
                    <a:pt x="413105" y="702906"/>
                  </a:lnTo>
                  <a:lnTo>
                    <a:pt x="413258" y="703275"/>
                  </a:lnTo>
                  <a:lnTo>
                    <a:pt x="413664" y="703275"/>
                  </a:lnTo>
                  <a:close/>
                </a:path>
                <a:path w="1511300" h="863600">
                  <a:moveTo>
                    <a:pt x="413727" y="703275"/>
                  </a:moveTo>
                  <a:lnTo>
                    <a:pt x="413258" y="702906"/>
                  </a:lnTo>
                  <a:lnTo>
                    <a:pt x="413016" y="702678"/>
                  </a:lnTo>
                  <a:lnTo>
                    <a:pt x="413105" y="702906"/>
                  </a:lnTo>
                  <a:lnTo>
                    <a:pt x="413727" y="703275"/>
                  </a:lnTo>
                  <a:close/>
                </a:path>
                <a:path w="1511300" h="863600">
                  <a:moveTo>
                    <a:pt x="414578" y="200533"/>
                  </a:moveTo>
                  <a:lnTo>
                    <a:pt x="414439" y="199745"/>
                  </a:lnTo>
                  <a:lnTo>
                    <a:pt x="414210" y="199402"/>
                  </a:lnTo>
                  <a:lnTo>
                    <a:pt x="414312" y="200660"/>
                  </a:lnTo>
                  <a:lnTo>
                    <a:pt x="414337" y="201930"/>
                  </a:lnTo>
                  <a:lnTo>
                    <a:pt x="414451" y="201472"/>
                  </a:lnTo>
                  <a:lnTo>
                    <a:pt x="414464" y="201028"/>
                  </a:lnTo>
                  <a:lnTo>
                    <a:pt x="414553" y="201218"/>
                  </a:lnTo>
                  <a:lnTo>
                    <a:pt x="414578" y="200533"/>
                  </a:lnTo>
                  <a:close/>
                </a:path>
                <a:path w="1511300" h="863600">
                  <a:moveTo>
                    <a:pt x="478485" y="545769"/>
                  </a:moveTo>
                  <a:close/>
                </a:path>
                <a:path w="1511300" h="863600">
                  <a:moveTo>
                    <a:pt x="606425" y="623582"/>
                  </a:moveTo>
                  <a:lnTo>
                    <a:pt x="581152" y="623582"/>
                  </a:lnTo>
                  <a:lnTo>
                    <a:pt x="581126" y="624192"/>
                  </a:lnTo>
                  <a:lnTo>
                    <a:pt x="580936" y="623989"/>
                  </a:lnTo>
                  <a:lnTo>
                    <a:pt x="580936" y="623722"/>
                  </a:lnTo>
                  <a:lnTo>
                    <a:pt x="581088" y="623989"/>
                  </a:lnTo>
                  <a:lnTo>
                    <a:pt x="581126" y="624192"/>
                  </a:lnTo>
                  <a:lnTo>
                    <a:pt x="581126" y="623582"/>
                  </a:lnTo>
                  <a:lnTo>
                    <a:pt x="580948" y="623582"/>
                  </a:lnTo>
                  <a:lnTo>
                    <a:pt x="580898" y="623379"/>
                  </a:lnTo>
                  <a:lnTo>
                    <a:pt x="580707" y="622592"/>
                  </a:lnTo>
                  <a:lnTo>
                    <a:pt x="580745" y="623227"/>
                  </a:lnTo>
                  <a:lnTo>
                    <a:pt x="580771" y="623379"/>
                  </a:lnTo>
                  <a:lnTo>
                    <a:pt x="580669" y="623531"/>
                  </a:lnTo>
                  <a:lnTo>
                    <a:pt x="580656" y="623379"/>
                  </a:lnTo>
                  <a:lnTo>
                    <a:pt x="580504" y="623379"/>
                  </a:lnTo>
                  <a:lnTo>
                    <a:pt x="579945" y="622592"/>
                  </a:lnTo>
                  <a:lnTo>
                    <a:pt x="579843" y="622452"/>
                  </a:lnTo>
                  <a:lnTo>
                    <a:pt x="579145" y="621868"/>
                  </a:lnTo>
                  <a:lnTo>
                    <a:pt x="578370" y="621868"/>
                  </a:lnTo>
                  <a:lnTo>
                    <a:pt x="577405" y="622452"/>
                  </a:lnTo>
                  <a:lnTo>
                    <a:pt x="574916" y="623582"/>
                  </a:lnTo>
                  <a:lnTo>
                    <a:pt x="526415" y="643890"/>
                  </a:lnTo>
                  <a:lnTo>
                    <a:pt x="460375" y="664210"/>
                  </a:lnTo>
                  <a:lnTo>
                    <a:pt x="444754" y="669290"/>
                  </a:lnTo>
                  <a:lnTo>
                    <a:pt x="406908" y="684530"/>
                  </a:lnTo>
                  <a:lnTo>
                    <a:pt x="398272" y="689610"/>
                  </a:lnTo>
                  <a:lnTo>
                    <a:pt x="397751" y="689610"/>
                  </a:lnTo>
                  <a:lnTo>
                    <a:pt x="397129" y="690880"/>
                  </a:lnTo>
                  <a:lnTo>
                    <a:pt x="396748" y="690880"/>
                  </a:lnTo>
                  <a:lnTo>
                    <a:pt x="394449" y="693420"/>
                  </a:lnTo>
                  <a:lnTo>
                    <a:pt x="393179" y="694690"/>
                  </a:lnTo>
                  <a:lnTo>
                    <a:pt x="390525" y="698500"/>
                  </a:lnTo>
                  <a:lnTo>
                    <a:pt x="389877" y="699770"/>
                  </a:lnTo>
                  <a:lnTo>
                    <a:pt x="389204" y="702310"/>
                  </a:lnTo>
                  <a:lnTo>
                    <a:pt x="388493" y="704850"/>
                  </a:lnTo>
                  <a:lnTo>
                    <a:pt x="388620" y="711200"/>
                  </a:lnTo>
                  <a:lnTo>
                    <a:pt x="389128" y="712470"/>
                  </a:lnTo>
                  <a:lnTo>
                    <a:pt x="390004" y="715010"/>
                  </a:lnTo>
                  <a:lnTo>
                    <a:pt x="390906" y="716280"/>
                  </a:lnTo>
                  <a:lnTo>
                    <a:pt x="391401" y="717550"/>
                  </a:lnTo>
                  <a:lnTo>
                    <a:pt x="392049" y="717550"/>
                  </a:lnTo>
                  <a:lnTo>
                    <a:pt x="392811" y="718820"/>
                  </a:lnTo>
                  <a:lnTo>
                    <a:pt x="394335" y="720090"/>
                  </a:lnTo>
                  <a:lnTo>
                    <a:pt x="394703" y="721360"/>
                  </a:lnTo>
                  <a:lnTo>
                    <a:pt x="395224" y="721360"/>
                  </a:lnTo>
                  <a:lnTo>
                    <a:pt x="395732" y="722630"/>
                  </a:lnTo>
                  <a:lnTo>
                    <a:pt x="397878" y="723900"/>
                  </a:lnTo>
                  <a:lnTo>
                    <a:pt x="398907" y="723900"/>
                  </a:lnTo>
                  <a:lnTo>
                    <a:pt x="402209" y="726440"/>
                  </a:lnTo>
                  <a:lnTo>
                    <a:pt x="410718" y="730250"/>
                  </a:lnTo>
                  <a:lnTo>
                    <a:pt x="420497" y="734060"/>
                  </a:lnTo>
                  <a:lnTo>
                    <a:pt x="431292" y="736600"/>
                  </a:lnTo>
                  <a:lnTo>
                    <a:pt x="449287" y="740537"/>
                  </a:lnTo>
                  <a:lnTo>
                    <a:pt x="465582" y="863600"/>
                  </a:lnTo>
                  <a:lnTo>
                    <a:pt x="520280" y="751840"/>
                  </a:lnTo>
                  <a:lnTo>
                    <a:pt x="524637" y="742950"/>
                  </a:lnTo>
                  <a:lnTo>
                    <a:pt x="495211" y="738085"/>
                  </a:lnTo>
                  <a:lnTo>
                    <a:pt x="494157" y="732790"/>
                  </a:lnTo>
                  <a:lnTo>
                    <a:pt x="493712" y="730250"/>
                  </a:lnTo>
                  <a:lnTo>
                    <a:pt x="493268" y="727710"/>
                  </a:lnTo>
                  <a:lnTo>
                    <a:pt x="489458" y="723900"/>
                  </a:lnTo>
                  <a:lnTo>
                    <a:pt x="460502" y="716280"/>
                  </a:lnTo>
                  <a:lnTo>
                    <a:pt x="448818" y="713740"/>
                  </a:lnTo>
                  <a:lnTo>
                    <a:pt x="438150" y="711200"/>
                  </a:lnTo>
                  <a:lnTo>
                    <a:pt x="428752" y="708660"/>
                  </a:lnTo>
                  <a:lnTo>
                    <a:pt x="421005" y="706120"/>
                  </a:lnTo>
                  <a:lnTo>
                    <a:pt x="420560" y="706120"/>
                  </a:lnTo>
                  <a:lnTo>
                    <a:pt x="420687" y="706056"/>
                  </a:lnTo>
                  <a:lnTo>
                    <a:pt x="422656" y="704850"/>
                  </a:lnTo>
                  <a:lnTo>
                    <a:pt x="427355" y="703580"/>
                  </a:lnTo>
                  <a:lnTo>
                    <a:pt x="419417" y="703580"/>
                  </a:lnTo>
                  <a:lnTo>
                    <a:pt x="419417" y="706805"/>
                  </a:lnTo>
                  <a:lnTo>
                    <a:pt x="418465" y="707390"/>
                  </a:lnTo>
                  <a:lnTo>
                    <a:pt x="414401" y="707390"/>
                  </a:lnTo>
                  <a:lnTo>
                    <a:pt x="414172" y="707390"/>
                  </a:lnTo>
                  <a:lnTo>
                    <a:pt x="414210" y="706805"/>
                  </a:lnTo>
                  <a:lnTo>
                    <a:pt x="414401" y="707390"/>
                  </a:lnTo>
                  <a:lnTo>
                    <a:pt x="414337" y="706805"/>
                  </a:lnTo>
                  <a:lnTo>
                    <a:pt x="419417" y="706805"/>
                  </a:lnTo>
                  <a:lnTo>
                    <a:pt x="419417" y="703580"/>
                  </a:lnTo>
                  <a:lnTo>
                    <a:pt x="414274" y="703580"/>
                  </a:lnTo>
                  <a:lnTo>
                    <a:pt x="414134" y="703580"/>
                  </a:lnTo>
                  <a:lnTo>
                    <a:pt x="414134" y="709320"/>
                  </a:lnTo>
                  <a:lnTo>
                    <a:pt x="413981" y="709764"/>
                  </a:lnTo>
                  <a:lnTo>
                    <a:pt x="413842" y="710184"/>
                  </a:lnTo>
                  <a:lnTo>
                    <a:pt x="413054" y="710844"/>
                  </a:lnTo>
                  <a:lnTo>
                    <a:pt x="412877" y="710920"/>
                  </a:lnTo>
                  <a:lnTo>
                    <a:pt x="413016" y="710844"/>
                  </a:lnTo>
                  <a:lnTo>
                    <a:pt x="413842" y="710184"/>
                  </a:lnTo>
                  <a:lnTo>
                    <a:pt x="412877" y="710844"/>
                  </a:lnTo>
                  <a:lnTo>
                    <a:pt x="413791" y="710184"/>
                  </a:lnTo>
                  <a:lnTo>
                    <a:pt x="413994" y="709676"/>
                  </a:lnTo>
                  <a:lnTo>
                    <a:pt x="414134" y="709320"/>
                  </a:lnTo>
                  <a:lnTo>
                    <a:pt x="414134" y="703580"/>
                  </a:lnTo>
                  <a:lnTo>
                    <a:pt x="414007" y="703580"/>
                  </a:lnTo>
                  <a:lnTo>
                    <a:pt x="413639" y="703580"/>
                  </a:lnTo>
                  <a:lnTo>
                    <a:pt x="413385" y="703580"/>
                  </a:lnTo>
                  <a:lnTo>
                    <a:pt x="413258" y="703275"/>
                  </a:lnTo>
                  <a:lnTo>
                    <a:pt x="413258" y="703580"/>
                  </a:lnTo>
                  <a:lnTo>
                    <a:pt x="413156" y="703275"/>
                  </a:lnTo>
                  <a:lnTo>
                    <a:pt x="412813" y="702906"/>
                  </a:lnTo>
                  <a:lnTo>
                    <a:pt x="413258" y="703275"/>
                  </a:lnTo>
                  <a:lnTo>
                    <a:pt x="413042" y="702906"/>
                  </a:lnTo>
                  <a:lnTo>
                    <a:pt x="412724" y="702678"/>
                  </a:lnTo>
                  <a:lnTo>
                    <a:pt x="413105" y="702906"/>
                  </a:lnTo>
                  <a:lnTo>
                    <a:pt x="412978" y="702678"/>
                  </a:lnTo>
                  <a:lnTo>
                    <a:pt x="412623" y="702310"/>
                  </a:lnTo>
                  <a:lnTo>
                    <a:pt x="413092" y="702678"/>
                  </a:lnTo>
                  <a:lnTo>
                    <a:pt x="413867" y="703275"/>
                  </a:lnTo>
                  <a:lnTo>
                    <a:pt x="428066" y="703275"/>
                  </a:lnTo>
                  <a:lnTo>
                    <a:pt x="430212" y="702310"/>
                  </a:lnTo>
                  <a:lnTo>
                    <a:pt x="438912" y="698500"/>
                  </a:lnTo>
                  <a:lnTo>
                    <a:pt x="452882" y="693420"/>
                  </a:lnTo>
                  <a:lnTo>
                    <a:pt x="468122" y="688340"/>
                  </a:lnTo>
                  <a:lnTo>
                    <a:pt x="484378" y="684530"/>
                  </a:lnTo>
                  <a:lnTo>
                    <a:pt x="501269" y="678180"/>
                  </a:lnTo>
                  <a:lnTo>
                    <a:pt x="534924" y="668020"/>
                  </a:lnTo>
                  <a:lnTo>
                    <a:pt x="550545" y="662940"/>
                  </a:lnTo>
                  <a:lnTo>
                    <a:pt x="565023" y="657860"/>
                  </a:lnTo>
                  <a:lnTo>
                    <a:pt x="571754" y="654050"/>
                  </a:lnTo>
                  <a:lnTo>
                    <a:pt x="577977" y="651510"/>
                  </a:lnTo>
                  <a:lnTo>
                    <a:pt x="583819" y="648970"/>
                  </a:lnTo>
                  <a:lnTo>
                    <a:pt x="589153" y="645160"/>
                  </a:lnTo>
                  <a:lnTo>
                    <a:pt x="594233" y="642620"/>
                  </a:lnTo>
                  <a:lnTo>
                    <a:pt x="598678" y="638810"/>
                  </a:lnTo>
                  <a:lnTo>
                    <a:pt x="600964" y="636270"/>
                  </a:lnTo>
                  <a:lnTo>
                    <a:pt x="601726" y="635000"/>
                  </a:lnTo>
                  <a:lnTo>
                    <a:pt x="602234" y="635000"/>
                  </a:lnTo>
                  <a:lnTo>
                    <a:pt x="604774" y="629920"/>
                  </a:lnTo>
                  <a:lnTo>
                    <a:pt x="605282" y="628650"/>
                  </a:lnTo>
                  <a:lnTo>
                    <a:pt x="605536" y="627380"/>
                  </a:lnTo>
                  <a:lnTo>
                    <a:pt x="606171" y="624840"/>
                  </a:lnTo>
                  <a:lnTo>
                    <a:pt x="606272" y="624306"/>
                  </a:lnTo>
                  <a:lnTo>
                    <a:pt x="606336" y="623989"/>
                  </a:lnTo>
                  <a:lnTo>
                    <a:pt x="606425" y="623582"/>
                  </a:lnTo>
                  <a:close/>
                </a:path>
                <a:path w="1511300" h="863600">
                  <a:moveTo>
                    <a:pt x="644232" y="114642"/>
                  </a:moveTo>
                  <a:lnTo>
                    <a:pt x="644067" y="114833"/>
                  </a:lnTo>
                  <a:lnTo>
                    <a:pt x="644232" y="114642"/>
                  </a:lnTo>
                  <a:close/>
                </a:path>
                <a:path w="1511300" h="863600">
                  <a:moveTo>
                    <a:pt x="644271" y="114592"/>
                  </a:moveTo>
                  <a:close/>
                </a:path>
                <a:path w="1511300" h="863600">
                  <a:moveTo>
                    <a:pt x="644359" y="114642"/>
                  </a:moveTo>
                  <a:close/>
                </a:path>
                <a:path w="1511300" h="863600">
                  <a:moveTo>
                    <a:pt x="644423" y="113957"/>
                  </a:moveTo>
                  <a:lnTo>
                    <a:pt x="644334" y="113766"/>
                  </a:lnTo>
                  <a:lnTo>
                    <a:pt x="644423" y="113982"/>
                  </a:lnTo>
                  <a:close/>
                </a:path>
                <a:path w="1511300" h="863600">
                  <a:moveTo>
                    <a:pt x="644563" y="114274"/>
                  </a:moveTo>
                  <a:lnTo>
                    <a:pt x="644398" y="114388"/>
                  </a:lnTo>
                  <a:lnTo>
                    <a:pt x="644410" y="114554"/>
                  </a:lnTo>
                  <a:lnTo>
                    <a:pt x="644563" y="114274"/>
                  </a:lnTo>
                  <a:close/>
                </a:path>
                <a:path w="1511300" h="863600">
                  <a:moveTo>
                    <a:pt x="670052" y="118110"/>
                  </a:moveTo>
                  <a:lnTo>
                    <a:pt x="670001" y="115570"/>
                  </a:lnTo>
                  <a:lnTo>
                    <a:pt x="669963" y="113030"/>
                  </a:lnTo>
                  <a:lnTo>
                    <a:pt x="669937" y="111760"/>
                  </a:lnTo>
                  <a:lnTo>
                    <a:pt x="669925" y="110490"/>
                  </a:lnTo>
                  <a:lnTo>
                    <a:pt x="669658" y="109220"/>
                  </a:lnTo>
                  <a:lnTo>
                    <a:pt x="669417" y="107950"/>
                  </a:lnTo>
                  <a:lnTo>
                    <a:pt x="669290" y="106680"/>
                  </a:lnTo>
                  <a:lnTo>
                    <a:pt x="669036" y="106680"/>
                  </a:lnTo>
                  <a:lnTo>
                    <a:pt x="667639" y="102870"/>
                  </a:lnTo>
                  <a:lnTo>
                    <a:pt x="666877" y="100330"/>
                  </a:lnTo>
                  <a:lnTo>
                    <a:pt x="666369" y="100330"/>
                  </a:lnTo>
                  <a:lnTo>
                    <a:pt x="661924" y="92710"/>
                  </a:lnTo>
                  <a:lnTo>
                    <a:pt x="661416" y="92710"/>
                  </a:lnTo>
                  <a:lnTo>
                    <a:pt x="653288" y="83820"/>
                  </a:lnTo>
                  <a:lnTo>
                    <a:pt x="633730" y="69850"/>
                  </a:lnTo>
                  <a:lnTo>
                    <a:pt x="621792" y="63500"/>
                  </a:lnTo>
                  <a:lnTo>
                    <a:pt x="608330" y="55880"/>
                  </a:lnTo>
                  <a:lnTo>
                    <a:pt x="593852" y="49530"/>
                  </a:lnTo>
                  <a:lnTo>
                    <a:pt x="578104" y="43180"/>
                  </a:lnTo>
                  <a:lnTo>
                    <a:pt x="561467" y="35560"/>
                  </a:lnTo>
                  <a:lnTo>
                    <a:pt x="544195" y="27940"/>
                  </a:lnTo>
                  <a:lnTo>
                    <a:pt x="526161" y="21590"/>
                  </a:lnTo>
                  <a:lnTo>
                    <a:pt x="470154" y="0"/>
                  </a:lnTo>
                  <a:lnTo>
                    <a:pt x="461010" y="24130"/>
                  </a:lnTo>
                  <a:lnTo>
                    <a:pt x="498602" y="38100"/>
                  </a:lnTo>
                  <a:lnTo>
                    <a:pt x="516890" y="45720"/>
                  </a:lnTo>
                  <a:lnTo>
                    <a:pt x="534670" y="52070"/>
                  </a:lnTo>
                  <a:lnTo>
                    <a:pt x="551815" y="59690"/>
                  </a:lnTo>
                  <a:lnTo>
                    <a:pt x="568071" y="66040"/>
                  </a:lnTo>
                  <a:lnTo>
                    <a:pt x="583311" y="73660"/>
                  </a:lnTo>
                  <a:lnTo>
                    <a:pt x="620903" y="92710"/>
                  </a:lnTo>
                  <a:lnTo>
                    <a:pt x="642239" y="109220"/>
                  </a:lnTo>
                  <a:lnTo>
                    <a:pt x="640588" y="107950"/>
                  </a:lnTo>
                  <a:lnTo>
                    <a:pt x="644118" y="113499"/>
                  </a:lnTo>
                  <a:lnTo>
                    <a:pt x="644029" y="113093"/>
                  </a:lnTo>
                  <a:lnTo>
                    <a:pt x="644271" y="113030"/>
                  </a:lnTo>
                  <a:lnTo>
                    <a:pt x="644321" y="113652"/>
                  </a:lnTo>
                  <a:lnTo>
                    <a:pt x="644436" y="113868"/>
                  </a:lnTo>
                  <a:lnTo>
                    <a:pt x="644550" y="114109"/>
                  </a:lnTo>
                  <a:lnTo>
                    <a:pt x="644588" y="114236"/>
                  </a:lnTo>
                  <a:lnTo>
                    <a:pt x="644728" y="114465"/>
                  </a:lnTo>
                  <a:lnTo>
                    <a:pt x="644855" y="114642"/>
                  </a:lnTo>
                  <a:lnTo>
                    <a:pt x="644423" y="114642"/>
                  </a:lnTo>
                  <a:lnTo>
                    <a:pt x="644474" y="115150"/>
                  </a:lnTo>
                  <a:lnTo>
                    <a:pt x="644359" y="114935"/>
                  </a:lnTo>
                  <a:lnTo>
                    <a:pt x="644271" y="115570"/>
                  </a:lnTo>
                  <a:lnTo>
                    <a:pt x="644271" y="114935"/>
                  </a:lnTo>
                  <a:lnTo>
                    <a:pt x="644144" y="115036"/>
                  </a:lnTo>
                  <a:lnTo>
                    <a:pt x="643890" y="114935"/>
                  </a:lnTo>
                  <a:lnTo>
                    <a:pt x="644067" y="114833"/>
                  </a:lnTo>
                  <a:lnTo>
                    <a:pt x="644105" y="114642"/>
                  </a:lnTo>
                  <a:lnTo>
                    <a:pt x="643940" y="114642"/>
                  </a:lnTo>
                  <a:lnTo>
                    <a:pt x="642874" y="115570"/>
                  </a:lnTo>
                  <a:lnTo>
                    <a:pt x="640842" y="116840"/>
                  </a:lnTo>
                  <a:lnTo>
                    <a:pt x="636778" y="118110"/>
                  </a:lnTo>
                  <a:lnTo>
                    <a:pt x="631952" y="120650"/>
                  </a:lnTo>
                  <a:lnTo>
                    <a:pt x="625475" y="123190"/>
                  </a:lnTo>
                  <a:lnTo>
                    <a:pt x="618363" y="125730"/>
                  </a:lnTo>
                  <a:lnTo>
                    <a:pt x="610108" y="127000"/>
                  </a:lnTo>
                  <a:lnTo>
                    <a:pt x="601218" y="129540"/>
                  </a:lnTo>
                  <a:lnTo>
                    <a:pt x="591820" y="132080"/>
                  </a:lnTo>
                  <a:lnTo>
                    <a:pt x="571373" y="137160"/>
                  </a:lnTo>
                  <a:lnTo>
                    <a:pt x="549402" y="140970"/>
                  </a:lnTo>
                  <a:lnTo>
                    <a:pt x="503936" y="151130"/>
                  </a:lnTo>
                  <a:lnTo>
                    <a:pt x="460629" y="160020"/>
                  </a:lnTo>
                  <a:lnTo>
                    <a:pt x="417068" y="172720"/>
                  </a:lnTo>
                  <a:lnTo>
                    <a:pt x="415544" y="173304"/>
                  </a:lnTo>
                  <a:lnTo>
                    <a:pt x="415544" y="201930"/>
                  </a:lnTo>
                  <a:lnTo>
                    <a:pt x="415213" y="202234"/>
                  </a:lnTo>
                  <a:lnTo>
                    <a:pt x="414464" y="202692"/>
                  </a:lnTo>
                  <a:lnTo>
                    <a:pt x="415099" y="202234"/>
                  </a:lnTo>
                  <a:lnTo>
                    <a:pt x="414972" y="202234"/>
                  </a:lnTo>
                  <a:lnTo>
                    <a:pt x="415544" y="201930"/>
                  </a:lnTo>
                  <a:lnTo>
                    <a:pt x="415544" y="173304"/>
                  </a:lnTo>
                  <a:lnTo>
                    <a:pt x="415163" y="173443"/>
                  </a:lnTo>
                  <a:lnTo>
                    <a:pt x="415163" y="200660"/>
                  </a:lnTo>
                  <a:lnTo>
                    <a:pt x="415048" y="200533"/>
                  </a:lnTo>
                  <a:lnTo>
                    <a:pt x="414401" y="199402"/>
                  </a:lnTo>
                  <a:lnTo>
                    <a:pt x="414464" y="199745"/>
                  </a:lnTo>
                  <a:lnTo>
                    <a:pt x="414578" y="200533"/>
                  </a:lnTo>
                  <a:lnTo>
                    <a:pt x="414667" y="201028"/>
                  </a:lnTo>
                  <a:lnTo>
                    <a:pt x="414782" y="200660"/>
                  </a:lnTo>
                  <a:lnTo>
                    <a:pt x="414680" y="201472"/>
                  </a:lnTo>
                  <a:lnTo>
                    <a:pt x="414756" y="201701"/>
                  </a:lnTo>
                  <a:lnTo>
                    <a:pt x="414655" y="201472"/>
                  </a:lnTo>
                  <a:lnTo>
                    <a:pt x="414540" y="202234"/>
                  </a:lnTo>
                  <a:lnTo>
                    <a:pt x="414845" y="201955"/>
                  </a:lnTo>
                  <a:lnTo>
                    <a:pt x="414693" y="202234"/>
                  </a:lnTo>
                  <a:lnTo>
                    <a:pt x="414489" y="202539"/>
                  </a:lnTo>
                  <a:lnTo>
                    <a:pt x="414540" y="202234"/>
                  </a:lnTo>
                  <a:lnTo>
                    <a:pt x="414413" y="202399"/>
                  </a:lnTo>
                  <a:lnTo>
                    <a:pt x="414337" y="201930"/>
                  </a:lnTo>
                  <a:lnTo>
                    <a:pt x="414147" y="202234"/>
                  </a:lnTo>
                  <a:lnTo>
                    <a:pt x="414261" y="200533"/>
                  </a:lnTo>
                  <a:lnTo>
                    <a:pt x="414210" y="199402"/>
                  </a:lnTo>
                  <a:lnTo>
                    <a:pt x="414185" y="199047"/>
                  </a:lnTo>
                  <a:lnTo>
                    <a:pt x="414261" y="199186"/>
                  </a:lnTo>
                  <a:lnTo>
                    <a:pt x="414210" y="199402"/>
                  </a:lnTo>
                  <a:lnTo>
                    <a:pt x="414464" y="199745"/>
                  </a:lnTo>
                  <a:lnTo>
                    <a:pt x="414375" y="199402"/>
                  </a:lnTo>
                  <a:lnTo>
                    <a:pt x="415074" y="200533"/>
                  </a:lnTo>
                  <a:lnTo>
                    <a:pt x="415163" y="200660"/>
                  </a:lnTo>
                  <a:lnTo>
                    <a:pt x="415163" y="173443"/>
                  </a:lnTo>
                  <a:lnTo>
                    <a:pt x="413969" y="173888"/>
                  </a:lnTo>
                  <a:lnTo>
                    <a:pt x="413969" y="203365"/>
                  </a:lnTo>
                  <a:lnTo>
                    <a:pt x="413537" y="203746"/>
                  </a:lnTo>
                  <a:lnTo>
                    <a:pt x="413969" y="203365"/>
                  </a:lnTo>
                  <a:lnTo>
                    <a:pt x="413969" y="173888"/>
                  </a:lnTo>
                  <a:lnTo>
                    <a:pt x="413804" y="173951"/>
                  </a:lnTo>
                  <a:lnTo>
                    <a:pt x="413804" y="203085"/>
                  </a:lnTo>
                  <a:lnTo>
                    <a:pt x="413651" y="203466"/>
                  </a:lnTo>
                  <a:lnTo>
                    <a:pt x="413334" y="203733"/>
                  </a:lnTo>
                  <a:lnTo>
                    <a:pt x="413766" y="203200"/>
                  </a:lnTo>
                  <a:lnTo>
                    <a:pt x="413639" y="203200"/>
                  </a:lnTo>
                  <a:lnTo>
                    <a:pt x="413804" y="203085"/>
                  </a:lnTo>
                  <a:lnTo>
                    <a:pt x="413804" y="173951"/>
                  </a:lnTo>
                  <a:lnTo>
                    <a:pt x="410324" y="175260"/>
                  </a:lnTo>
                  <a:lnTo>
                    <a:pt x="404368" y="179070"/>
                  </a:lnTo>
                  <a:lnTo>
                    <a:pt x="398526" y="182880"/>
                  </a:lnTo>
                  <a:lnTo>
                    <a:pt x="397878" y="182880"/>
                  </a:lnTo>
                  <a:lnTo>
                    <a:pt x="393573" y="187960"/>
                  </a:lnTo>
                  <a:lnTo>
                    <a:pt x="392925" y="187960"/>
                  </a:lnTo>
                  <a:lnTo>
                    <a:pt x="392303" y="189230"/>
                  </a:lnTo>
                  <a:lnTo>
                    <a:pt x="390652" y="191770"/>
                  </a:lnTo>
                  <a:lnTo>
                    <a:pt x="389877" y="194310"/>
                  </a:lnTo>
                  <a:lnTo>
                    <a:pt x="389382" y="195580"/>
                  </a:lnTo>
                  <a:lnTo>
                    <a:pt x="389128" y="196850"/>
                  </a:lnTo>
                  <a:lnTo>
                    <a:pt x="389001" y="198120"/>
                  </a:lnTo>
                  <a:lnTo>
                    <a:pt x="388874" y="199402"/>
                  </a:lnTo>
                  <a:lnTo>
                    <a:pt x="388747" y="200660"/>
                  </a:lnTo>
                  <a:lnTo>
                    <a:pt x="388734" y="203746"/>
                  </a:lnTo>
                  <a:lnTo>
                    <a:pt x="389750" y="208280"/>
                  </a:lnTo>
                  <a:lnTo>
                    <a:pt x="390144" y="209550"/>
                  </a:lnTo>
                  <a:lnTo>
                    <a:pt x="390652" y="210820"/>
                  </a:lnTo>
                  <a:lnTo>
                    <a:pt x="391274" y="210820"/>
                  </a:lnTo>
                  <a:lnTo>
                    <a:pt x="393319" y="214630"/>
                  </a:lnTo>
                  <a:lnTo>
                    <a:pt x="393700" y="215900"/>
                  </a:lnTo>
                  <a:lnTo>
                    <a:pt x="394843" y="215900"/>
                  </a:lnTo>
                  <a:lnTo>
                    <a:pt x="397624" y="219710"/>
                  </a:lnTo>
                  <a:lnTo>
                    <a:pt x="436118" y="241300"/>
                  </a:lnTo>
                  <a:lnTo>
                    <a:pt x="452755" y="248920"/>
                  </a:lnTo>
                  <a:lnTo>
                    <a:pt x="470535" y="255270"/>
                  </a:lnTo>
                  <a:lnTo>
                    <a:pt x="488823" y="262890"/>
                  </a:lnTo>
                  <a:lnTo>
                    <a:pt x="525018" y="275590"/>
                  </a:lnTo>
                  <a:lnTo>
                    <a:pt x="541528" y="283210"/>
                  </a:lnTo>
                  <a:lnTo>
                    <a:pt x="549021" y="285750"/>
                  </a:lnTo>
                  <a:lnTo>
                    <a:pt x="556006" y="289560"/>
                  </a:lnTo>
                  <a:lnTo>
                    <a:pt x="562483" y="293370"/>
                  </a:lnTo>
                  <a:lnTo>
                    <a:pt x="567944" y="295910"/>
                  </a:lnTo>
                  <a:lnTo>
                    <a:pt x="572897" y="299720"/>
                  </a:lnTo>
                  <a:lnTo>
                    <a:pt x="576326" y="302260"/>
                  </a:lnTo>
                  <a:lnTo>
                    <a:pt x="577786" y="303530"/>
                  </a:lnTo>
                  <a:lnTo>
                    <a:pt x="578789" y="304368"/>
                  </a:lnTo>
                  <a:lnTo>
                    <a:pt x="579615" y="305206"/>
                  </a:lnTo>
                  <a:lnTo>
                    <a:pt x="579615" y="306082"/>
                  </a:lnTo>
                  <a:lnTo>
                    <a:pt x="579615" y="305206"/>
                  </a:lnTo>
                  <a:lnTo>
                    <a:pt x="578713" y="304368"/>
                  </a:lnTo>
                  <a:lnTo>
                    <a:pt x="579475" y="305435"/>
                  </a:lnTo>
                  <a:lnTo>
                    <a:pt x="579208" y="305866"/>
                  </a:lnTo>
                  <a:lnTo>
                    <a:pt x="579386" y="305714"/>
                  </a:lnTo>
                  <a:lnTo>
                    <a:pt x="579272" y="305917"/>
                  </a:lnTo>
                  <a:lnTo>
                    <a:pt x="578967" y="306133"/>
                  </a:lnTo>
                  <a:lnTo>
                    <a:pt x="578751" y="306438"/>
                  </a:lnTo>
                  <a:lnTo>
                    <a:pt x="577850" y="307340"/>
                  </a:lnTo>
                  <a:lnTo>
                    <a:pt x="575437" y="309880"/>
                  </a:lnTo>
                  <a:lnTo>
                    <a:pt x="572262" y="312420"/>
                  </a:lnTo>
                  <a:lnTo>
                    <a:pt x="567944" y="314960"/>
                  </a:lnTo>
                  <a:lnTo>
                    <a:pt x="562737" y="318770"/>
                  </a:lnTo>
                  <a:lnTo>
                    <a:pt x="556768" y="321310"/>
                  </a:lnTo>
                  <a:lnTo>
                    <a:pt x="542925" y="328930"/>
                  </a:lnTo>
                  <a:lnTo>
                    <a:pt x="527177" y="335280"/>
                  </a:lnTo>
                  <a:lnTo>
                    <a:pt x="510286" y="342900"/>
                  </a:lnTo>
                  <a:lnTo>
                    <a:pt x="492633" y="349250"/>
                  </a:lnTo>
                  <a:lnTo>
                    <a:pt x="457581" y="363220"/>
                  </a:lnTo>
                  <a:lnTo>
                    <a:pt x="441198" y="370840"/>
                  </a:lnTo>
                  <a:lnTo>
                    <a:pt x="426593" y="377190"/>
                  </a:lnTo>
                  <a:lnTo>
                    <a:pt x="419608" y="379730"/>
                  </a:lnTo>
                  <a:lnTo>
                    <a:pt x="416267" y="381787"/>
                  </a:lnTo>
                  <a:lnTo>
                    <a:pt x="416267" y="412534"/>
                  </a:lnTo>
                  <a:lnTo>
                    <a:pt x="416179" y="412750"/>
                  </a:lnTo>
                  <a:lnTo>
                    <a:pt x="414743" y="414185"/>
                  </a:lnTo>
                  <a:lnTo>
                    <a:pt x="414426" y="414185"/>
                  </a:lnTo>
                  <a:lnTo>
                    <a:pt x="414299" y="414185"/>
                  </a:lnTo>
                  <a:lnTo>
                    <a:pt x="414756" y="413423"/>
                  </a:lnTo>
                  <a:lnTo>
                    <a:pt x="414743" y="413931"/>
                  </a:lnTo>
                  <a:lnTo>
                    <a:pt x="414743" y="414185"/>
                  </a:lnTo>
                  <a:lnTo>
                    <a:pt x="414794" y="413893"/>
                  </a:lnTo>
                  <a:lnTo>
                    <a:pt x="414883" y="413423"/>
                  </a:lnTo>
                  <a:lnTo>
                    <a:pt x="415353" y="413423"/>
                  </a:lnTo>
                  <a:lnTo>
                    <a:pt x="415683" y="413156"/>
                  </a:lnTo>
                  <a:lnTo>
                    <a:pt x="416052" y="412750"/>
                  </a:lnTo>
                  <a:lnTo>
                    <a:pt x="416267" y="412534"/>
                  </a:lnTo>
                  <a:lnTo>
                    <a:pt x="416267" y="381787"/>
                  </a:lnTo>
                  <a:lnTo>
                    <a:pt x="415036" y="382536"/>
                  </a:lnTo>
                  <a:lnTo>
                    <a:pt x="415036" y="408940"/>
                  </a:lnTo>
                  <a:lnTo>
                    <a:pt x="414832" y="408825"/>
                  </a:lnTo>
                  <a:lnTo>
                    <a:pt x="414705" y="410210"/>
                  </a:lnTo>
                  <a:lnTo>
                    <a:pt x="414680" y="410476"/>
                  </a:lnTo>
                  <a:lnTo>
                    <a:pt x="414731" y="412534"/>
                  </a:lnTo>
                  <a:lnTo>
                    <a:pt x="414731" y="412762"/>
                  </a:lnTo>
                  <a:lnTo>
                    <a:pt x="414489" y="413156"/>
                  </a:lnTo>
                  <a:lnTo>
                    <a:pt x="414655" y="412750"/>
                  </a:lnTo>
                  <a:lnTo>
                    <a:pt x="414566" y="410210"/>
                  </a:lnTo>
                  <a:lnTo>
                    <a:pt x="414680" y="410476"/>
                  </a:lnTo>
                  <a:lnTo>
                    <a:pt x="414807" y="408940"/>
                  </a:lnTo>
                  <a:lnTo>
                    <a:pt x="414705" y="408813"/>
                  </a:lnTo>
                  <a:lnTo>
                    <a:pt x="414616" y="408686"/>
                  </a:lnTo>
                  <a:lnTo>
                    <a:pt x="414820" y="408787"/>
                  </a:lnTo>
                  <a:lnTo>
                    <a:pt x="415036" y="408940"/>
                  </a:lnTo>
                  <a:lnTo>
                    <a:pt x="415036" y="382536"/>
                  </a:lnTo>
                  <a:lnTo>
                    <a:pt x="414362" y="382943"/>
                  </a:lnTo>
                  <a:lnTo>
                    <a:pt x="414362" y="408381"/>
                  </a:lnTo>
                  <a:lnTo>
                    <a:pt x="413385" y="407670"/>
                  </a:lnTo>
                  <a:lnTo>
                    <a:pt x="413702" y="407670"/>
                  </a:lnTo>
                  <a:lnTo>
                    <a:pt x="412496" y="406400"/>
                  </a:lnTo>
                  <a:lnTo>
                    <a:pt x="413766" y="407670"/>
                  </a:lnTo>
                  <a:lnTo>
                    <a:pt x="414362" y="408381"/>
                  </a:lnTo>
                  <a:lnTo>
                    <a:pt x="414362" y="382943"/>
                  </a:lnTo>
                  <a:lnTo>
                    <a:pt x="413385" y="383540"/>
                  </a:lnTo>
                  <a:lnTo>
                    <a:pt x="407924" y="387350"/>
                  </a:lnTo>
                  <a:lnTo>
                    <a:pt x="402844" y="389890"/>
                  </a:lnTo>
                  <a:lnTo>
                    <a:pt x="398526" y="393700"/>
                  </a:lnTo>
                  <a:lnTo>
                    <a:pt x="394703" y="397510"/>
                  </a:lnTo>
                  <a:lnTo>
                    <a:pt x="394081" y="398780"/>
                  </a:lnTo>
                  <a:lnTo>
                    <a:pt x="393052" y="400050"/>
                  </a:lnTo>
                  <a:lnTo>
                    <a:pt x="391401" y="402590"/>
                  </a:lnTo>
                  <a:lnTo>
                    <a:pt x="390144" y="405130"/>
                  </a:lnTo>
                  <a:lnTo>
                    <a:pt x="389877" y="406400"/>
                  </a:lnTo>
                  <a:lnTo>
                    <a:pt x="388874" y="410210"/>
                  </a:lnTo>
                  <a:lnTo>
                    <a:pt x="388962" y="413156"/>
                  </a:lnTo>
                  <a:lnTo>
                    <a:pt x="389750" y="416560"/>
                  </a:lnTo>
                  <a:lnTo>
                    <a:pt x="390004" y="417830"/>
                  </a:lnTo>
                  <a:lnTo>
                    <a:pt x="390652" y="419100"/>
                  </a:lnTo>
                  <a:lnTo>
                    <a:pt x="391528" y="420370"/>
                  </a:lnTo>
                  <a:lnTo>
                    <a:pt x="393700" y="424180"/>
                  </a:lnTo>
                  <a:lnTo>
                    <a:pt x="394449" y="425450"/>
                  </a:lnTo>
                  <a:lnTo>
                    <a:pt x="395351" y="426720"/>
                  </a:lnTo>
                  <a:lnTo>
                    <a:pt x="397878" y="427990"/>
                  </a:lnTo>
                  <a:lnTo>
                    <a:pt x="398399" y="429260"/>
                  </a:lnTo>
                  <a:lnTo>
                    <a:pt x="398907" y="429260"/>
                  </a:lnTo>
                  <a:lnTo>
                    <a:pt x="402844" y="431800"/>
                  </a:lnTo>
                  <a:lnTo>
                    <a:pt x="408432" y="434340"/>
                  </a:lnTo>
                  <a:lnTo>
                    <a:pt x="413766" y="436880"/>
                  </a:lnTo>
                  <a:lnTo>
                    <a:pt x="420116" y="438150"/>
                  </a:lnTo>
                  <a:lnTo>
                    <a:pt x="426847" y="440690"/>
                  </a:lnTo>
                  <a:lnTo>
                    <a:pt x="441071" y="444500"/>
                  </a:lnTo>
                  <a:lnTo>
                    <a:pt x="457073" y="447040"/>
                  </a:lnTo>
                  <a:lnTo>
                    <a:pt x="491363" y="452120"/>
                  </a:lnTo>
                  <a:lnTo>
                    <a:pt x="508889" y="455930"/>
                  </a:lnTo>
                  <a:lnTo>
                    <a:pt x="556006" y="463550"/>
                  </a:lnTo>
                  <a:lnTo>
                    <a:pt x="573151" y="468630"/>
                  </a:lnTo>
                  <a:lnTo>
                    <a:pt x="575678" y="469404"/>
                  </a:lnTo>
                  <a:lnTo>
                    <a:pt x="570611" y="472440"/>
                  </a:lnTo>
                  <a:lnTo>
                    <a:pt x="562102" y="476250"/>
                  </a:lnTo>
                  <a:lnTo>
                    <a:pt x="551815" y="481330"/>
                  </a:lnTo>
                  <a:lnTo>
                    <a:pt x="540385" y="486410"/>
                  </a:lnTo>
                  <a:lnTo>
                    <a:pt x="503555" y="501650"/>
                  </a:lnTo>
                  <a:lnTo>
                    <a:pt x="491744" y="506730"/>
                  </a:lnTo>
                  <a:lnTo>
                    <a:pt x="481076" y="513080"/>
                  </a:lnTo>
                  <a:lnTo>
                    <a:pt x="478523" y="514451"/>
                  </a:lnTo>
                  <a:lnTo>
                    <a:pt x="478523" y="543140"/>
                  </a:lnTo>
                  <a:lnTo>
                    <a:pt x="478459" y="543280"/>
                  </a:lnTo>
                  <a:lnTo>
                    <a:pt x="478396" y="543407"/>
                  </a:lnTo>
                  <a:lnTo>
                    <a:pt x="478142" y="543140"/>
                  </a:lnTo>
                  <a:lnTo>
                    <a:pt x="478370" y="543471"/>
                  </a:lnTo>
                  <a:lnTo>
                    <a:pt x="478129" y="543140"/>
                  </a:lnTo>
                  <a:lnTo>
                    <a:pt x="478167" y="543598"/>
                  </a:lnTo>
                  <a:lnTo>
                    <a:pt x="478116" y="543140"/>
                  </a:lnTo>
                  <a:lnTo>
                    <a:pt x="478447" y="543140"/>
                  </a:lnTo>
                  <a:lnTo>
                    <a:pt x="478523" y="514451"/>
                  </a:lnTo>
                  <a:lnTo>
                    <a:pt x="471551" y="518160"/>
                  </a:lnTo>
                  <a:lnTo>
                    <a:pt x="467106" y="520700"/>
                  </a:lnTo>
                  <a:lnTo>
                    <a:pt x="463169" y="524510"/>
                  </a:lnTo>
                  <a:lnTo>
                    <a:pt x="459740" y="528320"/>
                  </a:lnTo>
                  <a:lnTo>
                    <a:pt x="459232" y="528320"/>
                  </a:lnTo>
                  <a:lnTo>
                    <a:pt x="458724" y="529590"/>
                  </a:lnTo>
                  <a:lnTo>
                    <a:pt x="458343" y="529590"/>
                  </a:lnTo>
                  <a:lnTo>
                    <a:pt x="456565" y="532130"/>
                  </a:lnTo>
                  <a:lnTo>
                    <a:pt x="456057" y="533400"/>
                  </a:lnTo>
                  <a:lnTo>
                    <a:pt x="455549" y="533400"/>
                  </a:lnTo>
                  <a:lnTo>
                    <a:pt x="455295" y="534670"/>
                  </a:lnTo>
                  <a:lnTo>
                    <a:pt x="454152" y="537210"/>
                  </a:lnTo>
                  <a:lnTo>
                    <a:pt x="453644" y="538480"/>
                  </a:lnTo>
                  <a:lnTo>
                    <a:pt x="453390" y="539750"/>
                  </a:lnTo>
                  <a:lnTo>
                    <a:pt x="453136" y="539750"/>
                  </a:lnTo>
                  <a:lnTo>
                    <a:pt x="453136" y="549910"/>
                  </a:lnTo>
                  <a:lnTo>
                    <a:pt x="454152" y="552450"/>
                  </a:lnTo>
                  <a:lnTo>
                    <a:pt x="455295" y="554990"/>
                  </a:lnTo>
                  <a:lnTo>
                    <a:pt x="455676" y="556260"/>
                  </a:lnTo>
                  <a:lnTo>
                    <a:pt x="456184" y="556260"/>
                  </a:lnTo>
                  <a:lnTo>
                    <a:pt x="456692" y="557530"/>
                  </a:lnTo>
                  <a:lnTo>
                    <a:pt x="458597" y="560070"/>
                  </a:lnTo>
                  <a:lnTo>
                    <a:pt x="458978" y="560070"/>
                  </a:lnTo>
                  <a:lnTo>
                    <a:pt x="462280" y="563880"/>
                  </a:lnTo>
                  <a:lnTo>
                    <a:pt x="466598" y="567690"/>
                  </a:lnTo>
                  <a:lnTo>
                    <a:pt x="470916" y="570230"/>
                  </a:lnTo>
                  <a:lnTo>
                    <a:pt x="480568" y="576580"/>
                  </a:lnTo>
                  <a:lnTo>
                    <a:pt x="491490" y="581660"/>
                  </a:lnTo>
                  <a:lnTo>
                    <a:pt x="503428" y="586740"/>
                  </a:lnTo>
                  <a:lnTo>
                    <a:pt x="528447" y="596900"/>
                  </a:lnTo>
                  <a:lnTo>
                    <a:pt x="552323" y="607060"/>
                  </a:lnTo>
                  <a:lnTo>
                    <a:pt x="562610" y="610870"/>
                  </a:lnTo>
                  <a:lnTo>
                    <a:pt x="571500" y="615950"/>
                  </a:lnTo>
                  <a:lnTo>
                    <a:pt x="577977" y="621030"/>
                  </a:lnTo>
                  <a:lnTo>
                    <a:pt x="578764" y="621601"/>
                  </a:lnTo>
                  <a:lnTo>
                    <a:pt x="579145" y="621868"/>
                  </a:lnTo>
                  <a:lnTo>
                    <a:pt x="579907" y="622452"/>
                  </a:lnTo>
                  <a:lnTo>
                    <a:pt x="580059" y="622592"/>
                  </a:lnTo>
                  <a:lnTo>
                    <a:pt x="580339" y="622592"/>
                  </a:lnTo>
                  <a:lnTo>
                    <a:pt x="580542" y="622973"/>
                  </a:lnTo>
                  <a:lnTo>
                    <a:pt x="580491" y="622452"/>
                  </a:lnTo>
                  <a:lnTo>
                    <a:pt x="580415" y="621868"/>
                  </a:lnTo>
                  <a:lnTo>
                    <a:pt x="580123" y="622452"/>
                  </a:lnTo>
                  <a:lnTo>
                    <a:pt x="580402" y="621868"/>
                  </a:lnTo>
                  <a:lnTo>
                    <a:pt x="580402" y="621449"/>
                  </a:lnTo>
                  <a:lnTo>
                    <a:pt x="580529" y="621868"/>
                  </a:lnTo>
                  <a:lnTo>
                    <a:pt x="580580" y="623036"/>
                  </a:lnTo>
                  <a:lnTo>
                    <a:pt x="580707" y="622452"/>
                  </a:lnTo>
                  <a:lnTo>
                    <a:pt x="580783" y="621309"/>
                  </a:lnTo>
                  <a:lnTo>
                    <a:pt x="580707" y="622452"/>
                  </a:lnTo>
                  <a:lnTo>
                    <a:pt x="580707" y="622592"/>
                  </a:lnTo>
                  <a:lnTo>
                    <a:pt x="580936" y="623379"/>
                  </a:lnTo>
                  <a:lnTo>
                    <a:pt x="606425" y="623379"/>
                  </a:lnTo>
                  <a:lnTo>
                    <a:pt x="606323" y="620382"/>
                  </a:lnTo>
                  <a:lnTo>
                    <a:pt x="606234" y="619760"/>
                  </a:lnTo>
                  <a:lnTo>
                    <a:pt x="606132" y="619150"/>
                  </a:lnTo>
                  <a:lnTo>
                    <a:pt x="606044" y="618490"/>
                  </a:lnTo>
                  <a:lnTo>
                    <a:pt x="605917" y="617220"/>
                  </a:lnTo>
                  <a:lnTo>
                    <a:pt x="605663" y="615950"/>
                  </a:lnTo>
                  <a:lnTo>
                    <a:pt x="604139" y="612140"/>
                  </a:lnTo>
                  <a:lnTo>
                    <a:pt x="603758" y="610870"/>
                  </a:lnTo>
                  <a:lnTo>
                    <a:pt x="603377" y="610870"/>
                  </a:lnTo>
                  <a:lnTo>
                    <a:pt x="602869" y="609600"/>
                  </a:lnTo>
                  <a:lnTo>
                    <a:pt x="601091" y="607060"/>
                  </a:lnTo>
                  <a:lnTo>
                    <a:pt x="600710" y="607060"/>
                  </a:lnTo>
                  <a:lnTo>
                    <a:pt x="600329" y="605790"/>
                  </a:lnTo>
                  <a:lnTo>
                    <a:pt x="596392" y="601980"/>
                  </a:lnTo>
                  <a:lnTo>
                    <a:pt x="592328" y="599440"/>
                  </a:lnTo>
                  <a:lnTo>
                    <a:pt x="583565" y="593090"/>
                  </a:lnTo>
                  <a:lnTo>
                    <a:pt x="581418" y="592010"/>
                  </a:lnTo>
                  <a:lnTo>
                    <a:pt x="581418" y="619150"/>
                  </a:lnTo>
                  <a:lnTo>
                    <a:pt x="581228" y="619391"/>
                  </a:lnTo>
                  <a:lnTo>
                    <a:pt x="581228" y="619645"/>
                  </a:lnTo>
                  <a:lnTo>
                    <a:pt x="580923" y="620102"/>
                  </a:lnTo>
                  <a:lnTo>
                    <a:pt x="581228" y="619645"/>
                  </a:lnTo>
                  <a:lnTo>
                    <a:pt x="581228" y="619391"/>
                  </a:lnTo>
                  <a:lnTo>
                    <a:pt x="580923" y="619671"/>
                  </a:lnTo>
                  <a:lnTo>
                    <a:pt x="581418" y="619150"/>
                  </a:lnTo>
                  <a:lnTo>
                    <a:pt x="581418" y="592010"/>
                  </a:lnTo>
                  <a:lnTo>
                    <a:pt x="580859" y="591731"/>
                  </a:lnTo>
                  <a:lnTo>
                    <a:pt x="580859" y="620179"/>
                  </a:lnTo>
                  <a:lnTo>
                    <a:pt x="580821" y="620750"/>
                  </a:lnTo>
                  <a:lnTo>
                    <a:pt x="580809" y="621030"/>
                  </a:lnTo>
                  <a:lnTo>
                    <a:pt x="580618" y="621309"/>
                  </a:lnTo>
                  <a:lnTo>
                    <a:pt x="580821" y="620750"/>
                  </a:lnTo>
                  <a:lnTo>
                    <a:pt x="580821" y="620255"/>
                  </a:lnTo>
                  <a:lnTo>
                    <a:pt x="580720" y="620382"/>
                  </a:lnTo>
                  <a:lnTo>
                    <a:pt x="580859" y="620179"/>
                  </a:lnTo>
                  <a:lnTo>
                    <a:pt x="580859" y="591731"/>
                  </a:lnTo>
                  <a:lnTo>
                    <a:pt x="580707" y="591654"/>
                  </a:lnTo>
                  <a:lnTo>
                    <a:pt x="580707" y="620395"/>
                  </a:lnTo>
                  <a:lnTo>
                    <a:pt x="580313" y="621030"/>
                  </a:lnTo>
                  <a:lnTo>
                    <a:pt x="580707" y="620395"/>
                  </a:lnTo>
                  <a:lnTo>
                    <a:pt x="580707" y="591654"/>
                  </a:lnTo>
                  <a:lnTo>
                    <a:pt x="573532" y="588010"/>
                  </a:lnTo>
                  <a:lnTo>
                    <a:pt x="562356" y="582930"/>
                  </a:lnTo>
                  <a:lnTo>
                    <a:pt x="550418" y="577850"/>
                  </a:lnTo>
                  <a:lnTo>
                    <a:pt x="525653" y="567690"/>
                  </a:lnTo>
                  <a:lnTo>
                    <a:pt x="513842" y="562610"/>
                  </a:lnTo>
                  <a:lnTo>
                    <a:pt x="502920" y="557530"/>
                  </a:lnTo>
                  <a:lnTo>
                    <a:pt x="493522" y="553720"/>
                  </a:lnTo>
                  <a:lnTo>
                    <a:pt x="485521" y="548640"/>
                  </a:lnTo>
                  <a:lnTo>
                    <a:pt x="482600" y="547370"/>
                  </a:lnTo>
                  <a:lnTo>
                    <a:pt x="480822" y="546201"/>
                  </a:lnTo>
                  <a:lnTo>
                    <a:pt x="480441" y="545846"/>
                  </a:lnTo>
                  <a:lnTo>
                    <a:pt x="479615" y="545033"/>
                  </a:lnTo>
                  <a:lnTo>
                    <a:pt x="479247" y="545223"/>
                  </a:lnTo>
                  <a:lnTo>
                    <a:pt x="478536" y="545744"/>
                  </a:lnTo>
                  <a:lnTo>
                    <a:pt x="478510" y="546112"/>
                  </a:lnTo>
                  <a:lnTo>
                    <a:pt x="478459" y="545846"/>
                  </a:lnTo>
                  <a:lnTo>
                    <a:pt x="478282" y="546201"/>
                  </a:lnTo>
                  <a:lnTo>
                    <a:pt x="477939" y="546976"/>
                  </a:lnTo>
                  <a:lnTo>
                    <a:pt x="477774" y="547370"/>
                  </a:lnTo>
                  <a:lnTo>
                    <a:pt x="477647" y="547370"/>
                  </a:lnTo>
                  <a:lnTo>
                    <a:pt x="477913" y="547014"/>
                  </a:lnTo>
                  <a:lnTo>
                    <a:pt x="478155" y="546366"/>
                  </a:lnTo>
                  <a:lnTo>
                    <a:pt x="478231" y="546201"/>
                  </a:lnTo>
                  <a:lnTo>
                    <a:pt x="478409" y="545846"/>
                  </a:lnTo>
                  <a:lnTo>
                    <a:pt x="477913" y="546201"/>
                  </a:lnTo>
                  <a:lnTo>
                    <a:pt x="478383" y="545846"/>
                  </a:lnTo>
                  <a:lnTo>
                    <a:pt x="478459" y="545630"/>
                  </a:lnTo>
                  <a:lnTo>
                    <a:pt x="478459" y="545757"/>
                  </a:lnTo>
                  <a:lnTo>
                    <a:pt x="478713" y="545223"/>
                  </a:lnTo>
                  <a:lnTo>
                    <a:pt x="478751" y="545033"/>
                  </a:lnTo>
                  <a:lnTo>
                    <a:pt x="478561" y="545655"/>
                  </a:lnTo>
                  <a:lnTo>
                    <a:pt x="479247" y="545223"/>
                  </a:lnTo>
                  <a:lnTo>
                    <a:pt x="479526" y="545033"/>
                  </a:lnTo>
                  <a:lnTo>
                    <a:pt x="479399" y="544893"/>
                  </a:lnTo>
                  <a:lnTo>
                    <a:pt x="479399" y="545033"/>
                  </a:lnTo>
                  <a:lnTo>
                    <a:pt x="479082" y="545223"/>
                  </a:lnTo>
                  <a:lnTo>
                    <a:pt x="479310" y="545033"/>
                  </a:lnTo>
                  <a:lnTo>
                    <a:pt x="479399" y="544893"/>
                  </a:lnTo>
                  <a:lnTo>
                    <a:pt x="478942" y="544385"/>
                  </a:lnTo>
                  <a:lnTo>
                    <a:pt x="478942" y="545033"/>
                  </a:lnTo>
                  <a:lnTo>
                    <a:pt x="478713" y="544588"/>
                  </a:lnTo>
                  <a:lnTo>
                    <a:pt x="478942" y="545033"/>
                  </a:lnTo>
                  <a:lnTo>
                    <a:pt x="478942" y="544385"/>
                  </a:lnTo>
                  <a:lnTo>
                    <a:pt x="478726" y="544144"/>
                  </a:lnTo>
                  <a:lnTo>
                    <a:pt x="478536" y="544144"/>
                  </a:lnTo>
                  <a:lnTo>
                    <a:pt x="478485" y="545096"/>
                  </a:lnTo>
                  <a:lnTo>
                    <a:pt x="478459" y="544144"/>
                  </a:lnTo>
                  <a:lnTo>
                    <a:pt x="478180" y="543610"/>
                  </a:lnTo>
                  <a:lnTo>
                    <a:pt x="478320" y="543598"/>
                  </a:lnTo>
                  <a:lnTo>
                    <a:pt x="478370" y="543801"/>
                  </a:lnTo>
                  <a:lnTo>
                    <a:pt x="478447" y="544055"/>
                  </a:lnTo>
                  <a:lnTo>
                    <a:pt x="478447" y="543877"/>
                  </a:lnTo>
                  <a:lnTo>
                    <a:pt x="478447" y="543598"/>
                  </a:lnTo>
                  <a:lnTo>
                    <a:pt x="478726" y="544144"/>
                  </a:lnTo>
                  <a:lnTo>
                    <a:pt x="479399" y="544830"/>
                  </a:lnTo>
                  <a:lnTo>
                    <a:pt x="479564" y="545033"/>
                  </a:lnTo>
                  <a:lnTo>
                    <a:pt x="480390" y="544144"/>
                  </a:lnTo>
                  <a:lnTo>
                    <a:pt x="481965" y="542290"/>
                  </a:lnTo>
                  <a:lnTo>
                    <a:pt x="485013" y="541020"/>
                  </a:lnTo>
                  <a:lnTo>
                    <a:pt x="492760" y="535940"/>
                  </a:lnTo>
                  <a:lnTo>
                    <a:pt x="502539" y="530860"/>
                  </a:lnTo>
                  <a:lnTo>
                    <a:pt x="513715" y="525780"/>
                  </a:lnTo>
                  <a:lnTo>
                    <a:pt x="538226" y="515620"/>
                  </a:lnTo>
                  <a:lnTo>
                    <a:pt x="574040" y="499110"/>
                  </a:lnTo>
                  <a:lnTo>
                    <a:pt x="584327" y="494030"/>
                  </a:lnTo>
                  <a:lnTo>
                    <a:pt x="593217" y="488950"/>
                  </a:lnTo>
                  <a:lnTo>
                    <a:pt x="597027" y="485140"/>
                  </a:lnTo>
                  <a:lnTo>
                    <a:pt x="600456" y="481330"/>
                  </a:lnTo>
                  <a:lnTo>
                    <a:pt x="602234" y="480060"/>
                  </a:lnTo>
                  <a:lnTo>
                    <a:pt x="602996" y="478790"/>
                  </a:lnTo>
                  <a:lnTo>
                    <a:pt x="603631" y="477520"/>
                  </a:lnTo>
                  <a:lnTo>
                    <a:pt x="604139" y="476250"/>
                  </a:lnTo>
                  <a:lnTo>
                    <a:pt x="605155" y="474980"/>
                  </a:lnTo>
                  <a:lnTo>
                    <a:pt x="605917" y="472440"/>
                  </a:lnTo>
                  <a:lnTo>
                    <a:pt x="606171" y="469900"/>
                  </a:lnTo>
                  <a:lnTo>
                    <a:pt x="606298" y="468630"/>
                  </a:lnTo>
                  <a:lnTo>
                    <a:pt x="606552" y="467360"/>
                  </a:lnTo>
                  <a:lnTo>
                    <a:pt x="606425" y="464934"/>
                  </a:lnTo>
                  <a:lnTo>
                    <a:pt x="606044" y="463550"/>
                  </a:lnTo>
                  <a:lnTo>
                    <a:pt x="605409" y="461010"/>
                  </a:lnTo>
                  <a:lnTo>
                    <a:pt x="605028" y="459740"/>
                  </a:lnTo>
                  <a:lnTo>
                    <a:pt x="604266" y="458470"/>
                  </a:lnTo>
                  <a:lnTo>
                    <a:pt x="603250" y="457200"/>
                  </a:lnTo>
                  <a:lnTo>
                    <a:pt x="601726" y="454660"/>
                  </a:lnTo>
                  <a:lnTo>
                    <a:pt x="601091" y="454660"/>
                  </a:lnTo>
                  <a:lnTo>
                    <a:pt x="600456" y="453390"/>
                  </a:lnTo>
                  <a:lnTo>
                    <a:pt x="599694" y="453390"/>
                  </a:lnTo>
                  <a:lnTo>
                    <a:pt x="597408" y="450850"/>
                  </a:lnTo>
                  <a:lnTo>
                    <a:pt x="596773" y="450850"/>
                  </a:lnTo>
                  <a:lnTo>
                    <a:pt x="596011" y="449580"/>
                  </a:lnTo>
                  <a:lnTo>
                    <a:pt x="595376" y="449580"/>
                  </a:lnTo>
                  <a:lnTo>
                    <a:pt x="590804" y="447040"/>
                  </a:lnTo>
                  <a:lnTo>
                    <a:pt x="585978" y="445770"/>
                  </a:lnTo>
                  <a:lnTo>
                    <a:pt x="582676" y="444246"/>
                  </a:lnTo>
                  <a:lnTo>
                    <a:pt x="582676" y="472440"/>
                  </a:lnTo>
                  <a:lnTo>
                    <a:pt x="582498" y="472147"/>
                  </a:lnTo>
                  <a:lnTo>
                    <a:pt x="582625" y="472224"/>
                  </a:lnTo>
                  <a:lnTo>
                    <a:pt x="582676" y="472440"/>
                  </a:lnTo>
                  <a:lnTo>
                    <a:pt x="582676" y="444246"/>
                  </a:lnTo>
                  <a:lnTo>
                    <a:pt x="582256" y="444042"/>
                  </a:lnTo>
                  <a:lnTo>
                    <a:pt x="582256" y="472020"/>
                  </a:lnTo>
                  <a:lnTo>
                    <a:pt x="581990" y="472020"/>
                  </a:lnTo>
                  <a:lnTo>
                    <a:pt x="580644" y="471182"/>
                  </a:lnTo>
                  <a:lnTo>
                    <a:pt x="581050" y="471373"/>
                  </a:lnTo>
                  <a:lnTo>
                    <a:pt x="582041" y="472020"/>
                  </a:lnTo>
                  <a:lnTo>
                    <a:pt x="582256" y="472020"/>
                  </a:lnTo>
                  <a:lnTo>
                    <a:pt x="581152" y="471182"/>
                  </a:lnTo>
                  <a:lnTo>
                    <a:pt x="581418" y="471373"/>
                  </a:lnTo>
                  <a:lnTo>
                    <a:pt x="582256" y="472020"/>
                  </a:lnTo>
                  <a:lnTo>
                    <a:pt x="582256" y="444042"/>
                  </a:lnTo>
                  <a:lnTo>
                    <a:pt x="580999" y="443458"/>
                  </a:lnTo>
                  <a:lnTo>
                    <a:pt x="580999" y="469658"/>
                  </a:lnTo>
                  <a:lnTo>
                    <a:pt x="580771" y="469404"/>
                  </a:lnTo>
                  <a:lnTo>
                    <a:pt x="580390" y="468630"/>
                  </a:lnTo>
                  <a:lnTo>
                    <a:pt x="580999" y="469658"/>
                  </a:lnTo>
                  <a:lnTo>
                    <a:pt x="580999" y="443458"/>
                  </a:lnTo>
                  <a:lnTo>
                    <a:pt x="580923" y="468630"/>
                  </a:lnTo>
                  <a:lnTo>
                    <a:pt x="580821" y="467360"/>
                  </a:lnTo>
                  <a:lnTo>
                    <a:pt x="580720" y="466090"/>
                  </a:lnTo>
                  <a:lnTo>
                    <a:pt x="580390" y="467360"/>
                  </a:lnTo>
                  <a:lnTo>
                    <a:pt x="580682" y="466090"/>
                  </a:lnTo>
                  <a:lnTo>
                    <a:pt x="580758" y="465747"/>
                  </a:lnTo>
                  <a:lnTo>
                    <a:pt x="580478" y="466090"/>
                  </a:lnTo>
                  <a:lnTo>
                    <a:pt x="580644" y="465747"/>
                  </a:lnTo>
                  <a:lnTo>
                    <a:pt x="580656" y="465315"/>
                  </a:lnTo>
                  <a:lnTo>
                    <a:pt x="580517" y="465518"/>
                  </a:lnTo>
                  <a:lnTo>
                    <a:pt x="580567" y="464934"/>
                  </a:lnTo>
                  <a:lnTo>
                    <a:pt x="580656" y="465315"/>
                  </a:lnTo>
                  <a:lnTo>
                    <a:pt x="580783" y="464934"/>
                  </a:lnTo>
                  <a:lnTo>
                    <a:pt x="580694" y="465747"/>
                  </a:lnTo>
                  <a:lnTo>
                    <a:pt x="580809" y="465518"/>
                  </a:lnTo>
                  <a:lnTo>
                    <a:pt x="580923" y="468630"/>
                  </a:lnTo>
                  <a:lnTo>
                    <a:pt x="580923" y="443420"/>
                  </a:lnTo>
                  <a:lnTo>
                    <a:pt x="580517" y="443230"/>
                  </a:lnTo>
                  <a:lnTo>
                    <a:pt x="574675" y="441960"/>
                  </a:lnTo>
                  <a:lnTo>
                    <a:pt x="567944" y="439420"/>
                  </a:lnTo>
                  <a:lnTo>
                    <a:pt x="561086" y="438150"/>
                  </a:lnTo>
                  <a:lnTo>
                    <a:pt x="546100" y="435610"/>
                  </a:lnTo>
                  <a:lnTo>
                    <a:pt x="512826" y="430530"/>
                  </a:lnTo>
                  <a:lnTo>
                    <a:pt x="495427" y="426720"/>
                  </a:lnTo>
                  <a:lnTo>
                    <a:pt x="462026" y="421640"/>
                  </a:lnTo>
                  <a:lnTo>
                    <a:pt x="447040" y="419100"/>
                  </a:lnTo>
                  <a:lnTo>
                    <a:pt x="433832" y="415290"/>
                  </a:lnTo>
                  <a:lnTo>
                    <a:pt x="428942" y="414185"/>
                  </a:lnTo>
                  <a:lnTo>
                    <a:pt x="423418" y="412750"/>
                  </a:lnTo>
                  <a:lnTo>
                    <a:pt x="419354" y="411480"/>
                  </a:lnTo>
                  <a:lnTo>
                    <a:pt x="418147" y="410908"/>
                  </a:lnTo>
                  <a:lnTo>
                    <a:pt x="421005" y="408940"/>
                  </a:lnTo>
                  <a:lnTo>
                    <a:pt x="421665" y="408584"/>
                  </a:lnTo>
                  <a:lnTo>
                    <a:pt x="425704" y="406400"/>
                  </a:lnTo>
                  <a:lnTo>
                    <a:pt x="431165" y="403860"/>
                  </a:lnTo>
                  <a:lnTo>
                    <a:pt x="437007" y="400050"/>
                  </a:lnTo>
                  <a:lnTo>
                    <a:pt x="451231" y="393700"/>
                  </a:lnTo>
                  <a:lnTo>
                    <a:pt x="467106" y="387350"/>
                  </a:lnTo>
                  <a:lnTo>
                    <a:pt x="484378" y="381000"/>
                  </a:lnTo>
                  <a:lnTo>
                    <a:pt x="520192" y="367030"/>
                  </a:lnTo>
                  <a:lnTo>
                    <a:pt x="569468" y="344170"/>
                  </a:lnTo>
                  <a:lnTo>
                    <a:pt x="593979" y="327660"/>
                  </a:lnTo>
                  <a:lnTo>
                    <a:pt x="598551" y="323850"/>
                  </a:lnTo>
                  <a:lnTo>
                    <a:pt x="601091" y="320040"/>
                  </a:lnTo>
                  <a:lnTo>
                    <a:pt x="602107" y="318770"/>
                  </a:lnTo>
                  <a:lnTo>
                    <a:pt x="602488" y="317500"/>
                  </a:lnTo>
                  <a:lnTo>
                    <a:pt x="604520" y="312420"/>
                  </a:lnTo>
                  <a:lnTo>
                    <a:pt x="604901" y="312420"/>
                  </a:lnTo>
                  <a:lnTo>
                    <a:pt x="605155" y="311150"/>
                  </a:lnTo>
                  <a:lnTo>
                    <a:pt x="605663" y="307340"/>
                  </a:lnTo>
                  <a:lnTo>
                    <a:pt x="605840" y="306438"/>
                  </a:lnTo>
                  <a:lnTo>
                    <a:pt x="605904" y="306133"/>
                  </a:lnTo>
                  <a:lnTo>
                    <a:pt x="580580" y="306133"/>
                  </a:lnTo>
                  <a:lnTo>
                    <a:pt x="580491" y="306438"/>
                  </a:lnTo>
                  <a:lnTo>
                    <a:pt x="580402" y="306133"/>
                  </a:lnTo>
                  <a:lnTo>
                    <a:pt x="580339" y="305917"/>
                  </a:lnTo>
                  <a:lnTo>
                    <a:pt x="580580" y="306133"/>
                  </a:lnTo>
                  <a:lnTo>
                    <a:pt x="580351" y="305917"/>
                  </a:lnTo>
                  <a:lnTo>
                    <a:pt x="605917" y="305917"/>
                  </a:lnTo>
                  <a:lnTo>
                    <a:pt x="605917" y="304368"/>
                  </a:lnTo>
                  <a:lnTo>
                    <a:pt x="605663" y="303530"/>
                  </a:lnTo>
                  <a:lnTo>
                    <a:pt x="601853" y="292100"/>
                  </a:lnTo>
                  <a:lnTo>
                    <a:pt x="601345" y="290830"/>
                  </a:lnTo>
                  <a:lnTo>
                    <a:pt x="598043" y="287020"/>
                  </a:lnTo>
                  <a:lnTo>
                    <a:pt x="597281" y="285750"/>
                  </a:lnTo>
                  <a:lnTo>
                    <a:pt x="596773" y="285750"/>
                  </a:lnTo>
                  <a:lnTo>
                    <a:pt x="592201" y="281940"/>
                  </a:lnTo>
                  <a:lnTo>
                    <a:pt x="586740" y="276860"/>
                  </a:lnTo>
                  <a:lnTo>
                    <a:pt x="580771" y="273050"/>
                  </a:lnTo>
                  <a:lnTo>
                    <a:pt x="580644" y="273011"/>
                  </a:lnTo>
                  <a:lnTo>
                    <a:pt x="580644" y="303530"/>
                  </a:lnTo>
                  <a:lnTo>
                    <a:pt x="580428" y="304076"/>
                  </a:lnTo>
                  <a:lnTo>
                    <a:pt x="580428" y="304761"/>
                  </a:lnTo>
                  <a:lnTo>
                    <a:pt x="580136" y="305054"/>
                  </a:lnTo>
                  <a:lnTo>
                    <a:pt x="580428" y="304761"/>
                  </a:lnTo>
                  <a:lnTo>
                    <a:pt x="580428" y="304076"/>
                  </a:lnTo>
                  <a:lnTo>
                    <a:pt x="580136" y="304812"/>
                  </a:lnTo>
                  <a:lnTo>
                    <a:pt x="580136" y="304368"/>
                  </a:lnTo>
                  <a:lnTo>
                    <a:pt x="579958" y="304685"/>
                  </a:lnTo>
                  <a:lnTo>
                    <a:pt x="579920" y="304558"/>
                  </a:lnTo>
                  <a:lnTo>
                    <a:pt x="579869" y="304368"/>
                  </a:lnTo>
                  <a:lnTo>
                    <a:pt x="580136" y="303530"/>
                  </a:lnTo>
                  <a:lnTo>
                    <a:pt x="580136" y="304368"/>
                  </a:lnTo>
                  <a:lnTo>
                    <a:pt x="580644" y="303530"/>
                  </a:lnTo>
                  <a:lnTo>
                    <a:pt x="580644" y="273011"/>
                  </a:lnTo>
                  <a:lnTo>
                    <a:pt x="574167" y="270510"/>
                  </a:lnTo>
                  <a:lnTo>
                    <a:pt x="567182" y="266700"/>
                  </a:lnTo>
                  <a:lnTo>
                    <a:pt x="559435" y="262890"/>
                  </a:lnTo>
                  <a:lnTo>
                    <a:pt x="551434" y="259080"/>
                  </a:lnTo>
                  <a:lnTo>
                    <a:pt x="534289" y="251460"/>
                  </a:lnTo>
                  <a:lnTo>
                    <a:pt x="497967" y="238760"/>
                  </a:lnTo>
                  <a:lnTo>
                    <a:pt x="479806" y="231140"/>
                  </a:lnTo>
                  <a:lnTo>
                    <a:pt x="462661" y="224790"/>
                  </a:lnTo>
                  <a:lnTo>
                    <a:pt x="446786" y="218440"/>
                  </a:lnTo>
                  <a:lnTo>
                    <a:pt x="439674" y="214630"/>
                  </a:lnTo>
                  <a:lnTo>
                    <a:pt x="433324" y="212090"/>
                  </a:lnTo>
                  <a:lnTo>
                    <a:pt x="427609" y="209550"/>
                  </a:lnTo>
                  <a:lnTo>
                    <a:pt x="422783" y="205740"/>
                  </a:lnTo>
                  <a:lnTo>
                    <a:pt x="420941" y="204470"/>
                  </a:lnTo>
                  <a:lnTo>
                    <a:pt x="419100" y="203200"/>
                  </a:lnTo>
                  <a:lnTo>
                    <a:pt x="416560" y="201930"/>
                  </a:lnTo>
                  <a:lnTo>
                    <a:pt x="415785" y="202234"/>
                  </a:lnTo>
                  <a:lnTo>
                    <a:pt x="416433" y="201930"/>
                  </a:lnTo>
                  <a:lnTo>
                    <a:pt x="416560" y="201930"/>
                  </a:lnTo>
                  <a:lnTo>
                    <a:pt x="417195" y="201472"/>
                  </a:lnTo>
                  <a:lnTo>
                    <a:pt x="420611" y="199402"/>
                  </a:lnTo>
                  <a:lnTo>
                    <a:pt x="447929" y="190500"/>
                  </a:lnTo>
                  <a:lnTo>
                    <a:pt x="466471" y="185420"/>
                  </a:lnTo>
                  <a:lnTo>
                    <a:pt x="486918" y="180340"/>
                  </a:lnTo>
                  <a:lnTo>
                    <a:pt x="509016" y="176530"/>
                  </a:lnTo>
                  <a:lnTo>
                    <a:pt x="554736" y="166370"/>
                  </a:lnTo>
                  <a:lnTo>
                    <a:pt x="598043" y="157480"/>
                  </a:lnTo>
                  <a:lnTo>
                    <a:pt x="641985" y="144780"/>
                  </a:lnTo>
                  <a:lnTo>
                    <a:pt x="649224" y="140970"/>
                  </a:lnTo>
                  <a:lnTo>
                    <a:pt x="655320" y="138430"/>
                  </a:lnTo>
                  <a:lnTo>
                    <a:pt x="659257" y="134620"/>
                  </a:lnTo>
                  <a:lnTo>
                    <a:pt x="660654" y="134620"/>
                  </a:lnTo>
                  <a:lnTo>
                    <a:pt x="661289" y="133350"/>
                  </a:lnTo>
                  <a:lnTo>
                    <a:pt x="664083" y="130810"/>
                  </a:lnTo>
                  <a:lnTo>
                    <a:pt x="664972" y="129540"/>
                  </a:lnTo>
                  <a:lnTo>
                    <a:pt x="666242" y="128270"/>
                  </a:lnTo>
                  <a:lnTo>
                    <a:pt x="668401" y="124460"/>
                  </a:lnTo>
                  <a:lnTo>
                    <a:pt x="668909" y="123190"/>
                  </a:lnTo>
                  <a:lnTo>
                    <a:pt x="669163" y="121920"/>
                  </a:lnTo>
                  <a:lnTo>
                    <a:pt x="669798" y="119380"/>
                  </a:lnTo>
                  <a:lnTo>
                    <a:pt x="670052" y="118110"/>
                  </a:lnTo>
                  <a:close/>
                </a:path>
                <a:path w="1511300" h="863600">
                  <a:moveTo>
                    <a:pt x="803198" y="200533"/>
                  </a:moveTo>
                  <a:lnTo>
                    <a:pt x="803059" y="199745"/>
                  </a:lnTo>
                  <a:lnTo>
                    <a:pt x="802817" y="199390"/>
                  </a:lnTo>
                  <a:lnTo>
                    <a:pt x="802932" y="200660"/>
                  </a:lnTo>
                  <a:lnTo>
                    <a:pt x="802957" y="201930"/>
                  </a:lnTo>
                  <a:lnTo>
                    <a:pt x="803071" y="201472"/>
                  </a:lnTo>
                  <a:lnTo>
                    <a:pt x="803084" y="201028"/>
                  </a:lnTo>
                  <a:lnTo>
                    <a:pt x="803173" y="201218"/>
                  </a:lnTo>
                  <a:lnTo>
                    <a:pt x="803198" y="200533"/>
                  </a:lnTo>
                  <a:close/>
                </a:path>
                <a:path w="1511300" h="863600">
                  <a:moveTo>
                    <a:pt x="868476" y="545020"/>
                  </a:moveTo>
                  <a:lnTo>
                    <a:pt x="868057" y="545020"/>
                  </a:lnTo>
                  <a:lnTo>
                    <a:pt x="867816" y="545020"/>
                  </a:lnTo>
                  <a:lnTo>
                    <a:pt x="867524" y="545782"/>
                  </a:lnTo>
                  <a:lnTo>
                    <a:pt x="868476" y="545020"/>
                  </a:lnTo>
                  <a:close/>
                </a:path>
                <a:path w="1511300" h="863600">
                  <a:moveTo>
                    <a:pt x="969518" y="304812"/>
                  </a:moveTo>
                  <a:lnTo>
                    <a:pt x="969441" y="304939"/>
                  </a:lnTo>
                  <a:lnTo>
                    <a:pt x="969454" y="305104"/>
                  </a:lnTo>
                  <a:lnTo>
                    <a:pt x="969518" y="304812"/>
                  </a:lnTo>
                  <a:close/>
                </a:path>
                <a:path w="1511300" h="863600">
                  <a:moveTo>
                    <a:pt x="969543" y="305282"/>
                  </a:moveTo>
                  <a:close/>
                </a:path>
                <a:path w="1511300" h="863600">
                  <a:moveTo>
                    <a:pt x="1034681" y="114058"/>
                  </a:moveTo>
                  <a:close/>
                </a:path>
                <a:path w="1511300" h="863600">
                  <a:moveTo>
                    <a:pt x="1060196" y="111760"/>
                  </a:moveTo>
                  <a:lnTo>
                    <a:pt x="1058799" y="105410"/>
                  </a:lnTo>
                  <a:lnTo>
                    <a:pt x="1056894" y="100330"/>
                  </a:lnTo>
                  <a:lnTo>
                    <a:pt x="1055243" y="97790"/>
                  </a:lnTo>
                  <a:lnTo>
                    <a:pt x="1054862" y="96520"/>
                  </a:lnTo>
                  <a:lnTo>
                    <a:pt x="1054227" y="96520"/>
                  </a:lnTo>
                  <a:lnTo>
                    <a:pt x="1050798" y="91440"/>
                  </a:lnTo>
                  <a:lnTo>
                    <a:pt x="1043305" y="83820"/>
                  </a:lnTo>
                  <a:lnTo>
                    <a:pt x="1035050" y="78016"/>
                  </a:lnTo>
                  <a:lnTo>
                    <a:pt x="1035050" y="113030"/>
                  </a:lnTo>
                  <a:lnTo>
                    <a:pt x="1034592" y="113461"/>
                  </a:lnTo>
                  <a:lnTo>
                    <a:pt x="1034643" y="113106"/>
                  </a:lnTo>
                  <a:lnTo>
                    <a:pt x="1035050" y="113030"/>
                  </a:lnTo>
                  <a:lnTo>
                    <a:pt x="1035050" y="78016"/>
                  </a:lnTo>
                  <a:lnTo>
                    <a:pt x="1034453" y="77597"/>
                  </a:lnTo>
                  <a:lnTo>
                    <a:pt x="1034453" y="113588"/>
                  </a:lnTo>
                  <a:lnTo>
                    <a:pt x="1034415" y="113030"/>
                  </a:lnTo>
                  <a:lnTo>
                    <a:pt x="1034453" y="113588"/>
                  </a:lnTo>
                  <a:lnTo>
                    <a:pt x="1034453" y="77597"/>
                  </a:lnTo>
                  <a:lnTo>
                    <a:pt x="1034288" y="77470"/>
                  </a:lnTo>
                  <a:lnTo>
                    <a:pt x="1023620" y="69850"/>
                  </a:lnTo>
                  <a:lnTo>
                    <a:pt x="1011555" y="63500"/>
                  </a:lnTo>
                  <a:lnTo>
                    <a:pt x="998093" y="55880"/>
                  </a:lnTo>
                  <a:lnTo>
                    <a:pt x="983488" y="49530"/>
                  </a:lnTo>
                  <a:lnTo>
                    <a:pt x="967740" y="43180"/>
                  </a:lnTo>
                  <a:lnTo>
                    <a:pt x="950976" y="35560"/>
                  </a:lnTo>
                  <a:lnTo>
                    <a:pt x="933577" y="27940"/>
                  </a:lnTo>
                  <a:lnTo>
                    <a:pt x="915543" y="21590"/>
                  </a:lnTo>
                  <a:lnTo>
                    <a:pt x="896874" y="13970"/>
                  </a:lnTo>
                  <a:lnTo>
                    <a:pt x="859155" y="0"/>
                  </a:lnTo>
                  <a:lnTo>
                    <a:pt x="850011" y="24130"/>
                  </a:lnTo>
                  <a:lnTo>
                    <a:pt x="887857" y="38100"/>
                  </a:lnTo>
                  <a:lnTo>
                    <a:pt x="906272" y="45720"/>
                  </a:lnTo>
                  <a:lnTo>
                    <a:pt x="924179" y="52070"/>
                  </a:lnTo>
                  <a:lnTo>
                    <a:pt x="941451" y="59690"/>
                  </a:lnTo>
                  <a:lnTo>
                    <a:pt x="957707" y="66040"/>
                  </a:lnTo>
                  <a:lnTo>
                    <a:pt x="972947" y="73660"/>
                  </a:lnTo>
                  <a:lnTo>
                    <a:pt x="987044" y="80010"/>
                  </a:lnTo>
                  <a:lnTo>
                    <a:pt x="999744" y="86360"/>
                  </a:lnTo>
                  <a:lnTo>
                    <a:pt x="1010920" y="92710"/>
                  </a:lnTo>
                  <a:lnTo>
                    <a:pt x="1027430" y="104140"/>
                  </a:lnTo>
                  <a:lnTo>
                    <a:pt x="1032256" y="109220"/>
                  </a:lnTo>
                  <a:lnTo>
                    <a:pt x="1033526" y="111760"/>
                  </a:lnTo>
                  <a:lnTo>
                    <a:pt x="1032510" y="110490"/>
                  </a:lnTo>
                  <a:lnTo>
                    <a:pt x="1034161" y="113030"/>
                  </a:lnTo>
                  <a:lnTo>
                    <a:pt x="1034351" y="113690"/>
                  </a:lnTo>
                  <a:lnTo>
                    <a:pt x="1033957" y="114058"/>
                  </a:lnTo>
                  <a:lnTo>
                    <a:pt x="1030986" y="116840"/>
                  </a:lnTo>
                  <a:lnTo>
                    <a:pt x="1026795" y="118110"/>
                  </a:lnTo>
                  <a:lnTo>
                    <a:pt x="1021842" y="120650"/>
                  </a:lnTo>
                  <a:lnTo>
                    <a:pt x="1015492" y="123190"/>
                  </a:lnTo>
                  <a:lnTo>
                    <a:pt x="1008253" y="125730"/>
                  </a:lnTo>
                  <a:lnTo>
                    <a:pt x="999998" y="127000"/>
                  </a:lnTo>
                  <a:lnTo>
                    <a:pt x="991108" y="129540"/>
                  </a:lnTo>
                  <a:lnTo>
                    <a:pt x="981583" y="132080"/>
                  </a:lnTo>
                  <a:lnTo>
                    <a:pt x="960882" y="137160"/>
                  </a:lnTo>
                  <a:lnTo>
                    <a:pt x="938784" y="140970"/>
                  </a:lnTo>
                  <a:lnTo>
                    <a:pt x="893191" y="151130"/>
                  </a:lnTo>
                  <a:lnTo>
                    <a:pt x="849757" y="160020"/>
                  </a:lnTo>
                  <a:lnTo>
                    <a:pt x="805815" y="172720"/>
                  </a:lnTo>
                  <a:lnTo>
                    <a:pt x="804164" y="173342"/>
                  </a:lnTo>
                  <a:lnTo>
                    <a:pt x="804164" y="201930"/>
                  </a:lnTo>
                  <a:lnTo>
                    <a:pt x="803694" y="202234"/>
                  </a:lnTo>
                  <a:lnTo>
                    <a:pt x="803097" y="202603"/>
                  </a:lnTo>
                  <a:lnTo>
                    <a:pt x="803122" y="202463"/>
                  </a:lnTo>
                  <a:lnTo>
                    <a:pt x="803008" y="202653"/>
                  </a:lnTo>
                  <a:lnTo>
                    <a:pt x="802652" y="202882"/>
                  </a:lnTo>
                  <a:lnTo>
                    <a:pt x="802982" y="202463"/>
                  </a:lnTo>
                  <a:lnTo>
                    <a:pt x="802957" y="201930"/>
                  </a:lnTo>
                  <a:lnTo>
                    <a:pt x="802767" y="202234"/>
                  </a:lnTo>
                  <a:lnTo>
                    <a:pt x="802881" y="200533"/>
                  </a:lnTo>
                  <a:lnTo>
                    <a:pt x="802817" y="199390"/>
                  </a:lnTo>
                  <a:lnTo>
                    <a:pt x="802792" y="199034"/>
                  </a:lnTo>
                  <a:lnTo>
                    <a:pt x="802881" y="199186"/>
                  </a:lnTo>
                  <a:lnTo>
                    <a:pt x="802817" y="199390"/>
                  </a:lnTo>
                  <a:lnTo>
                    <a:pt x="803084" y="199745"/>
                  </a:lnTo>
                  <a:lnTo>
                    <a:pt x="802995" y="199390"/>
                  </a:lnTo>
                  <a:lnTo>
                    <a:pt x="803694" y="200533"/>
                  </a:lnTo>
                  <a:lnTo>
                    <a:pt x="803783" y="200660"/>
                  </a:lnTo>
                  <a:lnTo>
                    <a:pt x="803668" y="200533"/>
                  </a:lnTo>
                  <a:lnTo>
                    <a:pt x="803008" y="199390"/>
                  </a:lnTo>
                  <a:lnTo>
                    <a:pt x="803084" y="199745"/>
                  </a:lnTo>
                  <a:lnTo>
                    <a:pt x="803198" y="200533"/>
                  </a:lnTo>
                  <a:lnTo>
                    <a:pt x="803287" y="201028"/>
                  </a:lnTo>
                  <a:lnTo>
                    <a:pt x="803402" y="200660"/>
                  </a:lnTo>
                  <a:lnTo>
                    <a:pt x="803300" y="201472"/>
                  </a:lnTo>
                  <a:lnTo>
                    <a:pt x="803376" y="201701"/>
                  </a:lnTo>
                  <a:lnTo>
                    <a:pt x="803275" y="201472"/>
                  </a:lnTo>
                  <a:lnTo>
                    <a:pt x="803160" y="202234"/>
                  </a:lnTo>
                  <a:lnTo>
                    <a:pt x="803173" y="201218"/>
                  </a:lnTo>
                  <a:lnTo>
                    <a:pt x="803071" y="201472"/>
                  </a:lnTo>
                  <a:lnTo>
                    <a:pt x="802982" y="202463"/>
                  </a:lnTo>
                  <a:lnTo>
                    <a:pt x="803122" y="202463"/>
                  </a:lnTo>
                  <a:lnTo>
                    <a:pt x="803376" y="202120"/>
                  </a:lnTo>
                  <a:lnTo>
                    <a:pt x="803478" y="201968"/>
                  </a:lnTo>
                  <a:lnTo>
                    <a:pt x="803668" y="202196"/>
                  </a:lnTo>
                  <a:lnTo>
                    <a:pt x="804164" y="201930"/>
                  </a:lnTo>
                  <a:lnTo>
                    <a:pt x="804164" y="173342"/>
                  </a:lnTo>
                  <a:lnTo>
                    <a:pt x="802589" y="173926"/>
                  </a:lnTo>
                  <a:lnTo>
                    <a:pt x="802589" y="203377"/>
                  </a:lnTo>
                  <a:lnTo>
                    <a:pt x="802157" y="203746"/>
                  </a:lnTo>
                  <a:lnTo>
                    <a:pt x="802589" y="203377"/>
                  </a:lnTo>
                  <a:lnTo>
                    <a:pt x="802589" y="173926"/>
                  </a:lnTo>
                  <a:lnTo>
                    <a:pt x="802386" y="173990"/>
                  </a:lnTo>
                  <a:lnTo>
                    <a:pt x="802386" y="203212"/>
                  </a:lnTo>
                  <a:lnTo>
                    <a:pt x="802271" y="203454"/>
                  </a:lnTo>
                  <a:lnTo>
                    <a:pt x="801979" y="203708"/>
                  </a:lnTo>
                  <a:lnTo>
                    <a:pt x="802386" y="203212"/>
                  </a:lnTo>
                  <a:lnTo>
                    <a:pt x="802386" y="173990"/>
                  </a:lnTo>
                  <a:lnTo>
                    <a:pt x="798957" y="175260"/>
                  </a:lnTo>
                  <a:lnTo>
                    <a:pt x="793115" y="179070"/>
                  </a:lnTo>
                  <a:lnTo>
                    <a:pt x="788035" y="181610"/>
                  </a:lnTo>
                  <a:lnTo>
                    <a:pt x="787273" y="182880"/>
                  </a:lnTo>
                  <a:lnTo>
                    <a:pt x="786511" y="182880"/>
                  </a:lnTo>
                  <a:lnTo>
                    <a:pt x="782193" y="187960"/>
                  </a:lnTo>
                  <a:lnTo>
                    <a:pt x="781558" y="187960"/>
                  </a:lnTo>
                  <a:lnTo>
                    <a:pt x="780923" y="189230"/>
                  </a:lnTo>
                  <a:lnTo>
                    <a:pt x="779272" y="191770"/>
                  </a:lnTo>
                  <a:lnTo>
                    <a:pt x="778510" y="194310"/>
                  </a:lnTo>
                  <a:lnTo>
                    <a:pt x="778002" y="195580"/>
                  </a:lnTo>
                  <a:lnTo>
                    <a:pt x="777748" y="196850"/>
                  </a:lnTo>
                  <a:lnTo>
                    <a:pt x="777621" y="198120"/>
                  </a:lnTo>
                  <a:lnTo>
                    <a:pt x="777544" y="198831"/>
                  </a:lnTo>
                  <a:lnTo>
                    <a:pt x="777481" y="199390"/>
                  </a:lnTo>
                  <a:lnTo>
                    <a:pt x="777367" y="200660"/>
                  </a:lnTo>
                  <a:lnTo>
                    <a:pt x="777354" y="203746"/>
                  </a:lnTo>
                  <a:lnTo>
                    <a:pt x="778383" y="208280"/>
                  </a:lnTo>
                  <a:lnTo>
                    <a:pt x="778764" y="209550"/>
                  </a:lnTo>
                  <a:lnTo>
                    <a:pt x="779272" y="210820"/>
                  </a:lnTo>
                  <a:lnTo>
                    <a:pt x="780034" y="210820"/>
                  </a:lnTo>
                  <a:lnTo>
                    <a:pt x="781812" y="214630"/>
                  </a:lnTo>
                  <a:lnTo>
                    <a:pt x="782320" y="215900"/>
                  </a:lnTo>
                  <a:lnTo>
                    <a:pt x="783463" y="215900"/>
                  </a:lnTo>
                  <a:lnTo>
                    <a:pt x="786257" y="219710"/>
                  </a:lnTo>
                  <a:lnTo>
                    <a:pt x="825119" y="241300"/>
                  </a:lnTo>
                  <a:lnTo>
                    <a:pt x="841756" y="248920"/>
                  </a:lnTo>
                  <a:lnTo>
                    <a:pt x="859536" y="255270"/>
                  </a:lnTo>
                  <a:lnTo>
                    <a:pt x="878078" y="262890"/>
                  </a:lnTo>
                  <a:lnTo>
                    <a:pt x="896493" y="269240"/>
                  </a:lnTo>
                  <a:lnTo>
                    <a:pt x="914400" y="276860"/>
                  </a:lnTo>
                  <a:lnTo>
                    <a:pt x="931037" y="283210"/>
                  </a:lnTo>
                  <a:lnTo>
                    <a:pt x="938530" y="285750"/>
                  </a:lnTo>
                  <a:lnTo>
                    <a:pt x="945515" y="289560"/>
                  </a:lnTo>
                  <a:lnTo>
                    <a:pt x="951992" y="293370"/>
                  </a:lnTo>
                  <a:lnTo>
                    <a:pt x="957580" y="295910"/>
                  </a:lnTo>
                  <a:lnTo>
                    <a:pt x="962406" y="299720"/>
                  </a:lnTo>
                  <a:lnTo>
                    <a:pt x="966216" y="302260"/>
                  </a:lnTo>
                  <a:lnTo>
                    <a:pt x="968222" y="304380"/>
                  </a:lnTo>
                  <a:lnTo>
                    <a:pt x="968984" y="305104"/>
                  </a:lnTo>
                  <a:lnTo>
                    <a:pt x="969327" y="305104"/>
                  </a:lnTo>
                  <a:lnTo>
                    <a:pt x="969264" y="303530"/>
                  </a:lnTo>
                  <a:lnTo>
                    <a:pt x="969365" y="304380"/>
                  </a:lnTo>
                  <a:lnTo>
                    <a:pt x="969441" y="304939"/>
                  </a:lnTo>
                  <a:lnTo>
                    <a:pt x="969518" y="304800"/>
                  </a:lnTo>
                  <a:lnTo>
                    <a:pt x="969505" y="304380"/>
                  </a:lnTo>
                  <a:lnTo>
                    <a:pt x="969556" y="304571"/>
                  </a:lnTo>
                  <a:lnTo>
                    <a:pt x="969759" y="304380"/>
                  </a:lnTo>
                  <a:lnTo>
                    <a:pt x="969772" y="303530"/>
                  </a:lnTo>
                  <a:lnTo>
                    <a:pt x="969772" y="304380"/>
                  </a:lnTo>
                  <a:lnTo>
                    <a:pt x="969594" y="304685"/>
                  </a:lnTo>
                  <a:lnTo>
                    <a:pt x="969721" y="305104"/>
                  </a:lnTo>
                  <a:lnTo>
                    <a:pt x="969606" y="305447"/>
                  </a:lnTo>
                  <a:lnTo>
                    <a:pt x="969683" y="305638"/>
                  </a:lnTo>
                  <a:lnTo>
                    <a:pt x="969746" y="305777"/>
                  </a:lnTo>
                  <a:lnTo>
                    <a:pt x="969568" y="305828"/>
                  </a:lnTo>
                  <a:lnTo>
                    <a:pt x="969556" y="305549"/>
                  </a:lnTo>
                  <a:lnTo>
                    <a:pt x="969416" y="305828"/>
                  </a:lnTo>
                  <a:lnTo>
                    <a:pt x="969251" y="306133"/>
                  </a:lnTo>
                  <a:lnTo>
                    <a:pt x="969352" y="305828"/>
                  </a:lnTo>
                  <a:lnTo>
                    <a:pt x="969403" y="305435"/>
                  </a:lnTo>
                  <a:lnTo>
                    <a:pt x="968997" y="305828"/>
                  </a:lnTo>
                  <a:lnTo>
                    <a:pt x="969073" y="305663"/>
                  </a:lnTo>
                  <a:lnTo>
                    <a:pt x="968895" y="305828"/>
                  </a:lnTo>
                  <a:lnTo>
                    <a:pt x="968629" y="306133"/>
                  </a:lnTo>
                  <a:lnTo>
                    <a:pt x="968794" y="305993"/>
                  </a:lnTo>
                  <a:lnTo>
                    <a:pt x="968717" y="306133"/>
                  </a:lnTo>
                  <a:lnTo>
                    <a:pt x="967486" y="307340"/>
                  </a:lnTo>
                  <a:lnTo>
                    <a:pt x="965200" y="309880"/>
                  </a:lnTo>
                  <a:lnTo>
                    <a:pt x="961771" y="312420"/>
                  </a:lnTo>
                  <a:lnTo>
                    <a:pt x="957580" y="314960"/>
                  </a:lnTo>
                  <a:lnTo>
                    <a:pt x="952373" y="318770"/>
                  </a:lnTo>
                  <a:lnTo>
                    <a:pt x="946277" y="321310"/>
                  </a:lnTo>
                  <a:lnTo>
                    <a:pt x="932307" y="328930"/>
                  </a:lnTo>
                  <a:lnTo>
                    <a:pt x="916559" y="335280"/>
                  </a:lnTo>
                  <a:lnTo>
                    <a:pt x="899541" y="342900"/>
                  </a:lnTo>
                  <a:lnTo>
                    <a:pt x="881761" y="349250"/>
                  </a:lnTo>
                  <a:lnTo>
                    <a:pt x="863981" y="356870"/>
                  </a:lnTo>
                  <a:lnTo>
                    <a:pt x="846582" y="363220"/>
                  </a:lnTo>
                  <a:lnTo>
                    <a:pt x="830199" y="370840"/>
                  </a:lnTo>
                  <a:lnTo>
                    <a:pt x="815340" y="377190"/>
                  </a:lnTo>
                  <a:lnTo>
                    <a:pt x="808482" y="379730"/>
                  </a:lnTo>
                  <a:lnTo>
                    <a:pt x="802132" y="383540"/>
                  </a:lnTo>
                  <a:lnTo>
                    <a:pt x="796671" y="387350"/>
                  </a:lnTo>
                  <a:lnTo>
                    <a:pt x="791464" y="389890"/>
                  </a:lnTo>
                  <a:lnTo>
                    <a:pt x="786257" y="393700"/>
                  </a:lnTo>
                  <a:lnTo>
                    <a:pt x="785876" y="394970"/>
                  </a:lnTo>
                  <a:lnTo>
                    <a:pt x="783336" y="397510"/>
                  </a:lnTo>
                  <a:lnTo>
                    <a:pt x="782701" y="398780"/>
                  </a:lnTo>
                  <a:lnTo>
                    <a:pt x="781685" y="400050"/>
                  </a:lnTo>
                  <a:lnTo>
                    <a:pt x="780034" y="402590"/>
                  </a:lnTo>
                  <a:lnTo>
                    <a:pt x="778764" y="405130"/>
                  </a:lnTo>
                  <a:lnTo>
                    <a:pt x="778510" y="406400"/>
                  </a:lnTo>
                  <a:lnTo>
                    <a:pt x="777494" y="410210"/>
                  </a:lnTo>
                  <a:lnTo>
                    <a:pt x="777582" y="413156"/>
                  </a:lnTo>
                  <a:lnTo>
                    <a:pt x="778383" y="416560"/>
                  </a:lnTo>
                  <a:lnTo>
                    <a:pt x="778637" y="417830"/>
                  </a:lnTo>
                  <a:lnTo>
                    <a:pt x="779272" y="419100"/>
                  </a:lnTo>
                  <a:lnTo>
                    <a:pt x="780161" y="420370"/>
                  </a:lnTo>
                  <a:lnTo>
                    <a:pt x="782320" y="424180"/>
                  </a:lnTo>
                  <a:lnTo>
                    <a:pt x="783082" y="425450"/>
                  </a:lnTo>
                  <a:lnTo>
                    <a:pt x="783971" y="426720"/>
                  </a:lnTo>
                  <a:lnTo>
                    <a:pt x="786511" y="427990"/>
                  </a:lnTo>
                  <a:lnTo>
                    <a:pt x="787019" y="429260"/>
                  </a:lnTo>
                  <a:lnTo>
                    <a:pt x="787527" y="429260"/>
                  </a:lnTo>
                  <a:lnTo>
                    <a:pt x="791464" y="431800"/>
                  </a:lnTo>
                  <a:lnTo>
                    <a:pt x="802640" y="436880"/>
                  </a:lnTo>
                  <a:lnTo>
                    <a:pt x="808990" y="438150"/>
                  </a:lnTo>
                  <a:lnTo>
                    <a:pt x="815594" y="440690"/>
                  </a:lnTo>
                  <a:lnTo>
                    <a:pt x="830072" y="444500"/>
                  </a:lnTo>
                  <a:lnTo>
                    <a:pt x="845947" y="447040"/>
                  </a:lnTo>
                  <a:lnTo>
                    <a:pt x="880491" y="452120"/>
                  </a:lnTo>
                  <a:lnTo>
                    <a:pt x="898017" y="455930"/>
                  </a:lnTo>
                  <a:lnTo>
                    <a:pt x="945515" y="463550"/>
                  </a:lnTo>
                  <a:lnTo>
                    <a:pt x="962787" y="468630"/>
                  </a:lnTo>
                  <a:lnTo>
                    <a:pt x="965314" y="469404"/>
                  </a:lnTo>
                  <a:lnTo>
                    <a:pt x="965555" y="469480"/>
                  </a:lnTo>
                  <a:lnTo>
                    <a:pt x="966978" y="469900"/>
                  </a:lnTo>
                  <a:lnTo>
                    <a:pt x="965555" y="469480"/>
                  </a:lnTo>
                  <a:lnTo>
                    <a:pt x="965187" y="469480"/>
                  </a:lnTo>
                  <a:lnTo>
                    <a:pt x="960247" y="472440"/>
                  </a:lnTo>
                  <a:lnTo>
                    <a:pt x="951738" y="476250"/>
                  </a:lnTo>
                  <a:lnTo>
                    <a:pt x="941324" y="481330"/>
                  </a:lnTo>
                  <a:lnTo>
                    <a:pt x="929894" y="486410"/>
                  </a:lnTo>
                  <a:lnTo>
                    <a:pt x="892810" y="501650"/>
                  </a:lnTo>
                  <a:lnTo>
                    <a:pt x="880999" y="506730"/>
                  </a:lnTo>
                  <a:lnTo>
                    <a:pt x="870204" y="513080"/>
                  </a:lnTo>
                  <a:lnTo>
                    <a:pt x="860679" y="518160"/>
                  </a:lnTo>
                  <a:lnTo>
                    <a:pt x="856234" y="520700"/>
                  </a:lnTo>
                  <a:lnTo>
                    <a:pt x="842391" y="539750"/>
                  </a:lnTo>
                  <a:lnTo>
                    <a:pt x="842137" y="539750"/>
                  </a:lnTo>
                  <a:lnTo>
                    <a:pt x="842137" y="549910"/>
                  </a:lnTo>
                  <a:lnTo>
                    <a:pt x="843153" y="552450"/>
                  </a:lnTo>
                  <a:lnTo>
                    <a:pt x="844296" y="554990"/>
                  </a:lnTo>
                  <a:lnTo>
                    <a:pt x="844677" y="556260"/>
                  </a:lnTo>
                  <a:lnTo>
                    <a:pt x="845185" y="556260"/>
                  </a:lnTo>
                  <a:lnTo>
                    <a:pt x="845693" y="557530"/>
                  </a:lnTo>
                  <a:lnTo>
                    <a:pt x="847598" y="560070"/>
                  </a:lnTo>
                  <a:lnTo>
                    <a:pt x="847979" y="560070"/>
                  </a:lnTo>
                  <a:lnTo>
                    <a:pt x="851281" y="563880"/>
                  </a:lnTo>
                  <a:lnTo>
                    <a:pt x="855599" y="567690"/>
                  </a:lnTo>
                  <a:lnTo>
                    <a:pt x="860171" y="570230"/>
                  </a:lnTo>
                  <a:lnTo>
                    <a:pt x="869696" y="576580"/>
                  </a:lnTo>
                  <a:lnTo>
                    <a:pt x="880745" y="581660"/>
                  </a:lnTo>
                  <a:lnTo>
                    <a:pt x="892683" y="586740"/>
                  </a:lnTo>
                  <a:lnTo>
                    <a:pt x="930021" y="601980"/>
                  </a:lnTo>
                  <a:lnTo>
                    <a:pt x="941832" y="607060"/>
                  </a:lnTo>
                  <a:lnTo>
                    <a:pt x="952119" y="610870"/>
                  </a:lnTo>
                  <a:lnTo>
                    <a:pt x="961009" y="615950"/>
                  </a:lnTo>
                  <a:lnTo>
                    <a:pt x="967740" y="621030"/>
                  </a:lnTo>
                  <a:lnTo>
                    <a:pt x="968463" y="621601"/>
                  </a:lnTo>
                  <a:lnTo>
                    <a:pt x="968832" y="621880"/>
                  </a:lnTo>
                  <a:lnTo>
                    <a:pt x="969391" y="622300"/>
                  </a:lnTo>
                  <a:lnTo>
                    <a:pt x="968832" y="621880"/>
                  </a:lnTo>
                  <a:lnTo>
                    <a:pt x="968070" y="621880"/>
                  </a:lnTo>
                  <a:lnTo>
                    <a:pt x="967486" y="622300"/>
                  </a:lnTo>
                  <a:lnTo>
                    <a:pt x="964565" y="623570"/>
                  </a:lnTo>
                  <a:lnTo>
                    <a:pt x="960882" y="626110"/>
                  </a:lnTo>
                  <a:lnTo>
                    <a:pt x="915670" y="643890"/>
                  </a:lnTo>
                  <a:lnTo>
                    <a:pt x="849376" y="664210"/>
                  </a:lnTo>
                  <a:lnTo>
                    <a:pt x="833755" y="669290"/>
                  </a:lnTo>
                  <a:lnTo>
                    <a:pt x="819404" y="674370"/>
                  </a:lnTo>
                  <a:lnTo>
                    <a:pt x="812673" y="676910"/>
                  </a:lnTo>
                  <a:lnTo>
                    <a:pt x="806450" y="679450"/>
                  </a:lnTo>
                  <a:lnTo>
                    <a:pt x="804037" y="680529"/>
                  </a:lnTo>
                  <a:lnTo>
                    <a:pt x="804037" y="704850"/>
                  </a:lnTo>
                  <a:lnTo>
                    <a:pt x="802513" y="704850"/>
                  </a:lnTo>
                  <a:lnTo>
                    <a:pt x="802322" y="704850"/>
                  </a:lnTo>
                  <a:lnTo>
                    <a:pt x="802195" y="704405"/>
                  </a:lnTo>
                  <a:lnTo>
                    <a:pt x="801966" y="703580"/>
                  </a:lnTo>
                  <a:lnTo>
                    <a:pt x="801916" y="703389"/>
                  </a:lnTo>
                  <a:lnTo>
                    <a:pt x="801585" y="703072"/>
                  </a:lnTo>
                  <a:lnTo>
                    <a:pt x="800874" y="702525"/>
                  </a:lnTo>
                  <a:lnTo>
                    <a:pt x="801878" y="703072"/>
                  </a:lnTo>
                  <a:lnTo>
                    <a:pt x="801674" y="702525"/>
                  </a:lnTo>
                  <a:lnTo>
                    <a:pt x="801878" y="703072"/>
                  </a:lnTo>
                  <a:lnTo>
                    <a:pt x="801954" y="703287"/>
                  </a:lnTo>
                  <a:lnTo>
                    <a:pt x="801827" y="703072"/>
                  </a:lnTo>
                  <a:lnTo>
                    <a:pt x="800963" y="702525"/>
                  </a:lnTo>
                  <a:lnTo>
                    <a:pt x="801979" y="703364"/>
                  </a:lnTo>
                  <a:lnTo>
                    <a:pt x="802259" y="703580"/>
                  </a:lnTo>
                  <a:lnTo>
                    <a:pt x="802017" y="703389"/>
                  </a:lnTo>
                  <a:lnTo>
                    <a:pt x="802424" y="703389"/>
                  </a:lnTo>
                  <a:lnTo>
                    <a:pt x="802767" y="703580"/>
                  </a:lnTo>
                  <a:lnTo>
                    <a:pt x="802259" y="703580"/>
                  </a:lnTo>
                  <a:lnTo>
                    <a:pt x="802068" y="703580"/>
                  </a:lnTo>
                  <a:lnTo>
                    <a:pt x="802195" y="704405"/>
                  </a:lnTo>
                  <a:lnTo>
                    <a:pt x="802347" y="704405"/>
                  </a:lnTo>
                  <a:lnTo>
                    <a:pt x="803579" y="704405"/>
                  </a:lnTo>
                  <a:lnTo>
                    <a:pt x="804037" y="704850"/>
                  </a:lnTo>
                  <a:lnTo>
                    <a:pt x="804037" y="680529"/>
                  </a:lnTo>
                  <a:lnTo>
                    <a:pt x="783209" y="693420"/>
                  </a:lnTo>
                  <a:lnTo>
                    <a:pt x="782447" y="693420"/>
                  </a:lnTo>
                  <a:lnTo>
                    <a:pt x="781812" y="694690"/>
                  </a:lnTo>
                  <a:lnTo>
                    <a:pt x="779145" y="698500"/>
                  </a:lnTo>
                  <a:lnTo>
                    <a:pt x="778510" y="699770"/>
                  </a:lnTo>
                  <a:lnTo>
                    <a:pt x="777621" y="703072"/>
                  </a:lnTo>
                  <a:lnTo>
                    <a:pt x="777240" y="704405"/>
                  </a:lnTo>
                  <a:lnTo>
                    <a:pt x="777240" y="711212"/>
                  </a:lnTo>
                  <a:lnTo>
                    <a:pt x="777748" y="712470"/>
                  </a:lnTo>
                  <a:lnTo>
                    <a:pt x="778637" y="715010"/>
                  </a:lnTo>
                  <a:lnTo>
                    <a:pt x="779526" y="716280"/>
                  </a:lnTo>
                  <a:lnTo>
                    <a:pt x="780034" y="717550"/>
                  </a:lnTo>
                  <a:lnTo>
                    <a:pt x="780669" y="717550"/>
                  </a:lnTo>
                  <a:lnTo>
                    <a:pt x="781431" y="718820"/>
                  </a:lnTo>
                  <a:lnTo>
                    <a:pt x="782955" y="720090"/>
                  </a:lnTo>
                  <a:lnTo>
                    <a:pt x="783463" y="721360"/>
                  </a:lnTo>
                  <a:lnTo>
                    <a:pt x="783971" y="721360"/>
                  </a:lnTo>
                  <a:lnTo>
                    <a:pt x="784606" y="722630"/>
                  </a:lnTo>
                  <a:lnTo>
                    <a:pt x="786765" y="723900"/>
                  </a:lnTo>
                  <a:lnTo>
                    <a:pt x="790956" y="726440"/>
                  </a:lnTo>
                  <a:lnTo>
                    <a:pt x="831723" y="739140"/>
                  </a:lnTo>
                  <a:lnTo>
                    <a:pt x="838530" y="740575"/>
                  </a:lnTo>
                  <a:lnTo>
                    <a:pt x="854583" y="863600"/>
                  </a:lnTo>
                  <a:lnTo>
                    <a:pt x="909510" y="751840"/>
                  </a:lnTo>
                  <a:lnTo>
                    <a:pt x="913892" y="742950"/>
                  </a:lnTo>
                  <a:lnTo>
                    <a:pt x="884377" y="738073"/>
                  </a:lnTo>
                  <a:lnTo>
                    <a:pt x="883285" y="732790"/>
                  </a:lnTo>
                  <a:lnTo>
                    <a:pt x="882777" y="730250"/>
                  </a:lnTo>
                  <a:lnTo>
                    <a:pt x="882269" y="727710"/>
                  </a:lnTo>
                  <a:lnTo>
                    <a:pt x="878459" y="723900"/>
                  </a:lnTo>
                  <a:lnTo>
                    <a:pt x="849376" y="716280"/>
                  </a:lnTo>
                  <a:lnTo>
                    <a:pt x="837819" y="713740"/>
                  </a:lnTo>
                  <a:lnTo>
                    <a:pt x="832421" y="712470"/>
                  </a:lnTo>
                  <a:lnTo>
                    <a:pt x="827024" y="711212"/>
                  </a:lnTo>
                  <a:lnTo>
                    <a:pt x="817499" y="708660"/>
                  </a:lnTo>
                  <a:lnTo>
                    <a:pt x="809752" y="706120"/>
                  </a:lnTo>
                  <a:lnTo>
                    <a:pt x="809244" y="706120"/>
                  </a:lnTo>
                  <a:lnTo>
                    <a:pt x="808139" y="706767"/>
                  </a:lnTo>
                  <a:lnTo>
                    <a:pt x="807085" y="707390"/>
                  </a:lnTo>
                  <a:lnTo>
                    <a:pt x="803021" y="707390"/>
                  </a:lnTo>
                  <a:lnTo>
                    <a:pt x="802817" y="707390"/>
                  </a:lnTo>
                  <a:lnTo>
                    <a:pt x="802817" y="709155"/>
                  </a:lnTo>
                  <a:lnTo>
                    <a:pt x="802640" y="709599"/>
                  </a:lnTo>
                  <a:lnTo>
                    <a:pt x="802576" y="710171"/>
                  </a:lnTo>
                  <a:lnTo>
                    <a:pt x="801395" y="711085"/>
                  </a:lnTo>
                  <a:lnTo>
                    <a:pt x="802487" y="710171"/>
                  </a:lnTo>
                  <a:lnTo>
                    <a:pt x="802589" y="709599"/>
                  </a:lnTo>
                  <a:lnTo>
                    <a:pt x="802817" y="709155"/>
                  </a:lnTo>
                  <a:lnTo>
                    <a:pt x="802817" y="707390"/>
                  </a:lnTo>
                  <a:lnTo>
                    <a:pt x="802843" y="706767"/>
                  </a:lnTo>
                  <a:lnTo>
                    <a:pt x="803021" y="707390"/>
                  </a:lnTo>
                  <a:lnTo>
                    <a:pt x="802957" y="706767"/>
                  </a:lnTo>
                  <a:lnTo>
                    <a:pt x="808139" y="706767"/>
                  </a:lnTo>
                  <a:lnTo>
                    <a:pt x="809231" y="706120"/>
                  </a:lnTo>
                  <a:lnTo>
                    <a:pt x="809371" y="706043"/>
                  </a:lnTo>
                  <a:lnTo>
                    <a:pt x="811403" y="704850"/>
                  </a:lnTo>
                  <a:lnTo>
                    <a:pt x="816229" y="703580"/>
                  </a:lnTo>
                  <a:lnTo>
                    <a:pt x="818553" y="702525"/>
                  </a:lnTo>
                  <a:lnTo>
                    <a:pt x="857123" y="688340"/>
                  </a:lnTo>
                  <a:lnTo>
                    <a:pt x="924179" y="668020"/>
                  </a:lnTo>
                  <a:lnTo>
                    <a:pt x="939927" y="662940"/>
                  </a:lnTo>
                  <a:lnTo>
                    <a:pt x="954659" y="657860"/>
                  </a:lnTo>
                  <a:lnTo>
                    <a:pt x="961136" y="654050"/>
                  </a:lnTo>
                  <a:lnTo>
                    <a:pt x="967486" y="651510"/>
                  </a:lnTo>
                  <a:lnTo>
                    <a:pt x="973328" y="648970"/>
                  </a:lnTo>
                  <a:lnTo>
                    <a:pt x="978916" y="645160"/>
                  </a:lnTo>
                  <a:lnTo>
                    <a:pt x="983869" y="642620"/>
                  </a:lnTo>
                  <a:lnTo>
                    <a:pt x="988314" y="638810"/>
                  </a:lnTo>
                  <a:lnTo>
                    <a:pt x="990727" y="636270"/>
                  </a:lnTo>
                  <a:lnTo>
                    <a:pt x="991362" y="635000"/>
                  </a:lnTo>
                  <a:lnTo>
                    <a:pt x="991870" y="635000"/>
                  </a:lnTo>
                  <a:lnTo>
                    <a:pt x="994410" y="629920"/>
                  </a:lnTo>
                  <a:lnTo>
                    <a:pt x="994918" y="628650"/>
                  </a:lnTo>
                  <a:lnTo>
                    <a:pt x="995172" y="627380"/>
                  </a:lnTo>
                  <a:lnTo>
                    <a:pt x="995807" y="624840"/>
                  </a:lnTo>
                  <a:lnTo>
                    <a:pt x="996188" y="623570"/>
                  </a:lnTo>
                  <a:lnTo>
                    <a:pt x="996061" y="621030"/>
                  </a:lnTo>
                  <a:lnTo>
                    <a:pt x="995934" y="619760"/>
                  </a:lnTo>
                  <a:lnTo>
                    <a:pt x="995807" y="618490"/>
                  </a:lnTo>
                  <a:lnTo>
                    <a:pt x="995680" y="617220"/>
                  </a:lnTo>
                  <a:lnTo>
                    <a:pt x="995426" y="615950"/>
                  </a:lnTo>
                  <a:lnTo>
                    <a:pt x="995045" y="614680"/>
                  </a:lnTo>
                  <a:lnTo>
                    <a:pt x="994029" y="612140"/>
                  </a:lnTo>
                  <a:lnTo>
                    <a:pt x="993648" y="610870"/>
                  </a:lnTo>
                  <a:lnTo>
                    <a:pt x="993140" y="610870"/>
                  </a:lnTo>
                  <a:lnTo>
                    <a:pt x="989457" y="605790"/>
                  </a:lnTo>
                  <a:lnTo>
                    <a:pt x="986028" y="601980"/>
                  </a:lnTo>
                  <a:lnTo>
                    <a:pt x="981837" y="599440"/>
                  </a:lnTo>
                  <a:lnTo>
                    <a:pt x="973074" y="593090"/>
                  </a:lnTo>
                  <a:lnTo>
                    <a:pt x="971423" y="592251"/>
                  </a:lnTo>
                  <a:lnTo>
                    <a:pt x="971423" y="624840"/>
                  </a:lnTo>
                  <a:lnTo>
                    <a:pt x="970597" y="623570"/>
                  </a:lnTo>
                  <a:lnTo>
                    <a:pt x="970305" y="623138"/>
                  </a:lnTo>
                  <a:lnTo>
                    <a:pt x="970165" y="622808"/>
                  </a:lnTo>
                  <a:lnTo>
                    <a:pt x="970102" y="622300"/>
                  </a:lnTo>
                  <a:lnTo>
                    <a:pt x="970102" y="621880"/>
                  </a:lnTo>
                  <a:lnTo>
                    <a:pt x="970229" y="621880"/>
                  </a:lnTo>
                  <a:lnTo>
                    <a:pt x="970241" y="621576"/>
                  </a:lnTo>
                  <a:lnTo>
                    <a:pt x="970432" y="621182"/>
                  </a:lnTo>
                  <a:lnTo>
                    <a:pt x="970495" y="620293"/>
                  </a:lnTo>
                  <a:lnTo>
                    <a:pt x="970280" y="621030"/>
                  </a:lnTo>
                  <a:lnTo>
                    <a:pt x="970419" y="620293"/>
                  </a:lnTo>
                  <a:lnTo>
                    <a:pt x="969949" y="621030"/>
                  </a:lnTo>
                  <a:lnTo>
                    <a:pt x="970000" y="621195"/>
                  </a:lnTo>
                  <a:lnTo>
                    <a:pt x="970051" y="621880"/>
                  </a:lnTo>
                  <a:lnTo>
                    <a:pt x="969937" y="621030"/>
                  </a:lnTo>
                  <a:lnTo>
                    <a:pt x="970407" y="620293"/>
                  </a:lnTo>
                  <a:lnTo>
                    <a:pt x="970508" y="619836"/>
                  </a:lnTo>
                  <a:lnTo>
                    <a:pt x="970495" y="620293"/>
                  </a:lnTo>
                  <a:lnTo>
                    <a:pt x="970445" y="621030"/>
                  </a:lnTo>
                  <a:lnTo>
                    <a:pt x="970432" y="621182"/>
                  </a:lnTo>
                  <a:lnTo>
                    <a:pt x="970229" y="621880"/>
                  </a:lnTo>
                  <a:lnTo>
                    <a:pt x="970216" y="622871"/>
                  </a:lnTo>
                  <a:lnTo>
                    <a:pt x="970216" y="623062"/>
                  </a:lnTo>
                  <a:lnTo>
                    <a:pt x="970241" y="622922"/>
                  </a:lnTo>
                  <a:lnTo>
                    <a:pt x="970356" y="622300"/>
                  </a:lnTo>
                  <a:lnTo>
                    <a:pt x="970381" y="622033"/>
                  </a:lnTo>
                  <a:lnTo>
                    <a:pt x="970381" y="621880"/>
                  </a:lnTo>
                  <a:lnTo>
                    <a:pt x="970381" y="622033"/>
                  </a:lnTo>
                  <a:lnTo>
                    <a:pt x="970368" y="622300"/>
                  </a:lnTo>
                  <a:lnTo>
                    <a:pt x="970305" y="622985"/>
                  </a:lnTo>
                  <a:lnTo>
                    <a:pt x="970305" y="623138"/>
                  </a:lnTo>
                  <a:lnTo>
                    <a:pt x="970788" y="623570"/>
                  </a:lnTo>
                  <a:lnTo>
                    <a:pt x="971423" y="624840"/>
                  </a:lnTo>
                  <a:lnTo>
                    <a:pt x="971423" y="592251"/>
                  </a:lnTo>
                  <a:lnTo>
                    <a:pt x="971042" y="592048"/>
                  </a:lnTo>
                  <a:lnTo>
                    <a:pt x="971042" y="619150"/>
                  </a:lnTo>
                  <a:lnTo>
                    <a:pt x="970521" y="619760"/>
                  </a:lnTo>
                  <a:lnTo>
                    <a:pt x="969975" y="620280"/>
                  </a:lnTo>
                  <a:lnTo>
                    <a:pt x="971042" y="619150"/>
                  </a:lnTo>
                  <a:lnTo>
                    <a:pt x="971042" y="592048"/>
                  </a:lnTo>
                  <a:lnTo>
                    <a:pt x="963168" y="588010"/>
                  </a:lnTo>
                  <a:lnTo>
                    <a:pt x="951738" y="582930"/>
                  </a:lnTo>
                  <a:lnTo>
                    <a:pt x="939800" y="577850"/>
                  </a:lnTo>
                  <a:lnTo>
                    <a:pt x="927354" y="572770"/>
                  </a:lnTo>
                  <a:lnTo>
                    <a:pt x="903097" y="562610"/>
                  </a:lnTo>
                  <a:lnTo>
                    <a:pt x="892048" y="557530"/>
                  </a:lnTo>
                  <a:lnTo>
                    <a:pt x="882523" y="553720"/>
                  </a:lnTo>
                  <a:lnTo>
                    <a:pt x="874522" y="548640"/>
                  </a:lnTo>
                  <a:lnTo>
                    <a:pt x="871601" y="547370"/>
                  </a:lnTo>
                  <a:lnTo>
                    <a:pt x="869861" y="546227"/>
                  </a:lnTo>
                  <a:lnTo>
                    <a:pt x="869378" y="545782"/>
                  </a:lnTo>
                  <a:lnTo>
                    <a:pt x="868603" y="545020"/>
                  </a:lnTo>
                  <a:lnTo>
                    <a:pt x="867575" y="545782"/>
                  </a:lnTo>
                  <a:lnTo>
                    <a:pt x="867689" y="545261"/>
                  </a:lnTo>
                  <a:lnTo>
                    <a:pt x="867765" y="545096"/>
                  </a:lnTo>
                  <a:lnTo>
                    <a:pt x="867549" y="544220"/>
                  </a:lnTo>
                  <a:lnTo>
                    <a:pt x="867511" y="544093"/>
                  </a:lnTo>
                  <a:lnTo>
                    <a:pt x="867410" y="545757"/>
                  </a:lnTo>
                  <a:lnTo>
                    <a:pt x="867156" y="546227"/>
                  </a:lnTo>
                  <a:lnTo>
                    <a:pt x="867410" y="545922"/>
                  </a:lnTo>
                  <a:lnTo>
                    <a:pt x="867410" y="546227"/>
                  </a:lnTo>
                  <a:lnTo>
                    <a:pt x="867270" y="546227"/>
                  </a:lnTo>
                  <a:lnTo>
                    <a:pt x="867168" y="546379"/>
                  </a:lnTo>
                  <a:lnTo>
                    <a:pt x="866521" y="547370"/>
                  </a:lnTo>
                  <a:lnTo>
                    <a:pt x="867384" y="545782"/>
                  </a:lnTo>
                  <a:lnTo>
                    <a:pt x="867410" y="544093"/>
                  </a:lnTo>
                  <a:lnTo>
                    <a:pt x="867676" y="544093"/>
                  </a:lnTo>
                  <a:lnTo>
                    <a:pt x="867473" y="543902"/>
                  </a:lnTo>
                  <a:lnTo>
                    <a:pt x="867308" y="543737"/>
                  </a:lnTo>
                  <a:lnTo>
                    <a:pt x="867168" y="543293"/>
                  </a:lnTo>
                  <a:lnTo>
                    <a:pt x="867168" y="543598"/>
                  </a:lnTo>
                  <a:lnTo>
                    <a:pt x="866711" y="543128"/>
                  </a:lnTo>
                  <a:lnTo>
                    <a:pt x="866940" y="543128"/>
                  </a:lnTo>
                  <a:lnTo>
                    <a:pt x="867168" y="543598"/>
                  </a:lnTo>
                  <a:lnTo>
                    <a:pt x="867168" y="543293"/>
                  </a:lnTo>
                  <a:lnTo>
                    <a:pt x="867117" y="543128"/>
                  </a:lnTo>
                  <a:lnTo>
                    <a:pt x="866521" y="542290"/>
                  </a:lnTo>
                  <a:lnTo>
                    <a:pt x="867143" y="543128"/>
                  </a:lnTo>
                  <a:lnTo>
                    <a:pt x="867410" y="543128"/>
                  </a:lnTo>
                  <a:lnTo>
                    <a:pt x="867410" y="542290"/>
                  </a:lnTo>
                  <a:lnTo>
                    <a:pt x="867524" y="543128"/>
                  </a:lnTo>
                  <a:lnTo>
                    <a:pt x="867625" y="543763"/>
                  </a:lnTo>
                  <a:lnTo>
                    <a:pt x="867676" y="544093"/>
                  </a:lnTo>
                  <a:lnTo>
                    <a:pt x="868451" y="544880"/>
                  </a:lnTo>
                  <a:lnTo>
                    <a:pt x="868565" y="545020"/>
                  </a:lnTo>
                  <a:lnTo>
                    <a:pt x="869327" y="544093"/>
                  </a:lnTo>
                  <a:lnTo>
                    <a:pt x="870966" y="542290"/>
                  </a:lnTo>
                  <a:lnTo>
                    <a:pt x="874014" y="541020"/>
                  </a:lnTo>
                  <a:lnTo>
                    <a:pt x="882015" y="535940"/>
                  </a:lnTo>
                  <a:lnTo>
                    <a:pt x="891794" y="530860"/>
                  </a:lnTo>
                  <a:lnTo>
                    <a:pt x="903097" y="525780"/>
                  </a:lnTo>
                  <a:lnTo>
                    <a:pt x="915162" y="520700"/>
                  </a:lnTo>
                  <a:lnTo>
                    <a:pt x="927608" y="515620"/>
                  </a:lnTo>
                  <a:lnTo>
                    <a:pt x="940054" y="509270"/>
                  </a:lnTo>
                  <a:lnTo>
                    <a:pt x="982980" y="488950"/>
                  </a:lnTo>
                  <a:lnTo>
                    <a:pt x="990092" y="481330"/>
                  </a:lnTo>
                  <a:lnTo>
                    <a:pt x="991870" y="480060"/>
                  </a:lnTo>
                  <a:lnTo>
                    <a:pt x="992632" y="478790"/>
                  </a:lnTo>
                  <a:lnTo>
                    <a:pt x="993267" y="477520"/>
                  </a:lnTo>
                  <a:lnTo>
                    <a:pt x="993775" y="476250"/>
                  </a:lnTo>
                  <a:lnTo>
                    <a:pt x="994791" y="474980"/>
                  </a:lnTo>
                  <a:lnTo>
                    <a:pt x="995299" y="473710"/>
                  </a:lnTo>
                  <a:lnTo>
                    <a:pt x="995553" y="472440"/>
                  </a:lnTo>
                  <a:lnTo>
                    <a:pt x="995680" y="471170"/>
                  </a:lnTo>
                  <a:lnTo>
                    <a:pt x="995870" y="469900"/>
                  </a:lnTo>
                  <a:lnTo>
                    <a:pt x="995972" y="464553"/>
                  </a:lnTo>
                  <a:lnTo>
                    <a:pt x="995680" y="463550"/>
                  </a:lnTo>
                  <a:lnTo>
                    <a:pt x="995045" y="461010"/>
                  </a:lnTo>
                  <a:lnTo>
                    <a:pt x="994664" y="459740"/>
                  </a:lnTo>
                  <a:lnTo>
                    <a:pt x="993902" y="458470"/>
                  </a:lnTo>
                  <a:lnTo>
                    <a:pt x="992886" y="457200"/>
                  </a:lnTo>
                  <a:lnTo>
                    <a:pt x="991362" y="454660"/>
                  </a:lnTo>
                  <a:lnTo>
                    <a:pt x="990854" y="454660"/>
                  </a:lnTo>
                  <a:lnTo>
                    <a:pt x="990092" y="453390"/>
                  </a:lnTo>
                  <a:lnTo>
                    <a:pt x="989457" y="453390"/>
                  </a:lnTo>
                  <a:lnTo>
                    <a:pt x="987044" y="450850"/>
                  </a:lnTo>
                  <a:lnTo>
                    <a:pt x="986409" y="450850"/>
                  </a:lnTo>
                  <a:lnTo>
                    <a:pt x="985647" y="449580"/>
                  </a:lnTo>
                  <a:lnTo>
                    <a:pt x="984885" y="449580"/>
                  </a:lnTo>
                  <a:lnTo>
                    <a:pt x="980313" y="447040"/>
                  </a:lnTo>
                  <a:lnTo>
                    <a:pt x="975614" y="445770"/>
                  </a:lnTo>
                  <a:lnTo>
                    <a:pt x="972566" y="444385"/>
                  </a:lnTo>
                  <a:lnTo>
                    <a:pt x="972566" y="472440"/>
                  </a:lnTo>
                  <a:lnTo>
                    <a:pt x="972312" y="472300"/>
                  </a:lnTo>
                  <a:lnTo>
                    <a:pt x="972312" y="472440"/>
                  </a:lnTo>
                  <a:lnTo>
                    <a:pt x="972032" y="472224"/>
                  </a:lnTo>
                  <a:lnTo>
                    <a:pt x="972312" y="472440"/>
                  </a:lnTo>
                  <a:lnTo>
                    <a:pt x="972312" y="472300"/>
                  </a:lnTo>
                  <a:lnTo>
                    <a:pt x="972185" y="472224"/>
                  </a:lnTo>
                  <a:lnTo>
                    <a:pt x="972566" y="472440"/>
                  </a:lnTo>
                  <a:lnTo>
                    <a:pt x="972566" y="444385"/>
                  </a:lnTo>
                  <a:lnTo>
                    <a:pt x="972248" y="444246"/>
                  </a:lnTo>
                  <a:lnTo>
                    <a:pt x="972248" y="472173"/>
                  </a:lnTo>
                  <a:lnTo>
                    <a:pt x="972108" y="472097"/>
                  </a:lnTo>
                  <a:lnTo>
                    <a:pt x="971715" y="471411"/>
                  </a:lnTo>
                  <a:lnTo>
                    <a:pt x="971715" y="471957"/>
                  </a:lnTo>
                  <a:lnTo>
                    <a:pt x="970407" y="471170"/>
                  </a:lnTo>
                  <a:lnTo>
                    <a:pt x="971651" y="471906"/>
                  </a:lnTo>
                  <a:lnTo>
                    <a:pt x="971715" y="471411"/>
                  </a:lnTo>
                  <a:lnTo>
                    <a:pt x="971588" y="471170"/>
                  </a:lnTo>
                  <a:lnTo>
                    <a:pt x="972223" y="472147"/>
                  </a:lnTo>
                  <a:lnTo>
                    <a:pt x="972248" y="444246"/>
                  </a:lnTo>
                  <a:lnTo>
                    <a:pt x="970635" y="443509"/>
                  </a:lnTo>
                  <a:lnTo>
                    <a:pt x="970635" y="464553"/>
                  </a:lnTo>
                  <a:lnTo>
                    <a:pt x="970622" y="469480"/>
                  </a:lnTo>
                  <a:lnTo>
                    <a:pt x="970559" y="468630"/>
                  </a:lnTo>
                  <a:lnTo>
                    <a:pt x="970457" y="467360"/>
                  </a:lnTo>
                  <a:lnTo>
                    <a:pt x="970356" y="466102"/>
                  </a:lnTo>
                  <a:lnTo>
                    <a:pt x="970114" y="466102"/>
                  </a:lnTo>
                  <a:lnTo>
                    <a:pt x="970114" y="465963"/>
                  </a:lnTo>
                  <a:lnTo>
                    <a:pt x="970305" y="465391"/>
                  </a:lnTo>
                  <a:lnTo>
                    <a:pt x="970546" y="465391"/>
                  </a:lnTo>
                  <a:lnTo>
                    <a:pt x="970622" y="469480"/>
                  </a:lnTo>
                  <a:lnTo>
                    <a:pt x="970622" y="464578"/>
                  </a:lnTo>
                  <a:lnTo>
                    <a:pt x="970267" y="464934"/>
                  </a:lnTo>
                  <a:lnTo>
                    <a:pt x="970165" y="465378"/>
                  </a:lnTo>
                  <a:lnTo>
                    <a:pt x="970203" y="464934"/>
                  </a:lnTo>
                  <a:lnTo>
                    <a:pt x="970635" y="464553"/>
                  </a:lnTo>
                  <a:lnTo>
                    <a:pt x="970635" y="443509"/>
                  </a:lnTo>
                  <a:lnTo>
                    <a:pt x="970445" y="443420"/>
                  </a:lnTo>
                  <a:lnTo>
                    <a:pt x="970445" y="464553"/>
                  </a:lnTo>
                  <a:lnTo>
                    <a:pt x="970203" y="464769"/>
                  </a:lnTo>
                  <a:lnTo>
                    <a:pt x="970229" y="464553"/>
                  </a:lnTo>
                  <a:lnTo>
                    <a:pt x="970445" y="464553"/>
                  </a:lnTo>
                  <a:lnTo>
                    <a:pt x="970445" y="443420"/>
                  </a:lnTo>
                  <a:lnTo>
                    <a:pt x="970026" y="443230"/>
                  </a:lnTo>
                  <a:lnTo>
                    <a:pt x="964184" y="441960"/>
                  </a:lnTo>
                  <a:lnTo>
                    <a:pt x="957453" y="439420"/>
                  </a:lnTo>
                  <a:lnTo>
                    <a:pt x="950595" y="438150"/>
                  </a:lnTo>
                  <a:lnTo>
                    <a:pt x="935482" y="435610"/>
                  </a:lnTo>
                  <a:lnTo>
                    <a:pt x="919099" y="433070"/>
                  </a:lnTo>
                  <a:lnTo>
                    <a:pt x="884682" y="426720"/>
                  </a:lnTo>
                  <a:lnTo>
                    <a:pt x="851027" y="421640"/>
                  </a:lnTo>
                  <a:lnTo>
                    <a:pt x="835914" y="419100"/>
                  </a:lnTo>
                  <a:lnTo>
                    <a:pt x="822579" y="415290"/>
                  </a:lnTo>
                  <a:lnTo>
                    <a:pt x="817537" y="414147"/>
                  </a:lnTo>
                  <a:lnTo>
                    <a:pt x="812038" y="412750"/>
                  </a:lnTo>
                  <a:lnTo>
                    <a:pt x="807974" y="411480"/>
                  </a:lnTo>
                  <a:lnTo>
                    <a:pt x="806881" y="410972"/>
                  </a:lnTo>
                  <a:lnTo>
                    <a:pt x="809625" y="408940"/>
                  </a:lnTo>
                  <a:lnTo>
                    <a:pt x="803656" y="408940"/>
                  </a:lnTo>
                  <a:lnTo>
                    <a:pt x="805307" y="410210"/>
                  </a:lnTo>
                  <a:lnTo>
                    <a:pt x="804951" y="409943"/>
                  </a:lnTo>
                  <a:lnTo>
                    <a:pt x="804951" y="412559"/>
                  </a:lnTo>
                  <a:lnTo>
                    <a:pt x="804799" y="412750"/>
                  </a:lnTo>
                  <a:lnTo>
                    <a:pt x="804392" y="413156"/>
                  </a:lnTo>
                  <a:lnTo>
                    <a:pt x="804125" y="413423"/>
                  </a:lnTo>
                  <a:lnTo>
                    <a:pt x="803402" y="414147"/>
                  </a:lnTo>
                  <a:lnTo>
                    <a:pt x="803211" y="414337"/>
                  </a:lnTo>
                  <a:lnTo>
                    <a:pt x="803122" y="414147"/>
                  </a:lnTo>
                  <a:lnTo>
                    <a:pt x="803300" y="413994"/>
                  </a:lnTo>
                  <a:lnTo>
                    <a:pt x="803376" y="413715"/>
                  </a:lnTo>
                  <a:lnTo>
                    <a:pt x="803389" y="413918"/>
                  </a:lnTo>
                  <a:lnTo>
                    <a:pt x="803998" y="413423"/>
                  </a:lnTo>
                  <a:lnTo>
                    <a:pt x="804735" y="412750"/>
                  </a:lnTo>
                  <a:lnTo>
                    <a:pt x="804951" y="412559"/>
                  </a:lnTo>
                  <a:lnTo>
                    <a:pt x="804951" y="409943"/>
                  </a:lnTo>
                  <a:lnTo>
                    <a:pt x="803630" y="408940"/>
                  </a:lnTo>
                  <a:lnTo>
                    <a:pt x="803478" y="408940"/>
                  </a:lnTo>
                  <a:lnTo>
                    <a:pt x="803376" y="409765"/>
                  </a:lnTo>
                  <a:lnTo>
                    <a:pt x="803376" y="413423"/>
                  </a:lnTo>
                  <a:lnTo>
                    <a:pt x="803376" y="413550"/>
                  </a:lnTo>
                  <a:lnTo>
                    <a:pt x="802944" y="414147"/>
                  </a:lnTo>
                  <a:lnTo>
                    <a:pt x="803376" y="413423"/>
                  </a:lnTo>
                  <a:lnTo>
                    <a:pt x="803376" y="409765"/>
                  </a:lnTo>
                  <a:lnTo>
                    <a:pt x="803325" y="410210"/>
                  </a:lnTo>
                  <a:lnTo>
                    <a:pt x="803300" y="410476"/>
                  </a:lnTo>
                  <a:lnTo>
                    <a:pt x="803351" y="412534"/>
                  </a:lnTo>
                  <a:lnTo>
                    <a:pt x="803351" y="412762"/>
                  </a:lnTo>
                  <a:lnTo>
                    <a:pt x="803109" y="413156"/>
                  </a:lnTo>
                  <a:lnTo>
                    <a:pt x="803275" y="412750"/>
                  </a:lnTo>
                  <a:lnTo>
                    <a:pt x="803186" y="410210"/>
                  </a:lnTo>
                  <a:lnTo>
                    <a:pt x="803300" y="410476"/>
                  </a:lnTo>
                  <a:lnTo>
                    <a:pt x="803427" y="408940"/>
                  </a:lnTo>
                  <a:lnTo>
                    <a:pt x="803084" y="408584"/>
                  </a:lnTo>
                  <a:lnTo>
                    <a:pt x="802005" y="407670"/>
                  </a:lnTo>
                  <a:lnTo>
                    <a:pt x="803173" y="408584"/>
                  </a:lnTo>
                  <a:lnTo>
                    <a:pt x="802322" y="407670"/>
                  </a:lnTo>
                  <a:lnTo>
                    <a:pt x="801116" y="406400"/>
                  </a:lnTo>
                  <a:lnTo>
                    <a:pt x="802386" y="407670"/>
                  </a:lnTo>
                  <a:lnTo>
                    <a:pt x="803173" y="408584"/>
                  </a:lnTo>
                  <a:lnTo>
                    <a:pt x="803427" y="408609"/>
                  </a:lnTo>
                  <a:lnTo>
                    <a:pt x="803440" y="408749"/>
                  </a:lnTo>
                  <a:lnTo>
                    <a:pt x="803452" y="408609"/>
                  </a:lnTo>
                  <a:lnTo>
                    <a:pt x="809625" y="408940"/>
                  </a:lnTo>
                  <a:lnTo>
                    <a:pt x="810310" y="408584"/>
                  </a:lnTo>
                  <a:lnTo>
                    <a:pt x="814451" y="406400"/>
                  </a:lnTo>
                  <a:lnTo>
                    <a:pt x="819785" y="403860"/>
                  </a:lnTo>
                  <a:lnTo>
                    <a:pt x="825754" y="400050"/>
                  </a:lnTo>
                  <a:lnTo>
                    <a:pt x="840105" y="393700"/>
                  </a:lnTo>
                  <a:lnTo>
                    <a:pt x="856107" y="387350"/>
                  </a:lnTo>
                  <a:lnTo>
                    <a:pt x="873379" y="381000"/>
                  </a:lnTo>
                  <a:lnTo>
                    <a:pt x="909447" y="367030"/>
                  </a:lnTo>
                  <a:lnTo>
                    <a:pt x="958850" y="344170"/>
                  </a:lnTo>
                  <a:lnTo>
                    <a:pt x="983488" y="327660"/>
                  </a:lnTo>
                  <a:lnTo>
                    <a:pt x="987044" y="325120"/>
                  </a:lnTo>
                  <a:lnTo>
                    <a:pt x="987425" y="323850"/>
                  </a:lnTo>
                  <a:lnTo>
                    <a:pt x="987806" y="323850"/>
                  </a:lnTo>
                  <a:lnTo>
                    <a:pt x="990727" y="320040"/>
                  </a:lnTo>
                  <a:lnTo>
                    <a:pt x="991743" y="318770"/>
                  </a:lnTo>
                  <a:lnTo>
                    <a:pt x="994791" y="311150"/>
                  </a:lnTo>
                  <a:lnTo>
                    <a:pt x="995426" y="307340"/>
                  </a:lnTo>
                  <a:lnTo>
                    <a:pt x="995426" y="306133"/>
                  </a:lnTo>
                  <a:lnTo>
                    <a:pt x="970343" y="306133"/>
                  </a:lnTo>
                  <a:lnTo>
                    <a:pt x="970038" y="306133"/>
                  </a:lnTo>
                  <a:lnTo>
                    <a:pt x="970407" y="307340"/>
                  </a:lnTo>
                  <a:lnTo>
                    <a:pt x="969937" y="305828"/>
                  </a:lnTo>
                  <a:lnTo>
                    <a:pt x="995426" y="305828"/>
                  </a:lnTo>
                  <a:lnTo>
                    <a:pt x="995426" y="303530"/>
                  </a:lnTo>
                  <a:lnTo>
                    <a:pt x="994537" y="298450"/>
                  </a:lnTo>
                  <a:lnTo>
                    <a:pt x="994156" y="297180"/>
                  </a:lnTo>
                  <a:lnTo>
                    <a:pt x="993648" y="295910"/>
                  </a:lnTo>
                  <a:lnTo>
                    <a:pt x="991870" y="292100"/>
                  </a:lnTo>
                  <a:lnTo>
                    <a:pt x="991489" y="292100"/>
                  </a:lnTo>
                  <a:lnTo>
                    <a:pt x="990854" y="290830"/>
                  </a:lnTo>
                  <a:lnTo>
                    <a:pt x="990346" y="290830"/>
                  </a:lnTo>
                  <a:lnTo>
                    <a:pt x="986409" y="285750"/>
                  </a:lnTo>
                  <a:lnTo>
                    <a:pt x="981710" y="280670"/>
                  </a:lnTo>
                  <a:lnTo>
                    <a:pt x="976249" y="276860"/>
                  </a:lnTo>
                  <a:lnTo>
                    <a:pt x="970280" y="273050"/>
                  </a:lnTo>
                  <a:lnTo>
                    <a:pt x="963676" y="270510"/>
                  </a:lnTo>
                  <a:lnTo>
                    <a:pt x="956691" y="266700"/>
                  </a:lnTo>
                  <a:lnTo>
                    <a:pt x="948944" y="262890"/>
                  </a:lnTo>
                  <a:lnTo>
                    <a:pt x="940816" y="259080"/>
                  </a:lnTo>
                  <a:lnTo>
                    <a:pt x="923671" y="251460"/>
                  </a:lnTo>
                  <a:lnTo>
                    <a:pt x="887095" y="238760"/>
                  </a:lnTo>
                  <a:lnTo>
                    <a:pt x="868807" y="231140"/>
                  </a:lnTo>
                  <a:lnTo>
                    <a:pt x="851535" y="224790"/>
                  </a:lnTo>
                  <a:lnTo>
                    <a:pt x="835660" y="218440"/>
                  </a:lnTo>
                  <a:lnTo>
                    <a:pt x="828548" y="214630"/>
                  </a:lnTo>
                  <a:lnTo>
                    <a:pt x="822071" y="212090"/>
                  </a:lnTo>
                  <a:lnTo>
                    <a:pt x="816356" y="209550"/>
                  </a:lnTo>
                  <a:lnTo>
                    <a:pt x="811530" y="205740"/>
                  </a:lnTo>
                  <a:lnTo>
                    <a:pt x="809625" y="204470"/>
                  </a:lnTo>
                  <a:lnTo>
                    <a:pt x="807720" y="203212"/>
                  </a:lnTo>
                  <a:lnTo>
                    <a:pt x="807466" y="203073"/>
                  </a:lnTo>
                  <a:lnTo>
                    <a:pt x="805180" y="201930"/>
                  </a:lnTo>
                  <a:lnTo>
                    <a:pt x="809371" y="199390"/>
                  </a:lnTo>
                  <a:lnTo>
                    <a:pt x="812101" y="198120"/>
                  </a:lnTo>
                  <a:lnTo>
                    <a:pt x="814832" y="196850"/>
                  </a:lnTo>
                  <a:lnTo>
                    <a:pt x="821182" y="194310"/>
                  </a:lnTo>
                  <a:lnTo>
                    <a:pt x="828675" y="191770"/>
                  </a:lnTo>
                  <a:lnTo>
                    <a:pt x="836930" y="190500"/>
                  </a:lnTo>
                  <a:lnTo>
                    <a:pt x="845820" y="187960"/>
                  </a:lnTo>
                  <a:lnTo>
                    <a:pt x="855472" y="185420"/>
                  </a:lnTo>
                  <a:lnTo>
                    <a:pt x="876046" y="180340"/>
                  </a:lnTo>
                  <a:lnTo>
                    <a:pt x="921131" y="171450"/>
                  </a:lnTo>
                  <a:lnTo>
                    <a:pt x="944118" y="166370"/>
                  </a:lnTo>
                  <a:lnTo>
                    <a:pt x="987679" y="157480"/>
                  </a:lnTo>
                  <a:lnTo>
                    <a:pt x="1031875" y="144780"/>
                  </a:lnTo>
                  <a:lnTo>
                    <a:pt x="1039241" y="140970"/>
                  </a:lnTo>
                  <a:lnTo>
                    <a:pt x="1045083" y="138430"/>
                  </a:lnTo>
                  <a:lnTo>
                    <a:pt x="1050671" y="134620"/>
                  </a:lnTo>
                  <a:lnTo>
                    <a:pt x="1051306" y="133350"/>
                  </a:lnTo>
                  <a:lnTo>
                    <a:pt x="1054100" y="130810"/>
                  </a:lnTo>
                  <a:lnTo>
                    <a:pt x="1054989" y="129540"/>
                  </a:lnTo>
                  <a:lnTo>
                    <a:pt x="1056259" y="128270"/>
                  </a:lnTo>
                  <a:lnTo>
                    <a:pt x="1057910" y="125730"/>
                  </a:lnTo>
                  <a:lnTo>
                    <a:pt x="1058545" y="124460"/>
                  </a:lnTo>
                  <a:lnTo>
                    <a:pt x="1058926" y="123190"/>
                  </a:lnTo>
                  <a:lnTo>
                    <a:pt x="1059180" y="121920"/>
                  </a:lnTo>
                  <a:lnTo>
                    <a:pt x="1059942" y="119380"/>
                  </a:lnTo>
                  <a:lnTo>
                    <a:pt x="1060069" y="118110"/>
                  </a:lnTo>
                  <a:lnTo>
                    <a:pt x="1060119" y="115570"/>
                  </a:lnTo>
                  <a:lnTo>
                    <a:pt x="1060132" y="114655"/>
                  </a:lnTo>
                  <a:lnTo>
                    <a:pt x="1034656" y="114655"/>
                  </a:lnTo>
                  <a:lnTo>
                    <a:pt x="1034694" y="114896"/>
                  </a:lnTo>
                  <a:lnTo>
                    <a:pt x="1034796" y="115570"/>
                  </a:lnTo>
                  <a:lnTo>
                    <a:pt x="1034707" y="115150"/>
                  </a:lnTo>
                  <a:lnTo>
                    <a:pt x="1034605" y="114655"/>
                  </a:lnTo>
                  <a:lnTo>
                    <a:pt x="1034592" y="114477"/>
                  </a:lnTo>
                  <a:lnTo>
                    <a:pt x="1034656" y="114655"/>
                  </a:lnTo>
                  <a:lnTo>
                    <a:pt x="1034618" y="114439"/>
                  </a:lnTo>
                  <a:lnTo>
                    <a:pt x="1034592" y="114312"/>
                  </a:lnTo>
                  <a:lnTo>
                    <a:pt x="1034415" y="114655"/>
                  </a:lnTo>
                  <a:lnTo>
                    <a:pt x="1034389" y="114896"/>
                  </a:lnTo>
                  <a:lnTo>
                    <a:pt x="1034288" y="115570"/>
                  </a:lnTo>
                  <a:lnTo>
                    <a:pt x="1034313" y="114896"/>
                  </a:lnTo>
                  <a:lnTo>
                    <a:pt x="1034135" y="115150"/>
                  </a:lnTo>
                  <a:lnTo>
                    <a:pt x="1033983" y="115316"/>
                  </a:lnTo>
                  <a:lnTo>
                    <a:pt x="1033907" y="115570"/>
                  </a:lnTo>
                  <a:lnTo>
                    <a:pt x="1033780" y="115570"/>
                  </a:lnTo>
                  <a:lnTo>
                    <a:pt x="1033983" y="115316"/>
                  </a:lnTo>
                  <a:lnTo>
                    <a:pt x="1034034" y="115150"/>
                  </a:lnTo>
                  <a:lnTo>
                    <a:pt x="1034313" y="114896"/>
                  </a:lnTo>
                  <a:lnTo>
                    <a:pt x="1034415" y="114655"/>
                  </a:lnTo>
                  <a:lnTo>
                    <a:pt x="1034173" y="114858"/>
                  </a:lnTo>
                  <a:lnTo>
                    <a:pt x="1034173" y="114655"/>
                  </a:lnTo>
                  <a:lnTo>
                    <a:pt x="1034034" y="114655"/>
                  </a:lnTo>
                  <a:lnTo>
                    <a:pt x="1033018" y="115570"/>
                  </a:lnTo>
                  <a:lnTo>
                    <a:pt x="1034224" y="114058"/>
                  </a:lnTo>
                  <a:lnTo>
                    <a:pt x="1034351" y="114058"/>
                  </a:lnTo>
                  <a:lnTo>
                    <a:pt x="1034326" y="114376"/>
                  </a:lnTo>
                  <a:lnTo>
                    <a:pt x="1034326" y="114655"/>
                  </a:lnTo>
                  <a:lnTo>
                    <a:pt x="1034542" y="114287"/>
                  </a:lnTo>
                  <a:lnTo>
                    <a:pt x="1034580" y="114160"/>
                  </a:lnTo>
                  <a:lnTo>
                    <a:pt x="1035304" y="113030"/>
                  </a:lnTo>
                  <a:lnTo>
                    <a:pt x="1034732" y="114058"/>
                  </a:lnTo>
                  <a:lnTo>
                    <a:pt x="1034973" y="114071"/>
                  </a:lnTo>
                  <a:lnTo>
                    <a:pt x="1060132" y="114655"/>
                  </a:lnTo>
                  <a:lnTo>
                    <a:pt x="1060170" y="113030"/>
                  </a:lnTo>
                  <a:lnTo>
                    <a:pt x="1060196" y="111760"/>
                  </a:lnTo>
                  <a:close/>
                </a:path>
                <a:path w="1511300" h="863600">
                  <a:moveTo>
                    <a:pt x="1255014" y="703364"/>
                  </a:moveTo>
                  <a:lnTo>
                    <a:pt x="1254594" y="702970"/>
                  </a:lnTo>
                  <a:lnTo>
                    <a:pt x="1254607" y="703364"/>
                  </a:lnTo>
                  <a:lnTo>
                    <a:pt x="1255014" y="703364"/>
                  </a:lnTo>
                  <a:close/>
                </a:path>
                <a:path w="1511300" h="863600">
                  <a:moveTo>
                    <a:pt x="1255826" y="200533"/>
                  </a:moveTo>
                  <a:lnTo>
                    <a:pt x="1255687" y="199745"/>
                  </a:lnTo>
                  <a:lnTo>
                    <a:pt x="1255458" y="199402"/>
                  </a:lnTo>
                  <a:lnTo>
                    <a:pt x="1255560" y="200660"/>
                  </a:lnTo>
                  <a:lnTo>
                    <a:pt x="1255585" y="201930"/>
                  </a:lnTo>
                  <a:lnTo>
                    <a:pt x="1255699" y="201472"/>
                  </a:lnTo>
                  <a:lnTo>
                    <a:pt x="1255712" y="201028"/>
                  </a:lnTo>
                  <a:lnTo>
                    <a:pt x="1255801" y="201218"/>
                  </a:lnTo>
                  <a:lnTo>
                    <a:pt x="1255826" y="200533"/>
                  </a:lnTo>
                  <a:close/>
                </a:path>
                <a:path w="1511300" h="863600">
                  <a:moveTo>
                    <a:pt x="1319733" y="545769"/>
                  </a:moveTo>
                  <a:close/>
                </a:path>
                <a:path w="1511300" h="863600">
                  <a:moveTo>
                    <a:pt x="1447673" y="623570"/>
                  </a:moveTo>
                  <a:lnTo>
                    <a:pt x="1422400" y="623570"/>
                  </a:lnTo>
                  <a:lnTo>
                    <a:pt x="1422374" y="624192"/>
                  </a:lnTo>
                  <a:lnTo>
                    <a:pt x="1422184" y="623989"/>
                  </a:lnTo>
                  <a:lnTo>
                    <a:pt x="1422184" y="623709"/>
                  </a:lnTo>
                  <a:lnTo>
                    <a:pt x="1422336" y="623989"/>
                  </a:lnTo>
                  <a:lnTo>
                    <a:pt x="1422374" y="624192"/>
                  </a:lnTo>
                  <a:lnTo>
                    <a:pt x="1422374" y="623570"/>
                  </a:lnTo>
                  <a:lnTo>
                    <a:pt x="1422196" y="623570"/>
                  </a:lnTo>
                  <a:lnTo>
                    <a:pt x="1422146" y="623379"/>
                  </a:lnTo>
                  <a:lnTo>
                    <a:pt x="1421955" y="622592"/>
                  </a:lnTo>
                  <a:lnTo>
                    <a:pt x="1421993" y="623227"/>
                  </a:lnTo>
                  <a:lnTo>
                    <a:pt x="1422019" y="623379"/>
                  </a:lnTo>
                  <a:lnTo>
                    <a:pt x="1421917" y="623519"/>
                  </a:lnTo>
                  <a:lnTo>
                    <a:pt x="1421904" y="623379"/>
                  </a:lnTo>
                  <a:lnTo>
                    <a:pt x="1421752" y="623379"/>
                  </a:lnTo>
                  <a:lnTo>
                    <a:pt x="1421193" y="622592"/>
                  </a:lnTo>
                  <a:lnTo>
                    <a:pt x="1421091" y="622452"/>
                  </a:lnTo>
                  <a:lnTo>
                    <a:pt x="1420393" y="621868"/>
                  </a:lnTo>
                  <a:lnTo>
                    <a:pt x="1419618" y="621868"/>
                  </a:lnTo>
                  <a:lnTo>
                    <a:pt x="1418653" y="622452"/>
                  </a:lnTo>
                  <a:lnTo>
                    <a:pt x="1416177" y="623570"/>
                  </a:lnTo>
                  <a:lnTo>
                    <a:pt x="1367663" y="643890"/>
                  </a:lnTo>
                  <a:lnTo>
                    <a:pt x="1301623" y="664210"/>
                  </a:lnTo>
                  <a:lnTo>
                    <a:pt x="1286002" y="669290"/>
                  </a:lnTo>
                  <a:lnTo>
                    <a:pt x="1248156" y="684530"/>
                  </a:lnTo>
                  <a:lnTo>
                    <a:pt x="1239520" y="689610"/>
                  </a:lnTo>
                  <a:lnTo>
                    <a:pt x="1239012" y="689610"/>
                  </a:lnTo>
                  <a:lnTo>
                    <a:pt x="1238377" y="690880"/>
                  </a:lnTo>
                  <a:lnTo>
                    <a:pt x="1237996" y="690880"/>
                  </a:lnTo>
                  <a:lnTo>
                    <a:pt x="1235710" y="693420"/>
                  </a:lnTo>
                  <a:lnTo>
                    <a:pt x="1234440" y="694690"/>
                  </a:lnTo>
                  <a:lnTo>
                    <a:pt x="1231773" y="698500"/>
                  </a:lnTo>
                  <a:lnTo>
                    <a:pt x="1231138" y="699770"/>
                  </a:lnTo>
                  <a:lnTo>
                    <a:pt x="1230452" y="702310"/>
                  </a:lnTo>
                  <a:lnTo>
                    <a:pt x="1229868" y="704405"/>
                  </a:lnTo>
                  <a:lnTo>
                    <a:pt x="1229868" y="711200"/>
                  </a:lnTo>
                  <a:lnTo>
                    <a:pt x="1230376" y="712470"/>
                  </a:lnTo>
                  <a:lnTo>
                    <a:pt x="1231265" y="715010"/>
                  </a:lnTo>
                  <a:lnTo>
                    <a:pt x="1232154" y="716280"/>
                  </a:lnTo>
                  <a:lnTo>
                    <a:pt x="1232662" y="717550"/>
                  </a:lnTo>
                  <a:lnTo>
                    <a:pt x="1233297" y="717550"/>
                  </a:lnTo>
                  <a:lnTo>
                    <a:pt x="1234059" y="718820"/>
                  </a:lnTo>
                  <a:lnTo>
                    <a:pt x="1235583" y="720090"/>
                  </a:lnTo>
                  <a:lnTo>
                    <a:pt x="1235964" y="721360"/>
                  </a:lnTo>
                  <a:lnTo>
                    <a:pt x="1236472" y="721360"/>
                  </a:lnTo>
                  <a:lnTo>
                    <a:pt x="1236980" y="722630"/>
                  </a:lnTo>
                  <a:lnTo>
                    <a:pt x="1239139" y="723900"/>
                  </a:lnTo>
                  <a:lnTo>
                    <a:pt x="1240155" y="723900"/>
                  </a:lnTo>
                  <a:lnTo>
                    <a:pt x="1243457" y="726440"/>
                  </a:lnTo>
                  <a:lnTo>
                    <a:pt x="1251966" y="730250"/>
                  </a:lnTo>
                  <a:lnTo>
                    <a:pt x="1261745" y="734060"/>
                  </a:lnTo>
                  <a:lnTo>
                    <a:pt x="1272540" y="736600"/>
                  </a:lnTo>
                  <a:lnTo>
                    <a:pt x="1290535" y="740537"/>
                  </a:lnTo>
                  <a:lnTo>
                    <a:pt x="1306830" y="863600"/>
                  </a:lnTo>
                  <a:lnTo>
                    <a:pt x="1361528" y="751840"/>
                  </a:lnTo>
                  <a:lnTo>
                    <a:pt x="1365885" y="742950"/>
                  </a:lnTo>
                  <a:lnTo>
                    <a:pt x="1336459" y="738085"/>
                  </a:lnTo>
                  <a:lnTo>
                    <a:pt x="1335405" y="732790"/>
                  </a:lnTo>
                  <a:lnTo>
                    <a:pt x="1334947" y="730250"/>
                  </a:lnTo>
                  <a:lnTo>
                    <a:pt x="1334516" y="727710"/>
                  </a:lnTo>
                  <a:lnTo>
                    <a:pt x="1330706" y="723900"/>
                  </a:lnTo>
                  <a:lnTo>
                    <a:pt x="1301750" y="716280"/>
                  </a:lnTo>
                  <a:lnTo>
                    <a:pt x="1290066" y="713740"/>
                  </a:lnTo>
                  <a:lnTo>
                    <a:pt x="1279398" y="711200"/>
                  </a:lnTo>
                  <a:lnTo>
                    <a:pt x="1270000" y="708660"/>
                  </a:lnTo>
                  <a:lnTo>
                    <a:pt x="1262253" y="706120"/>
                  </a:lnTo>
                  <a:lnTo>
                    <a:pt x="1261808" y="706120"/>
                  </a:lnTo>
                  <a:lnTo>
                    <a:pt x="1260754" y="706755"/>
                  </a:lnTo>
                  <a:lnTo>
                    <a:pt x="1259713" y="707390"/>
                  </a:lnTo>
                  <a:lnTo>
                    <a:pt x="1255649" y="707390"/>
                  </a:lnTo>
                  <a:lnTo>
                    <a:pt x="1255420" y="707390"/>
                  </a:lnTo>
                  <a:lnTo>
                    <a:pt x="1255471" y="706755"/>
                  </a:lnTo>
                  <a:lnTo>
                    <a:pt x="1255649" y="707390"/>
                  </a:lnTo>
                  <a:lnTo>
                    <a:pt x="1255572" y="706755"/>
                  </a:lnTo>
                  <a:lnTo>
                    <a:pt x="1260754" y="706755"/>
                  </a:lnTo>
                  <a:lnTo>
                    <a:pt x="1261795" y="706120"/>
                  </a:lnTo>
                  <a:lnTo>
                    <a:pt x="1261922" y="706056"/>
                  </a:lnTo>
                  <a:lnTo>
                    <a:pt x="1263904" y="704850"/>
                  </a:lnTo>
                  <a:lnTo>
                    <a:pt x="1268603" y="703580"/>
                  </a:lnTo>
                  <a:lnTo>
                    <a:pt x="1255522" y="703580"/>
                  </a:lnTo>
                  <a:lnTo>
                    <a:pt x="1255255" y="703580"/>
                  </a:lnTo>
                  <a:lnTo>
                    <a:pt x="1254887" y="703580"/>
                  </a:lnTo>
                  <a:lnTo>
                    <a:pt x="1254696" y="703580"/>
                  </a:lnTo>
                  <a:lnTo>
                    <a:pt x="1254823" y="704405"/>
                  </a:lnTo>
                  <a:lnTo>
                    <a:pt x="1254975" y="704405"/>
                  </a:lnTo>
                  <a:lnTo>
                    <a:pt x="1256169" y="704405"/>
                  </a:lnTo>
                  <a:lnTo>
                    <a:pt x="1256665" y="704850"/>
                  </a:lnTo>
                  <a:lnTo>
                    <a:pt x="1255395" y="704850"/>
                  </a:lnTo>
                  <a:lnTo>
                    <a:pt x="1255395" y="709282"/>
                  </a:lnTo>
                  <a:lnTo>
                    <a:pt x="1255229" y="709739"/>
                  </a:lnTo>
                  <a:lnTo>
                    <a:pt x="1255077" y="710196"/>
                  </a:lnTo>
                  <a:lnTo>
                    <a:pt x="1254302" y="710844"/>
                  </a:lnTo>
                  <a:lnTo>
                    <a:pt x="1254125" y="710920"/>
                  </a:lnTo>
                  <a:lnTo>
                    <a:pt x="1254264" y="710844"/>
                  </a:lnTo>
                  <a:lnTo>
                    <a:pt x="1255077" y="710196"/>
                  </a:lnTo>
                  <a:lnTo>
                    <a:pt x="1254125" y="710844"/>
                  </a:lnTo>
                  <a:lnTo>
                    <a:pt x="1255026" y="710196"/>
                  </a:lnTo>
                  <a:lnTo>
                    <a:pt x="1255242" y="709663"/>
                  </a:lnTo>
                  <a:lnTo>
                    <a:pt x="1255395" y="709282"/>
                  </a:lnTo>
                  <a:lnTo>
                    <a:pt x="1255395" y="704850"/>
                  </a:lnTo>
                  <a:lnTo>
                    <a:pt x="1255141" y="704850"/>
                  </a:lnTo>
                  <a:lnTo>
                    <a:pt x="1254950" y="704850"/>
                  </a:lnTo>
                  <a:lnTo>
                    <a:pt x="1254823" y="704405"/>
                  </a:lnTo>
                  <a:lnTo>
                    <a:pt x="1254594" y="703580"/>
                  </a:lnTo>
                  <a:lnTo>
                    <a:pt x="1254531" y="703364"/>
                  </a:lnTo>
                  <a:lnTo>
                    <a:pt x="1254175" y="703008"/>
                  </a:lnTo>
                  <a:lnTo>
                    <a:pt x="1254607" y="703364"/>
                  </a:lnTo>
                  <a:lnTo>
                    <a:pt x="1254429" y="702970"/>
                  </a:lnTo>
                  <a:lnTo>
                    <a:pt x="1253985" y="702691"/>
                  </a:lnTo>
                  <a:lnTo>
                    <a:pt x="1254480" y="702970"/>
                  </a:lnTo>
                  <a:lnTo>
                    <a:pt x="1254353" y="702691"/>
                  </a:lnTo>
                  <a:lnTo>
                    <a:pt x="1255229" y="703364"/>
                  </a:lnTo>
                  <a:lnTo>
                    <a:pt x="1269098" y="703364"/>
                  </a:lnTo>
                  <a:lnTo>
                    <a:pt x="1271460" y="702310"/>
                  </a:lnTo>
                  <a:lnTo>
                    <a:pt x="1280160" y="698500"/>
                  </a:lnTo>
                  <a:lnTo>
                    <a:pt x="1294130" y="693420"/>
                  </a:lnTo>
                  <a:lnTo>
                    <a:pt x="1309370" y="688340"/>
                  </a:lnTo>
                  <a:lnTo>
                    <a:pt x="1325626" y="684530"/>
                  </a:lnTo>
                  <a:lnTo>
                    <a:pt x="1342517" y="678180"/>
                  </a:lnTo>
                  <a:lnTo>
                    <a:pt x="1376172" y="668020"/>
                  </a:lnTo>
                  <a:lnTo>
                    <a:pt x="1391793" y="662940"/>
                  </a:lnTo>
                  <a:lnTo>
                    <a:pt x="1406271" y="657860"/>
                  </a:lnTo>
                  <a:lnTo>
                    <a:pt x="1413002" y="654050"/>
                  </a:lnTo>
                  <a:lnTo>
                    <a:pt x="1419225" y="651510"/>
                  </a:lnTo>
                  <a:lnTo>
                    <a:pt x="1425067" y="648970"/>
                  </a:lnTo>
                  <a:lnTo>
                    <a:pt x="1430401" y="645160"/>
                  </a:lnTo>
                  <a:lnTo>
                    <a:pt x="1435481" y="642620"/>
                  </a:lnTo>
                  <a:lnTo>
                    <a:pt x="1439926" y="638810"/>
                  </a:lnTo>
                  <a:lnTo>
                    <a:pt x="1442212" y="636270"/>
                  </a:lnTo>
                  <a:lnTo>
                    <a:pt x="1442974" y="635000"/>
                  </a:lnTo>
                  <a:lnTo>
                    <a:pt x="1443482" y="635000"/>
                  </a:lnTo>
                  <a:lnTo>
                    <a:pt x="1446022" y="629920"/>
                  </a:lnTo>
                  <a:lnTo>
                    <a:pt x="1446530" y="628650"/>
                  </a:lnTo>
                  <a:lnTo>
                    <a:pt x="1446784" y="627380"/>
                  </a:lnTo>
                  <a:lnTo>
                    <a:pt x="1447419" y="624840"/>
                  </a:lnTo>
                  <a:lnTo>
                    <a:pt x="1447520" y="624306"/>
                  </a:lnTo>
                  <a:lnTo>
                    <a:pt x="1447584" y="623989"/>
                  </a:lnTo>
                  <a:lnTo>
                    <a:pt x="1447673" y="623570"/>
                  </a:lnTo>
                  <a:close/>
                </a:path>
                <a:path w="1511300" h="863600">
                  <a:moveTo>
                    <a:pt x="1485125" y="114947"/>
                  </a:moveTo>
                  <a:lnTo>
                    <a:pt x="1484845" y="114947"/>
                  </a:lnTo>
                  <a:lnTo>
                    <a:pt x="1484122" y="115570"/>
                  </a:lnTo>
                  <a:lnTo>
                    <a:pt x="1485125" y="114947"/>
                  </a:lnTo>
                  <a:close/>
                </a:path>
                <a:path w="1511300" h="863600">
                  <a:moveTo>
                    <a:pt x="1485849" y="114427"/>
                  </a:moveTo>
                  <a:lnTo>
                    <a:pt x="1485684" y="114592"/>
                  </a:lnTo>
                  <a:lnTo>
                    <a:pt x="1485849" y="114427"/>
                  </a:lnTo>
                  <a:close/>
                </a:path>
                <a:path w="1511300" h="863600">
                  <a:moveTo>
                    <a:pt x="1511236" y="114414"/>
                  </a:moveTo>
                  <a:lnTo>
                    <a:pt x="1511211" y="113030"/>
                  </a:lnTo>
                  <a:lnTo>
                    <a:pt x="1511185" y="111760"/>
                  </a:lnTo>
                  <a:lnTo>
                    <a:pt x="1511173" y="110490"/>
                  </a:lnTo>
                  <a:lnTo>
                    <a:pt x="1510906" y="109220"/>
                  </a:lnTo>
                  <a:lnTo>
                    <a:pt x="1510665" y="107950"/>
                  </a:lnTo>
                  <a:lnTo>
                    <a:pt x="1510538" y="106680"/>
                  </a:lnTo>
                  <a:lnTo>
                    <a:pt x="1510284" y="106680"/>
                  </a:lnTo>
                  <a:lnTo>
                    <a:pt x="1508887" y="102870"/>
                  </a:lnTo>
                  <a:lnTo>
                    <a:pt x="1508125" y="100330"/>
                  </a:lnTo>
                  <a:lnTo>
                    <a:pt x="1507617" y="100330"/>
                  </a:lnTo>
                  <a:lnTo>
                    <a:pt x="1503172" y="92710"/>
                  </a:lnTo>
                  <a:lnTo>
                    <a:pt x="1502664" y="92710"/>
                  </a:lnTo>
                  <a:lnTo>
                    <a:pt x="1494536" y="83820"/>
                  </a:lnTo>
                  <a:lnTo>
                    <a:pt x="1474978" y="69850"/>
                  </a:lnTo>
                  <a:lnTo>
                    <a:pt x="1463040" y="63500"/>
                  </a:lnTo>
                  <a:lnTo>
                    <a:pt x="1449578" y="55880"/>
                  </a:lnTo>
                  <a:lnTo>
                    <a:pt x="1435100" y="49530"/>
                  </a:lnTo>
                  <a:lnTo>
                    <a:pt x="1419352" y="43180"/>
                  </a:lnTo>
                  <a:lnTo>
                    <a:pt x="1402715" y="35560"/>
                  </a:lnTo>
                  <a:lnTo>
                    <a:pt x="1385443" y="27940"/>
                  </a:lnTo>
                  <a:lnTo>
                    <a:pt x="1367409" y="21590"/>
                  </a:lnTo>
                  <a:lnTo>
                    <a:pt x="1311402" y="0"/>
                  </a:lnTo>
                  <a:lnTo>
                    <a:pt x="1302258" y="24130"/>
                  </a:lnTo>
                  <a:lnTo>
                    <a:pt x="1339850" y="38100"/>
                  </a:lnTo>
                  <a:lnTo>
                    <a:pt x="1358138" y="45720"/>
                  </a:lnTo>
                  <a:lnTo>
                    <a:pt x="1375918" y="52070"/>
                  </a:lnTo>
                  <a:lnTo>
                    <a:pt x="1393063" y="59690"/>
                  </a:lnTo>
                  <a:lnTo>
                    <a:pt x="1409319" y="66040"/>
                  </a:lnTo>
                  <a:lnTo>
                    <a:pt x="1424559" y="73660"/>
                  </a:lnTo>
                  <a:lnTo>
                    <a:pt x="1438529" y="80010"/>
                  </a:lnTo>
                  <a:lnTo>
                    <a:pt x="1451102" y="86360"/>
                  </a:lnTo>
                  <a:lnTo>
                    <a:pt x="1462151" y="92710"/>
                  </a:lnTo>
                  <a:lnTo>
                    <a:pt x="1478534" y="104140"/>
                  </a:lnTo>
                  <a:lnTo>
                    <a:pt x="1483487" y="109220"/>
                  </a:lnTo>
                  <a:lnTo>
                    <a:pt x="1481836" y="107950"/>
                  </a:lnTo>
                  <a:lnTo>
                    <a:pt x="1485074" y="113030"/>
                  </a:lnTo>
                  <a:lnTo>
                    <a:pt x="1485328" y="113499"/>
                  </a:lnTo>
                  <a:lnTo>
                    <a:pt x="1485265" y="113030"/>
                  </a:lnTo>
                  <a:lnTo>
                    <a:pt x="1485506" y="113715"/>
                  </a:lnTo>
                  <a:lnTo>
                    <a:pt x="1485582" y="113931"/>
                  </a:lnTo>
                  <a:lnTo>
                    <a:pt x="1485709" y="114173"/>
                  </a:lnTo>
                  <a:lnTo>
                    <a:pt x="1485887" y="114084"/>
                  </a:lnTo>
                  <a:lnTo>
                    <a:pt x="1486065" y="113880"/>
                  </a:lnTo>
                  <a:lnTo>
                    <a:pt x="1487043" y="113030"/>
                  </a:lnTo>
                  <a:lnTo>
                    <a:pt x="1485925" y="114350"/>
                  </a:lnTo>
                  <a:lnTo>
                    <a:pt x="1511236" y="114947"/>
                  </a:lnTo>
                  <a:lnTo>
                    <a:pt x="1511236" y="114414"/>
                  </a:lnTo>
                  <a:close/>
                </a:path>
                <a:path w="1511300" h="863600">
                  <a:moveTo>
                    <a:pt x="1511300" y="118110"/>
                  </a:moveTo>
                  <a:lnTo>
                    <a:pt x="1511249" y="115570"/>
                  </a:lnTo>
                  <a:lnTo>
                    <a:pt x="1511236" y="114947"/>
                  </a:lnTo>
                  <a:lnTo>
                    <a:pt x="1485709" y="114947"/>
                  </a:lnTo>
                  <a:lnTo>
                    <a:pt x="1485722" y="115112"/>
                  </a:lnTo>
                  <a:lnTo>
                    <a:pt x="1485607" y="114947"/>
                  </a:lnTo>
                  <a:lnTo>
                    <a:pt x="1485519" y="115570"/>
                  </a:lnTo>
                  <a:lnTo>
                    <a:pt x="1485519" y="114947"/>
                  </a:lnTo>
                  <a:lnTo>
                    <a:pt x="1485328" y="114947"/>
                  </a:lnTo>
                  <a:lnTo>
                    <a:pt x="1485379" y="114769"/>
                  </a:lnTo>
                  <a:lnTo>
                    <a:pt x="1485138" y="114947"/>
                  </a:lnTo>
                  <a:lnTo>
                    <a:pt x="1482090" y="116840"/>
                  </a:lnTo>
                  <a:lnTo>
                    <a:pt x="1478026" y="118110"/>
                  </a:lnTo>
                  <a:lnTo>
                    <a:pt x="1473200" y="120650"/>
                  </a:lnTo>
                  <a:lnTo>
                    <a:pt x="1466723" y="123190"/>
                  </a:lnTo>
                  <a:lnTo>
                    <a:pt x="1459611" y="125730"/>
                  </a:lnTo>
                  <a:lnTo>
                    <a:pt x="1451356" y="127000"/>
                  </a:lnTo>
                  <a:lnTo>
                    <a:pt x="1442466" y="129540"/>
                  </a:lnTo>
                  <a:lnTo>
                    <a:pt x="1433068" y="132080"/>
                  </a:lnTo>
                  <a:lnTo>
                    <a:pt x="1412621" y="137160"/>
                  </a:lnTo>
                  <a:lnTo>
                    <a:pt x="1390650" y="140970"/>
                  </a:lnTo>
                  <a:lnTo>
                    <a:pt x="1345184" y="151130"/>
                  </a:lnTo>
                  <a:lnTo>
                    <a:pt x="1301877" y="160020"/>
                  </a:lnTo>
                  <a:lnTo>
                    <a:pt x="1258316" y="172720"/>
                  </a:lnTo>
                  <a:lnTo>
                    <a:pt x="1256792" y="173304"/>
                  </a:lnTo>
                  <a:lnTo>
                    <a:pt x="1256792" y="201930"/>
                  </a:lnTo>
                  <a:lnTo>
                    <a:pt x="1256461" y="202234"/>
                  </a:lnTo>
                  <a:lnTo>
                    <a:pt x="1255712" y="202692"/>
                  </a:lnTo>
                  <a:lnTo>
                    <a:pt x="1256347" y="202234"/>
                  </a:lnTo>
                  <a:lnTo>
                    <a:pt x="1256220" y="202234"/>
                  </a:lnTo>
                  <a:lnTo>
                    <a:pt x="1256792" y="201930"/>
                  </a:lnTo>
                  <a:lnTo>
                    <a:pt x="1256792" y="173304"/>
                  </a:lnTo>
                  <a:lnTo>
                    <a:pt x="1256411" y="173443"/>
                  </a:lnTo>
                  <a:lnTo>
                    <a:pt x="1256411" y="200660"/>
                  </a:lnTo>
                  <a:lnTo>
                    <a:pt x="1256296" y="200533"/>
                  </a:lnTo>
                  <a:lnTo>
                    <a:pt x="1255649" y="199402"/>
                  </a:lnTo>
                  <a:lnTo>
                    <a:pt x="1255712" y="199745"/>
                  </a:lnTo>
                  <a:lnTo>
                    <a:pt x="1255826" y="200533"/>
                  </a:lnTo>
                  <a:lnTo>
                    <a:pt x="1255915" y="201028"/>
                  </a:lnTo>
                  <a:lnTo>
                    <a:pt x="1256030" y="200660"/>
                  </a:lnTo>
                  <a:lnTo>
                    <a:pt x="1255928" y="201472"/>
                  </a:lnTo>
                  <a:lnTo>
                    <a:pt x="1256004" y="201701"/>
                  </a:lnTo>
                  <a:lnTo>
                    <a:pt x="1255903" y="201472"/>
                  </a:lnTo>
                  <a:lnTo>
                    <a:pt x="1255788" y="202234"/>
                  </a:lnTo>
                  <a:lnTo>
                    <a:pt x="1256093" y="201955"/>
                  </a:lnTo>
                  <a:lnTo>
                    <a:pt x="1255941" y="202234"/>
                  </a:lnTo>
                  <a:lnTo>
                    <a:pt x="1255737" y="202539"/>
                  </a:lnTo>
                  <a:lnTo>
                    <a:pt x="1255788" y="202234"/>
                  </a:lnTo>
                  <a:lnTo>
                    <a:pt x="1255661" y="202399"/>
                  </a:lnTo>
                  <a:lnTo>
                    <a:pt x="1255585" y="201930"/>
                  </a:lnTo>
                  <a:lnTo>
                    <a:pt x="1255395" y="202234"/>
                  </a:lnTo>
                  <a:lnTo>
                    <a:pt x="1255509" y="200533"/>
                  </a:lnTo>
                  <a:lnTo>
                    <a:pt x="1255458" y="199402"/>
                  </a:lnTo>
                  <a:lnTo>
                    <a:pt x="1255433" y="199047"/>
                  </a:lnTo>
                  <a:lnTo>
                    <a:pt x="1255509" y="199186"/>
                  </a:lnTo>
                  <a:lnTo>
                    <a:pt x="1255458" y="199402"/>
                  </a:lnTo>
                  <a:lnTo>
                    <a:pt x="1255712" y="199745"/>
                  </a:lnTo>
                  <a:lnTo>
                    <a:pt x="1255623" y="199402"/>
                  </a:lnTo>
                  <a:lnTo>
                    <a:pt x="1256322" y="200533"/>
                  </a:lnTo>
                  <a:lnTo>
                    <a:pt x="1256411" y="200660"/>
                  </a:lnTo>
                  <a:lnTo>
                    <a:pt x="1256411" y="173443"/>
                  </a:lnTo>
                  <a:lnTo>
                    <a:pt x="1255217" y="173901"/>
                  </a:lnTo>
                  <a:lnTo>
                    <a:pt x="1255217" y="203365"/>
                  </a:lnTo>
                  <a:lnTo>
                    <a:pt x="1254785" y="203746"/>
                  </a:lnTo>
                  <a:lnTo>
                    <a:pt x="1255217" y="203365"/>
                  </a:lnTo>
                  <a:lnTo>
                    <a:pt x="1255217" y="173901"/>
                  </a:lnTo>
                  <a:lnTo>
                    <a:pt x="1255014" y="173977"/>
                  </a:lnTo>
                  <a:lnTo>
                    <a:pt x="1255014" y="203200"/>
                  </a:lnTo>
                  <a:lnTo>
                    <a:pt x="1254899" y="203454"/>
                  </a:lnTo>
                  <a:lnTo>
                    <a:pt x="1254594" y="203733"/>
                  </a:lnTo>
                  <a:lnTo>
                    <a:pt x="1255014" y="203200"/>
                  </a:lnTo>
                  <a:lnTo>
                    <a:pt x="1255014" y="173977"/>
                  </a:lnTo>
                  <a:lnTo>
                    <a:pt x="1251585" y="175260"/>
                  </a:lnTo>
                  <a:lnTo>
                    <a:pt x="1245616" y="179070"/>
                  </a:lnTo>
                  <a:lnTo>
                    <a:pt x="1239774" y="182880"/>
                  </a:lnTo>
                  <a:lnTo>
                    <a:pt x="1239139" y="182880"/>
                  </a:lnTo>
                  <a:lnTo>
                    <a:pt x="1234821" y="187960"/>
                  </a:lnTo>
                  <a:lnTo>
                    <a:pt x="1234186" y="187960"/>
                  </a:lnTo>
                  <a:lnTo>
                    <a:pt x="1233551" y="189230"/>
                  </a:lnTo>
                  <a:lnTo>
                    <a:pt x="1231900" y="191770"/>
                  </a:lnTo>
                  <a:lnTo>
                    <a:pt x="1231138" y="194310"/>
                  </a:lnTo>
                  <a:lnTo>
                    <a:pt x="1230630" y="195580"/>
                  </a:lnTo>
                  <a:lnTo>
                    <a:pt x="1230376" y="196850"/>
                  </a:lnTo>
                  <a:lnTo>
                    <a:pt x="1230249" y="198120"/>
                  </a:lnTo>
                  <a:lnTo>
                    <a:pt x="1230122" y="199402"/>
                  </a:lnTo>
                  <a:lnTo>
                    <a:pt x="1230007" y="200533"/>
                  </a:lnTo>
                  <a:lnTo>
                    <a:pt x="1229982" y="203746"/>
                  </a:lnTo>
                  <a:lnTo>
                    <a:pt x="1231011" y="208280"/>
                  </a:lnTo>
                  <a:lnTo>
                    <a:pt x="1231392" y="209550"/>
                  </a:lnTo>
                  <a:lnTo>
                    <a:pt x="1231900" y="210820"/>
                  </a:lnTo>
                  <a:lnTo>
                    <a:pt x="1232662" y="210820"/>
                  </a:lnTo>
                  <a:lnTo>
                    <a:pt x="1234440" y="214630"/>
                  </a:lnTo>
                  <a:lnTo>
                    <a:pt x="1234948" y="215900"/>
                  </a:lnTo>
                  <a:lnTo>
                    <a:pt x="1236091" y="215900"/>
                  </a:lnTo>
                  <a:lnTo>
                    <a:pt x="1238885" y="219710"/>
                  </a:lnTo>
                  <a:lnTo>
                    <a:pt x="1277366" y="241300"/>
                  </a:lnTo>
                  <a:lnTo>
                    <a:pt x="1294003" y="248920"/>
                  </a:lnTo>
                  <a:lnTo>
                    <a:pt x="1311783" y="255270"/>
                  </a:lnTo>
                  <a:lnTo>
                    <a:pt x="1330071" y="262890"/>
                  </a:lnTo>
                  <a:lnTo>
                    <a:pt x="1366266" y="275590"/>
                  </a:lnTo>
                  <a:lnTo>
                    <a:pt x="1382776" y="283210"/>
                  </a:lnTo>
                  <a:lnTo>
                    <a:pt x="1390269" y="285750"/>
                  </a:lnTo>
                  <a:lnTo>
                    <a:pt x="1397254" y="289560"/>
                  </a:lnTo>
                  <a:lnTo>
                    <a:pt x="1403731" y="293370"/>
                  </a:lnTo>
                  <a:lnTo>
                    <a:pt x="1409192" y="295910"/>
                  </a:lnTo>
                  <a:lnTo>
                    <a:pt x="1414145" y="299720"/>
                  </a:lnTo>
                  <a:lnTo>
                    <a:pt x="1417574" y="302260"/>
                  </a:lnTo>
                  <a:lnTo>
                    <a:pt x="1419034" y="303530"/>
                  </a:lnTo>
                  <a:lnTo>
                    <a:pt x="1420037" y="304368"/>
                  </a:lnTo>
                  <a:lnTo>
                    <a:pt x="1420863" y="305206"/>
                  </a:lnTo>
                  <a:lnTo>
                    <a:pt x="1420863" y="306082"/>
                  </a:lnTo>
                  <a:lnTo>
                    <a:pt x="1420863" y="305206"/>
                  </a:lnTo>
                  <a:lnTo>
                    <a:pt x="1419961" y="304368"/>
                  </a:lnTo>
                  <a:lnTo>
                    <a:pt x="1420723" y="305435"/>
                  </a:lnTo>
                  <a:lnTo>
                    <a:pt x="1420456" y="305866"/>
                  </a:lnTo>
                  <a:lnTo>
                    <a:pt x="1420634" y="305714"/>
                  </a:lnTo>
                  <a:lnTo>
                    <a:pt x="1420520" y="305917"/>
                  </a:lnTo>
                  <a:lnTo>
                    <a:pt x="1420215" y="306133"/>
                  </a:lnTo>
                  <a:lnTo>
                    <a:pt x="1419999" y="306438"/>
                  </a:lnTo>
                  <a:lnTo>
                    <a:pt x="1419098" y="307340"/>
                  </a:lnTo>
                  <a:lnTo>
                    <a:pt x="1416685" y="309880"/>
                  </a:lnTo>
                  <a:lnTo>
                    <a:pt x="1413510" y="312420"/>
                  </a:lnTo>
                  <a:lnTo>
                    <a:pt x="1409192" y="314960"/>
                  </a:lnTo>
                  <a:lnTo>
                    <a:pt x="1403985" y="318770"/>
                  </a:lnTo>
                  <a:lnTo>
                    <a:pt x="1398016" y="321310"/>
                  </a:lnTo>
                  <a:lnTo>
                    <a:pt x="1384173" y="328930"/>
                  </a:lnTo>
                  <a:lnTo>
                    <a:pt x="1368425" y="335280"/>
                  </a:lnTo>
                  <a:lnTo>
                    <a:pt x="1351534" y="342900"/>
                  </a:lnTo>
                  <a:lnTo>
                    <a:pt x="1333881" y="349250"/>
                  </a:lnTo>
                  <a:lnTo>
                    <a:pt x="1298829" y="363220"/>
                  </a:lnTo>
                  <a:lnTo>
                    <a:pt x="1282446" y="370840"/>
                  </a:lnTo>
                  <a:lnTo>
                    <a:pt x="1267841" y="377190"/>
                  </a:lnTo>
                  <a:lnTo>
                    <a:pt x="1260856" y="379730"/>
                  </a:lnTo>
                  <a:lnTo>
                    <a:pt x="1257515" y="381787"/>
                  </a:lnTo>
                  <a:lnTo>
                    <a:pt x="1257515" y="412534"/>
                  </a:lnTo>
                  <a:lnTo>
                    <a:pt x="1257427" y="412750"/>
                  </a:lnTo>
                  <a:lnTo>
                    <a:pt x="1255991" y="414185"/>
                  </a:lnTo>
                  <a:lnTo>
                    <a:pt x="1255674" y="414185"/>
                  </a:lnTo>
                  <a:lnTo>
                    <a:pt x="1255547" y="414185"/>
                  </a:lnTo>
                  <a:lnTo>
                    <a:pt x="1256004" y="413423"/>
                  </a:lnTo>
                  <a:lnTo>
                    <a:pt x="1255991" y="413931"/>
                  </a:lnTo>
                  <a:lnTo>
                    <a:pt x="1255991" y="414185"/>
                  </a:lnTo>
                  <a:lnTo>
                    <a:pt x="1256042" y="413893"/>
                  </a:lnTo>
                  <a:lnTo>
                    <a:pt x="1256131" y="413423"/>
                  </a:lnTo>
                  <a:lnTo>
                    <a:pt x="1256601" y="413423"/>
                  </a:lnTo>
                  <a:lnTo>
                    <a:pt x="1256931" y="413156"/>
                  </a:lnTo>
                  <a:lnTo>
                    <a:pt x="1257300" y="412750"/>
                  </a:lnTo>
                  <a:lnTo>
                    <a:pt x="1257515" y="412534"/>
                  </a:lnTo>
                  <a:lnTo>
                    <a:pt x="1257515" y="381787"/>
                  </a:lnTo>
                  <a:lnTo>
                    <a:pt x="1256284" y="382536"/>
                  </a:lnTo>
                  <a:lnTo>
                    <a:pt x="1256284" y="408940"/>
                  </a:lnTo>
                  <a:lnTo>
                    <a:pt x="1256080" y="408825"/>
                  </a:lnTo>
                  <a:lnTo>
                    <a:pt x="1255953" y="410210"/>
                  </a:lnTo>
                  <a:lnTo>
                    <a:pt x="1255928" y="410476"/>
                  </a:lnTo>
                  <a:lnTo>
                    <a:pt x="1255979" y="412534"/>
                  </a:lnTo>
                  <a:lnTo>
                    <a:pt x="1255979" y="412762"/>
                  </a:lnTo>
                  <a:lnTo>
                    <a:pt x="1255737" y="413156"/>
                  </a:lnTo>
                  <a:lnTo>
                    <a:pt x="1255903" y="412750"/>
                  </a:lnTo>
                  <a:lnTo>
                    <a:pt x="1255814" y="410210"/>
                  </a:lnTo>
                  <a:lnTo>
                    <a:pt x="1255928" y="410476"/>
                  </a:lnTo>
                  <a:lnTo>
                    <a:pt x="1256055" y="408940"/>
                  </a:lnTo>
                  <a:lnTo>
                    <a:pt x="1255953" y="408813"/>
                  </a:lnTo>
                  <a:lnTo>
                    <a:pt x="1255864" y="408686"/>
                  </a:lnTo>
                  <a:lnTo>
                    <a:pt x="1256068" y="408787"/>
                  </a:lnTo>
                  <a:lnTo>
                    <a:pt x="1256284" y="408940"/>
                  </a:lnTo>
                  <a:lnTo>
                    <a:pt x="1256284" y="382536"/>
                  </a:lnTo>
                  <a:lnTo>
                    <a:pt x="1255610" y="382943"/>
                  </a:lnTo>
                  <a:lnTo>
                    <a:pt x="1255610" y="408381"/>
                  </a:lnTo>
                  <a:lnTo>
                    <a:pt x="1254633" y="407670"/>
                  </a:lnTo>
                  <a:lnTo>
                    <a:pt x="1254950" y="407670"/>
                  </a:lnTo>
                  <a:lnTo>
                    <a:pt x="1253744" y="406400"/>
                  </a:lnTo>
                  <a:lnTo>
                    <a:pt x="1255014" y="407670"/>
                  </a:lnTo>
                  <a:lnTo>
                    <a:pt x="1255610" y="408381"/>
                  </a:lnTo>
                  <a:lnTo>
                    <a:pt x="1255610" y="382943"/>
                  </a:lnTo>
                  <a:lnTo>
                    <a:pt x="1254633" y="383540"/>
                  </a:lnTo>
                  <a:lnTo>
                    <a:pt x="1249172" y="387350"/>
                  </a:lnTo>
                  <a:lnTo>
                    <a:pt x="1244092" y="389890"/>
                  </a:lnTo>
                  <a:lnTo>
                    <a:pt x="1239901" y="393700"/>
                  </a:lnTo>
                  <a:lnTo>
                    <a:pt x="1239393" y="393700"/>
                  </a:lnTo>
                  <a:lnTo>
                    <a:pt x="1238504" y="394970"/>
                  </a:lnTo>
                  <a:lnTo>
                    <a:pt x="1235964" y="397510"/>
                  </a:lnTo>
                  <a:lnTo>
                    <a:pt x="1235329" y="398780"/>
                  </a:lnTo>
                  <a:lnTo>
                    <a:pt x="1234313" y="400050"/>
                  </a:lnTo>
                  <a:lnTo>
                    <a:pt x="1232662" y="402590"/>
                  </a:lnTo>
                  <a:lnTo>
                    <a:pt x="1231392" y="405130"/>
                  </a:lnTo>
                  <a:lnTo>
                    <a:pt x="1231138" y="406400"/>
                  </a:lnTo>
                  <a:lnTo>
                    <a:pt x="1230122" y="410210"/>
                  </a:lnTo>
                  <a:lnTo>
                    <a:pt x="1230210" y="413156"/>
                  </a:lnTo>
                  <a:lnTo>
                    <a:pt x="1231011" y="416560"/>
                  </a:lnTo>
                  <a:lnTo>
                    <a:pt x="1231265" y="417830"/>
                  </a:lnTo>
                  <a:lnTo>
                    <a:pt x="1231900" y="419100"/>
                  </a:lnTo>
                  <a:lnTo>
                    <a:pt x="1232789" y="420370"/>
                  </a:lnTo>
                  <a:lnTo>
                    <a:pt x="1234948" y="424180"/>
                  </a:lnTo>
                  <a:lnTo>
                    <a:pt x="1235710" y="425450"/>
                  </a:lnTo>
                  <a:lnTo>
                    <a:pt x="1236599" y="426720"/>
                  </a:lnTo>
                  <a:lnTo>
                    <a:pt x="1239139" y="427990"/>
                  </a:lnTo>
                  <a:lnTo>
                    <a:pt x="1239647" y="429260"/>
                  </a:lnTo>
                  <a:lnTo>
                    <a:pt x="1240155" y="429260"/>
                  </a:lnTo>
                  <a:lnTo>
                    <a:pt x="1244092" y="431800"/>
                  </a:lnTo>
                  <a:lnTo>
                    <a:pt x="1249680" y="434340"/>
                  </a:lnTo>
                  <a:lnTo>
                    <a:pt x="1255014" y="436880"/>
                  </a:lnTo>
                  <a:lnTo>
                    <a:pt x="1261364" y="438150"/>
                  </a:lnTo>
                  <a:lnTo>
                    <a:pt x="1268095" y="440690"/>
                  </a:lnTo>
                  <a:lnTo>
                    <a:pt x="1282319" y="444500"/>
                  </a:lnTo>
                  <a:lnTo>
                    <a:pt x="1298321" y="447040"/>
                  </a:lnTo>
                  <a:lnTo>
                    <a:pt x="1332611" y="452120"/>
                  </a:lnTo>
                  <a:lnTo>
                    <a:pt x="1350137" y="455930"/>
                  </a:lnTo>
                  <a:lnTo>
                    <a:pt x="1397254" y="463550"/>
                  </a:lnTo>
                  <a:lnTo>
                    <a:pt x="1414399" y="468630"/>
                  </a:lnTo>
                  <a:lnTo>
                    <a:pt x="1416926" y="469404"/>
                  </a:lnTo>
                  <a:lnTo>
                    <a:pt x="1411859" y="472440"/>
                  </a:lnTo>
                  <a:lnTo>
                    <a:pt x="1403350" y="476250"/>
                  </a:lnTo>
                  <a:lnTo>
                    <a:pt x="1393063" y="481330"/>
                  </a:lnTo>
                  <a:lnTo>
                    <a:pt x="1381633" y="486410"/>
                  </a:lnTo>
                  <a:lnTo>
                    <a:pt x="1344803" y="501650"/>
                  </a:lnTo>
                  <a:lnTo>
                    <a:pt x="1332992" y="506730"/>
                  </a:lnTo>
                  <a:lnTo>
                    <a:pt x="1322324" y="513080"/>
                  </a:lnTo>
                  <a:lnTo>
                    <a:pt x="1319771" y="514451"/>
                  </a:lnTo>
                  <a:lnTo>
                    <a:pt x="1319771" y="543140"/>
                  </a:lnTo>
                  <a:lnTo>
                    <a:pt x="1319707" y="543280"/>
                  </a:lnTo>
                  <a:lnTo>
                    <a:pt x="1319644" y="543407"/>
                  </a:lnTo>
                  <a:lnTo>
                    <a:pt x="1319390" y="543140"/>
                  </a:lnTo>
                  <a:lnTo>
                    <a:pt x="1319618" y="543471"/>
                  </a:lnTo>
                  <a:lnTo>
                    <a:pt x="1319377" y="543140"/>
                  </a:lnTo>
                  <a:lnTo>
                    <a:pt x="1319415" y="543598"/>
                  </a:lnTo>
                  <a:lnTo>
                    <a:pt x="1319364" y="543140"/>
                  </a:lnTo>
                  <a:lnTo>
                    <a:pt x="1319695" y="543140"/>
                  </a:lnTo>
                  <a:lnTo>
                    <a:pt x="1319771" y="514451"/>
                  </a:lnTo>
                  <a:lnTo>
                    <a:pt x="1312799" y="518160"/>
                  </a:lnTo>
                  <a:lnTo>
                    <a:pt x="1308354" y="520700"/>
                  </a:lnTo>
                  <a:lnTo>
                    <a:pt x="1304417" y="524510"/>
                  </a:lnTo>
                  <a:lnTo>
                    <a:pt x="1300988" y="528320"/>
                  </a:lnTo>
                  <a:lnTo>
                    <a:pt x="1300480" y="528320"/>
                  </a:lnTo>
                  <a:lnTo>
                    <a:pt x="1299972" y="529590"/>
                  </a:lnTo>
                  <a:lnTo>
                    <a:pt x="1299591" y="529590"/>
                  </a:lnTo>
                  <a:lnTo>
                    <a:pt x="1297813" y="532130"/>
                  </a:lnTo>
                  <a:lnTo>
                    <a:pt x="1297305" y="533400"/>
                  </a:lnTo>
                  <a:lnTo>
                    <a:pt x="1296797" y="533400"/>
                  </a:lnTo>
                  <a:lnTo>
                    <a:pt x="1296543" y="534670"/>
                  </a:lnTo>
                  <a:lnTo>
                    <a:pt x="1295400" y="537210"/>
                  </a:lnTo>
                  <a:lnTo>
                    <a:pt x="1294892" y="538480"/>
                  </a:lnTo>
                  <a:lnTo>
                    <a:pt x="1294638" y="539750"/>
                  </a:lnTo>
                  <a:lnTo>
                    <a:pt x="1294384" y="539750"/>
                  </a:lnTo>
                  <a:lnTo>
                    <a:pt x="1294384" y="549910"/>
                  </a:lnTo>
                  <a:lnTo>
                    <a:pt x="1295400" y="552450"/>
                  </a:lnTo>
                  <a:lnTo>
                    <a:pt x="1296543" y="554990"/>
                  </a:lnTo>
                  <a:lnTo>
                    <a:pt x="1296924" y="556260"/>
                  </a:lnTo>
                  <a:lnTo>
                    <a:pt x="1297432" y="556260"/>
                  </a:lnTo>
                  <a:lnTo>
                    <a:pt x="1297940" y="557530"/>
                  </a:lnTo>
                  <a:lnTo>
                    <a:pt x="1299845" y="560070"/>
                  </a:lnTo>
                  <a:lnTo>
                    <a:pt x="1300226" y="560070"/>
                  </a:lnTo>
                  <a:lnTo>
                    <a:pt x="1303528" y="563880"/>
                  </a:lnTo>
                  <a:lnTo>
                    <a:pt x="1307846" y="567690"/>
                  </a:lnTo>
                  <a:lnTo>
                    <a:pt x="1312164" y="570230"/>
                  </a:lnTo>
                  <a:lnTo>
                    <a:pt x="1321816" y="576580"/>
                  </a:lnTo>
                  <a:lnTo>
                    <a:pt x="1332738" y="581660"/>
                  </a:lnTo>
                  <a:lnTo>
                    <a:pt x="1344676" y="586740"/>
                  </a:lnTo>
                  <a:lnTo>
                    <a:pt x="1369695" y="596900"/>
                  </a:lnTo>
                  <a:lnTo>
                    <a:pt x="1393571" y="607060"/>
                  </a:lnTo>
                  <a:lnTo>
                    <a:pt x="1403858" y="610870"/>
                  </a:lnTo>
                  <a:lnTo>
                    <a:pt x="1412748" y="615950"/>
                  </a:lnTo>
                  <a:lnTo>
                    <a:pt x="1419225" y="621030"/>
                  </a:lnTo>
                  <a:lnTo>
                    <a:pt x="1420012" y="621601"/>
                  </a:lnTo>
                  <a:lnTo>
                    <a:pt x="1420393" y="621868"/>
                  </a:lnTo>
                  <a:lnTo>
                    <a:pt x="1421155" y="622452"/>
                  </a:lnTo>
                  <a:lnTo>
                    <a:pt x="1421307" y="622592"/>
                  </a:lnTo>
                  <a:lnTo>
                    <a:pt x="1421587" y="622592"/>
                  </a:lnTo>
                  <a:lnTo>
                    <a:pt x="1421790" y="622973"/>
                  </a:lnTo>
                  <a:lnTo>
                    <a:pt x="1421739" y="622452"/>
                  </a:lnTo>
                  <a:lnTo>
                    <a:pt x="1421663" y="621868"/>
                  </a:lnTo>
                  <a:lnTo>
                    <a:pt x="1421371" y="622452"/>
                  </a:lnTo>
                  <a:lnTo>
                    <a:pt x="1421650" y="621868"/>
                  </a:lnTo>
                  <a:lnTo>
                    <a:pt x="1421650" y="621449"/>
                  </a:lnTo>
                  <a:lnTo>
                    <a:pt x="1421777" y="621868"/>
                  </a:lnTo>
                  <a:lnTo>
                    <a:pt x="1421828" y="623036"/>
                  </a:lnTo>
                  <a:lnTo>
                    <a:pt x="1421955" y="622452"/>
                  </a:lnTo>
                  <a:lnTo>
                    <a:pt x="1422031" y="621309"/>
                  </a:lnTo>
                  <a:lnTo>
                    <a:pt x="1421955" y="622452"/>
                  </a:lnTo>
                  <a:lnTo>
                    <a:pt x="1421955" y="622592"/>
                  </a:lnTo>
                  <a:lnTo>
                    <a:pt x="1422184" y="623379"/>
                  </a:lnTo>
                  <a:lnTo>
                    <a:pt x="1447673" y="623379"/>
                  </a:lnTo>
                  <a:lnTo>
                    <a:pt x="1447571" y="620382"/>
                  </a:lnTo>
                  <a:lnTo>
                    <a:pt x="1447482" y="619760"/>
                  </a:lnTo>
                  <a:lnTo>
                    <a:pt x="1447380" y="619150"/>
                  </a:lnTo>
                  <a:lnTo>
                    <a:pt x="1447292" y="618490"/>
                  </a:lnTo>
                  <a:lnTo>
                    <a:pt x="1447165" y="617220"/>
                  </a:lnTo>
                  <a:lnTo>
                    <a:pt x="1446911" y="615950"/>
                  </a:lnTo>
                  <a:lnTo>
                    <a:pt x="1445387" y="612140"/>
                  </a:lnTo>
                  <a:lnTo>
                    <a:pt x="1445006" y="610870"/>
                  </a:lnTo>
                  <a:lnTo>
                    <a:pt x="1444625" y="610870"/>
                  </a:lnTo>
                  <a:lnTo>
                    <a:pt x="1444117" y="609600"/>
                  </a:lnTo>
                  <a:lnTo>
                    <a:pt x="1442339" y="607060"/>
                  </a:lnTo>
                  <a:lnTo>
                    <a:pt x="1441958" y="607060"/>
                  </a:lnTo>
                  <a:lnTo>
                    <a:pt x="1441577" y="605790"/>
                  </a:lnTo>
                  <a:lnTo>
                    <a:pt x="1437640" y="601980"/>
                  </a:lnTo>
                  <a:lnTo>
                    <a:pt x="1433576" y="599440"/>
                  </a:lnTo>
                  <a:lnTo>
                    <a:pt x="1424813" y="593090"/>
                  </a:lnTo>
                  <a:lnTo>
                    <a:pt x="1422666" y="592010"/>
                  </a:lnTo>
                  <a:lnTo>
                    <a:pt x="1422666" y="619150"/>
                  </a:lnTo>
                  <a:lnTo>
                    <a:pt x="1422476" y="619391"/>
                  </a:lnTo>
                  <a:lnTo>
                    <a:pt x="1422476" y="619645"/>
                  </a:lnTo>
                  <a:lnTo>
                    <a:pt x="1422171" y="620102"/>
                  </a:lnTo>
                  <a:lnTo>
                    <a:pt x="1422476" y="619645"/>
                  </a:lnTo>
                  <a:lnTo>
                    <a:pt x="1422476" y="619391"/>
                  </a:lnTo>
                  <a:lnTo>
                    <a:pt x="1422171" y="619671"/>
                  </a:lnTo>
                  <a:lnTo>
                    <a:pt x="1422666" y="619150"/>
                  </a:lnTo>
                  <a:lnTo>
                    <a:pt x="1422666" y="592010"/>
                  </a:lnTo>
                  <a:lnTo>
                    <a:pt x="1422107" y="591731"/>
                  </a:lnTo>
                  <a:lnTo>
                    <a:pt x="1422107" y="620179"/>
                  </a:lnTo>
                  <a:lnTo>
                    <a:pt x="1422069" y="620750"/>
                  </a:lnTo>
                  <a:lnTo>
                    <a:pt x="1422057" y="621030"/>
                  </a:lnTo>
                  <a:lnTo>
                    <a:pt x="1421866" y="621309"/>
                  </a:lnTo>
                  <a:lnTo>
                    <a:pt x="1422069" y="620750"/>
                  </a:lnTo>
                  <a:lnTo>
                    <a:pt x="1422069" y="620255"/>
                  </a:lnTo>
                  <a:lnTo>
                    <a:pt x="1421968" y="620382"/>
                  </a:lnTo>
                  <a:lnTo>
                    <a:pt x="1422107" y="620179"/>
                  </a:lnTo>
                  <a:lnTo>
                    <a:pt x="1422107" y="591731"/>
                  </a:lnTo>
                  <a:lnTo>
                    <a:pt x="1421955" y="591654"/>
                  </a:lnTo>
                  <a:lnTo>
                    <a:pt x="1421955" y="620395"/>
                  </a:lnTo>
                  <a:lnTo>
                    <a:pt x="1421561" y="621030"/>
                  </a:lnTo>
                  <a:lnTo>
                    <a:pt x="1421955" y="620395"/>
                  </a:lnTo>
                  <a:lnTo>
                    <a:pt x="1421955" y="591654"/>
                  </a:lnTo>
                  <a:lnTo>
                    <a:pt x="1414780" y="588010"/>
                  </a:lnTo>
                  <a:lnTo>
                    <a:pt x="1403604" y="582930"/>
                  </a:lnTo>
                  <a:lnTo>
                    <a:pt x="1391666" y="577850"/>
                  </a:lnTo>
                  <a:lnTo>
                    <a:pt x="1366901" y="567690"/>
                  </a:lnTo>
                  <a:lnTo>
                    <a:pt x="1355090" y="562610"/>
                  </a:lnTo>
                  <a:lnTo>
                    <a:pt x="1344168" y="557530"/>
                  </a:lnTo>
                  <a:lnTo>
                    <a:pt x="1334770" y="553720"/>
                  </a:lnTo>
                  <a:lnTo>
                    <a:pt x="1326769" y="548640"/>
                  </a:lnTo>
                  <a:lnTo>
                    <a:pt x="1323848" y="547370"/>
                  </a:lnTo>
                  <a:lnTo>
                    <a:pt x="1322070" y="546201"/>
                  </a:lnTo>
                  <a:lnTo>
                    <a:pt x="1321689" y="545846"/>
                  </a:lnTo>
                  <a:lnTo>
                    <a:pt x="1320863" y="545033"/>
                  </a:lnTo>
                  <a:lnTo>
                    <a:pt x="1320495" y="545223"/>
                  </a:lnTo>
                  <a:lnTo>
                    <a:pt x="1319784" y="545744"/>
                  </a:lnTo>
                  <a:lnTo>
                    <a:pt x="1319758" y="546112"/>
                  </a:lnTo>
                  <a:lnTo>
                    <a:pt x="1319707" y="545846"/>
                  </a:lnTo>
                  <a:lnTo>
                    <a:pt x="1319530" y="546201"/>
                  </a:lnTo>
                  <a:lnTo>
                    <a:pt x="1319187" y="546976"/>
                  </a:lnTo>
                  <a:lnTo>
                    <a:pt x="1319022" y="547370"/>
                  </a:lnTo>
                  <a:lnTo>
                    <a:pt x="1318895" y="547370"/>
                  </a:lnTo>
                  <a:lnTo>
                    <a:pt x="1319161" y="547014"/>
                  </a:lnTo>
                  <a:lnTo>
                    <a:pt x="1319403" y="546366"/>
                  </a:lnTo>
                  <a:lnTo>
                    <a:pt x="1319479" y="546201"/>
                  </a:lnTo>
                  <a:lnTo>
                    <a:pt x="1319657" y="545846"/>
                  </a:lnTo>
                  <a:lnTo>
                    <a:pt x="1319161" y="546201"/>
                  </a:lnTo>
                  <a:lnTo>
                    <a:pt x="1319631" y="545846"/>
                  </a:lnTo>
                  <a:lnTo>
                    <a:pt x="1319707" y="545630"/>
                  </a:lnTo>
                  <a:lnTo>
                    <a:pt x="1319707" y="545757"/>
                  </a:lnTo>
                  <a:lnTo>
                    <a:pt x="1319961" y="545223"/>
                  </a:lnTo>
                  <a:lnTo>
                    <a:pt x="1319999" y="545033"/>
                  </a:lnTo>
                  <a:lnTo>
                    <a:pt x="1319809" y="545655"/>
                  </a:lnTo>
                  <a:lnTo>
                    <a:pt x="1320495" y="545223"/>
                  </a:lnTo>
                  <a:lnTo>
                    <a:pt x="1320774" y="545033"/>
                  </a:lnTo>
                  <a:lnTo>
                    <a:pt x="1320647" y="544893"/>
                  </a:lnTo>
                  <a:lnTo>
                    <a:pt x="1320647" y="545033"/>
                  </a:lnTo>
                  <a:lnTo>
                    <a:pt x="1320330" y="545223"/>
                  </a:lnTo>
                  <a:lnTo>
                    <a:pt x="1320558" y="545033"/>
                  </a:lnTo>
                  <a:lnTo>
                    <a:pt x="1320647" y="544893"/>
                  </a:lnTo>
                  <a:lnTo>
                    <a:pt x="1320190" y="544385"/>
                  </a:lnTo>
                  <a:lnTo>
                    <a:pt x="1320190" y="545033"/>
                  </a:lnTo>
                  <a:lnTo>
                    <a:pt x="1319961" y="544588"/>
                  </a:lnTo>
                  <a:lnTo>
                    <a:pt x="1320190" y="545033"/>
                  </a:lnTo>
                  <a:lnTo>
                    <a:pt x="1320190" y="544385"/>
                  </a:lnTo>
                  <a:lnTo>
                    <a:pt x="1319974" y="544144"/>
                  </a:lnTo>
                  <a:lnTo>
                    <a:pt x="1319784" y="544144"/>
                  </a:lnTo>
                  <a:lnTo>
                    <a:pt x="1319733" y="545096"/>
                  </a:lnTo>
                  <a:lnTo>
                    <a:pt x="1319707" y="544144"/>
                  </a:lnTo>
                  <a:lnTo>
                    <a:pt x="1319428" y="543610"/>
                  </a:lnTo>
                  <a:lnTo>
                    <a:pt x="1319568" y="543598"/>
                  </a:lnTo>
                  <a:lnTo>
                    <a:pt x="1319618" y="543801"/>
                  </a:lnTo>
                  <a:lnTo>
                    <a:pt x="1319695" y="544055"/>
                  </a:lnTo>
                  <a:lnTo>
                    <a:pt x="1319695" y="543877"/>
                  </a:lnTo>
                  <a:lnTo>
                    <a:pt x="1319695" y="543598"/>
                  </a:lnTo>
                  <a:lnTo>
                    <a:pt x="1319974" y="544144"/>
                  </a:lnTo>
                  <a:lnTo>
                    <a:pt x="1320647" y="544830"/>
                  </a:lnTo>
                  <a:lnTo>
                    <a:pt x="1320812" y="545033"/>
                  </a:lnTo>
                  <a:lnTo>
                    <a:pt x="1321638" y="544144"/>
                  </a:lnTo>
                  <a:lnTo>
                    <a:pt x="1323213" y="542290"/>
                  </a:lnTo>
                  <a:lnTo>
                    <a:pt x="1326261" y="541020"/>
                  </a:lnTo>
                  <a:lnTo>
                    <a:pt x="1334008" y="535940"/>
                  </a:lnTo>
                  <a:lnTo>
                    <a:pt x="1343787" y="530860"/>
                  </a:lnTo>
                  <a:lnTo>
                    <a:pt x="1354963" y="525780"/>
                  </a:lnTo>
                  <a:lnTo>
                    <a:pt x="1379474" y="515620"/>
                  </a:lnTo>
                  <a:lnTo>
                    <a:pt x="1415288" y="499110"/>
                  </a:lnTo>
                  <a:lnTo>
                    <a:pt x="1425575" y="494030"/>
                  </a:lnTo>
                  <a:lnTo>
                    <a:pt x="1434465" y="488950"/>
                  </a:lnTo>
                  <a:lnTo>
                    <a:pt x="1438275" y="485140"/>
                  </a:lnTo>
                  <a:lnTo>
                    <a:pt x="1441704" y="481330"/>
                  </a:lnTo>
                  <a:lnTo>
                    <a:pt x="1443482" y="480060"/>
                  </a:lnTo>
                  <a:lnTo>
                    <a:pt x="1444244" y="478790"/>
                  </a:lnTo>
                  <a:lnTo>
                    <a:pt x="1444879" y="477520"/>
                  </a:lnTo>
                  <a:lnTo>
                    <a:pt x="1445387" y="476250"/>
                  </a:lnTo>
                  <a:lnTo>
                    <a:pt x="1446403" y="474980"/>
                  </a:lnTo>
                  <a:lnTo>
                    <a:pt x="1447165" y="472440"/>
                  </a:lnTo>
                  <a:lnTo>
                    <a:pt x="1447406" y="469900"/>
                  </a:lnTo>
                  <a:lnTo>
                    <a:pt x="1447457" y="469404"/>
                  </a:lnTo>
                  <a:lnTo>
                    <a:pt x="1447546" y="468630"/>
                  </a:lnTo>
                  <a:lnTo>
                    <a:pt x="1447800" y="467360"/>
                  </a:lnTo>
                  <a:lnTo>
                    <a:pt x="1447673" y="464934"/>
                  </a:lnTo>
                  <a:lnTo>
                    <a:pt x="1447292" y="463550"/>
                  </a:lnTo>
                  <a:lnTo>
                    <a:pt x="1446657" y="461010"/>
                  </a:lnTo>
                  <a:lnTo>
                    <a:pt x="1446276" y="459740"/>
                  </a:lnTo>
                  <a:lnTo>
                    <a:pt x="1445514" y="458470"/>
                  </a:lnTo>
                  <a:lnTo>
                    <a:pt x="1444498" y="457200"/>
                  </a:lnTo>
                  <a:lnTo>
                    <a:pt x="1442974" y="454660"/>
                  </a:lnTo>
                  <a:lnTo>
                    <a:pt x="1442339" y="454660"/>
                  </a:lnTo>
                  <a:lnTo>
                    <a:pt x="1441704" y="453390"/>
                  </a:lnTo>
                  <a:lnTo>
                    <a:pt x="1440942" y="453390"/>
                  </a:lnTo>
                  <a:lnTo>
                    <a:pt x="1438656" y="450850"/>
                  </a:lnTo>
                  <a:lnTo>
                    <a:pt x="1438021" y="450850"/>
                  </a:lnTo>
                  <a:lnTo>
                    <a:pt x="1437259" y="449580"/>
                  </a:lnTo>
                  <a:lnTo>
                    <a:pt x="1436624" y="449580"/>
                  </a:lnTo>
                  <a:lnTo>
                    <a:pt x="1432052" y="447040"/>
                  </a:lnTo>
                  <a:lnTo>
                    <a:pt x="1427226" y="445770"/>
                  </a:lnTo>
                  <a:lnTo>
                    <a:pt x="1423924" y="444246"/>
                  </a:lnTo>
                  <a:lnTo>
                    <a:pt x="1423924" y="472440"/>
                  </a:lnTo>
                  <a:lnTo>
                    <a:pt x="1423746" y="472147"/>
                  </a:lnTo>
                  <a:lnTo>
                    <a:pt x="1423873" y="472224"/>
                  </a:lnTo>
                  <a:lnTo>
                    <a:pt x="1423924" y="472440"/>
                  </a:lnTo>
                  <a:lnTo>
                    <a:pt x="1423924" y="444246"/>
                  </a:lnTo>
                  <a:lnTo>
                    <a:pt x="1423504" y="444042"/>
                  </a:lnTo>
                  <a:lnTo>
                    <a:pt x="1423504" y="472020"/>
                  </a:lnTo>
                  <a:lnTo>
                    <a:pt x="1423238" y="472020"/>
                  </a:lnTo>
                  <a:lnTo>
                    <a:pt x="1421892" y="471182"/>
                  </a:lnTo>
                  <a:lnTo>
                    <a:pt x="1422298" y="471373"/>
                  </a:lnTo>
                  <a:lnTo>
                    <a:pt x="1423289" y="472020"/>
                  </a:lnTo>
                  <a:lnTo>
                    <a:pt x="1423504" y="472020"/>
                  </a:lnTo>
                  <a:lnTo>
                    <a:pt x="1422400" y="471182"/>
                  </a:lnTo>
                  <a:lnTo>
                    <a:pt x="1422666" y="471373"/>
                  </a:lnTo>
                  <a:lnTo>
                    <a:pt x="1423504" y="472020"/>
                  </a:lnTo>
                  <a:lnTo>
                    <a:pt x="1423504" y="444042"/>
                  </a:lnTo>
                  <a:lnTo>
                    <a:pt x="1422247" y="443458"/>
                  </a:lnTo>
                  <a:lnTo>
                    <a:pt x="1422247" y="469658"/>
                  </a:lnTo>
                  <a:lnTo>
                    <a:pt x="1422019" y="469404"/>
                  </a:lnTo>
                  <a:lnTo>
                    <a:pt x="1421638" y="468630"/>
                  </a:lnTo>
                  <a:lnTo>
                    <a:pt x="1422247" y="469658"/>
                  </a:lnTo>
                  <a:lnTo>
                    <a:pt x="1422247" y="443458"/>
                  </a:lnTo>
                  <a:lnTo>
                    <a:pt x="1422031" y="443357"/>
                  </a:lnTo>
                  <a:lnTo>
                    <a:pt x="1422031" y="464934"/>
                  </a:lnTo>
                  <a:lnTo>
                    <a:pt x="1421968" y="465518"/>
                  </a:lnTo>
                  <a:lnTo>
                    <a:pt x="1421968" y="466090"/>
                  </a:lnTo>
                  <a:lnTo>
                    <a:pt x="1421638" y="467360"/>
                  </a:lnTo>
                  <a:lnTo>
                    <a:pt x="1421930" y="466090"/>
                  </a:lnTo>
                  <a:lnTo>
                    <a:pt x="1421955" y="465963"/>
                  </a:lnTo>
                  <a:lnTo>
                    <a:pt x="1421968" y="466090"/>
                  </a:lnTo>
                  <a:lnTo>
                    <a:pt x="1421968" y="465518"/>
                  </a:lnTo>
                  <a:lnTo>
                    <a:pt x="1421942" y="465747"/>
                  </a:lnTo>
                  <a:lnTo>
                    <a:pt x="1421726" y="466090"/>
                  </a:lnTo>
                  <a:lnTo>
                    <a:pt x="1421892" y="465747"/>
                  </a:lnTo>
                  <a:lnTo>
                    <a:pt x="1421904" y="465315"/>
                  </a:lnTo>
                  <a:lnTo>
                    <a:pt x="1421752" y="465747"/>
                  </a:lnTo>
                  <a:lnTo>
                    <a:pt x="1421815" y="464934"/>
                  </a:lnTo>
                  <a:lnTo>
                    <a:pt x="1421904" y="465315"/>
                  </a:lnTo>
                  <a:lnTo>
                    <a:pt x="1422031" y="464934"/>
                  </a:lnTo>
                  <a:lnTo>
                    <a:pt x="1422031" y="443357"/>
                  </a:lnTo>
                  <a:lnTo>
                    <a:pt x="1421765" y="443230"/>
                  </a:lnTo>
                  <a:lnTo>
                    <a:pt x="1415923" y="441960"/>
                  </a:lnTo>
                  <a:lnTo>
                    <a:pt x="1409192" y="439420"/>
                  </a:lnTo>
                  <a:lnTo>
                    <a:pt x="1402334" y="438150"/>
                  </a:lnTo>
                  <a:lnTo>
                    <a:pt x="1387348" y="435610"/>
                  </a:lnTo>
                  <a:lnTo>
                    <a:pt x="1354074" y="430530"/>
                  </a:lnTo>
                  <a:lnTo>
                    <a:pt x="1336675" y="426720"/>
                  </a:lnTo>
                  <a:lnTo>
                    <a:pt x="1303274" y="421640"/>
                  </a:lnTo>
                  <a:lnTo>
                    <a:pt x="1288288" y="419100"/>
                  </a:lnTo>
                  <a:lnTo>
                    <a:pt x="1275080" y="415290"/>
                  </a:lnTo>
                  <a:lnTo>
                    <a:pt x="1270076" y="414185"/>
                  </a:lnTo>
                  <a:lnTo>
                    <a:pt x="1269949" y="414185"/>
                  </a:lnTo>
                  <a:lnTo>
                    <a:pt x="1264666" y="412750"/>
                  </a:lnTo>
                  <a:lnTo>
                    <a:pt x="1260602" y="411480"/>
                  </a:lnTo>
                  <a:lnTo>
                    <a:pt x="1259408" y="410921"/>
                  </a:lnTo>
                  <a:lnTo>
                    <a:pt x="1262380" y="408940"/>
                  </a:lnTo>
                  <a:lnTo>
                    <a:pt x="1263027" y="408584"/>
                  </a:lnTo>
                  <a:lnTo>
                    <a:pt x="1266952" y="406400"/>
                  </a:lnTo>
                  <a:lnTo>
                    <a:pt x="1272413" y="403860"/>
                  </a:lnTo>
                  <a:lnTo>
                    <a:pt x="1278255" y="400050"/>
                  </a:lnTo>
                  <a:lnTo>
                    <a:pt x="1292479" y="393700"/>
                  </a:lnTo>
                  <a:lnTo>
                    <a:pt x="1308354" y="387350"/>
                  </a:lnTo>
                  <a:lnTo>
                    <a:pt x="1325626" y="381000"/>
                  </a:lnTo>
                  <a:lnTo>
                    <a:pt x="1361440" y="367030"/>
                  </a:lnTo>
                  <a:lnTo>
                    <a:pt x="1410716" y="344170"/>
                  </a:lnTo>
                  <a:lnTo>
                    <a:pt x="1435227" y="327660"/>
                  </a:lnTo>
                  <a:lnTo>
                    <a:pt x="1439799" y="323850"/>
                  </a:lnTo>
                  <a:lnTo>
                    <a:pt x="1442339" y="320040"/>
                  </a:lnTo>
                  <a:lnTo>
                    <a:pt x="1443355" y="318770"/>
                  </a:lnTo>
                  <a:lnTo>
                    <a:pt x="1443736" y="317500"/>
                  </a:lnTo>
                  <a:lnTo>
                    <a:pt x="1445768" y="312420"/>
                  </a:lnTo>
                  <a:lnTo>
                    <a:pt x="1446149" y="312420"/>
                  </a:lnTo>
                  <a:lnTo>
                    <a:pt x="1446403" y="311150"/>
                  </a:lnTo>
                  <a:lnTo>
                    <a:pt x="1446911" y="307340"/>
                  </a:lnTo>
                  <a:lnTo>
                    <a:pt x="1447088" y="306438"/>
                  </a:lnTo>
                  <a:lnTo>
                    <a:pt x="1447152" y="306133"/>
                  </a:lnTo>
                  <a:lnTo>
                    <a:pt x="1421828" y="306133"/>
                  </a:lnTo>
                  <a:lnTo>
                    <a:pt x="1421739" y="306438"/>
                  </a:lnTo>
                  <a:lnTo>
                    <a:pt x="1421650" y="306133"/>
                  </a:lnTo>
                  <a:lnTo>
                    <a:pt x="1421587" y="305917"/>
                  </a:lnTo>
                  <a:lnTo>
                    <a:pt x="1421828" y="306133"/>
                  </a:lnTo>
                  <a:lnTo>
                    <a:pt x="1421599" y="305917"/>
                  </a:lnTo>
                  <a:lnTo>
                    <a:pt x="1447165" y="305917"/>
                  </a:lnTo>
                  <a:lnTo>
                    <a:pt x="1447165" y="304368"/>
                  </a:lnTo>
                  <a:lnTo>
                    <a:pt x="1446911" y="303530"/>
                  </a:lnTo>
                  <a:lnTo>
                    <a:pt x="1443101" y="292100"/>
                  </a:lnTo>
                  <a:lnTo>
                    <a:pt x="1442593" y="290830"/>
                  </a:lnTo>
                  <a:lnTo>
                    <a:pt x="1439291" y="287020"/>
                  </a:lnTo>
                  <a:lnTo>
                    <a:pt x="1438529" y="285750"/>
                  </a:lnTo>
                  <a:lnTo>
                    <a:pt x="1438021" y="285750"/>
                  </a:lnTo>
                  <a:lnTo>
                    <a:pt x="1433449" y="281940"/>
                  </a:lnTo>
                  <a:lnTo>
                    <a:pt x="1427988" y="276860"/>
                  </a:lnTo>
                  <a:lnTo>
                    <a:pt x="1422019" y="273050"/>
                  </a:lnTo>
                  <a:lnTo>
                    <a:pt x="1421892" y="273011"/>
                  </a:lnTo>
                  <a:lnTo>
                    <a:pt x="1421892" y="303530"/>
                  </a:lnTo>
                  <a:lnTo>
                    <a:pt x="1421676" y="304076"/>
                  </a:lnTo>
                  <a:lnTo>
                    <a:pt x="1421676" y="304761"/>
                  </a:lnTo>
                  <a:lnTo>
                    <a:pt x="1421384" y="305054"/>
                  </a:lnTo>
                  <a:lnTo>
                    <a:pt x="1421676" y="304761"/>
                  </a:lnTo>
                  <a:lnTo>
                    <a:pt x="1421676" y="304076"/>
                  </a:lnTo>
                  <a:lnTo>
                    <a:pt x="1421384" y="304787"/>
                  </a:lnTo>
                  <a:lnTo>
                    <a:pt x="1421384" y="304368"/>
                  </a:lnTo>
                  <a:lnTo>
                    <a:pt x="1421206" y="304685"/>
                  </a:lnTo>
                  <a:lnTo>
                    <a:pt x="1421168" y="304558"/>
                  </a:lnTo>
                  <a:lnTo>
                    <a:pt x="1421117" y="304368"/>
                  </a:lnTo>
                  <a:lnTo>
                    <a:pt x="1421384" y="303530"/>
                  </a:lnTo>
                  <a:lnTo>
                    <a:pt x="1421384" y="304368"/>
                  </a:lnTo>
                  <a:lnTo>
                    <a:pt x="1421892" y="303530"/>
                  </a:lnTo>
                  <a:lnTo>
                    <a:pt x="1421892" y="273011"/>
                  </a:lnTo>
                  <a:lnTo>
                    <a:pt x="1415415" y="270510"/>
                  </a:lnTo>
                  <a:lnTo>
                    <a:pt x="1408430" y="266700"/>
                  </a:lnTo>
                  <a:lnTo>
                    <a:pt x="1400683" y="262890"/>
                  </a:lnTo>
                  <a:lnTo>
                    <a:pt x="1392682" y="259080"/>
                  </a:lnTo>
                  <a:lnTo>
                    <a:pt x="1375537" y="251460"/>
                  </a:lnTo>
                  <a:lnTo>
                    <a:pt x="1339215" y="238760"/>
                  </a:lnTo>
                  <a:lnTo>
                    <a:pt x="1321054" y="231140"/>
                  </a:lnTo>
                  <a:lnTo>
                    <a:pt x="1303909" y="224790"/>
                  </a:lnTo>
                  <a:lnTo>
                    <a:pt x="1288034" y="218440"/>
                  </a:lnTo>
                  <a:lnTo>
                    <a:pt x="1280922" y="214630"/>
                  </a:lnTo>
                  <a:lnTo>
                    <a:pt x="1274572" y="212090"/>
                  </a:lnTo>
                  <a:lnTo>
                    <a:pt x="1268857" y="209550"/>
                  </a:lnTo>
                  <a:lnTo>
                    <a:pt x="1264031" y="205740"/>
                  </a:lnTo>
                  <a:lnTo>
                    <a:pt x="1262189" y="204470"/>
                  </a:lnTo>
                  <a:lnTo>
                    <a:pt x="1260348" y="203200"/>
                  </a:lnTo>
                  <a:lnTo>
                    <a:pt x="1257808" y="201930"/>
                  </a:lnTo>
                  <a:lnTo>
                    <a:pt x="1257033" y="202234"/>
                  </a:lnTo>
                  <a:lnTo>
                    <a:pt x="1257681" y="201930"/>
                  </a:lnTo>
                  <a:lnTo>
                    <a:pt x="1257808" y="201930"/>
                  </a:lnTo>
                  <a:lnTo>
                    <a:pt x="1258443" y="201472"/>
                  </a:lnTo>
                  <a:lnTo>
                    <a:pt x="1261859" y="199402"/>
                  </a:lnTo>
                  <a:lnTo>
                    <a:pt x="1289177" y="190500"/>
                  </a:lnTo>
                  <a:lnTo>
                    <a:pt x="1307719" y="185420"/>
                  </a:lnTo>
                  <a:lnTo>
                    <a:pt x="1328166" y="180340"/>
                  </a:lnTo>
                  <a:lnTo>
                    <a:pt x="1350264" y="176530"/>
                  </a:lnTo>
                  <a:lnTo>
                    <a:pt x="1395984" y="166370"/>
                  </a:lnTo>
                  <a:lnTo>
                    <a:pt x="1439291" y="157480"/>
                  </a:lnTo>
                  <a:lnTo>
                    <a:pt x="1483233" y="144780"/>
                  </a:lnTo>
                  <a:lnTo>
                    <a:pt x="1490472" y="140970"/>
                  </a:lnTo>
                  <a:lnTo>
                    <a:pt x="1496568" y="138430"/>
                  </a:lnTo>
                  <a:lnTo>
                    <a:pt x="1500505" y="134620"/>
                  </a:lnTo>
                  <a:lnTo>
                    <a:pt x="1501902" y="134620"/>
                  </a:lnTo>
                  <a:lnTo>
                    <a:pt x="1502537" y="133350"/>
                  </a:lnTo>
                  <a:lnTo>
                    <a:pt x="1505331" y="130810"/>
                  </a:lnTo>
                  <a:lnTo>
                    <a:pt x="1506220" y="129540"/>
                  </a:lnTo>
                  <a:lnTo>
                    <a:pt x="1507490" y="128270"/>
                  </a:lnTo>
                  <a:lnTo>
                    <a:pt x="1509649" y="124460"/>
                  </a:lnTo>
                  <a:lnTo>
                    <a:pt x="1510157" y="123190"/>
                  </a:lnTo>
                  <a:lnTo>
                    <a:pt x="1510411" y="121920"/>
                  </a:lnTo>
                  <a:lnTo>
                    <a:pt x="1511046" y="119380"/>
                  </a:lnTo>
                  <a:lnTo>
                    <a:pt x="1511300" y="1181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2" name="object 82"/>
            <p:cNvSpPr/>
            <p:nvPr/>
          </p:nvSpPr>
          <p:spPr>
            <a:xfrm>
              <a:off x="498348" y="3514343"/>
              <a:ext cx="3627754" cy="603250"/>
            </a:xfrm>
            <a:custGeom>
              <a:avLst/>
              <a:gdLst/>
              <a:ahLst/>
              <a:cxnLst/>
              <a:rect l="l" t="t" r="r" b="b"/>
              <a:pathLst>
                <a:path w="3627754" h="603250">
                  <a:moveTo>
                    <a:pt x="519112" y="0"/>
                  </a:moveTo>
                  <a:lnTo>
                    <a:pt x="0" y="603249"/>
                  </a:lnTo>
                </a:path>
                <a:path w="3627754" h="603250">
                  <a:moveTo>
                    <a:pt x="2073528" y="0"/>
                  </a:moveTo>
                  <a:lnTo>
                    <a:pt x="1556003" y="603249"/>
                  </a:lnTo>
                </a:path>
                <a:path w="3627754" h="603250">
                  <a:moveTo>
                    <a:pt x="2073275" y="0"/>
                  </a:moveTo>
                  <a:lnTo>
                    <a:pt x="1943100" y="603249"/>
                  </a:lnTo>
                </a:path>
                <a:path w="3627754" h="603250">
                  <a:moveTo>
                    <a:pt x="3627247" y="0"/>
                  </a:moveTo>
                  <a:lnTo>
                    <a:pt x="3433572" y="55397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3" name="object 83"/>
            <p:cNvSpPr/>
            <p:nvPr/>
          </p:nvSpPr>
          <p:spPr>
            <a:xfrm>
              <a:off x="4125467" y="3514343"/>
              <a:ext cx="195580" cy="554355"/>
            </a:xfrm>
            <a:custGeom>
              <a:avLst/>
              <a:gdLst/>
              <a:ahLst/>
              <a:cxnLst/>
              <a:rect l="l" t="t" r="r" b="b"/>
              <a:pathLst>
                <a:path w="195579" h="554354">
                  <a:moveTo>
                    <a:pt x="0" y="0"/>
                  </a:moveTo>
                  <a:lnTo>
                    <a:pt x="195199" y="55397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4" name="object 84"/>
            <p:cNvSpPr/>
            <p:nvPr/>
          </p:nvSpPr>
          <p:spPr>
            <a:xfrm>
              <a:off x="5679947" y="3514343"/>
              <a:ext cx="2138680" cy="603250"/>
            </a:xfrm>
            <a:custGeom>
              <a:avLst/>
              <a:gdLst/>
              <a:ahLst/>
              <a:cxnLst/>
              <a:rect l="l" t="t" r="r" b="b"/>
              <a:pathLst>
                <a:path w="2138679" h="603250">
                  <a:moveTo>
                    <a:pt x="65531" y="0"/>
                  </a:moveTo>
                  <a:lnTo>
                    <a:pt x="584580" y="603249"/>
                  </a:lnTo>
                </a:path>
                <a:path w="2138679" h="603250">
                  <a:moveTo>
                    <a:pt x="0" y="0"/>
                  </a:moveTo>
                  <a:lnTo>
                    <a:pt x="195325" y="603249"/>
                  </a:lnTo>
                </a:path>
                <a:path w="2138679" h="603250">
                  <a:moveTo>
                    <a:pt x="1556003" y="0"/>
                  </a:moveTo>
                  <a:lnTo>
                    <a:pt x="2138679" y="60324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7471409" y="3239261"/>
            <a:ext cx="1496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elements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29183" y="6015343"/>
            <a:ext cx="750252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 MT"/>
                <a:cs typeface="Arial MT"/>
              </a:rPr>
              <a:t>(i.e.,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elements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cycle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throughput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match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computation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unit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throughput)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617457" y="6493528"/>
            <a:ext cx="21462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5"/>
              </a:lnSpc>
            </a:pPr>
            <a:r>
              <a:rPr sz="1600" spc="-40" dirty="0">
                <a:latin typeface="Times New Roman"/>
                <a:cs typeface="Times New Roman"/>
              </a:rPr>
              <a:t>25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31140" y="6578999"/>
            <a:ext cx="147002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Slide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credit: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Hyesoon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Kim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29539" y="5056708"/>
            <a:ext cx="7813675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00250" algn="l"/>
                <a:tab pos="3829050" algn="l"/>
                <a:tab pos="5810885" algn="l"/>
              </a:tabLst>
            </a:pPr>
            <a:r>
              <a:rPr sz="1800" dirty="0">
                <a:latin typeface="Arial MT"/>
                <a:cs typeface="Arial MT"/>
              </a:rPr>
              <a:t>Warp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0</a:t>
            </a:r>
            <a:r>
              <a:rPr sz="1800" dirty="0">
                <a:latin typeface="Arial MT"/>
                <a:cs typeface="Arial MT"/>
              </a:rPr>
              <a:t>	Warp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	Warp</a:t>
            </a:r>
            <a:r>
              <a:rPr sz="1800" spc="-11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2</a:t>
            </a:r>
            <a:r>
              <a:rPr sz="1800" dirty="0">
                <a:latin typeface="Arial MT"/>
                <a:cs typeface="Arial MT"/>
              </a:rPr>
              <a:t>	Warp</a:t>
            </a:r>
            <a:r>
              <a:rPr sz="1800" spc="-11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3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800" dirty="0">
              <a:latin typeface="Arial MT"/>
              <a:cs typeface="Arial MT"/>
            </a:endParaRPr>
          </a:p>
          <a:p>
            <a:pPr marL="4000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For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maximum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performance,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memory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should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provide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enough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bandwidth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867562"/>
            <a:ext cx="7216140" cy="186880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CPU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threads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GPU</a:t>
            </a:r>
            <a:r>
              <a:rPr sz="2400" spc="-10" dirty="0">
                <a:latin typeface="Tahoma"/>
                <a:cs typeface="Tahoma"/>
              </a:rPr>
              <a:t> kernels</a:t>
            </a:r>
            <a:endParaRPr sz="2400" dirty="0">
              <a:latin typeface="Tahoma"/>
              <a:cs typeface="Tahoma"/>
            </a:endParaRPr>
          </a:p>
          <a:p>
            <a:pPr marL="683260" lvl="1" indent="-326390">
              <a:lnSpc>
                <a:spcPct val="100000"/>
              </a:lnSpc>
              <a:spcBef>
                <a:spcPts val="525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683260" algn="l"/>
              </a:tabLst>
            </a:pP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Sequential</a:t>
            </a:r>
            <a:r>
              <a:rPr sz="2200" spc="-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or</a:t>
            </a:r>
            <a:r>
              <a:rPr sz="2200" spc="-7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modestly</a:t>
            </a:r>
            <a:r>
              <a:rPr sz="2200" spc="-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parallel</a:t>
            </a:r>
            <a:r>
              <a:rPr sz="2200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sections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on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spc="-25" dirty="0">
                <a:latin typeface="Tahoma"/>
                <a:cs typeface="Tahoma"/>
              </a:rPr>
              <a:t>CPU</a:t>
            </a:r>
            <a:endParaRPr sz="2200" dirty="0">
              <a:latin typeface="Tahoma"/>
              <a:cs typeface="Tahoma"/>
            </a:endParaRPr>
          </a:p>
          <a:p>
            <a:pPr marL="683260" lvl="1" indent="-326390">
              <a:lnSpc>
                <a:spcPct val="100000"/>
              </a:lnSpc>
              <a:spcBef>
                <a:spcPts val="530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683260" algn="l"/>
              </a:tabLst>
            </a:pP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Massively</a:t>
            </a:r>
            <a:r>
              <a:rPr sz="22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parallel</a:t>
            </a:r>
            <a:r>
              <a:rPr sz="2200" spc="-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sections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on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GPU: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AF50"/>
                </a:solidFill>
                <a:latin typeface="Tahoma"/>
                <a:cs typeface="Tahoma"/>
              </a:rPr>
              <a:t>Blocks</a:t>
            </a:r>
            <a:r>
              <a:rPr sz="2200" spc="-3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AF50"/>
                </a:solidFill>
                <a:latin typeface="Tahoma"/>
                <a:cs typeface="Tahoma"/>
              </a:rPr>
              <a:t>of</a:t>
            </a:r>
            <a:r>
              <a:rPr sz="2200" spc="-4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00AF50"/>
                </a:solidFill>
                <a:latin typeface="Tahoma"/>
                <a:cs typeface="Tahoma"/>
              </a:rPr>
              <a:t>threads</a:t>
            </a:r>
            <a:endParaRPr sz="2200" dirty="0">
              <a:latin typeface="Tahoma"/>
              <a:cs typeface="Tahoma"/>
            </a:endParaRPr>
          </a:p>
          <a:p>
            <a:pPr marL="974725">
              <a:lnSpc>
                <a:spcPct val="100000"/>
              </a:lnSpc>
              <a:spcBef>
                <a:spcPts val="2565"/>
              </a:spcBef>
            </a:pP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Serial</a:t>
            </a:r>
            <a:r>
              <a:rPr sz="1800" b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Code</a:t>
            </a:r>
            <a:r>
              <a:rPr sz="1800" b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(host)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47209" y="3074670"/>
            <a:ext cx="4535805" cy="965200"/>
          </a:xfrm>
          <a:prstGeom prst="rect">
            <a:avLst/>
          </a:prstGeom>
          <a:ln w="28955">
            <a:solidFill>
              <a:srgbClr val="00CC00"/>
            </a:solidFill>
          </a:ln>
        </p:spPr>
        <p:txBody>
          <a:bodyPr vert="horz" wrap="square" lIns="0" tIns="1479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6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R="1120775" algn="r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. .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7888" y="3144011"/>
            <a:ext cx="917447" cy="8275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6296" y="3144011"/>
            <a:ext cx="918971" cy="82753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72983" y="3144011"/>
            <a:ext cx="918971" cy="8275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99276" y="3144011"/>
            <a:ext cx="915923" cy="82753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347209" y="4952238"/>
            <a:ext cx="4535805" cy="962025"/>
          </a:xfrm>
          <a:prstGeom prst="rect">
            <a:avLst/>
          </a:prstGeom>
          <a:ln w="28955">
            <a:solidFill>
              <a:srgbClr val="00CC00"/>
            </a:solidFill>
          </a:ln>
        </p:spPr>
        <p:txBody>
          <a:bodyPr vert="horz" wrap="square" lIns="0" tIns="1479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6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R="1122680" algn="r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. .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37888" y="5020055"/>
            <a:ext cx="917447" cy="82905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16296" y="5020055"/>
            <a:ext cx="918971" cy="82905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872983" y="5020055"/>
            <a:ext cx="918971" cy="82905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99276" y="5020055"/>
            <a:ext cx="915923" cy="82905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81457" y="3186430"/>
            <a:ext cx="4127500" cy="6597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Parallel</a:t>
            </a:r>
            <a:r>
              <a:rPr sz="1800" b="1" spc="-2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Kernel</a:t>
            </a:r>
            <a:r>
              <a:rPr sz="1800" b="1" spc="-2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AF50"/>
                </a:solidFill>
                <a:latin typeface="Arial"/>
                <a:cs typeface="Arial"/>
              </a:rPr>
              <a:t>(device)</a:t>
            </a:r>
            <a:endParaRPr sz="1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KernelA&lt;&lt;&lt;nBlk,</a:t>
            </a:r>
            <a:r>
              <a:rPr sz="1800" b="1" spc="-15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AF50"/>
                </a:solidFill>
                <a:latin typeface="Courier New"/>
                <a:cs typeface="Courier New"/>
              </a:rPr>
              <a:t>nThr&gt;&gt;&gt;(args);</a:t>
            </a:r>
            <a:endParaRPr sz="1800" dirty="0">
              <a:latin typeface="Courier New"/>
              <a:cs typeface="Courier New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66661" y="2202942"/>
            <a:ext cx="96647" cy="81533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307972" y="4322445"/>
            <a:ext cx="1981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Serial</a:t>
            </a:r>
            <a:r>
              <a:rPr sz="1800" b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Code</a:t>
            </a:r>
            <a:r>
              <a:rPr sz="1800" b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(host)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606285" y="4107941"/>
            <a:ext cx="96647" cy="81534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01574" y="5050891"/>
            <a:ext cx="4127500" cy="6597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Parallel</a:t>
            </a:r>
            <a:r>
              <a:rPr sz="1800" b="1" spc="-2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Kernel</a:t>
            </a:r>
            <a:r>
              <a:rPr sz="1800" b="1" spc="-2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AF50"/>
                </a:solidFill>
                <a:latin typeface="Arial"/>
                <a:cs typeface="Arial"/>
              </a:rPr>
              <a:t>(device)</a:t>
            </a:r>
            <a:endParaRPr sz="1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KernelB&lt;&lt;&lt;nBlk,</a:t>
            </a:r>
            <a:r>
              <a:rPr sz="1800" b="1" spc="-15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AF50"/>
                </a:solidFill>
                <a:latin typeface="Courier New"/>
                <a:cs typeface="Courier New"/>
              </a:rPr>
              <a:t>nThr&gt;&gt;&gt;(args);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07340" y="143967"/>
            <a:ext cx="83007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70" dirty="0"/>
              <a:t>Warps</a:t>
            </a:r>
            <a:r>
              <a:rPr sz="4000" spc="-95" dirty="0"/>
              <a:t> </a:t>
            </a:r>
            <a:r>
              <a:rPr sz="4000" i="1" spc="-345" dirty="0">
                <a:latin typeface="Times New Roman"/>
                <a:cs typeface="Times New Roman"/>
              </a:rPr>
              <a:t>not</a:t>
            </a:r>
            <a:r>
              <a:rPr sz="4000" i="1" dirty="0">
                <a:latin typeface="Times New Roman"/>
                <a:cs typeface="Times New Roman"/>
              </a:rPr>
              <a:t> </a:t>
            </a:r>
            <a:r>
              <a:rPr sz="4000" dirty="0"/>
              <a:t>Exposed</a:t>
            </a:r>
            <a:r>
              <a:rPr sz="4000" spc="-50" dirty="0"/>
              <a:t> </a:t>
            </a:r>
            <a:r>
              <a:rPr sz="4000" dirty="0"/>
              <a:t>to</a:t>
            </a:r>
            <a:r>
              <a:rPr sz="4000" spc="-55" dirty="0"/>
              <a:t> </a:t>
            </a:r>
            <a:r>
              <a:rPr sz="4000" spc="50" dirty="0"/>
              <a:t>GPU</a:t>
            </a:r>
            <a:r>
              <a:rPr sz="4000" spc="-55" dirty="0"/>
              <a:t> </a:t>
            </a:r>
            <a:r>
              <a:rPr sz="4000" spc="-30" dirty="0"/>
              <a:t>Programmers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17457" y="6458813"/>
            <a:ext cx="21462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imes New Roman"/>
                <a:cs typeface="Times New Roman"/>
              </a:rPr>
              <a:t>26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25588" y="6196076"/>
            <a:ext cx="109220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Arial MT"/>
                <a:cs typeface="Arial MT"/>
              </a:rPr>
              <a:t>Slide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credit: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Hwu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&amp;</a:t>
            </a:r>
            <a:r>
              <a:rPr sz="800" spc="-20" dirty="0">
                <a:latin typeface="Arial MT"/>
                <a:cs typeface="Arial MT"/>
              </a:rPr>
              <a:t> Kirk</a:t>
            </a:r>
            <a:endParaRPr sz="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20" dirty="0"/>
              <a:t>Sample</a:t>
            </a:r>
            <a:r>
              <a:rPr sz="4000" spc="-130" dirty="0"/>
              <a:t> </a:t>
            </a:r>
            <a:r>
              <a:rPr sz="4000" spc="50" dirty="0"/>
              <a:t>GPU</a:t>
            </a:r>
            <a:r>
              <a:rPr sz="4000" spc="-130" dirty="0"/>
              <a:t> </a:t>
            </a:r>
            <a:r>
              <a:rPr sz="4000" spc="-75" dirty="0"/>
              <a:t>SIMT</a:t>
            </a:r>
            <a:r>
              <a:rPr sz="4000" spc="-125" dirty="0"/>
              <a:t> </a:t>
            </a:r>
            <a:r>
              <a:rPr sz="4000" spc="-10" dirty="0"/>
              <a:t>Code</a:t>
            </a:r>
            <a:r>
              <a:rPr sz="4000" spc="-130" dirty="0"/>
              <a:t> </a:t>
            </a:r>
            <a:r>
              <a:rPr sz="4000" spc="-120" dirty="0"/>
              <a:t>(Simplified)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2535173" y="1905761"/>
            <a:ext cx="2613660" cy="762000"/>
          </a:xfrm>
          <a:custGeom>
            <a:avLst/>
            <a:gdLst/>
            <a:ahLst/>
            <a:cxnLst/>
            <a:rect l="l" t="t" r="r" b="b"/>
            <a:pathLst>
              <a:path w="2613660" h="762000">
                <a:moveTo>
                  <a:pt x="0" y="127000"/>
                </a:moveTo>
                <a:lnTo>
                  <a:pt x="9985" y="77581"/>
                </a:lnTo>
                <a:lnTo>
                  <a:pt x="37211" y="37211"/>
                </a:lnTo>
                <a:lnTo>
                  <a:pt x="77581" y="9985"/>
                </a:lnTo>
                <a:lnTo>
                  <a:pt x="127000" y="0"/>
                </a:lnTo>
                <a:lnTo>
                  <a:pt x="2486660" y="0"/>
                </a:lnTo>
                <a:lnTo>
                  <a:pt x="2536078" y="9985"/>
                </a:lnTo>
                <a:lnTo>
                  <a:pt x="2576449" y="37211"/>
                </a:lnTo>
                <a:lnTo>
                  <a:pt x="2603674" y="77581"/>
                </a:lnTo>
                <a:lnTo>
                  <a:pt x="2613660" y="127000"/>
                </a:lnTo>
                <a:lnTo>
                  <a:pt x="2613660" y="635000"/>
                </a:lnTo>
                <a:lnTo>
                  <a:pt x="2603674" y="684418"/>
                </a:lnTo>
                <a:lnTo>
                  <a:pt x="2576449" y="724788"/>
                </a:lnTo>
                <a:lnTo>
                  <a:pt x="2536078" y="752014"/>
                </a:lnTo>
                <a:lnTo>
                  <a:pt x="2486660" y="762000"/>
                </a:lnTo>
                <a:lnTo>
                  <a:pt x="127000" y="762000"/>
                </a:lnTo>
                <a:lnTo>
                  <a:pt x="77581" y="752014"/>
                </a:lnTo>
                <a:lnTo>
                  <a:pt x="37210" y="724788"/>
                </a:lnTo>
                <a:lnTo>
                  <a:pt x="9985" y="684418"/>
                </a:lnTo>
                <a:lnTo>
                  <a:pt x="0" y="635000"/>
                </a:lnTo>
                <a:lnTo>
                  <a:pt x="0" y="127000"/>
                </a:lnTo>
                <a:close/>
              </a:path>
            </a:pathLst>
          </a:custGeom>
          <a:ln w="25908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536698" y="1389676"/>
            <a:ext cx="2589530" cy="122936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800" dirty="0">
                <a:latin typeface="Arial MT"/>
                <a:cs typeface="Arial MT"/>
              </a:rPr>
              <a:t>CPU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code</a:t>
            </a:r>
            <a:endParaRPr sz="1800" dirty="0">
              <a:latin typeface="Arial MT"/>
              <a:cs typeface="Arial MT"/>
            </a:endParaRPr>
          </a:p>
          <a:p>
            <a:pPr marL="125730">
              <a:lnSpc>
                <a:spcPct val="100000"/>
              </a:lnSpc>
              <a:spcBef>
                <a:spcPts val="1000"/>
              </a:spcBef>
            </a:pPr>
            <a:r>
              <a:rPr sz="1400" dirty="0">
                <a:latin typeface="Tahoma"/>
                <a:cs typeface="Tahoma"/>
              </a:rPr>
              <a:t>for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(ii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=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0;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ii &lt;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100000;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++ii)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{</a:t>
            </a:r>
            <a:endParaRPr sz="1400" dirty="0">
              <a:latin typeface="Tahoma"/>
              <a:cs typeface="Tahoma"/>
            </a:endParaRPr>
          </a:p>
          <a:p>
            <a:pPr marL="12573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Tahoma"/>
                <a:cs typeface="Tahoma"/>
              </a:rPr>
              <a:t>C[ii]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=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A[ii]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+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B[ii];</a:t>
            </a:r>
            <a:endParaRPr sz="1400" dirty="0">
              <a:latin typeface="Tahoma"/>
              <a:cs typeface="Tahoma"/>
            </a:endParaRPr>
          </a:p>
          <a:p>
            <a:pPr marL="125730">
              <a:lnSpc>
                <a:spcPct val="100000"/>
              </a:lnSpc>
            </a:pPr>
            <a:r>
              <a:rPr sz="1400" spc="-50" dirty="0">
                <a:latin typeface="Tahoma"/>
                <a:cs typeface="Tahoma"/>
              </a:rPr>
              <a:t>}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77973" y="3582161"/>
            <a:ext cx="4171315" cy="1655445"/>
          </a:xfrm>
          <a:custGeom>
            <a:avLst/>
            <a:gdLst/>
            <a:ahLst/>
            <a:cxnLst/>
            <a:rect l="l" t="t" r="r" b="b"/>
            <a:pathLst>
              <a:path w="4171315" h="1655445">
                <a:moveTo>
                  <a:pt x="0" y="275844"/>
                </a:moveTo>
                <a:lnTo>
                  <a:pt x="4442" y="226246"/>
                </a:lnTo>
                <a:lnTo>
                  <a:pt x="17251" y="179570"/>
                </a:lnTo>
                <a:lnTo>
                  <a:pt x="37648" y="136595"/>
                </a:lnTo>
                <a:lnTo>
                  <a:pt x="64856" y="98098"/>
                </a:lnTo>
                <a:lnTo>
                  <a:pt x="98098" y="64856"/>
                </a:lnTo>
                <a:lnTo>
                  <a:pt x="136595" y="37648"/>
                </a:lnTo>
                <a:lnTo>
                  <a:pt x="179570" y="17251"/>
                </a:lnTo>
                <a:lnTo>
                  <a:pt x="226246" y="4442"/>
                </a:lnTo>
                <a:lnTo>
                  <a:pt x="275844" y="0"/>
                </a:lnTo>
                <a:lnTo>
                  <a:pt x="3895343" y="0"/>
                </a:lnTo>
                <a:lnTo>
                  <a:pt x="3944941" y="4442"/>
                </a:lnTo>
                <a:lnTo>
                  <a:pt x="3991617" y="17251"/>
                </a:lnTo>
                <a:lnTo>
                  <a:pt x="4034592" y="37648"/>
                </a:lnTo>
                <a:lnTo>
                  <a:pt x="4073089" y="64856"/>
                </a:lnTo>
                <a:lnTo>
                  <a:pt x="4106331" y="98098"/>
                </a:lnTo>
                <a:lnTo>
                  <a:pt x="4133539" y="136595"/>
                </a:lnTo>
                <a:lnTo>
                  <a:pt x="4153936" y="179570"/>
                </a:lnTo>
                <a:lnTo>
                  <a:pt x="4166745" y="226246"/>
                </a:lnTo>
                <a:lnTo>
                  <a:pt x="4171188" y="275844"/>
                </a:lnTo>
                <a:lnTo>
                  <a:pt x="4171188" y="1379220"/>
                </a:lnTo>
                <a:lnTo>
                  <a:pt x="4166745" y="1428817"/>
                </a:lnTo>
                <a:lnTo>
                  <a:pt x="4153936" y="1475493"/>
                </a:lnTo>
                <a:lnTo>
                  <a:pt x="4133539" y="1518468"/>
                </a:lnTo>
                <a:lnTo>
                  <a:pt x="4106331" y="1556965"/>
                </a:lnTo>
                <a:lnTo>
                  <a:pt x="4073089" y="1590207"/>
                </a:lnTo>
                <a:lnTo>
                  <a:pt x="4034592" y="1617415"/>
                </a:lnTo>
                <a:lnTo>
                  <a:pt x="3991617" y="1637812"/>
                </a:lnTo>
                <a:lnTo>
                  <a:pt x="3944941" y="1650621"/>
                </a:lnTo>
                <a:lnTo>
                  <a:pt x="3895343" y="1655064"/>
                </a:lnTo>
                <a:lnTo>
                  <a:pt x="275844" y="1655064"/>
                </a:lnTo>
                <a:lnTo>
                  <a:pt x="226246" y="1650621"/>
                </a:lnTo>
                <a:lnTo>
                  <a:pt x="179570" y="1637812"/>
                </a:lnTo>
                <a:lnTo>
                  <a:pt x="136595" y="1617415"/>
                </a:lnTo>
                <a:lnTo>
                  <a:pt x="98098" y="1590207"/>
                </a:lnTo>
                <a:lnTo>
                  <a:pt x="64856" y="1556965"/>
                </a:lnTo>
                <a:lnTo>
                  <a:pt x="37648" y="1518468"/>
                </a:lnTo>
                <a:lnTo>
                  <a:pt x="17251" y="1475493"/>
                </a:lnTo>
                <a:lnTo>
                  <a:pt x="4442" y="1428817"/>
                </a:lnTo>
                <a:lnTo>
                  <a:pt x="0" y="1379220"/>
                </a:lnTo>
                <a:lnTo>
                  <a:pt x="0" y="275844"/>
                </a:lnTo>
                <a:close/>
              </a:path>
            </a:pathLst>
          </a:custGeom>
          <a:ln w="25908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6" name="object 6"/>
          <p:cNvGrpSpPr/>
          <p:nvPr/>
        </p:nvGrpSpPr>
        <p:grpSpPr>
          <a:xfrm>
            <a:off x="3497291" y="2804059"/>
            <a:ext cx="661035" cy="598170"/>
            <a:chOff x="3497291" y="2804059"/>
            <a:chExt cx="661035" cy="59817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7291" y="2804059"/>
              <a:ext cx="660482" cy="59768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5012" y="2819399"/>
              <a:ext cx="609600" cy="5334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525012" y="2819399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152400" y="266700"/>
                  </a:lnTo>
                  <a:lnTo>
                    <a:pt x="152400" y="0"/>
                  </a:lnTo>
                  <a:lnTo>
                    <a:pt x="457200" y="0"/>
                  </a:lnTo>
                  <a:lnTo>
                    <a:pt x="457200" y="266700"/>
                  </a:lnTo>
                  <a:lnTo>
                    <a:pt x="609600" y="266700"/>
                  </a:lnTo>
                  <a:lnTo>
                    <a:pt x="304800" y="533400"/>
                  </a:lnTo>
                  <a:lnTo>
                    <a:pt x="0" y="26670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155698" y="3227959"/>
            <a:ext cx="3983354" cy="194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CUDA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code</a:t>
            </a:r>
            <a:endParaRPr sz="1800" dirty="0">
              <a:latin typeface="Arial MT"/>
              <a:cs typeface="Arial MT"/>
            </a:endParaRPr>
          </a:p>
          <a:p>
            <a:pPr marL="93345">
              <a:lnSpc>
                <a:spcPct val="100000"/>
              </a:lnSpc>
              <a:spcBef>
                <a:spcPts val="1160"/>
              </a:spcBef>
            </a:pPr>
            <a:r>
              <a:rPr sz="1400" dirty="0">
                <a:latin typeface="Tahoma"/>
                <a:cs typeface="Tahoma"/>
              </a:rPr>
              <a:t>//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there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are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100000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threads</a:t>
            </a:r>
            <a:endParaRPr sz="1400" dirty="0">
              <a:latin typeface="Tahoma"/>
              <a:cs typeface="Tahoma"/>
            </a:endParaRPr>
          </a:p>
          <a:p>
            <a:pPr marL="93345">
              <a:lnSpc>
                <a:spcPct val="100000"/>
              </a:lnSpc>
              <a:tabLst>
                <a:tab pos="287655" algn="l"/>
                <a:tab pos="1005205" algn="l"/>
              </a:tabLst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r>
              <a:rPr sz="1400" spc="-10" dirty="0">
                <a:latin typeface="Tahoma"/>
                <a:cs typeface="Tahoma"/>
              </a:rPr>
              <a:t>global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r>
              <a:rPr sz="1400" dirty="0">
                <a:latin typeface="Tahoma"/>
                <a:cs typeface="Tahoma"/>
              </a:rPr>
              <a:t>void</a:t>
            </a:r>
            <a:r>
              <a:rPr sz="1400" spc="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KernelFunction(…)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{</a:t>
            </a:r>
            <a:endParaRPr sz="1400" dirty="0">
              <a:latin typeface="Tahoma"/>
              <a:cs typeface="Tahoma"/>
            </a:endParaRPr>
          </a:p>
          <a:p>
            <a:pPr marL="204470" marR="508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Tahoma"/>
                <a:cs typeface="Tahoma"/>
              </a:rPr>
              <a:t>int</a:t>
            </a:r>
            <a:r>
              <a:rPr sz="14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0000"/>
                </a:solidFill>
                <a:latin typeface="Tahoma"/>
                <a:cs typeface="Tahoma"/>
              </a:rPr>
              <a:t>tid</a:t>
            </a:r>
            <a:r>
              <a:rPr sz="14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14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0000"/>
                </a:solidFill>
                <a:latin typeface="Tahoma"/>
                <a:cs typeface="Tahoma"/>
              </a:rPr>
              <a:t>blockDim.x</a:t>
            </a:r>
            <a:r>
              <a:rPr sz="14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0000"/>
                </a:solidFill>
                <a:latin typeface="Tahoma"/>
                <a:cs typeface="Tahoma"/>
              </a:rPr>
              <a:t>*</a:t>
            </a:r>
            <a:r>
              <a:rPr sz="14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0000"/>
                </a:solidFill>
                <a:latin typeface="Tahoma"/>
                <a:cs typeface="Tahoma"/>
              </a:rPr>
              <a:t>blockIdx.x</a:t>
            </a:r>
            <a:r>
              <a:rPr sz="14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0000"/>
                </a:solidFill>
                <a:latin typeface="Tahoma"/>
                <a:cs typeface="Tahoma"/>
              </a:rPr>
              <a:t>+</a:t>
            </a:r>
            <a:r>
              <a:rPr sz="14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Tahoma"/>
                <a:cs typeface="Tahoma"/>
              </a:rPr>
              <a:t>threadIdx.x</a:t>
            </a:r>
            <a:r>
              <a:rPr sz="1400" spc="-10" dirty="0">
                <a:latin typeface="Tahoma"/>
                <a:cs typeface="Tahoma"/>
              </a:rPr>
              <a:t>; </a:t>
            </a:r>
            <a:r>
              <a:rPr sz="1400" dirty="0">
                <a:latin typeface="Tahoma"/>
                <a:cs typeface="Tahoma"/>
              </a:rPr>
              <a:t>int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varA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=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aa[tid];</a:t>
            </a:r>
            <a:endParaRPr sz="1400" dirty="0">
              <a:latin typeface="Tahoma"/>
              <a:cs typeface="Tahoma"/>
            </a:endParaRPr>
          </a:p>
          <a:p>
            <a:pPr marL="204470" marR="2089785">
              <a:lnSpc>
                <a:spcPct val="100000"/>
              </a:lnSpc>
            </a:pPr>
            <a:r>
              <a:rPr sz="1400" dirty="0">
                <a:latin typeface="Tahoma"/>
                <a:cs typeface="Tahoma"/>
              </a:rPr>
              <a:t>int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varB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=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bb[tid]; </a:t>
            </a:r>
            <a:r>
              <a:rPr sz="1400" dirty="0">
                <a:latin typeface="Tahoma"/>
                <a:cs typeface="Tahoma"/>
              </a:rPr>
              <a:t>C[tid]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=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varA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+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varB;</a:t>
            </a:r>
            <a:endParaRPr sz="1400" dirty="0">
              <a:latin typeface="Tahoma"/>
              <a:cs typeface="Tahoma"/>
            </a:endParaRPr>
          </a:p>
          <a:p>
            <a:pPr marL="93345">
              <a:lnSpc>
                <a:spcPct val="100000"/>
              </a:lnSpc>
            </a:pPr>
            <a:r>
              <a:rPr sz="1400" spc="-50" dirty="0">
                <a:latin typeface="Tahoma"/>
                <a:cs typeface="Tahoma"/>
              </a:rPr>
              <a:t>}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r>
              <a:rPr spc="-25" dirty="0"/>
              <a:t>27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1140" y="6578999"/>
            <a:ext cx="147002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Slide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credit: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Hyesoon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Kim</a:t>
            </a:r>
            <a:endParaRPr sz="1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20" dirty="0"/>
              <a:t>Sample</a:t>
            </a:r>
            <a:r>
              <a:rPr sz="4000" spc="-105" dirty="0"/>
              <a:t> </a:t>
            </a:r>
            <a:r>
              <a:rPr sz="4000" spc="50" dirty="0"/>
              <a:t>GPU</a:t>
            </a:r>
            <a:r>
              <a:rPr sz="4000" spc="-110" dirty="0"/>
              <a:t> </a:t>
            </a:r>
            <a:r>
              <a:rPr sz="4000" spc="-30" dirty="0"/>
              <a:t>Program</a:t>
            </a:r>
            <a:r>
              <a:rPr sz="4000" spc="-95" dirty="0"/>
              <a:t> </a:t>
            </a:r>
            <a:r>
              <a:rPr sz="4000" spc="-120" dirty="0"/>
              <a:t>(Less </a:t>
            </a:r>
            <a:r>
              <a:rPr sz="4000" spc="-105" dirty="0"/>
              <a:t>Simplified)</a:t>
            </a:r>
            <a:endParaRPr sz="40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93291"/>
            <a:ext cx="9143999" cy="44485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r>
              <a:rPr spc="-25" dirty="0"/>
              <a:t>28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1140" y="6578999"/>
            <a:ext cx="147002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Slide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credit: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Hyesoon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Kim</a:t>
            </a:r>
            <a:endParaRPr sz="1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43967"/>
            <a:ext cx="45123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From</a:t>
            </a:r>
            <a:r>
              <a:rPr sz="4000" spc="-30" dirty="0"/>
              <a:t> </a:t>
            </a:r>
            <a:r>
              <a:rPr sz="4000" spc="-110" dirty="0"/>
              <a:t>Blocks</a:t>
            </a:r>
            <a:r>
              <a:rPr sz="4000" spc="-20" dirty="0"/>
              <a:t> </a:t>
            </a:r>
            <a:r>
              <a:rPr sz="4000" dirty="0"/>
              <a:t>to</a:t>
            </a:r>
            <a:r>
              <a:rPr sz="4000" spc="-25" dirty="0"/>
              <a:t> </a:t>
            </a:r>
            <a:r>
              <a:rPr sz="4000" spc="-55" dirty="0"/>
              <a:t>Warps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330200" y="867562"/>
            <a:ext cx="4493260" cy="291465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GPU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core: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SIMD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pipeline</a:t>
            </a:r>
            <a:endParaRPr sz="2400" dirty="0">
              <a:latin typeface="Tahoma"/>
              <a:cs typeface="Tahoma"/>
            </a:endParaRPr>
          </a:p>
          <a:p>
            <a:pPr marL="683260" lvl="1" indent="-326390">
              <a:lnSpc>
                <a:spcPct val="100000"/>
              </a:lnSpc>
              <a:spcBef>
                <a:spcPts val="525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683260" algn="l"/>
              </a:tabLst>
            </a:pPr>
            <a:r>
              <a:rPr sz="2200" dirty="0">
                <a:latin typeface="Tahoma"/>
                <a:cs typeface="Tahoma"/>
              </a:rPr>
              <a:t>Streaming</a:t>
            </a:r>
            <a:r>
              <a:rPr sz="2200" spc="-7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Processor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spc="-20" dirty="0">
                <a:latin typeface="Tahoma"/>
                <a:cs typeface="Tahoma"/>
              </a:rPr>
              <a:t>(SP)</a:t>
            </a:r>
            <a:endParaRPr sz="2200" dirty="0">
              <a:latin typeface="Tahoma"/>
              <a:cs typeface="Tahoma"/>
            </a:endParaRPr>
          </a:p>
          <a:p>
            <a:pPr marL="683260" lvl="1" indent="-326390">
              <a:lnSpc>
                <a:spcPct val="100000"/>
              </a:lnSpc>
              <a:spcBef>
                <a:spcPts val="530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683260" algn="l"/>
              </a:tabLst>
            </a:pPr>
            <a:r>
              <a:rPr sz="2200" dirty="0">
                <a:latin typeface="Tahoma"/>
                <a:cs typeface="Tahoma"/>
              </a:rPr>
              <a:t>Many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such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SIMD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Processors</a:t>
            </a:r>
            <a:endParaRPr sz="2200" dirty="0">
              <a:latin typeface="Tahoma"/>
              <a:cs typeface="Tahoma"/>
            </a:endParaRPr>
          </a:p>
          <a:p>
            <a:pPr marL="1035050" lvl="2" indent="-351790">
              <a:lnSpc>
                <a:spcPct val="100000"/>
              </a:lnSpc>
              <a:spcBef>
                <a:spcPts val="49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1035050" algn="l"/>
              </a:tabLst>
            </a:pPr>
            <a:r>
              <a:rPr sz="2000" dirty="0">
                <a:latin typeface="Tahoma"/>
                <a:cs typeface="Tahoma"/>
              </a:rPr>
              <a:t>Streaming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Multiprocessor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(SM)</a:t>
            </a:r>
            <a:endParaRPr sz="2000" dirty="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1614"/>
              </a:spcBef>
              <a:buClr>
                <a:srgbClr val="CC9900"/>
              </a:buClr>
              <a:buFont typeface="Wingdings"/>
              <a:buChar char=""/>
            </a:pPr>
            <a:endParaRPr sz="20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CC99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Blocks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are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divided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into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warps</a:t>
            </a:r>
            <a:endParaRPr sz="2400" dirty="0">
              <a:latin typeface="Tahoma"/>
              <a:cs typeface="Tahoma"/>
            </a:endParaRPr>
          </a:p>
          <a:p>
            <a:pPr marL="683260" lvl="1" indent="-326390">
              <a:lnSpc>
                <a:spcPct val="100000"/>
              </a:lnSpc>
              <a:spcBef>
                <a:spcPts val="525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683260" algn="l"/>
              </a:tabLst>
            </a:pPr>
            <a:r>
              <a:rPr sz="2200" dirty="0">
                <a:latin typeface="Tahoma"/>
                <a:cs typeface="Tahoma"/>
              </a:rPr>
              <a:t>SIMD/SIMT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unit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(32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threads)</a:t>
            </a:r>
            <a:endParaRPr sz="22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80578" y="1219200"/>
            <a:ext cx="2860675" cy="4899025"/>
            <a:chOff x="5880578" y="1122509"/>
            <a:chExt cx="2860675" cy="4899025"/>
          </a:xfrm>
        </p:grpSpPr>
        <p:sp>
          <p:nvSpPr>
            <p:cNvPr id="5" name="object 5"/>
            <p:cNvSpPr/>
            <p:nvPr/>
          </p:nvSpPr>
          <p:spPr>
            <a:xfrm>
              <a:off x="5884680" y="1126611"/>
              <a:ext cx="2852420" cy="4890770"/>
            </a:xfrm>
            <a:custGeom>
              <a:avLst/>
              <a:gdLst/>
              <a:ahLst/>
              <a:cxnLst/>
              <a:rect l="l" t="t" r="r" b="b"/>
              <a:pathLst>
                <a:path w="2852420" h="4890770">
                  <a:moveTo>
                    <a:pt x="2852412" y="0"/>
                  </a:moveTo>
                  <a:lnTo>
                    <a:pt x="0" y="0"/>
                  </a:lnTo>
                  <a:lnTo>
                    <a:pt x="0" y="4890371"/>
                  </a:lnTo>
                  <a:lnTo>
                    <a:pt x="2852412" y="4890371"/>
                  </a:lnTo>
                  <a:lnTo>
                    <a:pt x="2852412" y="0"/>
                  </a:lnTo>
                  <a:close/>
                </a:path>
              </a:pathLst>
            </a:custGeom>
            <a:solidFill>
              <a:srgbClr val="EBF0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5884680" y="1126611"/>
              <a:ext cx="2852420" cy="4890770"/>
            </a:xfrm>
            <a:custGeom>
              <a:avLst/>
              <a:gdLst/>
              <a:ahLst/>
              <a:cxnLst/>
              <a:rect l="l" t="t" r="r" b="b"/>
              <a:pathLst>
                <a:path w="2852420" h="4890770">
                  <a:moveTo>
                    <a:pt x="2852412" y="0"/>
                  </a:moveTo>
                  <a:lnTo>
                    <a:pt x="0" y="0"/>
                  </a:lnTo>
                  <a:lnTo>
                    <a:pt x="0" y="4890371"/>
                  </a:lnTo>
                  <a:lnTo>
                    <a:pt x="2852412" y="4890371"/>
                  </a:lnTo>
                </a:path>
              </a:pathLst>
            </a:custGeom>
            <a:ln w="8184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4313" y="1172811"/>
              <a:ext cx="1211080" cy="10677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918542" y="2269280"/>
              <a:ext cx="337185" cy="364490"/>
            </a:xfrm>
            <a:custGeom>
              <a:avLst/>
              <a:gdLst/>
              <a:ahLst/>
              <a:cxnLst/>
              <a:rect l="l" t="t" r="r" b="b"/>
              <a:pathLst>
                <a:path w="337185" h="364489">
                  <a:moveTo>
                    <a:pt x="336844" y="0"/>
                  </a:moveTo>
                  <a:lnTo>
                    <a:pt x="0" y="0"/>
                  </a:lnTo>
                  <a:lnTo>
                    <a:pt x="0" y="363949"/>
                  </a:lnTo>
                  <a:lnTo>
                    <a:pt x="336844" y="363949"/>
                  </a:lnTo>
                  <a:lnTo>
                    <a:pt x="336844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5918542" y="2269280"/>
              <a:ext cx="337185" cy="364490"/>
            </a:xfrm>
            <a:custGeom>
              <a:avLst/>
              <a:gdLst/>
              <a:ahLst/>
              <a:cxnLst/>
              <a:rect l="l" t="t" r="r" b="b"/>
              <a:pathLst>
                <a:path w="337185" h="364489">
                  <a:moveTo>
                    <a:pt x="0" y="363949"/>
                  </a:moveTo>
                  <a:lnTo>
                    <a:pt x="336844" y="363949"/>
                  </a:lnTo>
                  <a:lnTo>
                    <a:pt x="336844" y="0"/>
                  </a:lnTo>
                  <a:lnTo>
                    <a:pt x="0" y="0"/>
                  </a:lnTo>
                  <a:lnTo>
                    <a:pt x="0" y="363949"/>
                  </a:lnTo>
                  <a:close/>
                </a:path>
              </a:pathLst>
            </a:custGeom>
            <a:ln w="8318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27254" y="2406980"/>
              <a:ext cx="118526" cy="7507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289246" y="2269280"/>
              <a:ext cx="336550" cy="364490"/>
            </a:xfrm>
            <a:custGeom>
              <a:avLst/>
              <a:gdLst/>
              <a:ahLst/>
              <a:cxnLst/>
              <a:rect l="l" t="t" r="r" b="b"/>
              <a:pathLst>
                <a:path w="336550" h="364489">
                  <a:moveTo>
                    <a:pt x="335946" y="0"/>
                  </a:moveTo>
                  <a:lnTo>
                    <a:pt x="0" y="0"/>
                  </a:lnTo>
                  <a:lnTo>
                    <a:pt x="0" y="363949"/>
                  </a:lnTo>
                  <a:lnTo>
                    <a:pt x="335946" y="363949"/>
                  </a:lnTo>
                  <a:lnTo>
                    <a:pt x="335946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9246" y="2269280"/>
              <a:ext cx="336550" cy="364490"/>
            </a:xfrm>
            <a:custGeom>
              <a:avLst/>
              <a:gdLst/>
              <a:ahLst/>
              <a:cxnLst/>
              <a:rect l="l" t="t" r="r" b="b"/>
              <a:pathLst>
                <a:path w="336550" h="364489">
                  <a:moveTo>
                    <a:pt x="0" y="363949"/>
                  </a:moveTo>
                  <a:lnTo>
                    <a:pt x="335946" y="363949"/>
                  </a:lnTo>
                  <a:lnTo>
                    <a:pt x="335946" y="0"/>
                  </a:lnTo>
                  <a:lnTo>
                    <a:pt x="0" y="0"/>
                  </a:lnTo>
                  <a:lnTo>
                    <a:pt x="0" y="363949"/>
                  </a:lnTo>
                  <a:close/>
                </a:path>
              </a:pathLst>
            </a:custGeom>
            <a:ln w="8317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97963" y="2406980"/>
              <a:ext cx="118514" cy="7507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918542" y="2668777"/>
              <a:ext cx="337185" cy="365125"/>
            </a:xfrm>
            <a:custGeom>
              <a:avLst/>
              <a:gdLst/>
              <a:ahLst/>
              <a:cxnLst/>
              <a:rect l="l" t="t" r="r" b="b"/>
              <a:pathLst>
                <a:path w="337185" h="365125">
                  <a:moveTo>
                    <a:pt x="336844" y="0"/>
                  </a:moveTo>
                  <a:lnTo>
                    <a:pt x="0" y="0"/>
                  </a:lnTo>
                  <a:lnTo>
                    <a:pt x="0" y="364847"/>
                  </a:lnTo>
                  <a:lnTo>
                    <a:pt x="336844" y="364847"/>
                  </a:lnTo>
                  <a:lnTo>
                    <a:pt x="336844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5918542" y="2668777"/>
              <a:ext cx="337185" cy="365125"/>
            </a:xfrm>
            <a:custGeom>
              <a:avLst/>
              <a:gdLst/>
              <a:ahLst/>
              <a:cxnLst/>
              <a:rect l="l" t="t" r="r" b="b"/>
              <a:pathLst>
                <a:path w="337185" h="365125">
                  <a:moveTo>
                    <a:pt x="0" y="364847"/>
                  </a:moveTo>
                  <a:lnTo>
                    <a:pt x="336844" y="364847"/>
                  </a:lnTo>
                  <a:lnTo>
                    <a:pt x="336844" y="0"/>
                  </a:lnTo>
                  <a:lnTo>
                    <a:pt x="0" y="0"/>
                  </a:lnTo>
                  <a:lnTo>
                    <a:pt x="0" y="364847"/>
                  </a:lnTo>
                  <a:close/>
                </a:path>
              </a:pathLst>
            </a:custGeom>
            <a:ln w="8317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27254" y="2807376"/>
              <a:ext cx="118526" cy="7507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289246" y="2668777"/>
              <a:ext cx="336550" cy="365125"/>
            </a:xfrm>
            <a:custGeom>
              <a:avLst/>
              <a:gdLst/>
              <a:ahLst/>
              <a:cxnLst/>
              <a:rect l="l" t="t" r="r" b="b"/>
              <a:pathLst>
                <a:path w="336550" h="365125">
                  <a:moveTo>
                    <a:pt x="335946" y="0"/>
                  </a:moveTo>
                  <a:lnTo>
                    <a:pt x="0" y="0"/>
                  </a:lnTo>
                  <a:lnTo>
                    <a:pt x="0" y="364847"/>
                  </a:lnTo>
                  <a:lnTo>
                    <a:pt x="335946" y="364847"/>
                  </a:lnTo>
                  <a:lnTo>
                    <a:pt x="335946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6289246" y="2668777"/>
              <a:ext cx="336550" cy="365125"/>
            </a:xfrm>
            <a:custGeom>
              <a:avLst/>
              <a:gdLst/>
              <a:ahLst/>
              <a:cxnLst/>
              <a:rect l="l" t="t" r="r" b="b"/>
              <a:pathLst>
                <a:path w="336550" h="365125">
                  <a:moveTo>
                    <a:pt x="0" y="364847"/>
                  </a:moveTo>
                  <a:lnTo>
                    <a:pt x="335946" y="364847"/>
                  </a:lnTo>
                  <a:lnTo>
                    <a:pt x="335946" y="0"/>
                  </a:lnTo>
                  <a:lnTo>
                    <a:pt x="0" y="0"/>
                  </a:lnTo>
                  <a:lnTo>
                    <a:pt x="0" y="364847"/>
                  </a:lnTo>
                  <a:close/>
                </a:path>
              </a:pathLst>
            </a:custGeom>
            <a:ln w="831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97963" y="2807376"/>
              <a:ext cx="118514" cy="7507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918542" y="3069302"/>
              <a:ext cx="337185" cy="363855"/>
            </a:xfrm>
            <a:custGeom>
              <a:avLst/>
              <a:gdLst/>
              <a:ahLst/>
              <a:cxnLst/>
              <a:rect l="l" t="t" r="r" b="b"/>
              <a:pathLst>
                <a:path w="337185" h="363854">
                  <a:moveTo>
                    <a:pt x="336844" y="0"/>
                  </a:moveTo>
                  <a:lnTo>
                    <a:pt x="0" y="0"/>
                  </a:lnTo>
                  <a:lnTo>
                    <a:pt x="0" y="363821"/>
                  </a:lnTo>
                  <a:lnTo>
                    <a:pt x="336844" y="363821"/>
                  </a:lnTo>
                  <a:lnTo>
                    <a:pt x="336844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5918542" y="3069302"/>
              <a:ext cx="337185" cy="363855"/>
            </a:xfrm>
            <a:custGeom>
              <a:avLst/>
              <a:gdLst/>
              <a:ahLst/>
              <a:cxnLst/>
              <a:rect l="l" t="t" r="r" b="b"/>
              <a:pathLst>
                <a:path w="337185" h="363854">
                  <a:moveTo>
                    <a:pt x="0" y="363821"/>
                  </a:moveTo>
                  <a:lnTo>
                    <a:pt x="336844" y="363821"/>
                  </a:lnTo>
                  <a:lnTo>
                    <a:pt x="336844" y="0"/>
                  </a:lnTo>
                  <a:lnTo>
                    <a:pt x="0" y="0"/>
                  </a:lnTo>
                  <a:lnTo>
                    <a:pt x="0" y="363821"/>
                  </a:lnTo>
                  <a:close/>
                </a:path>
              </a:pathLst>
            </a:custGeom>
            <a:ln w="8318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27254" y="3207900"/>
              <a:ext cx="118526" cy="7507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289247" y="3069302"/>
              <a:ext cx="336550" cy="363855"/>
            </a:xfrm>
            <a:custGeom>
              <a:avLst/>
              <a:gdLst/>
              <a:ahLst/>
              <a:cxnLst/>
              <a:rect l="l" t="t" r="r" b="b"/>
              <a:pathLst>
                <a:path w="336550" h="363854">
                  <a:moveTo>
                    <a:pt x="335946" y="0"/>
                  </a:moveTo>
                  <a:lnTo>
                    <a:pt x="0" y="0"/>
                  </a:lnTo>
                  <a:lnTo>
                    <a:pt x="0" y="363821"/>
                  </a:lnTo>
                  <a:lnTo>
                    <a:pt x="335946" y="363821"/>
                  </a:lnTo>
                  <a:lnTo>
                    <a:pt x="335946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6289247" y="3069302"/>
              <a:ext cx="336550" cy="363855"/>
            </a:xfrm>
            <a:custGeom>
              <a:avLst/>
              <a:gdLst/>
              <a:ahLst/>
              <a:cxnLst/>
              <a:rect l="l" t="t" r="r" b="b"/>
              <a:pathLst>
                <a:path w="336550" h="363854">
                  <a:moveTo>
                    <a:pt x="0" y="363821"/>
                  </a:moveTo>
                  <a:lnTo>
                    <a:pt x="335946" y="363821"/>
                  </a:lnTo>
                  <a:lnTo>
                    <a:pt x="335946" y="0"/>
                  </a:lnTo>
                  <a:lnTo>
                    <a:pt x="0" y="0"/>
                  </a:lnTo>
                  <a:lnTo>
                    <a:pt x="0" y="363821"/>
                  </a:lnTo>
                  <a:close/>
                </a:path>
              </a:pathLst>
            </a:custGeom>
            <a:ln w="8317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97963" y="3207900"/>
              <a:ext cx="118514" cy="7507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918542" y="3469698"/>
              <a:ext cx="337185" cy="364490"/>
            </a:xfrm>
            <a:custGeom>
              <a:avLst/>
              <a:gdLst/>
              <a:ahLst/>
              <a:cxnLst/>
              <a:rect l="l" t="t" r="r" b="b"/>
              <a:pathLst>
                <a:path w="337185" h="364489">
                  <a:moveTo>
                    <a:pt x="336844" y="0"/>
                  </a:moveTo>
                  <a:lnTo>
                    <a:pt x="0" y="0"/>
                  </a:lnTo>
                  <a:lnTo>
                    <a:pt x="0" y="363949"/>
                  </a:lnTo>
                  <a:lnTo>
                    <a:pt x="336844" y="363949"/>
                  </a:lnTo>
                  <a:lnTo>
                    <a:pt x="336844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5918542" y="3469698"/>
              <a:ext cx="337185" cy="364490"/>
            </a:xfrm>
            <a:custGeom>
              <a:avLst/>
              <a:gdLst/>
              <a:ahLst/>
              <a:cxnLst/>
              <a:rect l="l" t="t" r="r" b="b"/>
              <a:pathLst>
                <a:path w="337185" h="364489">
                  <a:moveTo>
                    <a:pt x="0" y="363949"/>
                  </a:moveTo>
                  <a:lnTo>
                    <a:pt x="336844" y="363949"/>
                  </a:lnTo>
                  <a:lnTo>
                    <a:pt x="336844" y="0"/>
                  </a:lnTo>
                  <a:lnTo>
                    <a:pt x="0" y="0"/>
                  </a:lnTo>
                  <a:lnTo>
                    <a:pt x="0" y="363949"/>
                  </a:lnTo>
                  <a:close/>
                </a:path>
              </a:pathLst>
            </a:custGeom>
            <a:ln w="8318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27254" y="3607398"/>
              <a:ext cx="118526" cy="761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289247" y="3469698"/>
              <a:ext cx="336550" cy="364490"/>
            </a:xfrm>
            <a:custGeom>
              <a:avLst/>
              <a:gdLst/>
              <a:ahLst/>
              <a:cxnLst/>
              <a:rect l="l" t="t" r="r" b="b"/>
              <a:pathLst>
                <a:path w="336550" h="364489">
                  <a:moveTo>
                    <a:pt x="335946" y="0"/>
                  </a:moveTo>
                  <a:lnTo>
                    <a:pt x="0" y="0"/>
                  </a:lnTo>
                  <a:lnTo>
                    <a:pt x="0" y="363949"/>
                  </a:lnTo>
                  <a:lnTo>
                    <a:pt x="335946" y="363949"/>
                  </a:lnTo>
                  <a:lnTo>
                    <a:pt x="335946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6289247" y="3469698"/>
              <a:ext cx="336550" cy="364490"/>
            </a:xfrm>
            <a:custGeom>
              <a:avLst/>
              <a:gdLst/>
              <a:ahLst/>
              <a:cxnLst/>
              <a:rect l="l" t="t" r="r" b="b"/>
              <a:pathLst>
                <a:path w="336550" h="364489">
                  <a:moveTo>
                    <a:pt x="0" y="363949"/>
                  </a:moveTo>
                  <a:lnTo>
                    <a:pt x="335946" y="363949"/>
                  </a:lnTo>
                  <a:lnTo>
                    <a:pt x="335946" y="0"/>
                  </a:lnTo>
                  <a:lnTo>
                    <a:pt x="0" y="0"/>
                  </a:lnTo>
                  <a:lnTo>
                    <a:pt x="0" y="363949"/>
                  </a:lnTo>
                  <a:close/>
                </a:path>
              </a:pathLst>
            </a:custGeom>
            <a:ln w="8317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97963" y="3607398"/>
              <a:ext cx="118514" cy="761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918542" y="3869195"/>
              <a:ext cx="337185" cy="365125"/>
            </a:xfrm>
            <a:custGeom>
              <a:avLst/>
              <a:gdLst/>
              <a:ahLst/>
              <a:cxnLst/>
              <a:rect l="l" t="t" r="r" b="b"/>
              <a:pathLst>
                <a:path w="337185" h="365125">
                  <a:moveTo>
                    <a:pt x="336844" y="0"/>
                  </a:moveTo>
                  <a:lnTo>
                    <a:pt x="0" y="0"/>
                  </a:lnTo>
                  <a:lnTo>
                    <a:pt x="0" y="364847"/>
                  </a:lnTo>
                  <a:lnTo>
                    <a:pt x="336844" y="364847"/>
                  </a:lnTo>
                  <a:lnTo>
                    <a:pt x="336844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5918542" y="3869195"/>
              <a:ext cx="337185" cy="365125"/>
            </a:xfrm>
            <a:custGeom>
              <a:avLst/>
              <a:gdLst/>
              <a:ahLst/>
              <a:cxnLst/>
              <a:rect l="l" t="t" r="r" b="b"/>
              <a:pathLst>
                <a:path w="337185" h="365125">
                  <a:moveTo>
                    <a:pt x="0" y="364847"/>
                  </a:moveTo>
                  <a:lnTo>
                    <a:pt x="336844" y="364847"/>
                  </a:lnTo>
                  <a:lnTo>
                    <a:pt x="336844" y="0"/>
                  </a:lnTo>
                  <a:lnTo>
                    <a:pt x="0" y="0"/>
                  </a:lnTo>
                  <a:lnTo>
                    <a:pt x="0" y="364847"/>
                  </a:lnTo>
                  <a:close/>
                </a:path>
              </a:pathLst>
            </a:custGeom>
            <a:ln w="8317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27254" y="4007922"/>
              <a:ext cx="118526" cy="7597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289247" y="3869195"/>
              <a:ext cx="336550" cy="365125"/>
            </a:xfrm>
            <a:custGeom>
              <a:avLst/>
              <a:gdLst/>
              <a:ahLst/>
              <a:cxnLst/>
              <a:rect l="l" t="t" r="r" b="b"/>
              <a:pathLst>
                <a:path w="336550" h="365125">
                  <a:moveTo>
                    <a:pt x="335946" y="0"/>
                  </a:moveTo>
                  <a:lnTo>
                    <a:pt x="0" y="0"/>
                  </a:lnTo>
                  <a:lnTo>
                    <a:pt x="0" y="364847"/>
                  </a:lnTo>
                  <a:lnTo>
                    <a:pt x="335946" y="364847"/>
                  </a:lnTo>
                  <a:lnTo>
                    <a:pt x="335946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" name="object 36"/>
            <p:cNvSpPr/>
            <p:nvPr/>
          </p:nvSpPr>
          <p:spPr>
            <a:xfrm>
              <a:off x="6289247" y="3869195"/>
              <a:ext cx="336550" cy="365125"/>
            </a:xfrm>
            <a:custGeom>
              <a:avLst/>
              <a:gdLst/>
              <a:ahLst/>
              <a:cxnLst/>
              <a:rect l="l" t="t" r="r" b="b"/>
              <a:pathLst>
                <a:path w="336550" h="365125">
                  <a:moveTo>
                    <a:pt x="0" y="364847"/>
                  </a:moveTo>
                  <a:lnTo>
                    <a:pt x="335946" y="364847"/>
                  </a:lnTo>
                  <a:lnTo>
                    <a:pt x="335946" y="0"/>
                  </a:lnTo>
                  <a:lnTo>
                    <a:pt x="0" y="0"/>
                  </a:lnTo>
                  <a:lnTo>
                    <a:pt x="0" y="364847"/>
                  </a:lnTo>
                  <a:close/>
                </a:path>
              </a:pathLst>
            </a:custGeom>
            <a:ln w="831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97963" y="4007922"/>
              <a:ext cx="118514" cy="7597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918542" y="4269720"/>
              <a:ext cx="337185" cy="364490"/>
            </a:xfrm>
            <a:custGeom>
              <a:avLst/>
              <a:gdLst/>
              <a:ahLst/>
              <a:cxnLst/>
              <a:rect l="l" t="t" r="r" b="b"/>
              <a:pathLst>
                <a:path w="337185" h="364489">
                  <a:moveTo>
                    <a:pt x="336844" y="0"/>
                  </a:moveTo>
                  <a:lnTo>
                    <a:pt x="0" y="0"/>
                  </a:lnTo>
                  <a:lnTo>
                    <a:pt x="0" y="363949"/>
                  </a:lnTo>
                  <a:lnTo>
                    <a:pt x="336844" y="363949"/>
                  </a:lnTo>
                  <a:lnTo>
                    <a:pt x="336844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9" name="object 39"/>
            <p:cNvSpPr/>
            <p:nvPr/>
          </p:nvSpPr>
          <p:spPr>
            <a:xfrm>
              <a:off x="5918542" y="4269720"/>
              <a:ext cx="337185" cy="364490"/>
            </a:xfrm>
            <a:custGeom>
              <a:avLst/>
              <a:gdLst/>
              <a:ahLst/>
              <a:cxnLst/>
              <a:rect l="l" t="t" r="r" b="b"/>
              <a:pathLst>
                <a:path w="337185" h="364489">
                  <a:moveTo>
                    <a:pt x="0" y="363949"/>
                  </a:moveTo>
                  <a:lnTo>
                    <a:pt x="336844" y="363949"/>
                  </a:lnTo>
                  <a:lnTo>
                    <a:pt x="336844" y="0"/>
                  </a:lnTo>
                  <a:lnTo>
                    <a:pt x="0" y="0"/>
                  </a:lnTo>
                  <a:lnTo>
                    <a:pt x="0" y="363949"/>
                  </a:lnTo>
                  <a:close/>
                </a:path>
              </a:pathLst>
            </a:custGeom>
            <a:ln w="8318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27254" y="4408318"/>
              <a:ext cx="118526" cy="7610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289247" y="4269720"/>
              <a:ext cx="336550" cy="364490"/>
            </a:xfrm>
            <a:custGeom>
              <a:avLst/>
              <a:gdLst/>
              <a:ahLst/>
              <a:cxnLst/>
              <a:rect l="l" t="t" r="r" b="b"/>
              <a:pathLst>
                <a:path w="336550" h="364489">
                  <a:moveTo>
                    <a:pt x="335946" y="0"/>
                  </a:moveTo>
                  <a:lnTo>
                    <a:pt x="0" y="0"/>
                  </a:lnTo>
                  <a:lnTo>
                    <a:pt x="0" y="363949"/>
                  </a:lnTo>
                  <a:lnTo>
                    <a:pt x="335946" y="363949"/>
                  </a:lnTo>
                  <a:lnTo>
                    <a:pt x="335946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" name="object 42"/>
            <p:cNvSpPr/>
            <p:nvPr/>
          </p:nvSpPr>
          <p:spPr>
            <a:xfrm>
              <a:off x="6289247" y="4269720"/>
              <a:ext cx="336550" cy="364490"/>
            </a:xfrm>
            <a:custGeom>
              <a:avLst/>
              <a:gdLst/>
              <a:ahLst/>
              <a:cxnLst/>
              <a:rect l="l" t="t" r="r" b="b"/>
              <a:pathLst>
                <a:path w="336550" h="364489">
                  <a:moveTo>
                    <a:pt x="0" y="363949"/>
                  </a:moveTo>
                  <a:lnTo>
                    <a:pt x="335946" y="363949"/>
                  </a:lnTo>
                  <a:lnTo>
                    <a:pt x="335946" y="0"/>
                  </a:lnTo>
                  <a:lnTo>
                    <a:pt x="0" y="0"/>
                  </a:lnTo>
                  <a:lnTo>
                    <a:pt x="0" y="363949"/>
                  </a:lnTo>
                  <a:close/>
                </a:path>
              </a:pathLst>
            </a:custGeom>
            <a:ln w="8317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97963" y="4408318"/>
              <a:ext cx="118514" cy="7610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918542" y="4670244"/>
              <a:ext cx="337185" cy="363855"/>
            </a:xfrm>
            <a:custGeom>
              <a:avLst/>
              <a:gdLst/>
              <a:ahLst/>
              <a:cxnLst/>
              <a:rect l="l" t="t" r="r" b="b"/>
              <a:pathLst>
                <a:path w="337185" h="363854">
                  <a:moveTo>
                    <a:pt x="336844" y="0"/>
                  </a:moveTo>
                  <a:lnTo>
                    <a:pt x="0" y="0"/>
                  </a:lnTo>
                  <a:lnTo>
                    <a:pt x="0" y="363847"/>
                  </a:lnTo>
                  <a:lnTo>
                    <a:pt x="336844" y="363847"/>
                  </a:lnTo>
                  <a:lnTo>
                    <a:pt x="336844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" name="object 45"/>
            <p:cNvSpPr/>
            <p:nvPr/>
          </p:nvSpPr>
          <p:spPr>
            <a:xfrm>
              <a:off x="5918542" y="4670244"/>
              <a:ext cx="337185" cy="363855"/>
            </a:xfrm>
            <a:custGeom>
              <a:avLst/>
              <a:gdLst/>
              <a:ahLst/>
              <a:cxnLst/>
              <a:rect l="l" t="t" r="r" b="b"/>
              <a:pathLst>
                <a:path w="337185" h="363854">
                  <a:moveTo>
                    <a:pt x="0" y="363847"/>
                  </a:moveTo>
                  <a:lnTo>
                    <a:pt x="336844" y="363847"/>
                  </a:lnTo>
                  <a:lnTo>
                    <a:pt x="336844" y="0"/>
                  </a:lnTo>
                  <a:lnTo>
                    <a:pt x="0" y="0"/>
                  </a:lnTo>
                  <a:lnTo>
                    <a:pt x="0" y="363847"/>
                  </a:lnTo>
                  <a:close/>
                </a:path>
              </a:pathLst>
            </a:custGeom>
            <a:ln w="8318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27254" y="4807854"/>
              <a:ext cx="118526" cy="76049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289247" y="4670244"/>
              <a:ext cx="336550" cy="363855"/>
            </a:xfrm>
            <a:custGeom>
              <a:avLst/>
              <a:gdLst/>
              <a:ahLst/>
              <a:cxnLst/>
              <a:rect l="l" t="t" r="r" b="b"/>
              <a:pathLst>
                <a:path w="336550" h="363854">
                  <a:moveTo>
                    <a:pt x="335946" y="0"/>
                  </a:moveTo>
                  <a:lnTo>
                    <a:pt x="0" y="0"/>
                  </a:lnTo>
                  <a:lnTo>
                    <a:pt x="0" y="363847"/>
                  </a:lnTo>
                  <a:lnTo>
                    <a:pt x="335946" y="363847"/>
                  </a:lnTo>
                  <a:lnTo>
                    <a:pt x="335946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8" name="object 48"/>
            <p:cNvSpPr/>
            <p:nvPr/>
          </p:nvSpPr>
          <p:spPr>
            <a:xfrm>
              <a:off x="6289247" y="4670244"/>
              <a:ext cx="336550" cy="363855"/>
            </a:xfrm>
            <a:custGeom>
              <a:avLst/>
              <a:gdLst/>
              <a:ahLst/>
              <a:cxnLst/>
              <a:rect l="l" t="t" r="r" b="b"/>
              <a:pathLst>
                <a:path w="336550" h="363854">
                  <a:moveTo>
                    <a:pt x="0" y="363847"/>
                  </a:moveTo>
                  <a:lnTo>
                    <a:pt x="335946" y="363847"/>
                  </a:lnTo>
                  <a:lnTo>
                    <a:pt x="335946" y="0"/>
                  </a:lnTo>
                  <a:lnTo>
                    <a:pt x="0" y="0"/>
                  </a:lnTo>
                  <a:lnTo>
                    <a:pt x="0" y="363847"/>
                  </a:lnTo>
                  <a:close/>
                </a:path>
              </a:pathLst>
            </a:custGeom>
            <a:ln w="8317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97963" y="4807854"/>
              <a:ext cx="118514" cy="76049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918543" y="5070665"/>
              <a:ext cx="337185" cy="364490"/>
            </a:xfrm>
            <a:custGeom>
              <a:avLst/>
              <a:gdLst/>
              <a:ahLst/>
              <a:cxnLst/>
              <a:rect l="l" t="t" r="r" b="b"/>
              <a:pathLst>
                <a:path w="337185" h="364489">
                  <a:moveTo>
                    <a:pt x="336844" y="0"/>
                  </a:moveTo>
                  <a:lnTo>
                    <a:pt x="0" y="0"/>
                  </a:lnTo>
                  <a:lnTo>
                    <a:pt x="0" y="363898"/>
                  </a:lnTo>
                  <a:lnTo>
                    <a:pt x="336844" y="363898"/>
                  </a:lnTo>
                  <a:lnTo>
                    <a:pt x="336844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1" name="object 51"/>
            <p:cNvSpPr/>
            <p:nvPr/>
          </p:nvSpPr>
          <p:spPr>
            <a:xfrm>
              <a:off x="5918543" y="5070665"/>
              <a:ext cx="337185" cy="364490"/>
            </a:xfrm>
            <a:custGeom>
              <a:avLst/>
              <a:gdLst/>
              <a:ahLst/>
              <a:cxnLst/>
              <a:rect l="l" t="t" r="r" b="b"/>
              <a:pathLst>
                <a:path w="337185" h="364489">
                  <a:moveTo>
                    <a:pt x="0" y="363898"/>
                  </a:moveTo>
                  <a:lnTo>
                    <a:pt x="336844" y="363898"/>
                  </a:lnTo>
                  <a:lnTo>
                    <a:pt x="336844" y="0"/>
                  </a:lnTo>
                  <a:lnTo>
                    <a:pt x="0" y="0"/>
                  </a:lnTo>
                  <a:lnTo>
                    <a:pt x="0" y="363898"/>
                  </a:lnTo>
                  <a:close/>
                </a:path>
              </a:pathLst>
            </a:custGeom>
            <a:ln w="8318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2" name="object 5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27254" y="5208327"/>
              <a:ext cx="118526" cy="76062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6289247" y="5070665"/>
              <a:ext cx="336550" cy="364490"/>
            </a:xfrm>
            <a:custGeom>
              <a:avLst/>
              <a:gdLst/>
              <a:ahLst/>
              <a:cxnLst/>
              <a:rect l="l" t="t" r="r" b="b"/>
              <a:pathLst>
                <a:path w="336550" h="364489">
                  <a:moveTo>
                    <a:pt x="335946" y="0"/>
                  </a:moveTo>
                  <a:lnTo>
                    <a:pt x="0" y="0"/>
                  </a:lnTo>
                  <a:lnTo>
                    <a:pt x="0" y="363898"/>
                  </a:lnTo>
                  <a:lnTo>
                    <a:pt x="335946" y="363898"/>
                  </a:lnTo>
                  <a:lnTo>
                    <a:pt x="335946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4" name="object 54"/>
            <p:cNvSpPr/>
            <p:nvPr/>
          </p:nvSpPr>
          <p:spPr>
            <a:xfrm>
              <a:off x="6289247" y="5070665"/>
              <a:ext cx="336550" cy="364490"/>
            </a:xfrm>
            <a:custGeom>
              <a:avLst/>
              <a:gdLst/>
              <a:ahLst/>
              <a:cxnLst/>
              <a:rect l="l" t="t" r="r" b="b"/>
              <a:pathLst>
                <a:path w="336550" h="364489">
                  <a:moveTo>
                    <a:pt x="0" y="363898"/>
                  </a:moveTo>
                  <a:lnTo>
                    <a:pt x="335946" y="363898"/>
                  </a:lnTo>
                  <a:lnTo>
                    <a:pt x="335946" y="0"/>
                  </a:lnTo>
                  <a:lnTo>
                    <a:pt x="0" y="0"/>
                  </a:lnTo>
                  <a:lnTo>
                    <a:pt x="0" y="363898"/>
                  </a:lnTo>
                  <a:close/>
                </a:path>
              </a:pathLst>
            </a:custGeom>
            <a:ln w="8317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5" name="object 5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397963" y="5208327"/>
              <a:ext cx="118514" cy="76062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6726784" y="2269280"/>
              <a:ext cx="337185" cy="364490"/>
            </a:xfrm>
            <a:custGeom>
              <a:avLst/>
              <a:gdLst/>
              <a:ahLst/>
              <a:cxnLst/>
              <a:rect l="l" t="t" r="r" b="b"/>
              <a:pathLst>
                <a:path w="337184" h="364489">
                  <a:moveTo>
                    <a:pt x="336837" y="0"/>
                  </a:moveTo>
                  <a:lnTo>
                    <a:pt x="0" y="0"/>
                  </a:lnTo>
                  <a:lnTo>
                    <a:pt x="0" y="363949"/>
                  </a:lnTo>
                  <a:lnTo>
                    <a:pt x="336837" y="363949"/>
                  </a:lnTo>
                  <a:lnTo>
                    <a:pt x="33683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7" name="object 57"/>
            <p:cNvSpPr/>
            <p:nvPr/>
          </p:nvSpPr>
          <p:spPr>
            <a:xfrm>
              <a:off x="6726784" y="2269280"/>
              <a:ext cx="337185" cy="364490"/>
            </a:xfrm>
            <a:custGeom>
              <a:avLst/>
              <a:gdLst/>
              <a:ahLst/>
              <a:cxnLst/>
              <a:rect l="l" t="t" r="r" b="b"/>
              <a:pathLst>
                <a:path w="337184" h="364489">
                  <a:moveTo>
                    <a:pt x="0" y="363949"/>
                  </a:moveTo>
                  <a:lnTo>
                    <a:pt x="336837" y="363949"/>
                  </a:lnTo>
                  <a:lnTo>
                    <a:pt x="336837" y="0"/>
                  </a:lnTo>
                  <a:lnTo>
                    <a:pt x="0" y="0"/>
                  </a:lnTo>
                  <a:lnTo>
                    <a:pt x="0" y="363949"/>
                  </a:lnTo>
                  <a:close/>
                </a:path>
              </a:pathLst>
            </a:custGeom>
            <a:ln w="8318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8" name="object 5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835500" y="2406980"/>
              <a:ext cx="118514" cy="75074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7097493" y="2269280"/>
              <a:ext cx="337185" cy="364490"/>
            </a:xfrm>
            <a:custGeom>
              <a:avLst/>
              <a:gdLst/>
              <a:ahLst/>
              <a:cxnLst/>
              <a:rect l="l" t="t" r="r" b="b"/>
              <a:pathLst>
                <a:path w="337184" h="364489">
                  <a:moveTo>
                    <a:pt x="336813" y="0"/>
                  </a:moveTo>
                  <a:lnTo>
                    <a:pt x="0" y="0"/>
                  </a:lnTo>
                  <a:lnTo>
                    <a:pt x="0" y="363949"/>
                  </a:lnTo>
                  <a:lnTo>
                    <a:pt x="336813" y="363949"/>
                  </a:lnTo>
                  <a:lnTo>
                    <a:pt x="336813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0" name="object 60"/>
            <p:cNvSpPr/>
            <p:nvPr/>
          </p:nvSpPr>
          <p:spPr>
            <a:xfrm>
              <a:off x="7097493" y="2269280"/>
              <a:ext cx="337185" cy="364490"/>
            </a:xfrm>
            <a:custGeom>
              <a:avLst/>
              <a:gdLst/>
              <a:ahLst/>
              <a:cxnLst/>
              <a:rect l="l" t="t" r="r" b="b"/>
              <a:pathLst>
                <a:path w="337184" h="364489">
                  <a:moveTo>
                    <a:pt x="0" y="363949"/>
                  </a:moveTo>
                  <a:lnTo>
                    <a:pt x="336813" y="363949"/>
                  </a:lnTo>
                  <a:lnTo>
                    <a:pt x="336813" y="0"/>
                  </a:lnTo>
                  <a:lnTo>
                    <a:pt x="0" y="0"/>
                  </a:lnTo>
                  <a:lnTo>
                    <a:pt x="0" y="363949"/>
                  </a:lnTo>
                  <a:close/>
                </a:path>
              </a:pathLst>
            </a:custGeom>
            <a:ln w="8318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1" name="object 6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206162" y="2406980"/>
              <a:ext cx="118526" cy="75074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6726784" y="2668777"/>
              <a:ext cx="337185" cy="365125"/>
            </a:xfrm>
            <a:custGeom>
              <a:avLst/>
              <a:gdLst/>
              <a:ahLst/>
              <a:cxnLst/>
              <a:rect l="l" t="t" r="r" b="b"/>
              <a:pathLst>
                <a:path w="337184" h="365125">
                  <a:moveTo>
                    <a:pt x="336837" y="0"/>
                  </a:moveTo>
                  <a:lnTo>
                    <a:pt x="0" y="0"/>
                  </a:lnTo>
                  <a:lnTo>
                    <a:pt x="0" y="364847"/>
                  </a:lnTo>
                  <a:lnTo>
                    <a:pt x="336837" y="364847"/>
                  </a:lnTo>
                  <a:lnTo>
                    <a:pt x="33683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3" name="object 63"/>
            <p:cNvSpPr/>
            <p:nvPr/>
          </p:nvSpPr>
          <p:spPr>
            <a:xfrm>
              <a:off x="6726784" y="2668777"/>
              <a:ext cx="337185" cy="365125"/>
            </a:xfrm>
            <a:custGeom>
              <a:avLst/>
              <a:gdLst/>
              <a:ahLst/>
              <a:cxnLst/>
              <a:rect l="l" t="t" r="r" b="b"/>
              <a:pathLst>
                <a:path w="337184" h="365125">
                  <a:moveTo>
                    <a:pt x="0" y="364847"/>
                  </a:moveTo>
                  <a:lnTo>
                    <a:pt x="336837" y="364847"/>
                  </a:lnTo>
                  <a:lnTo>
                    <a:pt x="336837" y="0"/>
                  </a:lnTo>
                  <a:lnTo>
                    <a:pt x="0" y="0"/>
                  </a:lnTo>
                  <a:lnTo>
                    <a:pt x="0" y="364847"/>
                  </a:lnTo>
                  <a:close/>
                </a:path>
              </a:pathLst>
            </a:custGeom>
            <a:ln w="8317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4" name="object 6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35500" y="2807376"/>
              <a:ext cx="118514" cy="75074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7097493" y="2668777"/>
              <a:ext cx="337185" cy="365125"/>
            </a:xfrm>
            <a:custGeom>
              <a:avLst/>
              <a:gdLst/>
              <a:ahLst/>
              <a:cxnLst/>
              <a:rect l="l" t="t" r="r" b="b"/>
              <a:pathLst>
                <a:path w="337184" h="365125">
                  <a:moveTo>
                    <a:pt x="336813" y="0"/>
                  </a:moveTo>
                  <a:lnTo>
                    <a:pt x="0" y="0"/>
                  </a:lnTo>
                  <a:lnTo>
                    <a:pt x="0" y="364847"/>
                  </a:lnTo>
                  <a:lnTo>
                    <a:pt x="336813" y="364847"/>
                  </a:lnTo>
                  <a:lnTo>
                    <a:pt x="336813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6" name="object 66"/>
            <p:cNvSpPr/>
            <p:nvPr/>
          </p:nvSpPr>
          <p:spPr>
            <a:xfrm>
              <a:off x="7097493" y="2668777"/>
              <a:ext cx="337185" cy="365125"/>
            </a:xfrm>
            <a:custGeom>
              <a:avLst/>
              <a:gdLst/>
              <a:ahLst/>
              <a:cxnLst/>
              <a:rect l="l" t="t" r="r" b="b"/>
              <a:pathLst>
                <a:path w="337184" h="365125">
                  <a:moveTo>
                    <a:pt x="0" y="364847"/>
                  </a:moveTo>
                  <a:lnTo>
                    <a:pt x="336813" y="364847"/>
                  </a:lnTo>
                  <a:lnTo>
                    <a:pt x="336813" y="0"/>
                  </a:lnTo>
                  <a:lnTo>
                    <a:pt x="0" y="0"/>
                  </a:lnTo>
                  <a:lnTo>
                    <a:pt x="0" y="364847"/>
                  </a:lnTo>
                  <a:close/>
                </a:path>
              </a:pathLst>
            </a:custGeom>
            <a:ln w="8317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7" name="object 6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206162" y="2807376"/>
              <a:ext cx="118526" cy="75074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6726784" y="3069302"/>
              <a:ext cx="337185" cy="363855"/>
            </a:xfrm>
            <a:custGeom>
              <a:avLst/>
              <a:gdLst/>
              <a:ahLst/>
              <a:cxnLst/>
              <a:rect l="l" t="t" r="r" b="b"/>
              <a:pathLst>
                <a:path w="337184" h="363854">
                  <a:moveTo>
                    <a:pt x="336837" y="0"/>
                  </a:moveTo>
                  <a:lnTo>
                    <a:pt x="0" y="0"/>
                  </a:lnTo>
                  <a:lnTo>
                    <a:pt x="0" y="363821"/>
                  </a:lnTo>
                  <a:lnTo>
                    <a:pt x="336837" y="363821"/>
                  </a:lnTo>
                  <a:lnTo>
                    <a:pt x="33683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9" name="object 69"/>
            <p:cNvSpPr/>
            <p:nvPr/>
          </p:nvSpPr>
          <p:spPr>
            <a:xfrm>
              <a:off x="6726784" y="3069302"/>
              <a:ext cx="337185" cy="363855"/>
            </a:xfrm>
            <a:custGeom>
              <a:avLst/>
              <a:gdLst/>
              <a:ahLst/>
              <a:cxnLst/>
              <a:rect l="l" t="t" r="r" b="b"/>
              <a:pathLst>
                <a:path w="337184" h="363854">
                  <a:moveTo>
                    <a:pt x="0" y="363821"/>
                  </a:moveTo>
                  <a:lnTo>
                    <a:pt x="336837" y="363821"/>
                  </a:lnTo>
                  <a:lnTo>
                    <a:pt x="336837" y="0"/>
                  </a:lnTo>
                  <a:lnTo>
                    <a:pt x="0" y="0"/>
                  </a:lnTo>
                  <a:lnTo>
                    <a:pt x="0" y="363821"/>
                  </a:lnTo>
                  <a:close/>
                </a:path>
              </a:pathLst>
            </a:custGeom>
            <a:ln w="8318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70" name="object 7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835500" y="3207900"/>
              <a:ext cx="118514" cy="75074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7097493" y="3069302"/>
              <a:ext cx="337185" cy="363855"/>
            </a:xfrm>
            <a:custGeom>
              <a:avLst/>
              <a:gdLst/>
              <a:ahLst/>
              <a:cxnLst/>
              <a:rect l="l" t="t" r="r" b="b"/>
              <a:pathLst>
                <a:path w="337184" h="363854">
                  <a:moveTo>
                    <a:pt x="336813" y="0"/>
                  </a:moveTo>
                  <a:lnTo>
                    <a:pt x="0" y="0"/>
                  </a:lnTo>
                  <a:lnTo>
                    <a:pt x="0" y="363821"/>
                  </a:lnTo>
                  <a:lnTo>
                    <a:pt x="336813" y="363821"/>
                  </a:lnTo>
                  <a:lnTo>
                    <a:pt x="336813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2" name="object 72"/>
            <p:cNvSpPr/>
            <p:nvPr/>
          </p:nvSpPr>
          <p:spPr>
            <a:xfrm>
              <a:off x="7097493" y="3069302"/>
              <a:ext cx="337185" cy="363855"/>
            </a:xfrm>
            <a:custGeom>
              <a:avLst/>
              <a:gdLst/>
              <a:ahLst/>
              <a:cxnLst/>
              <a:rect l="l" t="t" r="r" b="b"/>
              <a:pathLst>
                <a:path w="337184" h="363854">
                  <a:moveTo>
                    <a:pt x="0" y="363821"/>
                  </a:moveTo>
                  <a:lnTo>
                    <a:pt x="336813" y="363821"/>
                  </a:lnTo>
                  <a:lnTo>
                    <a:pt x="336813" y="0"/>
                  </a:lnTo>
                  <a:lnTo>
                    <a:pt x="0" y="0"/>
                  </a:lnTo>
                  <a:lnTo>
                    <a:pt x="0" y="363821"/>
                  </a:lnTo>
                  <a:close/>
                </a:path>
              </a:pathLst>
            </a:custGeom>
            <a:ln w="8318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73" name="object 7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206162" y="3207900"/>
              <a:ext cx="118526" cy="75074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6726784" y="3469698"/>
              <a:ext cx="337185" cy="364490"/>
            </a:xfrm>
            <a:custGeom>
              <a:avLst/>
              <a:gdLst/>
              <a:ahLst/>
              <a:cxnLst/>
              <a:rect l="l" t="t" r="r" b="b"/>
              <a:pathLst>
                <a:path w="337184" h="364489">
                  <a:moveTo>
                    <a:pt x="336837" y="0"/>
                  </a:moveTo>
                  <a:lnTo>
                    <a:pt x="0" y="0"/>
                  </a:lnTo>
                  <a:lnTo>
                    <a:pt x="0" y="363949"/>
                  </a:lnTo>
                  <a:lnTo>
                    <a:pt x="336837" y="363949"/>
                  </a:lnTo>
                  <a:lnTo>
                    <a:pt x="33683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5" name="object 75"/>
            <p:cNvSpPr/>
            <p:nvPr/>
          </p:nvSpPr>
          <p:spPr>
            <a:xfrm>
              <a:off x="6726784" y="3469698"/>
              <a:ext cx="337185" cy="364490"/>
            </a:xfrm>
            <a:custGeom>
              <a:avLst/>
              <a:gdLst/>
              <a:ahLst/>
              <a:cxnLst/>
              <a:rect l="l" t="t" r="r" b="b"/>
              <a:pathLst>
                <a:path w="337184" h="364489">
                  <a:moveTo>
                    <a:pt x="0" y="363949"/>
                  </a:moveTo>
                  <a:lnTo>
                    <a:pt x="336837" y="363949"/>
                  </a:lnTo>
                  <a:lnTo>
                    <a:pt x="336837" y="0"/>
                  </a:lnTo>
                  <a:lnTo>
                    <a:pt x="0" y="0"/>
                  </a:lnTo>
                  <a:lnTo>
                    <a:pt x="0" y="363949"/>
                  </a:lnTo>
                  <a:close/>
                </a:path>
              </a:pathLst>
            </a:custGeom>
            <a:ln w="8318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76" name="object 7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835500" y="3607398"/>
              <a:ext cx="118514" cy="76100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7097493" y="3469698"/>
              <a:ext cx="337185" cy="364490"/>
            </a:xfrm>
            <a:custGeom>
              <a:avLst/>
              <a:gdLst/>
              <a:ahLst/>
              <a:cxnLst/>
              <a:rect l="l" t="t" r="r" b="b"/>
              <a:pathLst>
                <a:path w="337184" h="364489">
                  <a:moveTo>
                    <a:pt x="336813" y="0"/>
                  </a:moveTo>
                  <a:lnTo>
                    <a:pt x="0" y="0"/>
                  </a:lnTo>
                  <a:lnTo>
                    <a:pt x="0" y="363949"/>
                  </a:lnTo>
                  <a:lnTo>
                    <a:pt x="336813" y="363949"/>
                  </a:lnTo>
                  <a:lnTo>
                    <a:pt x="336813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8" name="object 78"/>
            <p:cNvSpPr/>
            <p:nvPr/>
          </p:nvSpPr>
          <p:spPr>
            <a:xfrm>
              <a:off x="7097493" y="3469698"/>
              <a:ext cx="337185" cy="364490"/>
            </a:xfrm>
            <a:custGeom>
              <a:avLst/>
              <a:gdLst/>
              <a:ahLst/>
              <a:cxnLst/>
              <a:rect l="l" t="t" r="r" b="b"/>
              <a:pathLst>
                <a:path w="337184" h="364489">
                  <a:moveTo>
                    <a:pt x="0" y="363949"/>
                  </a:moveTo>
                  <a:lnTo>
                    <a:pt x="336813" y="363949"/>
                  </a:lnTo>
                  <a:lnTo>
                    <a:pt x="336813" y="0"/>
                  </a:lnTo>
                  <a:lnTo>
                    <a:pt x="0" y="0"/>
                  </a:lnTo>
                  <a:lnTo>
                    <a:pt x="0" y="363949"/>
                  </a:lnTo>
                  <a:close/>
                </a:path>
              </a:pathLst>
            </a:custGeom>
            <a:ln w="8318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79" name="object 7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206162" y="3607398"/>
              <a:ext cx="118526" cy="76100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6726784" y="3869195"/>
              <a:ext cx="337185" cy="365125"/>
            </a:xfrm>
            <a:custGeom>
              <a:avLst/>
              <a:gdLst/>
              <a:ahLst/>
              <a:cxnLst/>
              <a:rect l="l" t="t" r="r" b="b"/>
              <a:pathLst>
                <a:path w="337184" h="365125">
                  <a:moveTo>
                    <a:pt x="336837" y="0"/>
                  </a:moveTo>
                  <a:lnTo>
                    <a:pt x="0" y="0"/>
                  </a:lnTo>
                  <a:lnTo>
                    <a:pt x="0" y="364847"/>
                  </a:lnTo>
                  <a:lnTo>
                    <a:pt x="336837" y="364847"/>
                  </a:lnTo>
                  <a:lnTo>
                    <a:pt x="33683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1" name="object 81"/>
            <p:cNvSpPr/>
            <p:nvPr/>
          </p:nvSpPr>
          <p:spPr>
            <a:xfrm>
              <a:off x="6726784" y="3869195"/>
              <a:ext cx="337185" cy="365125"/>
            </a:xfrm>
            <a:custGeom>
              <a:avLst/>
              <a:gdLst/>
              <a:ahLst/>
              <a:cxnLst/>
              <a:rect l="l" t="t" r="r" b="b"/>
              <a:pathLst>
                <a:path w="337184" h="365125">
                  <a:moveTo>
                    <a:pt x="0" y="364847"/>
                  </a:moveTo>
                  <a:lnTo>
                    <a:pt x="336837" y="364847"/>
                  </a:lnTo>
                  <a:lnTo>
                    <a:pt x="336837" y="0"/>
                  </a:lnTo>
                  <a:lnTo>
                    <a:pt x="0" y="0"/>
                  </a:lnTo>
                  <a:lnTo>
                    <a:pt x="0" y="364847"/>
                  </a:lnTo>
                  <a:close/>
                </a:path>
              </a:pathLst>
            </a:custGeom>
            <a:ln w="8317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2" name="object 8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835500" y="4007922"/>
              <a:ext cx="118514" cy="75972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7097493" y="3869195"/>
              <a:ext cx="337185" cy="365125"/>
            </a:xfrm>
            <a:custGeom>
              <a:avLst/>
              <a:gdLst/>
              <a:ahLst/>
              <a:cxnLst/>
              <a:rect l="l" t="t" r="r" b="b"/>
              <a:pathLst>
                <a:path w="337184" h="365125">
                  <a:moveTo>
                    <a:pt x="336813" y="0"/>
                  </a:moveTo>
                  <a:lnTo>
                    <a:pt x="0" y="0"/>
                  </a:lnTo>
                  <a:lnTo>
                    <a:pt x="0" y="364847"/>
                  </a:lnTo>
                  <a:lnTo>
                    <a:pt x="336813" y="364847"/>
                  </a:lnTo>
                  <a:lnTo>
                    <a:pt x="336813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4" name="object 84"/>
            <p:cNvSpPr/>
            <p:nvPr/>
          </p:nvSpPr>
          <p:spPr>
            <a:xfrm>
              <a:off x="7097493" y="3869195"/>
              <a:ext cx="337185" cy="365125"/>
            </a:xfrm>
            <a:custGeom>
              <a:avLst/>
              <a:gdLst/>
              <a:ahLst/>
              <a:cxnLst/>
              <a:rect l="l" t="t" r="r" b="b"/>
              <a:pathLst>
                <a:path w="337184" h="365125">
                  <a:moveTo>
                    <a:pt x="0" y="364847"/>
                  </a:moveTo>
                  <a:lnTo>
                    <a:pt x="336813" y="364847"/>
                  </a:lnTo>
                  <a:lnTo>
                    <a:pt x="336813" y="0"/>
                  </a:lnTo>
                  <a:lnTo>
                    <a:pt x="0" y="0"/>
                  </a:lnTo>
                  <a:lnTo>
                    <a:pt x="0" y="364847"/>
                  </a:lnTo>
                  <a:close/>
                </a:path>
              </a:pathLst>
            </a:custGeom>
            <a:ln w="8317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5" name="object 8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206162" y="4007922"/>
              <a:ext cx="118526" cy="75972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6726784" y="4269720"/>
              <a:ext cx="337185" cy="364490"/>
            </a:xfrm>
            <a:custGeom>
              <a:avLst/>
              <a:gdLst/>
              <a:ahLst/>
              <a:cxnLst/>
              <a:rect l="l" t="t" r="r" b="b"/>
              <a:pathLst>
                <a:path w="337184" h="364489">
                  <a:moveTo>
                    <a:pt x="336837" y="0"/>
                  </a:moveTo>
                  <a:lnTo>
                    <a:pt x="0" y="0"/>
                  </a:lnTo>
                  <a:lnTo>
                    <a:pt x="0" y="363949"/>
                  </a:lnTo>
                  <a:lnTo>
                    <a:pt x="336837" y="363949"/>
                  </a:lnTo>
                  <a:lnTo>
                    <a:pt x="33683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7" name="object 87"/>
            <p:cNvSpPr/>
            <p:nvPr/>
          </p:nvSpPr>
          <p:spPr>
            <a:xfrm>
              <a:off x="6726784" y="4269720"/>
              <a:ext cx="337185" cy="364490"/>
            </a:xfrm>
            <a:custGeom>
              <a:avLst/>
              <a:gdLst/>
              <a:ahLst/>
              <a:cxnLst/>
              <a:rect l="l" t="t" r="r" b="b"/>
              <a:pathLst>
                <a:path w="337184" h="364489">
                  <a:moveTo>
                    <a:pt x="0" y="363949"/>
                  </a:moveTo>
                  <a:lnTo>
                    <a:pt x="336837" y="363949"/>
                  </a:lnTo>
                  <a:lnTo>
                    <a:pt x="336837" y="0"/>
                  </a:lnTo>
                  <a:lnTo>
                    <a:pt x="0" y="0"/>
                  </a:lnTo>
                  <a:lnTo>
                    <a:pt x="0" y="363949"/>
                  </a:lnTo>
                  <a:close/>
                </a:path>
              </a:pathLst>
            </a:custGeom>
            <a:ln w="8318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8" name="object 8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835500" y="4408318"/>
              <a:ext cx="118514" cy="76100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7097493" y="4269720"/>
              <a:ext cx="337185" cy="364490"/>
            </a:xfrm>
            <a:custGeom>
              <a:avLst/>
              <a:gdLst/>
              <a:ahLst/>
              <a:cxnLst/>
              <a:rect l="l" t="t" r="r" b="b"/>
              <a:pathLst>
                <a:path w="337184" h="364489">
                  <a:moveTo>
                    <a:pt x="336813" y="0"/>
                  </a:moveTo>
                  <a:lnTo>
                    <a:pt x="0" y="0"/>
                  </a:lnTo>
                  <a:lnTo>
                    <a:pt x="0" y="363949"/>
                  </a:lnTo>
                  <a:lnTo>
                    <a:pt x="336813" y="363949"/>
                  </a:lnTo>
                  <a:lnTo>
                    <a:pt x="336813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0" name="object 90"/>
            <p:cNvSpPr/>
            <p:nvPr/>
          </p:nvSpPr>
          <p:spPr>
            <a:xfrm>
              <a:off x="7097493" y="4269720"/>
              <a:ext cx="337185" cy="364490"/>
            </a:xfrm>
            <a:custGeom>
              <a:avLst/>
              <a:gdLst/>
              <a:ahLst/>
              <a:cxnLst/>
              <a:rect l="l" t="t" r="r" b="b"/>
              <a:pathLst>
                <a:path w="337184" h="364489">
                  <a:moveTo>
                    <a:pt x="0" y="363949"/>
                  </a:moveTo>
                  <a:lnTo>
                    <a:pt x="336813" y="363949"/>
                  </a:lnTo>
                  <a:lnTo>
                    <a:pt x="336813" y="0"/>
                  </a:lnTo>
                  <a:lnTo>
                    <a:pt x="0" y="0"/>
                  </a:lnTo>
                  <a:lnTo>
                    <a:pt x="0" y="363949"/>
                  </a:lnTo>
                  <a:close/>
                </a:path>
              </a:pathLst>
            </a:custGeom>
            <a:ln w="8318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1" name="object 9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206162" y="4408318"/>
              <a:ext cx="118526" cy="76100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6726784" y="4670244"/>
              <a:ext cx="337185" cy="363855"/>
            </a:xfrm>
            <a:custGeom>
              <a:avLst/>
              <a:gdLst/>
              <a:ahLst/>
              <a:cxnLst/>
              <a:rect l="l" t="t" r="r" b="b"/>
              <a:pathLst>
                <a:path w="337184" h="363854">
                  <a:moveTo>
                    <a:pt x="336837" y="0"/>
                  </a:moveTo>
                  <a:lnTo>
                    <a:pt x="0" y="0"/>
                  </a:lnTo>
                  <a:lnTo>
                    <a:pt x="0" y="363847"/>
                  </a:lnTo>
                  <a:lnTo>
                    <a:pt x="336837" y="363847"/>
                  </a:lnTo>
                  <a:lnTo>
                    <a:pt x="33683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3" name="object 93"/>
            <p:cNvSpPr/>
            <p:nvPr/>
          </p:nvSpPr>
          <p:spPr>
            <a:xfrm>
              <a:off x="6726784" y="4670244"/>
              <a:ext cx="337185" cy="363855"/>
            </a:xfrm>
            <a:custGeom>
              <a:avLst/>
              <a:gdLst/>
              <a:ahLst/>
              <a:cxnLst/>
              <a:rect l="l" t="t" r="r" b="b"/>
              <a:pathLst>
                <a:path w="337184" h="363854">
                  <a:moveTo>
                    <a:pt x="0" y="363847"/>
                  </a:moveTo>
                  <a:lnTo>
                    <a:pt x="336837" y="363847"/>
                  </a:lnTo>
                  <a:lnTo>
                    <a:pt x="336837" y="0"/>
                  </a:lnTo>
                  <a:lnTo>
                    <a:pt x="0" y="0"/>
                  </a:lnTo>
                  <a:lnTo>
                    <a:pt x="0" y="363847"/>
                  </a:lnTo>
                  <a:close/>
                </a:path>
              </a:pathLst>
            </a:custGeom>
            <a:ln w="8318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4" name="object 9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835500" y="4807854"/>
              <a:ext cx="118514" cy="76049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7097493" y="4670244"/>
              <a:ext cx="337185" cy="363855"/>
            </a:xfrm>
            <a:custGeom>
              <a:avLst/>
              <a:gdLst/>
              <a:ahLst/>
              <a:cxnLst/>
              <a:rect l="l" t="t" r="r" b="b"/>
              <a:pathLst>
                <a:path w="337184" h="363854">
                  <a:moveTo>
                    <a:pt x="336813" y="0"/>
                  </a:moveTo>
                  <a:lnTo>
                    <a:pt x="0" y="0"/>
                  </a:lnTo>
                  <a:lnTo>
                    <a:pt x="0" y="363847"/>
                  </a:lnTo>
                  <a:lnTo>
                    <a:pt x="336813" y="363847"/>
                  </a:lnTo>
                  <a:lnTo>
                    <a:pt x="336813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6" name="object 96"/>
            <p:cNvSpPr/>
            <p:nvPr/>
          </p:nvSpPr>
          <p:spPr>
            <a:xfrm>
              <a:off x="7097493" y="4670244"/>
              <a:ext cx="337185" cy="363855"/>
            </a:xfrm>
            <a:custGeom>
              <a:avLst/>
              <a:gdLst/>
              <a:ahLst/>
              <a:cxnLst/>
              <a:rect l="l" t="t" r="r" b="b"/>
              <a:pathLst>
                <a:path w="337184" h="363854">
                  <a:moveTo>
                    <a:pt x="0" y="363847"/>
                  </a:moveTo>
                  <a:lnTo>
                    <a:pt x="336813" y="363847"/>
                  </a:lnTo>
                  <a:lnTo>
                    <a:pt x="336813" y="0"/>
                  </a:lnTo>
                  <a:lnTo>
                    <a:pt x="0" y="0"/>
                  </a:lnTo>
                  <a:lnTo>
                    <a:pt x="0" y="363847"/>
                  </a:lnTo>
                  <a:close/>
                </a:path>
              </a:pathLst>
            </a:custGeom>
            <a:ln w="8318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7" name="object 9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206162" y="4807854"/>
              <a:ext cx="118526" cy="76049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6726784" y="5070665"/>
              <a:ext cx="337185" cy="364490"/>
            </a:xfrm>
            <a:custGeom>
              <a:avLst/>
              <a:gdLst/>
              <a:ahLst/>
              <a:cxnLst/>
              <a:rect l="l" t="t" r="r" b="b"/>
              <a:pathLst>
                <a:path w="337184" h="364489">
                  <a:moveTo>
                    <a:pt x="336837" y="0"/>
                  </a:moveTo>
                  <a:lnTo>
                    <a:pt x="0" y="0"/>
                  </a:lnTo>
                  <a:lnTo>
                    <a:pt x="0" y="363898"/>
                  </a:lnTo>
                  <a:lnTo>
                    <a:pt x="336837" y="363898"/>
                  </a:lnTo>
                  <a:lnTo>
                    <a:pt x="33683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9" name="object 99"/>
            <p:cNvSpPr/>
            <p:nvPr/>
          </p:nvSpPr>
          <p:spPr>
            <a:xfrm>
              <a:off x="6726784" y="5070665"/>
              <a:ext cx="337185" cy="364490"/>
            </a:xfrm>
            <a:custGeom>
              <a:avLst/>
              <a:gdLst/>
              <a:ahLst/>
              <a:cxnLst/>
              <a:rect l="l" t="t" r="r" b="b"/>
              <a:pathLst>
                <a:path w="337184" h="364489">
                  <a:moveTo>
                    <a:pt x="0" y="363898"/>
                  </a:moveTo>
                  <a:lnTo>
                    <a:pt x="336837" y="363898"/>
                  </a:lnTo>
                  <a:lnTo>
                    <a:pt x="336837" y="0"/>
                  </a:lnTo>
                  <a:lnTo>
                    <a:pt x="0" y="0"/>
                  </a:lnTo>
                  <a:lnTo>
                    <a:pt x="0" y="363898"/>
                  </a:lnTo>
                  <a:close/>
                </a:path>
              </a:pathLst>
            </a:custGeom>
            <a:ln w="8318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00" name="object 10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835500" y="5208327"/>
              <a:ext cx="118514" cy="76062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7097493" y="5070665"/>
              <a:ext cx="337185" cy="364490"/>
            </a:xfrm>
            <a:custGeom>
              <a:avLst/>
              <a:gdLst/>
              <a:ahLst/>
              <a:cxnLst/>
              <a:rect l="l" t="t" r="r" b="b"/>
              <a:pathLst>
                <a:path w="337184" h="364489">
                  <a:moveTo>
                    <a:pt x="336813" y="0"/>
                  </a:moveTo>
                  <a:lnTo>
                    <a:pt x="0" y="0"/>
                  </a:lnTo>
                  <a:lnTo>
                    <a:pt x="0" y="363898"/>
                  </a:lnTo>
                  <a:lnTo>
                    <a:pt x="336813" y="363898"/>
                  </a:lnTo>
                  <a:lnTo>
                    <a:pt x="336813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097493" y="5070665"/>
              <a:ext cx="337185" cy="364490"/>
            </a:xfrm>
            <a:custGeom>
              <a:avLst/>
              <a:gdLst/>
              <a:ahLst/>
              <a:cxnLst/>
              <a:rect l="l" t="t" r="r" b="b"/>
              <a:pathLst>
                <a:path w="337184" h="364489">
                  <a:moveTo>
                    <a:pt x="0" y="363898"/>
                  </a:moveTo>
                  <a:lnTo>
                    <a:pt x="336813" y="363898"/>
                  </a:lnTo>
                  <a:lnTo>
                    <a:pt x="336813" y="0"/>
                  </a:lnTo>
                  <a:lnTo>
                    <a:pt x="0" y="0"/>
                  </a:lnTo>
                  <a:lnTo>
                    <a:pt x="0" y="363898"/>
                  </a:lnTo>
                  <a:close/>
                </a:path>
              </a:pathLst>
            </a:custGeom>
            <a:ln w="8318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03" name="object 10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206162" y="5208327"/>
              <a:ext cx="118526" cy="76062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7535018" y="2269280"/>
              <a:ext cx="539750" cy="167640"/>
            </a:xfrm>
            <a:custGeom>
              <a:avLst/>
              <a:gdLst/>
              <a:ahLst/>
              <a:cxnLst/>
              <a:rect l="l" t="t" r="r" b="b"/>
              <a:pathLst>
                <a:path w="539750" h="167639">
                  <a:moveTo>
                    <a:pt x="539187" y="0"/>
                  </a:moveTo>
                  <a:lnTo>
                    <a:pt x="0" y="0"/>
                  </a:lnTo>
                  <a:lnTo>
                    <a:pt x="0" y="167473"/>
                  </a:lnTo>
                  <a:lnTo>
                    <a:pt x="539187" y="167473"/>
                  </a:lnTo>
                  <a:lnTo>
                    <a:pt x="539187" y="0"/>
                  </a:lnTo>
                  <a:close/>
                </a:path>
              </a:pathLst>
            </a:custGeom>
            <a:solidFill>
              <a:srgbClr val="97D0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535018" y="2269280"/>
              <a:ext cx="539750" cy="167640"/>
            </a:xfrm>
            <a:custGeom>
              <a:avLst/>
              <a:gdLst/>
              <a:ahLst/>
              <a:cxnLst/>
              <a:rect l="l" t="t" r="r" b="b"/>
              <a:pathLst>
                <a:path w="539750" h="167639">
                  <a:moveTo>
                    <a:pt x="0" y="167473"/>
                  </a:moveTo>
                  <a:lnTo>
                    <a:pt x="539187" y="167473"/>
                  </a:lnTo>
                  <a:lnTo>
                    <a:pt x="539187" y="0"/>
                  </a:lnTo>
                  <a:lnTo>
                    <a:pt x="0" y="0"/>
                  </a:lnTo>
                  <a:lnTo>
                    <a:pt x="0" y="167473"/>
                  </a:lnTo>
                  <a:close/>
                </a:path>
              </a:pathLst>
            </a:custGeom>
            <a:ln w="8609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06" name="object 10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676703" y="2308806"/>
              <a:ext cx="260211" cy="75972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8175748" y="2269280"/>
              <a:ext cx="538480" cy="764540"/>
            </a:xfrm>
            <a:custGeom>
              <a:avLst/>
              <a:gdLst/>
              <a:ahLst/>
              <a:cxnLst/>
              <a:rect l="l" t="t" r="r" b="b"/>
              <a:pathLst>
                <a:path w="538479" h="764539">
                  <a:moveTo>
                    <a:pt x="538237" y="0"/>
                  </a:moveTo>
                  <a:lnTo>
                    <a:pt x="0" y="0"/>
                  </a:lnTo>
                  <a:lnTo>
                    <a:pt x="0" y="764345"/>
                  </a:lnTo>
                  <a:lnTo>
                    <a:pt x="538237" y="764345"/>
                  </a:lnTo>
                  <a:lnTo>
                    <a:pt x="538237" y="0"/>
                  </a:lnTo>
                  <a:close/>
                </a:path>
              </a:pathLst>
            </a:custGeom>
            <a:solidFill>
              <a:srgbClr val="B5CA8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175748" y="2269280"/>
              <a:ext cx="538480" cy="764540"/>
            </a:xfrm>
            <a:custGeom>
              <a:avLst/>
              <a:gdLst/>
              <a:ahLst/>
              <a:cxnLst/>
              <a:rect l="l" t="t" r="r" b="b"/>
              <a:pathLst>
                <a:path w="538479" h="764539">
                  <a:moveTo>
                    <a:pt x="0" y="764345"/>
                  </a:moveTo>
                  <a:lnTo>
                    <a:pt x="538237" y="764345"/>
                  </a:lnTo>
                  <a:lnTo>
                    <a:pt x="538237" y="0"/>
                  </a:lnTo>
                  <a:lnTo>
                    <a:pt x="0" y="0"/>
                  </a:lnTo>
                  <a:lnTo>
                    <a:pt x="0" y="764345"/>
                  </a:lnTo>
                  <a:close/>
                </a:path>
              </a:pathLst>
            </a:custGeom>
            <a:ln w="8234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09" name="object 10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354013" y="2607178"/>
              <a:ext cx="177314" cy="75074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8175749" y="3069302"/>
              <a:ext cx="538480" cy="764540"/>
            </a:xfrm>
            <a:custGeom>
              <a:avLst/>
              <a:gdLst/>
              <a:ahLst/>
              <a:cxnLst/>
              <a:rect l="l" t="t" r="r" b="b"/>
              <a:pathLst>
                <a:path w="538479" h="764539">
                  <a:moveTo>
                    <a:pt x="538237" y="0"/>
                  </a:moveTo>
                  <a:lnTo>
                    <a:pt x="0" y="0"/>
                  </a:lnTo>
                  <a:lnTo>
                    <a:pt x="0" y="764345"/>
                  </a:lnTo>
                  <a:lnTo>
                    <a:pt x="538237" y="764345"/>
                  </a:lnTo>
                  <a:lnTo>
                    <a:pt x="538237" y="0"/>
                  </a:lnTo>
                  <a:close/>
                </a:path>
              </a:pathLst>
            </a:custGeom>
            <a:solidFill>
              <a:srgbClr val="B5CA8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175749" y="3069302"/>
              <a:ext cx="538480" cy="764540"/>
            </a:xfrm>
            <a:custGeom>
              <a:avLst/>
              <a:gdLst/>
              <a:ahLst/>
              <a:cxnLst/>
              <a:rect l="l" t="t" r="r" b="b"/>
              <a:pathLst>
                <a:path w="538479" h="764539">
                  <a:moveTo>
                    <a:pt x="0" y="764345"/>
                  </a:moveTo>
                  <a:lnTo>
                    <a:pt x="538237" y="764345"/>
                  </a:lnTo>
                  <a:lnTo>
                    <a:pt x="538237" y="0"/>
                  </a:lnTo>
                  <a:lnTo>
                    <a:pt x="0" y="0"/>
                  </a:lnTo>
                  <a:lnTo>
                    <a:pt x="0" y="764345"/>
                  </a:lnTo>
                  <a:close/>
                </a:path>
              </a:pathLst>
            </a:custGeom>
            <a:ln w="8234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12" name="object 11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354013" y="3407200"/>
              <a:ext cx="177314" cy="75972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8175749" y="3869195"/>
              <a:ext cx="538480" cy="764540"/>
            </a:xfrm>
            <a:custGeom>
              <a:avLst/>
              <a:gdLst/>
              <a:ahLst/>
              <a:cxnLst/>
              <a:rect l="l" t="t" r="r" b="b"/>
              <a:pathLst>
                <a:path w="538479" h="764539">
                  <a:moveTo>
                    <a:pt x="538237" y="0"/>
                  </a:moveTo>
                  <a:lnTo>
                    <a:pt x="0" y="0"/>
                  </a:lnTo>
                  <a:lnTo>
                    <a:pt x="0" y="764473"/>
                  </a:lnTo>
                  <a:lnTo>
                    <a:pt x="538237" y="764473"/>
                  </a:lnTo>
                  <a:lnTo>
                    <a:pt x="538237" y="0"/>
                  </a:lnTo>
                  <a:close/>
                </a:path>
              </a:pathLst>
            </a:custGeom>
            <a:solidFill>
              <a:srgbClr val="B5CA8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175749" y="3869195"/>
              <a:ext cx="538480" cy="764540"/>
            </a:xfrm>
            <a:custGeom>
              <a:avLst/>
              <a:gdLst/>
              <a:ahLst/>
              <a:cxnLst/>
              <a:rect l="l" t="t" r="r" b="b"/>
              <a:pathLst>
                <a:path w="538479" h="764539">
                  <a:moveTo>
                    <a:pt x="0" y="764473"/>
                  </a:moveTo>
                  <a:lnTo>
                    <a:pt x="538237" y="764473"/>
                  </a:lnTo>
                  <a:lnTo>
                    <a:pt x="538237" y="0"/>
                  </a:lnTo>
                  <a:lnTo>
                    <a:pt x="0" y="0"/>
                  </a:lnTo>
                  <a:lnTo>
                    <a:pt x="0" y="764473"/>
                  </a:lnTo>
                  <a:close/>
                </a:path>
              </a:pathLst>
            </a:custGeom>
            <a:ln w="8234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15" name="object 11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354013" y="4208120"/>
              <a:ext cx="177314" cy="76100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8175749" y="4670244"/>
              <a:ext cx="538480" cy="764540"/>
            </a:xfrm>
            <a:custGeom>
              <a:avLst/>
              <a:gdLst/>
              <a:ahLst/>
              <a:cxnLst/>
              <a:rect l="l" t="t" r="r" b="b"/>
              <a:pathLst>
                <a:path w="538479" h="764539">
                  <a:moveTo>
                    <a:pt x="538237" y="0"/>
                  </a:moveTo>
                  <a:lnTo>
                    <a:pt x="0" y="0"/>
                  </a:lnTo>
                  <a:lnTo>
                    <a:pt x="0" y="764319"/>
                  </a:lnTo>
                  <a:lnTo>
                    <a:pt x="538237" y="764319"/>
                  </a:lnTo>
                  <a:lnTo>
                    <a:pt x="538237" y="0"/>
                  </a:lnTo>
                  <a:close/>
                </a:path>
              </a:pathLst>
            </a:custGeom>
            <a:solidFill>
              <a:srgbClr val="B5CA8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175749" y="4670244"/>
              <a:ext cx="538480" cy="764540"/>
            </a:xfrm>
            <a:custGeom>
              <a:avLst/>
              <a:gdLst/>
              <a:ahLst/>
              <a:cxnLst/>
              <a:rect l="l" t="t" r="r" b="b"/>
              <a:pathLst>
                <a:path w="538479" h="764539">
                  <a:moveTo>
                    <a:pt x="0" y="764319"/>
                  </a:moveTo>
                  <a:lnTo>
                    <a:pt x="538237" y="764319"/>
                  </a:lnTo>
                  <a:lnTo>
                    <a:pt x="538237" y="0"/>
                  </a:lnTo>
                  <a:lnTo>
                    <a:pt x="0" y="0"/>
                  </a:lnTo>
                  <a:lnTo>
                    <a:pt x="0" y="764319"/>
                  </a:lnTo>
                  <a:close/>
                </a:path>
              </a:pathLst>
            </a:custGeom>
            <a:ln w="8234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18" name="object 11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354013" y="5008091"/>
              <a:ext cx="177314" cy="76062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>
            <a:xfrm>
              <a:off x="5918542" y="1978479"/>
              <a:ext cx="2795905" cy="217804"/>
            </a:xfrm>
            <a:custGeom>
              <a:avLst/>
              <a:gdLst/>
              <a:ahLst/>
              <a:cxnLst/>
              <a:rect l="l" t="t" r="r" b="b"/>
              <a:pathLst>
                <a:path w="2795904" h="217805">
                  <a:moveTo>
                    <a:pt x="2795443" y="0"/>
                  </a:moveTo>
                  <a:lnTo>
                    <a:pt x="0" y="0"/>
                  </a:lnTo>
                  <a:lnTo>
                    <a:pt x="0" y="217651"/>
                  </a:lnTo>
                  <a:lnTo>
                    <a:pt x="2795443" y="217651"/>
                  </a:lnTo>
                  <a:lnTo>
                    <a:pt x="2795443" y="0"/>
                  </a:lnTo>
                  <a:close/>
                </a:path>
              </a:pathLst>
            </a:custGeom>
            <a:solidFill>
              <a:srgbClr val="F9CCA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918542" y="1978479"/>
              <a:ext cx="2795905" cy="217804"/>
            </a:xfrm>
            <a:custGeom>
              <a:avLst/>
              <a:gdLst/>
              <a:ahLst/>
              <a:cxnLst/>
              <a:rect l="l" t="t" r="r" b="b"/>
              <a:pathLst>
                <a:path w="2795904" h="217805">
                  <a:moveTo>
                    <a:pt x="0" y="217651"/>
                  </a:moveTo>
                  <a:lnTo>
                    <a:pt x="2795443" y="217651"/>
                  </a:lnTo>
                  <a:lnTo>
                    <a:pt x="2795443" y="0"/>
                  </a:lnTo>
                  <a:lnTo>
                    <a:pt x="0" y="0"/>
                  </a:lnTo>
                  <a:lnTo>
                    <a:pt x="0" y="217651"/>
                  </a:lnTo>
                  <a:close/>
                </a:path>
              </a:pathLst>
            </a:custGeom>
            <a:ln w="8662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1" name="object 12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056496" y="2044955"/>
              <a:ext cx="523059" cy="94324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5918543" y="5506764"/>
              <a:ext cx="2795905" cy="219075"/>
            </a:xfrm>
            <a:custGeom>
              <a:avLst/>
              <a:gdLst/>
              <a:ahLst/>
              <a:cxnLst/>
              <a:rect l="l" t="t" r="r" b="b"/>
              <a:pathLst>
                <a:path w="2795904" h="219075">
                  <a:moveTo>
                    <a:pt x="2795443" y="0"/>
                  </a:moveTo>
                  <a:lnTo>
                    <a:pt x="0" y="0"/>
                  </a:lnTo>
                  <a:lnTo>
                    <a:pt x="0" y="218523"/>
                  </a:lnTo>
                  <a:lnTo>
                    <a:pt x="2795443" y="218523"/>
                  </a:lnTo>
                  <a:lnTo>
                    <a:pt x="2795443" y="0"/>
                  </a:lnTo>
                  <a:close/>
                </a:path>
              </a:pathLst>
            </a:custGeom>
            <a:solidFill>
              <a:srgbClr val="F8B57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918543" y="5506764"/>
              <a:ext cx="2795905" cy="219075"/>
            </a:xfrm>
            <a:custGeom>
              <a:avLst/>
              <a:gdLst/>
              <a:ahLst/>
              <a:cxnLst/>
              <a:rect l="l" t="t" r="r" b="b"/>
              <a:pathLst>
                <a:path w="2795904" h="219075">
                  <a:moveTo>
                    <a:pt x="0" y="218523"/>
                  </a:moveTo>
                  <a:lnTo>
                    <a:pt x="2795443" y="218523"/>
                  </a:lnTo>
                  <a:lnTo>
                    <a:pt x="2795443" y="0"/>
                  </a:lnTo>
                  <a:lnTo>
                    <a:pt x="0" y="0"/>
                  </a:lnTo>
                  <a:lnTo>
                    <a:pt x="0" y="218523"/>
                  </a:lnTo>
                  <a:close/>
                </a:path>
              </a:pathLst>
            </a:custGeom>
            <a:ln w="8662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4" name="object 12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739266" y="5572225"/>
              <a:ext cx="1153112" cy="95299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5918543" y="5761875"/>
              <a:ext cx="2795905" cy="217804"/>
            </a:xfrm>
            <a:custGeom>
              <a:avLst/>
              <a:gdLst/>
              <a:ahLst/>
              <a:cxnLst/>
              <a:rect l="l" t="t" r="r" b="b"/>
              <a:pathLst>
                <a:path w="2795904" h="217804">
                  <a:moveTo>
                    <a:pt x="2795443" y="0"/>
                  </a:moveTo>
                  <a:lnTo>
                    <a:pt x="0" y="0"/>
                  </a:lnTo>
                  <a:lnTo>
                    <a:pt x="0" y="217563"/>
                  </a:lnTo>
                  <a:lnTo>
                    <a:pt x="2795443" y="217563"/>
                  </a:lnTo>
                  <a:lnTo>
                    <a:pt x="2795443" y="0"/>
                  </a:lnTo>
                  <a:close/>
                </a:path>
              </a:pathLst>
            </a:custGeom>
            <a:solidFill>
              <a:srgbClr val="F8B57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918543" y="5761875"/>
              <a:ext cx="2795905" cy="217804"/>
            </a:xfrm>
            <a:custGeom>
              <a:avLst/>
              <a:gdLst/>
              <a:ahLst/>
              <a:cxnLst/>
              <a:rect l="l" t="t" r="r" b="b"/>
              <a:pathLst>
                <a:path w="2795904" h="217804">
                  <a:moveTo>
                    <a:pt x="0" y="217563"/>
                  </a:moveTo>
                  <a:lnTo>
                    <a:pt x="2795443" y="217563"/>
                  </a:lnTo>
                  <a:lnTo>
                    <a:pt x="2795443" y="0"/>
                  </a:lnTo>
                  <a:lnTo>
                    <a:pt x="0" y="0"/>
                  </a:lnTo>
                  <a:lnTo>
                    <a:pt x="0" y="217563"/>
                  </a:lnTo>
                  <a:close/>
                </a:path>
              </a:pathLst>
            </a:custGeom>
            <a:ln w="8662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7" name="object 12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979858" y="5827337"/>
              <a:ext cx="671905" cy="75087"/>
            </a:xfrm>
            <a:prstGeom prst="rect">
              <a:avLst/>
            </a:prstGeom>
          </p:spPr>
        </p:pic>
        <p:sp>
          <p:nvSpPr>
            <p:cNvPr id="128" name="object 128"/>
            <p:cNvSpPr/>
            <p:nvPr/>
          </p:nvSpPr>
          <p:spPr>
            <a:xfrm>
              <a:off x="5918542" y="1759031"/>
              <a:ext cx="1380490" cy="182245"/>
            </a:xfrm>
            <a:custGeom>
              <a:avLst/>
              <a:gdLst/>
              <a:ahLst/>
              <a:cxnLst/>
              <a:rect l="l" t="t" r="r" b="b"/>
              <a:pathLst>
                <a:path w="1380490" h="182244">
                  <a:moveTo>
                    <a:pt x="1380373" y="0"/>
                  </a:moveTo>
                  <a:lnTo>
                    <a:pt x="0" y="0"/>
                  </a:lnTo>
                  <a:lnTo>
                    <a:pt x="0" y="181974"/>
                  </a:lnTo>
                  <a:lnTo>
                    <a:pt x="1380373" y="181974"/>
                  </a:lnTo>
                  <a:lnTo>
                    <a:pt x="1380373" y="0"/>
                  </a:lnTo>
                  <a:close/>
                </a:path>
              </a:pathLst>
            </a:custGeom>
            <a:solidFill>
              <a:srgbClr val="FBF87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918542" y="1759031"/>
              <a:ext cx="1380490" cy="182245"/>
            </a:xfrm>
            <a:custGeom>
              <a:avLst/>
              <a:gdLst/>
              <a:ahLst/>
              <a:cxnLst/>
              <a:rect l="l" t="t" r="r" b="b"/>
              <a:pathLst>
                <a:path w="1380490" h="182244">
                  <a:moveTo>
                    <a:pt x="0" y="181974"/>
                  </a:moveTo>
                  <a:lnTo>
                    <a:pt x="1380373" y="181974"/>
                  </a:lnTo>
                  <a:lnTo>
                    <a:pt x="1380373" y="0"/>
                  </a:lnTo>
                  <a:lnTo>
                    <a:pt x="0" y="0"/>
                  </a:lnTo>
                  <a:lnTo>
                    <a:pt x="0" y="181974"/>
                  </a:lnTo>
                  <a:close/>
                </a:path>
              </a:pathLst>
            </a:custGeom>
            <a:ln w="865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0" name="object 13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333806" y="1808183"/>
              <a:ext cx="355554" cy="93297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729456" y="1808183"/>
              <a:ext cx="160402" cy="74047"/>
            </a:xfrm>
            <a:prstGeom prst="rect">
              <a:avLst/>
            </a:prstGeom>
          </p:spPr>
        </p:pic>
        <p:sp>
          <p:nvSpPr>
            <p:cNvPr id="132" name="object 132"/>
            <p:cNvSpPr/>
            <p:nvPr/>
          </p:nvSpPr>
          <p:spPr>
            <a:xfrm>
              <a:off x="7333595" y="1759031"/>
              <a:ext cx="1380490" cy="182245"/>
            </a:xfrm>
            <a:custGeom>
              <a:avLst/>
              <a:gdLst/>
              <a:ahLst/>
              <a:cxnLst/>
              <a:rect l="l" t="t" r="r" b="b"/>
              <a:pathLst>
                <a:path w="1380490" h="182244">
                  <a:moveTo>
                    <a:pt x="1380390" y="0"/>
                  </a:moveTo>
                  <a:lnTo>
                    <a:pt x="0" y="0"/>
                  </a:lnTo>
                  <a:lnTo>
                    <a:pt x="0" y="181974"/>
                  </a:lnTo>
                  <a:lnTo>
                    <a:pt x="1380390" y="181974"/>
                  </a:lnTo>
                  <a:lnTo>
                    <a:pt x="1380390" y="0"/>
                  </a:lnTo>
                  <a:close/>
                </a:path>
              </a:pathLst>
            </a:custGeom>
            <a:solidFill>
              <a:srgbClr val="FBF87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333595" y="1759031"/>
              <a:ext cx="1380490" cy="182245"/>
            </a:xfrm>
            <a:custGeom>
              <a:avLst/>
              <a:gdLst/>
              <a:ahLst/>
              <a:cxnLst/>
              <a:rect l="l" t="t" r="r" b="b"/>
              <a:pathLst>
                <a:path w="1380490" h="182244">
                  <a:moveTo>
                    <a:pt x="0" y="181974"/>
                  </a:moveTo>
                  <a:lnTo>
                    <a:pt x="1380390" y="181974"/>
                  </a:lnTo>
                  <a:lnTo>
                    <a:pt x="1380390" y="0"/>
                  </a:lnTo>
                  <a:lnTo>
                    <a:pt x="0" y="0"/>
                  </a:lnTo>
                  <a:lnTo>
                    <a:pt x="0" y="181974"/>
                  </a:lnTo>
                  <a:close/>
                </a:path>
              </a:pathLst>
            </a:custGeom>
            <a:ln w="865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4" name="object 134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747961" y="1808183"/>
              <a:ext cx="355578" cy="93297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8143682" y="1808183"/>
              <a:ext cx="160331" cy="74047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914214" y="1537180"/>
              <a:ext cx="1389030" cy="190631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329267" y="1537180"/>
              <a:ext cx="1389047" cy="190631"/>
            </a:xfrm>
            <a:prstGeom prst="rect">
              <a:avLst/>
            </a:prstGeom>
          </p:spPr>
        </p:pic>
        <p:sp>
          <p:nvSpPr>
            <p:cNvPr id="138" name="object 138"/>
            <p:cNvSpPr/>
            <p:nvPr/>
          </p:nvSpPr>
          <p:spPr>
            <a:xfrm>
              <a:off x="5918542" y="1322959"/>
              <a:ext cx="2795905" cy="182245"/>
            </a:xfrm>
            <a:custGeom>
              <a:avLst/>
              <a:gdLst/>
              <a:ahLst/>
              <a:cxnLst/>
              <a:rect l="l" t="t" r="r" b="b"/>
              <a:pathLst>
                <a:path w="2795904" h="182244">
                  <a:moveTo>
                    <a:pt x="2795443" y="0"/>
                  </a:moveTo>
                  <a:lnTo>
                    <a:pt x="0" y="0"/>
                  </a:lnTo>
                  <a:lnTo>
                    <a:pt x="0" y="181974"/>
                  </a:lnTo>
                  <a:lnTo>
                    <a:pt x="2795443" y="181974"/>
                  </a:lnTo>
                  <a:lnTo>
                    <a:pt x="2795443" y="0"/>
                  </a:lnTo>
                  <a:close/>
                </a:path>
              </a:pathLst>
            </a:custGeom>
            <a:solidFill>
              <a:srgbClr val="AEC2D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918542" y="1322959"/>
              <a:ext cx="2795905" cy="182245"/>
            </a:xfrm>
            <a:custGeom>
              <a:avLst/>
              <a:gdLst/>
              <a:ahLst/>
              <a:cxnLst/>
              <a:rect l="l" t="t" r="r" b="b"/>
              <a:pathLst>
                <a:path w="2795904" h="182244">
                  <a:moveTo>
                    <a:pt x="0" y="181974"/>
                  </a:moveTo>
                  <a:lnTo>
                    <a:pt x="2795443" y="181974"/>
                  </a:lnTo>
                  <a:lnTo>
                    <a:pt x="2795443" y="0"/>
                  </a:lnTo>
                  <a:lnTo>
                    <a:pt x="0" y="0"/>
                  </a:lnTo>
                  <a:lnTo>
                    <a:pt x="0" y="181974"/>
                  </a:lnTo>
                  <a:close/>
                </a:path>
              </a:pathLst>
            </a:custGeom>
            <a:ln w="8663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40" name="object 14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6954905" y="1370186"/>
              <a:ext cx="726311" cy="75972"/>
            </a:xfrm>
            <a:prstGeom prst="rect">
              <a:avLst/>
            </a:prstGeom>
          </p:spPr>
        </p:pic>
        <p:sp>
          <p:nvSpPr>
            <p:cNvPr id="141" name="object 141"/>
            <p:cNvSpPr/>
            <p:nvPr/>
          </p:nvSpPr>
          <p:spPr>
            <a:xfrm>
              <a:off x="7535018" y="2465628"/>
              <a:ext cx="539750" cy="167640"/>
            </a:xfrm>
            <a:custGeom>
              <a:avLst/>
              <a:gdLst/>
              <a:ahLst/>
              <a:cxnLst/>
              <a:rect l="l" t="t" r="r" b="b"/>
              <a:pathLst>
                <a:path w="539750" h="167639">
                  <a:moveTo>
                    <a:pt x="539187" y="0"/>
                  </a:moveTo>
                  <a:lnTo>
                    <a:pt x="0" y="0"/>
                  </a:lnTo>
                  <a:lnTo>
                    <a:pt x="0" y="167601"/>
                  </a:lnTo>
                  <a:lnTo>
                    <a:pt x="539187" y="167601"/>
                  </a:lnTo>
                  <a:lnTo>
                    <a:pt x="539187" y="0"/>
                  </a:lnTo>
                  <a:close/>
                </a:path>
              </a:pathLst>
            </a:custGeom>
            <a:solidFill>
              <a:srgbClr val="97D0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535018" y="2465628"/>
              <a:ext cx="539750" cy="167640"/>
            </a:xfrm>
            <a:custGeom>
              <a:avLst/>
              <a:gdLst/>
              <a:ahLst/>
              <a:cxnLst/>
              <a:rect l="l" t="t" r="r" b="b"/>
              <a:pathLst>
                <a:path w="539750" h="167639">
                  <a:moveTo>
                    <a:pt x="0" y="167601"/>
                  </a:moveTo>
                  <a:lnTo>
                    <a:pt x="539187" y="167601"/>
                  </a:lnTo>
                  <a:lnTo>
                    <a:pt x="539187" y="0"/>
                  </a:lnTo>
                  <a:lnTo>
                    <a:pt x="0" y="0"/>
                  </a:lnTo>
                  <a:lnTo>
                    <a:pt x="0" y="167601"/>
                  </a:lnTo>
                  <a:close/>
                </a:path>
              </a:pathLst>
            </a:custGeom>
            <a:ln w="8609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43" name="object 143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7676703" y="2505154"/>
              <a:ext cx="260211" cy="75972"/>
            </a:xfrm>
            <a:prstGeom prst="rect">
              <a:avLst/>
            </a:prstGeom>
          </p:spPr>
        </p:pic>
        <p:sp>
          <p:nvSpPr>
            <p:cNvPr id="144" name="object 144"/>
            <p:cNvSpPr/>
            <p:nvPr/>
          </p:nvSpPr>
          <p:spPr>
            <a:xfrm>
              <a:off x="7535018" y="2668777"/>
              <a:ext cx="539750" cy="168910"/>
            </a:xfrm>
            <a:custGeom>
              <a:avLst/>
              <a:gdLst/>
              <a:ahLst/>
              <a:cxnLst/>
              <a:rect l="l" t="t" r="r" b="b"/>
              <a:pathLst>
                <a:path w="539750" h="168910">
                  <a:moveTo>
                    <a:pt x="539187" y="0"/>
                  </a:moveTo>
                  <a:lnTo>
                    <a:pt x="0" y="0"/>
                  </a:lnTo>
                  <a:lnTo>
                    <a:pt x="0" y="168499"/>
                  </a:lnTo>
                  <a:lnTo>
                    <a:pt x="539187" y="168499"/>
                  </a:lnTo>
                  <a:lnTo>
                    <a:pt x="539187" y="0"/>
                  </a:lnTo>
                  <a:close/>
                </a:path>
              </a:pathLst>
            </a:custGeom>
            <a:solidFill>
              <a:srgbClr val="97D0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535018" y="2668777"/>
              <a:ext cx="539750" cy="168910"/>
            </a:xfrm>
            <a:custGeom>
              <a:avLst/>
              <a:gdLst/>
              <a:ahLst/>
              <a:cxnLst/>
              <a:rect l="l" t="t" r="r" b="b"/>
              <a:pathLst>
                <a:path w="539750" h="168910">
                  <a:moveTo>
                    <a:pt x="0" y="168499"/>
                  </a:moveTo>
                  <a:lnTo>
                    <a:pt x="539187" y="168499"/>
                  </a:lnTo>
                  <a:lnTo>
                    <a:pt x="539187" y="0"/>
                  </a:lnTo>
                  <a:lnTo>
                    <a:pt x="0" y="0"/>
                  </a:lnTo>
                  <a:lnTo>
                    <a:pt x="0" y="168499"/>
                  </a:lnTo>
                  <a:close/>
                </a:path>
              </a:pathLst>
            </a:custGeom>
            <a:ln w="8608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46" name="object 146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7676703" y="2708304"/>
              <a:ext cx="260211" cy="75972"/>
            </a:xfrm>
            <a:prstGeom prst="rect">
              <a:avLst/>
            </a:prstGeom>
          </p:spPr>
        </p:pic>
        <p:sp>
          <p:nvSpPr>
            <p:cNvPr id="147" name="object 147"/>
            <p:cNvSpPr/>
            <p:nvPr/>
          </p:nvSpPr>
          <p:spPr>
            <a:xfrm>
              <a:off x="7535018" y="2865125"/>
              <a:ext cx="539750" cy="168910"/>
            </a:xfrm>
            <a:custGeom>
              <a:avLst/>
              <a:gdLst/>
              <a:ahLst/>
              <a:cxnLst/>
              <a:rect l="l" t="t" r="r" b="b"/>
              <a:pathLst>
                <a:path w="539750" h="168910">
                  <a:moveTo>
                    <a:pt x="539187" y="0"/>
                  </a:moveTo>
                  <a:lnTo>
                    <a:pt x="0" y="0"/>
                  </a:lnTo>
                  <a:lnTo>
                    <a:pt x="0" y="168499"/>
                  </a:lnTo>
                  <a:lnTo>
                    <a:pt x="539187" y="168499"/>
                  </a:lnTo>
                  <a:lnTo>
                    <a:pt x="539187" y="0"/>
                  </a:lnTo>
                  <a:close/>
                </a:path>
              </a:pathLst>
            </a:custGeom>
            <a:solidFill>
              <a:srgbClr val="97D0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535018" y="2865125"/>
              <a:ext cx="539750" cy="168910"/>
            </a:xfrm>
            <a:custGeom>
              <a:avLst/>
              <a:gdLst/>
              <a:ahLst/>
              <a:cxnLst/>
              <a:rect l="l" t="t" r="r" b="b"/>
              <a:pathLst>
                <a:path w="539750" h="168910">
                  <a:moveTo>
                    <a:pt x="0" y="168499"/>
                  </a:moveTo>
                  <a:lnTo>
                    <a:pt x="539187" y="168499"/>
                  </a:lnTo>
                  <a:lnTo>
                    <a:pt x="539187" y="0"/>
                  </a:lnTo>
                  <a:lnTo>
                    <a:pt x="0" y="0"/>
                  </a:lnTo>
                  <a:lnTo>
                    <a:pt x="0" y="168499"/>
                  </a:lnTo>
                  <a:close/>
                </a:path>
              </a:pathLst>
            </a:custGeom>
            <a:ln w="8608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49" name="object 149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7676703" y="2905550"/>
              <a:ext cx="260211" cy="76100"/>
            </a:xfrm>
            <a:prstGeom prst="rect">
              <a:avLst/>
            </a:prstGeom>
          </p:spPr>
        </p:pic>
        <p:sp>
          <p:nvSpPr>
            <p:cNvPr id="150" name="object 150"/>
            <p:cNvSpPr/>
            <p:nvPr/>
          </p:nvSpPr>
          <p:spPr>
            <a:xfrm>
              <a:off x="7535018" y="3069302"/>
              <a:ext cx="539750" cy="167640"/>
            </a:xfrm>
            <a:custGeom>
              <a:avLst/>
              <a:gdLst/>
              <a:ahLst/>
              <a:cxnLst/>
              <a:rect l="l" t="t" r="r" b="b"/>
              <a:pathLst>
                <a:path w="539750" h="167639">
                  <a:moveTo>
                    <a:pt x="539187" y="0"/>
                  </a:moveTo>
                  <a:lnTo>
                    <a:pt x="0" y="0"/>
                  </a:lnTo>
                  <a:lnTo>
                    <a:pt x="0" y="167473"/>
                  </a:lnTo>
                  <a:lnTo>
                    <a:pt x="539187" y="167473"/>
                  </a:lnTo>
                  <a:lnTo>
                    <a:pt x="539187" y="0"/>
                  </a:lnTo>
                  <a:close/>
                </a:path>
              </a:pathLst>
            </a:custGeom>
            <a:solidFill>
              <a:srgbClr val="97D0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535018" y="3069302"/>
              <a:ext cx="539750" cy="167640"/>
            </a:xfrm>
            <a:custGeom>
              <a:avLst/>
              <a:gdLst/>
              <a:ahLst/>
              <a:cxnLst/>
              <a:rect l="l" t="t" r="r" b="b"/>
              <a:pathLst>
                <a:path w="539750" h="167639">
                  <a:moveTo>
                    <a:pt x="0" y="167473"/>
                  </a:moveTo>
                  <a:lnTo>
                    <a:pt x="539187" y="167473"/>
                  </a:lnTo>
                  <a:lnTo>
                    <a:pt x="539187" y="0"/>
                  </a:lnTo>
                  <a:lnTo>
                    <a:pt x="0" y="0"/>
                  </a:lnTo>
                  <a:lnTo>
                    <a:pt x="0" y="167473"/>
                  </a:lnTo>
                  <a:close/>
                </a:path>
              </a:pathLst>
            </a:custGeom>
            <a:ln w="8609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52" name="object 152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7676703" y="3108699"/>
              <a:ext cx="260211" cy="76100"/>
            </a:xfrm>
            <a:prstGeom prst="rect">
              <a:avLst/>
            </a:prstGeom>
          </p:spPr>
        </p:pic>
        <p:sp>
          <p:nvSpPr>
            <p:cNvPr id="153" name="object 153"/>
            <p:cNvSpPr/>
            <p:nvPr/>
          </p:nvSpPr>
          <p:spPr>
            <a:xfrm>
              <a:off x="7535018" y="3265650"/>
              <a:ext cx="539750" cy="167640"/>
            </a:xfrm>
            <a:custGeom>
              <a:avLst/>
              <a:gdLst/>
              <a:ahLst/>
              <a:cxnLst/>
              <a:rect l="l" t="t" r="r" b="b"/>
              <a:pathLst>
                <a:path w="539750" h="167639">
                  <a:moveTo>
                    <a:pt x="539187" y="0"/>
                  </a:moveTo>
                  <a:lnTo>
                    <a:pt x="0" y="0"/>
                  </a:lnTo>
                  <a:lnTo>
                    <a:pt x="0" y="167473"/>
                  </a:lnTo>
                  <a:lnTo>
                    <a:pt x="539187" y="167473"/>
                  </a:lnTo>
                  <a:lnTo>
                    <a:pt x="539187" y="0"/>
                  </a:lnTo>
                  <a:close/>
                </a:path>
              </a:pathLst>
            </a:custGeom>
            <a:solidFill>
              <a:srgbClr val="97D0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535018" y="3265650"/>
              <a:ext cx="539750" cy="167640"/>
            </a:xfrm>
            <a:custGeom>
              <a:avLst/>
              <a:gdLst/>
              <a:ahLst/>
              <a:cxnLst/>
              <a:rect l="l" t="t" r="r" b="b"/>
              <a:pathLst>
                <a:path w="539750" h="167639">
                  <a:moveTo>
                    <a:pt x="0" y="167473"/>
                  </a:moveTo>
                  <a:lnTo>
                    <a:pt x="539187" y="167473"/>
                  </a:lnTo>
                  <a:lnTo>
                    <a:pt x="539187" y="0"/>
                  </a:lnTo>
                  <a:lnTo>
                    <a:pt x="0" y="0"/>
                  </a:lnTo>
                  <a:lnTo>
                    <a:pt x="0" y="167473"/>
                  </a:lnTo>
                  <a:close/>
                </a:path>
              </a:pathLst>
            </a:custGeom>
            <a:ln w="8609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55" name="object 155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7676703" y="3305176"/>
              <a:ext cx="260211" cy="75972"/>
            </a:xfrm>
            <a:prstGeom prst="rect">
              <a:avLst/>
            </a:prstGeom>
          </p:spPr>
        </p:pic>
        <p:sp>
          <p:nvSpPr>
            <p:cNvPr id="156" name="object 156"/>
            <p:cNvSpPr/>
            <p:nvPr/>
          </p:nvSpPr>
          <p:spPr>
            <a:xfrm>
              <a:off x="7535018" y="3469698"/>
              <a:ext cx="539750" cy="167640"/>
            </a:xfrm>
            <a:custGeom>
              <a:avLst/>
              <a:gdLst/>
              <a:ahLst/>
              <a:cxnLst/>
              <a:rect l="l" t="t" r="r" b="b"/>
              <a:pathLst>
                <a:path w="539750" h="167639">
                  <a:moveTo>
                    <a:pt x="539187" y="0"/>
                  </a:moveTo>
                  <a:lnTo>
                    <a:pt x="0" y="0"/>
                  </a:lnTo>
                  <a:lnTo>
                    <a:pt x="0" y="167601"/>
                  </a:lnTo>
                  <a:lnTo>
                    <a:pt x="539187" y="167601"/>
                  </a:lnTo>
                  <a:lnTo>
                    <a:pt x="539187" y="0"/>
                  </a:lnTo>
                  <a:close/>
                </a:path>
              </a:pathLst>
            </a:custGeom>
            <a:solidFill>
              <a:srgbClr val="97D0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535018" y="3469698"/>
              <a:ext cx="539750" cy="167640"/>
            </a:xfrm>
            <a:custGeom>
              <a:avLst/>
              <a:gdLst/>
              <a:ahLst/>
              <a:cxnLst/>
              <a:rect l="l" t="t" r="r" b="b"/>
              <a:pathLst>
                <a:path w="539750" h="167639">
                  <a:moveTo>
                    <a:pt x="0" y="167601"/>
                  </a:moveTo>
                  <a:lnTo>
                    <a:pt x="539187" y="167601"/>
                  </a:lnTo>
                  <a:lnTo>
                    <a:pt x="539187" y="0"/>
                  </a:lnTo>
                  <a:lnTo>
                    <a:pt x="0" y="0"/>
                  </a:lnTo>
                  <a:lnTo>
                    <a:pt x="0" y="167601"/>
                  </a:lnTo>
                  <a:close/>
                </a:path>
              </a:pathLst>
            </a:custGeom>
            <a:ln w="8609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58" name="object 158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7676703" y="3509224"/>
              <a:ext cx="260211" cy="75972"/>
            </a:xfrm>
            <a:prstGeom prst="rect">
              <a:avLst/>
            </a:prstGeom>
          </p:spPr>
        </p:pic>
        <p:sp>
          <p:nvSpPr>
            <p:cNvPr id="159" name="object 159"/>
            <p:cNvSpPr/>
            <p:nvPr/>
          </p:nvSpPr>
          <p:spPr>
            <a:xfrm>
              <a:off x="7535018" y="3666174"/>
              <a:ext cx="539750" cy="167640"/>
            </a:xfrm>
            <a:custGeom>
              <a:avLst/>
              <a:gdLst/>
              <a:ahLst/>
              <a:cxnLst/>
              <a:rect l="l" t="t" r="r" b="b"/>
              <a:pathLst>
                <a:path w="539750" h="167639">
                  <a:moveTo>
                    <a:pt x="539187" y="0"/>
                  </a:moveTo>
                  <a:lnTo>
                    <a:pt x="0" y="0"/>
                  </a:lnTo>
                  <a:lnTo>
                    <a:pt x="0" y="167473"/>
                  </a:lnTo>
                  <a:lnTo>
                    <a:pt x="539187" y="167473"/>
                  </a:lnTo>
                  <a:lnTo>
                    <a:pt x="539187" y="0"/>
                  </a:lnTo>
                  <a:close/>
                </a:path>
              </a:pathLst>
            </a:custGeom>
            <a:solidFill>
              <a:srgbClr val="97D0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0" name="object 160"/>
            <p:cNvSpPr/>
            <p:nvPr/>
          </p:nvSpPr>
          <p:spPr>
            <a:xfrm>
              <a:off x="7535018" y="3666174"/>
              <a:ext cx="539750" cy="167640"/>
            </a:xfrm>
            <a:custGeom>
              <a:avLst/>
              <a:gdLst/>
              <a:ahLst/>
              <a:cxnLst/>
              <a:rect l="l" t="t" r="r" b="b"/>
              <a:pathLst>
                <a:path w="539750" h="167639">
                  <a:moveTo>
                    <a:pt x="0" y="167473"/>
                  </a:moveTo>
                  <a:lnTo>
                    <a:pt x="539187" y="167473"/>
                  </a:lnTo>
                  <a:lnTo>
                    <a:pt x="539187" y="0"/>
                  </a:lnTo>
                  <a:lnTo>
                    <a:pt x="0" y="0"/>
                  </a:lnTo>
                  <a:lnTo>
                    <a:pt x="0" y="167473"/>
                  </a:lnTo>
                  <a:close/>
                </a:path>
              </a:pathLst>
            </a:custGeom>
            <a:ln w="8609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61" name="object 161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7676704" y="3705572"/>
              <a:ext cx="260211" cy="76100"/>
            </a:xfrm>
            <a:prstGeom prst="rect">
              <a:avLst/>
            </a:prstGeom>
          </p:spPr>
        </p:pic>
        <p:sp>
          <p:nvSpPr>
            <p:cNvPr id="162" name="object 162"/>
            <p:cNvSpPr/>
            <p:nvPr/>
          </p:nvSpPr>
          <p:spPr>
            <a:xfrm>
              <a:off x="7535018" y="3869195"/>
              <a:ext cx="539750" cy="168910"/>
            </a:xfrm>
            <a:custGeom>
              <a:avLst/>
              <a:gdLst/>
              <a:ahLst/>
              <a:cxnLst/>
              <a:rect l="l" t="t" r="r" b="b"/>
              <a:pathLst>
                <a:path w="539750" h="168910">
                  <a:moveTo>
                    <a:pt x="539187" y="0"/>
                  </a:moveTo>
                  <a:lnTo>
                    <a:pt x="0" y="0"/>
                  </a:lnTo>
                  <a:lnTo>
                    <a:pt x="0" y="168499"/>
                  </a:lnTo>
                  <a:lnTo>
                    <a:pt x="539187" y="168499"/>
                  </a:lnTo>
                  <a:lnTo>
                    <a:pt x="539187" y="0"/>
                  </a:lnTo>
                  <a:close/>
                </a:path>
              </a:pathLst>
            </a:custGeom>
            <a:solidFill>
              <a:srgbClr val="97D0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3" name="object 163"/>
            <p:cNvSpPr/>
            <p:nvPr/>
          </p:nvSpPr>
          <p:spPr>
            <a:xfrm>
              <a:off x="7535018" y="3869195"/>
              <a:ext cx="539750" cy="168910"/>
            </a:xfrm>
            <a:custGeom>
              <a:avLst/>
              <a:gdLst/>
              <a:ahLst/>
              <a:cxnLst/>
              <a:rect l="l" t="t" r="r" b="b"/>
              <a:pathLst>
                <a:path w="539750" h="168910">
                  <a:moveTo>
                    <a:pt x="0" y="168499"/>
                  </a:moveTo>
                  <a:lnTo>
                    <a:pt x="539187" y="168499"/>
                  </a:lnTo>
                  <a:lnTo>
                    <a:pt x="539187" y="0"/>
                  </a:lnTo>
                  <a:lnTo>
                    <a:pt x="0" y="0"/>
                  </a:lnTo>
                  <a:lnTo>
                    <a:pt x="0" y="168499"/>
                  </a:lnTo>
                  <a:close/>
                </a:path>
              </a:pathLst>
            </a:custGeom>
            <a:ln w="8608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64" name="object 164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7676704" y="3909620"/>
              <a:ext cx="260211" cy="75202"/>
            </a:xfrm>
            <a:prstGeom prst="rect">
              <a:avLst/>
            </a:prstGeom>
          </p:spPr>
        </p:pic>
        <p:sp>
          <p:nvSpPr>
            <p:cNvPr id="165" name="object 165"/>
            <p:cNvSpPr/>
            <p:nvPr/>
          </p:nvSpPr>
          <p:spPr>
            <a:xfrm>
              <a:off x="7535018" y="4065671"/>
              <a:ext cx="539750" cy="168910"/>
            </a:xfrm>
            <a:custGeom>
              <a:avLst/>
              <a:gdLst/>
              <a:ahLst/>
              <a:cxnLst/>
              <a:rect l="l" t="t" r="r" b="b"/>
              <a:pathLst>
                <a:path w="539750" h="168910">
                  <a:moveTo>
                    <a:pt x="539187" y="0"/>
                  </a:moveTo>
                  <a:lnTo>
                    <a:pt x="0" y="0"/>
                  </a:lnTo>
                  <a:lnTo>
                    <a:pt x="0" y="168371"/>
                  </a:lnTo>
                  <a:lnTo>
                    <a:pt x="539187" y="168371"/>
                  </a:lnTo>
                  <a:lnTo>
                    <a:pt x="539187" y="0"/>
                  </a:lnTo>
                  <a:close/>
                </a:path>
              </a:pathLst>
            </a:custGeom>
            <a:solidFill>
              <a:srgbClr val="97D0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6" name="object 166"/>
            <p:cNvSpPr/>
            <p:nvPr/>
          </p:nvSpPr>
          <p:spPr>
            <a:xfrm>
              <a:off x="7535018" y="4065671"/>
              <a:ext cx="539750" cy="168910"/>
            </a:xfrm>
            <a:custGeom>
              <a:avLst/>
              <a:gdLst/>
              <a:ahLst/>
              <a:cxnLst/>
              <a:rect l="l" t="t" r="r" b="b"/>
              <a:pathLst>
                <a:path w="539750" h="168910">
                  <a:moveTo>
                    <a:pt x="0" y="168371"/>
                  </a:moveTo>
                  <a:lnTo>
                    <a:pt x="539187" y="168371"/>
                  </a:lnTo>
                  <a:lnTo>
                    <a:pt x="539187" y="0"/>
                  </a:lnTo>
                  <a:lnTo>
                    <a:pt x="0" y="0"/>
                  </a:lnTo>
                  <a:lnTo>
                    <a:pt x="0" y="168371"/>
                  </a:lnTo>
                  <a:close/>
                </a:path>
              </a:pathLst>
            </a:custGeom>
            <a:ln w="8608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67" name="object 167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7676704" y="4106096"/>
              <a:ext cx="260211" cy="75972"/>
            </a:xfrm>
            <a:prstGeom prst="rect">
              <a:avLst/>
            </a:prstGeom>
          </p:spPr>
        </p:pic>
        <p:sp>
          <p:nvSpPr>
            <p:cNvPr id="168" name="object 168"/>
            <p:cNvSpPr/>
            <p:nvPr/>
          </p:nvSpPr>
          <p:spPr>
            <a:xfrm>
              <a:off x="7535018" y="4269720"/>
              <a:ext cx="539750" cy="167640"/>
            </a:xfrm>
            <a:custGeom>
              <a:avLst/>
              <a:gdLst/>
              <a:ahLst/>
              <a:cxnLst/>
              <a:rect l="l" t="t" r="r" b="b"/>
              <a:pathLst>
                <a:path w="539750" h="167639">
                  <a:moveTo>
                    <a:pt x="539187" y="0"/>
                  </a:moveTo>
                  <a:lnTo>
                    <a:pt x="0" y="0"/>
                  </a:lnTo>
                  <a:lnTo>
                    <a:pt x="0" y="167473"/>
                  </a:lnTo>
                  <a:lnTo>
                    <a:pt x="539187" y="167473"/>
                  </a:lnTo>
                  <a:lnTo>
                    <a:pt x="539187" y="0"/>
                  </a:lnTo>
                  <a:close/>
                </a:path>
              </a:pathLst>
            </a:custGeom>
            <a:solidFill>
              <a:srgbClr val="97D0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9" name="object 169"/>
            <p:cNvSpPr/>
            <p:nvPr/>
          </p:nvSpPr>
          <p:spPr>
            <a:xfrm>
              <a:off x="7535018" y="4269720"/>
              <a:ext cx="539750" cy="167640"/>
            </a:xfrm>
            <a:custGeom>
              <a:avLst/>
              <a:gdLst/>
              <a:ahLst/>
              <a:cxnLst/>
              <a:rect l="l" t="t" r="r" b="b"/>
              <a:pathLst>
                <a:path w="539750" h="167639">
                  <a:moveTo>
                    <a:pt x="0" y="167473"/>
                  </a:moveTo>
                  <a:lnTo>
                    <a:pt x="539187" y="167473"/>
                  </a:lnTo>
                  <a:lnTo>
                    <a:pt x="539187" y="0"/>
                  </a:lnTo>
                  <a:lnTo>
                    <a:pt x="0" y="0"/>
                  </a:lnTo>
                  <a:lnTo>
                    <a:pt x="0" y="167473"/>
                  </a:lnTo>
                  <a:close/>
                </a:path>
              </a:pathLst>
            </a:custGeom>
            <a:ln w="8609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70" name="object 170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7676704" y="4310144"/>
              <a:ext cx="260211" cy="75074"/>
            </a:xfrm>
            <a:prstGeom prst="rect">
              <a:avLst/>
            </a:prstGeom>
          </p:spPr>
        </p:pic>
        <p:sp>
          <p:nvSpPr>
            <p:cNvPr id="171" name="object 171"/>
            <p:cNvSpPr/>
            <p:nvPr/>
          </p:nvSpPr>
          <p:spPr>
            <a:xfrm>
              <a:off x="7535018" y="4466067"/>
              <a:ext cx="539750" cy="167640"/>
            </a:xfrm>
            <a:custGeom>
              <a:avLst/>
              <a:gdLst/>
              <a:ahLst/>
              <a:cxnLst/>
              <a:rect l="l" t="t" r="r" b="b"/>
              <a:pathLst>
                <a:path w="539750" h="167639">
                  <a:moveTo>
                    <a:pt x="539187" y="0"/>
                  </a:moveTo>
                  <a:lnTo>
                    <a:pt x="0" y="0"/>
                  </a:lnTo>
                  <a:lnTo>
                    <a:pt x="0" y="167601"/>
                  </a:lnTo>
                  <a:lnTo>
                    <a:pt x="539187" y="167601"/>
                  </a:lnTo>
                  <a:lnTo>
                    <a:pt x="539187" y="0"/>
                  </a:lnTo>
                  <a:close/>
                </a:path>
              </a:pathLst>
            </a:custGeom>
            <a:solidFill>
              <a:srgbClr val="97D0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2" name="object 172"/>
            <p:cNvSpPr/>
            <p:nvPr/>
          </p:nvSpPr>
          <p:spPr>
            <a:xfrm>
              <a:off x="7535018" y="4466067"/>
              <a:ext cx="539750" cy="167640"/>
            </a:xfrm>
            <a:custGeom>
              <a:avLst/>
              <a:gdLst/>
              <a:ahLst/>
              <a:cxnLst/>
              <a:rect l="l" t="t" r="r" b="b"/>
              <a:pathLst>
                <a:path w="539750" h="167639">
                  <a:moveTo>
                    <a:pt x="0" y="167601"/>
                  </a:moveTo>
                  <a:lnTo>
                    <a:pt x="539187" y="167601"/>
                  </a:lnTo>
                  <a:lnTo>
                    <a:pt x="539187" y="0"/>
                  </a:lnTo>
                  <a:lnTo>
                    <a:pt x="0" y="0"/>
                  </a:lnTo>
                  <a:lnTo>
                    <a:pt x="0" y="167601"/>
                  </a:lnTo>
                  <a:close/>
                </a:path>
              </a:pathLst>
            </a:custGeom>
            <a:ln w="8609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73" name="object 173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7676704" y="4506492"/>
              <a:ext cx="260211" cy="75074"/>
            </a:xfrm>
            <a:prstGeom prst="rect">
              <a:avLst/>
            </a:prstGeom>
          </p:spPr>
        </p:pic>
        <p:sp>
          <p:nvSpPr>
            <p:cNvPr id="174" name="object 174"/>
            <p:cNvSpPr/>
            <p:nvPr/>
          </p:nvSpPr>
          <p:spPr>
            <a:xfrm>
              <a:off x="7535019" y="4670244"/>
              <a:ext cx="539750" cy="167640"/>
            </a:xfrm>
            <a:custGeom>
              <a:avLst/>
              <a:gdLst/>
              <a:ahLst/>
              <a:cxnLst/>
              <a:rect l="l" t="t" r="r" b="b"/>
              <a:pathLst>
                <a:path w="539750" h="167639">
                  <a:moveTo>
                    <a:pt x="539187" y="0"/>
                  </a:moveTo>
                  <a:lnTo>
                    <a:pt x="0" y="0"/>
                  </a:lnTo>
                  <a:lnTo>
                    <a:pt x="0" y="167460"/>
                  </a:lnTo>
                  <a:lnTo>
                    <a:pt x="539187" y="167460"/>
                  </a:lnTo>
                  <a:lnTo>
                    <a:pt x="539187" y="0"/>
                  </a:lnTo>
                  <a:close/>
                </a:path>
              </a:pathLst>
            </a:custGeom>
            <a:solidFill>
              <a:srgbClr val="97D0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5" name="object 175"/>
            <p:cNvSpPr/>
            <p:nvPr/>
          </p:nvSpPr>
          <p:spPr>
            <a:xfrm>
              <a:off x="7535019" y="4670244"/>
              <a:ext cx="539750" cy="167640"/>
            </a:xfrm>
            <a:custGeom>
              <a:avLst/>
              <a:gdLst/>
              <a:ahLst/>
              <a:cxnLst/>
              <a:rect l="l" t="t" r="r" b="b"/>
              <a:pathLst>
                <a:path w="539750" h="167639">
                  <a:moveTo>
                    <a:pt x="0" y="167460"/>
                  </a:moveTo>
                  <a:lnTo>
                    <a:pt x="539187" y="167460"/>
                  </a:lnTo>
                  <a:lnTo>
                    <a:pt x="539187" y="0"/>
                  </a:lnTo>
                  <a:lnTo>
                    <a:pt x="0" y="0"/>
                  </a:lnTo>
                  <a:lnTo>
                    <a:pt x="0" y="167460"/>
                  </a:lnTo>
                  <a:close/>
                </a:path>
              </a:pathLst>
            </a:custGeom>
            <a:ln w="8609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76" name="object 176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7676704" y="4710668"/>
              <a:ext cx="260211" cy="75048"/>
            </a:xfrm>
            <a:prstGeom prst="rect">
              <a:avLst/>
            </a:prstGeom>
          </p:spPr>
        </p:pic>
        <p:sp>
          <p:nvSpPr>
            <p:cNvPr id="177" name="object 177"/>
            <p:cNvSpPr/>
            <p:nvPr/>
          </p:nvSpPr>
          <p:spPr>
            <a:xfrm>
              <a:off x="7535019" y="4866579"/>
              <a:ext cx="539750" cy="167640"/>
            </a:xfrm>
            <a:custGeom>
              <a:avLst/>
              <a:gdLst/>
              <a:ahLst/>
              <a:cxnLst/>
              <a:rect l="l" t="t" r="r" b="b"/>
              <a:pathLst>
                <a:path w="539750" h="167639">
                  <a:moveTo>
                    <a:pt x="539187" y="0"/>
                  </a:moveTo>
                  <a:lnTo>
                    <a:pt x="0" y="0"/>
                  </a:lnTo>
                  <a:lnTo>
                    <a:pt x="0" y="167511"/>
                  </a:lnTo>
                  <a:lnTo>
                    <a:pt x="539187" y="167511"/>
                  </a:lnTo>
                  <a:lnTo>
                    <a:pt x="539187" y="0"/>
                  </a:lnTo>
                  <a:close/>
                </a:path>
              </a:pathLst>
            </a:custGeom>
            <a:solidFill>
              <a:srgbClr val="97D0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8" name="object 178"/>
            <p:cNvSpPr/>
            <p:nvPr/>
          </p:nvSpPr>
          <p:spPr>
            <a:xfrm>
              <a:off x="7535019" y="4866579"/>
              <a:ext cx="539750" cy="167640"/>
            </a:xfrm>
            <a:custGeom>
              <a:avLst/>
              <a:gdLst/>
              <a:ahLst/>
              <a:cxnLst/>
              <a:rect l="l" t="t" r="r" b="b"/>
              <a:pathLst>
                <a:path w="539750" h="167639">
                  <a:moveTo>
                    <a:pt x="0" y="167511"/>
                  </a:moveTo>
                  <a:lnTo>
                    <a:pt x="539187" y="167511"/>
                  </a:lnTo>
                  <a:lnTo>
                    <a:pt x="539187" y="0"/>
                  </a:lnTo>
                  <a:lnTo>
                    <a:pt x="0" y="0"/>
                  </a:lnTo>
                  <a:lnTo>
                    <a:pt x="0" y="167511"/>
                  </a:lnTo>
                  <a:close/>
                </a:path>
              </a:pathLst>
            </a:custGeom>
            <a:ln w="8609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79" name="object 179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676704" y="4907016"/>
              <a:ext cx="260211" cy="75087"/>
            </a:xfrm>
            <a:prstGeom prst="rect">
              <a:avLst/>
            </a:prstGeom>
          </p:spPr>
        </p:pic>
        <p:sp>
          <p:nvSpPr>
            <p:cNvPr id="180" name="object 180"/>
            <p:cNvSpPr/>
            <p:nvPr/>
          </p:nvSpPr>
          <p:spPr>
            <a:xfrm>
              <a:off x="7535019" y="5070665"/>
              <a:ext cx="539750" cy="167640"/>
            </a:xfrm>
            <a:custGeom>
              <a:avLst/>
              <a:gdLst/>
              <a:ahLst/>
              <a:cxnLst/>
              <a:rect l="l" t="t" r="r" b="b"/>
              <a:pathLst>
                <a:path w="539750" h="167639">
                  <a:moveTo>
                    <a:pt x="539187" y="0"/>
                  </a:moveTo>
                  <a:lnTo>
                    <a:pt x="0" y="0"/>
                  </a:lnTo>
                  <a:lnTo>
                    <a:pt x="0" y="167511"/>
                  </a:lnTo>
                  <a:lnTo>
                    <a:pt x="539187" y="167511"/>
                  </a:lnTo>
                  <a:lnTo>
                    <a:pt x="539187" y="0"/>
                  </a:lnTo>
                  <a:close/>
                </a:path>
              </a:pathLst>
            </a:custGeom>
            <a:solidFill>
              <a:srgbClr val="97D0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1" name="object 181"/>
            <p:cNvSpPr/>
            <p:nvPr/>
          </p:nvSpPr>
          <p:spPr>
            <a:xfrm>
              <a:off x="7535019" y="5070665"/>
              <a:ext cx="539750" cy="167640"/>
            </a:xfrm>
            <a:custGeom>
              <a:avLst/>
              <a:gdLst/>
              <a:ahLst/>
              <a:cxnLst/>
              <a:rect l="l" t="t" r="r" b="b"/>
              <a:pathLst>
                <a:path w="539750" h="167639">
                  <a:moveTo>
                    <a:pt x="0" y="167511"/>
                  </a:moveTo>
                  <a:lnTo>
                    <a:pt x="539187" y="167511"/>
                  </a:lnTo>
                  <a:lnTo>
                    <a:pt x="539187" y="0"/>
                  </a:lnTo>
                  <a:lnTo>
                    <a:pt x="0" y="0"/>
                  </a:lnTo>
                  <a:lnTo>
                    <a:pt x="0" y="167511"/>
                  </a:lnTo>
                  <a:close/>
                </a:path>
              </a:pathLst>
            </a:custGeom>
            <a:ln w="8609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82" name="object 182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7676704" y="5110140"/>
              <a:ext cx="260211" cy="75087"/>
            </a:xfrm>
            <a:prstGeom prst="rect">
              <a:avLst/>
            </a:prstGeom>
          </p:spPr>
        </p:pic>
        <p:sp>
          <p:nvSpPr>
            <p:cNvPr id="183" name="object 183"/>
            <p:cNvSpPr/>
            <p:nvPr/>
          </p:nvSpPr>
          <p:spPr>
            <a:xfrm>
              <a:off x="7535019" y="5267052"/>
              <a:ext cx="539750" cy="167640"/>
            </a:xfrm>
            <a:custGeom>
              <a:avLst/>
              <a:gdLst/>
              <a:ahLst/>
              <a:cxnLst/>
              <a:rect l="l" t="t" r="r" b="b"/>
              <a:pathLst>
                <a:path w="539750" h="167639">
                  <a:moveTo>
                    <a:pt x="539187" y="0"/>
                  </a:moveTo>
                  <a:lnTo>
                    <a:pt x="0" y="0"/>
                  </a:lnTo>
                  <a:lnTo>
                    <a:pt x="0" y="167511"/>
                  </a:lnTo>
                  <a:lnTo>
                    <a:pt x="539187" y="167511"/>
                  </a:lnTo>
                  <a:lnTo>
                    <a:pt x="539187" y="0"/>
                  </a:lnTo>
                  <a:close/>
                </a:path>
              </a:pathLst>
            </a:custGeom>
            <a:solidFill>
              <a:srgbClr val="97D0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4" name="object 184"/>
            <p:cNvSpPr/>
            <p:nvPr/>
          </p:nvSpPr>
          <p:spPr>
            <a:xfrm>
              <a:off x="7535019" y="5267052"/>
              <a:ext cx="539750" cy="167640"/>
            </a:xfrm>
            <a:custGeom>
              <a:avLst/>
              <a:gdLst/>
              <a:ahLst/>
              <a:cxnLst/>
              <a:rect l="l" t="t" r="r" b="b"/>
              <a:pathLst>
                <a:path w="539750" h="167639">
                  <a:moveTo>
                    <a:pt x="0" y="167511"/>
                  </a:moveTo>
                  <a:lnTo>
                    <a:pt x="539187" y="167511"/>
                  </a:lnTo>
                  <a:lnTo>
                    <a:pt x="539187" y="0"/>
                  </a:lnTo>
                  <a:lnTo>
                    <a:pt x="0" y="0"/>
                  </a:lnTo>
                  <a:lnTo>
                    <a:pt x="0" y="167511"/>
                  </a:lnTo>
                  <a:close/>
                </a:path>
              </a:pathLst>
            </a:custGeom>
            <a:ln w="8609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85" name="object 185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7676704" y="5307489"/>
              <a:ext cx="260211" cy="75087"/>
            </a:xfrm>
            <a:prstGeom prst="rect">
              <a:avLst/>
            </a:prstGeom>
          </p:spPr>
        </p:pic>
      </p:grpSp>
      <p:sp>
        <p:nvSpPr>
          <p:cNvPr id="186" name="object 186"/>
          <p:cNvSpPr txBox="1"/>
          <p:nvPr/>
        </p:nvSpPr>
        <p:spPr>
          <a:xfrm>
            <a:off x="1207008" y="5100892"/>
            <a:ext cx="2286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0" dirty="0">
                <a:latin typeface="Arial MT"/>
                <a:cs typeface="Arial MT"/>
              </a:rPr>
              <a:t>…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187" name="object 187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611123" y="4527803"/>
            <a:ext cx="1472183" cy="1431036"/>
          </a:xfrm>
          <a:prstGeom prst="rect">
            <a:avLst/>
          </a:prstGeom>
        </p:spPr>
      </p:pic>
      <p:sp>
        <p:nvSpPr>
          <p:cNvPr id="188" name="object 188"/>
          <p:cNvSpPr txBox="1"/>
          <p:nvPr/>
        </p:nvSpPr>
        <p:spPr>
          <a:xfrm>
            <a:off x="618540" y="4226136"/>
            <a:ext cx="1395095" cy="90741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dirty="0">
                <a:latin typeface="Arial MT"/>
                <a:cs typeface="Arial MT"/>
              </a:rPr>
              <a:t>Block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0’s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warps</a:t>
            </a:r>
            <a:endParaRPr sz="1200" dirty="0">
              <a:latin typeface="Arial MT"/>
              <a:cs typeface="Arial MT"/>
            </a:endParaRPr>
          </a:p>
          <a:p>
            <a:pPr marL="295275">
              <a:lnSpc>
                <a:spcPct val="100000"/>
              </a:lnSpc>
              <a:spcBef>
                <a:spcPts val="750"/>
              </a:spcBef>
            </a:pPr>
            <a:r>
              <a:rPr sz="1800" spc="-50" dirty="0">
                <a:latin typeface="Arial MT"/>
                <a:cs typeface="Arial MT"/>
              </a:rPr>
              <a:t>…</a:t>
            </a:r>
            <a:endParaRPr sz="1800" dirty="0">
              <a:latin typeface="Arial MT"/>
              <a:cs typeface="Arial MT"/>
            </a:endParaRPr>
          </a:p>
          <a:p>
            <a:pPr marL="450215">
              <a:lnSpc>
                <a:spcPct val="100000"/>
              </a:lnSpc>
              <a:spcBef>
                <a:spcPts val="650"/>
              </a:spcBef>
            </a:pPr>
            <a:r>
              <a:rPr sz="1200" dirty="0">
                <a:latin typeface="Tahoma"/>
                <a:cs typeface="Tahoma"/>
              </a:rPr>
              <a:t>t0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t1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t2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…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t31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2807461" y="5100892"/>
            <a:ext cx="2286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0" dirty="0">
                <a:latin typeface="Arial MT"/>
                <a:cs typeface="Arial MT"/>
              </a:rPr>
              <a:t>…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190" name="object 190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2211323" y="4527803"/>
            <a:ext cx="1472183" cy="1431036"/>
          </a:xfrm>
          <a:prstGeom prst="rect">
            <a:avLst/>
          </a:prstGeom>
        </p:spPr>
      </p:pic>
      <p:sp>
        <p:nvSpPr>
          <p:cNvPr id="191" name="object 191"/>
          <p:cNvSpPr txBox="1"/>
          <p:nvPr/>
        </p:nvSpPr>
        <p:spPr>
          <a:xfrm>
            <a:off x="2294889" y="4226136"/>
            <a:ext cx="1319530" cy="90741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dirty="0">
                <a:latin typeface="Arial MT"/>
                <a:cs typeface="Arial MT"/>
              </a:rPr>
              <a:t>Block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1’s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warps</a:t>
            </a:r>
            <a:endParaRPr sz="1200" dirty="0">
              <a:latin typeface="Arial MT"/>
              <a:cs typeface="Arial MT"/>
            </a:endParaRPr>
          </a:p>
          <a:p>
            <a:pPr marL="219710">
              <a:lnSpc>
                <a:spcPct val="100000"/>
              </a:lnSpc>
              <a:spcBef>
                <a:spcPts val="750"/>
              </a:spcBef>
            </a:pPr>
            <a:r>
              <a:rPr sz="1800" spc="-50" dirty="0">
                <a:latin typeface="Arial MT"/>
                <a:cs typeface="Arial MT"/>
              </a:rPr>
              <a:t>…</a:t>
            </a:r>
            <a:endParaRPr sz="1800" dirty="0">
              <a:latin typeface="Arial MT"/>
              <a:cs typeface="Arial MT"/>
            </a:endParaRPr>
          </a:p>
          <a:p>
            <a:pPr marL="374650">
              <a:lnSpc>
                <a:spcPct val="100000"/>
              </a:lnSpc>
              <a:spcBef>
                <a:spcPts val="650"/>
              </a:spcBef>
            </a:pPr>
            <a:r>
              <a:rPr sz="1200" dirty="0">
                <a:latin typeface="Tahoma"/>
                <a:cs typeface="Tahoma"/>
              </a:rPr>
              <a:t>t0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t1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t2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…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t31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4484242" y="5100892"/>
            <a:ext cx="2286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0" dirty="0">
                <a:latin typeface="Arial MT"/>
                <a:cs typeface="Arial MT"/>
              </a:rPr>
              <a:t>…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193" name="object 193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3887723" y="4527803"/>
            <a:ext cx="1472183" cy="1431036"/>
          </a:xfrm>
          <a:prstGeom prst="rect">
            <a:avLst/>
          </a:prstGeom>
        </p:spPr>
      </p:pic>
      <p:sp>
        <p:nvSpPr>
          <p:cNvPr id="194" name="object 194"/>
          <p:cNvSpPr txBox="1"/>
          <p:nvPr/>
        </p:nvSpPr>
        <p:spPr>
          <a:xfrm>
            <a:off x="3895471" y="4226136"/>
            <a:ext cx="1395730" cy="90741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dirty="0">
                <a:latin typeface="Arial MT"/>
                <a:cs typeface="Arial MT"/>
              </a:rPr>
              <a:t>Block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2’s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warps</a:t>
            </a:r>
            <a:endParaRPr sz="1200" dirty="0">
              <a:latin typeface="Arial MT"/>
              <a:cs typeface="Arial MT"/>
            </a:endParaRPr>
          </a:p>
          <a:p>
            <a:pPr marL="295275">
              <a:lnSpc>
                <a:spcPct val="100000"/>
              </a:lnSpc>
              <a:spcBef>
                <a:spcPts val="750"/>
              </a:spcBef>
            </a:pPr>
            <a:r>
              <a:rPr sz="1800" spc="-50" dirty="0">
                <a:latin typeface="Arial MT"/>
                <a:cs typeface="Arial MT"/>
              </a:rPr>
              <a:t>…</a:t>
            </a:r>
            <a:endParaRPr sz="1800" dirty="0">
              <a:latin typeface="Arial MT"/>
              <a:cs typeface="Arial MT"/>
            </a:endParaRPr>
          </a:p>
          <a:p>
            <a:pPr marL="450850">
              <a:lnSpc>
                <a:spcPct val="100000"/>
              </a:lnSpc>
              <a:spcBef>
                <a:spcPts val="650"/>
              </a:spcBef>
            </a:pPr>
            <a:r>
              <a:rPr sz="1200" dirty="0">
                <a:latin typeface="Tahoma"/>
                <a:cs typeface="Tahoma"/>
              </a:rPr>
              <a:t>t0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t1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t2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…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t31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196" name="object 19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0"/>
              </a:lnSpc>
            </a:pPr>
            <a:r>
              <a:rPr spc="-25" dirty="0"/>
              <a:t>29</a:t>
            </a:r>
          </a:p>
        </p:txBody>
      </p:sp>
      <p:sp>
        <p:nvSpPr>
          <p:cNvPr id="195" name="object 195"/>
          <p:cNvSpPr txBox="1"/>
          <p:nvPr/>
        </p:nvSpPr>
        <p:spPr>
          <a:xfrm>
            <a:off x="5960490" y="6039713"/>
            <a:ext cx="26784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NVIDIA</a:t>
            </a:r>
            <a:r>
              <a:rPr sz="1800" spc="-1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Fermi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architecture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899922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0" dirty="0"/>
              <a:t>Warp-</a:t>
            </a:r>
            <a:r>
              <a:rPr sz="4000" spc="-30" dirty="0"/>
              <a:t>based</a:t>
            </a:r>
            <a:r>
              <a:rPr sz="4000" spc="-200" dirty="0"/>
              <a:t> </a:t>
            </a:r>
            <a:r>
              <a:rPr sz="4000" spc="-30" dirty="0"/>
              <a:t>SIMD</a:t>
            </a:r>
            <a:r>
              <a:rPr sz="4000" spc="-180" dirty="0"/>
              <a:t> </a:t>
            </a:r>
            <a:r>
              <a:rPr sz="4000" spc="-80" dirty="0"/>
              <a:t>vs.</a:t>
            </a:r>
            <a:r>
              <a:rPr sz="4000" spc="-170" dirty="0"/>
              <a:t> </a:t>
            </a:r>
            <a:r>
              <a:rPr sz="4000" spc="-65" dirty="0"/>
              <a:t>Traditional</a:t>
            </a:r>
            <a:r>
              <a:rPr sz="4000" spc="-175" dirty="0"/>
              <a:t> </a:t>
            </a:r>
            <a:r>
              <a:rPr sz="4000" spc="-20" dirty="0"/>
              <a:t>SIMD</a:t>
            </a:r>
            <a:endParaRPr sz="40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0"/>
              </a:lnSpc>
            </a:pPr>
            <a:r>
              <a:rPr spc="-25" dirty="0"/>
              <a:t>30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6661" y="800403"/>
            <a:ext cx="8813800" cy="570801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445770" indent="-342900">
              <a:lnSpc>
                <a:spcPct val="100000"/>
              </a:lnSpc>
              <a:spcBef>
                <a:spcPts val="640"/>
              </a:spcBef>
              <a:buClr>
                <a:srgbClr val="CC9900"/>
              </a:buClr>
              <a:buSzPct val="63636"/>
              <a:buFont typeface="Wingdings"/>
              <a:buChar char=""/>
              <a:tabLst>
                <a:tab pos="445770" algn="l"/>
              </a:tabLst>
            </a:pPr>
            <a:r>
              <a:rPr sz="2200" dirty="0">
                <a:solidFill>
                  <a:srgbClr val="0431FF"/>
                </a:solidFill>
                <a:latin typeface="Tahoma"/>
                <a:cs typeface="Tahoma"/>
              </a:rPr>
              <a:t>Traditional</a:t>
            </a:r>
            <a:r>
              <a:rPr sz="2200" spc="-70" dirty="0">
                <a:solidFill>
                  <a:srgbClr val="0431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431FF"/>
                </a:solidFill>
                <a:latin typeface="Tahoma"/>
                <a:cs typeface="Tahoma"/>
              </a:rPr>
              <a:t>SIMD</a:t>
            </a:r>
            <a:r>
              <a:rPr sz="2200" spc="-35" dirty="0">
                <a:solidFill>
                  <a:srgbClr val="0431FF"/>
                </a:solidFill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contains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FF0000"/>
                </a:solidFill>
                <a:latin typeface="Tahoma"/>
                <a:cs typeface="Tahoma"/>
              </a:rPr>
              <a:t>single</a:t>
            </a:r>
            <a:r>
              <a:rPr sz="220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Tahoma"/>
                <a:cs typeface="Tahoma"/>
              </a:rPr>
              <a:t>thread</a:t>
            </a:r>
            <a:endParaRPr sz="2200" dirty="0">
              <a:latin typeface="Tahoma"/>
              <a:cs typeface="Tahoma"/>
            </a:endParaRPr>
          </a:p>
          <a:p>
            <a:pPr marL="774065" lvl="1" indent="-326390">
              <a:lnSpc>
                <a:spcPct val="100000"/>
              </a:lnSpc>
              <a:spcBef>
                <a:spcPts val="470"/>
              </a:spcBef>
              <a:buClr>
                <a:srgbClr val="3A812E"/>
              </a:buClr>
              <a:buSzPct val="60526"/>
              <a:buFont typeface="Wingdings"/>
              <a:buChar char=""/>
              <a:tabLst>
                <a:tab pos="774065" algn="l"/>
              </a:tabLst>
            </a:pPr>
            <a:r>
              <a:rPr sz="1900" dirty="0">
                <a:solidFill>
                  <a:srgbClr val="00AF50"/>
                </a:solidFill>
                <a:latin typeface="Tahoma"/>
                <a:cs typeface="Tahoma"/>
              </a:rPr>
              <a:t>Sequential</a:t>
            </a:r>
            <a:r>
              <a:rPr sz="1900" spc="-2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AF50"/>
                </a:solidFill>
                <a:latin typeface="Tahoma"/>
                <a:cs typeface="Tahoma"/>
              </a:rPr>
              <a:t>instruction</a:t>
            </a:r>
            <a:r>
              <a:rPr sz="1900" spc="-2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AF50"/>
                </a:solidFill>
                <a:latin typeface="Tahoma"/>
                <a:cs typeface="Tahoma"/>
              </a:rPr>
              <a:t>execution</a:t>
            </a:r>
            <a:r>
              <a:rPr sz="1900" dirty="0">
                <a:latin typeface="Tahoma"/>
                <a:cs typeface="Tahoma"/>
              </a:rPr>
              <a:t>;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lock-</a:t>
            </a:r>
            <a:r>
              <a:rPr sz="1900" dirty="0">
                <a:latin typeface="Tahoma"/>
                <a:cs typeface="Tahoma"/>
              </a:rPr>
              <a:t>step</a:t>
            </a:r>
            <a:r>
              <a:rPr sz="1900" spc="-4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operations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in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a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SIMD</a:t>
            </a:r>
            <a:r>
              <a:rPr sz="1900" spc="-4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instruction</a:t>
            </a:r>
            <a:endParaRPr sz="1900" dirty="0">
              <a:latin typeface="Tahoma"/>
              <a:cs typeface="Tahoma"/>
            </a:endParaRPr>
          </a:p>
          <a:p>
            <a:pPr marL="774065" lvl="1" indent="-326390">
              <a:lnSpc>
                <a:spcPct val="100000"/>
              </a:lnSpc>
              <a:spcBef>
                <a:spcPts val="420"/>
              </a:spcBef>
              <a:buClr>
                <a:srgbClr val="3A812E"/>
              </a:buClr>
              <a:buSzPct val="60526"/>
              <a:buFont typeface="Wingdings"/>
              <a:buChar char=""/>
              <a:tabLst>
                <a:tab pos="774065" algn="l"/>
              </a:tabLst>
            </a:pPr>
            <a:r>
              <a:rPr sz="1900" dirty="0">
                <a:solidFill>
                  <a:srgbClr val="00AF50"/>
                </a:solidFill>
                <a:latin typeface="Tahoma"/>
                <a:cs typeface="Tahoma"/>
              </a:rPr>
              <a:t>Programming</a:t>
            </a:r>
            <a:r>
              <a:rPr sz="1900" spc="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AF50"/>
                </a:solidFill>
                <a:latin typeface="Tahoma"/>
                <a:cs typeface="Tahoma"/>
              </a:rPr>
              <a:t>model</a:t>
            </a:r>
            <a:r>
              <a:rPr sz="1900" spc="-2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AF50"/>
                </a:solidFill>
                <a:latin typeface="Tahoma"/>
                <a:cs typeface="Tahoma"/>
              </a:rPr>
              <a:t>is</a:t>
            </a:r>
            <a:r>
              <a:rPr sz="1900" spc="-4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AF50"/>
                </a:solidFill>
                <a:latin typeface="Tahoma"/>
                <a:cs typeface="Tahoma"/>
              </a:rPr>
              <a:t>SIMD</a:t>
            </a:r>
            <a:r>
              <a:rPr sz="1900" spc="-2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(no</a:t>
            </a:r>
            <a:r>
              <a:rPr sz="1900" spc="-3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extra</a:t>
            </a:r>
            <a:r>
              <a:rPr sz="1900" spc="-1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threads)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dirty="0">
                <a:latin typeface="Wingdings"/>
                <a:cs typeface="Wingdings"/>
              </a:rPr>
              <a:t></a:t>
            </a:r>
            <a:r>
              <a:rPr sz="1900" spc="8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ahoma"/>
                <a:cs typeface="Tahoma"/>
              </a:rPr>
              <a:t>SW</a:t>
            </a:r>
            <a:r>
              <a:rPr sz="1900" spc="-3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needs</a:t>
            </a:r>
            <a:r>
              <a:rPr sz="1900" spc="-2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to</a:t>
            </a:r>
            <a:r>
              <a:rPr sz="1900" spc="-25" dirty="0">
                <a:latin typeface="Tahoma"/>
                <a:cs typeface="Tahoma"/>
              </a:rPr>
              <a:t> </a:t>
            </a:r>
            <a:r>
              <a:rPr sz="1900" spc="-20" dirty="0">
                <a:latin typeface="Tahoma"/>
                <a:cs typeface="Tahoma"/>
              </a:rPr>
              <a:t>know</a:t>
            </a:r>
            <a:endParaRPr sz="1900" dirty="0">
              <a:latin typeface="Tahoma"/>
              <a:cs typeface="Tahoma"/>
            </a:endParaRPr>
          </a:p>
          <a:p>
            <a:pPr marL="774065">
              <a:lnSpc>
                <a:spcPct val="100000"/>
              </a:lnSpc>
              <a:spcBef>
                <a:spcPts val="35"/>
              </a:spcBef>
            </a:pPr>
            <a:r>
              <a:rPr sz="1900" dirty="0">
                <a:latin typeface="Tahoma"/>
                <a:cs typeface="Tahoma"/>
              </a:rPr>
              <a:t>vector</a:t>
            </a:r>
            <a:r>
              <a:rPr sz="1900" spc="-6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length</a:t>
            </a:r>
            <a:endParaRPr sz="1900" dirty="0">
              <a:latin typeface="Tahoma"/>
              <a:cs typeface="Tahoma"/>
            </a:endParaRPr>
          </a:p>
          <a:p>
            <a:pPr marL="774065" lvl="1" indent="-326390">
              <a:lnSpc>
                <a:spcPct val="100000"/>
              </a:lnSpc>
              <a:spcBef>
                <a:spcPts val="459"/>
              </a:spcBef>
              <a:buClr>
                <a:srgbClr val="3A812E"/>
              </a:buClr>
              <a:buSzPct val="60526"/>
              <a:buFont typeface="Wingdings"/>
              <a:buChar char=""/>
              <a:tabLst>
                <a:tab pos="774065" algn="l"/>
              </a:tabLst>
            </a:pPr>
            <a:r>
              <a:rPr sz="1900" dirty="0">
                <a:latin typeface="Tahoma"/>
                <a:cs typeface="Tahoma"/>
              </a:rPr>
              <a:t>ISA</a:t>
            </a:r>
            <a:r>
              <a:rPr sz="1900" spc="-70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contains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00AF50"/>
                </a:solidFill>
                <a:latin typeface="Tahoma"/>
                <a:cs typeface="Tahoma"/>
              </a:rPr>
              <a:t>vector/SIMD</a:t>
            </a:r>
            <a:r>
              <a:rPr sz="1900" spc="-4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0AF50"/>
                </a:solidFill>
                <a:latin typeface="Tahoma"/>
                <a:cs typeface="Tahoma"/>
              </a:rPr>
              <a:t>instructions</a:t>
            </a:r>
            <a:endParaRPr sz="19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390"/>
              </a:spcBef>
              <a:buFont typeface="Wingdings"/>
              <a:buChar char=""/>
            </a:pPr>
            <a:endParaRPr sz="1900" dirty="0">
              <a:latin typeface="Tahoma"/>
              <a:cs typeface="Tahoma"/>
            </a:endParaRPr>
          </a:p>
          <a:p>
            <a:pPr marL="445770" indent="-342900">
              <a:lnSpc>
                <a:spcPct val="100000"/>
              </a:lnSpc>
              <a:buClr>
                <a:srgbClr val="CC9900"/>
              </a:buClr>
              <a:buSzPct val="63636"/>
              <a:buFont typeface="Wingdings"/>
              <a:buChar char=""/>
              <a:tabLst>
                <a:tab pos="445770" algn="l"/>
              </a:tabLst>
            </a:pPr>
            <a:r>
              <a:rPr sz="2200" spc="-10" dirty="0">
                <a:solidFill>
                  <a:srgbClr val="0431FF"/>
                </a:solidFill>
                <a:latin typeface="Tahoma"/>
                <a:cs typeface="Tahoma"/>
              </a:rPr>
              <a:t>Warp-</a:t>
            </a:r>
            <a:r>
              <a:rPr sz="2200" dirty="0">
                <a:solidFill>
                  <a:srgbClr val="0431FF"/>
                </a:solidFill>
                <a:latin typeface="Tahoma"/>
                <a:cs typeface="Tahoma"/>
              </a:rPr>
              <a:t>based</a:t>
            </a:r>
            <a:r>
              <a:rPr sz="2200" spc="-55" dirty="0">
                <a:solidFill>
                  <a:srgbClr val="0431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431FF"/>
                </a:solidFill>
                <a:latin typeface="Tahoma"/>
                <a:cs typeface="Tahoma"/>
              </a:rPr>
              <a:t>SIMD</a:t>
            </a:r>
            <a:r>
              <a:rPr sz="2200" spc="-50" dirty="0">
                <a:solidFill>
                  <a:srgbClr val="0431FF"/>
                </a:solidFill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consists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of</a:t>
            </a:r>
            <a:r>
              <a:rPr sz="2200" spc="-70" dirty="0"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FF0000"/>
                </a:solidFill>
                <a:latin typeface="Tahoma"/>
                <a:cs typeface="Tahoma"/>
              </a:rPr>
              <a:t>multiple</a:t>
            </a:r>
            <a:r>
              <a:rPr sz="2200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FF0000"/>
                </a:solidFill>
                <a:latin typeface="Tahoma"/>
                <a:cs typeface="Tahoma"/>
              </a:rPr>
              <a:t>scalar</a:t>
            </a:r>
            <a:r>
              <a:rPr sz="2200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FF0000"/>
                </a:solidFill>
                <a:latin typeface="Tahoma"/>
                <a:cs typeface="Tahoma"/>
              </a:rPr>
              <a:t>threads</a:t>
            </a:r>
            <a:r>
              <a:rPr sz="22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executing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in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spc="-50" dirty="0">
                <a:latin typeface="Tahoma"/>
                <a:cs typeface="Tahoma"/>
              </a:rPr>
              <a:t>a</a:t>
            </a:r>
            <a:endParaRPr sz="2200" dirty="0">
              <a:latin typeface="Tahoma"/>
              <a:cs typeface="Tahoma"/>
            </a:endParaRPr>
          </a:p>
          <a:p>
            <a:pPr marL="445770">
              <a:lnSpc>
                <a:spcPct val="100000"/>
              </a:lnSpc>
            </a:pPr>
            <a:r>
              <a:rPr sz="2200" dirty="0">
                <a:latin typeface="Tahoma"/>
                <a:cs typeface="Tahoma"/>
              </a:rPr>
              <a:t>SIMD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manner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(i.e.,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same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instruction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executed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by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all</a:t>
            </a:r>
            <a:r>
              <a:rPr sz="2200" spc="-7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threads)</a:t>
            </a:r>
            <a:endParaRPr sz="2200" dirty="0">
              <a:latin typeface="Tahoma"/>
              <a:cs typeface="Tahoma"/>
            </a:endParaRPr>
          </a:p>
          <a:p>
            <a:pPr marL="774065" lvl="1" indent="-326390">
              <a:lnSpc>
                <a:spcPct val="100000"/>
              </a:lnSpc>
              <a:spcBef>
                <a:spcPts val="490"/>
              </a:spcBef>
              <a:buClr>
                <a:srgbClr val="3A812E"/>
              </a:buClr>
              <a:buSzPct val="60000"/>
              <a:buFont typeface="Wingdings"/>
              <a:buChar char=""/>
              <a:tabLst>
                <a:tab pos="774065" algn="l"/>
              </a:tabLst>
            </a:pPr>
            <a:r>
              <a:rPr sz="2000" dirty="0">
                <a:latin typeface="Tahoma"/>
                <a:cs typeface="Tahoma"/>
              </a:rPr>
              <a:t>Does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not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have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lock</a:t>
            </a:r>
            <a:r>
              <a:rPr sz="2000" spc="-20" dirty="0">
                <a:latin typeface="Tahoma"/>
                <a:cs typeface="Tahoma"/>
              </a:rPr>
              <a:t> step</a:t>
            </a:r>
            <a:endParaRPr sz="2000" dirty="0">
              <a:latin typeface="Tahoma"/>
              <a:cs typeface="Tahoma"/>
            </a:endParaRPr>
          </a:p>
          <a:p>
            <a:pPr marL="774065" lvl="1" indent="-326390">
              <a:lnSpc>
                <a:spcPts val="2380"/>
              </a:lnSpc>
              <a:spcBef>
                <a:spcPts val="480"/>
              </a:spcBef>
              <a:buClr>
                <a:srgbClr val="3A812E"/>
              </a:buClr>
              <a:buSzPct val="60000"/>
              <a:buFont typeface="Wingdings"/>
              <a:buChar char=""/>
              <a:tabLst>
                <a:tab pos="774065" algn="l"/>
              </a:tabLst>
            </a:pP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Each</a:t>
            </a:r>
            <a:r>
              <a:rPr sz="2000" spc="-3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thread</a:t>
            </a:r>
            <a:r>
              <a:rPr sz="2000" spc="-3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can</a:t>
            </a:r>
            <a:r>
              <a:rPr sz="2000" spc="-1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be</a:t>
            </a:r>
            <a:r>
              <a:rPr sz="2000" spc="-3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treated</a:t>
            </a:r>
            <a:r>
              <a:rPr sz="2000" spc="-3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individually</a:t>
            </a:r>
            <a:r>
              <a:rPr sz="2000" spc="-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(i.e.,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placed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different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warp)</a:t>
            </a:r>
            <a:endParaRPr sz="2000" dirty="0">
              <a:latin typeface="Tahoma"/>
              <a:cs typeface="Tahoma"/>
            </a:endParaRPr>
          </a:p>
          <a:p>
            <a:pPr marL="774065">
              <a:lnSpc>
                <a:spcPts val="2380"/>
              </a:lnSpc>
            </a:pP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programming</a:t>
            </a:r>
            <a:r>
              <a:rPr sz="20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model</a:t>
            </a:r>
            <a:r>
              <a:rPr sz="20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not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Tahoma"/>
                <a:cs typeface="Tahoma"/>
              </a:rPr>
              <a:t>SIMD</a:t>
            </a:r>
            <a:endParaRPr sz="2000" dirty="0">
              <a:latin typeface="Tahoma"/>
              <a:cs typeface="Tahoma"/>
            </a:endParaRPr>
          </a:p>
          <a:p>
            <a:pPr marL="1125855" lvl="2" indent="-351790">
              <a:lnSpc>
                <a:spcPct val="100000"/>
              </a:lnSpc>
              <a:spcBef>
                <a:spcPts val="515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1125855" algn="l"/>
              </a:tabLst>
            </a:pPr>
            <a:r>
              <a:rPr sz="2000" dirty="0">
                <a:latin typeface="Tahoma"/>
                <a:cs typeface="Tahoma"/>
              </a:rPr>
              <a:t>SW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does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431FF"/>
                </a:solidFill>
                <a:latin typeface="Tahoma"/>
                <a:cs typeface="Tahoma"/>
              </a:rPr>
              <a:t>not</a:t>
            </a:r>
            <a:r>
              <a:rPr sz="2000" spc="-25" dirty="0">
                <a:solidFill>
                  <a:srgbClr val="0431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431FF"/>
                </a:solidFill>
                <a:latin typeface="Tahoma"/>
                <a:cs typeface="Tahoma"/>
              </a:rPr>
              <a:t>need</a:t>
            </a:r>
            <a:r>
              <a:rPr sz="2000" spc="-35" dirty="0">
                <a:solidFill>
                  <a:srgbClr val="0431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431FF"/>
                </a:solidFill>
                <a:latin typeface="Tahoma"/>
                <a:cs typeface="Tahoma"/>
              </a:rPr>
              <a:t>to</a:t>
            </a:r>
            <a:r>
              <a:rPr sz="2000" spc="-10" dirty="0">
                <a:solidFill>
                  <a:srgbClr val="0431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431FF"/>
                </a:solidFill>
                <a:latin typeface="Tahoma"/>
                <a:cs typeface="Tahoma"/>
              </a:rPr>
              <a:t>know</a:t>
            </a:r>
            <a:r>
              <a:rPr sz="2000" spc="-30" dirty="0">
                <a:solidFill>
                  <a:srgbClr val="0431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431FF"/>
                </a:solidFill>
                <a:latin typeface="Tahoma"/>
                <a:cs typeface="Tahoma"/>
              </a:rPr>
              <a:t>vector</a:t>
            </a:r>
            <a:r>
              <a:rPr sz="2000" spc="-10" dirty="0">
                <a:solidFill>
                  <a:srgbClr val="0431FF"/>
                </a:solidFill>
                <a:latin typeface="Tahoma"/>
                <a:cs typeface="Tahoma"/>
              </a:rPr>
              <a:t> length</a:t>
            </a:r>
            <a:endParaRPr sz="2000" dirty="0">
              <a:latin typeface="Tahoma"/>
              <a:cs typeface="Tahoma"/>
            </a:endParaRPr>
          </a:p>
          <a:p>
            <a:pPr marL="1125855" lvl="2" indent="-351790">
              <a:lnSpc>
                <a:spcPct val="100000"/>
              </a:lnSpc>
              <a:spcBef>
                <a:spcPts val="484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1125855" algn="l"/>
              </a:tabLst>
            </a:pPr>
            <a:r>
              <a:rPr sz="2000" dirty="0">
                <a:latin typeface="Tahoma"/>
                <a:cs typeface="Tahoma"/>
              </a:rPr>
              <a:t>Enables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multithreading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flexible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dynamic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grouping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10" dirty="0">
                <a:latin typeface="Tahoma"/>
                <a:cs typeface="Tahoma"/>
              </a:rPr>
              <a:t> threads</a:t>
            </a:r>
            <a:endParaRPr sz="2000" dirty="0">
              <a:latin typeface="Tahoma"/>
              <a:cs typeface="Tahoma"/>
            </a:endParaRPr>
          </a:p>
          <a:p>
            <a:pPr marL="774065" lvl="1" indent="-326390">
              <a:lnSpc>
                <a:spcPct val="100000"/>
              </a:lnSpc>
              <a:spcBef>
                <a:spcPts val="445"/>
              </a:spcBef>
              <a:buClr>
                <a:srgbClr val="3A812E"/>
              </a:buClr>
              <a:buSzPct val="60000"/>
              <a:buFont typeface="Wingdings"/>
              <a:buChar char=""/>
              <a:tabLst>
                <a:tab pos="774065" algn="l"/>
              </a:tabLst>
            </a:pP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ISA</a:t>
            </a:r>
            <a:r>
              <a:rPr sz="2000" spc="-2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is</a:t>
            </a:r>
            <a:r>
              <a:rPr sz="2000" spc="-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scalar</a:t>
            </a:r>
            <a:r>
              <a:rPr sz="2000" spc="-2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ahoma"/>
                <a:cs typeface="Tahoma"/>
              </a:rPr>
              <a:t>SIMD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operations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can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formed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dynamically</a:t>
            </a:r>
            <a:endParaRPr sz="2000" dirty="0">
              <a:latin typeface="Tahoma"/>
              <a:cs typeface="Tahoma"/>
            </a:endParaRPr>
          </a:p>
          <a:p>
            <a:pPr marL="774065" lvl="1" indent="-326390">
              <a:lnSpc>
                <a:spcPct val="100000"/>
              </a:lnSpc>
              <a:spcBef>
                <a:spcPts val="515"/>
              </a:spcBef>
              <a:buClr>
                <a:srgbClr val="3A812E"/>
              </a:buClr>
              <a:buSzPct val="60000"/>
              <a:buFont typeface="Wingdings"/>
              <a:buChar char=""/>
              <a:tabLst>
                <a:tab pos="774065" algn="l"/>
              </a:tabLst>
            </a:pPr>
            <a:r>
              <a:rPr sz="2000" dirty="0">
                <a:latin typeface="Tahoma"/>
                <a:cs typeface="Tahoma"/>
              </a:rPr>
              <a:t>Essentially,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it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is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431FF"/>
                </a:solidFill>
                <a:latin typeface="Tahoma"/>
                <a:cs typeface="Tahoma"/>
              </a:rPr>
              <a:t>SPMD</a:t>
            </a:r>
            <a:r>
              <a:rPr sz="2000" spc="-30" dirty="0">
                <a:solidFill>
                  <a:srgbClr val="0431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431FF"/>
                </a:solidFill>
                <a:latin typeface="Tahoma"/>
                <a:cs typeface="Tahoma"/>
              </a:rPr>
              <a:t>programming</a:t>
            </a:r>
            <a:r>
              <a:rPr sz="2000" spc="-40" dirty="0">
                <a:solidFill>
                  <a:srgbClr val="0431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431FF"/>
                </a:solidFill>
                <a:latin typeface="Tahoma"/>
                <a:cs typeface="Tahoma"/>
              </a:rPr>
              <a:t>model</a:t>
            </a:r>
            <a:r>
              <a:rPr sz="2000" spc="-30" dirty="0">
                <a:solidFill>
                  <a:srgbClr val="0431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431FF"/>
                </a:solidFill>
                <a:latin typeface="Tahoma"/>
                <a:cs typeface="Tahoma"/>
              </a:rPr>
              <a:t>implemented</a:t>
            </a:r>
            <a:r>
              <a:rPr sz="2000" spc="-45" dirty="0">
                <a:solidFill>
                  <a:srgbClr val="0431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431FF"/>
                </a:solidFill>
                <a:latin typeface="Tahoma"/>
                <a:cs typeface="Tahoma"/>
              </a:rPr>
              <a:t>on</a:t>
            </a:r>
            <a:r>
              <a:rPr sz="2000" spc="-35" dirty="0">
                <a:solidFill>
                  <a:srgbClr val="0431FF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0431FF"/>
                </a:solidFill>
                <a:latin typeface="Tahoma"/>
                <a:cs typeface="Tahoma"/>
              </a:rPr>
              <a:t>SIMD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774065" algn="l"/>
                <a:tab pos="8622665" algn="l"/>
              </a:tabLst>
            </a:pPr>
            <a:r>
              <a:rPr sz="2000" u="heavy" dirty="0">
                <a:solidFill>
                  <a:srgbClr val="0431FF"/>
                </a:solidFill>
                <a:uFill>
                  <a:solidFill>
                    <a:srgbClr val="CC9900"/>
                  </a:solidFill>
                </a:uFill>
                <a:latin typeface="Tahoma"/>
                <a:cs typeface="Tahoma"/>
              </a:rPr>
              <a:t>	</a:t>
            </a:r>
            <a:r>
              <a:rPr sz="2000" u="heavy" spc="-10" dirty="0">
                <a:solidFill>
                  <a:srgbClr val="0431FF"/>
                </a:solidFill>
                <a:uFill>
                  <a:solidFill>
                    <a:srgbClr val="CC9900"/>
                  </a:solidFill>
                </a:uFill>
                <a:latin typeface="Tahoma"/>
                <a:cs typeface="Tahoma"/>
              </a:rPr>
              <a:t>hardware</a:t>
            </a:r>
            <a:r>
              <a:rPr sz="2000" u="heavy" dirty="0">
                <a:solidFill>
                  <a:srgbClr val="0431FF"/>
                </a:solidFill>
                <a:uFill>
                  <a:solidFill>
                    <a:srgbClr val="CC9900"/>
                  </a:solidFill>
                </a:uFill>
                <a:latin typeface="Tahoma"/>
                <a:cs typeface="Tahoma"/>
              </a:rPr>
              <a:t>	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43967"/>
            <a:ext cx="1369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75" dirty="0"/>
              <a:t>SPMD</a:t>
            </a:r>
            <a:endParaRPr sz="40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0"/>
              </a:lnSpc>
            </a:pPr>
            <a:r>
              <a:rPr spc="-25" dirty="0"/>
              <a:t>31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49115"/>
            <a:ext cx="8739505" cy="53613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latin typeface="Tahoma"/>
                <a:cs typeface="Tahoma"/>
              </a:rPr>
              <a:t>Single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procedure/program,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multiple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data</a:t>
            </a:r>
            <a:endParaRPr sz="2400" dirty="0">
              <a:latin typeface="Tahoma"/>
              <a:cs typeface="Tahoma"/>
            </a:endParaRPr>
          </a:p>
          <a:p>
            <a:pPr marL="683260" lvl="1" indent="-326390">
              <a:lnSpc>
                <a:spcPct val="100000"/>
              </a:lnSpc>
              <a:spcBef>
                <a:spcPts val="525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683260" algn="l"/>
              </a:tabLst>
            </a:pPr>
            <a:r>
              <a:rPr sz="2200" dirty="0">
                <a:solidFill>
                  <a:srgbClr val="FF0000"/>
                </a:solidFill>
                <a:latin typeface="Tahoma"/>
                <a:cs typeface="Tahoma"/>
              </a:rPr>
              <a:t>This</a:t>
            </a:r>
            <a:r>
              <a:rPr sz="2200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FF0000"/>
                </a:solidFill>
                <a:latin typeface="Tahoma"/>
                <a:cs typeface="Tahoma"/>
              </a:rPr>
              <a:t>is</a:t>
            </a:r>
            <a:r>
              <a:rPr sz="2200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200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FF0000"/>
                </a:solidFill>
                <a:latin typeface="Tahoma"/>
                <a:cs typeface="Tahoma"/>
              </a:rPr>
              <a:t>programming</a:t>
            </a:r>
            <a:r>
              <a:rPr sz="2200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FF0000"/>
                </a:solidFill>
                <a:latin typeface="Tahoma"/>
                <a:cs typeface="Tahoma"/>
              </a:rPr>
              <a:t>model</a:t>
            </a:r>
            <a:r>
              <a:rPr sz="2200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FF0000"/>
                </a:solidFill>
                <a:latin typeface="Tahoma"/>
                <a:cs typeface="Tahoma"/>
              </a:rPr>
              <a:t>rather</a:t>
            </a:r>
            <a:r>
              <a:rPr sz="2200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FF0000"/>
                </a:solidFill>
                <a:latin typeface="Tahoma"/>
                <a:cs typeface="Tahoma"/>
              </a:rPr>
              <a:t>than</a:t>
            </a:r>
            <a:r>
              <a:rPr sz="2200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FF0000"/>
                </a:solidFill>
                <a:latin typeface="Tahoma"/>
                <a:cs typeface="Tahoma"/>
              </a:rPr>
              <a:t>computer</a:t>
            </a:r>
            <a:r>
              <a:rPr sz="22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Tahoma"/>
                <a:cs typeface="Tahoma"/>
              </a:rPr>
              <a:t>organization</a:t>
            </a:r>
            <a:endParaRPr sz="22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330"/>
              </a:spcBef>
              <a:buFont typeface="Wingdings"/>
              <a:buChar char=""/>
            </a:pPr>
            <a:endParaRPr sz="2200" dirty="0">
              <a:latin typeface="Tahoma"/>
              <a:cs typeface="Tahoma"/>
            </a:endParaRPr>
          </a:p>
          <a:p>
            <a:pPr marL="355600" marR="217804" indent="-342900">
              <a:lnSpc>
                <a:spcPct val="100000"/>
              </a:lnSpc>
              <a:buClr>
                <a:srgbClr val="CC9900"/>
              </a:buClr>
              <a:buSzPct val="63636"/>
              <a:buFont typeface="Wingdings"/>
              <a:buChar char=""/>
              <a:tabLst>
                <a:tab pos="355600" algn="l"/>
              </a:tabLst>
            </a:pPr>
            <a:r>
              <a:rPr sz="2200" dirty="0">
                <a:latin typeface="Tahoma"/>
                <a:cs typeface="Tahoma"/>
              </a:rPr>
              <a:t>Each</a:t>
            </a:r>
            <a:r>
              <a:rPr sz="2200" spc="-8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processing</a:t>
            </a:r>
            <a:r>
              <a:rPr sz="2200" spc="-7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element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executes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the</a:t>
            </a:r>
            <a:r>
              <a:rPr sz="2200" spc="-7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same</a:t>
            </a:r>
            <a:r>
              <a:rPr sz="2200" spc="-7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procedure,</a:t>
            </a:r>
            <a:r>
              <a:rPr sz="2200" spc="-6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except</a:t>
            </a:r>
            <a:r>
              <a:rPr sz="2200" spc="-65" dirty="0">
                <a:latin typeface="Tahoma"/>
                <a:cs typeface="Tahoma"/>
              </a:rPr>
              <a:t> </a:t>
            </a:r>
            <a:r>
              <a:rPr sz="2200" spc="-25" dirty="0">
                <a:latin typeface="Tahoma"/>
                <a:cs typeface="Tahoma"/>
              </a:rPr>
              <a:t>on </a:t>
            </a:r>
            <a:r>
              <a:rPr sz="2200" dirty="0">
                <a:latin typeface="Tahoma"/>
                <a:cs typeface="Tahoma"/>
              </a:rPr>
              <a:t>different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data</a:t>
            </a:r>
            <a:r>
              <a:rPr sz="2200" spc="-7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elements</a:t>
            </a:r>
            <a:endParaRPr sz="2200" dirty="0">
              <a:latin typeface="Tahoma"/>
              <a:cs typeface="Tahoma"/>
            </a:endParaRPr>
          </a:p>
          <a:p>
            <a:pPr marL="683260" lvl="1" indent="-326390">
              <a:lnSpc>
                <a:spcPct val="100000"/>
              </a:lnSpc>
              <a:spcBef>
                <a:spcPts val="490"/>
              </a:spcBef>
              <a:buClr>
                <a:srgbClr val="3A812E"/>
              </a:buClr>
              <a:buSzPct val="60000"/>
              <a:buFont typeface="Wingdings"/>
              <a:buChar char=""/>
              <a:tabLst>
                <a:tab pos="683260" algn="l"/>
              </a:tabLst>
            </a:pPr>
            <a:r>
              <a:rPr sz="2000" dirty="0">
                <a:latin typeface="Tahoma"/>
                <a:cs typeface="Tahoma"/>
              </a:rPr>
              <a:t>Procedures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can</a:t>
            </a:r>
            <a:r>
              <a:rPr sz="2000" spc="-3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synchronize</a:t>
            </a:r>
            <a:r>
              <a:rPr sz="2000" spc="-3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at</a:t>
            </a:r>
            <a:r>
              <a:rPr sz="2000" spc="-3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certain</a:t>
            </a:r>
            <a:r>
              <a:rPr sz="2000" spc="-2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points</a:t>
            </a:r>
            <a:r>
              <a:rPr sz="2000" spc="-4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in</a:t>
            </a:r>
            <a:r>
              <a:rPr sz="2000" spc="-1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program</a:t>
            </a:r>
            <a:r>
              <a:rPr sz="2000" dirty="0">
                <a:latin typeface="Tahoma"/>
                <a:cs typeface="Tahoma"/>
              </a:rPr>
              <a:t>,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e.g.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barriers</a:t>
            </a:r>
            <a:endParaRPr sz="20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614"/>
              </a:spcBef>
              <a:buFont typeface="Wingdings"/>
              <a:buChar char=""/>
            </a:pPr>
            <a:endParaRPr sz="2000" dirty="0">
              <a:latin typeface="Tahoma"/>
              <a:cs typeface="Tahoma"/>
            </a:endParaRPr>
          </a:p>
          <a:p>
            <a:pPr marL="355600" marR="595630" indent="-342900">
              <a:lnSpc>
                <a:spcPct val="100000"/>
              </a:lnSpc>
              <a:buClr>
                <a:srgbClr val="CC99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Essentially,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multiple</a:t>
            </a:r>
            <a:r>
              <a:rPr sz="2400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instruction</a:t>
            </a:r>
            <a:r>
              <a:rPr sz="2400" spc="-9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streams</a:t>
            </a:r>
            <a:r>
              <a:rPr sz="2400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execute</a:t>
            </a:r>
            <a:r>
              <a:rPr sz="2400" spc="-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2400" spc="-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same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program</a:t>
            </a:r>
            <a:endParaRPr sz="2400" dirty="0">
              <a:latin typeface="Tahoma"/>
              <a:cs typeface="Tahoma"/>
            </a:endParaRPr>
          </a:p>
          <a:p>
            <a:pPr marL="683260" marR="227329" lvl="1" indent="-327025">
              <a:lnSpc>
                <a:spcPct val="100000"/>
              </a:lnSpc>
              <a:spcBef>
                <a:spcPts val="484"/>
              </a:spcBef>
              <a:buClr>
                <a:srgbClr val="3A812E"/>
              </a:buClr>
              <a:buSzPct val="60000"/>
              <a:buFont typeface="Wingdings"/>
              <a:buChar char=""/>
              <a:tabLst>
                <a:tab pos="683260" algn="l"/>
              </a:tabLst>
            </a:pPr>
            <a:r>
              <a:rPr sz="2000" dirty="0">
                <a:latin typeface="Tahoma"/>
                <a:cs typeface="Tahoma"/>
              </a:rPr>
              <a:t>Each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program/procedure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1)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works</a:t>
            </a:r>
            <a:r>
              <a:rPr sz="2000" spc="-1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on</a:t>
            </a:r>
            <a:r>
              <a:rPr sz="2000" spc="-3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different</a:t>
            </a:r>
            <a:r>
              <a:rPr sz="2000" spc="-1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data</a:t>
            </a:r>
            <a:r>
              <a:rPr sz="2000" dirty="0">
                <a:latin typeface="Tahoma"/>
                <a:cs typeface="Tahoma"/>
              </a:rPr>
              <a:t>,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2)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can</a:t>
            </a:r>
            <a:r>
              <a:rPr sz="2000" spc="-1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execute</a:t>
            </a:r>
            <a:r>
              <a:rPr sz="2000" spc="-4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00AF50"/>
                </a:solidFill>
                <a:latin typeface="Tahoma"/>
                <a:cs typeface="Tahoma"/>
              </a:rPr>
              <a:t>a </a:t>
            </a: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different</a:t>
            </a:r>
            <a:r>
              <a:rPr sz="2000" spc="-2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Tahoma"/>
                <a:cs typeface="Tahoma"/>
              </a:rPr>
              <a:t>control-</a:t>
            </a: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flow</a:t>
            </a:r>
            <a:r>
              <a:rPr sz="2000" spc="-2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AF50"/>
                </a:solidFill>
                <a:latin typeface="Tahoma"/>
                <a:cs typeface="Tahoma"/>
              </a:rPr>
              <a:t>path</a:t>
            </a:r>
            <a:r>
              <a:rPr sz="2000" dirty="0">
                <a:latin typeface="Tahoma"/>
                <a:cs typeface="Tahoma"/>
              </a:rPr>
              <a:t>,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at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run-</a:t>
            </a:r>
            <a:r>
              <a:rPr sz="2000" spc="-20" dirty="0">
                <a:latin typeface="Tahoma"/>
                <a:cs typeface="Tahoma"/>
              </a:rPr>
              <a:t>time</a:t>
            </a:r>
            <a:endParaRPr sz="2000" dirty="0">
              <a:latin typeface="Tahoma"/>
              <a:cs typeface="Tahoma"/>
            </a:endParaRPr>
          </a:p>
          <a:p>
            <a:pPr marL="683260" lvl="1" indent="-326390">
              <a:lnSpc>
                <a:spcPct val="100000"/>
              </a:lnSpc>
              <a:spcBef>
                <a:spcPts val="480"/>
              </a:spcBef>
              <a:buClr>
                <a:srgbClr val="3A812E"/>
              </a:buClr>
              <a:buSzPct val="60000"/>
              <a:buFont typeface="Wingdings"/>
              <a:buChar char=""/>
              <a:tabLst>
                <a:tab pos="683260" algn="l"/>
              </a:tabLst>
            </a:pPr>
            <a:r>
              <a:rPr sz="2000" dirty="0">
                <a:latin typeface="Tahoma"/>
                <a:cs typeface="Tahoma"/>
              </a:rPr>
              <a:t>Many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scientific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applications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are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programmed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this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way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run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on</a:t>
            </a:r>
            <a:r>
              <a:rPr sz="2000" spc="-20" dirty="0">
                <a:latin typeface="Tahoma"/>
                <a:cs typeface="Tahoma"/>
              </a:rPr>
              <a:t> MIMD</a:t>
            </a:r>
            <a:endParaRPr sz="2000" dirty="0">
              <a:latin typeface="Tahoma"/>
              <a:cs typeface="Tahoma"/>
            </a:endParaRPr>
          </a:p>
          <a:p>
            <a:pPr marL="683260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hardware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(multiprocessors)</a:t>
            </a:r>
            <a:endParaRPr sz="2000" dirty="0">
              <a:latin typeface="Tahoma"/>
              <a:cs typeface="Tahoma"/>
            </a:endParaRPr>
          </a:p>
          <a:p>
            <a:pPr marL="683260" lvl="1" indent="-326390">
              <a:lnSpc>
                <a:spcPct val="100000"/>
              </a:lnSpc>
              <a:spcBef>
                <a:spcPts val="480"/>
              </a:spcBef>
              <a:buClr>
                <a:srgbClr val="3A812E"/>
              </a:buClr>
              <a:buSzPct val="60000"/>
              <a:buFont typeface="Wingdings"/>
              <a:buChar char=""/>
              <a:tabLst>
                <a:tab pos="683260" algn="l"/>
              </a:tabLst>
            </a:pPr>
            <a:r>
              <a:rPr sz="2000" dirty="0">
                <a:latin typeface="Tahoma"/>
                <a:cs typeface="Tahoma"/>
              </a:rPr>
              <a:t>Modern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GPUs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programmed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similar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way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on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SIMD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hardware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51587"/>
            <a:ext cx="83261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0" dirty="0"/>
              <a:t>Programming</a:t>
            </a:r>
            <a:r>
              <a:rPr sz="3200" spc="-145" dirty="0"/>
              <a:t> </a:t>
            </a:r>
            <a:r>
              <a:rPr sz="3200" spc="-60" dirty="0"/>
              <a:t>Model</a:t>
            </a:r>
            <a:r>
              <a:rPr sz="3200" spc="-125" dirty="0"/>
              <a:t> </a:t>
            </a:r>
            <a:r>
              <a:rPr sz="3200" spc="-55" dirty="0"/>
              <a:t>vs.</a:t>
            </a:r>
            <a:r>
              <a:rPr sz="3200" spc="-135" dirty="0"/>
              <a:t> </a:t>
            </a:r>
            <a:r>
              <a:rPr sz="3200" spc="-30" dirty="0"/>
              <a:t>Hardware</a:t>
            </a:r>
            <a:r>
              <a:rPr sz="3200" spc="-130" dirty="0"/>
              <a:t> </a:t>
            </a:r>
            <a:r>
              <a:rPr sz="3200" spc="-20" dirty="0"/>
              <a:t>Execution</a:t>
            </a:r>
            <a:r>
              <a:rPr sz="3200" spc="-120" dirty="0"/>
              <a:t> </a:t>
            </a:r>
            <a:r>
              <a:rPr sz="3200" spc="-20" dirty="0"/>
              <a:t>Model</a:t>
            </a:r>
            <a:endParaRPr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080">
              <a:lnSpc>
                <a:spcPts val="180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028827"/>
            <a:ext cx="8686165" cy="545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5085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Programming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Model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refers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how</a:t>
            </a:r>
            <a:r>
              <a:rPr sz="24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programmer</a:t>
            </a:r>
            <a:r>
              <a:rPr sz="2400" spc="-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expresses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code</a:t>
            </a:r>
            <a:endParaRPr sz="2400" dirty="0">
              <a:latin typeface="Tahoma"/>
              <a:cs typeface="Tahoma"/>
            </a:endParaRPr>
          </a:p>
          <a:p>
            <a:pPr marL="682625" lvl="1" indent="-325755">
              <a:lnSpc>
                <a:spcPct val="100000"/>
              </a:lnSpc>
              <a:spcBef>
                <a:spcPts val="520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682625" algn="l"/>
              </a:tabLst>
            </a:pPr>
            <a:r>
              <a:rPr sz="2200" dirty="0">
                <a:latin typeface="Tahoma"/>
                <a:cs typeface="Tahoma"/>
              </a:rPr>
              <a:t>E.g.,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Sequential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(von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Neumann),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Data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Parallel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(SIMD),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Dataflow,</a:t>
            </a:r>
            <a:endParaRPr sz="2200" dirty="0">
              <a:latin typeface="Tahoma"/>
              <a:cs typeface="Tahoma"/>
            </a:endParaRPr>
          </a:p>
          <a:p>
            <a:pPr marL="683260">
              <a:lnSpc>
                <a:spcPct val="100000"/>
              </a:lnSpc>
            </a:pPr>
            <a:r>
              <a:rPr sz="2200" spc="-20" dirty="0">
                <a:latin typeface="Tahoma"/>
                <a:cs typeface="Tahoma"/>
              </a:rPr>
              <a:t>Multi-</a:t>
            </a:r>
            <a:r>
              <a:rPr sz="2200" dirty="0">
                <a:latin typeface="Tahoma"/>
                <a:cs typeface="Tahoma"/>
              </a:rPr>
              <a:t>threaded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(MIMD,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SPMD),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spc="-50" dirty="0">
                <a:latin typeface="Tahoma"/>
                <a:cs typeface="Tahoma"/>
              </a:rPr>
              <a:t>…</a:t>
            </a:r>
            <a:endParaRPr sz="2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2200" dirty="0">
              <a:latin typeface="Tahoma"/>
              <a:cs typeface="Tahoma"/>
            </a:endParaRPr>
          </a:p>
          <a:p>
            <a:pPr marL="355600" marR="549910" indent="-342900">
              <a:lnSpc>
                <a:spcPct val="100000"/>
              </a:lnSpc>
              <a:buClr>
                <a:srgbClr val="CC99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Execution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Model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refers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how</a:t>
            </a:r>
            <a:r>
              <a:rPr sz="2400" spc="-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2400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hardware</a:t>
            </a:r>
            <a:r>
              <a:rPr sz="2400" spc="-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executes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the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code</a:t>
            </a:r>
            <a:r>
              <a:rPr sz="2400" spc="-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underneath</a:t>
            </a:r>
            <a:endParaRPr sz="2400" dirty="0">
              <a:latin typeface="Tahoma"/>
              <a:cs typeface="Tahoma"/>
            </a:endParaRPr>
          </a:p>
          <a:p>
            <a:pPr marL="325755" marR="115570" lvl="1" indent="-325755" algn="r">
              <a:lnSpc>
                <a:spcPct val="100000"/>
              </a:lnSpc>
              <a:spcBef>
                <a:spcPts val="525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325755" algn="l"/>
              </a:tabLst>
            </a:pPr>
            <a:r>
              <a:rPr sz="2200" dirty="0">
                <a:latin typeface="Tahoma"/>
                <a:cs typeface="Tahoma"/>
              </a:rPr>
              <a:t>E.g.,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spc="-30" dirty="0">
                <a:latin typeface="Tahoma"/>
                <a:cs typeface="Tahoma"/>
              </a:rPr>
              <a:t>Out-</a:t>
            </a:r>
            <a:r>
              <a:rPr sz="2200" spc="-20" dirty="0">
                <a:latin typeface="Tahoma"/>
                <a:cs typeface="Tahoma"/>
              </a:rPr>
              <a:t>of-</a:t>
            </a:r>
            <a:r>
              <a:rPr sz="2200" dirty="0">
                <a:latin typeface="Tahoma"/>
                <a:cs typeface="Tahoma"/>
              </a:rPr>
              <a:t>order execution,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Vector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processor,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Array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processor,</a:t>
            </a:r>
            <a:endParaRPr sz="2200" dirty="0">
              <a:latin typeface="Tahoma"/>
              <a:cs typeface="Tahoma"/>
            </a:endParaRPr>
          </a:p>
          <a:p>
            <a:pPr marR="135255" algn="r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Tahoma"/>
                <a:cs typeface="Tahoma"/>
              </a:rPr>
              <a:t>Dataflow</a:t>
            </a:r>
            <a:r>
              <a:rPr sz="2200" spc="-9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processor,</a:t>
            </a:r>
            <a:r>
              <a:rPr sz="2200" spc="-9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Multiprocessor,</a:t>
            </a:r>
            <a:r>
              <a:rPr sz="2200" spc="-6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Multithreaded</a:t>
            </a:r>
            <a:r>
              <a:rPr sz="2200" spc="-9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processor,</a:t>
            </a:r>
            <a:r>
              <a:rPr sz="2200" spc="-75" dirty="0">
                <a:latin typeface="Tahoma"/>
                <a:cs typeface="Tahoma"/>
              </a:rPr>
              <a:t> </a:t>
            </a:r>
            <a:r>
              <a:rPr sz="2200" spc="-50" dirty="0">
                <a:latin typeface="Tahoma"/>
                <a:cs typeface="Tahoma"/>
              </a:rPr>
              <a:t>…</a:t>
            </a:r>
            <a:endParaRPr sz="2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90"/>
              </a:spcBef>
            </a:pPr>
            <a:endParaRPr sz="2200" dirty="0">
              <a:latin typeface="Tahoma"/>
              <a:cs typeface="Tahoma"/>
            </a:endParaRPr>
          </a:p>
          <a:p>
            <a:pPr marL="355600" marR="91440" indent="-342900">
              <a:lnSpc>
                <a:spcPct val="100000"/>
              </a:lnSpc>
              <a:buClr>
                <a:srgbClr val="CC99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Execution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Model</a:t>
            </a:r>
            <a:r>
              <a:rPr sz="2400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can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be</a:t>
            </a:r>
            <a:r>
              <a:rPr sz="24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very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different</a:t>
            </a:r>
            <a:r>
              <a:rPr sz="2400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from</a:t>
            </a:r>
            <a:r>
              <a:rPr sz="2400" spc="-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24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Programming Model</a:t>
            </a:r>
            <a:endParaRPr sz="2400" dirty="0">
              <a:latin typeface="Tahoma"/>
              <a:cs typeface="Tahoma"/>
            </a:endParaRPr>
          </a:p>
          <a:p>
            <a:pPr marL="682625" lvl="1" indent="-325755">
              <a:lnSpc>
                <a:spcPct val="100000"/>
              </a:lnSpc>
              <a:spcBef>
                <a:spcPts val="530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682625" algn="l"/>
              </a:tabLst>
            </a:pPr>
            <a:r>
              <a:rPr sz="2200" dirty="0">
                <a:latin typeface="Tahoma"/>
                <a:cs typeface="Tahoma"/>
              </a:rPr>
              <a:t>E.g.,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von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Neumann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model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implemented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by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an</a:t>
            </a:r>
            <a:r>
              <a:rPr sz="2200" spc="-10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OoO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processor</a:t>
            </a:r>
            <a:endParaRPr sz="2200" dirty="0">
              <a:latin typeface="Tahoma"/>
              <a:cs typeface="Tahoma"/>
            </a:endParaRPr>
          </a:p>
          <a:p>
            <a:pPr marL="682625" lvl="1" indent="-325755">
              <a:lnSpc>
                <a:spcPct val="100000"/>
              </a:lnSpc>
              <a:spcBef>
                <a:spcPts val="525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682625" algn="l"/>
              </a:tabLst>
            </a:pPr>
            <a:r>
              <a:rPr sz="2200" dirty="0">
                <a:latin typeface="Tahoma"/>
                <a:cs typeface="Tahoma"/>
              </a:rPr>
              <a:t>E.g.,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SPMD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model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implemented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by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SIMD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processor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(a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spc="-20" dirty="0">
                <a:latin typeface="Tahoma"/>
                <a:cs typeface="Tahoma"/>
              </a:rPr>
              <a:t>GPU)</a:t>
            </a:r>
            <a:endParaRPr sz="2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SIMD</a:t>
            </a:r>
            <a:r>
              <a:rPr sz="4000" spc="-220" dirty="0"/>
              <a:t> </a:t>
            </a:r>
            <a:r>
              <a:rPr sz="4000" spc="-60" dirty="0"/>
              <a:t>vs.</a:t>
            </a:r>
            <a:r>
              <a:rPr sz="4000" spc="-185" dirty="0"/>
              <a:t> </a:t>
            </a:r>
            <a:r>
              <a:rPr sz="4000" spc="-85" dirty="0"/>
              <a:t>SIMT</a:t>
            </a:r>
            <a:r>
              <a:rPr sz="4000" spc="-165" dirty="0"/>
              <a:t> </a:t>
            </a:r>
            <a:r>
              <a:rPr sz="4000" spc="-20" dirty="0"/>
              <a:t>Execution</a:t>
            </a:r>
            <a:r>
              <a:rPr sz="4000" spc="-204" dirty="0"/>
              <a:t> </a:t>
            </a:r>
            <a:r>
              <a:rPr sz="4000" spc="-65" dirty="0"/>
              <a:t>Model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28827"/>
            <a:ext cx="8760460" cy="542099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55600" marR="240029" indent="-342900">
              <a:lnSpc>
                <a:spcPts val="2830"/>
              </a:lnSpc>
              <a:spcBef>
                <a:spcPts val="235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SIMD: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single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sequential</a:t>
            </a:r>
            <a:r>
              <a:rPr sz="2400" spc="-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instruction</a:t>
            </a:r>
            <a:r>
              <a:rPr sz="2400" spc="-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stream</a:t>
            </a:r>
            <a:r>
              <a:rPr sz="24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SIMD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instructions</a:t>
            </a:r>
            <a:r>
              <a:rPr sz="2400" spc="-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ahoma"/>
                <a:cs typeface="Tahoma"/>
              </a:rPr>
              <a:t>each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instruction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specifies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multiple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data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inputs</a:t>
            </a:r>
            <a:endParaRPr sz="2400" dirty="0">
              <a:latin typeface="Tahoma"/>
              <a:cs typeface="Tahoma"/>
            </a:endParaRPr>
          </a:p>
          <a:p>
            <a:pPr marL="682625" lvl="1" indent="-325755">
              <a:lnSpc>
                <a:spcPct val="100000"/>
              </a:lnSpc>
              <a:spcBef>
                <a:spcPts val="484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682625" algn="l"/>
              </a:tabLst>
            </a:pPr>
            <a:r>
              <a:rPr sz="2200" dirty="0">
                <a:latin typeface="Tahoma"/>
                <a:cs typeface="Tahoma"/>
              </a:rPr>
              <a:t>[VLD,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VLD,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VADD,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VST],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spc="-20" dirty="0">
                <a:latin typeface="Tahoma"/>
                <a:cs typeface="Tahoma"/>
              </a:rPr>
              <a:t>VLEN</a:t>
            </a:r>
            <a:endParaRPr sz="22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050"/>
              </a:spcBef>
              <a:buClr>
                <a:srgbClr val="3A812E"/>
              </a:buClr>
              <a:buFont typeface="Wingdings"/>
              <a:buChar char=""/>
            </a:pPr>
            <a:endParaRPr sz="22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latin typeface="Tahoma"/>
                <a:cs typeface="Tahoma"/>
              </a:rPr>
              <a:t>SIMT: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Multiple</a:t>
            </a:r>
            <a:r>
              <a:rPr sz="2400" spc="-8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instruction</a:t>
            </a:r>
            <a:r>
              <a:rPr sz="2400" spc="-9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streams</a:t>
            </a:r>
            <a:r>
              <a:rPr sz="2400" spc="-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scalar</a:t>
            </a:r>
            <a:r>
              <a:rPr sz="2400" spc="-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instructions</a:t>
            </a:r>
            <a:r>
              <a:rPr sz="2400" spc="-8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latin typeface="Wingdings"/>
                <a:cs typeface="Wingdings"/>
              </a:rPr>
              <a:t></a:t>
            </a:r>
            <a:endParaRPr sz="2400" dirty="0">
              <a:latin typeface="Wingdings"/>
              <a:cs typeface="Wingdings"/>
            </a:endParaRPr>
          </a:p>
          <a:p>
            <a:pPr marL="355600">
              <a:lnSpc>
                <a:spcPct val="100000"/>
              </a:lnSpc>
              <a:spcBef>
                <a:spcPts val="45"/>
              </a:spcBef>
            </a:pPr>
            <a:r>
              <a:rPr sz="2400" dirty="0">
                <a:latin typeface="Tahoma"/>
                <a:cs typeface="Tahoma"/>
              </a:rPr>
              <a:t>threads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grouped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dynamically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into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warps</a:t>
            </a:r>
            <a:endParaRPr sz="2400" dirty="0">
              <a:latin typeface="Tahoma"/>
              <a:cs typeface="Tahoma"/>
            </a:endParaRPr>
          </a:p>
          <a:p>
            <a:pPr marL="682625" lvl="1" indent="-325755">
              <a:lnSpc>
                <a:spcPct val="100000"/>
              </a:lnSpc>
              <a:spcBef>
                <a:spcPts val="525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682625" algn="l"/>
              </a:tabLst>
            </a:pPr>
            <a:r>
              <a:rPr sz="2200" dirty="0">
                <a:latin typeface="Tahoma"/>
                <a:cs typeface="Tahoma"/>
              </a:rPr>
              <a:t>[LD,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LD,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ADD,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ST],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NumThreads</a:t>
            </a:r>
            <a:endParaRPr sz="22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095"/>
              </a:spcBef>
              <a:buClr>
                <a:srgbClr val="3A812E"/>
              </a:buClr>
              <a:buFont typeface="Wingdings"/>
              <a:buChar char=""/>
            </a:pPr>
            <a:endParaRPr sz="22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latin typeface="Tahoma"/>
                <a:cs typeface="Tahoma"/>
              </a:rPr>
              <a:t>Two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Major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SIMT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Advantages:</a:t>
            </a:r>
            <a:endParaRPr sz="2400" dirty="0">
              <a:latin typeface="Tahoma"/>
              <a:cs typeface="Tahoma"/>
            </a:endParaRPr>
          </a:p>
          <a:p>
            <a:pPr marL="683260" marR="5080" lvl="1" indent="-326390">
              <a:lnSpc>
                <a:spcPct val="100000"/>
              </a:lnSpc>
              <a:spcBef>
                <a:spcPts val="490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683260" algn="l"/>
              </a:tabLst>
            </a:pP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Can</a:t>
            </a:r>
            <a:r>
              <a:rPr sz="2200" spc="-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treat</a:t>
            </a:r>
            <a:r>
              <a:rPr sz="2200" spc="-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each</a:t>
            </a:r>
            <a:r>
              <a:rPr sz="2200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thread</a:t>
            </a:r>
            <a:r>
              <a:rPr sz="2200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separately</a:t>
            </a:r>
            <a:r>
              <a:rPr sz="2200" spc="-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ahoma"/>
                <a:cs typeface="Tahoma"/>
              </a:rPr>
              <a:t>i.e.,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can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execute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each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thread </a:t>
            </a:r>
            <a:r>
              <a:rPr sz="2200" dirty="0">
                <a:latin typeface="Tahoma"/>
                <a:cs typeface="Tahoma"/>
              </a:rPr>
              <a:t>independently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on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any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type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of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scalar</a:t>
            </a:r>
            <a:r>
              <a:rPr sz="2200" spc="-6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pipeline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ahoma"/>
                <a:cs typeface="Tahoma"/>
              </a:rPr>
              <a:t>MIMD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processing</a:t>
            </a:r>
            <a:endParaRPr sz="2200" dirty="0">
              <a:latin typeface="Tahoma"/>
              <a:cs typeface="Tahoma"/>
            </a:endParaRPr>
          </a:p>
          <a:p>
            <a:pPr marL="683260" marR="226060" lvl="1" indent="-326390">
              <a:lnSpc>
                <a:spcPct val="98400"/>
              </a:lnSpc>
              <a:spcBef>
                <a:spcPts val="570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683260" algn="l"/>
              </a:tabLst>
            </a:pP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Can</a:t>
            </a:r>
            <a:r>
              <a:rPr sz="2200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group</a:t>
            </a:r>
            <a:r>
              <a:rPr sz="2200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threads</a:t>
            </a:r>
            <a:r>
              <a:rPr sz="2200" spc="-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into</a:t>
            </a:r>
            <a:r>
              <a:rPr sz="2200" spc="-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warps</a:t>
            </a:r>
            <a:r>
              <a:rPr sz="2200" spc="-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flexibly</a:t>
            </a:r>
            <a:r>
              <a:rPr sz="22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ahoma"/>
                <a:cs typeface="Tahoma"/>
              </a:rPr>
              <a:t>i.e.,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can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group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threads </a:t>
            </a:r>
            <a:r>
              <a:rPr sz="2200" dirty="0">
                <a:latin typeface="Tahoma"/>
                <a:cs typeface="Tahoma"/>
              </a:rPr>
              <a:t>that</a:t>
            </a:r>
            <a:r>
              <a:rPr sz="2200" spc="-7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are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supposed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to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300" spc="-25" dirty="0">
                <a:latin typeface="Tahoma"/>
                <a:cs typeface="Tahoma"/>
              </a:rPr>
              <a:t>truly</a:t>
            </a:r>
            <a:r>
              <a:rPr sz="2300" spc="-9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execute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the</a:t>
            </a:r>
            <a:r>
              <a:rPr sz="2200" spc="-7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same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instruction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spc="-50" dirty="0">
                <a:latin typeface="Wingdings"/>
                <a:cs typeface="Wingdings"/>
              </a:rPr>
              <a:t>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ahoma"/>
                <a:cs typeface="Tahoma"/>
              </a:rPr>
              <a:t>dynamically</a:t>
            </a:r>
            <a:r>
              <a:rPr sz="2200" spc="-8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obtain</a:t>
            </a:r>
            <a:r>
              <a:rPr sz="2200" spc="-7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and</a:t>
            </a:r>
            <a:r>
              <a:rPr sz="2200" spc="-7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maximize</a:t>
            </a:r>
            <a:r>
              <a:rPr sz="2200" spc="-8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benefits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of</a:t>
            </a:r>
            <a:r>
              <a:rPr sz="2200" spc="-6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SIMD</a:t>
            </a:r>
            <a:r>
              <a:rPr sz="2200" spc="-7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processing</a:t>
            </a:r>
            <a:endParaRPr sz="22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162" y="5410961"/>
            <a:ext cx="8839200" cy="1066800"/>
          </a:xfrm>
          <a:custGeom>
            <a:avLst/>
            <a:gdLst/>
            <a:ahLst/>
            <a:cxnLst/>
            <a:rect l="l" t="t" r="r" b="b"/>
            <a:pathLst>
              <a:path w="8839200" h="1066800">
                <a:moveTo>
                  <a:pt x="0" y="177800"/>
                </a:moveTo>
                <a:lnTo>
                  <a:pt x="6351" y="130542"/>
                </a:lnTo>
                <a:lnTo>
                  <a:pt x="24274" y="88072"/>
                </a:lnTo>
                <a:lnTo>
                  <a:pt x="52076" y="52085"/>
                </a:lnTo>
                <a:lnTo>
                  <a:pt x="88060" y="24280"/>
                </a:lnTo>
                <a:lnTo>
                  <a:pt x="130533" y="6352"/>
                </a:lnTo>
                <a:lnTo>
                  <a:pt x="177799" y="0"/>
                </a:lnTo>
                <a:lnTo>
                  <a:pt x="8661400" y="0"/>
                </a:lnTo>
                <a:lnTo>
                  <a:pt x="8708657" y="6352"/>
                </a:lnTo>
                <a:lnTo>
                  <a:pt x="8751127" y="24280"/>
                </a:lnTo>
                <a:lnTo>
                  <a:pt x="8787114" y="52085"/>
                </a:lnTo>
                <a:lnTo>
                  <a:pt x="8814919" y="88072"/>
                </a:lnTo>
                <a:lnTo>
                  <a:pt x="8832847" y="130542"/>
                </a:lnTo>
                <a:lnTo>
                  <a:pt x="8839200" y="177800"/>
                </a:lnTo>
                <a:lnTo>
                  <a:pt x="8839200" y="889000"/>
                </a:lnTo>
                <a:lnTo>
                  <a:pt x="8832847" y="936266"/>
                </a:lnTo>
                <a:lnTo>
                  <a:pt x="8814919" y="978739"/>
                </a:lnTo>
                <a:lnTo>
                  <a:pt x="8787114" y="1014723"/>
                </a:lnTo>
                <a:lnTo>
                  <a:pt x="8751127" y="1042525"/>
                </a:lnTo>
                <a:lnTo>
                  <a:pt x="8708657" y="1060448"/>
                </a:lnTo>
                <a:lnTo>
                  <a:pt x="8661400" y="1066800"/>
                </a:lnTo>
                <a:lnTo>
                  <a:pt x="177799" y="1066800"/>
                </a:lnTo>
                <a:lnTo>
                  <a:pt x="130533" y="1060448"/>
                </a:lnTo>
                <a:lnTo>
                  <a:pt x="88060" y="1042525"/>
                </a:lnTo>
                <a:lnTo>
                  <a:pt x="52076" y="1014723"/>
                </a:lnTo>
                <a:lnTo>
                  <a:pt x="24274" y="978739"/>
                </a:lnTo>
                <a:lnTo>
                  <a:pt x="6351" y="936266"/>
                </a:lnTo>
                <a:lnTo>
                  <a:pt x="0" y="889000"/>
                </a:lnTo>
                <a:lnTo>
                  <a:pt x="0" y="177800"/>
                </a:lnTo>
                <a:close/>
              </a:path>
            </a:pathLst>
          </a:custGeom>
          <a:ln w="5334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0"/>
              </a:lnSpc>
            </a:pPr>
            <a:r>
              <a:rPr spc="-25" dirty="0"/>
              <a:t>32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/>
              <a:t>Threads</a:t>
            </a:r>
            <a:r>
              <a:rPr sz="3000" spc="-140" dirty="0"/>
              <a:t> </a:t>
            </a:r>
            <a:r>
              <a:rPr sz="3000" spc="-20" dirty="0"/>
              <a:t>Can</a:t>
            </a:r>
            <a:r>
              <a:rPr sz="3000" spc="-160" dirty="0"/>
              <a:t> </a:t>
            </a:r>
            <a:r>
              <a:rPr sz="3000" spc="-35" dirty="0"/>
              <a:t>Take</a:t>
            </a:r>
            <a:r>
              <a:rPr sz="3000" spc="-130" dirty="0"/>
              <a:t> </a:t>
            </a:r>
            <a:r>
              <a:rPr sz="3000" spc="-10" dirty="0"/>
              <a:t>Different</a:t>
            </a:r>
            <a:r>
              <a:rPr sz="3000" spc="-160" dirty="0"/>
              <a:t> </a:t>
            </a:r>
            <a:r>
              <a:rPr sz="3000" dirty="0"/>
              <a:t>Paths</a:t>
            </a:r>
            <a:r>
              <a:rPr sz="3000" spc="-150" dirty="0"/>
              <a:t> </a:t>
            </a:r>
            <a:r>
              <a:rPr sz="3000" dirty="0"/>
              <a:t>in</a:t>
            </a:r>
            <a:r>
              <a:rPr sz="3000" spc="-145" dirty="0"/>
              <a:t> </a:t>
            </a:r>
            <a:r>
              <a:rPr sz="3000" spc="-90" dirty="0"/>
              <a:t>Warp-</a:t>
            </a:r>
            <a:r>
              <a:rPr sz="3000" spc="-25" dirty="0"/>
              <a:t>based</a:t>
            </a:r>
            <a:r>
              <a:rPr sz="3000" spc="-145" dirty="0"/>
              <a:t> </a:t>
            </a:r>
            <a:r>
              <a:rPr sz="3000" spc="-20" dirty="0"/>
              <a:t>SIMD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949579"/>
            <a:ext cx="8132445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Each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thread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have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431FF"/>
                </a:solidFill>
                <a:latin typeface="Arial MT"/>
                <a:cs typeface="Arial MT"/>
              </a:rPr>
              <a:t>conditional</a:t>
            </a:r>
            <a:r>
              <a:rPr sz="2400" spc="-50" dirty="0">
                <a:solidFill>
                  <a:srgbClr val="0431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431FF"/>
                </a:solidFill>
                <a:latin typeface="Arial MT"/>
                <a:cs typeface="Arial MT"/>
              </a:rPr>
              <a:t>control</a:t>
            </a:r>
            <a:r>
              <a:rPr sz="2400" spc="-85" dirty="0">
                <a:solidFill>
                  <a:srgbClr val="0431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431FF"/>
                </a:solidFill>
                <a:latin typeface="Arial MT"/>
                <a:cs typeface="Arial MT"/>
              </a:rPr>
              <a:t>flow</a:t>
            </a:r>
            <a:r>
              <a:rPr sz="2400" spc="-85" dirty="0">
                <a:solidFill>
                  <a:srgbClr val="0431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431FF"/>
                </a:solidFill>
                <a:latin typeface="Arial MT"/>
                <a:cs typeface="Arial MT"/>
              </a:rPr>
              <a:t>instructions</a:t>
            </a:r>
            <a:endParaRPr sz="2400" dirty="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Threads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execute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different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control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flow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paths</a:t>
            </a:r>
            <a:endParaRPr sz="2400" dirty="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948684" y="3401567"/>
          <a:ext cx="4647565" cy="1142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1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310">
                <a:tc>
                  <a:txBody>
                    <a:bodyPr/>
                    <a:lstStyle/>
                    <a:p>
                      <a:pPr marL="100965">
                        <a:lnSpc>
                          <a:spcPts val="2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Thread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Warp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BEDF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Common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PC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05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BED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24755" y="3901440"/>
          <a:ext cx="3374388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Thread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ts val="2045"/>
                        </a:lnSpc>
                      </a:pPr>
                      <a:r>
                        <a:rPr sz="1800" spc="-50" dirty="0">
                          <a:latin typeface="Arial MT"/>
                          <a:cs typeface="Arial MT"/>
                        </a:rPr>
                        <a:t>1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A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55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Thread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  <a:p>
                      <a:pPr marL="1270" algn="ctr">
                        <a:lnSpc>
                          <a:spcPts val="2045"/>
                        </a:lnSpc>
                      </a:pPr>
                      <a:r>
                        <a:rPr sz="1800" spc="-50" dirty="0">
                          <a:latin typeface="Arial MT"/>
                          <a:cs typeface="Arial MT"/>
                        </a:rPr>
                        <a:t>2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A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55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Thread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ts val="2045"/>
                        </a:lnSpc>
                      </a:pPr>
                      <a:r>
                        <a:rPr sz="1800" spc="-50" dirty="0">
                          <a:latin typeface="Arial MT"/>
                          <a:cs typeface="Arial MT"/>
                        </a:rPr>
                        <a:t>3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AF4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055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Thread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  <a:p>
                      <a:pPr marL="3810" algn="ctr">
                        <a:lnSpc>
                          <a:spcPts val="2045"/>
                        </a:lnSpc>
                      </a:pPr>
                      <a:r>
                        <a:rPr sz="1800" spc="-50" dirty="0">
                          <a:latin typeface="Arial MT"/>
                          <a:cs typeface="Arial MT"/>
                        </a:rPr>
                        <a:t>4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9991" y="2527554"/>
            <a:ext cx="2911220" cy="34168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53438" y="4120337"/>
            <a:ext cx="191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C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0"/>
              </a:lnSpc>
            </a:pPr>
            <a:r>
              <a:rPr spc="-25" dirty="0"/>
              <a:t>33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31140" y="6596373"/>
            <a:ext cx="138303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Slide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credit: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Tor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Aamodt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34945" y="4120337"/>
            <a:ext cx="191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D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32835" y="4125595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F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83460" y="2895091"/>
            <a:ext cx="638175" cy="991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A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20"/>
              </a:spcBef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Arial MT"/>
                <a:cs typeface="Arial MT"/>
              </a:rPr>
              <a:t>B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83460" y="4740020"/>
            <a:ext cx="650240" cy="837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E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 dirty="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</a:pPr>
            <a:r>
              <a:rPr sz="1800" spc="-50" dirty="0">
                <a:latin typeface="Arial MT"/>
                <a:cs typeface="Arial MT"/>
              </a:rPr>
              <a:t>G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Control</a:t>
            </a:r>
            <a:r>
              <a:rPr sz="4000" spc="-215" dirty="0"/>
              <a:t> </a:t>
            </a:r>
            <a:r>
              <a:rPr sz="4000" spc="-60" dirty="0"/>
              <a:t>Flow</a:t>
            </a:r>
            <a:r>
              <a:rPr sz="4000" spc="-190" dirty="0"/>
              <a:t> </a:t>
            </a:r>
            <a:r>
              <a:rPr sz="4000" spc="-20" dirty="0"/>
              <a:t>Problem</a:t>
            </a:r>
            <a:r>
              <a:rPr sz="4000" spc="-204" dirty="0"/>
              <a:t> </a:t>
            </a:r>
            <a:r>
              <a:rPr sz="4000" dirty="0"/>
              <a:t>in</a:t>
            </a:r>
            <a:r>
              <a:rPr sz="4000" spc="-200" dirty="0"/>
              <a:t> </a:t>
            </a:r>
            <a:r>
              <a:rPr sz="4000" spc="-10" dirty="0"/>
              <a:t>GPUs/SIMT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028826"/>
            <a:ext cx="3392170" cy="19519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CC9900"/>
              </a:buClr>
              <a:buSzPct val="65384"/>
              <a:buFont typeface="Wingdings"/>
              <a:buChar char=""/>
              <a:tabLst>
                <a:tab pos="355600" algn="l"/>
              </a:tabLst>
            </a:pPr>
            <a:r>
              <a:rPr sz="2600" dirty="0">
                <a:latin typeface="Tahoma"/>
                <a:cs typeface="Tahoma"/>
              </a:rPr>
              <a:t>A</a:t>
            </a:r>
            <a:r>
              <a:rPr sz="2600" spc="-1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GPU</a:t>
            </a:r>
            <a:r>
              <a:rPr sz="2600" spc="-15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uses</a:t>
            </a:r>
            <a:r>
              <a:rPr sz="2600" spc="-15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a</a:t>
            </a:r>
            <a:r>
              <a:rPr sz="2600" spc="-20" dirty="0">
                <a:latin typeface="Tahoma"/>
                <a:cs typeface="Tahoma"/>
              </a:rPr>
              <a:t> SIMD </a:t>
            </a:r>
            <a:r>
              <a:rPr sz="2600" dirty="0">
                <a:latin typeface="Tahoma"/>
                <a:cs typeface="Tahoma"/>
              </a:rPr>
              <a:t>pipeline</a:t>
            </a:r>
            <a:r>
              <a:rPr sz="2600" spc="-6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to</a:t>
            </a:r>
            <a:r>
              <a:rPr sz="2600" spc="-3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save</a:t>
            </a:r>
            <a:r>
              <a:rPr sz="2600" spc="-40" dirty="0">
                <a:latin typeface="Tahoma"/>
                <a:cs typeface="Tahoma"/>
              </a:rPr>
              <a:t> </a:t>
            </a:r>
            <a:r>
              <a:rPr sz="2600" spc="-20" dirty="0">
                <a:latin typeface="Tahoma"/>
                <a:cs typeface="Tahoma"/>
              </a:rPr>
              <a:t>area </a:t>
            </a:r>
            <a:r>
              <a:rPr sz="2600" dirty="0">
                <a:latin typeface="Tahoma"/>
                <a:cs typeface="Tahoma"/>
              </a:rPr>
              <a:t>on</a:t>
            </a:r>
            <a:r>
              <a:rPr sz="2600" spc="-5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control</a:t>
            </a:r>
            <a:r>
              <a:rPr sz="2600" spc="-40" dirty="0">
                <a:latin typeface="Tahoma"/>
                <a:cs typeface="Tahoma"/>
              </a:rPr>
              <a:t> </a:t>
            </a:r>
            <a:r>
              <a:rPr sz="2600" spc="-20" dirty="0">
                <a:latin typeface="Tahoma"/>
                <a:cs typeface="Tahoma"/>
              </a:rPr>
              <a:t>logic</a:t>
            </a:r>
            <a:endParaRPr sz="2600" dirty="0">
              <a:latin typeface="Tahoma"/>
              <a:cs typeface="Tahoma"/>
            </a:endParaRPr>
          </a:p>
          <a:p>
            <a:pPr marL="683260" marR="23495" lvl="1" indent="-327025">
              <a:lnSpc>
                <a:spcPct val="100000"/>
              </a:lnSpc>
              <a:spcBef>
                <a:spcPts val="520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683260" algn="l"/>
              </a:tabLst>
            </a:pPr>
            <a:r>
              <a:rPr sz="2200" dirty="0">
                <a:latin typeface="Tahoma"/>
                <a:cs typeface="Tahoma"/>
              </a:rPr>
              <a:t>Groups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scalar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threads </a:t>
            </a:r>
            <a:r>
              <a:rPr sz="2200" dirty="0">
                <a:latin typeface="Tahoma"/>
                <a:cs typeface="Tahoma"/>
              </a:rPr>
              <a:t>into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warps</a:t>
            </a:r>
            <a:endParaRPr sz="22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3509848"/>
            <a:ext cx="3670300" cy="2008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CC9900"/>
              </a:buClr>
              <a:buSzPct val="65384"/>
              <a:buFont typeface="Wingdings"/>
              <a:buChar char=""/>
              <a:tabLst>
                <a:tab pos="355600" algn="l"/>
              </a:tabLst>
            </a:pPr>
            <a:r>
              <a:rPr sz="2600" dirty="0">
                <a:solidFill>
                  <a:srgbClr val="0000FF"/>
                </a:solidFill>
                <a:latin typeface="Tahoma"/>
                <a:cs typeface="Tahoma"/>
              </a:rPr>
              <a:t>Branch</a:t>
            </a:r>
            <a:r>
              <a:rPr sz="26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0000FF"/>
                </a:solidFill>
                <a:latin typeface="Tahoma"/>
                <a:cs typeface="Tahoma"/>
              </a:rPr>
              <a:t>divergence </a:t>
            </a:r>
            <a:r>
              <a:rPr sz="2600" dirty="0">
                <a:latin typeface="Tahoma"/>
                <a:cs typeface="Tahoma"/>
              </a:rPr>
              <a:t>occurs</a:t>
            </a:r>
            <a:r>
              <a:rPr sz="2600" spc="-25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when</a:t>
            </a:r>
            <a:r>
              <a:rPr sz="2600" spc="-25" dirty="0">
                <a:latin typeface="Tahoma"/>
                <a:cs typeface="Tahoma"/>
              </a:rPr>
              <a:t> </a:t>
            </a:r>
            <a:r>
              <a:rPr sz="2600" spc="-10" dirty="0">
                <a:latin typeface="Tahoma"/>
                <a:cs typeface="Tahoma"/>
              </a:rPr>
              <a:t>threads </a:t>
            </a:r>
            <a:r>
              <a:rPr sz="2600" dirty="0">
                <a:latin typeface="Tahoma"/>
                <a:cs typeface="Tahoma"/>
              </a:rPr>
              <a:t>inside</a:t>
            </a:r>
            <a:r>
              <a:rPr sz="2600" spc="-35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warps</a:t>
            </a:r>
            <a:r>
              <a:rPr sz="2600" spc="-4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branch</a:t>
            </a:r>
            <a:r>
              <a:rPr sz="2600" spc="-30" dirty="0">
                <a:latin typeface="Tahoma"/>
                <a:cs typeface="Tahoma"/>
              </a:rPr>
              <a:t> </a:t>
            </a:r>
            <a:r>
              <a:rPr sz="2600" spc="-25" dirty="0">
                <a:latin typeface="Tahoma"/>
                <a:cs typeface="Tahoma"/>
              </a:rPr>
              <a:t>to </a:t>
            </a:r>
            <a:r>
              <a:rPr sz="2600" dirty="0">
                <a:latin typeface="Tahoma"/>
                <a:cs typeface="Tahoma"/>
              </a:rPr>
              <a:t>different</a:t>
            </a:r>
            <a:r>
              <a:rPr sz="2600" spc="-60" dirty="0">
                <a:latin typeface="Tahoma"/>
                <a:cs typeface="Tahoma"/>
              </a:rPr>
              <a:t> </a:t>
            </a:r>
            <a:r>
              <a:rPr sz="2600" spc="-10" dirty="0">
                <a:latin typeface="Tahoma"/>
                <a:cs typeface="Tahoma"/>
              </a:rPr>
              <a:t>execution paths</a:t>
            </a:r>
            <a:endParaRPr sz="2600" dirty="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62115" y="1776983"/>
            <a:ext cx="2266315" cy="576580"/>
            <a:chOff x="6262115" y="1776983"/>
            <a:chExt cx="2266315" cy="576580"/>
          </a:xfrm>
        </p:grpSpPr>
        <p:sp>
          <p:nvSpPr>
            <p:cNvPr id="6" name="object 6"/>
            <p:cNvSpPr/>
            <p:nvPr/>
          </p:nvSpPr>
          <p:spPr>
            <a:xfrm>
              <a:off x="6262115" y="1776983"/>
              <a:ext cx="2266315" cy="576580"/>
            </a:xfrm>
            <a:custGeom>
              <a:avLst/>
              <a:gdLst/>
              <a:ahLst/>
              <a:cxnLst/>
              <a:rect l="l" t="t" r="r" b="b"/>
              <a:pathLst>
                <a:path w="2266315" h="576580">
                  <a:moveTo>
                    <a:pt x="2266188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2266188" y="576072"/>
                  </a:lnTo>
                  <a:lnTo>
                    <a:pt x="2266188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6397752" y="1855469"/>
              <a:ext cx="1996439" cy="422275"/>
            </a:xfrm>
            <a:custGeom>
              <a:avLst/>
              <a:gdLst/>
              <a:ahLst/>
              <a:cxnLst/>
              <a:rect l="l" t="t" r="r" b="b"/>
              <a:pathLst>
                <a:path w="1996440" h="422275">
                  <a:moveTo>
                    <a:pt x="114300" y="307848"/>
                  </a:moveTo>
                  <a:lnTo>
                    <a:pt x="76200" y="307848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307848"/>
                  </a:lnTo>
                  <a:lnTo>
                    <a:pt x="0" y="307848"/>
                  </a:lnTo>
                  <a:lnTo>
                    <a:pt x="57150" y="422148"/>
                  </a:lnTo>
                  <a:lnTo>
                    <a:pt x="104775" y="326898"/>
                  </a:lnTo>
                  <a:lnTo>
                    <a:pt x="114300" y="307848"/>
                  </a:lnTo>
                  <a:close/>
                </a:path>
                <a:path w="1996440" h="422275">
                  <a:moveTo>
                    <a:pt x="382524" y="307848"/>
                  </a:moveTo>
                  <a:lnTo>
                    <a:pt x="344424" y="307848"/>
                  </a:lnTo>
                  <a:lnTo>
                    <a:pt x="344424" y="0"/>
                  </a:lnTo>
                  <a:lnTo>
                    <a:pt x="306324" y="0"/>
                  </a:lnTo>
                  <a:lnTo>
                    <a:pt x="306324" y="307848"/>
                  </a:lnTo>
                  <a:lnTo>
                    <a:pt x="268224" y="307848"/>
                  </a:lnTo>
                  <a:lnTo>
                    <a:pt x="325374" y="422148"/>
                  </a:lnTo>
                  <a:lnTo>
                    <a:pt x="372999" y="326898"/>
                  </a:lnTo>
                  <a:lnTo>
                    <a:pt x="382524" y="307848"/>
                  </a:lnTo>
                  <a:close/>
                </a:path>
                <a:path w="1996440" h="422275">
                  <a:moveTo>
                    <a:pt x="653796" y="307848"/>
                  </a:moveTo>
                  <a:lnTo>
                    <a:pt x="615696" y="307848"/>
                  </a:lnTo>
                  <a:lnTo>
                    <a:pt x="615696" y="0"/>
                  </a:lnTo>
                  <a:lnTo>
                    <a:pt x="577596" y="0"/>
                  </a:lnTo>
                  <a:lnTo>
                    <a:pt x="577596" y="307848"/>
                  </a:lnTo>
                  <a:lnTo>
                    <a:pt x="539496" y="307848"/>
                  </a:lnTo>
                  <a:lnTo>
                    <a:pt x="596646" y="422148"/>
                  </a:lnTo>
                  <a:lnTo>
                    <a:pt x="644271" y="326898"/>
                  </a:lnTo>
                  <a:lnTo>
                    <a:pt x="653796" y="307848"/>
                  </a:lnTo>
                  <a:close/>
                </a:path>
                <a:path w="1996440" h="422275">
                  <a:moveTo>
                    <a:pt x="922020" y="307848"/>
                  </a:moveTo>
                  <a:lnTo>
                    <a:pt x="883920" y="307848"/>
                  </a:lnTo>
                  <a:lnTo>
                    <a:pt x="883920" y="0"/>
                  </a:lnTo>
                  <a:lnTo>
                    <a:pt x="845820" y="0"/>
                  </a:lnTo>
                  <a:lnTo>
                    <a:pt x="845820" y="307848"/>
                  </a:lnTo>
                  <a:lnTo>
                    <a:pt x="807720" y="307848"/>
                  </a:lnTo>
                  <a:lnTo>
                    <a:pt x="864870" y="422148"/>
                  </a:lnTo>
                  <a:lnTo>
                    <a:pt x="912495" y="326898"/>
                  </a:lnTo>
                  <a:lnTo>
                    <a:pt x="922020" y="307848"/>
                  </a:lnTo>
                  <a:close/>
                </a:path>
                <a:path w="1996440" h="422275">
                  <a:moveTo>
                    <a:pt x="1190244" y="307848"/>
                  </a:moveTo>
                  <a:lnTo>
                    <a:pt x="1152144" y="307848"/>
                  </a:lnTo>
                  <a:lnTo>
                    <a:pt x="1152144" y="0"/>
                  </a:lnTo>
                  <a:lnTo>
                    <a:pt x="1114044" y="0"/>
                  </a:lnTo>
                  <a:lnTo>
                    <a:pt x="1114044" y="307848"/>
                  </a:lnTo>
                  <a:lnTo>
                    <a:pt x="1075944" y="307848"/>
                  </a:lnTo>
                  <a:lnTo>
                    <a:pt x="1133094" y="422148"/>
                  </a:lnTo>
                  <a:lnTo>
                    <a:pt x="1180719" y="326898"/>
                  </a:lnTo>
                  <a:lnTo>
                    <a:pt x="1190244" y="307848"/>
                  </a:lnTo>
                  <a:close/>
                </a:path>
                <a:path w="1996440" h="422275">
                  <a:moveTo>
                    <a:pt x="1458468" y="307848"/>
                  </a:moveTo>
                  <a:lnTo>
                    <a:pt x="1420368" y="307848"/>
                  </a:lnTo>
                  <a:lnTo>
                    <a:pt x="1420368" y="0"/>
                  </a:lnTo>
                  <a:lnTo>
                    <a:pt x="1382268" y="0"/>
                  </a:lnTo>
                  <a:lnTo>
                    <a:pt x="1382268" y="307848"/>
                  </a:lnTo>
                  <a:lnTo>
                    <a:pt x="1344168" y="307848"/>
                  </a:lnTo>
                  <a:lnTo>
                    <a:pt x="1401318" y="422148"/>
                  </a:lnTo>
                  <a:lnTo>
                    <a:pt x="1448943" y="326898"/>
                  </a:lnTo>
                  <a:lnTo>
                    <a:pt x="1458468" y="307848"/>
                  </a:lnTo>
                  <a:close/>
                </a:path>
                <a:path w="1996440" h="422275">
                  <a:moveTo>
                    <a:pt x="1728216" y="307848"/>
                  </a:moveTo>
                  <a:lnTo>
                    <a:pt x="1690116" y="307848"/>
                  </a:lnTo>
                  <a:lnTo>
                    <a:pt x="1690116" y="0"/>
                  </a:lnTo>
                  <a:lnTo>
                    <a:pt x="1652016" y="0"/>
                  </a:lnTo>
                  <a:lnTo>
                    <a:pt x="1652016" y="307848"/>
                  </a:lnTo>
                  <a:lnTo>
                    <a:pt x="1613916" y="307848"/>
                  </a:lnTo>
                  <a:lnTo>
                    <a:pt x="1671066" y="422148"/>
                  </a:lnTo>
                  <a:lnTo>
                    <a:pt x="1718691" y="326898"/>
                  </a:lnTo>
                  <a:lnTo>
                    <a:pt x="1728216" y="307848"/>
                  </a:lnTo>
                  <a:close/>
                </a:path>
                <a:path w="1996440" h="422275">
                  <a:moveTo>
                    <a:pt x="1996440" y="307848"/>
                  </a:moveTo>
                  <a:lnTo>
                    <a:pt x="1958340" y="307848"/>
                  </a:lnTo>
                  <a:lnTo>
                    <a:pt x="1958340" y="0"/>
                  </a:lnTo>
                  <a:lnTo>
                    <a:pt x="1920240" y="0"/>
                  </a:lnTo>
                  <a:lnTo>
                    <a:pt x="1920240" y="307848"/>
                  </a:lnTo>
                  <a:lnTo>
                    <a:pt x="1882140" y="307848"/>
                  </a:lnTo>
                  <a:lnTo>
                    <a:pt x="1939290" y="422148"/>
                  </a:lnTo>
                  <a:lnTo>
                    <a:pt x="1986915" y="326898"/>
                  </a:lnTo>
                  <a:lnTo>
                    <a:pt x="1996440" y="307848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262115" y="2468879"/>
            <a:ext cx="2266315" cy="576580"/>
            <a:chOff x="6262115" y="2468879"/>
            <a:chExt cx="2266315" cy="576580"/>
          </a:xfrm>
        </p:grpSpPr>
        <p:sp>
          <p:nvSpPr>
            <p:cNvPr id="9" name="object 9"/>
            <p:cNvSpPr/>
            <p:nvPr/>
          </p:nvSpPr>
          <p:spPr>
            <a:xfrm>
              <a:off x="6262115" y="2468879"/>
              <a:ext cx="2266315" cy="576580"/>
            </a:xfrm>
            <a:custGeom>
              <a:avLst/>
              <a:gdLst/>
              <a:ahLst/>
              <a:cxnLst/>
              <a:rect l="l" t="t" r="r" b="b"/>
              <a:pathLst>
                <a:path w="2266315" h="576580">
                  <a:moveTo>
                    <a:pt x="2266188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2266188" y="576072"/>
                  </a:lnTo>
                  <a:lnTo>
                    <a:pt x="2266188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397752" y="2547365"/>
              <a:ext cx="1996439" cy="422275"/>
            </a:xfrm>
            <a:custGeom>
              <a:avLst/>
              <a:gdLst/>
              <a:ahLst/>
              <a:cxnLst/>
              <a:rect l="l" t="t" r="r" b="b"/>
              <a:pathLst>
                <a:path w="1996440" h="422275">
                  <a:moveTo>
                    <a:pt x="114300" y="307848"/>
                  </a:moveTo>
                  <a:lnTo>
                    <a:pt x="76200" y="307848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307848"/>
                  </a:lnTo>
                  <a:lnTo>
                    <a:pt x="0" y="307848"/>
                  </a:lnTo>
                  <a:lnTo>
                    <a:pt x="57150" y="422148"/>
                  </a:lnTo>
                  <a:lnTo>
                    <a:pt x="104775" y="326898"/>
                  </a:lnTo>
                  <a:lnTo>
                    <a:pt x="114300" y="307848"/>
                  </a:lnTo>
                  <a:close/>
                </a:path>
                <a:path w="1996440" h="422275">
                  <a:moveTo>
                    <a:pt x="382524" y="307848"/>
                  </a:moveTo>
                  <a:lnTo>
                    <a:pt x="344424" y="307848"/>
                  </a:lnTo>
                  <a:lnTo>
                    <a:pt x="344424" y="0"/>
                  </a:lnTo>
                  <a:lnTo>
                    <a:pt x="306324" y="0"/>
                  </a:lnTo>
                  <a:lnTo>
                    <a:pt x="306324" y="307848"/>
                  </a:lnTo>
                  <a:lnTo>
                    <a:pt x="268224" y="307848"/>
                  </a:lnTo>
                  <a:lnTo>
                    <a:pt x="325374" y="422148"/>
                  </a:lnTo>
                  <a:lnTo>
                    <a:pt x="372999" y="326898"/>
                  </a:lnTo>
                  <a:lnTo>
                    <a:pt x="382524" y="307848"/>
                  </a:lnTo>
                  <a:close/>
                </a:path>
                <a:path w="1996440" h="422275">
                  <a:moveTo>
                    <a:pt x="653796" y="307848"/>
                  </a:moveTo>
                  <a:lnTo>
                    <a:pt x="615696" y="307848"/>
                  </a:lnTo>
                  <a:lnTo>
                    <a:pt x="615696" y="0"/>
                  </a:lnTo>
                  <a:lnTo>
                    <a:pt x="577596" y="0"/>
                  </a:lnTo>
                  <a:lnTo>
                    <a:pt x="577596" y="307848"/>
                  </a:lnTo>
                  <a:lnTo>
                    <a:pt x="539496" y="307848"/>
                  </a:lnTo>
                  <a:lnTo>
                    <a:pt x="596646" y="422148"/>
                  </a:lnTo>
                  <a:lnTo>
                    <a:pt x="644271" y="326898"/>
                  </a:lnTo>
                  <a:lnTo>
                    <a:pt x="653796" y="307848"/>
                  </a:lnTo>
                  <a:close/>
                </a:path>
                <a:path w="1996440" h="422275">
                  <a:moveTo>
                    <a:pt x="922020" y="307848"/>
                  </a:moveTo>
                  <a:lnTo>
                    <a:pt x="883920" y="307848"/>
                  </a:lnTo>
                  <a:lnTo>
                    <a:pt x="883920" y="0"/>
                  </a:lnTo>
                  <a:lnTo>
                    <a:pt x="845820" y="0"/>
                  </a:lnTo>
                  <a:lnTo>
                    <a:pt x="845820" y="307848"/>
                  </a:lnTo>
                  <a:lnTo>
                    <a:pt x="807720" y="307848"/>
                  </a:lnTo>
                  <a:lnTo>
                    <a:pt x="864870" y="422148"/>
                  </a:lnTo>
                  <a:lnTo>
                    <a:pt x="912495" y="326898"/>
                  </a:lnTo>
                  <a:lnTo>
                    <a:pt x="922020" y="307848"/>
                  </a:lnTo>
                  <a:close/>
                </a:path>
                <a:path w="1996440" h="422275">
                  <a:moveTo>
                    <a:pt x="1190244" y="307848"/>
                  </a:moveTo>
                  <a:lnTo>
                    <a:pt x="1152144" y="307848"/>
                  </a:lnTo>
                  <a:lnTo>
                    <a:pt x="1152144" y="0"/>
                  </a:lnTo>
                  <a:lnTo>
                    <a:pt x="1114044" y="0"/>
                  </a:lnTo>
                  <a:lnTo>
                    <a:pt x="1114044" y="307848"/>
                  </a:lnTo>
                  <a:lnTo>
                    <a:pt x="1075944" y="307848"/>
                  </a:lnTo>
                  <a:lnTo>
                    <a:pt x="1133094" y="422148"/>
                  </a:lnTo>
                  <a:lnTo>
                    <a:pt x="1180719" y="326898"/>
                  </a:lnTo>
                  <a:lnTo>
                    <a:pt x="1190244" y="307848"/>
                  </a:lnTo>
                  <a:close/>
                </a:path>
                <a:path w="1996440" h="422275">
                  <a:moveTo>
                    <a:pt x="1458468" y="307848"/>
                  </a:moveTo>
                  <a:lnTo>
                    <a:pt x="1420368" y="307848"/>
                  </a:lnTo>
                  <a:lnTo>
                    <a:pt x="1420368" y="0"/>
                  </a:lnTo>
                  <a:lnTo>
                    <a:pt x="1382268" y="0"/>
                  </a:lnTo>
                  <a:lnTo>
                    <a:pt x="1382268" y="307848"/>
                  </a:lnTo>
                  <a:lnTo>
                    <a:pt x="1344168" y="307848"/>
                  </a:lnTo>
                  <a:lnTo>
                    <a:pt x="1401318" y="422148"/>
                  </a:lnTo>
                  <a:lnTo>
                    <a:pt x="1448943" y="326898"/>
                  </a:lnTo>
                  <a:lnTo>
                    <a:pt x="1458468" y="307848"/>
                  </a:lnTo>
                  <a:close/>
                </a:path>
                <a:path w="1996440" h="422275">
                  <a:moveTo>
                    <a:pt x="1728216" y="307848"/>
                  </a:moveTo>
                  <a:lnTo>
                    <a:pt x="1690116" y="307848"/>
                  </a:lnTo>
                  <a:lnTo>
                    <a:pt x="1690116" y="0"/>
                  </a:lnTo>
                  <a:lnTo>
                    <a:pt x="1652016" y="0"/>
                  </a:lnTo>
                  <a:lnTo>
                    <a:pt x="1652016" y="307848"/>
                  </a:lnTo>
                  <a:lnTo>
                    <a:pt x="1613916" y="307848"/>
                  </a:lnTo>
                  <a:lnTo>
                    <a:pt x="1671066" y="422148"/>
                  </a:lnTo>
                  <a:lnTo>
                    <a:pt x="1718691" y="326898"/>
                  </a:lnTo>
                  <a:lnTo>
                    <a:pt x="1728216" y="307848"/>
                  </a:lnTo>
                  <a:close/>
                </a:path>
                <a:path w="1996440" h="422275">
                  <a:moveTo>
                    <a:pt x="1996440" y="307848"/>
                  </a:moveTo>
                  <a:lnTo>
                    <a:pt x="1958340" y="307848"/>
                  </a:lnTo>
                  <a:lnTo>
                    <a:pt x="1958340" y="0"/>
                  </a:lnTo>
                  <a:lnTo>
                    <a:pt x="1920240" y="0"/>
                  </a:lnTo>
                  <a:lnTo>
                    <a:pt x="1920240" y="307848"/>
                  </a:lnTo>
                  <a:lnTo>
                    <a:pt x="1882140" y="307848"/>
                  </a:lnTo>
                  <a:lnTo>
                    <a:pt x="1939290" y="422148"/>
                  </a:lnTo>
                  <a:lnTo>
                    <a:pt x="1986915" y="326898"/>
                  </a:lnTo>
                  <a:lnTo>
                    <a:pt x="1996440" y="307848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172200" y="3107435"/>
            <a:ext cx="2449195" cy="1373505"/>
            <a:chOff x="6172200" y="3107435"/>
            <a:chExt cx="2449195" cy="1373505"/>
          </a:xfrm>
        </p:grpSpPr>
        <p:sp>
          <p:nvSpPr>
            <p:cNvPr id="12" name="object 12"/>
            <p:cNvSpPr/>
            <p:nvPr/>
          </p:nvSpPr>
          <p:spPr>
            <a:xfrm>
              <a:off x="6262115" y="3159251"/>
              <a:ext cx="2266315" cy="576580"/>
            </a:xfrm>
            <a:custGeom>
              <a:avLst/>
              <a:gdLst/>
              <a:ahLst/>
              <a:cxnLst/>
              <a:rect l="l" t="t" r="r" b="b"/>
              <a:pathLst>
                <a:path w="2266315" h="576579">
                  <a:moveTo>
                    <a:pt x="2266188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2266188" y="576072"/>
                  </a:lnTo>
                  <a:lnTo>
                    <a:pt x="2266188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6397752" y="3237737"/>
              <a:ext cx="1996439" cy="422275"/>
            </a:xfrm>
            <a:custGeom>
              <a:avLst/>
              <a:gdLst/>
              <a:ahLst/>
              <a:cxnLst/>
              <a:rect l="l" t="t" r="r" b="b"/>
              <a:pathLst>
                <a:path w="1996440" h="422275">
                  <a:moveTo>
                    <a:pt x="114300" y="307848"/>
                  </a:moveTo>
                  <a:lnTo>
                    <a:pt x="76200" y="307848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307848"/>
                  </a:lnTo>
                  <a:lnTo>
                    <a:pt x="0" y="307848"/>
                  </a:lnTo>
                  <a:lnTo>
                    <a:pt x="57150" y="422148"/>
                  </a:lnTo>
                  <a:lnTo>
                    <a:pt x="104775" y="326898"/>
                  </a:lnTo>
                  <a:lnTo>
                    <a:pt x="114300" y="307848"/>
                  </a:lnTo>
                  <a:close/>
                </a:path>
                <a:path w="1996440" h="422275">
                  <a:moveTo>
                    <a:pt x="653796" y="307848"/>
                  </a:moveTo>
                  <a:lnTo>
                    <a:pt x="615696" y="307848"/>
                  </a:lnTo>
                  <a:lnTo>
                    <a:pt x="615696" y="0"/>
                  </a:lnTo>
                  <a:lnTo>
                    <a:pt x="577596" y="0"/>
                  </a:lnTo>
                  <a:lnTo>
                    <a:pt x="577596" y="307848"/>
                  </a:lnTo>
                  <a:lnTo>
                    <a:pt x="539496" y="307848"/>
                  </a:lnTo>
                  <a:lnTo>
                    <a:pt x="596646" y="422148"/>
                  </a:lnTo>
                  <a:lnTo>
                    <a:pt x="644271" y="326898"/>
                  </a:lnTo>
                  <a:lnTo>
                    <a:pt x="653796" y="307848"/>
                  </a:lnTo>
                  <a:close/>
                </a:path>
                <a:path w="1996440" h="422275">
                  <a:moveTo>
                    <a:pt x="922020" y="307848"/>
                  </a:moveTo>
                  <a:lnTo>
                    <a:pt x="883920" y="307848"/>
                  </a:lnTo>
                  <a:lnTo>
                    <a:pt x="883920" y="0"/>
                  </a:lnTo>
                  <a:lnTo>
                    <a:pt x="845820" y="0"/>
                  </a:lnTo>
                  <a:lnTo>
                    <a:pt x="845820" y="307848"/>
                  </a:lnTo>
                  <a:lnTo>
                    <a:pt x="807720" y="307848"/>
                  </a:lnTo>
                  <a:lnTo>
                    <a:pt x="864870" y="422148"/>
                  </a:lnTo>
                  <a:lnTo>
                    <a:pt x="912495" y="326898"/>
                  </a:lnTo>
                  <a:lnTo>
                    <a:pt x="922020" y="307848"/>
                  </a:lnTo>
                  <a:close/>
                </a:path>
                <a:path w="1996440" h="422275">
                  <a:moveTo>
                    <a:pt x="1996440" y="307848"/>
                  </a:moveTo>
                  <a:lnTo>
                    <a:pt x="1958340" y="307848"/>
                  </a:lnTo>
                  <a:lnTo>
                    <a:pt x="1958340" y="0"/>
                  </a:lnTo>
                  <a:lnTo>
                    <a:pt x="1920240" y="0"/>
                  </a:lnTo>
                  <a:lnTo>
                    <a:pt x="1920240" y="307848"/>
                  </a:lnTo>
                  <a:lnTo>
                    <a:pt x="1882140" y="307848"/>
                  </a:lnTo>
                  <a:lnTo>
                    <a:pt x="1939290" y="422148"/>
                  </a:lnTo>
                  <a:lnTo>
                    <a:pt x="1986915" y="326898"/>
                  </a:lnTo>
                  <a:lnTo>
                    <a:pt x="1996440" y="307848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6262115" y="3851147"/>
              <a:ext cx="2266315" cy="576580"/>
            </a:xfrm>
            <a:custGeom>
              <a:avLst/>
              <a:gdLst/>
              <a:ahLst/>
              <a:cxnLst/>
              <a:rect l="l" t="t" r="r" b="b"/>
              <a:pathLst>
                <a:path w="2266315" h="576579">
                  <a:moveTo>
                    <a:pt x="2266188" y="0"/>
                  </a:moveTo>
                  <a:lnTo>
                    <a:pt x="0" y="0"/>
                  </a:lnTo>
                  <a:lnTo>
                    <a:pt x="0" y="576071"/>
                  </a:lnTo>
                  <a:lnTo>
                    <a:pt x="2266188" y="576071"/>
                  </a:lnTo>
                  <a:lnTo>
                    <a:pt x="2266188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6665976" y="3929633"/>
              <a:ext cx="1460500" cy="422275"/>
            </a:xfrm>
            <a:custGeom>
              <a:avLst/>
              <a:gdLst/>
              <a:ahLst/>
              <a:cxnLst/>
              <a:rect l="l" t="t" r="r" b="b"/>
              <a:pathLst>
                <a:path w="1460500" h="422275">
                  <a:moveTo>
                    <a:pt x="114300" y="307848"/>
                  </a:moveTo>
                  <a:lnTo>
                    <a:pt x="76200" y="307848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307848"/>
                  </a:lnTo>
                  <a:lnTo>
                    <a:pt x="0" y="307848"/>
                  </a:lnTo>
                  <a:lnTo>
                    <a:pt x="57150" y="422148"/>
                  </a:lnTo>
                  <a:lnTo>
                    <a:pt x="104775" y="326898"/>
                  </a:lnTo>
                  <a:lnTo>
                    <a:pt x="114300" y="307848"/>
                  </a:lnTo>
                  <a:close/>
                </a:path>
                <a:path w="1460500" h="422275">
                  <a:moveTo>
                    <a:pt x="922020" y="307848"/>
                  </a:moveTo>
                  <a:lnTo>
                    <a:pt x="883920" y="307848"/>
                  </a:lnTo>
                  <a:lnTo>
                    <a:pt x="883920" y="0"/>
                  </a:lnTo>
                  <a:lnTo>
                    <a:pt x="845820" y="0"/>
                  </a:lnTo>
                  <a:lnTo>
                    <a:pt x="845820" y="307848"/>
                  </a:lnTo>
                  <a:lnTo>
                    <a:pt x="807720" y="307848"/>
                  </a:lnTo>
                  <a:lnTo>
                    <a:pt x="864870" y="422148"/>
                  </a:lnTo>
                  <a:lnTo>
                    <a:pt x="912495" y="326898"/>
                  </a:lnTo>
                  <a:lnTo>
                    <a:pt x="922020" y="307848"/>
                  </a:lnTo>
                  <a:close/>
                </a:path>
                <a:path w="1460500" h="422275">
                  <a:moveTo>
                    <a:pt x="1190244" y="307848"/>
                  </a:moveTo>
                  <a:lnTo>
                    <a:pt x="1152144" y="307848"/>
                  </a:lnTo>
                  <a:lnTo>
                    <a:pt x="1152144" y="0"/>
                  </a:lnTo>
                  <a:lnTo>
                    <a:pt x="1114044" y="0"/>
                  </a:lnTo>
                  <a:lnTo>
                    <a:pt x="1114044" y="307848"/>
                  </a:lnTo>
                  <a:lnTo>
                    <a:pt x="1075944" y="307848"/>
                  </a:lnTo>
                  <a:lnTo>
                    <a:pt x="1133094" y="422148"/>
                  </a:lnTo>
                  <a:lnTo>
                    <a:pt x="1180719" y="326898"/>
                  </a:lnTo>
                  <a:lnTo>
                    <a:pt x="1190244" y="307848"/>
                  </a:lnTo>
                  <a:close/>
                </a:path>
                <a:path w="1460500" h="422275">
                  <a:moveTo>
                    <a:pt x="1459992" y="307848"/>
                  </a:moveTo>
                  <a:lnTo>
                    <a:pt x="1421892" y="307848"/>
                  </a:lnTo>
                  <a:lnTo>
                    <a:pt x="1421892" y="0"/>
                  </a:lnTo>
                  <a:lnTo>
                    <a:pt x="1383792" y="0"/>
                  </a:lnTo>
                  <a:lnTo>
                    <a:pt x="1383792" y="307848"/>
                  </a:lnTo>
                  <a:lnTo>
                    <a:pt x="1345692" y="307848"/>
                  </a:lnTo>
                  <a:lnTo>
                    <a:pt x="1402842" y="422148"/>
                  </a:lnTo>
                  <a:lnTo>
                    <a:pt x="1450467" y="326898"/>
                  </a:lnTo>
                  <a:lnTo>
                    <a:pt x="1459992" y="307848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6186677" y="3121913"/>
              <a:ext cx="2420620" cy="1344295"/>
            </a:xfrm>
            <a:custGeom>
              <a:avLst/>
              <a:gdLst/>
              <a:ahLst/>
              <a:cxnLst/>
              <a:rect l="l" t="t" r="r" b="b"/>
              <a:pathLst>
                <a:path w="2420620" h="1344295">
                  <a:moveTo>
                    <a:pt x="0" y="1344168"/>
                  </a:moveTo>
                  <a:lnTo>
                    <a:pt x="2420112" y="1344168"/>
                  </a:lnTo>
                  <a:lnTo>
                    <a:pt x="2420112" y="0"/>
                  </a:lnTo>
                  <a:lnTo>
                    <a:pt x="0" y="0"/>
                  </a:lnTo>
                  <a:lnTo>
                    <a:pt x="0" y="1344168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262115" y="4541520"/>
            <a:ext cx="2266315" cy="576580"/>
            <a:chOff x="6262115" y="4541520"/>
            <a:chExt cx="2266315" cy="576580"/>
          </a:xfrm>
        </p:grpSpPr>
        <p:sp>
          <p:nvSpPr>
            <p:cNvPr id="18" name="object 18"/>
            <p:cNvSpPr/>
            <p:nvPr/>
          </p:nvSpPr>
          <p:spPr>
            <a:xfrm>
              <a:off x="6262115" y="4541520"/>
              <a:ext cx="2266315" cy="576580"/>
            </a:xfrm>
            <a:custGeom>
              <a:avLst/>
              <a:gdLst/>
              <a:ahLst/>
              <a:cxnLst/>
              <a:rect l="l" t="t" r="r" b="b"/>
              <a:pathLst>
                <a:path w="2266315" h="576579">
                  <a:moveTo>
                    <a:pt x="2266188" y="0"/>
                  </a:moveTo>
                  <a:lnTo>
                    <a:pt x="0" y="0"/>
                  </a:lnTo>
                  <a:lnTo>
                    <a:pt x="0" y="576071"/>
                  </a:lnTo>
                  <a:lnTo>
                    <a:pt x="2266188" y="576071"/>
                  </a:lnTo>
                  <a:lnTo>
                    <a:pt x="2266188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6397752" y="4620005"/>
              <a:ext cx="1996439" cy="422275"/>
            </a:xfrm>
            <a:custGeom>
              <a:avLst/>
              <a:gdLst/>
              <a:ahLst/>
              <a:cxnLst/>
              <a:rect l="l" t="t" r="r" b="b"/>
              <a:pathLst>
                <a:path w="1996440" h="422275">
                  <a:moveTo>
                    <a:pt x="114300" y="307848"/>
                  </a:moveTo>
                  <a:lnTo>
                    <a:pt x="76200" y="307848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307848"/>
                  </a:lnTo>
                  <a:lnTo>
                    <a:pt x="0" y="307848"/>
                  </a:lnTo>
                  <a:lnTo>
                    <a:pt x="57150" y="422148"/>
                  </a:lnTo>
                  <a:lnTo>
                    <a:pt x="104775" y="326898"/>
                  </a:lnTo>
                  <a:lnTo>
                    <a:pt x="114300" y="307848"/>
                  </a:lnTo>
                  <a:close/>
                </a:path>
                <a:path w="1996440" h="422275">
                  <a:moveTo>
                    <a:pt x="382524" y="307848"/>
                  </a:moveTo>
                  <a:lnTo>
                    <a:pt x="344424" y="307848"/>
                  </a:lnTo>
                  <a:lnTo>
                    <a:pt x="344424" y="0"/>
                  </a:lnTo>
                  <a:lnTo>
                    <a:pt x="306324" y="0"/>
                  </a:lnTo>
                  <a:lnTo>
                    <a:pt x="306324" y="307848"/>
                  </a:lnTo>
                  <a:lnTo>
                    <a:pt x="268224" y="307848"/>
                  </a:lnTo>
                  <a:lnTo>
                    <a:pt x="325374" y="422148"/>
                  </a:lnTo>
                  <a:lnTo>
                    <a:pt x="372999" y="326898"/>
                  </a:lnTo>
                  <a:lnTo>
                    <a:pt x="382524" y="307848"/>
                  </a:lnTo>
                  <a:close/>
                </a:path>
                <a:path w="1996440" h="422275">
                  <a:moveTo>
                    <a:pt x="653796" y="307848"/>
                  </a:moveTo>
                  <a:lnTo>
                    <a:pt x="615696" y="307848"/>
                  </a:lnTo>
                  <a:lnTo>
                    <a:pt x="615696" y="0"/>
                  </a:lnTo>
                  <a:lnTo>
                    <a:pt x="577596" y="0"/>
                  </a:lnTo>
                  <a:lnTo>
                    <a:pt x="577596" y="307848"/>
                  </a:lnTo>
                  <a:lnTo>
                    <a:pt x="539496" y="307848"/>
                  </a:lnTo>
                  <a:lnTo>
                    <a:pt x="596646" y="422148"/>
                  </a:lnTo>
                  <a:lnTo>
                    <a:pt x="644271" y="326898"/>
                  </a:lnTo>
                  <a:lnTo>
                    <a:pt x="653796" y="307848"/>
                  </a:lnTo>
                  <a:close/>
                </a:path>
                <a:path w="1996440" h="422275">
                  <a:moveTo>
                    <a:pt x="922020" y="307848"/>
                  </a:moveTo>
                  <a:lnTo>
                    <a:pt x="883920" y="307848"/>
                  </a:lnTo>
                  <a:lnTo>
                    <a:pt x="883920" y="0"/>
                  </a:lnTo>
                  <a:lnTo>
                    <a:pt x="845820" y="0"/>
                  </a:lnTo>
                  <a:lnTo>
                    <a:pt x="845820" y="307848"/>
                  </a:lnTo>
                  <a:lnTo>
                    <a:pt x="807720" y="307848"/>
                  </a:lnTo>
                  <a:lnTo>
                    <a:pt x="864870" y="422148"/>
                  </a:lnTo>
                  <a:lnTo>
                    <a:pt x="912495" y="326898"/>
                  </a:lnTo>
                  <a:lnTo>
                    <a:pt x="922020" y="307848"/>
                  </a:lnTo>
                  <a:close/>
                </a:path>
                <a:path w="1996440" h="422275">
                  <a:moveTo>
                    <a:pt x="1190244" y="307848"/>
                  </a:moveTo>
                  <a:lnTo>
                    <a:pt x="1152144" y="307848"/>
                  </a:lnTo>
                  <a:lnTo>
                    <a:pt x="1152144" y="0"/>
                  </a:lnTo>
                  <a:lnTo>
                    <a:pt x="1114044" y="0"/>
                  </a:lnTo>
                  <a:lnTo>
                    <a:pt x="1114044" y="307848"/>
                  </a:lnTo>
                  <a:lnTo>
                    <a:pt x="1075944" y="307848"/>
                  </a:lnTo>
                  <a:lnTo>
                    <a:pt x="1133094" y="422148"/>
                  </a:lnTo>
                  <a:lnTo>
                    <a:pt x="1180719" y="326898"/>
                  </a:lnTo>
                  <a:lnTo>
                    <a:pt x="1190244" y="307848"/>
                  </a:lnTo>
                  <a:close/>
                </a:path>
                <a:path w="1996440" h="422275">
                  <a:moveTo>
                    <a:pt x="1458468" y="307848"/>
                  </a:moveTo>
                  <a:lnTo>
                    <a:pt x="1420368" y="307848"/>
                  </a:lnTo>
                  <a:lnTo>
                    <a:pt x="1420368" y="0"/>
                  </a:lnTo>
                  <a:lnTo>
                    <a:pt x="1382268" y="0"/>
                  </a:lnTo>
                  <a:lnTo>
                    <a:pt x="1382268" y="307848"/>
                  </a:lnTo>
                  <a:lnTo>
                    <a:pt x="1344168" y="307848"/>
                  </a:lnTo>
                  <a:lnTo>
                    <a:pt x="1401318" y="422148"/>
                  </a:lnTo>
                  <a:lnTo>
                    <a:pt x="1448943" y="326898"/>
                  </a:lnTo>
                  <a:lnTo>
                    <a:pt x="1458468" y="307848"/>
                  </a:lnTo>
                  <a:close/>
                </a:path>
                <a:path w="1996440" h="422275">
                  <a:moveTo>
                    <a:pt x="1728216" y="307848"/>
                  </a:moveTo>
                  <a:lnTo>
                    <a:pt x="1690116" y="307848"/>
                  </a:lnTo>
                  <a:lnTo>
                    <a:pt x="1690116" y="0"/>
                  </a:lnTo>
                  <a:lnTo>
                    <a:pt x="1652016" y="0"/>
                  </a:lnTo>
                  <a:lnTo>
                    <a:pt x="1652016" y="307848"/>
                  </a:lnTo>
                  <a:lnTo>
                    <a:pt x="1613916" y="307848"/>
                  </a:lnTo>
                  <a:lnTo>
                    <a:pt x="1671066" y="422148"/>
                  </a:lnTo>
                  <a:lnTo>
                    <a:pt x="1718691" y="326898"/>
                  </a:lnTo>
                  <a:lnTo>
                    <a:pt x="1728216" y="307848"/>
                  </a:lnTo>
                  <a:close/>
                </a:path>
                <a:path w="1996440" h="422275">
                  <a:moveTo>
                    <a:pt x="1996440" y="307848"/>
                  </a:moveTo>
                  <a:lnTo>
                    <a:pt x="1958340" y="307848"/>
                  </a:lnTo>
                  <a:lnTo>
                    <a:pt x="1958340" y="0"/>
                  </a:lnTo>
                  <a:lnTo>
                    <a:pt x="1920240" y="0"/>
                  </a:lnTo>
                  <a:lnTo>
                    <a:pt x="1920240" y="307848"/>
                  </a:lnTo>
                  <a:lnTo>
                    <a:pt x="1882140" y="307848"/>
                  </a:lnTo>
                  <a:lnTo>
                    <a:pt x="1939290" y="422148"/>
                  </a:lnTo>
                  <a:lnTo>
                    <a:pt x="1986915" y="326898"/>
                  </a:lnTo>
                  <a:lnTo>
                    <a:pt x="1996440" y="307848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0" name="object 20"/>
          <p:cNvSpPr/>
          <p:nvPr/>
        </p:nvSpPr>
        <p:spPr>
          <a:xfrm>
            <a:off x="5034534" y="1893570"/>
            <a:ext cx="806450" cy="1000125"/>
          </a:xfrm>
          <a:custGeom>
            <a:avLst/>
            <a:gdLst/>
            <a:ahLst/>
            <a:cxnLst/>
            <a:rect l="l" t="t" r="r" b="b"/>
            <a:pathLst>
              <a:path w="806450" h="1000125">
                <a:moveTo>
                  <a:pt x="0" y="307848"/>
                </a:moveTo>
                <a:lnTo>
                  <a:pt x="806196" y="307848"/>
                </a:lnTo>
                <a:lnTo>
                  <a:pt x="806196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  <a:path w="806450" h="1000125">
                <a:moveTo>
                  <a:pt x="0" y="999744"/>
                </a:moveTo>
                <a:lnTo>
                  <a:pt x="806196" y="999744"/>
                </a:lnTo>
                <a:lnTo>
                  <a:pt x="806196" y="691896"/>
                </a:lnTo>
                <a:lnTo>
                  <a:pt x="0" y="691896"/>
                </a:lnTo>
                <a:lnTo>
                  <a:pt x="0" y="99974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5076444" y="2617280"/>
            <a:ext cx="7232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 MT"/>
                <a:cs typeface="Arial MT"/>
              </a:rPr>
              <a:t>Branch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288153" y="3261233"/>
            <a:ext cx="835660" cy="337185"/>
            <a:chOff x="5288153" y="3261233"/>
            <a:chExt cx="835660" cy="337185"/>
          </a:xfrm>
        </p:grpSpPr>
        <p:sp>
          <p:nvSpPr>
            <p:cNvPr id="23" name="object 23"/>
            <p:cNvSpPr/>
            <p:nvPr/>
          </p:nvSpPr>
          <p:spPr>
            <a:xfrm>
              <a:off x="5302758" y="3275838"/>
              <a:ext cx="806450" cy="307975"/>
            </a:xfrm>
            <a:custGeom>
              <a:avLst/>
              <a:gdLst/>
              <a:ahLst/>
              <a:cxnLst/>
              <a:rect l="l" t="t" r="r" b="b"/>
              <a:pathLst>
                <a:path w="806450" h="307975">
                  <a:moveTo>
                    <a:pt x="806196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806196" y="307848"/>
                  </a:lnTo>
                  <a:lnTo>
                    <a:pt x="806196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5302758" y="3275838"/>
              <a:ext cx="806450" cy="307975"/>
            </a:xfrm>
            <a:custGeom>
              <a:avLst/>
              <a:gdLst/>
              <a:ahLst/>
              <a:cxnLst/>
              <a:rect l="l" t="t" r="r" b="b"/>
              <a:pathLst>
                <a:path w="806450" h="307975">
                  <a:moveTo>
                    <a:pt x="0" y="307848"/>
                  </a:moveTo>
                  <a:lnTo>
                    <a:pt x="806196" y="307848"/>
                  </a:lnTo>
                  <a:lnTo>
                    <a:pt x="806196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369052" y="3308033"/>
            <a:ext cx="67500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dirty="0">
                <a:latin typeface="Arial MT"/>
                <a:cs typeface="Arial MT"/>
              </a:rPr>
              <a:t>Path</a:t>
            </a:r>
            <a:r>
              <a:rPr sz="1800" spc="-12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A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751704" y="3951604"/>
            <a:ext cx="835660" cy="337185"/>
            <a:chOff x="4751704" y="3951604"/>
            <a:chExt cx="835660" cy="337185"/>
          </a:xfrm>
        </p:grpSpPr>
        <p:sp>
          <p:nvSpPr>
            <p:cNvPr id="27" name="object 27"/>
            <p:cNvSpPr/>
            <p:nvPr/>
          </p:nvSpPr>
          <p:spPr>
            <a:xfrm>
              <a:off x="4766309" y="3966209"/>
              <a:ext cx="806450" cy="307975"/>
            </a:xfrm>
            <a:custGeom>
              <a:avLst/>
              <a:gdLst/>
              <a:ahLst/>
              <a:cxnLst/>
              <a:rect l="l" t="t" r="r" b="b"/>
              <a:pathLst>
                <a:path w="806450" h="307975">
                  <a:moveTo>
                    <a:pt x="806196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806196" y="307848"/>
                  </a:lnTo>
                  <a:lnTo>
                    <a:pt x="806196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8"/>
            <p:cNvSpPr/>
            <p:nvPr/>
          </p:nvSpPr>
          <p:spPr>
            <a:xfrm>
              <a:off x="4766309" y="3966209"/>
              <a:ext cx="806450" cy="307975"/>
            </a:xfrm>
            <a:custGeom>
              <a:avLst/>
              <a:gdLst/>
              <a:ahLst/>
              <a:cxnLst/>
              <a:rect l="l" t="t" r="r" b="b"/>
              <a:pathLst>
                <a:path w="806450" h="307975">
                  <a:moveTo>
                    <a:pt x="0" y="307848"/>
                  </a:moveTo>
                  <a:lnTo>
                    <a:pt x="806196" y="307848"/>
                  </a:lnTo>
                  <a:lnTo>
                    <a:pt x="806196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826508" y="3998659"/>
            <a:ext cx="6858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dirty="0">
                <a:latin typeface="Arial MT"/>
                <a:cs typeface="Arial MT"/>
              </a:rPr>
              <a:t>Path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B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019928" y="1878964"/>
            <a:ext cx="835660" cy="3101975"/>
            <a:chOff x="5019928" y="1878964"/>
            <a:chExt cx="835660" cy="3101975"/>
          </a:xfrm>
        </p:grpSpPr>
        <p:sp>
          <p:nvSpPr>
            <p:cNvPr id="31" name="object 31"/>
            <p:cNvSpPr/>
            <p:nvPr/>
          </p:nvSpPr>
          <p:spPr>
            <a:xfrm>
              <a:off x="5034533" y="4658105"/>
              <a:ext cx="806450" cy="307975"/>
            </a:xfrm>
            <a:custGeom>
              <a:avLst/>
              <a:gdLst/>
              <a:ahLst/>
              <a:cxnLst/>
              <a:rect l="l" t="t" r="r" b="b"/>
              <a:pathLst>
                <a:path w="806450" h="307975">
                  <a:moveTo>
                    <a:pt x="0" y="307848"/>
                  </a:moveTo>
                  <a:lnTo>
                    <a:pt x="806196" y="307848"/>
                  </a:lnTo>
                  <a:lnTo>
                    <a:pt x="806196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5127625" y="2215133"/>
              <a:ext cx="601980" cy="2428875"/>
            </a:xfrm>
            <a:custGeom>
              <a:avLst/>
              <a:gdLst/>
              <a:ahLst/>
              <a:cxnLst/>
              <a:rect l="l" t="t" r="r" b="b"/>
              <a:pathLst>
                <a:path w="601979" h="2428875">
                  <a:moveTo>
                    <a:pt x="354203" y="268732"/>
                  </a:moveTo>
                  <a:lnTo>
                    <a:pt x="325247" y="268732"/>
                  </a:lnTo>
                  <a:lnTo>
                    <a:pt x="325247" y="0"/>
                  </a:lnTo>
                  <a:lnTo>
                    <a:pt x="296291" y="0"/>
                  </a:lnTo>
                  <a:lnTo>
                    <a:pt x="296291" y="268732"/>
                  </a:lnTo>
                  <a:lnTo>
                    <a:pt x="267335" y="268732"/>
                  </a:lnTo>
                  <a:lnTo>
                    <a:pt x="310769" y="355600"/>
                  </a:lnTo>
                  <a:lnTo>
                    <a:pt x="346964" y="283210"/>
                  </a:lnTo>
                  <a:lnTo>
                    <a:pt x="354203" y="268732"/>
                  </a:lnTo>
                  <a:close/>
                </a:path>
                <a:path w="601979" h="2428875">
                  <a:moveTo>
                    <a:pt x="593598" y="1382395"/>
                  </a:moveTo>
                  <a:lnTo>
                    <a:pt x="564642" y="1382141"/>
                  </a:lnTo>
                  <a:lnTo>
                    <a:pt x="563880" y="1463294"/>
                  </a:lnTo>
                  <a:lnTo>
                    <a:pt x="561594" y="1543558"/>
                  </a:lnTo>
                  <a:lnTo>
                    <a:pt x="557911" y="1622552"/>
                  </a:lnTo>
                  <a:lnTo>
                    <a:pt x="555625" y="1661287"/>
                  </a:lnTo>
                  <a:lnTo>
                    <a:pt x="553085" y="1699514"/>
                  </a:lnTo>
                  <a:lnTo>
                    <a:pt x="546989" y="1774063"/>
                  </a:lnTo>
                  <a:lnTo>
                    <a:pt x="539877" y="1845437"/>
                  </a:lnTo>
                  <a:lnTo>
                    <a:pt x="531876" y="1913001"/>
                  </a:lnTo>
                  <a:lnTo>
                    <a:pt x="522859" y="1975993"/>
                  </a:lnTo>
                  <a:lnTo>
                    <a:pt x="513080" y="2033905"/>
                  </a:lnTo>
                  <a:lnTo>
                    <a:pt x="502666" y="2086102"/>
                  </a:lnTo>
                  <a:lnTo>
                    <a:pt x="491744" y="2131822"/>
                  </a:lnTo>
                  <a:lnTo>
                    <a:pt x="480441" y="2170303"/>
                  </a:lnTo>
                  <a:lnTo>
                    <a:pt x="463042" y="2212721"/>
                  </a:lnTo>
                  <a:lnTo>
                    <a:pt x="446557" y="2234082"/>
                  </a:lnTo>
                  <a:lnTo>
                    <a:pt x="446328" y="2234222"/>
                  </a:lnTo>
                  <a:lnTo>
                    <a:pt x="447040" y="2233930"/>
                  </a:lnTo>
                  <a:lnTo>
                    <a:pt x="446303" y="2234247"/>
                  </a:lnTo>
                  <a:lnTo>
                    <a:pt x="446024" y="2234412"/>
                  </a:lnTo>
                  <a:lnTo>
                    <a:pt x="445884" y="2234412"/>
                  </a:lnTo>
                  <a:lnTo>
                    <a:pt x="445528" y="2234412"/>
                  </a:lnTo>
                  <a:lnTo>
                    <a:pt x="443611" y="2234565"/>
                  </a:lnTo>
                  <a:lnTo>
                    <a:pt x="428383" y="2235962"/>
                  </a:lnTo>
                  <a:lnTo>
                    <a:pt x="429133" y="2235962"/>
                  </a:lnTo>
                  <a:lnTo>
                    <a:pt x="415925" y="2239137"/>
                  </a:lnTo>
                  <a:lnTo>
                    <a:pt x="375793" y="2260727"/>
                  </a:lnTo>
                  <a:lnTo>
                    <a:pt x="341503" y="2296033"/>
                  </a:lnTo>
                  <a:lnTo>
                    <a:pt x="322326" y="2326386"/>
                  </a:lnTo>
                  <a:lnTo>
                    <a:pt x="322199" y="2326640"/>
                  </a:lnTo>
                  <a:lnTo>
                    <a:pt x="321818" y="2327656"/>
                  </a:lnTo>
                  <a:lnTo>
                    <a:pt x="318465" y="2337397"/>
                  </a:lnTo>
                  <a:lnTo>
                    <a:pt x="310248" y="2339289"/>
                  </a:lnTo>
                  <a:lnTo>
                    <a:pt x="302996" y="2337638"/>
                  </a:lnTo>
                  <a:lnTo>
                    <a:pt x="299847" y="2328291"/>
                  </a:lnTo>
                  <a:lnTo>
                    <a:pt x="299085" y="2326513"/>
                  </a:lnTo>
                  <a:lnTo>
                    <a:pt x="269621" y="2284095"/>
                  </a:lnTo>
                  <a:lnTo>
                    <a:pt x="250621" y="2265934"/>
                  </a:lnTo>
                  <a:lnTo>
                    <a:pt x="250177" y="2265553"/>
                  </a:lnTo>
                  <a:lnTo>
                    <a:pt x="205105" y="2240407"/>
                  </a:lnTo>
                  <a:lnTo>
                    <a:pt x="192659" y="2237486"/>
                  </a:lnTo>
                  <a:lnTo>
                    <a:pt x="191897" y="2237232"/>
                  </a:lnTo>
                  <a:lnTo>
                    <a:pt x="191262" y="2237105"/>
                  </a:lnTo>
                  <a:lnTo>
                    <a:pt x="190500" y="2237105"/>
                  </a:lnTo>
                  <a:lnTo>
                    <a:pt x="177927" y="2236089"/>
                  </a:lnTo>
                  <a:lnTo>
                    <a:pt x="135763" y="2223389"/>
                  </a:lnTo>
                  <a:lnTo>
                    <a:pt x="105537" y="2197608"/>
                  </a:lnTo>
                  <a:lnTo>
                    <a:pt x="80264" y="2161667"/>
                  </a:lnTo>
                  <a:lnTo>
                    <a:pt x="63373" y="2118995"/>
                  </a:lnTo>
                  <a:lnTo>
                    <a:pt x="57073" y="2073275"/>
                  </a:lnTo>
                  <a:lnTo>
                    <a:pt x="57023" y="2072005"/>
                  </a:lnTo>
                  <a:lnTo>
                    <a:pt x="28067" y="2073275"/>
                  </a:lnTo>
                  <a:lnTo>
                    <a:pt x="35052" y="2125218"/>
                  </a:lnTo>
                  <a:lnTo>
                    <a:pt x="54419" y="2174494"/>
                  </a:lnTo>
                  <a:lnTo>
                    <a:pt x="83185" y="2216150"/>
                  </a:lnTo>
                  <a:lnTo>
                    <a:pt x="119253" y="2247138"/>
                  </a:lnTo>
                  <a:lnTo>
                    <a:pt x="160782" y="2263521"/>
                  </a:lnTo>
                  <a:lnTo>
                    <a:pt x="187198" y="2265870"/>
                  </a:lnTo>
                  <a:lnTo>
                    <a:pt x="188074" y="2265934"/>
                  </a:lnTo>
                  <a:lnTo>
                    <a:pt x="187490" y="2265934"/>
                  </a:lnTo>
                  <a:lnTo>
                    <a:pt x="198501" y="2268601"/>
                  </a:lnTo>
                  <a:lnTo>
                    <a:pt x="208788" y="2272665"/>
                  </a:lnTo>
                  <a:lnTo>
                    <a:pt x="248666" y="2304161"/>
                  </a:lnTo>
                  <a:lnTo>
                    <a:pt x="272884" y="2339086"/>
                  </a:lnTo>
                  <a:lnTo>
                    <a:pt x="275704" y="2347277"/>
                  </a:lnTo>
                  <a:lnTo>
                    <a:pt x="249047" y="2353437"/>
                  </a:lnTo>
                  <a:lnTo>
                    <a:pt x="310616" y="2427922"/>
                  </a:lnTo>
                  <a:lnTo>
                    <a:pt x="310769" y="2428494"/>
                  </a:lnTo>
                  <a:lnTo>
                    <a:pt x="364858" y="2362581"/>
                  </a:lnTo>
                  <a:lnTo>
                    <a:pt x="372364" y="2353437"/>
                  </a:lnTo>
                  <a:lnTo>
                    <a:pt x="345681" y="2347366"/>
                  </a:lnTo>
                  <a:lnTo>
                    <a:pt x="348335" y="2339594"/>
                  </a:lnTo>
                  <a:lnTo>
                    <a:pt x="348830" y="2338133"/>
                  </a:lnTo>
                  <a:lnTo>
                    <a:pt x="349542" y="2336927"/>
                  </a:lnTo>
                  <a:lnTo>
                    <a:pt x="355727" y="2326386"/>
                  </a:lnTo>
                  <a:lnTo>
                    <a:pt x="363855" y="2314321"/>
                  </a:lnTo>
                  <a:lnTo>
                    <a:pt x="392430" y="2284476"/>
                  </a:lnTo>
                  <a:lnTo>
                    <a:pt x="425996" y="2266442"/>
                  </a:lnTo>
                  <a:lnTo>
                    <a:pt x="434111" y="2264537"/>
                  </a:lnTo>
                  <a:lnTo>
                    <a:pt x="433578" y="2264537"/>
                  </a:lnTo>
                  <a:lnTo>
                    <a:pt x="434390" y="2264473"/>
                  </a:lnTo>
                  <a:lnTo>
                    <a:pt x="438327" y="2264156"/>
                  </a:lnTo>
                  <a:lnTo>
                    <a:pt x="446278" y="2263521"/>
                  </a:lnTo>
                  <a:lnTo>
                    <a:pt x="449453" y="2263140"/>
                  </a:lnTo>
                  <a:lnTo>
                    <a:pt x="450469" y="2263140"/>
                  </a:lnTo>
                  <a:lnTo>
                    <a:pt x="451358" y="2262886"/>
                  </a:lnTo>
                  <a:lnTo>
                    <a:pt x="452374" y="2262632"/>
                  </a:lnTo>
                  <a:lnTo>
                    <a:pt x="455422" y="2261616"/>
                  </a:lnTo>
                  <a:lnTo>
                    <a:pt x="456311" y="2261362"/>
                  </a:lnTo>
                  <a:lnTo>
                    <a:pt x="483666" y="2234946"/>
                  </a:lnTo>
                  <a:lnTo>
                    <a:pt x="483882" y="2234565"/>
                  </a:lnTo>
                  <a:lnTo>
                    <a:pt x="502031" y="2196084"/>
                  </a:lnTo>
                  <a:lnTo>
                    <a:pt x="513969" y="2159762"/>
                  </a:lnTo>
                  <a:lnTo>
                    <a:pt x="525526" y="2116328"/>
                  </a:lnTo>
                  <a:lnTo>
                    <a:pt x="536448" y="2066163"/>
                  </a:lnTo>
                  <a:lnTo>
                    <a:pt x="546608" y="2010283"/>
                  </a:lnTo>
                  <a:lnTo>
                    <a:pt x="556133" y="1949069"/>
                  </a:lnTo>
                  <a:lnTo>
                    <a:pt x="564769" y="1883029"/>
                  </a:lnTo>
                  <a:lnTo>
                    <a:pt x="572516" y="1812925"/>
                  </a:lnTo>
                  <a:lnTo>
                    <a:pt x="579120" y="1739392"/>
                  </a:lnTo>
                  <a:lnTo>
                    <a:pt x="584581" y="1662938"/>
                  </a:lnTo>
                  <a:lnTo>
                    <a:pt x="586867" y="1623822"/>
                  </a:lnTo>
                  <a:lnTo>
                    <a:pt x="590550" y="1544320"/>
                  </a:lnTo>
                  <a:lnTo>
                    <a:pt x="592836" y="1463548"/>
                  </a:lnTo>
                  <a:lnTo>
                    <a:pt x="593598" y="1382395"/>
                  </a:lnTo>
                  <a:close/>
                </a:path>
                <a:path w="601979" h="2428875">
                  <a:moveTo>
                    <a:pt x="601853" y="951484"/>
                  </a:moveTo>
                  <a:lnTo>
                    <a:pt x="572236" y="958367"/>
                  </a:lnTo>
                  <a:lnTo>
                    <a:pt x="572109" y="957961"/>
                  </a:lnTo>
                  <a:lnTo>
                    <a:pt x="571246" y="955421"/>
                  </a:lnTo>
                  <a:lnTo>
                    <a:pt x="548386" y="914527"/>
                  </a:lnTo>
                  <a:lnTo>
                    <a:pt x="518845" y="883666"/>
                  </a:lnTo>
                  <a:lnTo>
                    <a:pt x="518401" y="883285"/>
                  </a:lnTo>
                  <a:lnTo>
                    <a:pt x="473329" y="858139"/>
                  </a:lnTo>
                  <a:lnTo>
                    <a:pt x="460883" y="855218"/>
                  </a:lnTo>
                  <a:lnTo>
                    <a:pt x="460121" y="854964"/>
                  </a:lnTo>
                  <a:lnTo>
                    <a:pt x="414655" y="846836"/>
                  </a:lnTo>
                  <a:lnTo>
                    <a:pt x="373634" y="815594"/>
                  </a:lnTo>
                  <a:lnTo>
                    <a:pt x="348488" y="780161"/>
                  </a:lnTo>
                  <a:lnTo>
                    <a:pt x="331597" y="737743"/>
                  </a:lnTo>
                  <a:lnTo>
                    <a:pt x="325335" y="693369"/>
                  </a:lnTo>
                  <a:lnTo>
                    <a:pt x="325374" y="692404"/>
                  </a:lnTo>
                  <a:lnTo>
                    <a:pt x="325247" y="691261"/>
                  </a:lnTo>
                  <a:lnTo>
                    <a:pt x="310819" y="691896"/>
                  </a:lnTo>
                  <a:lnTo>
                    <a:pt x="296418" y="691388"/>
                  </a:lnTo>
                  <a:lnTo>
                    <a:pt x="296367" y="692531"/>
                  </a:lnTo>
                  <a:lnTo>
                    <a:pt x="296329" y="693508"/>
                  </a:lnTo>
                  <a:lnTo>
                    <a:pt x="289941" y="747395"/>
                  </a:lnTo>
                  <a:lnTo>
                    <a:pt x="272669" y="798703"/>
                  </a:lnTo>
                  <a:lnTo>
                    <a:pt x="247269" y="841756"/>
                  </a:lnTo>
                  <a:lnTo>
                    <a:pt x="216789" y="872236"/>
                  </a:lnTo>
                  <a:lnTo>
                    <a:pt x="179971" y="886968"/>
                  </a:lnTo>
                  <a:lnTo>
                    <a:pt x="176149" y="886968"/>
                  </a:lnTo>
                  <a:lnTo>
                    <a:pt x="172339" y="887349"/>
                  </a:lnTo>
                  <a:lnTo>
                    <a:pt x="171323" y="887349"/>
                  </a:lnTo>
                  <a:lnTo>
                    <a:pt x="170307" y="887603"/>
                  </a:lnTo>
                  <a:lnTo>
                    <a:pt x="169418" y="887857"/>
                  </a:lnTo>
                  <a:lnTo>
                    <a:pt x="166243" y="888873"/>
                  </a:lnTo>
                  <a:lnTo>
                    <a:pt x="161290" y="890905"/>
                  </a:lnTo>
                  <a:lnTo>
                    <a:pt x="160655" y="891286"/>
                  </a:lnTo>
                  <a:lnTo>
                    <a:pt x="159893" y="891667"/>
                  </a:lnTo>
                  <a:lnTo>
                    <a:pt x="133223" y="922909"/>
                  </a:lnTo>
                  <a:lnTo>
                    <a:pt x="113919" y="968248"/>
                  </a:lnTo>
                  <a:lnTo>
                    <a:pt x="101981" y="1006983"/>
                  </a:lnTo>
                  <a:lnTo>
                    <a:pt x="90805" y="1052195"/>
                  </a:lnTo>
                  <a:lnTo>
                    <a:pt x="80010" y="1103376"/>
                  </a:lnTo>
                  <a:lnTo>
                    <a:pt x="70231" y="1159891"/>
                  </a:lnTo>
                  <a:lnTo>
                    <a:pt x="61087" y="1221359"/>
                  </a:lnTo>
                  <a:lnTo>
                    <a:pt x="52959" y="1287018"/>
                  </a:lnTo>
                  <a:lnTo>
                    <a:pt x="45720" y="1356233"/>
                  </a:lnTo>
                  <a:lnTo>
                    <a:pt x="39497" y="1428496"/>
                  </a:lnTo>
                  <a:lnTo>
                    <a:pt x="34671" y="1503299"/>
                  </a:lnTo>
                  <a:lnTo>
                    <a:pt x="30988" y="1579753"/>
                  </a:lnTo>
                  <a:lnTo>
                    <a:pt x="29095" y="1648714"/>
                  </a:lnTo>
                  <a:lnTo>
                    <a:pt x="29083" y="1649056"/>
                  </a:lnTo>
                  <a:lnTo>
                    <a:pt x="0" y="1648714"/>
                  </a:lnTo>
                  <a:lnTo>
                    <a:pt x="42418" y="1736090"/>
                  </a:lnTo>
                  <a:lnTo>
                    <a:pt x="79476" y="1664081"/>
                  </a:lnTo>
                  <a:lnTo>
                    <a:pt x="86868" y="1649730"/>
                  </a:lnTo>
                  <a:lnTo>
                    <a:pt x="58039" y="1649399"/>
                  </a:lnTo>
                  <a:lnTo>
                    <a:pt x="59817" y="1581150"/>
                  </a:lnTo>
                  <a:lnTo>
                    <a:pt x="63627" y="1505077"/>
                  </a:lnTo>
                  <a:lnTo>
                    <a:pt x="68453" y="1430909"/>
                  </a:lnTo>
                  <a:lnTo>
                    <a:pt x="74422" y="1359154"/>
                  </a:lnTo>
                  <a:lnTo>
                    <a:pt x="81661" y="1290447"/>
                  </a:lnTo>
                  <a:lnTo>
                    <a:pt x="89789" y="1225423"/>
                  </a:lnTo>
                  <a:lnTo>
                    <a:pt x="98679" y="1164717"/>
                  </a:lnTo>
                  <a:lnTo>
                    <a:pt x="108458" y="1109091"/>
                  </a:lnTo>
                  <a:lnTo>
                    <a:pt x="118872" y="1058926"/>
                  </a:lnTo>
                  <a:lnTo>
                    <a:pt x="129794" y="1014984"/>
                  </a:lnTo>
                  <a:lnTo>
                    <a:pt x="141097" y="978154"/>
                  </a:lnTo>
                  <a:lnTo>
                    <a:pt x="157988" y="937895"/>
                  </a:lnTo>
                  <a:lnTo>
                    <a:pt x="174599" y="916597"/>
                  </a:lnTo>
                  <a:lnTo>
                    <a:pt x="173355" y="917321"/>
                  </a:lnTo>
                  <a:lnTo>
                    <a:pt x="174574" y="916597"/>
                  </a:lnTo>
                  <a:lnTo>
                    <a:pt x="176390" y="916000"/>
                  </a:lnTo>
                  <a:lnTo>
                    <a:pt x="175806" y="916178"/>
                  </a:lnTo>
                  <a:lnTo>
                    <a:pt x="175348" y="916178"/>
                  </a:lnTo>
                  <a:lnTo>
                    <a:pt x="174726" y="916495"/>
                  </a:lnTo>
                  <a:lnTo>
                    <a:pt x="175196" y="916178"/>
                  </a:lnTo>
                  <a:lnTo>
                    <a:pt x="174879" y="916178"/>
                  </a:lnTo>
                  <a:lnTo>
                    <a:pt x="173545" y="916178"/>
                  </a:lnTo>
                  <a:lnTo>
                    <a:pt x="175450" y="916063"/>
                  </a:lnTo>
                  <a:lnTo>
                    <a:pt x="176390" y="916000"/>
                  </a:lnTo>
                  <a:lnTo>
                    <a:pt x="183222" y="915543"/>
                  </a:lnTo>
                  <a:lnTo>
                    <a:pt x="184340" y="915543"/>
                  </a:lnTo>
                  <a:lnTo>
                    <a:pt x="192532" y="914273"/>
                  </a:lnTo>
                  <a:lnTo>
                    <a:pt x="235204" y="894588"/>
                  </a:lnTo>
                  <a:lnTo>
                    <a:pt x="271018" y="858266"/>
                  </a:lnTo>
                  <a:lnTo>
                    <a:pt x="299466" y="809752"/>
                  </a:lnTo>
                  <a:lnTo>
                    <a:pt x="313207" y="772845"/>
                  </a:lnTo>
                  <a:lnTo>
                    <a:pt x="314960" y="777240"/>
                  </a:lnTo>
                  <a:lnTo>
                    <a:pt x="340741" y="821436"/>
                  </a:lnTo>
                  <a:lnTo>
                    <a:pt x="374650" y="856107"/>
                  </a:lnTo>
                  <a:lnTo>
                    <a:pt x="414782" y="877697"/>
                  </a:lnTo>
                  <a:lnTo>
                    <a:pt x="430669" y="881634"/>
                  </a:lnTo>
                  <a:lnTo>
                    <a:pt x="431165" y="881634"/>
                  </a:lnTo>
                  <a:lnTo>
                    <a:pt x="455587" y="883615"/>
                  </a:lnTo>
                  <a:lnTo>
                    <a:pt x="456298" y="883666"/>
                  </a:lnTo>
                  <a:lnTo>
                    <a:pt x="455828" y="883666"/>
                  </a:lnTo>
                  <a:lnTo>
                    <a:pt x="466725" y="886333"/>
                  </a:lnTo>
                  <a:lnTo>
                    <a:pt x="507492" y="911987"/>
                  </a:lnTo>
                  <a:lnTo>
                    <a:pt x="534289" y="945007"/>
                  </a:lnTo>
                  <a:lnTo>
                    <a:pt x="543877" y="964958"/>
                  </a:lnTo>
                  <a:lnTo>
                    <a:pt x="517144" y="971169"/>
                  </a:lnTo>
                  <a:lnTo>
                    <a:pt x="579120" y="1045972"/>
                  </a:lnTo>
                  <a:lnTo>
                    <a:pt x="594969" y="980059"/>
                  </a:lnTo>
                  <a:lnTo>
                    <a:pt x="601853" y="9514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5034533" y="1893569"/>
              <a:ext cx="806450" cy="307975"/>
            </a:xfrm>
            <a:custGeom>
              <a:avLst/>
              <a:gdLst/>
              <a:ahLst/>
              <a:cxnLst/>
              <a:rect l="l" t="t" r="r" b="b"/>
              <a:pathLst>
                <a:path w="806450" h="307975">
                  <a:moveTo>
                    <a:pt x="806196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806196" y="307848"/>
                  </a:lnTo>
                  <a:lnTo>
                    <a:pt x="806196" y="0"/>
                  </a:lnTo>
                  <a:close/>
                </a:path>
              </a:pathLst>
            </a:custGeom>
            <a:solidFill>
              <a:srgbClr val="FF669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5034533" y="1893569"/>
              <a:ext cx="806450" cy="307975"/>
            </a:xfrm>
            <a:custGeom>
              <a:avLst/>
              <a:gdLst/>
              <a:ahLst/>
              <a:cxnLst/>
              <a:rect l="l" t="t" r="r" b="b"/>
              <a:pathLst>
                <a:path w="806450" h="307975">
                  <a:moveTo>
                    <a:pt x="0" y="307848"/>
                  </a:moveTo>
                  <a:lnTo>
                    <a:pt x="806196" y="307848"/>
                  </a:lnTo>
                  <a:lnTo>
                    <a:pt x="806196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5"/>
            <p:cNvSpPr/>
            <p:nvPr/>
          </p:nvSpPr>
          <p:spPr>
            <a:xfrm>
              <a:off x="5034533" y="2585465"/>
              <a:ext cx="806450" cy="307975"/>
            </a:xfrm>
            <a:custGeom>
              <a:avLst/>
              <a:gdLst/>
              <a:ahLst/>
              <a:cxnLst/>
              <a:rect l="l" t="t" r="r" b="b"/>
              <a:pathLst>
                <a:path w="806450" h="307975">
                  <a:moveTo>
                    <a:pt x="806196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806196" y="307848"/>
                  </a:lnTo>
                  <a:lnTo>
                    <a:pt x="806196" y="0"/>
                  </a:lnTo>
                  <a:close/>
                </a:path>
              </a:pathLst>
            </a:custGeom>
            <a:solidFill>
              <a:srgbClr val="FF669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" name="object 36"/>
            <p:cNvSpPr/>
            <p:nvPr/>
          </p:nvSpPr>
          <p:spPr>
            <a:xfrm>
              <a:off x="5034533" y="2585465"/>
              <a:ext cx="806450" cy="307975"/>
            </a:xfrm>
            <a:custGeom>
              <a:avLst/>
              <a:gdLst/>
              <a:ahLst/>
              <a:cxnLst/>
              <a:rect l="l" t="t" r="r" b="b"/>
              <a:pathLst>
                <a:path w="806450" h="307975">
                  <a:moveTo>
                    <a:pt x="0" y="307848"/>
                  </a:moveTo>
                  <a:lnTo>
                    <a:pt x="806196" y="307848"/>
                  </a:lnTo>
                  <a:lnTo>
                    <a:pt x="806196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063744" y="2582926"/>
            <a:ext cx="748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Branch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288153" y="3261233"/>
            <a:ext cx="835660" cy="337185"/>
            <a:chOff x="5288153" y="3261233"/>
            <a:chExt cx="835660" cy="337185"/>
          </a:xfrm>
        </p:grpSpPr>
        <p:sp>
          <p:nvSpPr>
            <p:cNvPr id="39" name="object 39"/>
            <p:cNvSpPr/>
            <p:nvPr/>
          </p:nvSpPr>
          <p:spPr>
            <a:xfrm>
              <a:off x="5302758" y="3275838"/>
              <a:ext cx="806450" cy="307975"/>
            </a:xfrm>
            <a:custGeom>
              <a:avLst/>
              <a:gdLst/>
              <a:ahLst/>
              <a:cxnLst/>
              <a:rect l="l" t="t" r="r" b="b"/>
              <a:pathLst>
                <a:path w="806450" h="307975">
                  <a:moveTo>
                    <a:pt x="806196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806196" y="307848"/>
                  </a:lnTo>
                  <a:lnTo>
                    <a:pt x="806196" y="0"/>
                  </a:lnTo>
                  <a:close/>
                </a:path>
              </a:pathLst>
            </a:custGeom>
            <a:solidFill>
              <a:srgbClr val="FF669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" name="object 40"/>
            <p:cNvSpPr/>
            <p:nvPr/>
          </p:nvSpPr>
          <p:spPr>
            <a:xfrm>
              <a:off x="5302758" y="3275838"/>
              <a:ext cx="806450" cy="307975"/>
            </a:xfrm>
            <a:custGeom>
              <a:avLst/>
              <a:gdLst/>
              <a:ahLst/>
              <a:cxnLst/>
              <a:rect l="l" t="t" r="r" b="b"/>
              <a:pathLst>
                <a:path w="806450" h="307975">
                  <a:moveTo>
                    <a:pt x="0" y="307848"/>
                  </a:moveTo>
                  <a:lnTo>
                    <a:pt x="806196" y="307848"/>
                  </a:lnTo>
                  <a:lnTo>
                    <a:pt x="806196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356352" y="3273678"/>
            <a:ext cx="700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Path</a:t>
            </a:r>
            <a:r>
              <a:rPr sz="1800" spc="-12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A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751704" y="3951604"/>
            <a:ext cx="835660" cy="337185"/>
            <a:chOff x="4751704" y="3951604"/>
            <a:chExt cx="835660" cy="337185"/>
          </a:xfrm>
        </p:grpSpPr>
        <p:sp>
          <p:nvSpPr>
            <p:cNvPr id="43" name="object 43"/>
            <p:cNvSpPr/>
            <p:nvPr/>
          </p:nvSpPr>
          <p:spPr>
            <a:xfrm>
              <a:off x="4766309" y="3966209"/>
              <a:ext cx="806450" cy="307975"/>
            </a:xfrm>
            <a:custGeom>
              <a:avLst/>
              <a:gdLst/>
              <a:ahLst/>
              <a:cxnLst/>
              <a:rect l="l" t="t" r="r" b="b"/>
              <a:pathLst>
                <a:path w="806450" h="307975">
                  <a:moveTo>
                    <a:pt x="806196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806196" y="307848"/>
                  </a:lnTo>
                  <a:lnTo>
                    <a:pt x="806196" y="0"/>
                  </a:lnTo>
                  <a:close/>
                </a:path>
              </a:pathLst>
            </a:custGeom>
            <a:solidFill>
              <a:srgbClr val="FF669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" name="object 44"/>
            <p:cNvSpPr/>
            <p:nvPr/>
          </p:nvSpPr>
          <p:spPr>
            <a:xfrm>
              <a:off x="4766309" y="3966209"/>
              <a:ext cx="806450" cy="307975"/>
            </a:xfrm>
            <a:custGeom>
              <a:avLst/>
              <a:gdLst/>
              <a:ahLst/>
              <a:cxnLst/>
              <a:rect l="l" t="t" r="r" b="b"/>
              <a:pathLst>
                <a:path w="806450" h="307975">
                  <a:moveTo>
                    <a:pt x="0" y="307848"/>
                  </a:moveTo>
                  <a:lnTo>
                    <a:pt x="806196" y="307848"/>
                  </a:lnTo>
                  <a:lnTo>
                    <a:pt x="806196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813808" y="3964304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Path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B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020055" y="2810255"/>
            <a:ext cx="835660" cy="2170430"/>
            <a:chOff x="5020055" y="2810255"/>
            <a:chExt cx="835660" cy="2170430"/>
          </a:xfrm>
        </p:grpSpPr>
        <p:sp>
          <p:nvSpPr>
            <p:cNvPr id="47" name="object 47"/>
            <p:cNvSpPr/>
            <p:nvPr/>
          </p:nvSpPr>
          <p:spPr>
            <a:xfrm>
              <a:off x="5034533" y="4658105"/>
              <a:ext cx="806450" cy="307975"/>
            </a:xfrm>
            <a:custGeom>
              <a:avLst/>
              <a:gdLst/>
              <a:ahLst/>
              <a:cxnLst/>
              <a:rect l="l" t="t" r="r" b="b"/>
              <a:pathLst>
                <a:path w="806450" h="307975">
                  <a:moveTo>
                    <a:pt x="806196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806196" y="307848"/>
                  </a:lnTo>
                  <a:lnTo>
                    <a:pt x="806196" y="0"/>
                  </a:lnTo>
                  <a:close/>
                </a:path>
              </a:pathLst>
            </a:custGeom>
            <a:solidFill>
              <a:srgbClr val="FF669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8" name="object 48"/>
            <p:cNvSpPr/>
            <p:nvPr/>
          </p:nvSpPr>
          <p:spPr>
            <a:xfrm>
              <a:off x="5034533" y="4658105"/>
              <a:ext cx="806450" cy="307975"/>
            </a:xfrm>
            <a:custGeom>
              <a:avLst/>
              <a:gdLst/>
              <a:ahLst/>
              <a:cxnLst/>
              <a:rect l="l" t="t" r="r" b="b"/>
              <a:pathLst>
                <a:path w="806450" h="307975">
                  <a:moveTo>
                    <a:pt x="0" y="307848"/>
                  </a:moveTo>
                  <a:lnTo>
                    <a:pt x="806196" y="307848"/>
                  </a:lnTo>
                  <a:lnTo>
                    <a:pt x="806196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9" name="object 49"/>
            <p:cNvSpPr/>
            <p:nvPr/>
          </p:nvSpPr>
          <p:spPr>
            <a:xfrm>
              <a:off x="5073395" y="2814827"/>
              <a:ext cx="690880" cy="384175"/>
            </a:xfrm>
            <a:custGeom>
              <a:avLst/>
              <a:gdLst/>
              <a:ahLst/>
              <a:cxnLst/>
              <a:rect l="l" t="t" r="r" b="b"/>
              <a:pathLst>
                <a:path w="690879" h="384175">
                  <a:moveTo>
                    <a:pt x="464184" y="0"/>
                  </a:moveTo>
                  <a:lnTo>
                    <a:pt x="345186" y="103124"/>
                  </a:lnTo>
                  <a:lnTo>
                    <a:pt x="266953" y="40767"/>
                  </a:lnTo>
                  <a:lnTo>
                    <a:pt x="233679" y="112395"/>
                  </a:lnTo>
                  <a:lnTo>
                    <a:pt x="11811" y="40767"/>
                  </a:lnTo>
                  <a:lnTo>
                    <a:pt x="147827" y="135382"/>
                  </a:lnTo>
                  <a:lnTo>
                    <a:pt x="0" y="153162"/>
                  </a:lnTo>
                  <a:lnTo>
                    <a:pt x="118999" y="209296"/>
                  </a:lnTo>
                  <a:lnTo>
                    <a:pt x="4317" y="259334"/>
                  </a:lnTo>
                  <a:lnTo>
                    <a:pt x="181101" y="247776"/>
                  </a:lnTo>
                  <a:lnTo>
                    <a:pt x="152145" y="313182"/>
                  </a:lnTo>
                  <a:lnTo>
                    <a:pt x="246633" y="277875"/>
                  </a:lnTo>
                  <a:lnTo>
                    <a:pt x="271144" y="384048"/>
                  </a:lnTo>
                  <a:lnTo>
                    <a:pt x="336676" y="265557"/>
                  </a:lnTo>
                  <a:lnTo>
                    <a:pt x="423417" y="350900"/>
                  </a:lnTo>
                  <a:lnTo>
                    <a:pt x="448055" y="257048"/>
                  </a:lnTo>
                  <a:lnTo>
                    <a:pt x="579881" y="321691"/>
                  </a:lnTo>
                  <a:lnTo>
                    <a:pt x="538099" y="230124"/>
                  </a:lnTo>
                  <a:lnTo>
                    <a:pt x="690371" y="236347"/>
                  </a:lnTo>
                  <a:lnTo>
                    <a:pt x="562737" y="186182"/>
                  </a:lnTo>
                  <a:lnTo>
                    <a:pt x="674242" y="144652"/>
                  </a:lnTo>
                  <a:lnTo>
                    <a:pt x="533780" y="130048"/>
                  </a:lnTo>
                  <a:lnTo>
                    <a:pt x="587501" y="79248"/>
                  </a:lnTo>
                  <a:lnTo>
                    <a:pt x="452374" y="94614"/>
                  </a:lnTo>
                  <a:lnTo>
                    <a:pt x="464184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0" name="object 50"/>
            <p:cNvSpPr/>
            <p:nvPr/>
          </p:nvSpPr>
          <p:spPr>
            <a:xfrm>
              <a:off x="5073395" y="2814827"/>
              <a:ext cx="690880" cy="384175"/>
            </a:xfrm>
            <a:custGeom>
              <a:avLst/>
              <a:gdLst/>
              <a:ahLst/>
              <a:cxnLst/>
              <a:rect l="l" t="t" r="r" b="b"/>
              <a:pathLst>
                <a:path w="690879" h="384175">
                  <a:moveTo>
                    <a:pt x="345186" y="103124"/>
                  </a:moveTo>
                  <a:lnTo>
                    <a:pt x="464184" y="0"/>
                  </a:lnTo>
                  <a:lnTo>
                    <a:pt x="452374" y="94614"/>
                  </a:lnTo>
                  <a:lnTo>
                    <a:pt x="587501" y="79248"/>
                  </a:lnTo>
                  <a:lnTo>
                    <a:pt x="533780" y="130048"/>
                  </a:lnTo>
                  <a:lnTo>
                    <a:pt x="674242" y="144652"/>
                  </a:lnTo>
                  <a:lnTo>
                    <a:pt x="562737" y="186182"/>
                  </a:lnTo>
                  <a:lnTo>
                    <a:pt x="690371" y="236347"/>
                  </a:lnTo>
                  <a:lnTo>
                    <a:pt x="538099" y="230124"/>
                  </a:lnTo>
                  <a:lnTo>
                    <a:pt x="579881" y="321691"/>
                  </a:lnTo>
                  <a:lnTo>
                    <a:pt x="448055" y="257048"/>
                  </a:lnTo>
                  <a:lnTo>
                    <a:pt x="423417" y="350900"/>
                  </a:lnTo>
                  <a:lnTo>
                    <a:pt x="336676" y="265557"/>
                  </a:lnTo>
                  <a:lnTo>
                    <a:pt x="271144" y="384048"/>
                  </a:lnTo>
                  <a:lnTo>
                    <a:pt x="246633" y="277875"/>
                  </a:lnTo>
                  <a:lnTo>
                    <a:pt x="152145" y="313182"/>
                  </a:lnTo>
                  <a:lnTo>
                    <a:pt x="181101" y="247776"/>
                  </a:lnTo>
                  <a:lnTo>
                    <a:pt x="4317" y="259334"/>
                  </a:lnTo>
                  <a:lnTo>
                    <a:pt x="118999" y="209296"/>
                  </a:lnTo>
                  <a:lnTo>
                    <a:pt x="0" y="153162"/>
                  </a:lnTo>
                  <a:lnTo>
                    <a:pt x="147827" y="135382"/>
                  </a:lnTo>
                  <a:lnTo>
                    <a:pt x="11811" y="40767"/>
                  </a:lnTo>
                  <a:lnTo>
                    <a:pt x="233679" y="112395"/>
                  </a:lnTo>
                  <a:lnTo>
                    <a:pt x="266953" y="40767"/>
                  </a:lnTo>
                  <a:lnTo>
                    <a:pt x="345186" y="10312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1" name="object 51"/>
            <p:cNvSpPr/>
            <p:nvPr/>
          </p:nvSpPr>
          <p:spPr>
            <a:xfrm>
              <a:off x="5187695" y="2929127"/>
              <a:ext cx="460375" cy="154305"/>
            </a:xfrm>
            <a:custGeom>
              <a:avLst/>
              <a:gdLst/>
              <a:ahLst/>
              <a:cxnLst/>
              <a:rect l="l" t="t" r="r" b="b"/>
              <a:pathLst>
                <a:path w="460375" h="154305">
                  <a:moveTo>
                    <a:pt x="309371" y="0"/>
                  </a:moveTo>
                  <a:lnTo>
                    <a:pt x="230124" y="41275"/>
                  </a:lnTo>
                  <a:lnTo>
                    <a:pt x="177926" y="16383"/>
                  </a:lnTo>
                  <a:lnTo>
                    <a:pt x="155828" y="45085"/>
                  </a:lnTo>
                  <a:lnTo>
                    <a:pt x="7874" y="16383"/>
                  </a:lnTo>
                  <a:lnTo>
                    <a:pt x="98551" y="54229"/>
                  </a:lnTo>
                  <a:lnTo>
                    <a:pt x="0" y="61341"/>
                  </a:lnTo>
                  <a:lnTo>
                    <a:pt x="79248" y="83947"/>
                  </a:lnTo>
                  <a:lnTo>
                    <a:pt x="2920" y="103886"/>
                  </a:lnTo>
                  <a:lnTo>
                    <a:pt x="120776" y="99313"/>
                  </a:lnTo>
                  <a:lnTo>
                    <a:pt x="101473" y="125602"/>
                  </a:lnTo>
                  <a:lnTo>
                    <a:pt x="164337" y="111379"/>
                  </a:lnTo>
                  <a:lnTo>
                    <a:pt x="180848" y="153924"/>
                  </a:lnTo>
                  <a:lnTo>
                    <a:pt x="224408" y="106425"/>
                  </a:lnTo>
                  <a:lnTo>
                    <a:pt x="282320" y="140588"/>
                  </a:lnTo>
                  <a:lnTo>
                    <a:pt x="298703" y="102997"/>
                  </a:lnTo>
                  <a:lnTo>
                    <a:pt x="386588" y="128905"/>
                  </a:lnTo>
                  <a:lnTo>
                    <a:pt x="358775" y="92201"/>
                  </a:lnTo>
                  <a:lnTo>
                    <a:pt x="460248" y="94742"/>
                  </a:lnTo>
                  <a:lnTo>
                    <a:pt x="375157" y="74675"/>
                  </a:lnTo>
                  <a:lnTo>
                    <a:pt x="449579" y="58038"/>
                  </a:lnTo>
                  <a:lnTo>
                    <a:pt x="355853" y="52070"/>
                  </a:lnTo>
                  <a:lnTo>
                    <a:pt x="391667" y="31750"/>
                  </a:lnTo>
                  <a:lnTo>
                    <a:pt x="301625" y="37973"/>
                  </a:lnTo>
                  <a:lnTo>
                    <a:pt x="30937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2" name="object 52"/>
            <p:cNvSpPr/>
            <p:nvPr/>
          </p:nvSpPr>
          <p:spPr>
            <a:xfrm>
              <a:off x="5187695" y="2929127"/>
              <a:ext cx="460375" cy="154305"/>
            </a:xfrm>
            <a:custGeom>
              <a:avLst/>
              <a:gdLst/>
              <a:ahLst/>
              <a:cxnLst/>
              <a:rect l="l" t="t" r="r" b="b"/>
              <a:pathLst>
                <a:path w="460375" h="154305">
                  <a:moveTo>
                    <a:pt x="230124" y="41275"/>
                  </a:moveTo>
                  <a:lnTo>
                    <a:pt x="309371" y="0"/>
                  </a:lnTo>
                  <a:lnTo>
                    <a:pt x="301625" y="37973"/>
                  </a:lnTo>
                  <a:lnTo>
                    <a:pt x="391667" y="31750"/>
                  </a:lnTo>
                  <a:lnTo>
                    <a:pt x="355853" y="52070"/>
                  </a:lnTo>
                  <a:lnTo>
                    <a:pt x="449579" y="58038"/>
                  </a:lnTo>
                  <a:lnTo>
                    <a:pt x="375157" y="74675"/>
                  </a:lnTo>
                  <a:lnTo>
                    <a:pt x="460248" y="94742"/>
                  </a:lnTo>
                  <a:lnTo>
                    <a:pt x="358775" y="92201"/>
                  </a:lnTo>
                  <a:lnTo>
                    <a:pt x="386588" y="128905"/>
                  </a:lnTo>
                  <a:lnTo>
                    <a:pt x="298703" y="102997"/>
                  </a:lnTo>
                  <a:lnTo>
                    <a:pt x="282320" y="140588"/>
                  </a:lnTo>
                  <a:lnTo>
                    <a:pt x="224408" y="106425"/>
                  </a:lnTo>
                  <a:lnTo>
                    <a:pt x="180848" y="153924"/>
                  </a:lnTo>
                  <a:lnTo>
                    <a:pt x="164337" y="111379"/>
                  </a:lnTo>
                  <a:lnTo>
                    <a:pt x="101473" y="125602"/>
                  </a:lnTo>
                  <a:lnTo>
                    <a:pt x="120776" y="99313"/>
                  </a:lnTo>
                  <a:lnTo>
                    <a:pt x="2920" y="103886"/>
                  </a:lnTo>
                  <a:lnTo>
                    <a:pt x="79248" y="83947"/>
                  </a:lnTo>
                  <a:lnTo>
                    <a:pt x="0" y="61341"/>
                  </a:lnTo>
                  <a:lnTo>
                    <a:pt x="98551" y="54229"/>
                  </a:lnTo>
                  <a:lnTo>
                    <a:pt x="7874" y="16383"/>
                  </a:lnTo>
                  <a:lnTo>
                    <a:pt x="155828" y="45085"/>
                  </a:lnTo>
                  <a:lnTo>
                    <a:pt x="177926" y="16383"/>
                  </a:lnTo>
                  <a:lnTo>
                    <a:pt x="230124" y="4127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960245" y="5706567"/>
            <a:ext cx="6729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sz="1800" b="1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same</a:t>
            </a:r>
            <a:r>
              <a:rPr sz="1800" b="1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as</a:t>
            </a:r>
            <a:r>
              <a:rPr sz="1800" b="1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conditional/predicated/masked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execution.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Recall</a:t>
            </a:r>
            <a:r>
              <a:rPr sz="18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18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Vector</a:t>
            </a:r>
            <a:r>
              <a:rPr sz="18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Mask</a:t>
            </a:r>
            <a:r>
              <a:rPr sz="18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18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Masked</a:t>
            </a:r>
            <a:r>
              <a:rPr sz="18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Vector</a:t>
            </a:r>
            <a:r>
              <a:rPr sz="18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Operations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0"/>
              </a:lnSpc>
            </a:pPr>
            <a:r>
              <a:rPr spc="-25" dirty="0"/>
              <a:t>34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231140" y="6596373"/>
            <a:ext cx="138303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Slide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credit: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Tor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Aamodt</a:t>
            </a:r>
            <a:endParaRPr sz="1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Remember:</a:t>
            </a:r>
            <a:r>
              <a:rPr sz="4000" spc="-110" dirty="0"/>
              <a:t> </a:t>
            </a:r>
            <a:r>
              <a:rPr sz="4000" dirty="0"/>
              <a:t>Each</a:t>
            </a:r>
            <a:r>
              <a:rPr sz="4000" spc="-110" dirty="0"/>
              <a:t> </a:t>
            </a:r>
            <a:r>
              <a:rPr sz="4000" dirty="0"/>
              <a:t>Thread</a:t>
            </a:r>
            <a:r>
              <a:rPr sz="4000" spc="-114" dirty="0"/>
              <a:t> </a:t>
            </a:r>
            <a:r>
              <a:rPr sz="4000" dirty="0"/>
              <a:t>Is</a:t>
            </a:r>
            <a:r>
              <a:rPr sz="4000" spc="-105" dirty="0"/>
              <a:t> </a:t>
            </a:r>
            <a:r>
              <a:rPr sz="4000" spc="-10" dirty="0"/>
              <a:t>Independent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960538"/>
            <a:ext cx="8760460" cy="542226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35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latin typeface="Tahoma"/>
                <a:cs typeface="Tahoma"/>
              </a:rPr>
              <a:t>Two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Major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SIMT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Advantages:</a:t>
            </a:r>
            <a:endParaRPr sz="2400" dirty="0">
              <a:latin typeface="Tahoma"/>
              <a:cs typeface="Tahoma"/>
            </a:endParaRPr>
          </a:p>
          <a:p>
            <a:pPr marL="683260" marR="5080" lvl="1" indent="-326390">
              <a:lnSpc>
                <a:spcPct val="100000"/>
              </a:lnSpc>
              <a:spcBef>
                <a:spcPts val="490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683260" algn="l"/>
              </a:tabLst>
            </a:pP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Can</a:t>
            </a:r>
            <a:r>
              <a:rPr sz="2200" spc="-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treat</a:t>
            </a:r>
            <a:r>
              <a:rPr sz="2200" spc="-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each</a:t>
            </a:r>
            <a:r>
              <a:rPr sz="2200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thread</a:t>
            </a:r>
            <a:r>
              <a:rPr sz="2200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separately</a:t>
            </a:r>
            <a:r>
              <a:rPr sz="2200" spc="-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ahoma"/>
                <a:cs typeface="Tahoma"/>
              </a:rPr>
              <a:t>i.e.,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can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execute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each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thread </a:t>
            </a:r>
            <a:r>
              <a:rPr sz="2200" dirty="0">
                <a:latin typeface="Tahoma"/>
                <a:cs typeface="Tahoma"/>
              </a:rPr>
              <a:t>independently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on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any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type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of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scalar</a:t>
            </a:r>
            <a:r>
              <a:rPr sz="2200" spc="-6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pipeline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ahoma"/>
                <a:cs typeface="Tahoma"/>
              </a:rPr>
              <a:t>MIMD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processing</a:t>
            </a:r>
            <a:endParaRPr sz="2200" dirty="0">
              <a:latin typeface="Tahoma"/>
              <a:cs typeface="Tahoma"/>
            </a:endParaRPr>
          </a:p>
          <a:p>
            <a:pPr marL="683260" marR="226060" lvl="1" indent="-326390">
              <a:lnSpc>
                <a:spcPct val="98500"/>
              </a:lnSpc>
              <a:spcBef>
                <a:spcPts val="565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683260" algn="l"/>
              </a:tabLst>
            </a:pP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Can</a:t>
            </a:r>
            <a:r>
              <a:rPr sz="22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group</a:t>
            </a:r>
            <a:r>
              <a:rPr sz="22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threads</a:t>
            </a:r>
            <a:r>
              <a:rPr sz="22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into</a:t>
            </a:r>
            <a:r>
              <a:rPr sz="22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warps</a:t>
            </a:r>
            <a:r>
              <a:rPr sz="22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flexibly</a:t>
            </a:r>
            <a:r>
              <a:rPr sz="22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ahoma"/>
                <a:cs typeface="Tahoma"/>
              </a:rPr>
              <a:t>i.e.,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can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group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threads </a:t>
            </a:r>
            <a:r>
              <a:rPr sz="2200" dirty="0">
                <a:latin typeface="Tahoma"/>
                <a:cs typeface="Tahoma"/>
              </a:rPr>
              <a:t>that</a:t>
            </a:r>
            <a:r>
              <a:rPr sz="2200" spc="-7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are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supposed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to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300" spc="-25" dirty="0">
                <a:latin typeface="Tahoma"/>
                <a:cs typeface="Tahoma"/>
              </a:rPr>
              <a:t>truly</a:t>
            </a:r>
            <a:r>
              <a:rPr sz="2300" spc="-9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execute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the</a:t>
            </a:r>
            <a:r>
              <a:rPr sz="2200" spc="-7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same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instruction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spc="-50" dirty="0">
                <a:latin typeface="Wingdings"/>
                <a:cs typeface="Wingdings"/>
              </a:rPr>
              <a:t>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ahoma"/>
                <a:cs typeface="Tahoma"/>
              </a:rPr>
              <a:t>dynamically</a:t>
            </a:r>
            <a:r>
              <a:rPr sz="2200" spc="-8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obtain</a:t>
            </a:r>
            <a:r>
              <a:rPr sz="2200" spc="-7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and</a:t>
            </a:r>
            <a:r>
              <a:rPr sz="2200" spc="-7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maximize</a:t>
            </a:r>
            <a:r>
              <a:rPr sz="2200" spc="-8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benefits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of</a:t>
            </a:r>
            <a:r>
              <a:rPr sz="2200" spc="-6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SIMD</a:t>
            </a:r>
            <a:r>
              <a:rPr sz="2200" spc="-7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processing</a:t>
            </a:r>
            <a:endParaRPr sz="22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buClr>
                <a:srgbClr val="3A812E"/>
              </a:buClr>
              <a:buFont typeface="Wingdings"/>
              <a:buChar char=""/>
            </a:pPr>
            <a:endParaRPr sz="22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55"/>
              </a:spcBef>
              <a:buClr>
                <a:srgbClr val="3A812E"/>
              </a:buClr>
              <a:buFont typeface="Wingdings"/>
              <a:buChar char=""/>
            </a:pPr>
            <a:endParaRPr sz="22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latin typeface="Tahoma"/>
                <a:cs typeface="Tahoma"/>
              </a:rPr>
              <a:t>If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have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many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threads</a:t>
            </a:r>
            <a:endParaRPr sz="24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latin typeface="Tahoma"/>
                <a:cs typeface="Tahoma"/>
              </a:rPr>
              <a:t>We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can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find</a:t>
            </a:r>
            <a:r>
              <a:rPr sz="2400" spc="-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individual</a:t>
            </a:r>
            <a:r>
              <a:rPr sz="2400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threads</a:t>
            </a:r>
            <a:r>
              <a:rPr sz="24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that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are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at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same</a:t>
            </a:r>
            <a:r>
              <a:rPr sz="24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PC</a:t>
            </a:r>
            <a:endParaRPr sz="24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latin typeface="Tahoma"/>
                <a:cs typeface="Tahoma"/>
              </a:rPr>
              <a:t>And,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group</a:t>
            </a:r>
            <a:r>
              <a:rPr sz="2400" spc="-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them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together</a:t>
            </a:r>
            <a:r>
              <a:rPr sz="2400" spc="-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into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single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warp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dynamically</a:t>
            </a:r>
            <a:endParaRPr sz="24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latin typeface="Tahoma"/>
                <a:cs typeface="Tahoma"/>
              </a:rPr>
              <a:t>This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reduces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“divergence”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ahoma"/>
                <a:cs typeface="Tahoma"/>
              </a:rPr>
              <a:t>improves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SIMD</a:t>
            </a:r>
            <a:r>
              <a:rPr sz="24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utilization</a:t>
            </a:r>
            <a:endParaRPr sz="2400" dirty="0">
              <a:latin typeface="Tahoma"/>
              <a:cs typeface="Tahoma"/>
            </a:endParaRPr>
          </a:p>
          <a:p>
            <a:pPr marL="683260" marR="894715" lvl="1" indent="-326390">
              <a:lnSpc>
                <a:spcPct val="100000"/>
              </a:lnSpc>
              <a:spcBef>
                <a:spcPts val="570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683260" algn="l"/>
              </a:tabLst>
            </a:pPr>
            <a:r>
              <a:rPr sz="2200" dirty="0">
                <a:latin typeface="Tahoma"/>
                <a:cs typeface="Tahoma"/>
              </a:rPr>
              <a:t>SIMD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utilization: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fraction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of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SIMD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lanes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executing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useful </a:t>
            </a:r>
            <a:r>
              <a:rPr sz="2200" dirty="0">
                <a:latin typeface="Tahoma"/>
                <a:cs typeface="Tahoma"/>
              </a:rPr>
              <a:t>operation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(i.e.,</a:t>
            </a:r>
            <a:r>
              <a:rPr sz="2200" spc="-6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executing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an</a:t>
            </a:r>
            <a:r>
              <a:rPr sz="2200" spc="-6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active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thread)</a:t>
            </a:r>
            <a:endParaRPr sz="22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162" y="2181605"/>
            <a:ext cx="8839200" cy="1143000"/>
          </a:xfrm>
          <a:custGeom>
            <a:avLst/>
            <a:gdLst/>
            <a:ahLst/>
            <a:cxnLst/>
            <a:rect l="l" t="t" r="r" b="b"/>
            <a:pathLst>
              <a:path w="8839200" h="1143000">
                <a:moveTo>
                  <a:pt x="0" y="190500"/>
                </a:moveTo>
                <a:lnTo>
                  <a:pt x="5031" y="146837"/>
                </a:lnTo>
                <a:lnTo>
                  <a:pt x="19363" y="106746"/>
                </a:lnTo>
                <a:lnTo>
                  <a:pt x="41851" y="71374"/>
                </a:lnTo>
                <a:lnTo>
                  <a:pt x="71353" y="41867"/>
                </a:lnTo>
                <a:lnTo>
                  <a:pt x="106724" y="19372"/>
                </a:lnTo>
                <a:lnTo>
                  <a:pt x="146821" y="5034"/>
                </a:lnTo>
                <a:lnTo>
                  <a:pt x="190499" y="0"/>
                </a:lnTo>
                <a:lnTo>
                  <a:pt x="8648700" y="0"/>
                </a:lnTo>
                <a:lnTo>
                  <a:pt x="8692362" y="5034"/>
                </a:lnTo>
                <a:lnTo>
                  <a:pt x="8732453" y="19372"/>
                </a:lnTo>
                <a:lnTo>
                  <a:pt x="8767825" y="41867"/>
                </a:lnTo>
                <a:lnTo>
                  <a:pt x="8797332" y="71374"/>
                </a:lnTo>
                <a:lnTo>
                  <a:pt x="8819827" y="106746"/>
                </a:lnTo>
                <a:lnTo>
                  <a:pt x="8834165" y="146837"/>
                </a:lnTo>
                <a:lnTo>
                  <a:pt x="8839200" y="190500"/>
                </a:lnTo>
                <a:lnTo>
                  <a:pt x="8839200" y="952500"/>
                </a:lnTo>
                <a:lnTo>
                  <a:pt x="8834165" y="996162"/>
                </a:lnTo>
                <a:lnTo>
                  <a:pt x="8819827" y="1036253"/>
                </a:lnTo>
                <a:lnTo>
                  <a:pt x="8797332" y="1071625"/>
                </a:lnTo>
                <a:lnTo>
                  <a:pt x="8767825" y="1101132"/>
                </a:lnTo>
                <a:lnTo>
                  <a:pt x="8732453" y="1123627"/>
                </a:lnTo>
                <a:lnTo>
                  <a:pt x="8692362" y="1137965"/>
                </a:lnTo>
                <a:lnTo>
                  <a:pt x="8648700" y="1143000"/>
                </a:lnTo>
                <a:lnTo>
                  <a:pt x="190499" y="1143000"/>
                </a:lnTo>
                <a:lnTo>
                  <a:pt x="146821" y="1137965"/>
                </a:lnTo>
                <a:lnTo>
                  <a:pt x="106724" y="1123627"/>
                </a:lnTo>
                <a:lnTo>
                  <a:pt x="71353" y="1101132"/>
                </a:lnTo>
                <a:lnTo>
                  <a:pt x="41851" y="1071625"/>
                </a:lnTo>
                <a:lnTo>
                  <a:pt x="19363" y="1036253"/>
                </a:lnTo>
                <a:lnTo>
                  <a:pt x="5031" y="996162"/>
                </a:lnTo>
                <a:lnTo>
                  <a:pt x="0" y="952500"/>
                </a:lnTo>
                <a:lnTo>
                  <a:pt x="0" y="190500"/>
                </a:lnTo>
                <a:close/>
              </a:path>
            </a:pathLst>
          </a:custGeom>
          <a:ln w="5334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0"/>
              </a:lnSpc>
            </a:pPr>
            <a:r>
              <a:rPr spc="-25" dirty="0"/>
              <a:t>35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5" dirty="0"/>
              <a:t>Dynamic</a:t>
            </a:r>
            <a:r>
              <a:rPr sz="4000" spc="-155" dirty="0"/>
              <a:t> </a:t>
            </a:r>
            <a:r>
              <a:rPr sz="4000" spc="-50" dirty="0"/>
              <a:t>Warp</a:t>
            </a:r>
            <a:r>
              <a:rPr sz="4000" spc="-155" dirty="0"/>
              <a:t> </a:t>
            </a:r>
            <a:r>
              <a:rPr sz="4000" spc="-10" dirty="0"/>
              <a:t>Formation/Merging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028827"/>
            <a:ext cx="8155305" cy="1933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7305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Idea: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Dynamically</a:t>
            </a:r>
            <a:r>
              <a:rPr sz="2400" spc="-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merge</a:t>
            </a:r>
            <a:r>
              <a:rPr sz="2400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threads</a:t>
            </a:r>
            <a:r>
              <a:rPr sz="2400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executing</a:t>
            </a:r>
            <a:r>
              <a:rPr sz="2400" spc="-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2400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same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instruction,</a:t>
            </a:r>
            <a:r>
              <a:rPr sz="2400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i.e.,</a:t>
            </a:r>
            <a:r>
              <a:rPr sz="2400" spc="-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at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same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PC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(after</a:t>
            </a:r>
            <a:r>
              <a:rPr sz="24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branch</a:t>
            </a:r>
            <a:r>
              <a:rPr sz="2400" spc="-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divergence)</a:t>
            </a:r>
            <a:endParaRPr sz="24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latin typeface="Tahoma"/>
                <a:cs typeface="Tahoma"/>
              </a:rPr>
              <a:t>Form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new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warps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from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warps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that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are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waiting</a:t>
            </a:r>
            <a:endParaRPr sz="2400" dirty="0">
              <a:latin typeface="Tahoma"/>
              <a:cs typeface="Tahoma"/>
            </a:endParaRPr>
          </a:p>
          <a:p>
            <a:pPr marL="683260" marR="5080" lvl="1" indent="-327025">
              <a:lnSpc>
                <a:spcPct val="100000"/>
              </a:lnSpc>
              <a:spcBef>
                <a:spcPts val="525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683260" algn="l"/>
              </a:tabLst>
            </a:pPr>
            <a:r>
              <a:rPr sz="2200" dirty="0">
                <a:latin typeface="Tahoma"/>
                <a:cs typeface="Tahoma"/>
              </a:rPr>
              <a:t>Enough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threads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branching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to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each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path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enables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the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creation </a:t>
            </a:r>
            <a:r>
              <a:rPr sz="2200" dirty="0">
                <a:latin typeface="Tahoma"/>
                <a:cs typeface="Tahoma"/>
              </a:rPr>
              <a:t>of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full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new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warps</a:t>
            </a:r>
            <a:endParaRPr sz="22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67839" y="4829555"/>
            <a:ext cx="2266315" cy="1114425"/>
            <a:chOff x="1767839" y="4829555"/>
            <a:chExt cx="2266315" cy="1114425"/>
          </a:xfrm>
        </p:grpSpPr>
        <p:sp>
          <p:nvSpPr>
            <p:cNvPr id="5" name="object 5"/>
            <p:cNvSpPr/>
            <p:nvPr/>
          </p:nvSpPr>
          <p:spPr>
            <a:xfrm>
              <a:off x="1767839" y="5213603"/>
              <a:ext cx="2266315" cy="346075"/>
            </a:xfrm>
            <a:custGeom>
              <a:avLst/>
              <a:gdLst/>
              <a:ahLst/>
              <a:cxnLst/>
              <a:rect l="l" t="t" r="r" b="b"/>
              <a:pathLst>
                <a:path w="2266315" h="346075">
                  <a:moveTo>
                    <a:pt x="2266188" y="0"/>
                  </a:moveTo>
                  <a:lnTo>
                    <a:pt x="0" y="0"/>
                  </a:lnTo>
                  <a:lnTo>
                    <a:pt x="0" y="345948"/>
                  </a:lnTo>
                  <a:lnTo>
                    <a:pt x="2266188" y="345948"/>
                  </a:lnTo>
                  <a:lnTo>
                    <a:pt x="2266188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2173224" y="5253989"/>
              <a:ext cx="1727200" cy="260985"/>
            </a:xfrm>
            <a:custGeom>
              <a:avLst/>
              <a:gdLst/>
              <a:ahLst/>
              <a:cxnLst/>
              <a:rect l="l" t="t" r="r" b="b"/>
              <a:pathLst>
                <a:path w="1727200" h="260985">
                  <a:moveTo>
                    <a:pt x="114300" y="146304"/>
                  </a:moveTo>
                  <a:lnTo>
                    <a:pt x="76200" y="146304"/>
                  </a:lnTo>
                  <a:lnTo>
                    <a:pt x="76200" y="6096"/>
                  </a:lnTo>
                  <a:lnTo>
                    <a:pt x="38100" y="6096"/>
                  </a:lnTo>
                  <a:lnTo>
                    <a:pt x="38100" y="146304"/>
                  </a:lnTo>
                  <a:lnTo>
                    <a:pt x="0" y="146304"/>
                  </a:lnTo>
                  <a:lnTo>
                    <a:pt x="57150" y="260604"/>
                  </a:lnTo>
                  <a:lnTo>
                    <a:pt x="104775" y="165354"/>
                  </a:lnTo>
                  <a:lnTo>
                    <a:pt x="114300" y="146304"/>
                  </a:lnTo>
                  <a:close/>
                </a:path>
                <a:path w="1727200" h="260985">
                  <a:moveTo>
                    <a:pt x="382524" y="140208"/>
                  </a:moveTo>
                  <a:lnTo>
                    <a:pt x="344424" y="140208"/>
                  </a:lnTo>
                  <a:lnTo>
                    <a:pt x="344424" y="0"/>
                  </a:lnTo>
                  <a:lnTo>
                    <a:pt x="306324" y="0"/>
                  </a:lnTo>
                  <a:lnTo>
                    <a:pt x="306324" y="140208"/>
                  </a:lnTo>
                  <a:lnTo>
                    <a:pt x="268224" y="140208"/>
                  </a:lnTo>
                  <a:lnTo>
                    <a:pt x="325374" y="254508"/>
                  </a:lnTo>
                  <a:lnTo>
                    <a:pt x="372999" y="159258"/>
                  </a:lnTo>
                  <a:lnTo>
                    <a:pt x="382524" y="140208"/>
                  </a:lnTo>
                  <a:close/>
                </a:path>
                <a:path w="1727200" h="260985">
                  <a:moveTo>
                    <a:pt x="920496" y="146304"/>
                  </a:moveTo>
                  <a:lnTo>
                    <a:pt x="882396" y="146304"/>
                  </a:lnTo>
                  <a:lnTo>
                    <a:pt x="882396" y="6096"/>
                  </a:lnTo>
                  <a:lnTo>
                    <a:pt x="844296" y="6096"/>
                  </a:lnTo>
                  <a:lnTo>
                    <a:pt x="844296" y="146304"/>
                  </a:lnTo>
                  <a:lnTo>
                    <a:pt x="806196" y="146304"/>
                  </a:lnTo>
                  <a:lnTo>
                    <a:pt x="863346" y="260604"/>
                  </a:lnTo>
                  <a:lnTo>
                    <a:pt x="910971" y="165354"/>
                  </a:lnTo>
                  <a:lnTo>
                    <a:pt x="920496" y="146304"/>
                  </a:lnTo>
                  <a:close/>
                </a:path>
                <a:path w="1727200" h="260985">
                  <a:moveTo>
                    <a:pt x="1458468" y="146304"/>
                  </a:moveTo>
                  <a:lnTo>
                    <a:pt x="1420368" y="146304"/>
                  </a:lnTo>
                  <a:lnTo>
                    <a:pt x="1420368" y="6096"/>
                  </a:lnTo>
                  <a:lnTo>
                    <a:pt x="1382268" y="6096"/>
                  </a:lnTo>
                  <a:lnTo>
                    <a:pt x="1382268" y="146304"/>
                  </a:lnTo>
                  <a:lnTo>
                    <a:pt x="1344168" y="146304"/>
                  </a:lnTo>
                  <a:lnTo>
                    <a:pt x="1401318" y="260604"/>
                  </a:lnTo>
                  <a:lnTo>
                    <a:pt x="1448943" y="165354"/>
                  </a:lnTo>
                  <a:lnTo>
                    <a:pt x="1458468" y="146304"/>
                  </a:lnTo>
                  <a:close/>
                </a:path>
                <a:path w="1727200" h="260985">
                  <a:moveTo>
                    <a:pt x="1726692" y="140208"/>
                  </a:moveTo>
                  <a:lnTo>
                    <a:pt x="1688592" y="140208"/>
                  </a:lnTo>
                  <a:lnTo>
                    <a:pt x="1688592" y="0"/>
                  </a:lnTo>
                  <a:lnTo>
                    <a:pt x="1650492" y="0"/>
                  </a:lnTo>
                  <a:lnTo>
                    <a:pt x="1650492" y="140208"/>
                  </a:lnTo>
                  <a:lnTo>
                    <a:pt x="1612392" y="140208"/>
                  </a:lnTo>
                  <a:lnTo>
                    <a:pt x="1669542" y="254508"/>
                  </a:lnTo>
                  <a:lnTo>
                    <a:pt x="1717167" y="159258"/>
                  </a:lnTo>
                  <a:lnTo>
                    <a:pt x="1726692" y="140208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1767839" y="4829555"/>
              <a:ext cx="2266315" cy="346075"/>
            </a:xfrm>
            <a:custGeom>
              <a:avLst/>
              <a:gdLst/>
              <a:ahLst/>
              <a:cxnLst/>
              <a:rect l="l" t="t" r="r" b="b"/>
              <a:pathLst>
                <a:path w="2266315" h="346075">
                  <a:moveTo>
                    <a:pt x="2266188" y="0"/>
                  </a:moveTo>
                  <a:lnTo>
                    <a:pt x="0" y="0"/>
                  </a:lnTo>
                  <a:lnTo>
                    <a:pt x="0" y="345948"/>
                  </a:lnTo>
                  <a:lnTo>
                    <a:pt x="2266188" y="345948"/>
                  </a:lnTo>
                  <a:lnTo>
                    <a:pt x="2266188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1903476" y="4876037"/>
              <a:ext cx="1996439" cy="254635"/>
            </a:xfrm>
            <a:custGeom>
              <a:avLst/>
              <a:gdLst/>
              <a:ahLst/>
              <a:cxnLst/>
              <a:rect l="l" t="t" r="r" b="b"/>
              <a:pathLst>
                <a:path w="1996439" h="254635">
                  <a:moveTo>
                    <a:pt x="114300" y="140208"/>
                  </a:moveTo>
                  <a:lnTo>
                    <a:pt x="76200" y="140208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140208"/>
                  </a:lnTo>
                  <a:lnTo>
                    <a:pt x="0" y="140208"/>
                  </a:lnTo>
                  <a:lnTo>
                    <a:pt x="57150" y="254508"/>
                  </a:lnTo>
                  <a:lnTo>
                    <a:pt x="104775" y="159258"/>
                  </a:lnTo>
                  <a:lnTo>
                    <a:pt x="114300" y="140208"/>
                  </a:lnTo>
                  <a:close/>
                </a:path>
                <a:path w="1996439" h="254635">
                  <a:moveTo>
                    <a:pt x="653796" y="140208"/>
                  </a:moveTo>
                  <a:lnTo>
                    <a:pt x="615696" y="140208"/>
                  </a:lnTo>
                  <a:lnTo>
                    <a:pt x="615696" y="0"/>
                  </a:lnTo>
                  <a:lnTo>
                    <a:pt x="577596" y="0"/>
                  </a:lnTo>
                  <a:lnTo>
                    <a:pt x="577596" y="140208"/>
                  </a:lnTo>
                  <a:lnTo>
                    <a:pt x="539496" y="140208"/>
                  </a:lnTo>
                  <a:lnTo>
                    <a:pt x="596646" y="254508"/>
                  </a:lnTo>
                  <a:lnTo>
                    <a:pt x="644271" y="159258"/>
                  </a:lnTo>
                  <a:lnTo>
                    <a:pt x="653796" y="140208"/>
                  </a:lnTo>
                  <a:close/>
                </a:path>
                <a:path w="1996439" h="254635">
                  <a:moveTo>
                    <a:pt x="922020" y="140208"/>
                  </a:moveTo>
                  <a:lnTo>
                    <a:pt x="883920" y="140208"/>
                  </a:lnTo>
                  <a:lnTo>
                    <a:pt x="883920" y="0"/>
                  </a:lnTo>
                  <a:lnTo>
                    <a:pt x="845820" y="0"/>
                  </a:lnTo>
                  <a:lnTo>
                    <a:pt x="845820" y="140208"/>
                  </a:lnTo>
                  <a:lnTo>
                    <a:pt x="807720" y="140208"/>
                  </a:lnTo>
                  <a:lnTo>
                    <a:pt x="864870" y="254508"/>
                  </a:lnTo>
                  <a:lnTo>
                    <a:pt x="912495" y="159258"/>
                  </a:lnTo>
                  <a:lnTo>
                    <a:pt x="922020" y="140208"/>
                  </a:lnTo>
                  <a:close/>
                </a:path>
                <a:path w="1996439" h="254635">
                  <a:moveTo>
                    <a:pt x="1996440" y="140208"/>
                  </a:moveTo>
                  <a:lnTo>
                    <a:pt x="1958340" y="140208"/>
                  </a:lnTo>
                  <a:lnTo>
                    <a:pt x="1958340" y="0"/>
                  </a:lnTo>
                  <a:lnTo>
                    <a:pt x="1920240" y="0"/>
                  </a:lnTo>
                  <a:lnTo>
                    <a:pt x="1920240" y="140208"/>
                  </a:lnTo>
                  <a:lnTo>
                    <a:pt x="1882140" y="140208"/>
                  </a:lnTo>
                  <a:lnTo>
                    <a:pt x="1939290" y="254508"/>
                  </a:lnTo>
                  <a:lnTo>
                    <a:pt x="1986915" y="159258"/>
                  </a:lnTo>
                  <a:lnTo>
                    <a:pt x="1996440" y="140208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1767839" y="5597651"/>
              <a:ext cx="2266315" cy="346075"/>
            </a:xfrm>
            <a:custGeom>
              <a:avLst/>
              <a:gdLst/>
              <a:ahLst/>
              <a:cxnLst/>
              <a:rect l="l" t="t" r="r" b="b"/>
              <a:pathLst>
                <a:path w="2266315" h="346075">
                  <a:moveTo>
                    <a:pt x="2266188" y="0"/>
                  </a:moveTo>
                  <a:lnTo>
                    <a:pt x="0" y="0"/>
                  </a:lnTo>
                  <a:lnTo>
                    <a:pt x="0" y="345948"/>
                  </a:lnTo>
                  <a:lnTo>
                    <a:pt x="2266188" y="345948"/>
                  </a:lnTo>
                  <a:lnTo>
                    <a:pt x="2266188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3476" y="5636513"/>
              <a:ext cx="1728470" cy="254635"/>
            </a:xfrm>
            <a:custGeom>
              <a:avLst/>
              <a:gdLst/>
              <a:ahLst/>
              <a:cxnLst/>
              <a:rect l="l" t="t" r="r" b="b"/>
              <a:pathLst>
                <a:path w="1728470" h="254635">
                  <a:moveTo>
                    <a:pt x="114300" y="140208"/>
                  </a:moveTo>
                  <a:lnTo>
                    <a:pt x="76200" y="140208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140208"/>
                  </a:lnTo>
                  <a:lnTo>
                    <a:pt x="0" y="140208"/>
                  </a:lnTo>
                  <a:lnTo>
                    <a:pt x="57150" y="254508"/>
                  </a:lnTo>
                  <a:lnTo>
                    <a:pt x="104775" y="159258"/>
                  </a:lnTo>
                  <a:lnTo>
                    <a:pt x="114300" y="140208"/>
                  </a:lnTo>
                  <a:close/>
                </a:path>
                <a:path w="1728470" h="254635">
                  <a:moveTo>
                    <a:pt x="384048" y="140208"/>
                  </a:moveTo>
                  <a:lnTo>
                    <a:pt x="345948" y="140208"/>
                  </a:lnTo>
                  <a:lnTo>
                    <a:pt x="345948" y="0"/>
                  </a:lnTo>
                  <a:lnTo>
                    <a:pt x="307848" y="0"/>
                  </a:lnTo>
                  <a:lnTo>
                    <a:pt x="307848" y="140208"/>
                  </a:lnTo>
                  <a:lnTo>
                    <a:pt x="269748" y="140208"/>
                  </a:lnTo>
                  <a:lnTo>
                    <a:pt x="326898" y="254508"/>
                  </a:lnTo>
                  <a:lnTo>
                    <a:pt x="374523" y="159258"/>
                  </a:lnTo>
                  <a:lnTo>
                    <a:pt x="384048" y="140208"/>
                  </a:lnTo>
                  <a:close/>
                </a:path>
                <a:path w="1728470" h="254635">
                  <a:moveTo>
                    <a:pt x="922020" y="140208"/>
                  </a:moveTo>
                  <a:lnTo>
                    <a:pt x="883920" y="140208"/>
                  </a:lnTo>
                  <a:lnTo>
                    <a:pt x="883920" y="0"/>
                  </a:lnTo>
                  <a:lnTo>
                    <a:pt x="845820" y="0"/>
                  </a:lnTo>
                  <a:lnTo>
                    <a:pt x="845820" y="140208"/>
                  </a:lnTo>
                  <a:lnTo>
                    <a:pt x="807720" y="140208"/>
                  </a:lnTo>
                  <a:lnTo>
                    <a:pt x="864870" y="254508"/>
                  </a:lnTo>
                  <a:lnTo>
                    <a:pt x="912495" y="159258"/>
                  </a:lnTo>
                  <a:lnTo>
                    <a:pt x="922020" y="140208"/>
                  </a:lnTo>
                  <a:close/>
                </a:path>
                <a:path w="1728470" h="254635">
                  <a:moveTo>
                    <a:pt x="1459992" y="140208"/>
                  </a:moveTo>
                  <a:lnTo>
                    <a:pt x="1421879" y="140208"/>
                  </a:lnTo>
                  <a:lnTo>
                    <a:pt x="1421879" y="0"/>
                  </a:lnTo>
                  <a:lnTo>
                    <a:pt x="1383779" y="0"/>
                  </a:lnTo>
                  <a:lnTo>
                    <a:pt x="1383779" y="140208"/>
                  </a:lnTo>
                  <a:lnTo>
                    <a:pt x="1345692" y="140208"/>
                  </a:lnTo>
                  <a:lnTo>
                    <a:pt x="1402829" y="254508"/>
                  </a:lnTo>
                  <a:lnTo>
                    <a:pt x="1450467" y="159258"/>
                  </a:lnTo>
                  <a:lnTo>
                    <a:pt x="1459992" y="140208"/>
                  </a:lnTo>
                  <a:close/>
                </a:path>
                <a:path w="1728470" h="254635">
                  <a:moveTo>
                    <a:pt x="1728216" y="140208"/>
                  </a:moveTo>
                  <a:lnTo>
                    <a:pt x="1690116" y="140208"/>
                  </a:lnTo>
                  <a:lnTo>
                    <a:pt x="1690116" y="0"/>
                  </a:lnTo>
                  <a:lnTo>
                    <a:pt x="1652016" y="0"/>
                  </a:lnTo>
                  <a:lnTo>
                    <a:pt x="1652016" y="140208"/>
                  </a:lnTo>
                  <a:lnTo>
                    <a:pt x="1613916" y="140208"/>
                  </a:lnTo>
                  <a:lnTo>
                    <a:pt x="1671066" y="254508"/>
                  </a:lnTo>
                  <a:lnTo>
                    <a:pt x="1718691" y="159258"/>
                  </a:lnTo>
                  <a:lnTo>
                    <a:pt x="1728216" y="140208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840223" y="4828032"/>
            <a:ext cx="2266315" cy="731520"/>
            <a:chOff x="4840223" y="4828032"/>
            <a:chExt cx="2266315" cy="731520"/>
          </a:xfrm>
        </p:grpSpPr>
        <p:sp>
          <p:nvSpPr>
            <p:cNvPr id="12" name="object 12"/>
            <p:cNvSpPr/>
            <p:nvPr/>
          </p:nvSpPr>
          <p:spPr>
            <a:xfrm>
              <a:off x="4840223" y="4828032"/>
              <a:ext cx="2266315" cy="346075"/>
            </a:xfrm>
            <a:custGeom>
              <a:avLst/>
              <a:gdLst/>
              <a:ahLst/>
              <a:cxnLst/>
              <a:rect l="l" t="t" r="r" b="b"/>
              <a:pathLst>
                <a:path w="2266315" h="346075">
                  <a:moveTo>
                    <a:pt x="2266187" y="0"/>
                  </a:moveTo>
                  <a:lnTo>
                    <a:pt x="0" y="0"/>
                  </a:lnTo>
                  <a:lnTo>
                    <a:pt x="0" y="345948"/>
                  </a:lnTo>
                  <a:lnTo>
                    <a:pt x="2266187" y="345948"/>
                  </a:lnTo>
                  <a:lnTo>
                    <a:pt x="2266187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4083" y="4865370"/>
              <a:ext cx="114300" cy="25298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51803" y="4865370"/>
              <a:ext cx="114300" cy="25298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89775" y="4865370"/>
              <a:ext cx="114300" cy="25298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975860" y="4874513"/>
              <a:ext cx="1995170" cy="254635"/>
            </a:xfrm>
            <a:custGeom>
              <a:avLst/>
              <a:gdLst/>
              <a:ahLst/>
              <a:cxnLst/>
              <a:rect l="l" t="t" r="r" b="b"/>
              <a:pathLst>
                <a:path w="1995170" h="254635">
                  <a:moveTo>
                    <a:pt x="114300" y="140208"/>
                  </a:moveTo>
                  <a:lnTo>
                    <a:pt x="76200" y="140208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140208"/>
                  </a:lnTo>
                  <a:lnTo>
                    <a:pt x="0" y="140208"/>
                  </a:lnTo>
                  <a:lnTo>
                    <a:pt x="57150" y="254508"/>
                  </a:lnTo>
                  <a:lnTo>
                    <a:pt x="104775" y="159258"/>
                  </a:lnTo>
                  <a:lnTo>
                    <a:pt x="114300" y="140208"/>
                  </a:lnTo>
                  <a:close/>
                </a:path>
                <a:path w="1995170" h="254635">
                  <a:moveTo>
                    <a:pt x="652272" y="140208"/>
                  </a:moveTo>
                  <a:lnTo>
                    <a:pt x="614172" y="140208"/>
                  </a:lnTo>
                  <a:lnTo>
                    <a:pt x="614172" y="0"/>
                  </a:lnTo>
                  <a:lnTo>
                    <a:pt x="576072" y="0"/>
                  </a:lnTo>
                  <a:lnTo>
                    <a:pt x="576072" y="140208"/>
                  </a:lnTo>
                  <a:lnTo>
                    <a:pt x="537972" y="140208"/>
                  </a:lnTo>
                  <a:lnTo>
                    <a:pt x="595122" y="254508"/>
                  </a:lnTo>
                  <a:lnTo>
                    <a:pt x="642747" y="159258"/>
                  </a:lnTo>
                  <a:lnTo>
                    <a:pt x="652272" y="140208"/>
                  </a:lnTo>
                  <a:close/>
                </a:path>
                <a:path w="1995170" h="254635">
                  <a:moveTo>
                    <a:pt x="920496" y="140208"/>
                  </a:moveTo>
                  <a:lnTo>
                    <a:pt x="882396" y="140208"/>
                  </a:lnTo>
                  <a:lnTo>
                    <a:pt x="882396" y="0"/>
                  </a:lnTo>
                  <a:lnTo>
                    <a:pt x="844296" y="0"/>
                  </a:lnTo>
                  <a:lnTo>
                    <a:pt x="844296" y="140208"/>
                  </a:lnTo>
                  <a:lnTo>
                    <a:pt x="806196" y="140208"/>
                  </a:lnTo>
                  <a:lnTo>
                    <a:pt x="863346" y="254508"/>
                  </a:lnTo>
                  <a:lnTo>
                    <a:pt x="910971" y="159258"/>
                  </a:lnTo>
                  <a:lnTo>
                    <a:pt x="920496" y="140208"/>
                  </a:lnTo>
                  <a:close/>
                </a:path>
                <a:path w="1995170" h="254635">
                  <a:moveTo>
                    <a:pt x="1994916" y="140208"/>
                  </a:moveTo>
                  <a:lnTo>
                    <a:pt x="1956816" y="140208"/>
                  </a:lnTo>
                  <a:lnTo>
                    <a:pt x="1956816" y="0"/>
                  </a:lnTo>
                  <a:lnTo>
                    <a:pt x="1918716" y="0"/>
                  </a:lnTo>
                  <a:lnTo>
                    <a:pt x="1918716" y="140208"/>
                  </a:lnTo>
                  <a:lnTo>
                    <a:pt x="1880616" y="140208"/>
                  </a:lnTo>
                  <a:lnTo>
                    <a:pt x="1937766" y="254508"/>
                  </a:lnTo>
                  <a:lnTo>
                    <a:pt x="1985391" y="159258"/>
                  </a:lnTo>
                  <a:lnTo>
                    <a:pt x="1994916" y="140208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4840223" y="5213604"/>
              <a:ext cx="2266315" cy="346075"/>
            </a:xfrm>
            <a:custGeom>
              <a:avLst/>
              <a:gdLst/>
              <a:ahLst/>
              <a:cxnLst/>
              <a:rect l="l" t="t" r="r" b="b"/>
              <a:pathLst>
                <a:path w="2266315" h="346075">
                  <a:moveTo>
                    <a:pt x="2266187" y="0"/>
                  </a:moveTo>
                  <a:lnTo>
                    <a:pt x="0" y="0"/>
                  </a:lnTo>
                  <a:lnTo>
                    <a:pt x="0" y="345948"/>
                  </a:lnTo>
                  <a:lnTo>
                    <a:pt x="2266187" y="345948"/>
                  </a:lnTo>
                  <a:lnTo>
                    <a:pt x="2266187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5512308" y="5253989"/>
              <a:ext cx="1458595" cy="254635"/>
            </a:xfrm>
            <a:custGeom>
              <a:avLst/>
              <a:gdLst/>
              <a:ahLst/>
              <a:cxnLst/>
              <a:rect l="l" t="t" r="r" b="b"/>
              <a:pathLst>
                <a:path w="1458595" h="254635">
                  <a:moveTo>
                    <a:pt x="114300" y="140208"/>
                  </a:moveTo>
                  <a:lnTo>
                    <a:pt x="76200" y="140208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140208"/>
                  </a:lnTo>
                  <a:lnTo>
                    <a:pt x="0" y="140208"/>
                  </a:lnTo>
                  <a:lnTo>
                    <a:pt x="57150" y="254508"/>
                  </a:lnTo>
                  <a:lnTo>
                    <a:pt x="104775" y="159258"/>
                  </a:lnTo>
                  <a:lnTo>
                    <a:pt x="114300" y="140208"/>
                  </a:lnTo>
                  <a:close/>
                </a:path>
                <a:path w="1458595" h="254635">
                  <a:moveTo>
                    <a:pt x="1458468" y="140208"/>
                  </a:moveTo>
                  <a:lnTo>
                    <a:pt x="1420368" y="140208"/>
                  </a:lnTo>
                  <a:lnTo>
                    <a:pt x="1420368" y="0"/>
                  </a:lnTo>
                  <a:lnTo>
                    <a:pt x="1382268" y="0"/>
                  </a:lnTo>
                  <a:lnTo>
                    <a:pt x="1382268" y="140208"/>
                  </a:lnTo>
                  <a:lnTo>
                    <a:pt x="1344168" y="140208"/>
                  </a:lnTo>
                  <a:lnTo>
                    <a:pt x="1401318" y="254508"/>
                  </a:lnTo>
                  <a:lnTo>
                    <a:pt x="1448943" y="159258"/>
                  </a:lnTo>
                  <a:lnTo>
                    <a:pt x="1458468" y="140208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4975860" y="5255513"/>
              <a:ext cx="1727200" cy="254635"/>
            </a:xfrm>
            <a:custGeom>
              <a:avLst/>
              <a:gdLst/>
              <a:ahLst/>
              <a:cxnLst/>
              <a:rect l="l" t="t" r="r" b="b"/>
              <a:pathLst>
                <a:path w="1727200" h="254635">
                  <a:moveTo>
                    <a:pt x="114300" y="140208"/>
                  </a:moveTo>
                  <a:lnTo>
                    <a:pt x="76200" y="140208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140208"/>
                  </a:lnTo>
                  <a:lnTo>
                    <a:pt x="0" y="140208"/>
                  </a:lnTo>
                  <a:lnTo>
                    <a:pt x="57150" y="254508"/>
                  </a:lnTo>
                  <a:lnTo>
                    <a:pt x="104775" y="159258"/>
                  </a:lnTo>
                  <a:lnTo>
                    <a:pt x="114300" y="140208"/>
                  </a:lnTo>
                  <a:close/>
                </a:path>
                <a:path w="1727200" h="254635">
                  <a:moveTo>
                    <a:pt x="382524" y="140208"/>
                  </a:moveTo>
                  <a:lnTo>
                    <a:pt x="344424" y="140208"/>
                  </a:lnTo>
                  <a:lnTo>
                    <a:pt x="344424" y="0"/>
                  </a:lnTo>
                  <a:lnTo>
                    <a:pt x="306324" y="0"/>
                  </a:lnTo>
                  <a:lnTo>
                    <a:pt x="306324" y="140208"/>
                  </a:lnTo>
                  <a:lnTo>
                    <a:pt x="268224" y="140208"/>
                  </a:lnTo>
                  <a:lnTo>
                    <a:pt x="325374" y="254508"/>
                  </a:lnTo>
                  <a:lnTo>
                    <a:pt x="372999" y="159258"/>
                  </a:lnTo>
                  <a:lnTo>
                    <a:pt x="382524" y="140208"/>
                  </a:lnTo>
                  <a:close/>
                </a:path>
                <a:path w="1727200" h="254635">
                  <a:moveTo>
                    <a:pt x="920496" y="140208"/>
                  </a:moveTo>
                  <a:lnTo>
                    <a:pt x="882396" y="140208"/>
                  </a:lnTo>
                  <a:lnTo>
                    <a:pt x="882396" y="0"/>
                  </a:lnTo>
                  <a:lnTo>
                    <a:pt x="844296" y="0"/>
                  </a:lnTo>
                  <a:lnTo>
                    <a:pt x="844296" y="140208"/>
                  </a:lnTo>
                  <a:lnTo>
                    <a:pt x="806196" y="140208"/>
                  </a:lnTo>
                  <a:lnTo>
                    <a:pt x="863346" y="254508"/>
                  </a:lnTo>
                  <a:lnTo>
                    <a:pt x="910971" y="159258"/>
                  </a:lnTo>
                  <a:lnTo>
                    <a:pt x="920496" y="140208"/>
                  </a:lnTo>
                  <a:close/>
                </a:path>
                <a:path w="1727200" h="254635">
                  <a:moveTo>
                    <a:pt x="1458468" y="140208"/>
                  </a:moveTo>
                  <a:lnTo>
                    <a:pt x="1420368" y="140208"/>
                  </a:lnTo>
                  <a:lnTo>
                    <a:pt x="1420368" y="0"/>
                  </a:lnTo>
                  <a:lnTo>
                    <a:pt x="1382268" y="0"/>
                  </a:lnTo>
                  <a:lnTo>
                    <a:pt x="1382268" y="140208"/>
                  </a:lnTo>
                  <a:lnTo>
                    <a:pt x="1344168" y="140208"/>
                  </a:lnTo>
                  <a:lnTo>
                    <a:pt x="1401318" y="254508"/>
                  </a:lnTo>
                  <a:lnTo>
                    <a:pt x="1448943" y="159258"/>
                  </a:lnTo>
                  <a:lnTo>
                    <a:pt x="1458468" y="140208"/>
                  </a:lnTo>
                  <a:close/>
                </a:path>
                <a:path w="1727200" h="254635">
                  <a:moveTo>
                    <a:pt x="1726692" y="140208"/>
                  </a:moveTo>
                  <a:lnTo>
                    <a:pt x="1688592" y="140208"/>
                  </a:lnTo>
                  <a:lnTo>
                    <a:pt x="1688592" y="0"/>
                  </a:lnTo>
                  <a:lnTo>
                    <a:pt x="1650492" y="0"/>
                  </a:lnTo>
                  <a:lnTo>
                    <a:pt x="1650492" y="140208"/>
                  </a:lnTo>
                  <a:lnTo>
                    <a:pt x="1612392" y="140208"/>
                  </a:lnTo>
                  <a:lnTo>
                    <a:pt x="1669542" y="254508"/>
                  </a:lnTo>
                  <a:lnTo>
                    <a:pt x="1717167" y="159258"/>
                  </a:lnTo>
                  <a:lnTo>
                    <a:pt x="1726692" y="140208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0" name="object 20"/>
          <p:cNvSpPr/>
          <p:nvPr/>
        </p:nvSpPr>
        <p:spPr>
          <a:xfrm>
            <a:off x="4303776" y="5088635"/>
            <a:ext cx="306705" cy="173990"/>
          </a:xfrm>
          <a:custGeom>
            <a:avLst/>
            <a:gdLst/>
            <a:ahLst/>
            <a:cxnLst/>
            <a:rect l="l" t="t" r="r" b="b"/>
            <a:pathLst>
              <a:path w="306704" h="173989">
                <a:moveTo>
                  <a:pt x="132587" y="0"/>
                </a:moveTo>
                <a:lnTo>
                  <a:pt x="132587" y="173735"/>
                </a:lnTo>
                <a:lnTo>
                  <a:pt x="248412" y="115824"/>
                </a:lnTo>
                <a:lnTo>
                  <a:pt x="161544" y="115824"/>
                </a:lnTo>
                <a:lnTo>
                  <a:pt x="161544" y="57912"/>
                </a:lnTo>
                <a:lnTo>
                  <a:pt x="248412" y="57912"/>
                </a:lnTo>
                <a:lnTo>
                  <a:pt x="132587" y="0"/>
                </a:lnTo>
                <a:close/>
              </a:path>
              <a:path w="306704" h="173989">
                <a:moveTo>
                  <a:pt x="132587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132587" y="115824"/>
                </a:lnTo>
                <a:lnTo>
                  <a:pt x="132587" y="57912"/>
                </a:lnTo>
                <a:close/>
              </a:path>
              <a:path w="306704" h="173989">
                <a:moveTo>
                  <a:pt x="248412" y="57912"/>
                </a:moveTo>
                <a:lnTo>
                  <a:pt x="161544" y="57912"/>
                </a:lnTo>
                <a:lnTo>
                  <a:pt x="161544" y="115824"/>
                </a:lnTo>
                <a:lnTo>
                  <a:pt x="248412" y="115824"/>
                </a:lnTo>
                <a:lnTo>
                  <a:pt x="306324" y="86868"/>
                </a:lnTo>
                <a:lnTo>
                  <a:pt x="248412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1" name="object 21"/>
          <p:cNvGrpSpPr/>
          <p:nvPr/>
        </p:nvGrpSpPr>
        <p:grpSpPr>
          <a:xfrm>
            <a:off x="1767839" y="3756659"/>
            <a:ext cx="2266315" cy="728980"/>
            <a:chOff x="1767839" y="3756659"/>
            <a:chExt cx="2266315" cy="728980"/>
          </a:xfrm>
        </p:grpSpPr>
        <p:sp>
          <p:nvSpPr>
            <p:cNvPr id="22" name="object 22"/>
            <p:cNvSpPr/>
            <p:nvPr/>
          </p:nvSpPr>
          <p:spPr>
            <a:xfrm>
              <a:off x="1767839" y="4139183"/>
              <a:ext cx="2266315" cy="346075"/>
            </a:xfrm>
            <a:custGeom>
              <a:avLst/>
              <a:gdLst/>
              <a:ahLst/>
              <a:cxnLst/>
              <a:rect l="l" t="t" r="r" b="b"/>
              <a:pathLst>
                <a:path w="2266315" h="346075">
                  <a:moveTo>
                    <a:pt x="2266188" y="0"/>
                  </a:moveTo>
                  <a:lnTo>
                    <a:pt x="0" y="0"/>
                  </a:lnTo>
                  <a:lnTo>
                    <a:pt x="0" y="345948"/>
                  </a:lnTo>
                  <a:lnTo>
                    <a:pt x="2266188" y="345948"/>
                  </a:lnTo>
                  <a:lnTo>
                    <a:pt x="2266188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2173224" y="4185665"/>
              <a:ext cx="1458595" cy="254635"/>
            </a:xfrm>
            <a:custGeom>
              <a:avLst/>
              <a:gdLst/>
              <a:ahLst/>
              <a:cxnLst/>
              <a:rect l="l" t="t" r="r" b="b"/>
              <a:pathLst>
                <a:path w="1458595" h="254635">
                  <a:moveTo>
                    <a:pt x="114300" y="140208"/>
                  </a:moveTo>
                  <a:lnTo>
                    <a:pt x="76200" y="140208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140208"/>
                  </a:lnTo>
                  <a:lnTo>
                    <a:pt x="0" y="140208"/>
                  </a:lnTo>
                  <a:lnTo>
                    <a:pt x="57150" y="254508"/>
                  </a:lnTo>
                  <a:lnTo>
                    <a:pt x="104775" y="159258"/>
                  </a:lnTo>
                  <a:lnTo>
                    <a:pt x="114300" y="140208"/>
                  </a:lnTo>
                  <a:close/>
                </a:path>
                <a:path w="1458595" h="254635">
                  <a:moveTo>
                    <a:pt x="920496" y="140208"/>
                  </a:moveTo>
                  <a:lnTo>
                    <a:pt x="882396" y="140208"/>
                  </a:lnTo>
                  <a:lnTo>
                    <a:pt x="882396" y="0"/>
                  </a:lnTo>
                  <a:lnTo>
                    <a:pt x="844296" y="0"/>
                  </a:lnTo>
                  <a:lnTo>
                    <a:pt x="844296" y="140208"/>
                  </a:lnTo>
                  <a:lnTo>
                    <a:pt x="806196" y="140208"/>
                  </a:lnTo>
                  <a:lnTo>
                    <a:pt x="863346" y="254508"/>
                  </a:lnTo>
                  <a:lnTo>
                    <a:pt x="910971" y="159258"/>
                  </a:lnTo>
                  <a:lnTo>
                    <a:pt x="920496" y="140208"/>
                  </a:lnTo>
                  <a:close/>
                </a:path>
                <a:path w="1458595" h="254635">
                  <a:moveTo>
                    <a:pt x="1458468" y="140208"/>
                  </a:moveTo>
                  <a:lnTo>
                    <a:pt x="1420368" y="140208"/>
                  </a:lnTo>
                  <a:lnTo>
                    <a:pt x="1420368" y="0"/>
                  </a:lnTo>
                  <a:lnTo>
                    <a:pt x="1382268" y="0"/>
                  </a:lnTo>
                  <a:lnTo>
                    <a:pt x="1382268" y="140208"/>
                  </a:lnTo>
                  <a:lnTo>
                    <a:pt x="1344168" y="140208"/>
                  </a:lnTo>
                  <a:lnTo>
                    <a:pt x="1401318" y="254508"/>
                  </a:lnTo>
                  <a:lnTo>
                    <a:pt x="1448943" y="159258"/>
                  </a:lnTo>
                  <a:lnTo>
                    <a:pt x="1458468" y="140208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1767839" y="3756659"/>
              <a:ext cx="2266315" cy="346075"/>
            </a:xfrm>
            <a:custGeom>
              <a:avLst/>
              <a:gdLst/>
              <a:ahLst/>
              <a:cxnLst/>
              <a:rect l="l" t="t" r="r" b="b"/>
              <a:pathLst>
                <a:path w="2266315" h="346075">
                  <a:moveTo>
                    <a:pt x="2266188" y="0"/>
                  </a:moveTo>
                  <a:lnTo>
                    <a:pt x="0" y="0"/>
                  </a:lnTo>
                  <a:lnTo>
                    <a:pt x="0" y="345948"/>
                  </a:lnTo>
                  <a:lnTo>
                    <a:pt x="2266188" y="345948"/>
                  </a:lnTo>
                  <a:lnTo>
                    <a:pt x="2266188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25"/>
            <p:cNvSpPr/>
            <p:nvPr/>
          </p:nvSpPr>
          <p:spPr>
            <a:xfrm>
              <a:off x="1903476" y="3803141"/>
              <a:ext cx="1996439" cy="254635"/>
            </a:xfrm>
            <a:custGeom>
              <a:avLst/>
              <a:gdLst/>
              <a:ahLst/>
              <a:cxnLst/>
              <a:rect l="l" t="t" r="r" b="b"/>
              <a:pathLst>
                <a:path w="1996439" h="254635">
                  <a:moveTo>
                    <a:pt x="114300" y="140208"/>
                  </a:moveTo>
                  <a:lnTo>
                    <a:pt x="76200" y="140208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140208"/>
                  </a:lnTo>
                  <a:lnTo>
                    <a:pt x="0" y="140208"/>
                  </a:lnTo>
                  <a:lnTo>
                    <a:pt x="57150" y="254508"/>
                  </a:lnTo>
                  <a:lnTo>
                    <a:pt x="104775" y="159258"/>
                  </a:lnTo>
                  <a:lnTo>
                    <a:pt x="114300" y="140208"/>
                  </a:lnTo>
                  <a:close/>
                </a:path>
                <a:path w="1996439" h="254635">
                  <a:moveTo>
                    <a:pt x="653796" y="140208"/>
                  </a:moveTo>
                  <a:lnTo>
                    <a:pt x="615696" y="140208"/>
                  </a:lnTo>
                  <a:lnTo>
                    <a:pt x="615696" y="0"/>
                  </a:lnTo>
                  <a:lnTo>
                    <a:pt x="577596" y="0"/>
                  </a:lnTo>
                  <a:lnTo>
                    <a:pt x="577596" y="140208"/>
                  </a:lnTo>
                  <a:lnTo>
                    <a:pt x="539496" y="140208"/>
                  </a:lnTo>
                  <a:lnTo>
                    <a:pt x="596646" y="254508"/>
                  </a:lnTo>
                  <a:lnTo>
                    <a:pt x="644271" y="159258"/>
                  </a:lnTo>
                  <a:lnTo>
                    <a:pt x="653796" y="140208"/>
                  </a:lnTo>
                  <a:close/>
                </a:path>
                <a:path w="1996439" h="254635">
                  <a:moveTo>
                    <a:pt x="922020" y="140208"/>
                  </a:moveTo>
                  <a:lnTo>
                    <a:pt x="883920" y="140208"/>
                  </a:lnTo>
                  <a:lnTo>
                    <a:pt x="883920" y="0"/>
                  </a:lnTo>
                  <a:lnTo>
                    <a:pt x="845820" y="0"/>
                  </a:lnTo>
                  <a:lnTo>
                    <a:pt x="845820" y="140208"/>
                  </a:lnTo>
                  <a:lnTo>
                    <a:pt x="807720" y="140208"/>
                  </a:lnTo>
                  <a:lnTo>
                    <a:pt x="864870" y="254508"/>
                  </a:lnTo>
                  <a:lnTo>
                    <a:pt x="912495" y="159258"/>
                  </a:lnTo>
                  <a:lnTo>
                    <a:pt x="922020" y="140208"/>
                  </a:lnTo>
                  <a:close/>
                </a:path>
                <a:path w="1996439" h="254635">
                  <a:moveTo>
                    <a:pt x="1996440" y="140208"/>
                  </a:moveTo>
                  <a:lnTo>
                    <a:pt x="1958340" y="140208"/>
                  </a:lnTo>
                  <a:lnTo>
                    <a:pt x="1958340" y="0"/>
                  </a:lnTo>
                  <a:lnTo>
                    <a:pt x="1920240" y="0"/>
                  </a:lnTo>
                  <a:lnTo>
                    <a:pt x="1920240" y="140208"/>
                  </a:lnTo>
                  <a:lnTo>
                    <a:pt x="1882140" y="140208"/>
                  </a:lnTo>
                  <a:lnTo>
                    <a:pt x="1939290" y="254508"/>
                  </a:lnTo>
                  <a:lnTo>
                    <a:pt x="1986915" y="159258"/>
                  </a:lnTo>
                  <a:lnTo>
                    <a:pt x="1996440" y="140208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4840223" y="3755135"/>
            <a:ext cx="2266315" cy="346075"/>
            <a:chOff x="4840223" y="3755135"/>
            <a:chExt cx="2266315" cy="346075"/>
          </a:xfrm>
        </p:grpSpPr>
        <p:sp>
          <p:nvSpPr>
            <p:cNvPr id="27" name="object 27"/>
            <p:cNvSpPr/>
            <p:nvPr/>
          </p:nvSpPr>
          <p:spPr>
            <a:xfrm>
              <a:off x="4840223" y="3755135"/>
              <a:ext cx="2266315" cy="346075"/>
            </a:xfrm>
            <a:custGeom>
              <a:avLst/>
              <a:gdLst/>
              <a:ahLst/>
              <a:cxnLst/>
              <a:rect l="l" t="t" r="r" b="b"/>
              <a:pathLst>
                <a:path w="2266315" h="346075">
                  <a:moveTo>
                    <a:pt x="2266187" y="0"/>
                  </a:moveTo>
                  <a:lnTo>
                    <a:pt x="0" y="0"/>
                  </a:lnTo>
                  <a:lnTo>
                    <a:pt x="0" y="345948"/>
                  </a:lnTo>
                  <a:lnTo>
                    <a:pt x="2266187" y="345948"/>
                  </a:lnTo>
                  <a:lnTo>
                    <a:pt x="2266187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4083" y="3792473"/>
              <a:ext cx="114300" cy="25298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51803" y="3792473"/>
              <a:ext cx="114300" cy="25298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75859" y="3801617"/>
              <a:ext cx="114300" cy="25298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89775" y="3792473"/>
              <a:ext cx="114300" cy="25298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3831" y="3801617"/>
              <a:ext cx="114300" cy="25298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6475" y="3801617"/>
              <a:ext cx="114300" cy="25298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2055" y="3801617"/>
              <a:ext cx="114300" cy="252983"/>
            </a:xfrm>
            <a:prstGeom prst="rect">
              <a:avLst/>
            </a:prstGeom>
          </p:spPr>
        </p:pic>
      </p:grpSp>
      <p:sp>
        <p:nvSpPr>
          <p:cNvPr id="35" name="object 35"/>
          <p:cNvSpPr/>
          <p:nvPr/>
        </p:nvSpPr>
        <p:spPr>
          <a:xfrm>
            <a:off x="4303776" y="4052315"/>
            <a:ext cx="306705" cy="173990"/>
          </a:xfrm>
          <a:custGeom>
            <a:avLst/>
            <a:gdLst/>
            <a:ahLst/>
            <a:cxnLst/>
            <a:rect l="l" t="t" r="r" b="b"/>
            <a:pathLst>
              <a:path w="306704" h="173989">
                <a:moveTo>
                  <a:pt x="132587" y="0"/>
                </a:moveTo>
                <a:lnTo>
                  <a:pt x="132587" y="173735"/>
                </a:lnTo>
                <a:lnTo>
                  <a:pt x="248412" y="115823"/>
                </a:lnTo>
                <a:lnTo>
                  <a:pt x="161544" y="115823"/>
                </a:lnTo>
                <a:lnTo>
                  <a:pt x="161544" y="57911"/>
                </a:lnTo>
                <a:lnTo>
                  <a:pt x="248412" y="57911"/>
                </a:lnTo>
                <a:lnTo>
                  <a:pt x="132587" y="0"/>
                </a:lnTo>
                <a:close/>
              </a:path>
              <a:path w="306704" h="173989">
                <a:moveTo>
                  <a:pt x="132587" y="57911"/>
                </a:moveTo>
                <a:lnTo>
                  <a:pt x="0" y="57911"/>
                </a:lnTo>
                <a:lnTo>
                  <a:pt x="0" y="115823"/>
                </a:lnTo>
                <a:lnTo>
                  <a:pt x="132587" y="115823"/>
                </a:lnTo>
                <a:lnTo>
                  <a:pt x="132587" y="57911"/>
                </a:lnTo>
                <a:close/>
              </a:path>
              <a:path w="306704" h="173989">
                <a:moveTo>
                  <a:pt x="248412" y="57911"/>
                </a:moveTo>
                <a:lnTo>
                  <a:pt x="161544" y="57911"/>
                </a:lnTo>
                <a:lnTo>
                  <a:pt x="161544" y="115823"/>
                </a:lnTo>
                <a:lnTo>
                  <a:pt x="248412" y="115823"/>
                </a:lnTo>
                <a:lnTo>
                  <a:pt x="306324" y="86867"/>
                </a:lnTo>
                <a:lnTo>
                  <a:pt x="248412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 txBox="1"/>
          <p:nvPr/>
        </p:nvSpPr>
        <p:spPr>
          <a:xfrm>
            <a:off x="750519" y="3654933"/>
            <a:ext cx="79248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970">
              <a:lnSpc>
                <a:spcPct val="1389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Warp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X </a:t>
            </a:r>
            <a:r>
              <a:rPr sz="1800" spc="-10" dirty="0">
                <a:latin typeface="Arial MT"/>
                <a:cs typeface="Arial MT"/>
              </a:rPr>
              <a:t>Warp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Y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0"/>
              </a:lnSpc>
            </a:pPr>
            <a:r>
              <a:rPr spc="-25" dirty="0"/>
              <a:t>36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7375906" y="3761613"/>
            <a:ext cx="765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Warp</a:t>
            </a:r>
            <a:r>
              <a:rPr sz="1800" spc="-11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Z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5" dirty="0"/>
              <a:t>Dynamic</a:t>
            </a:r>
            <a:r>
              <a:rPr sz="4000" spc="-155" dirty="0"/>
              <a:t> </a:t>
            </a:r>
            <a:r>
              <a:rPr sz="4000" spc="-50" dirty="0"/>
              <a:t>Warp</a:t>
            </a:r>
            <a:r>
              <a:rPr sz="4000" spc="-155" dirty="0"/>
              <a:t> </a:t>
            </a:r>
            <a:r>
              <a:rPr sz="4000" spc="-10" dirty="0"/>
              <a:t>Formation/Merging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028827"/>
            <a:ext cx="81330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Idea: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Dynamically</a:t>
            </a:r>
            <a:r>
              <a:rPr sz="2400" spc="-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merge</a:t>
            </a:r>
            <a:r>
              <a:rPr sz="2400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threads</a:t>
            </a:r>
            <a:r>
              <a:rPr sz="2400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executing</a:t>
            </a:r>
            <a:r>
              <a:rPr sz="2400" spc="-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2400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same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instruction,</a:t>
            </a:r>
            <a:r>
              <a:rPr sz="2400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i.e.,</a:t>
            </a:r>
            <a:r>
              <a:rPr sz="2400" spc="-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at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same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PC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(after</a:t>
            </a:r>
            <a:r>
              <a:rPr sz="24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branch</a:t>
            </a:r>
            <a:r>
              <a:rPr sz="2400" spc="-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divergence)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5780023"/>
            <a:ext cx="75209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CC9900"/>
              </a:buClr>
              <a:buSzPct val="63636"/>
              <a:buFont typeface="Wingdings"/>
              <a:buChar char=""/>
              <a:tabLst>
                <a:tab pos="355600" algn="l"/>
              </a:tabLst>
            </a:pPr>
            <a:r>
              <a:rPr sz="2200" dirty="0">
                <a:latin typeface="Tahoma"/>
                <a:cs typeface="Tahoma"/>
              </a:rPr>
              <a:t>Fung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et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al.,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dirty="0">
                <a:latin typeface="MS PGothic"/>
                <a:cs typeface="MS PGothic"/>
              </a:rPr>
              <a:t>“</a:t>
            </a: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Dynamic</a:t>
            </a:r>
            <a:r>
              <a:rPr sz="2200" spc="-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Warp</a:t>
            </a:r>
            <a:r>
              <a:rPr sz="2200" spc="-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Formation</a:t>
            </a:r>
            <a:r>
              <a:rPr sz="22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and</a:t>
            </a:r>
            <a:r>
              <a:rPr sz="2200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Scheduling</a:t>
            </a:r>
            <a:r>
              <a:rPr sz="2200" spc="-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spc="-25" dirty="0">
                <a:solidFill>
                  <a:srgbClr val="0000FF"/>
                </a:solidFill>
                <a:latin typeface="Tahoma"/>
                <a:cs typeface="Tahoma"/>
              </a:rPr>
              <a:t>for </a:t>
            </a: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Efficient</a:t>
            </a:r>
            <a:r>
              <a:rPr sz="2200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GPU</a:t>
            </a:r>
            <a:r>
              <a:rPr sz="2200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Control</a:t>
            </a:r>
            <a:r>
              <a:rPr sz="2200" spc="-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00FF"/>
                </a:solidFill>
                <a:latin typeface="Tahoma"/>
                <a:cs typeface="Tahoma"/>
              </a:rPr>
              <a:t>Flow</a:t>
            </a:r>
            <a:r>
              <a:rPr sz="2200" dirty="0">
                <a:latin typeface="Tahoma"/>
                <a:cs typeface="Tahoma"/>
              </a:rPr>
              <a:t>,</a:t>
            </a:r>
            <a:r>
              <a:rPr sz="2200" dirty="0">
                <a:latin typeface="MS PGothic"/>
                <a:cs typeface="MS PGothic"/>
              </a:rPr>
              <a:t>”</a:t>
            </a:r>
            <a:r>
              <a:rPr sz="2200" spc="-25" dirty="0">
                <a:latin typeface="MS PGothic"/>
                <a:cs typeface="MS PGothic"/>
              </a:rPr>
              <a:t> </a:t>
            </a:r>
            <a:r>
              <a:rPr sz="2200" dirty="0">
                <a:latin typeface="Tahoma"/>
                <a:cs typeface="Tahoma"/>
              </a:rPr>
              <a:t>MICRO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2007.</a:t>
            </a:r>
            <a:endParaRPr sz="2200" dirty="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91383" y="2057400"/>
            <a:ext cx="2265045" cy="2208530"/>
            <a:chOff x="2691383" y="2057400"/>
            <a:chExt cx="2265045" cy="2208530"/>
          </a:xfrm>
        </p:grpSpPr>
        <p:sp>
          <p:nvSpPr>
            <p:cNvPr id="6" name="object 6"/>
            <p:cNvSpPr/>
            <p:nvPr/>
          </p:nvSpPr>
          <p:spPr>
            <a:xfrm>
              <a:off x="2691383" y="3861816"/>
              <a:ext cx="2265045" cy="346075"/>
            </a:xfrm>
            <a:custGeom>
              <a:avLst/>
              <a:gdLst/>
              <a:ahLst/>
              <a:cxnLst/>
              <a:rect l="l" t="t" r="r" b="b"/>
              <a:pathLst>
                <a:path w="2265045" h="346075">
                  <a:moveTo>
                    <a:pt x="2264664" y="0"/>
                  </a:moveTo>
                  <a:lnTo>
                    <a:pt x="0" y="0"/>
                  </a:lnTo>
                  <a:lnTo>
                    <a:pt x="0" y="345948"/>
                  </a:lnTo>
                  <a:lnTo>
                    <a:pt x="2264664" y="345948"/>
                  </a:lnTo>
                  <a:lnTo>
                    <a:pt x="2264664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5243" y="3909822"/>
              <a:ext cx="114300" cy="25298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1439" y="3909822"/>
              <a:ext cx="114300" cy="25298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39411" y="3909822"/>
              <a:ext cx="114300" cy="25298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363468" y="3902201"/>
              <a:ext cx="1458595" cy="254635"/>
            </a:xfrm>
            <a:custGeom>
              <a:avLst/>
              <a:gdLst/>
              <a:ahLst/>
              <a:cxnLst/>
              <a:rect l="l" t="t" r="r" b="b"/>
              <a:pathLst>
                <a:path w="1458595" h="254635">
                  <a:moveTo>
                    <a:pt x="114300" y="140208"/>
                  </a:moveTo>
                  <a:lnTo>
                    <a:pt x="76200" y="140208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140208"/>
                  </a:lnTo>
                  <a:lnTo>
                    <a:pt x="0" y="140208"/>
                  </a:lnTo>
                  <a:lnTo>
                    <a:pt x="57150" y="254508"/>
                  </a:lnTo>
                  <a:lnTo>
                    <a:pt x="104775" y="159258"/>
                  </a:lnTo>
                  <a:lnTo>
                    <a:pt x="114300" y="140208"/>
                  </a:lnTo>
                  <a:close/>
                </a:path>
                <a:path w="1458595" h="254635">
                  <a:moveTo>
                    <a:pt x="1458468" y="140208"/>
                  </a:moveTo>
                  <a:lnTo>
                    <a:pt x="1420368" y="140208"/>
                  </a:lnTo>
                  <a:lnTo>
                    <a:pt x="1420368" y="0"/>
                  </a:lnTo>
                  <a:lnTo>
                    <a:pt x="1382268" y="0"/>
                  </a:lnTo>
                  <a:lnTo>
                    <a:pt x="1382268" y="140208"/>
                  </a:lnTo>
                  <a:lnTo>
                    <a:pt x="1344168" y="140208"/>
                  </a:lnTo>
                  <a:lnTo>
                    <a:pt x="1401318" y="254508"/>
                  </a:lnTo>
                  <a:lnTo>
                    <a:pt x="1448943" y="159258"/>
                  </a:lnTo>
                  <a:lnTo>
                    <a:pt x="1458468" y="140208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2691383" y="2057400"/>
              <a:ext cx="2265045" cy="346075"/>
            </a:xfrm>
            <a:custGeom>
              <a:avLst/>
              <a:gdLst/>
              <a:ahLst/>
              <a:cxnLst/>
              <a:rect l="l" t="t" r="r" b="b"/>
              <a:pathLst>
                <a:path w="2265045" h="346075">
                  <a:moveTo>
                    <a:pt x="2264664" y="0"/>
                  </a:moveTo>
                  <a:lnTo>
                    <a:pt x="0" y="0"/>
                  </a:lnTo>
                  <a:lnTo>
                    <a:pt x="0" y="345948"/>
                  </a:lnTo>
                  <a:lnTo>
                    <a:pt x="2264664" y="345948"/>
                  </a:lnTo>
                  <a:lnTo>
                    <a:pt x="2264664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27019" y="2105405"/>
              <a:ext cx="114300" cy="25298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5243" y="2105405"/>
              <a:ext cx="114300" cy="25298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4991" y="2105405"/>
              <a:ext cx="114300" cy="25298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3216" y="2105405"/>
              <a:ext cx="114300" cy="25298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1439" y="2105405"/>
              <a:ext cx="114300" cy="25298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9663" y="2105405"/>
              <a:ext cx="114300" cy="25298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9411" y="2105405"/>
              <a:ext cx="114300" cy="25298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7635" y="2105405"/>
              <a:ext cx="114300" cy="25298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691383" y="2787395"/>
              <a:ext cx="2265045" cy="344805"/>
            </a:xfrm>
            <a:custGeom>
              <a:avLst/>
              <a:gdLst/>
              <a:ahLst/>
              <a:cxnLst/>
              <a:rect l="l" t="t" r="r" b="b"/>
              <a:pathLst>
                <a:path w="2265045" h="344805">
                  <a:moveTo>
                    <a:pt x="2264664" y="0"/>
                  </a:moveTo>
                  <a:lnTo>
                    <a:pt x="0" y="0"/>
                  </a:lnTo>
                  <a:lnTo>
                    <a:pt x="0" y="344424"/>
                  </a:lnTo>
                  <a:lnTo>
                    <a:pt x="2264664" y="344424"/>
                  </a:lnTo>
                  <a:lnTo>
                    <a:pt x="2264664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27019" y="2835401"/>
              <a:ext cx="114300" cy="2514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5243" y="2835401"/>
              <a:ext cx="114300" cy="2514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4991" y="2835401"/>
              <a:ext cx="114300" cy="2514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33216" y="2835401"/>
              <a:ext cx="114300" cy="2514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1439" y="2835401"/>
              <a:ext cx="114300" cy="2514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9663" y="2835401"/>
              <a:ext cx="114300" cy="2514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39411" y="2835401"/>
              <a:ext cx="114300" cy="2514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7635" y="2835401"/>
              <a:ext cx="114300" cy="25146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691383" y="2403347"/>
              <a:ext cx="2265045" cy="346075"/>
            </a:xfrm>
            <a:custGeom>
              <a:avLst/>
              <a:gdLst/>
              <a:ahLst/>
              <a:cxnLst/>
              <a:rect l="l" t="t" r="r" b="b"/>
              <a:pathLst>
                <a:path w="2265045" h="346075">
                  <a:moveTo>
                    <a:pt x="2264664" y="0"/>
                  </a:moveTo>
                  <a:lnTo>
                    <a:pt x="0" y="0"/>
                  </a:lnTo>
                  <a:lnTo>
                    <a:pt x="0" y="345948"/>
                  </a:lnTo>
                  <a:lnTo>
                    <a:pt x="2264664" y="345948"/>
                  </a:lnTo>
                  <a:lnTo>
                    <a:pt x="2264664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7019" y="2451354"/>
              <a:ext cx="114300" cy="25298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5243" y="2451354"/>
              <a:ext cx="114300" cy="25298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4991" y="2451354"/>
              <a:ext cx="114300" cy="25298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3216" y="2451354"/>
              <a:ext cx="114300" cy="25298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1439" y="2451354"/>
              <a:ext cx="114300" cy="25298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39411" y="2451354"/>
              <a:ext cx="114300" cy="25298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9663" y="2451354"/>
              <a:ext cx="114300" cy="25298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7635" y="2451354"/>
              <a:ext cx="114300" cy="25298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691383" y="3133344"/>
              <a:ext cx="2265045" cy="346075"/>
            </a:xfrm>
            <a:custGeom>
              <a:avLst/>
              <a:gdLst/>
              <a:ahLst/>
              <a:cxnLst/>
              <a:rect l="l" t="t" r="r" b="b"/>
              <a:pathLst>
                <a:path w="2265045" h="346075">
                  <a:moveTo>
                    <a:pt x="2264664" y="0"/>
                  </a:moveTo>
                  <a:lnTo>
                    <a:pt x="0" y="0"/>
                  </a:lnTo>
                  <a:lnTo>
                    <a:pt x="0" y="345948"/>
                  </a:lnTo>
                  <a:lnTo>
                    <a:pt x="2264664" y="345948"/>
                  </a:lnTo>
                  <a:lnTo>
                    <a:pt x="2264664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7019" y="3181350"/>
              <a:ext cx="114300" cy="25298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5243" y="3181350"/>
              <a:ext cx="114300" cy="25298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4991" y="3181350"/>
              <a:ext cx="114300" cy="25298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3216" y="3181350"/>
              <a:ext cx="114300" cy="25298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1439" y="3181350"/>
              <a:ext cx="114300" cy="25298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9663" y="3181350"/>
              <a:ext cx="114300" cy="25298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39411" y="3181350"/>
              <a:ext cx="114300" cy="25298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7635" y="3181350"/>
              <a:ext cx="114300" cy="252984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691383" y="3517391"/>
              <a:ext cx="2265045" cy="346075"/>
            </a:xfrm>
            <a:custGeom>
              <a:avLst/>
              <a:gdLst/>
              <a:ahLst/>
              <a:cxnLst/>
              <a:rect l="l" t="t" r="r" b="b"/>
              <a:pathLst>
                <a:path w="2265045" h="346075">
                  <a:moveTo>
                    <a:pt x="2264664" y="0"/>
                  </a:moveTo>
                  <a:lnTo>
                    <a:pt x="0" y="0"/>
                  </a:lnTo>
                  <a:lnTo>
                    <a:pt x="0" y="345948"/>
                  </a:lnTo>
                  <a:lnTo>
                    <a:pt x="2264664" y="345948"/>
                  </a:lnTo>
                  <a:lnTo>
                    <a:pt x="2264664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27019" y="3565397"/>
              <a:ext cx="114300" cy="25298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4991" y="3565397"/>
              <a:ext cx="114300" cy="25298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3216" y="3565397"/>
              <a:ext cx="114300" cy="25298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7635" y="3565397"/>
              <a:ext cx="114300" cy="252983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036569" y="3480053"/>
              <a:ext cx="1574800" cy="767080"/>
            </a:xfrm>
            <a:custGeom>
              <a:avLst/>
              <a:gdLst/>
              <a:ahLst/>
              <a:cxnLst/>
              <a:rect l="l" t="t" r="r" b="b"/>
              <a:pathLst>
                <a:path w="1574800" h="767079">
                  <a:moveTo>
                    <a:pt x="806195" y="766572"/>
                  </a:moveTo>
                  <a:lnTo>
                    <a:pt x="1574292" y="766572"/>
                  </a:lnTo>
                  <a:lnTo>
                    <a:pt x="1574292" y="0"/>
                  </a:lnTo>
                  <a:lnTo>
                    <a:pt x="806195" y="0"/>
                  </a:lnTo>
                  <a:lnTo>
                    <a:pt x="806195" y="766572"/>
                  </a:lnTo>
                  <a:close/>
                </a:path>
                <a:path w="1574800" h="767079">
                  <a:moveTo>
                    <a:pt x="0" y="766572"/>
                  </a:moveTo>
                  <a:lnTo>
                    <a:pt x="230123" y="766572"/>
                  </a:lnTo>
                  <a:lnTo>
                    <a:pt x="230123" y="0"/>
                  </a:lnTo>
                  <a:lnTo>
                    <a:pt x="0" y="0"/>
                  </a:lnTo>
                  <a:lnTo>
                    <a:pt x="0" y="766572"/>
                  </a:lnTo>
                  <a:close/>
                </a:path>
              </a:pathLst>
            </a:custGeom>
            <a:ln w="381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1139952" y="2351532"/>
            <a:ext cx="835660" cy="693420"/>
            <a:chOff x="1139952" y="2351532"/>
            <a:chExt cx="835660" cy="693420"/>
          </a:xfrm>
        </p:grpSpPr>
        <p:sp>
          <p:nvSpPr>
            <p:cNvPr id="54" name="object 54"/>
            <p:cNvSpPr/>
            <p:nvPr/>
          </p:nvSpPr>
          <p:spPr>
            <a:xfrm>
              <a:off x="1154430" y="2366010"/>
              <a:ext cx="806450" cy="307975"/>
            </a:xfrm>
            <a:custGeom>
              <a:avLst/>
              <a:gdLst/>
              <a:ahLst/>
              <a:cxnLst/>
              <a:rect l="l" t="t" r="r" b="b"/>
              <a:pathLst>
                <a:path w="806450" h="307975">
                  <a:moveTo>
                    <a:pt x="0" y="307848"/>
                  </a:moveTo>
                  <a:lnTo>
                    <a:pt x="806195" y="307848"/>
                  </a:lnTo>
                  <a:lnTo>
                    <a:pt x="806195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5" name="object 55"/>
            <p:cNvSpPr/>
            <p:nvPr/>
          </p:nvSpPr>
          <p:spPr>
            <a:xfrm>
              <a:off x="1514856" y="2689098"/>
              <a:ext cx="86995" cy="355600"/>
            </a:xfrm>
            <a:custGeom>
              <a:avLst/>
              <a:gdLst/>
              <a:ahLst/>
              <a:cxnLst/>
              <a:rect l="l" t="t" r="r" b="b"/>
              <a:pathLst>
                <a:path w="86994" h="355600">
                  <a:moveTo>
                    <a:pt x="28956" y="268731"/>
                  </a:moveTo>
                  <a:lnTo>
                    <a:pt x="0" y="268731"/>
                  </a:lnTo>
                  <a:lnTo>
                    <a:pt x="43434" y="355600"/>
                  </a:lnTo>
                  <a:lnTo>
                    <a:pt x="79628" y="283210"/>
                  </a:lnTo>
                  <a:lnTo>
                    <a:pt x="28956" y="283210"/>
                  </a:lnTo>
                  <a:lnTo>
                    <a:pt x="28956" y="268731"/>
                  </a:lnTo>
                  <a:close/>
                </a:path>
                <a:path w="86994" h="355600">
                  <a:moveTo>
                    <a:pt x="57912" y="0"/>
                  </a:moveTo>
                  <a:lnTo>
                    <a:pt x="28956" y="0"/>
                  </a:lnTo>
                  <a:lnTo>
                    <a:pt x="28956" y="283210"/>
                  </a:lnTo>
                  <a:lnTo>
                    <a:pt x="57912" y="283210"/>
                  </a:lnTo>
                  <a:lnTo>
                    <a:pt x="57912" y="0"/>
                  </a:lnTo>
                  <a:close/>
                </a:path>
                <a:path w="86994" h="355600">
                  <a:moveTo>
                    <a:pt x="86868" y="268731"/>
                  </a:moveTo>
                  <a:lnTo>
                    <a:pt x="57912" y="268731"/>
                  </a:lnTo>
                  <a:lnTo>
                    <a:pt x="57912" y="283210"/>
                  </a:lnTo>
                  <a:lnTo>
                    <a:pt x="79628" y="283210"/>
                  </a:lnTo>
                  <a:lnTo>
                    <a:pt x="86868" y="2687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6" name="object 56"/>
            <p:cNvSpPr/>
            <p:nvPr/>
          </p:nvSpPr>
          <p:spPr>
            <a:xfrm>
              <a:off x="1154430" y="2366010"/>
              <a:ext cx="806450" cy="307975"/>
            </a:xfrm>
            <a:custGeom>
              <a:avLst/>
              <a:gdLst/>
              <a:ahLst/>
              <a:cxnLst/>
              <a:rect l="l" t="t" r="r" b="b"/>
              <a:pathLst>
                <a:path w="806450" h="307975">
                  <a:moveTo>
                    <a:pt x="806195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806195" y="307848"/>
                  </a:lnTo>
                  <a:lnTo>
                    <a:pt x="806195" y="0"/>
                  </a:lnTo>
                  <a:close/>
                </a:path>
              </a:pathLst>
            </a:custGeom>
            <a:solidFill>
              <a:srgbClr val="FF669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7" name="object 57"/>
            <p:cNvSpPr/>
            <p:nvPr/>
          </p:nvSpPr>
          <p:spPr>
            <a:xfrm>
              <a:off x="1154430" y="2366010"/>
              <a:ext cx="806450" cy="307975"/>
            </a:xfrm>
            <a:custGeom>
              <a:avLst/>
              <a:gdLst/>
              <a:ahLst/>
              <a:cxnLst/>
              <a:rect l="l" t="t" r="r" b="b"/>
              <a:pathLst>
                <a:path w="806450" h="307975">
                  <a:moveTo>
                    <a:pt x="0" y="307848"/>
                  </a:moveTo>
                  <a:lnTo>
                    <a:pt x="806195" y="307848"/>
                  </a:lnTo>
                  <a:lnTo>
                    <a:pt x="806195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196035" y="3090736"/>
            <a:ext cx="7232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 MT"/>
                <a:cs typeface="Arial MT"/>
              </a:rPr>
              <a:t>Branch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408049" y="3733672"/>
            <a:ext cx="836930" cy="337185"/>
            <a:chOff x="1408049" y="3733672"/>
            <a:chExt cx="836930" cy="337185"/>
          </a:xfrm>
        </p:grpSpPr>
        <p:sp>
          <p:nvSpPr>
            <p:cNvPr id="60" name="object 60"/>
            <p:cNvSpPr/>
            <p:nvPr/>
          </p:nvSpPr>
          <p:spPr>
            <a:xfrm>
              <a:off x="1422654" y="3748277"/>
              <a:ext cx="807720" cy="307975"/>
            </a:xfrm>
            <a:custGeom>
              <a:avLst/>
              <a:gdLst/>
              <a:ahLst/>
              <a:cxnLst/>
              <a:rect l="l" t="t" r="r" b="b"/>
              <a:pathLst>
                <a:path w="807719" h="307975">
                  <a:moveTo>
                    <a:pt x="807720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807720" y="307848"/>
                  </a:lnTo>
                  <a:lnTo>
                    <a:pt x="80772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1" name="object 61"/>
            <p:cNvSpPr/>
            <p:nvPr/>
          </p:nvSpPr>
          <p:spPr>
            <a:xfrm>
              <a:off x="1422654" y="3748277"/>
              <a:ext cx="807720" cy="307975"/>
            </a:xfrm>
            <a:custGeom>
              <a:avLst/>
              <a:gdLst/>
              <a:ahLst/>
              <a:cxnLst/>
              <a:rect l="l" t="t" r="r" b="b"/>
              <a:pathLst>
                <a:path w="807719" h="307975">
                  <a:moveTo>
                    <a:pt x="0" y="307848"/>
                  </a:moveTo>
                  <a:lnTo>
                    <a:pt x="807720" y="307848"/>
                  </a:lnTo>
                  <a:lnTo>
                    <a:pt x="807720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1488694" y="3781362"/>
            <a:ext cx="6737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dirty="0">
                <a:latin typeface="Arial MT"/>
                <a:cs typeface="Arial MT"/>
              </a:rPr>
              <a:t>Path</a:t>
            </a:r>
            <a:r>
              <a:rPr sz="1800" spc="-125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A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871727" y="3378961"/>
            <a:ext cx="1373505" cy="2075814"/>
            <a:chOff x="871727" y="3378961"/>
            <a:chExt cx="1373505" cy="2075814"/>
          </a:xfrm>
        </p:grpSpPr>
        <p:sp>
          <p:nvSpPr>
            <p:cNvPr id="64" name="object 64"/>
            <p:cNvSpPr/>
            <p:nvPr/>
          </p:nvSpPr>
          <p:spPr>
            <a:xfrm>
              <a:off x="886205" y="4440173"/>
              <a:ext cx="806450" cy="307975"/>
            </a:xfrm>
            <a:custGeom>
              <a:avLst/>
              <a:gdLst/>
              <a:ahLst/>
              <a:cxnLst/>
              <a:rect l="l" t="t" r="r" b="b"/>
              <a:pathLst>
                <a:path w="806450" h="307975">
                  <a:moveTo>
                    <a:pt x="806195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806195" y="307848"/>
                  </a:lnTo>
                  <a:lnTo>
                    <a:pt x="80619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5" name="object 65"/>
            <p:cNvSpPr/>
            <p:nvPr/>
          </p:nvSpPr>
          <p:spPr>
            <a:xfrm>
              <a:off x="886205" y="4440173"/>
              <a:ext cx="806450" cy="307975"/>
            </a:xfrm>
            <a:custGeom>
              <a:avLst/>
              <a:gdLst/>
              <a:ahLst/>
              <a:cxnLst/>
              <a:rect l="l" t="t" r="r" b="b"/>
              <a:pathLst>
                <a:path w="806450" h="307975">
                  <a:moveTo>
                    <a:pt x="0" y="307848"/>
                  </a:moveTo>
                  <a:lnTo>
                    <a:pt x="806195" y="307848"/>
                  </a:lnTo>
                  <a:lnTo>
                    <a:pt x="806195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6" name="object 66"/>
            <p:cNvSpPr/>
            <p:nvPr/>
          </p:nvSpPr>
          <p:spPr>
            <a:xfrm>
              <a:off x="1154429" y="5132069"/>
              <a:ext cx="806450" cy="307975"/>
            </a:xfrm>
            <a:custGeom>
              <a:avLst/>
              <a:gdLst/>
              <a:ahLst/>
              <a:cxnLst/>
              <a:rect l="l" t="t" r="r" b="b"/>
              <a:pathLst>
                <a:path w="806450" h="307975">
                  <a:moveTo>
                    <a:pt x="806195" y="0"/>
                  </a:moveTo>
                  <a:lnTo>
                    <a:pt x="0" y="0"/>
                  </a:lnTo>
                  <a:lnTo>
                    <a:pt x="0" y="307847"/>
                  </a:lnTo>
                  <a:lnTo>
                    <a:pt x="806195" y="307847"/>
                  </a:lnTo>
                  <a:lnTo>
                    <a:pt x="80619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7" name="object 67"/>
            <p:cNvSpPr/>
            <p:nvPr/>
          </p:nvSpPr>
          <p:spPr>
            <a:xfrm>
              <a:off x="1154429" y="5132069"/>
              <a:ext cx="806450" cy="307975"/>
            </a:xfrm>
            <a:custGeom>
              <a:avLst/>
              <a:gdLst/>
              <a:ahLst/>
              <a:cxnLst/>
              <a:rect l="l" t="t" r="r" b="b"/>
              <a:pathLst>
                <a:path w="806450" h="307975">
                  <a:moveTo>
                    <a:pt x="0" y="307847"/>
                  </a:moveTo>
                  <a:lnTo>
                    <a:pt x="806195" y="307847"/>
                  </a:lnTo>
                  <a:lnTo>
                    <a:pt x="806195" y="0"/>
                  </a:lnTo>
                  <a:lnTo>
                    <a:pt x="0" y="0"/>
                  </a:lnTo>
                  <a:lnTo>
                    <a:pt x="0" y="307847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8" name="object 68"/>
            <p:cNvSpPr/>
            <p:nvPr/>
          </p:nvSpPr>
          <p:spPr>
            <a:xfrm>
              <a:off x="1247470" y="3378961"/>
              <a:ext cx="601980" cy="1738630"/>
            </a:xfrm>
            <a:custGeom>
              <a:avLst/>
              <a:gdLst/>
              <a:ahLst/>
              <a:cxnLst/>
              <a:rect l="l" t="t" r="r" b="b"/>
              <a:pathLst>
                <a:path w="601980" h="1738629">
                  <a:moveTo>
                    <a:pt x="593648" y="692531"/>
                  </a:moveTo>
                  <a:lnTo>
                    <a:pt x="564692" y="692277"/>
                  </a:lnTo>
                  <a:lnTo>
                    <a:pt x="563930" y="773430"/>
                  </a:lnTo>
                  <a:lnTo>
                    <a:pt x="561644" y="853694"/>
                  </a:lnTo>
                  <a:lnTo>
                    <a:pt x="557961" y="932688"/>
                  </a:lnTo>
                  <a:lnTo>
                    <a:pt x="555675" y="971423"/>
                  </a:lnTo>
                  <a:lnTo>
                    <a:pt x="553135" y="1009650"/>
                  </a:lnTo>
                  <a:lnTo>
                    <a:pt x="547039" y="1084199"/>
                  </a:lnTo>
                  <a:lnTo>
                    <a:pt x="539927" y="1155573"/>
                  </a:lnTo>
                  <a:lnTo>
                    <a:pt x="531926" y="1223137"/>
                  </a:lnTo>
                  <a:lnTo>
                    <a:pt x="522909" y="1286129"/>
                  </a:lnTo>
                  <a:lnTo>
                    <a:pt x="513130" y="1344041"/>
                  </a:lnTo>
                  <a:lnTo>
                    <a:pt x="502716" y="1396238"/>
                  </a:lnTo>
                  <a:lnTo>
                    <a:pt x="491794" y="1441958"/>
                  </a:lnTo>
                  <a:lnTo>
                    <a:pt x="480491" y="1480439"/>
                  </a:lnTo>
                  <a:lnTo>
                    <a:pt x="463092" y="1522857"/>
                  </a:lnTo>
                  <a:lnTo>
                    <a:pt x="446608" y="1544218"/>
                  </a:lnTo>
                  <a:lnTo>
                    <a:pt x="446379" y="1544358"/>
                  </a:lnTo>
                  <a:lnTo>
                    <a:pt x="447090" y="1544066"/>
                  </a:lnTo>
                  <a:lnTo>
                    <a:pt x="446354" y="1544383"/>
                  </a:lnTo>
                  <a:lnTo>
                    <a:pt x="446074" y="1544548"/>
                  </a:lnTo>
                  <a:lnTo>
                    <a:pt x="445935" y="1544548"/>
                  </a:lnTo>
                  <a:lnTo>
                    <a:pt x="445579" y="1544548"/>
                  </a:lnTo>
                  <a:lnTo>
                    <a:pt x="443661" y="1544701"/>
                  </a:lnTo>
                  <a:lnTo>
                    <a:pt x="429818" y="1545971"/>
                  </a:lnTo>
                  <a:lnTo>
                    <a:pt x="429183" y="1546098"/>
                  </a:lnTo>
                  <a:lnTo>
                    <a:pt x="416610" y="1549146"/>
                  </a:lnTo>
                  <a:lnTo>
                    <a:pt x="415963" y="1549273"/>
                  </a:lnTo>
                  <a:lnTo>
                    <a:pt x="375843" y="1570863"/>
                  </a:lnTo>
                  <a:lnTo>
                    <a:pt x="341553" y="1606169"/>
                  </a:lnTo>
                  <a:lnTo>
                    <a:pt x="319087" y="1645869"/>
                  </a:lnTo>
                  <a:lnTo>
                    <a:pt x="306984" y="1648675"/>
                  </a:lnTo>
                  <a:lnTo>
                    <a:pt x="303606" y="1647901"/>
                  </a:lnTo>
                  <a:lnTo>
                    <a:pt x="303072" y="1646301"/>
                  </a:lnTo>
                  <a:lnTo>
                    <a:pt x="299897" y="1636903"/>
                  </a:lnTo>
                  <a:lnTo>
                    <a:pt x="269671" y="1592707"/>
                  </a:lnTo>
                  <a:lnTo>
                    <a:pt x="250672" y="1574546"/>
                  </a:lnTo>
                  <a:lnTo>
                    <a:pt x="250228" y="1574165"/>
                  </a:lnTo>
                  <a:lnTo>
                    <a:pt x="205155" y="1549019"/>
                  </a:lnTo>
                  <a:lnTo>
                    <a:pt x="192709" y="1546098"/>
                  </a:lnTo>
                  <a:lnTo>
                    <a:pt x="191947" y="1545844"/>
                  </a:lnTo>
                  <a:lnTo>
                    <a:pt x="146481" y="1537589"/>
                  </a:lnTo>
                  <a:lnTo>
                    <a:pt x="105587" y="1506220"/>
                  </a:lnTo>
                  <a:lnTo>
                    <a:pt x="80314" y="1470279"/>
                  </a:lnTo>
                  <a:lnTo>
                    <a:pt x="63423" y="1427607"/>
                  </a:lnTo>
                  <a:lnTo>
                    <a:pt x="57124" y="1381887"/>
                  </a:lnTo>
                  <a:lnTo>
                    <a:pt x="57073" y="1380617"/>
                  </a:lnTo>
                  <a:lnTo>
                    <a:pt x="28117" y="1381887"/>
                  </a:lnTo>
                  <a:lnTo>
                    <a:pt x="35102" y="1433830"/>
                  </a:lnTo>
                  <a:lnTo>
                    <a:pt x="54470" y="1483106"/>
                  </a:lnTo>
                  <a:lnTo>
                    <a:pt x="83235" y="1524762"/>
                  </a:lnTo>
                  <a:lnTo>
                    <a:pt x="119303" y="1555750"/>
                  </a:lnTo>
                  <a:lnTo>
                    <a:pt x="160820" y="1572133"/>
                  </a:lnTo>
                  <a:lnTo>
                    <a:pt x="163118" y="1572514"/>
                  </a:lnTo>
                  <a:lnTo>
                    <a:pt x="162991" y="1572514"/>
                  </a:lnTo>
                  <a:lnTo>
                    <a:pt x="187248" y="1574482"/>
                  </a:lnTo>
                  <a:lnTo>
                    <a:pt x="188125" y="1574546"/>
                  </a:lnTo>
                  <a:lnTo>
                    <a:pt x="187540" y="1574546"/>
                  </a:lnTo>
                  <a:lnTo>
                    <a:pt x="198551" y="1577213"/>
                  </a:lnTo>
                  <a:lnTo>
                    <a:pt x="208838" y="1581277"/>
                  </a:lnTo>
                  <a:lnTo>
                    <a:pt x="248716" y="1612773"/>
                  </a:lnTo>
                  <a:lnTo>
                    <a:pt x="272935" y="1647698"/>
                  </a:lnTo>
                  <a:lnTo>
                    <a:pt x="275755" y="1655889"/>
                  </a:lnTo>
                  <a:lnTo>
                    <a:pt x="249097" y="1662049"/>
                  </a:lnTo>
                  <a:lnTo>
                    <a:pt x="310146" y="1735886"/>
                  </a:lnTo>
                  <a:lnTo>
                    <a:pt x="310819" y="1738630"/>
                  </a:lnTo>
                  <a:lnTo>
                    <a:pt x="364909" y="1672717"/>
                  </a:lnTo>
                  <a:lnTo>
                    <a:pt x="372414" y="1663573"/>
                  </a:lnTo>
                  <a:lnTo>
                    <a:pt x="345732" y="1657502"/>
                  </a:lnTo>
                  <a:lnTo>
                    <a:pt x="348386" y="1649730"/>
                  </a:lnTo>
                  <a:lnTo>
                    <a:pt x="348881" y="1648269"/>
                  </a:lnTo>
                  <a:lnTo>
                    <a:pt x="349592" y="1647063"/>
                  </a:lnTo>
                  <a:lnTo>
                    <a:pt x="355777" y="1636522"/>
                  </a:lnTo>
                  <a:lnTo>
                    <a:pt x="363905" y="1624457"/>
                  </a:lnTo>
                  <a:lnTo>
                    <a:pt x="392480" y="1594612"/>
                  </a:lnTo>
                  <a:lnTo>
                    <a:pt x="426046" y="1576578"/>
                  </a:lnTo>
                  <a:lnTo>
                    <a:pt x="434162" y="1574673"/>
                  </a:lnTo>
                  <a:lnTo>
                    <a:pt x="433628" y="1574673"/>
                  </a:lnTo>
                  <a:lnTo>
                    <a:pt x="434428" y="1574609"/>
                  </a:lnTo>
                  <a:lnTo>
                    <a:pt x="438391" y="1574292"/>
                  </a:lnTo>
                  <a:lnTo>
                    <a:pt x="446328" y="1573657"/>
                  </a:lnTo>
                  <a:lnTo>
                    <a:pt x="449503" y="1573276"/>
                  </a:lnTo>
                  <a:lnTo>
                    <a:pt x="450519" y="1573276"/>
                  </a:lnTo>
                  <a:lnTo>
                    <a:pt x="451408" y="1573022"/>
                  </a:lnTo>
                  <a:lnTo>
                    <a:pt x="452424" y="1572768"/>
                  </a:lnTo>
                  <a:lnTo>
                    <a:pt x="455472" y="1571752"/>
                  </a:lnTo>
                  <a:lnTo>
                    <a:pt x="456361" y="1571498"/>
                  </a:lnTo>
                  <a:lnTo>
                    <a:pt x="483717" y="1545082"/>
                  </a:lnTo>
                  <a:lnTo>
                    <a:pt x="483933" y="1544701"/>
                  </a:lnTo>
                  <a:lnTo>
                    <a:pt x="502081" y="1506220"/>
                  </a:lnTo>
                  <a:lnTo>
                    <a:pt x="514019" y="1469898"/>
                  </a:lnTo>
                  <a:lnTo>
                    <a:pt x="525576" y="1426464"/>
                  </a:lnTo>
                  <a:lnTo>
                    <a:pt x="536498" y="1376299"/>
                  </a:lnTo>
                  <a:lnTo>
                    <a:pt x="546658" y="1320419"/>
                  </a:lnTo>
                  <a:lnTo>
                    <a:pt x="556183" y="1259205"/>
                  </a:lnTo>
                  <a:lnTo>
                    <a:pt x="564819" y="1193165"/>
                  </a:lnTo>
                  <a:lnTo>
                    <a:pt x="572439" y="1123061"/>
                  </a:lnTo>
                  <a:lnTo>
                    <a:pt x="579170" y="1049528"/>
                  </a:lnTo>
                  <a:lnTo>
                    <a:pt x="584631" y="973074"/>
                  </a:lnTo>
                  <a:lnTo>
                    <a:pt x="586917" y="933958"/>
                  </a:lnTo>
                  <a:lnTo>
                    <a:pt x="590600" y="854456"/>
                  </a:lnTo>
                  <a:lnTo>
                    <a:pt x="592886" y="773684"/>
                  </a:lnTo>
                  <a:lnTo>
                    <a:pt x="593648" y="692531"/>
                  </a:lnTo>
                  <a:close/>
                </a:path>
                <a:path w="601980" h="1738629">
                  <a:moveTo>
                    <a:pt x="601903" y="261620"/>
                  </a:moveTo>
                  <a:lnTo>
                    <a:pt x="572287" y="268503"/>
                  </a:lnTo>
                  <a:lnTo>
                    <a:pt x="572160" y="268097"/>
                  </a:lnTo>
                  <a:lnTo>
                    <a:pt x="571296" y="265557"/>
                  </a:lnTo>
                  <a:lnTo>
                    <a:pt x="548436" y="224663"/>
                  </a:lnTo>
                  <a:lnTo>
                    <a:pt x="518896" y="193802"/>
                  </a:lnTo>
                  <a:lnTo>
                    <a:pt x="518452" y="193433"/>
                  </a:lnTo>
                  <a:lnTo>
                    <a:pt x="514146" y="189738"/>
                  </a:lnTo>
                  <a:lnTo>
                    <a:pt x="501192" y="180848"/>
                  </a:lnTo>
                  <a:lnTo>
                    <a:pt x="487476" y="173621"/>
                  </a:lnTo>
                  <a:lnTo>
                    <a:pt x="473379" y="168275"/>
                  </a:lnTo>
                  <a:lnTo>
                    <a:pt x="460933" y="165354"/>
                  </a:lnTo>
                  <a:lnTo>
                    <a:pt x="460171" y="165100"/>
                  </a:lnTo>
                  <a:lnTo>
                    <a:pt x="414578" y="156857"/>
                  </a:lnTo>
                  <a:lnTo>
                    <a:pt x="373811" y="125857"/>
                  </a:lnTo>
                  <a:lnTo>
                    <a:pt x="348538" y="90170"/>
                  </a:lnTo>
                  <a:lnTo>
                    <a:pt x="331647" y="47752"/>
                  </a:lnTo>
                  <a:lnTo>
                    <a:pt x="325348" y="2819"/>
                  </a:lnTo>
                  <a:lnTo>
                    <a:pt x="325348" y="2667"/>
                  </a:lnTo>
                  <a:lnTo>
                    <a:pt x="325424" y="1016"/>
                  </a:lnTo>
                  <a:lnTo>
                    <a:pt x="296468" y="0"/>
                  </a:lnTo>
                  <a:lnTo>
                    <a:pt x="296354" y="2667"/>
                  </a:lnTo>
                  <a:lnTo>
                    <a:pt x="296341" y="2946"/>
                  </a:lnTo>
                  <a:lnTo>
                    <a:pt x="289991" y="56007"/>
                  </a:lnTo>
                  <a:lnTo>
                    <a:pt x="272719" y="107315"/>
                  </a:lnTo>
                  <a:lnTo>
                    <a:pt x="247319" y="150368"/>
                  </a:lnTo>
                  <a:lnTo>
                    <a:pt x="216839" y="180848"/>
                  </a:lnTo>
                  <a:lnTo>
                    <a:pt x="180022" y="195580"/>
                  </a:lnTo>
                  <a:lnTo>
                    <a:pt x="176199" y="195580"/>
                  </a:lnTo>
                  <a:lnTo>
                    <a:pt x="172389" y="195961"/>
                  </a:lnTo>
                  <a:lnTo>
                    <a:pt x="171373" y="195961"/>
                  </a:lnTo>
                  <a:lnTo>
                    <a:pt x="170357" y="196215"/>
                  </a:lnTo>
                  <a:lnTo>
                    <a:pt x="169468" y="196469"/>
                  </a:lnTo>
                  <a:lnTo>
                    <a:pt x="166293" y="197485"/>
                  </a:lnTo>
                  <a:lnTo>
                    <a:pt x="161340" y="199517"/>
                  </a:lnTo>
                  <a:lnTo>
                    <a:pt x="160705" y="199898"/>
                  </a:lnTo>
                  <a:lnTo>
                    <a:pt x="159943" y="200279"/>
                  </a:lnTo>
                  <a:lnTo>
                    <a:pt x="133273" y="231521"/>
                  </a:lnTo>
                  <a:lnTo>
                    <a:pt x="113969" y="276860"/>
                  </a:lnTo>
                  <a:lnTo>
                    <a:pt x="102031" y="315595"/>
                  </a:lnTo>
                  <a:lnTo>
                    <a:pt x="90855" y="360807"/>
                  </a:lnTo>
                  <a:lnTo>
                    <a:pt x="80060" y="411988"/>
                  </a:lnTo>
                  <a:lnTo>
                    <a:pt x="70281" y="468503"/>
                  </a:lnTo>
                  <a:lnTo>
                    <a:pt x="61137" y="529971"/>
                  </a:lnTo>
                  <a:lnTo>
                    <a:pt x="53009" y="595630"/>
                  </a:lnTo>
                  <a:lnTo>
                    <a:pt x="45770" y="664845"/>
                  </a:lnTo>
                  <a:lnTo>
                    <a:pt x="39547" y="737108"/>
                  </a:lnTo>
                  <a:lnTo>
                    <a:pt x="34721" y="811911"/>
                  </a:lnTo>
                  <a:lnTo>
                    <a:pt x="31038" y="888365"/>
                  </a:lnTo>
                  <a:lnTo>
                    <a:pt x="29146" y="957326"/>
                  </a:lnTo>
                  <a:lnTo>
                    <a:pt x="29133" y="957668"/>
                  </a:lnTo>
                  <a:lnTo>
                    <a:pt x="0" y="957326"/>
                  </a:lnTo>
                  <a:lnTo>
                    <a:pt x="42468" y="1044702"/>
                  </a:lnTo>
                  <a:lnTo>
                    <a:pt x="79527" y="972693"/>
                  </a:lnTo>
                  <a:lnTo>
                    <a:pt x="86918" y="958342"/>
                  </a:lnTo>
                  <a:lnTo>
                    <a:pt x="58089" y="958011"/>
                  </a:lnTo>
                  <a:lnTo>
                    <a:pt x="59867" y="889762"/>
                  </a:lnTo>
                  <a:lnTo>
                    <a:pt x="63677" y="813689"/>
                  </a:lnTo>
                  <a:lnTo>
                    <a:pt x="68503" y="739521"/>
                  </a:lnTo>
                  <a:lnTo>
                    <a:pt x="74472" y="667766"/>
                  </a:lnTo>
                  <a:lnTo>
                    <a:pt x="81711" y="599059"/>
                  </a:lnTo>
                  <a:lnTo>
                    <a:pt x="89839" y="534035"/>
                  </a:lnTo>
                  <a:lnTo>
                    <a:pt x="98729" y="473329"/>
                  </a:lnTo>
                  <a:lnTo>
                    <a:pt x="108508" y="417703"/>
                  </a:lnTo>
                  <a:lnTo>
                    <a:pt x="118922" y="367538"/>
                  </a:lnTo>
                  <a:lnTo>
                    <a:pt x="129844" y="323596"/>
                  </a:lnTo>
                  <a:lnTo>
                    <a:pt x="141147" y="286766"/>
                  </a:lnTo>
                  <a:lnTo>
                    <a:pt x="158038" y="246507"/>
                  </a:lnTo>
                  <a:lnTo>
                    <a:pt x="173570" y="225945"/>
                  </a:lnTo>
                  <a:lnTo>
                    <a:pt x="174650" y="225209"/>
                  </a:lnTo>
                  <a:lnTo>
                    <a:pt x="173405" y="225945"/>
                  </a:lnTo>
                  <a:lnTo>
                    <a:pt x="174625" y="225209"/>
                  </a:lnTo>
                  <a:lnTo>
                    <a:pt x="176441" y="224612"/>
                  </a:lnTo>
                  <a:lnTo>
                    <a:pt x="175856" y="224790"/>
                  </a:lnTo>
                  <a:lnTo>
                    <a:pt x="175399" y="224790"/>
                  </a:lnTo>
                  <a:lnTo>
                    <a:pt x="174777" y="225107"/>
                  </a:lnTo>
                  <a:lnTo>
                    <a:pt x="175247" y="224790"/>
                  </a:lnTo>
                  <a:lnTo>
                    <a:pt x="174917" y="224790"/>
                  </a:lnTo>
                  <a:lnTo>
                    <a:pt x="173596" y="224790"/>
                  </a:lnTo>
                  <a:lnTo>
                    <a:pt x="175488" y="224675"/>
                  </a:lnTo>
                  <a:lnTo>
                    <a:pt x="176441" y="224612"/>
                  </a:lnTo>
                  <a:lnTo>
                    <a:pt x="183273" y="224155"/>
                  </a:lnTo>
                  <a:lnTo>
                    <a:pt x="184391" y="224155"/>
                  </a:lnTo>
                  <a:lnTo>
                    <a:pt x="221792" y="211836"/>
                  </a:lnTo>
                  <a:lnTo>
                    <a:pt x="259892" y="180594"/>
                  </a:lnTo>
                  <a:lnTo>
                    <a:pt x="291007" y="135636"/>
                  </a:lnTo>
                  <a:lnTo>
                    <a:pt x="307009" y="100203"/>
                  </a:lnTo>
                  <a:lnTo>
                    <a:pt x="312978" y="82270"/>
                  </a:lnTo>
                  <a:lnTo>
                    <a:pt x="315010" y="87376"/>
                  </a:lnTo>
                  <a:lnTo>
                    <a:pt x="340791" y="131445"/>
                  </a:lnTo>
                  <a:lnTo>
                    <a:pt x="374700" y="166243"/>
                  </a:lnTo>
                  <a:lnTo>
                    <a:pt x="414705" y="187845"/>
                  </a:lnTo>
                  <a:lnTo>
                    <a:pt x="455409" y="193738"/>
                  </a:lnTo>
                  <a:lnTo>
                    <a:pt x="456349" y="193802"/>
                  </a:lnTo>
                  <a:lnTo>
                    <a:pt x="455764" y="193802"/>
                  </a:lnTo>
                  <a:lnTo>
                    <a:pt x="455460" y="193738"/>
                  </a:lnTo>
                  <a:lnTo>
                    <a:pt x="466775" y="196469"/>
                  </a:lnTo>
                  <a:lnTo>
                    <a:pt x="507542" y="222123"/>
                  </a:lnTo>
                  <a:lnTo>
                    <a:pt x="534339" y="255143"/>
                  </a:lnTo>
                  <a:lnTo>
                    <a:pt x="543928" y="275094"/>
                  </a:lnTo>
                  <a:lnTo>
                    <a:pt x="517194" y="281305"/>
                  </a:lnTo>
                  <a:lnTo>
                    <a:pt x="579170" y="356108"/>
                  </a:lnTo>
                  <a:lnTo>
                    <a:pt x="595020" y="290195"/>
                  </a:lnTo>
                  <a:lnTo>
                    <a:pt x="601903" y="261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9" name="object 69"/>
            <p:cNvSpPr/>
            <p:nvPr/>
          </p:nvSpPr>
          <p:spPr>
            <a:xfrm>
              <a:off x="1422654" y="3748277"/>
              <a:ext cx="807720" cy="307975"/>
            </a:xfrm>
            <a:custGeom>
              <a:avLst/>
              <a:gdLst/>
              <a:ahLst/>
              <a:cxnLst/>
              <a:rect l="l" t="t" r="r" b="b"/>
              <a:pathLst>
                <a:path w="807719" h="307975">
                  <a:moveTo>
                    <a:pt x="807720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807720" y="307848"/>
                  </a:lnTo>
                  <a:lnTo>
                    <a:pt x="807720" y="0"/>
                  </a:lnTo>
                  <a:close/>
                </a:path>
              </a:pathLst>
            </a:custGeom>
            <a:solidFill>
              <a:srgbClr val="FF669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0" name="object 70"/>
            <p:cNvSpPr/>
            <p:nvPr/>
          </p:nvSpPr>
          <p:spPr>
            <a:xfrm>
              <a:off x="1422654" y="3748277"/>
              <a:ext cx="807720" cy="307975"/>
            </a:xfrm>
            <a:custGeom>
              <a:avLst/>
              <a:gdLst/>
              <a:ahLst/>
              <a:cxnLst/>
              <a:rect l="l" t="t" r="r" b="b"/>
              <a:pathLst>
                <a:path w="807719" h="307975">
                  <a:moveTo>
                    <a:pt x="0" y="307848"/>
                  </a:moveTo>
                  <a:lnTo>
                    <a:pt x="807720" y="307848"/>
                  </a:lnTo>
                  <a:lnTo>
                    <a:pt x="807720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933399" y="3747007"/>
            <a:ext cx="1242060" cy="99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499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Path</a:t>
            </a:r>
            <a:r>
              <a:rPr sz="1800" spc="-125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A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5"/>
              </a:spcBef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Path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B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154430" y="3057905"/>
            <a:ext cx="806450" cy="307975"/>
          </a:xfrm>
          <a:prstGeom prst="rect">
            <a:avLst/>
          </a:prstGeom>
          <a:solidFill>
            <a:srgbClr val="FF6699"/>
          </a:solidFill>
          <a:ln w="28955">
            <a:solidFill>
              <a:srgbClr val="00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85"/>
              </a:spcBef>
            </a:pPr>
            <a:r>
              <a:rPr sz="1800" spc="-10" dirty="0">
                <a:latin typeface="Arial MT"/>
                <a:cs typeface="Arial MT"/>
              </a:rPr>
              <a:t>Branch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5878067" y="3517391"/>
            <a:ext cx="2266315" cy="690880"/>
            <a:chOff x="5878067" y="3517391"/>
            <a:chExt cx="2266315" cy="690880"/>
          </a:xfrm>
        </p:grpSpPr>
        <p:sp>
          <p:nvSpPr>
            <p:cNvPr id="74" name="object 74"/>
            <p:cNvSpPr/>
            <p:nvPr/>
          </p:nvSpPr>
          <p:spPr>
            <a:xfrm>
              <a:off x="5878067" y="3517391"/>
              <a:ext cx="2266315" cy="346075"/>
            </a:xfrm>
            <a:custGeom>
              <a:avLst/>
              <a:gdLst/>
              <a:ahLst/>
              <a:cxnLst/>
              <a:rect l="l" t="t" r="r" b="b"/>
              <a:pathLst>
                <a:path w="2266315" h="346075">
                  <a:moveTo>
                    <a:pt x="2266188" y="0"/>
                  </a:moveTo>
                  <a:lnTo>
                    <a:pt x="0" y="0"/>
                  </a:lnTo>
                  <a:lnTo>
                    <a:pt x="0" y="345948"/>
                  </a:lnTo>
                  <a:lnTo>
                    <a:pt x="2266188" y="345948"/>
                  </a:lnTo>
                  <a:lnTo>
                    <a:pt x="2266188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5" name="object 75"/>
            <p:cNvSpPr/>
            <p:nvPr/>
          </p:nvSpPr>
          <p:spPr>
            <a:xfrm>
              <a:off x="6281928" y="3554729"/>
              <a:ext cx="1461770" cy="254635"/>
            </a:xfrm>
            <a:custGeom>
              <a:avLst/>
              <a:gdLst/>
              <a:ahLst/>
              <a:cxnLst/>
              <a:rect l="l" t="t" r="r" b="b"/>
              <a:pathLst>
                <a:path w="1461770" h="254635">
                  <a:moveTo>
                    <a:pt x="114300" y="140208"/>
                  </a:moveTo>
                  <a:lnTo>
                    <a:pt x="76200" y="140208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140208"/>
                  </a:lnTo>
                  <a:lnTo>
                    <a:pt x="0" y="140208"/>
                  </a:lnTo>
                  <a:lnTo>
                    <a:pt x="57150" y="254508"/>
                  </a:lnTo>
                  <a:lnTo>
                    <a:pt x="104775" y="159258"/>
                  </a:lnTo>
                  <a:lnTo>
                    <a:pt x="114300" y="140208"/>
                  </a:lnTo>
                  <a:close/>
                </a:path>
                <a:path w="1461770" h="254635">
                  <a:moveTo>
                    <a:pt x="923544" y="140208"/>
                  </a:moveTo>
                  <a:lnTo>
                    <a:pt x="885444" y="140208"/>
                  </a:lnTo>
                  <a:lnTo>
                    <a:pt x="885444" y="0"/>
                  </a:lnTo>
                  <a:lnTo>
                    <a:pt x="847344" y="0"/>
                  </a:lnTo>
                  <a:lnTo>
                    <a:pt x="847344" y="140208"/>
                  </a:lnTo>
                  <a:lnTo>
                    <a:pt x="809244" y="140208"/>
                  </a:lnTo>
                  <a:lnTo>
                    <a:pt x="866394" y="254508"/>
                  </a:lnTo>
                  <a:lnTo>
                    <a:pt x="914019" y="159258"/>
                  </a:lnTo>
                  <a:lnTo>
                    <a:pt x="923544" y="140208"/>
                  </a:lnTo>
                  <a:close/>
                </a:path>
                <a:path w="1461770" h="254635">
                  <a:moveTo>
                    <a:pt x="1461516" y="140208"/>
                  </a:moveTo>
                  <a:lnTo>
                    <a:pt x="1423416" y="140208"/>
                  </a:lnTo>
                  <a:lnTo>
                    <a:pt x="1423416" y="0"/>
                  </a:lnTo>
                  <a:lnTo>
                    <a:pt x="1385316" y="0"/>
                  </a:lnTo>
                  <a:lnTo>
                    <a:pt x="1385316" y="140208"/>
                  </a:lnTo>
                  <a:lnTo>
                    <a:pt x="1347216" y="140208"/>
                  </a:lnTo>
                  <a:lnTo>
                    <a:pt x="1404366" y="254508"/>
                  </a:lnTo>
                  <a:lnTo>
                    <a:pt x="1451991" y="159258"/>
                  </a:lnTo>
                  <a:lnTo>
                    <a:pt x="1461516" y="140208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76" name="object 7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3703" y="3565397"/>
              <a:ext cx="114300" cy="252983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1675" y="3565397"/>
              <a:ext cx="114300" cy="252983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1423" y="3565397"/>
              <a:ext cx="114300" cy="252983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95844" y="3565397"/>
              <a:ext cx="114300" cy="252983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5878067" y="3861815"/>
              <a:ext cx="2266315" cy="346075"/>
            </a:xfrm>
            <a:custGeom>
              <a:avLst/>
              <a:gdLst/>
              <a:ahLst/>
              <a:cxnLst/>
              <a:rect l="l" t="t" r="r" b="b"/>
              <a:pathLst>
                <a:path w="2266315" h="346075">
                  <a:moveTo>
                    <a:pt x="2266188" y="0"/>
                  </a:moveTo>
                  <a:lnTo>
                    <a:pt x="0" y="0"/>
                  </a:lnTo>
                  <a:lnTo>
                    <a:pt x="0" y="345948"/>
                  </a:lnTo>
                  <a:lnTo>
                    <a:pt x="2266188" y="345948"/>
                  </a:lnTo>
                  <a:lnTo>
                    <a:pt x="2266188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1" name="object 81"/>
            <p:cNvSpPr/>
            <p:nvPr/>
          </p:nvSpPr>
          <p:spPr>
            <a:xfrm>
              <a:off x="6550152" y="3902201"/>
              <a:ext cx="1460500" cy="254635"/>
            </a:xfrm>
            <a:custGeom>
              <a:avLst/>
              <a:gdLst/>
              <a:ahLst/>
              <a:cxnLst/>
              <a:rect l="l" t="t" r="r" b="b"/>
              <a:pathLst>
                <a:path w="1460500" h="254635">
                  <a:moveTo>
                    <a:pt x="114300" y="140208"/>
                  </a:moveTo>
                  <a:lnTo>
                    <a:pt x="76200" y="140208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140208"/>
                  </a:lnTo>
                  <a:lnTo>
                    <a:pt x="0" y="140208"/>
                  </a:lnTo>
                  <a:lnTo>
                    <a:pt x="57150" y="254508"/>
                  </a:lnTo>
                  <a:lnTo>
                    <a:pt x="104775" y="159258"/>
                  </a:lnTo>
                  <a:lnTo>
                    <a:pt x="114300" y="140208"/>
                  </a:lnTo>
                  <a:close/>
                </a:path>
                <a:path w="1460500" h="254635">
                  <a:moveTo>
                    <a:pt x="1459992" y="140208"/>
                  </a:moveTo>
                  <a:lnTo>
                    <a:pt x="1421892" y="140208"/>
                  </a:lnTo>
                  <a:lnTo>
                    <a:pt x="1421892" y="0"/>
                  </a:lnTo>
                  <a:lnTo>
                    <a:pt x="1383792" y="0"/>
                  </a:lnTo>
                  <a:lnTo>
                    <a:pt x="1383792" y="140208"/>
                  </a:lnTo>
                  <a:lnTo>
                    <a:pt x="1345692" y="140208"/>
                  </a:lnTo>
                  <a:lnTo>
                    <a:pt x="1402842" y="254508"/>
                  </a:lnTo>
                  <a:lnTo>
                    <a:pt x="1450467" y="159258"/>
                  </a:lnTo>
                  <a:lnTo>
                    <a:pt x="1459992" y="140208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2" name="object 82"/>
          <p:cNvSpPr/>
          <p:nvPr/>
        </p:nvSpPr>
        <p:spPr>
          <a:xfrm>
            <a:off x="5224271" y="3774947"/>
            <a:ext cx="346075" cy="173990"/>
          </a:xfrm>
          <a:custGeom>
            <a:avLst/>
            <a:gdLst/>
            <a:ahLst/>
            <a:cxnLst/>
            <a:rect l="l" t="t" r="r" b="b"/>
            <a:pathLst>
              <a:path w="346075" h="173989">
                <a:moveTo>
                  <a:pt x="172212" y="0"/>
                </a:moveTo>
                <a:lnTo>
                  <a:pt x="172212" y="173735"/>
                </a:lnTo>
                <a:lnTo>
                  <a:pt x="288036" y="115824"/>
                </a:lnTo>
                <a:lnTo>
                  <a:pt x="201167" y="115824"/>
                </a:lnTo>
                <a:lnTo>
                  <a:pt x="201167" y="57912"/>
                </a:lnTo>
                <a:lnTo>
                  <a:pt x="288036" y="57912"/>
                </a:lnTo>
                <a:lnTo>
                  <a:pt x="172212" y="0"/>
                </a:lnTo>
                <a:close/>
              </a:path>
              <a:path w="346075" h="173989">
                <a:moveTo>
                  <a:pt x="172212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172212" y="115824"/>
                </a:lnTo>
                <a:lnTo>
                  <a:pt x="172212" y="57912"/>
                </a:lnTo>
                <a:close/>
              </a:path>
              <a:path w="346075" h="173989">
                <a:moveTo>
                  <a:pt x="288036" y="57912"/>
                </a:moveTo>
                <a:lnTo>
                  <a:pt x="201167" y="57912"/>
                </a:lnTo>
                <a:lnTo>
                  <a:pt x="201167" y="115824"/>
                </a:lnTo>
                <a:lnTo>
                  <a:pt x="288036" y="115824"/>
                </a:lnTo>
                <a:lnTo>
                  <a:pt x="345948" y="86868"/>
                </a:lnTo>
                <a:lnTo>
                  <a:pt x="288036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3" name="object 8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0"/>
              </a:lnSpc>
            </a:pPr>
            <a:r>
              <a:rPr spc="-25" dirty="0"/>
              <a:t>37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9202" y="889761"/>
            <a:ext cx="8630920" cy="4986020"/>
            <a:chOff x="219202" y="889761"/>
            <a:chExt cx="8630920" cy="4986020"/>
          </a:xfrm>
        </p:grpSpPr>
        <p:sp>
          <p:nvSpPr>
            <p:cNvPr id="3" name="object 3"/>
            <p:cNvSpPr/>
            <p:nvPr/>
          </p:nvSpPr>
          <p:spPr>
            <a:xfrm>
              <a:off x="2907029" y="4132326"/>
              <a:ext cx="279400" cy="565785"/>
            </a:xfrm>
            <a:custGeom>
              <a:avLst/>
              <a:gdLst/>
              <a:ahLst/>
              <a:cxnLst/>
              <a:rect l="l" t="t" r="r" b="b"/>
              <a:pathLst>
                <a:path w="279400" h="565785">
                  <a:moveTo>
                    <a:pt x="278892" y="0"/>
                  </a:moveTo>
                  <a:lnTo>
                    <a:pt x="0" y="0"/>
                  </a:lnTo>
                  <a:lnTo>
                    <a:pt x="0" y="565404"/>
                  </a:lnTo>
                  <a:lnTo>
                    <a:pt x="278892" y="565404"/>
                  </a:lnTo>
                  <a:lnTo>
                    <a:pt x="278892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2907029" y="4132326"/>
              <a:ext cx="279400" cy="565785"/>
            </a:xfrm>
            <a:custGeom>
              <a:avLst/>
              <a:gdLst/>
              <a:ahLst/>
              <a:cxnLst/>
              <a:rect l="l" t="t" r="r" b="b"/>
              <a:pathLst>
                <a:path w="279400" h="565785">
                  <a:moveTo>
                    <a:pt x="0" y="565404"/>
                  </a:moveTo>
                  <a:lnTo>
                    <a:pt x="278892" y="565404"/>
                  </a:lnTo>
                  <a:lnTo>
                    <a:pt x="278892" y="0"/>
                  </a:lnTo>
                  <a:lnTo>
                    <a:pt x="0" y="0"/>
                  </a:lnTo>
                  <a:lnTo>
                    <a:pt x="0" y="565404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800" y="4545965"/>
              <a:ext cx="175387" cy="993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1800" y="4424045"/>
              <a:ext cx="175387" cy="9931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253734" y="4132326"/>
              <a:ext cx="276225" cy="565785"/>
            </a:xfrm>
            <a:custGeom>
              <a:avLst/>
              <a:gdLst/>
              <a:ahLst/>
              <a:cxnLst/>
              <a:rect l="l" t="t" r="r" b="b"/>
              <a:pathLst>
                <a:path w="276225" h="565785">
                  <a:moveTo>
                    <a:pt x="275843" y="0"/>
                  </a:moveTo>
                  <a:lnTo>
                    <a:pt x="0" y="0"/>
                  </a:lnTo>
                  <a:lnTo>
                    <a:pt x="0" y="565404"/>
                  </a:lnTo>
                  <a:lnTo>
                    <a:pt x="275843" y="565404"/>
                  </a:lnTo>
                  <a:lnTo>
                    <a:pt x="27584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6253734" y="4132326"/>
              <a:ext cx="276225" cy="565785"/>
            </a:xfrm>
            <a:custGeom>
              <a:avLst/>
              <a:gdLst/>
              <a:ahLst/>
              <a:cxnLst/>
              <a:rect l="l" t="t" r="r" b="b"/>
              <a:pathLst>
                <a:path w="276225" h="565785">
                  <a:moveTo>
                    <a:pt x="0" y="565404"/>
                  </a:moveTo>
                  <a:lnTo>
                    <a:pt x="275843" y="565404"/>
                  </a:lnTo>
                  <a:lnTo>
                    <a:pt x="275843" y="0"/>
                  </a:lnTo>
                  <a:lnTo>
                    <a:pt x="0" y="0"/>
                  </a:lnTo>
                  <a:lnTo>
                    <a:pt x="0" y="565404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1552" y="4163440"/>
              <a:ext cx="176911" cy="10083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16980" y="4545965"/>
              <a:ext cx="173862" cy="9931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16980" y="4302125"/>
              <a:ext cx="173862" cy="10083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16980" y="4424045"/>
              <a:ext cx="173862" cy="9931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78885" y="4132326"/>
              <a:ext cx="277495" cy="565785"/>
            </a:xfrm>
            <a:custGeom>
              <a:avLst/>
              <a:gdLst/>
              <a:ahLst/>
              <a:cxnLst/>
              <a:rect l="l" t="t" r="r" b="b"/>
              <a:pathLst>
                <a:path w="277495" h="565785">
                  <a:moveTo>
                    <a:pt x="277367" y="0"/>
                  </a:moveTo>
                  <a:lnTo>
                    <a:pt x="0" y="0"/>
                  </a:lnTo>
                  <a:lnTo>
                    <a:pt x="0" y="565404"/>
                  </a:lnTo>
                  <a:lnTo>
                    <a:pt x="277367" y="565404"/>
                  </a:lnTo>
                  <a:lnTo>
                    <a:pt x="277367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278885" y="4132326"/>
              <a:ext cx="277495" cy="565785"/>
            </a:xfrm>
            <a:custGeom>
              <a:avLst/>
              <a:gdLst/>
              <a:ahLst/>
              <a:cxnLst/>
              <a:rect l="l" t="t" r="r" b="b"/>
              <a:pathLst>
                <a:path w="277495" h="565785">
                  <a:moveTo>
                    <a:pt x="0" y="565404"/>
                  </a:moveTo>
                  <a:lnTo>
                    <a:pt x="277367" y="565404"/>
                  </a:lnTo>
                  <a:lnTo>
                    <a:pt x="277367" y="0"/>
                  </a:lnTo>
                  <a:lnTo>
                    <a:pt x="0" y="0"/>
                  </a:lnTo>
                  <a:lnTo>
                    <a:pt x="0" y="565404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48228" y="4163440"/>
              <a:ext cx="173862" cy="10083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652266" y="4132326"/>
              <a:ext cx="277495" cy="565785"/>
            </a:xfrm>
            <a:custGeom>
              <a:avLst/>
              <a:gdLst/>
              <a:ahLst/>
              <a:cxnLst/>
              <a:rect l="l" t="t" r="r" b="b"/>
              <a:pathLst>
                <a:path w="277495" h="565785">
                  <a:moveTo>
                    <a:pt x="277367" y="0"/>
                  </a:moveTo>
                  <a:lnTo>
                    <a:pt x="0" y="0"/>
                  </a:lnTo>
                  <a:lnTo>
                    <a:pt x="0" y="565404"/>
                  </a:lnTo>
                  <a:lnTo>
                    <a:pt x="277367" y="565404"/>
                  </a:lnTo>
                  <a:lnTo>
                    <a:pt x="277367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3652266" y="4132326"/>
              <a:ext cx="277495" cy="565785"/>
            </a:xfrm>
            <a:custGeom>
              <a:avLst/>
              <a:gdLst/>
              <a:ahLst/>
              <a:cxnLst/>
              <a:rect l="l" t="t" r="r" b="b"/>
              <a:pathLst>
                <a:path w="277495" h="565785">
                  <a:moveTo>
                    <a:pt x="0" y="565404"/>
                  </a:moveTo>
                  <a:lnTo>
                    <a:pt x="277367" y="565404"/>
                  </a:lnTo>
                  <a:lnTo>
                    <a:pt x="277367" y="0"/>
                  </a:lnTo>
                  <a:lnTo>
                    <a:pt x="0" y="0"/>
                  </a:lnTo>
                  <a:lnTo>
                    <a:pt x="0" y="565404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15511" y="4424045"/>
              <a:ext cx="173862" cy="9931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024122" y="4132326"/>
              <a:ext cx="277495" cy="565785"/>
            </a:xfrm>
            <a:custGeom>
              <a:avLst/>
              <a:gdLst/>
              <a:ahLst/>
              <a:cxnLst/>
              <a:rect l="l" t="t" r="r" b="b"/>
              <a:pathLst>
                <a:path w="277495" h="565785">
                  <a:moveTo>
                    <a:pt x="277367" y="0"/>
                  </a:moveTo>
                  <a:lnTo>
                    <a:pt x="0" y="0"/>
                  </a:lnTo>
                  <a:lnTo>
                    <a:pt x="0" y="565404"/>
                  </a:lnTo>
                  <a:lnTo>
                    <a:pt x="277367" y="565404"/>
                  </a:lnTo>
                  <a:lnTo>
                    <a:pt x="277367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4024122" y="4132326"/>
              <a:ext cx="277495" cy="565785"/>
            </a:xfrm>
            <a:custGeom>
              <a:avLst/>
              <a:gdLst/>
              <a:ahLst/>
              <a:cxnLst/>
              <a:rect l="l" t="t" r="r" b="b"/>
              <a:pathLst>
                <a:path w="277495" h="565785">
                  <a:moveTo>
                    <a:pt x="0" y="565404"/>
                  </a:moveTo>
                  <a:lnTo>
                    <a:pt x="277367" y="565404"/>
                  </a:lnTo>
                  <a:lnTo>
                    <a:pt x="277367" y="0"/>
                  </a:lnTo>
                  <a:lnTo>
                    <a:pt x="0" y="0"/>
                  </a:lnTo>
                  <a:lnTo>
                    <a:pt x="0" y="565404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85843" y="4302125"/>
              <a:ext cx="175386" cy="10083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85843" y="4424045"/>
              <a:ext cx="175386" cy="9931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394454" y="4132326"/>
              <a:ext cx="279400" cy="565785"/>
            </a:xfrm>
            <a:custGeom>
              <a:avLst/>
              <a:gdLst/>
              <a:ahLst/>
              <a:cxnLst/>
              <a:rect l="l" t="t" r="r" b="b"/>
              <a:pathLst>
                <a:path w="279400" h="565785">
                  <a:moveTo>
                    <a:pt x="278891" y="0"/>
                  </a:moveTo>
                  <a:lnTo>
                    <a:pt x="0" y="0"/>
                  </a:lnTo>
                  <a:lnTo>
                    <a:pt x="0" y="565404"/>
                  </a:lnTo>
                  <a:lnTo>
                    <a:pt x="278891" y="565404"/>
                  </a:lnTo>
                  <a:lnTo>
                    <a:pt x="278891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4394454" y="4132326"/>
              <a:ext cx="279400" cy="565785"/>
            </a:xfrm>
            <a:custGeom>
              <a:avLst/>
              <a:gdLst/>
              <a:ahLst/>
              <a:cxnLst/>
              <a:rect l="l" t="t" r="r" b="b"/>
              <a:pathLst>
                <a:path w="279400" h="565785">
                  <a:moveTo>
                    <a:pt x="0" y="565404"/>
                  </a:moveTo>
                  <a:lnTo>
                    <a:pt x="278891" y="565404"/>
                  </a:lnTo>
                  <a:lnTo>
                    <a:pt x="278891" y="0"/>
                  </a:lnTo>
                  <a:lnTo>
                    <a:pt x="0" y="0"/>
                  </a:lnTo>
                  <a:lnTo>
                    <a:pt x="0" y="565404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57699" y="4545965"/>
              <a:ext cx="175387" cy="9931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766310" y="4132326"/>
              <a:ext cx="277495" cy="565785"/>
            </a:xfrm>
            <a:custGeom>
              <a:avLst/>
              <a:gdLst/>
              <a:ahLst/>
              <a:cxnLst/>
              <a:rect l="l" t="t" r="r" b="b"/>
              <a:pathLst>
                <a:path w="277495" h="565785">
                  <a:moveTo>
                    <a:pt x="277367" y="0"/>
                  </a:moveTo>
                  <a:lnTo>
                    <a:pt x="0" y="0"/>
                  </a:lnTo>
                  <a:lnTo>
                    <a:pt x="0" y="565404"/>
                  </a:lnTo>
                  <a:lnTo>
                    <a:pt x="277367" y="565404"/>
                  </a:lnTo>
                  <a:lnTo>
                    <a:pt x="277367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4766310" y="4132326"/>
              <a:ext cx="277495" cy="565785"/>
            </a:xfrm>
            <a:custGeom>
              <a:avLst/>
              <a:gdLst/>
              <a:ahLst/>
              <a:cxnLst/>
              <a:rect l="l" t="t" r="r" b="b"/>
              <a:pathLst>
                <a:path w="277495" h="565785">
                  <a:moveTo>
                    <a:pt x="0" y="565404"/>
                  </a:moveTo>
                  <a:lnTo>
                    <a:pt x="277367" y="565404"/>
                  </a:lnTo>
                  <a:lnTo>
                    <a:pt x="277367" y="0"/>
                  </a:lnTo>
                  <a:lnTo>
                    <a:pt x="0" y="0"/>
                  </a:lnTo>
                  <a:lnTo>
                    <a:pt x="0" y="565404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35652" y="4163440"/>
              <a:ext cx="173862" cy="10083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29555" y="4302125"/>
              <a:ext cx="173862" cy="10083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29555" y="4424045"/>
              <a:ext cx="173862" cy="9931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138166" y="4132326"/>
              <a:ext cx="277495" cy="565785"/>
            </a:xfrm>
            <a:custGeom>
              <a:avLst/>
              <a:gdLst/>
              <a:ahLst/>
              <a:cxnLst/>
              <a:rect l="l" t="t" r="r" b="b"/>
              <a:pathLst>
                <a:path w="277495" h="565785">
                  <a:moveTo>
                    <a:pt x="277367" y="0"/>
                  </a:moveTo>
                  <a:lnTo>
                    <a:pt x="0" y="0"/>
                  </a:lnTo>
                  <a:lnTo>
                    <a:pt x="0" y="565404"/>
                  </a:lnTo>
                  <a:lnTo>
                    <a:pt x="277367" y="565404"/>
                  </a:lnTo>
                  <a:lnTo>
                    <a:pt x="277367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5138166" y="4132326"/>
              <a:ext cx="277495" cy="565785"/>
            </a:xfrm>
            <a:custGeom>
              <a:avLst/>
              <a:gdLst/>
              <a:ahLst/>
              <a:cxnLst/>
              <a:rect l="l" t="t" r="r" b="b"/>
              <a:pathLst>
                <a:path w="277495" h="565785">
                  <a:moveTo>
                    <a:pt x="0" y="565404"/>
                  </a:moveTo>
                  <a:lnTo>
                    <a:pt x="277367" y="565404"/>
                  </a:lnTo>
                  <a:lnTo>
                    <a:pt x="277367" y="0"/>
                  </a:lnTo>
                  <a:lnTo>
                    <a:pt x="0" y="0"/>
                  </a:lnTo>
                  <a:lnTo>
                    <a:pt x="0" y="565404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01411" y="4545965"/>
              <a:ext cx="175387" cy="9931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01411" y="4424045"/>
              <a:ext cx="175387" cy="9931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511546" y="4132326"/>
              <a:ext cx="276225" cy="565785"/>
            </a:xfrm>
            <a:custGeom>
              <a:avLst/>
              <a:gdLst/>
              <a:ahLst/>
              <a:cxnLst/>
              <a:rect l="l" t="t" r="r" b="b"/>
              <a:pathLst>
                <a:path w="276225" h="565785">
                  <a:moveTo>
                    <a:pt x="275844" y="0"/>
                  </a:moveTo>
                  <a:lnTo>
                    <a:pt x="0" y="0"/>
                  </a:lnTo>
                  <a:lnTo>
                    <a:pt x="0" y="565404"/>
                  </a:lnTo>
                  <a:lnTo>
                    <a:pt x="275844" y="565404"/>
                  </a:lnTo>
                  <a:lnTo>
                    <a:pt x="27584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" name="object 36"/>
            <p:cNvSpPr/>
            <p:nvPr/>
          </p:nvSpPr>
          <p:spPr>
            <a:xfrm>
              <a:off x="5511546" y="4132326"/>
              <a:ext cx="276225" cy="565785"/>
            </a:xfrm>
            <a:custGeom>
              <a:avLst/>
              <a:gdLst/>
              <a:ahLst/>
              <a:cxnLst/>
              <a:rect l="l" t="t" r="r" b="b"/>
              <a:pathLst>
                <a:path w="276225" h="565785">
                  <a:moveTo>
                    <a:pt x="0" y="565404"/>
                  </a:moveTo>
                  <a:lnTo>
                    <a:pt x="275844" y="565404"/>
                  </a:lnTo>
                  <a:lnTo>
                    <a:pt x="275844" y="0"/>
                  </a:lnTo>
                  <a:lnTo>
                    <a:pt x="0" y="0"/>
                  </a:lnTo>
                  <a:lnTo>
                    <a:pt x="0" y="565404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73267" y="4545965"/>
              <a:ext cx="175387" cy="9931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881878" y="4132326"/>
              <a:ext cx="277495" cy="565785"/>
            </a:xfrm>
            <a:custGeom>
              <a:avLst/>
              <a:gdLst/>
              <a:ahLst/>
              <a:cxnLst/>
              <a:rect l="l" t="t" r="r" b="b"/>
              <a:pathLst>
                <a:path w="277495" h="565785">
                  <a:moveTo>
                    <a:pt x="277367" y="0"/>
                  </a:moveTo>
                  <a:lnTo>
                    <a:pt x="0" y="0"/>
                  </a:lnTo>
                  <a:lnTo>
                    <a:pt x="0" y="565404"/>
                  </a:lnTo>
                  <a:lnTo>
                    <a:pt x="277367" y="565404"/>
                  </a:lnTo>
                  <a:lnTo>
                    <a:pt x="277367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9" name="object 39"/>
            <p:cNvSpPr/>
            <p:nvPr/>
          </p:nvSpPr>
          <p:spPr>
            <a:xfrm>
              <a:off x="5881878" y="4132326"/>
              <a:ext cx="277495" cy="565785"/>
            </a:xfrm>
            <a:custGeom>
              <a:avLst/>
              <a:gdLst/>
              <a:ahLst/>
              <a:cxnLst/>
              <a:rect l="l" t="t" r="r" b="b"/>
              <a:pathLst>
                <a:path w="277495" h="565785">
                  <a:moveTo>
                    <a:pt x="0" y="565404"/>
                  </a:moveTo>
                  <a:lnTo>
                    <a:pt x="277367" y="565404"/>
                  </a:lnTo>
                  <a:lnTo>
                    <a:pt x="277367" y="0"/>
                  </a:lnTo>
                  <a:lnTo>
                    <a:pt x="0" y="0"/>
                  </a:lnTo>
                  <a:lnTo>
                    <a:pt x="0" y="565404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49696" y="4163440"/>
              <a:ext cx="176910" cy="10083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45123" y="4302125"/>
              <a:ext cx="175387" cy="100837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252727" y="4765547"/>
              <a:ext cx="6896100" cy="236220"/>
            </a:xfrm>
            <a:custGeom>
              <a:avLst/>
              <a:gdLst/>
              <a:ahLst/>
              <a:cxnLst/>
              <a:rect l="l" t="t" r="r" b="b"/>
              <a:pathLst>
                <a:path w="6896100" h="236220">
                  <a:moveTo>
                    <a:pt x="6778625" y="0"/>
                  </a:moveTo>
                  <a:lnTo>
                    <a:pt x="6778625" y="77724"/>
                  </a:lnTo>
                  <a:lnTo>
                    <a:pt x="0" y="77724"/>
                  </a:lnTo>
                  <a:lnTo>
                    <a:pt x="0" y="158495"/>
                  </a:lnTo>
                  <a:lnTo>
                    <a:pt x="6778625" y="158495"/>
                  </a:lnTo>
                  <a:lnTo>
                    <a:pt x="6778625" y="236219"/>
                  </a:lnTo>
                  <a:lnTo>
                    <a:pt x="6896100" y="118871"/>
                  </a:lnTo>
                  <a:lnTo>
                    <a:pt x="677862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" name="object 43"/>
            <p:cNvSpPr/>
            <p:nvPr/>
          </p:nvSpPr>
          <p:spPr>
            <a:xfrm>
              <a:off x="1252727" y="4765547"/>
              <a:ext cx="6896100" cy="236220"/>
            </a:xfrm>
            <a:custGeom>
              <a:avLst/>
              <a:gdLst/>
              <a:ahLst/>
              <a:cxnLst/>
              <a:rect l="l" t="t" r="r" b="b"/>
              <a:pathLst>
                <a:path w="6896100" h="236220">
                  <a:moveTo>
                    <a:pt x="6896100" y="118871"/>
                  </a:moveTo>
                  <a:lnTo>
                    <a:pt x="6778625" y="0"/>
                  </a:lnTo>
                  <a:lnTo>
                    <a:pt x="6778625" y="77724"/>
                  </a:lnTo>
                  <a:lnTo>
                    <a:pt x="0" y="77724"/>
                  </a:lnTo>
                  <a:lnTo>
                    <a:pt x="0" y="158495"/>
                  </a:lnTo>
                  <a:lnTo>
                    <a:pt x="6778625" y="158495"/>
                  </a:lnTo>
                  <a:lnTo>
                    <a:pt x="6778625" y="236219"/>
                  </a:lnTo>
                  <a:lnTo>
                    <a:pt x="6896100" y="118871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" name="object 44"/>
            <p:cNvSpPr/>
            <p:nvPr/>
          </p:nvSpPr>
          <p:spPr>
            <a:xfrm>
              <a:off x="5130546" y="5299709"/>
              <a:ext cx="276225" cy="565785"/>
            </a:xfrm>
            <a:custGeom>
              <a:avLst/>
              <a:gdLst/>
              <a:ahLst/>
              <a:cxnLst/>
              <a:rect l="l" t="t" r="r" b="b"/>
              <a:pathLst>
                <a:path w="276225" h="565785">
                  <a:moveTo>
                    <a:pt x="275844" y="0"/>
                  </a:moveTo>
                  <a:lnTo>
                    <a:pt x="0" y="0"/>
                  </a:lnTo>
                  <a:lnTo>
                    <a:pt x="0" y="565404"/>
                  </a:lnTo>
                  <a:lnTo>
                    <a:pt x="275844" y="565404"/>
                  </a:lnTo>
                  <a:lnTo>
                    <a:pt x="27584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" name="object 45"/>
            <p:cNvSpPr/>
            <p:nvPr/>
          </p:nvSpPr>
          <p:spPr>
            <a:xfrm>
              <a:off x="5130546" y="5299709"/>
              <a:ext cx="276225" cy="565785"/>
            </a:xfrm>
            <a:custGeom>
              <a:avLst/>
              <a:gdLst/>
              <a:ahLst/>
              <a:cxnLst/>
              <a:rect l="l" t="t" r="r" b="b"/>
              <a:pathLst>
                <a:path w="276225" h="565785">
                  <a:moveTo>
                    <a:pt x="0" y="565404"/>
                  </a:moveTo>
                  <a:lnTo>
                    <a:pt x="275844" y="565404"/>
                  </a:lnTo>
                  <a:lnTo>
                    <a:pt x="275844" y="0"/>
                  </a:lnTo>
                  <a:lnTo>
                    <a:pt x="0" y="0"/>
                  </a:lnTo>
                  <a:lnTo>
                    <a:pt x="0" y="565404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6" name="object 4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96840" y="5332348"/>
              <a:ext cx="175387" cy="9931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192267" y="5713348"/>
              <a:ext cx="175387" cy="10083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192267" y="5471033"/>
              <a:ext cx="175387" cy="9778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192267" y="5591428"/>
              <a:ext cx="175387" cy="99313"/>
            </a:xfrm>
            <a:prstGeom prst="rect">
              <a:avLst/>
            </a:prstGeom>
          </p:spPr>
        </p:pic>
      </p:grp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5" dirty="0"/>
              <a:t>Dynamic</a:t>
            </a:r>
            <a:r>
              <a:rPr sz="4000" spc="-180" dirty="0"/>
              <a:t> </a:t>
            </a:r>
            <a:r>
              <a:rPr sz="4000" spc="-50" dirty="0"/>
              <a:t>Warp</a:t>
            </a:r>
            <a:r>
              <a:rPr sz="4000" spc="-185" dirty="0"/>
              <a:t> </a:t>
            </a:r>
            <a:r>
              <a:rPr sz="4000" spc="-10" dirty="0"/>
              <a:t>Formation</a:t>
            </a:r>
            <a:r>
              <a:rPr sz="4000" spc="-180" dirty="0"/>
              <a:t> </a:t>
            </a:r>
            <a:r>
              <a:rPr sz="4000" spc="-35" dirty="0"/>
              <a:t>Example</a:t>
            </a:r>
            <a:endParaRPr sz="4000" dirty="0"/>
          </a:p>
        </p:txBody>
      </p:sp>
      <p:sp>
        <p:nvSpPr>
          <p:cNvPr id="51" name="object 51"/>
          <p:cNvSpPr txBox="1"/>
          <p:nvPr/>
        </p:nvSpPr>
        <p:spPr>
          <a:xfrm>
            <a:off x="8617457" y="6458813"/>
            <a:ext cx="21462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imes New Roman"/>
                <a:cs typeface="Times New Roman"/>
              </a:rPr>
              <a:t>38</a:t>
            </a:r>
            <a:endParaRPr sz="1600" dirty="0">
              <a:latin typeface="Times New Roman"/>
              <a:cs typeface="Times New Roman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783079" y="4122420"/>
            <a:ext cx="297180" cy="585470"/>
            <a:chOff x="1783079" y="4122420"/>
            <a:chExt cx="297180" cy="585470"/>
          </a:xfrm>
        </p:grpSpPr>
        <p:sp>
          <p:nvSpPr>
            <p:cNvPr id="53" name="object 53"/>
            <p:cNvSpPr/>
            <p:nvPr/>
          </p:nvSpPr>
          <p:spPr>
            <a:xfrm>
              <a:off x="1792985" y="4132326"/>
              <a:ext cx="277495" cy="565785"/>
            </a:xfrm>
            <a:custGeom>
              <a:avLst/>
              <a:gdLst/>
              <a:ahLst/>
              <a:cxnLst/>
              <a:rect l="l" t="t" r="r" b="b"/>
              <a:pathLst>
                <a:path w="277494" h="565785">
                  <a:moveTo>
                    <a:pt x="277368" y="0"/>
                  </a:moveTo>
                  <a:lnTo>
                    <a:pt x="0" y="0"/>
                  </a:lnTo>
                  <a:lnTo>
                    <a:pt x="0" y="565404"/>
                  </a:lnTo>
                  <a:lnTo>
                    <a:pt x="277368" y="56540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4" name="object 54"/>
            <p:cNvSpPr/>
            <p:nvPr/>
          </p:nvSpPr>
          <p:spPr>
            <a:xfrm>
              <a:off x="1792985" y="4132326"/>
              <a:ext cx="277495" cy="565785"/>
            </a:xfrm>
            <a:custGeom>
              <a:avLst/>
              <a:gdLst/>
              <a:ahLst/>
              <a:cxnLst/>
              <a:rect l="l" t="t" r="r" b="b"/>
              <a:pathLst>
                <a:path w="277494" h="565785">
                  <a:moveTo>
                    <a:pt x="0" y="565404"/>
                  </a:moveTo>
                  <a:lnTo>
                    <a:pt x="277368" y="565404"/>
                  </a:lnTo>
                  <a:lnTo>
                    <a:pt x="277368" y="0"/>
                  </a:lnTo>
                  <a:lnTo>
                    <a:pt x="0" y="0"/>
                  </a:lnTo>
                  <a:lnTo>
                    <a:pt x="0" y="565404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5" name="object 5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862327" y="4163441"/>
              <a:ext cx="173862" cy="100837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856231" y="4545965"/>
              <a:ext cx="173862" cy="9931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856231" y="4302125"/>
              <a:ext cx="173862" cy="100837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856231" y="4424045"/>
              <a:ext cx="173862" cy="99313"/>
            </a:xfrm>
            <a:prstGeom prst="rect">
              <a:avLst/>
            </a:prstGeom>
          </p:spPr>
        </p:pic>
      </p:grpSp>
      <p:grpSp>
        <p:nvGrpSpPr>
          <p:cNvPr id="59" name="object 59"/>
          <p:cNvGrpSpPr/>
          <p:nvPr/>
        </p:nvGrpSpPr>
        <p:grpSpPr>
          <a:xfrm>
            <a:off x="2154935" y="4122420"/>
            <a:ext cx="297180" cy="585470"/>
            <a:chOff x="2154935" y="4122420"/>
            <a:chExt cx="297180" cy="585470"/>
          </a:xfrm>
        </p:grpSpPr>
        <p:sp>
          <p:nvSpPr>
            <p:cNvPr id="60" name="object 60"/>
            <p:cNvSpPr/>
            <p:nvPr/>
          </p:nvSpPr>
          <p:spPr>
            <a:xfrm>
              <a:off x="2164841" y="4132326"/>
              <a:ext cx="277495" cy="565785"/>
            </a:xfrm>
            <a:custGeom>
              <a:avLst/>
              <a:gdLst/>
              <a:ahLst/>
              <a:cxnLst/>
              <a:rect l="l" t="t" r="r" b="b"/>
              <a:pathLst>
                <a:path w="277494" h="565785">
                  <a:moveTo>
                    <a:pt x="277368" y="0"/>
                  </a:moveTo>
                  <a:lnTo>
                    <a:pt x="0" y="0"/>
                  </a:lnTo>
                  <a:lnTo>
                    <a:pt x="0" y="565404"/>
                  </a:lnTo>
                  <a:lnTo>
                    <a:pt x="277368" y="56540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1" name="object 61"/>
            <p:cNvSpPr/>
            <p:nvPr/>
          </p:nvSpPr>
          <p:spPr>
            <a:xfrm>
              <a:off x="2164841" y="4132326"/>
              <a:ext cx="277495" cy="565785"/>
            </a:xfrm>
            <a:custGeom>
              <a:avLst/>
              <a:gdLst/>
              <a:ahLst/>
              <a:cxnLst/>
              <a:rect l="l" t="t" r="r" b="b"/>
              <a:pathLst>
                <a:path w="277494" h="565785">
                  <a:moveTo>
                    <a:pt x="0" y="565404"/>
                  </a:moveTo>
                  <a:lnTo>
                    <a:pt x="277368" y="565404"/>
                  </a:lnTo>
                  <a:lnTo>
                    <a:pt x="277368" y="0"/>
                  </a:lnTo>
                  <a:lnTo>
                    <a:pt x="0" y="0"/>
                  </a:lnTo>
                  <a:lnTo>
                    <a:pt x="0" y="565404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2" name="object 6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234183" y="4163441"/>
              <a:ext cx="173862" cy="100837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226563" y="4545965"/>
              <a:ext cx="176911" cy="99313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226563" y="4302125"/>
              <a:ext cx="176911" cy="100837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226563" y="4424045"/>
              <a:ext cx="176911" cy="99313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2526792" y="4122420"/>
            <a:ext cx="297180" cy="585470"/>
            <a:chOff x="2526792" y="4122420"/>
            <a:chExt cx="297180" cy="585470"/>
          </a:xfrm>
        </p:grpSpPr>
        <p:sp>
          <p:nvSpPr>
            <p:cNvPr id="67" name="object 67"/>
            <p:cNvSpPr/>
            <p:nvPr/>
          </p:nvSpPr>
          <p:spPr>
            <a:xfrm>
              <a:off x="2536698" y="4132326"/>
              <a:ext cx="277495" cy="565785"/>
            </a:xfrm>
            <a:custGeom>
              <a:avLst/>
              <a:gdLst/>
              <a:ahLst/>
              <a:cxnLst/>
              <a:rect l="l" t="t" r="r" b="b"/>
              <a:pathLst>
                <a:path w="277494" h="565785">
                  <a:moveTo>
                    <a:pt x="277368" y="0"/>
                  </a:moveTo>
                  <a:lnTo>
                    <a:pt x="0" y="0"/>
                  </a:lnTo>
                  <a:lnTo>
                    <a:pt x="0" y="565404"/>
                  </a:lnTo>
                  <a:lnTo>
                    <a:pt x="277368" y="56540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8" name="object 68"/>
            <p:cNvSpPr/>
            <p:nvPr/>
          </p:nvSpPr>
          <p:spPr>
            <a:xfrm>
              <a:off x="2536698" y="4132326"/>
              <a:ext cx="277495" cy="565785"/>
            </a:xfrm>
            <a:custGeom>
              <a:avLst/>
              <a:gdLst/>
              <a:ahLst/>
              <a:cxnLst/>
              <a:rect l="l" t="t" r="r" b="b"/>
              <a:pathLst>
                <a:path w="277494" h="565785">
                  <a:moveTo>
                    <a:pt x="0" y="565404"/>
                  </a:moveTo>
                  <a:lnTo>
                    <a:pt x="277368" y="565404"/>
                  </a:lnTo>
                  <a:lnTo>
                    <a:pt x="277368" y="0"/>
                  </a:lnTo>
                  <a:lnTo>
                    <a:pt x="0" y="0"/>
                  </a:lnTo>
                  <a:lnTo>
                    <a:pt x="0" y="565404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9" name="object 6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604516" y="4163441"/>
              <a:ext cx="175386" cy="100837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599944" y="4302125"/>
              <a:ext cx="175387" cy="100837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599944" y="4424045"/>
              <a:ext cx="175387" cy="99313"/>
            </a:xfrm>
            <a:prstGeom prst="rect">
              <a:avLst/>
            </a:prstGeom>
          </p:spPr>
        </p:pic>
      </p:grpSp>
      <p:grpSp>
        <p:nvGrpSpPr>
          <p:cNvPr id="72" name="object 72"/>
          <p:cNvGrpSpPr/>
          <p:nvPr/>
        </p:nvGrpSpPr>
        <p:grpSpPr>
          <a:xfrm>
            <a:off x="6615683" y="4122420"/>
            <a:ext cx="297180" cy="585470"/>
            <a:chOff x="6615683" y="4122420"/>
            <a:chExt cx="297180" cy="585470"/>
          </a:xfrm>
        </p:grpSpPr>
        <p:sp>
          <p:nvSpPr>
            <p:cNvPr id="73" name="object 73"/>
            <p:cNvSpPr/>
            <p:nvPr/>
          </p:nvSpPr>
          <p:spPr>
            <a:xfrm>
              <a:off x="6625589" y="4132326"/>
              <a:ext cx="277495" cy="565785"/>
            </a:xfrm>
            <a:custGeom>
              <a:avLst/>
              <a:gdLst/>
              <a:ahLst/>
              <a:cxnLst/>
              <a:rect l="l" t="t" r="r" b="b"/>
              <a:pathLst>
                <a:path w="277495" h="565785">
                  <a:moveTo>
                    <a:pt x="277368" y="0"/>
                  </a:moveTo>
                  <a:lnTo>
                    <a:pt x="0" y="0"/>
                  </a:lnTo>
                  <a:lnTo>
                    <a:pt x="0" y="565404"/>
                  </a:lnTo>
                  <a:lnTo>
                    <a:pt x="277368" y="56540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4" name="object 74"/>
            <p:cNvSpPr/>
            <p:nvPr/>
          </p:nvSpPr>
          <p:spPr>
            <a:xfrm>
              <a:off x="6625589" y="4132326"/>
              <a:ext cx="277495" cy="565785"/>
            </a:xfrm>
            <a:custGeom>
              <a:avLst/>
              <a:gdLst/>
              <a:ahLst/>
              <a:cxnLst/>
              <a:rect l="l" t="t" r="r" b="b"/>
              <a:pathLst>
                <a:path w="277495" h="565785">
                  <a:moveTo>
                    <a:pt x="0" y="565404"/>
                  </a:moveTo>
                  <a:lnTo>
                    <a:pt x="277368" y="565404"/>
                  </a:lnTo>
                  <a:lnTo>
                    <a:pt x="277368" y="0"/>
                  </a:lnTo>
                  <a:lnTo>
                    <a:pt x="0" y="0"/>
                  </a:lnTo>
                  <a:lnTo>
                    <a:pt x="0" y="565404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75" name="object 7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693407" y="4163441"/>
              <a:ext cx="175387" cy="10083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688835" y="4545965"/>
              <a:ext cx="173863" cy="99313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688835" y="4302125"/>
              <a:ext cx="173863" cy="100837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88835" y="4424045"/>
              <a:ext cx="173863" cy="99313"/>
            </a:xfrm>
            <a:prstGeom prst="rect">
              <a:avLst/>
            </a:prstGeom>
          </p:spPr>
        </p:pic>
      </p:grpSp>
      <p:grpSp>
        <p:nvGrpSpPr>
          <p:cNvPr id="79" name="object 79"/>
          <p:cNvGrpSpPr/>
          <p:nvPr/>
        </p:nvGrpSpPr>
        <p:grpSpPr>
          <a:xfrm>
            <a:off x="6987540" y="4122420"/>
            <a:ext cx="297180" cy="585470"/>
            <a:chOff x="6987540" y="4122420"/>
            <a:chExt cx="297180" cy="585470"/>
          </a:xfrm>
        </p:grpSpPr>
        <p:sp>
          <p:nvSpPr>
            <p:cNvPr id="80" name="object 80"/>
            <p:cNvSpPr/>
            <p:nvPr/>
          </p:nvSpPr>
          <p:spPr>
            <a:xfrm>
              <a:off x="6997446" y="4132326"/>
              <a:ext cx="277495" cy="565785"/>
            </a:xfrm>
            <a:custGeom>
              <a:avLst/>
              <a:gdLst/>
              <a:ahLst/>
              <a:cxnLst/>
              <a:rect l="l" t="t" r="r" b="b"/>
              <a:pathLst>
                <a:path w="277495" h="565785">
                  <a:moveTo>
                    <a:pt x="277368" y="0"/>
                  </a:moveTo>
                  <a:lnTo>
                    <a:pt x="0" y="0"/>
                  </a:lnTo>
                  <a:lnTo>
                    <a:pt x="0" y="565404"/>
                  </a:lnTo>
                  <a:lnTo>
                    <a:pt x="277368" y="56540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1" name="object 81"/>
            <p:cNvSpPr/>
            <p:nvPr/>
          </p:nvSpPr>
          <p:spPr>
            <a:xfrm>
              <a:off x="6997446" y="4132326"/>
              <a:ext cx="277495" cy="565785"/>
            </a:xfrm>
            <a:custGeom>
              <a:avLst/>
              <a:gdLst/>
              <a:ahLst/>
              <a:cxnLst/>
              <a:rect l="l" t="t" r="r" b="b"/>
              <a:pathLst>
                <a:path w="277495" h="565785">
                  <a:moveTo>
                    <a:pt x="0" y="565404"/>
                  </a:moveTo>
                  <a:lnTo>
                    <a:pt x="277368" y="565404"/>
                  </a:lnTo>
                  <a:lnTo>
                    <a:pt x="277368" y="0"/>
                  </a:lnTo>
                  <a:lnTo>
                    <a:pt x="0" y="0"/>
                  </a:lnTo>
                  <a:lnTo>
                    <a:pt x="0" y="565404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2" name="object 8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065264" y="4163441"/>
              <a:ext cx="175386" cy="100837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059168" y="4545965"/>
              <a:ext cx="176911" cy="99313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059168" y="4302125"/>
              <a:ext cx="176911" cy="100837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059168" y="4424045"/>
              <a:ext cx="176911" cy="99313"/>
            </a:xfrm>
            <a:prstGeom prst="rect">
              <a:avLst/>
            </a:prstGeom>
          </p:spPr>
        </p:pic>
      </p:grpSp>
      <p:grpSp>
        <p:nvGrpSpPr>
          <p:cNvPr id="86" name="object 86"/>
          <p:cNvGrpSpPr/>
          <p:nvPr/>
        </p:nvGrpSpPr>
        <p:grpSpPr>
          <a:xfrm>
            <a:off x="7357871" y="4122420"/>
            <a:ext cx="299085" cy="585470"/>
            <a:chOff x="7357871" y="4122420"/>
            <a:chExt cx="299085" cy="585470"/>
          </a:xfrm>
        </p:grpSpPr>
        <p:sp>
          <p:nvSpPr>
            <p:cNvPr id="87" name="object 87"/>
            <p:cNvSpPr/>
            <p:nvPr/>
          </p:nvSpPr>
          <p:spPr>
            <a:xfrm>
              <a:off x="7367777" y="4132326"/>
              <a:ext cx="279400" cy="565785"/>
            </a:xfrm>
            <a:custGeom>
              <a:avLst/>
              <a:gdLst/>
              <a:ahLst/>
              <a:cxnLst/>
              <a:rect l="l" t="t" r="r" b="b"/>
              <a:pathLst>
                <a:path w="279400" h="565785">
                  <a:moveTo>
                    <a:pt x="278892" y="0"/>
                  </a:moveTo>
                  <a:lnTo>
                    <a:pt x="0" y="0"/>
                  </a:lnTo>
                  <a:lnTo>
                    <a:pt x="0" y="565404"/>
                  </a:lnTo>
                  <a:lnTo>
                    <a:pt x="278892" y="565404"/>
                  </a:lnTo>
                  <a:lnTo>
                    <a:pt x="278892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8" name="object 88"/>
            <p:cNvSpPr/>
            <p:nvPr/>
          </p:nvSpPr>
          <p:spPr>
            <a:xfrm>
              <a:off x="7367777" y="4132326"/>
              <a:ext cx="279400" cy="565785"/>
            </a:xfrm>
            <a:custGeom>
              <a:avLst/>
              <a:gdLst/>
              <a:ahLst/>
              <a:cxnLst/>
              <a:rect l="l" t="t" r="r" b="b"/>
              <a:pathLst>
                <a:path w="279400" h="565785">
                  <a:moveTo>
                    <a:pt x="0" y="565404"/>
                  </a:moveTo>
                  <a:lnTo>
                    <a:pt x="278892" y="565404"/>
                  </a:lnTo>
                  <a:lnTo>
                    <a:pt x="278892" y="0"/>
                  </a:lnTo>
                  <a:lnTo>
                    <a:pt x="0" y="0"/>
                  </a:lnTo>
                  <a:lnTo>
                    <a:pt x="0" y="565404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9" name="object 89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437119" y="4163441"/>
              <a:ext cx="175387" cy="100837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431023" y="4545965"/>
              <a:ext cx="176911" cy="99313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431023" y="4302125"/>
              <a:ext cx="176911" cy="100837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431023" y="4424045"/>
              <a:ext cx="176911" cy="99313"/>
            </a:xfrm>
            <a:prstGeom prst="rect">
              <a:avLst/>
            </a:prstGeom>
          </p:spPr>
        </p:pic>
      </p:grpSp>
      <p:grpSp>
        <p:nvGrpSpPr>
          <p:cNvPr id="93" name="object 93"/>
          <p:cNvGrpSpPr/>
          <p:nvPr/>
        </p:nvGrpSpPr>
        <p:grpSpPr>
          <a:xfrm>
            <a:off x="1316736" y="4369308"/>
            <a:ext cx="375285" cy="60960"/>
            <a:chOff x="1316736" y="4369308"/>
            <a:chExt cx="375285" cy="60960"/>
          </a:xfrm>
        </p:grpSpPr>
        <p:sp>
          <p:nvSpPr>
            <p:cNvPr id="94" name="object 94"/>
            <p:cNvSpPr/>
            <p:nvPr/>
          </p:nvSpPr>
          <p:spPr>
            <a:xfrm>
              <a:off x="1321308" y="4373880"/>
              <a:ext cx="365760" cy="52069"/>
            </a:xfrm>
            <a:custGeom>
              <a:avLst/>
              <a:gdLst/>
              <a:ahLst/>
              <a:cxnLst/>
              <a:rect l="l" t="t" r="r" b="b"/>
              <a:pathLst>
                <a:path w="365760" h="52070">
                  <a:moveTo>
                    <a:pt x="26034" y="0"/>
                  </a:moveTo>
                  <a:lnTo>
                    <a:pt x="15751" y="1976"/>
                  </a:lnTo>
                  <a:lnTo>
                    <a:pt x="7493" y="7429"/>
                  </a:lnTo>
                  <a:lnTo>
                    <a:pt x="1996" y="15644"/>
                  </a:lnTo>
                  <a:lnTo>
                    <a:pt x="0" y="25908"/>
                  </a:lnTo>
                  <a:lnTo>
                    <a:pt x="1996" y="35903"/>
                  </a:lnTo>
                  <a:lnTo>
                    <a:pt x="7493" y="44148"/>
                  </a:lnTo>
                  <a:lnTo>
                    <a:pt x="15751" y="49750"/>
                  </a:lnTo>
                  <a:lnTo>
                    <a:pt x="26034" y="51816"/>
                  </a:lnTo>
                  <a:lnTo>
                    <a:pt x="36123" y="49750"/>
                  </a:lnTo>
                  <a:lnTo>
                    <a:pt x="44449" y="44148"/>
                  </a:lnTo>
                  <a:lnTo>
                    <a:pt x="50109" y="35903"/>
                  </a:lnTo>
                  <a:lnTo>
                    <a:pt x="52196" y="25908"/>
                  </a:lnTo>
                  <a:lnTo>
                    <a:pt x="50109" y="15644"/>
                  </a:lnTo>
                  <a:lnTo>
                    <a:pt x="44450" y="7429"/>
                  </a:lnTo>
                  <a:lnTo>
                    <a:pt x="36123" y="1976"/>
                  </a:lnTo>
                  <a:lnTo>
                    <a:pt x="26034" y="0"/>
                  </a:lnTo>
                  <a:close/>
                </a:path>
                <a:path w="365760" h="52070">
                  <a:moveTo>
                    <a:pt x="182625" y="0"/>
                  </a:moveTo>
                  <a:lnTo>
                    <a:pt x="172537" y="1976"/>
                  </a:lnTo>
                  <a:lnTo>
                    <a:pt x="164210" y="7429"/>
                  </a:lnTo>
                  <a:lnTo>
                    <a:pt x="158551" y="15644"/>
                  </a:lnTo>
                  <a:lnTo>
                    <a:pt x="156463" y="25908"/>
                  </a:lnTo>
                  <a:lnTo>
                    <a:pt x="158551" y="35903"/>
                  </a:lnTo>
                  <a:lnTo>
                    <a:pt x="164210" y="44148"/>
                  </a:lnTo>
                  <a:lnTo>
                    <a:pt x="172537" y="49750"/>
                  </a:lnTo>
                  <a:lnTo>
                    <a:pt x="182625" y="51816"/>
                  </a:lnTo>
                  <a:lnTo>
                    <a:pt x="192694" y="49750"/>
                  </a:lnTo>
                  <a:lnTo>
                    <a:pt x="200977" y="44148"/>
                  </a:lnTo>
                  <a:lnTo>
                    <a:pt x="206593" y="35903"/>
                  </a:lnTo>
                  <a:lnTo>
                    <a:pt x="208660" y="25908"/>
                  </a:lnTo>
                  <a:lnTo>
                    <a:pt x="206593" y="15644"/>
                  </a:lnTo>
                  <a:lnTo>
                    <a:pt x="200977" y="7429"/>
                  </a:lnTo>
                  <a:lnTo>
                    <a:pt x="192694" y="1976"/>
                  </a:lnTo>
                  <a:lnTo>
                    <a:pt x="182625" y="0"/>
                  </a:lnTo>
                  <a:close/>
                </a:path>
                <a:path w="365760" h="52070">
                  <a:moveTo>
                    <a:pt x="339090" y="0"/>
                  </a:moveTo>
                  <a:lnTo>
                    <a:pt x="329021" y="1976"/>
                  </a:lnTo>
                  <a:lnTo>
                    <a:pt x="320738" y="7429"/>
                  </a:lnTo>
                  <a:lnTo>
                    <a:pt x="315122" y="15644"/>
                  </a:lnTo>
                  <a:lnTo>
                    <a:pt x="313054" y="25908"/>
                  </a:lnTo>
                  <a:lnTo>
                    <a:pt x="315122" y="35903"/>
                  </a:lnTo>
                  <a:lnTo>
                    <a:pt x="320738" y="44148"/>
                  </a:lnTo>
                  <a:lnTo>
                    <a:pt x="329021" y="49750"/>
                  </a:lnTo>
                  <a:lnTo>
                    <a:pt x="339090" y="51816"/>
                  </a:lnTo>
                  <a:lnTo>
                    <a:pt x="349525" y="49750"/>
                  </a:lnTo>
                  <a:lnTo>
                    <a:pt x="357997" y="44148"/>
                  </a:lnTo>
                  <a:lnTo>
                    <a:pt x="363682" y="35903"/>
                  </a:lnTo>
                  <a:lnTo>
                    <a:pt x="365759" y="25908"/>
                  </a:lnTo>
                  <a:lnTo>
                    <a:pt x="363682" y="15644"/>
                  </a:lnTo>
                  <a:lnTo>
                    <a:pt x="357997" y="7429"/>
                  </a:lnTo>
                  <a:lnTo>
                    <a:pt x="349525" y="1976"/>
                  </a:lnTo>
                  <a:lnTo>
                    <a:pt x="3390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5" name="object 95"/>
            <p:cNvSpPr/>
            <p:nvPr/>
          </p:nvSpPr>
          <p:spPr>
            <a:xfrm>
              <a:off x="1321308" y="4373880"/>
              <a:ext cx="365760" cy="52069"/>
            </a:xfrm>
            <a:custGeom>
              <a:avLst/>
              <a:gdLst/>
              <a:ahLst/>
              <a:cxnLst/>
              <a:rect l="l" t="t" r="r" b="b"/>
              <a:pathLst>
                <a:path w="365760" h="52070">
                  <a:moveTo>
                    <a:pt x="26034" y="0"/>
                  </a:moveTo>
                  <a:lnTo>
                    <a:pt x="36123" y="1976"/>
                  </a:lnTo>
                  <a:lnTo>
                    <a:pt x="44450" y="7429"/>
                  </a:lnTo>
                  <a:lnTo>
                    <a:pt x="50109" y="15644"/>
                  </a:lnTo>
                  <a:lnTo>
                    <a:pt x="52196" y="25908"/>
                  </a:lnTo>
                  <a:lnTo>
                    <a:pt x="50109" y="35903"/>
                  </a:lnTo>
                  <a:lnTo>
                    <a:pt x="44449" y="44148"/>
                  </a:lnTo>
                  <a:lnTo>
                    <a:pt x="36123" y="49750"/>
                  </a:lnTo>
                  <a:lnTo>
                    <a:pt x="26034" y="51816"/>
                  </a:lnTo>
                  <a:lnTo>
                    <a:pt x="15751" y="49750"/>
                  </a:lnTo>
                  <a:lnTo>
                    <a:pt x="7493" y="44148"/>
                  </a:lnTo>
                  <a:lnTo>
                    <a:pt x="1996" y="35903"/>
                  </a:lnTo>
                  <a:lnTo>
                    <a:pt x="0" y="25908"/>
                  </a:lnTo>
                  <a:lnTo>
                    <a:pt x="1996" y="15644"/>
                  </a:lnTo>
                  <a:lnTo>
                    <a:pt x="7493" y="7429"/>
                  </a:lnTo>
                  <a:lnTo>
                    <a:pt x="15751" y="1976"/>
                  </a:lnTo>
                  <a:lnTo>
                    <a:pt x="26034" y="0"/>
                  </a:lnTo>
                  <a:close/>
                </a:path>
                <a:path w="365760" h="52070">
                  <a:moveTo>
                    <a:pt x="182625" y="0"/>
                  </a:moveTo>
                  <a:lnTo>
                    <a:pt x="192694" y="1976"/>
                  </a:lnTo>
                  <a:lnTo>
                    <a:pt x="200977" y="7429"/>
                  </a:lnTo>
                  <a:lnTo>
                    <a:pt x="206593" y="15644"/>
                  </a:lnTo>
                  <a:lnTo>
                    <a:pt x="208660" y="25908"/>
                  </a:lnTo>
                  <a:lnTo>
                    <a:pt x="206593" y="35903"/>
                  </a:lnTo>
                  <a:lnTo>
                    <a:pt x="200977" y="44148"/>
                  </a:lnTo>
                  <a:lnTo>
                    <a:pt x="192694" y="49750"/>
                  </a:lnTo>
                  <a:lnTo>
                    <a:pt x="182625" y="51816"/>
                  </a:lnTo>
                  <a:lnTo>
                    <a:pt x="172537" y="49750"/>
                  </a:lnTo>
                  <a:lnTo>
                    <a:pt x="164210" y="44148"/>
                  </a:lnTo>
                  <a:lnTo>
                    <a:pt x="158551" y="35903"/>
                  </a:lnTo>
                  <a:lnTo>
                    <a:pt x="156463" y="25908"/>
                  </a:lnTo>
                  <a:lnTo>
                    <a:pt x="158551" y="15644"/>
                  </a:lnTo>
                  <a:lnTo>
                    <a:pt x="164210" y="7429"/>
                  </a:lnTo>
                  <a:lnTo>
                    <a:pt x="172537" y="1976"/>
                  </a:lnTo>
                  <a:lnTo>
                    <a:pt x="182625" y="0"/>
                  </a:lnTo>
                  <a:close/>
                </a:path>
                <a:path w="365760" h="52070">
                  <a:moveTo>
                    <a:pt x="339090" y="0"/>
                  </a:moveTo>
                  <a:lnTo>
                    <a:pt x="349525" y="1976"/>
                  </a:lnTo>
                  <a:lnTo>
                    <a:pt x="357997" y="7429"/>
                  </a:lnTo>
                  <a:lnTo>
                    <a:pt x="363682" y="15644"/>
                  </a:lnTo>
                  <a:lnTo>
                    <a:pt x="365759" y="25908"/>
                  </a:lnTo>
                  <a:lnTo>
                    <a:pt x="363682" y="35903"/>
                  </a:lnTo>
                  <a:lnTo>
                    <a:pt x="357997" y="44148"/>
                  </a:lnTo>
                  <a:lnTo>
                    <a:pt x="349525" y="49750"/>
                  </a:lnTo>
                  <a:lnTo>
                    <a:pt x="339090" y="51816"/>
                  </a:lnTo>
                  <a:lnTo>
                    <a:pt x="329021" y="49750"/>
                  </a:lnTo>
                  <a:lnTo>
                    <a:pt x="320738" y="44148"/>
                  </a:lnTo>
                  <a:lnTo>
                    <a:pt x="315122" y="35903"/>
                  </a:lnTo>
                  <a:lnTo>
                    <a:pt x="313054" y="25908"/>
                  </a:lnTo>
                  <a:lnTo>
                    <a:pt x="315122" y="15644"/>
                  </a:lnTo>
                  <a:lnTo>
                    <a:pt x="320738" y="7429"/>
                  </a:lnTo>
                  <a:lnTo>
                    <a:pt x="329021" y="1976"/>
                  </a:lnTo>
                  <a:lnTo>
                    <a:pt x="33909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96" name="object 96"/>
          <p:cNvGrpSpPr/>
          <p:nvPr/>
        </p:nvGrpSpPr>
        <p:grpSpPr>
          <a:xfrm>
            <a:off x="7726680" y="4369308"/>
            <a:ext cx="378460" cy="60960"/>
            <a:chOff x="7726680" y="4369308"/>
            <a:chExt cx="378460" cy="60960"/>
          </a:xfrm>
        </p:grpSpPr>
        <p:sp>
          <p:nvSpPr>
            <p:cNvPr id="97" name="object 97"/>
            <p:cNvSpPr/>
            <p:nvPr/>
          </p:nvSpPr>
          <p:spPr>
            <a:xfrm>
              <a:off x="7731252" y="4373880"/>
              <a:ext cx="368935" cy="52069"/>
            </a:xfrm>
            <a:custGeom>
              <a:avLst/>
              <a:gdLst/>
              <a:ahLst/>
              <a:cxnLst/>
              <a:rect l="l" t="t" r="r" b="b"/>
              <a:pathLst>
                <a:path w="368934" h="52070">
                  <a:moveTo>
                    <a:pt x="26289" y="0"/>
                  </a:moveTo>
                  <a:lnTo>
                    <a:pt x="16127" y="1976"/>
                  </a:lnTo>
                  <a:lnTo>
                    <a:pt x="7762" y="7429"/>
                  </a:lnTo>
                  <a:lnTo>
                    <a:pt x="2089" y="15644"/>
                  </a:lnTo>
                  <a:lnTo>
                    <a:pt x="0" y="25908"/>
                  </a:lnTo>
                  <a:lnTo>
                    <a:pt x="2089" y="35903"/>
                  </a:lnTo>
                  <a:lnTo>
                    <a:pt x="7762" y="44148"/>
                  </a:lnTo>
                  <a:lnTo>
                    <a:pt x="16127" y="49750"/>
                  </a:lnTo>
                  <a:lnTo>
                    <a:pt x="26289" y="51816"/>
                  </a:lnTo>
                  <a:lnTo>
                    <a:pt x="36718" y="49750"/>
                  </a:lnTo>
                  <a:lnTo>
                    <a:pt x="45053" y="44148"/>
                  </a:lnTo>
                  <a:lnTo>
                    <a:pt x="50577" y="35903"/>
                  </a:lnTo>
                  <a:lnTo>
                    <a:pt x="52577" y="25908"/>
                  </a:lnTo>
                  <a:lnTo>
                    <a:pt x="50577" y="15644"/>
                  </a:lnTo>
                  <a:lnTo>
                    <a:pt x="45053" y="7429"/>
                  </a:lnTo>
                  <a:lnTo>
                    <a:pt x="36718" y="1976"/>
                  </a:lnTo>
                  <a:lnTo>
                    <a:pt x="26289" y="0"/>
                  </a:lnTo>
                  <a:close/>
                </a:path>
                <a:path w="368934" h="52070">
                  <a:moveTo>
                    <a:pt x="184657" y="0"/>
                  </a:moveTo>
                  <a:lnTo>
                    <a:pt x="174281" y="1976"/>
                  </a:lnTo>
                  <a:lnTo>
                    <a:pt x="165941" y="7429"/>
                  </a:lnTo>
                  <a:lnTo>
                    <a:pt x="160387" y="15644"/>
                  </a:lnTo>
                  <a:lnTo>
                    <a:pt x="158369" y="25908"/>
                  </a:lnTo>
                  <a:lnTo>
                    <a:pt x="160387" y="35903"/>
                  </a:lnTo>
                  <a:lnTo>
                    <a:pt x="165941" y="44148"/>
                  </a:lnTo>
                  <a:lnTo>
                    <a:pt x="174281" y="49750"/>
                  </a:lnTo>
                  <a:lnTo>
                    <a:pt x="184657" y="51816"/>
                  </a:lnTo>
                  <a:lnTo>
                    <a:pt x="194819" y="49750"/>
                  </a:lnTo>
                  <a:lnTo>
                    <a:pt x="203184" y="44148"/>
                  </a:lnTo>
                  <a:lnTo>
                    <a:pt x="208857" y="35903"/>
                  </a:lnTo>
                  <a:lnTo>
                    <a:pt x="210947" y="25908"/>
                  </a:lnTo>
                  <a:lnTo>
                    <a:pt x="208857" y="15644"/>
                  </a:lnTo>
                  <a:lnTo>
                    <a:pt x="203184" y="7429"/>
                  </a:lnTo>
                  <a:lnTo>
                    <a:pt x="194819" y="1976"/>
                  </a:lnTo>
                  <a:lnTo>
                    <a:pt x="184657" y="0"/>
                  </a:lnTo>
                  <a:close/>
                </a:path>
                <a:path w="368934" h="52070">
                  <a:moveTo>
                    <a:pt x="342519" y="0"/>
                  </a:moveTo>
                  <a:lnTo>
                    <a:pt x="332357" y="1976"/>
                  </a:lnTo>
                  <a:lnTo>
                    <a:pt x="323992" y="7429"/>
                  </a:lnTo>
                  <a:lnTo>
                    <a:pt x="318319" y="15644"/>
                  </a:lnTo>
                  <a:lnTo>
                    <a:pt x="316229" y="25908"/>
                  </a:lnTo>
                  <a:lnTo>
                    <a:pt x="318319" y="35903"/>
                  </a:lnTo>
                  <a:lnTo>
                    <a:pt x="323992" y="44148"/>
                  </a:lnTo>
                  <a:lnTo>
                    <a:pt x="332357" y="49750"/>
                  </a:lnTo>
                  <a:lnTo>
                    <a:pt x="342519" y="51816"/>
                  </a:lnTo>
                  <a:lnTo>
                    <a:pt x="352948" y="49750"/>
                  </a:lnTo>
                  <a:lnTo>
                    <a:pt x="361283" y="44148"/>
                  </a:lnTo>
                  <a:lnTo>
                    <a:pt x="366807" y="35903"/>
                  </a:lnTo>
                  <a:lnTo>
                    <a:pt x="368807" y="25908"/>
                  </a:lnTo>
                  <a:lnTo>
                    <a:pt x="366807" y="15644"/>
                  </a:lnTo>
                  <a:lnTo>
                    <a:pt x="361283" y="7429"/>
                  </a:lnTo>
                  <a:lnTo>
                    <a:pt x="352948" y="1976"/>
                  </a:lnTo>
                  <a:lnTo>
                    <a:pt x="3425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8" name="object 98"/>
            <p:cNvSpPr/>
            <p:nvPr/>
          </p:nvSpPr>
          <p:spPr>
            <a:xfrm>
              <a:off x="7731252" y="4373880"/>
              <a:ext cx="368935" cy="52069"/>
            </a:xfrm>
            <a:custGeom>
              <a:avLst/>
              <a:gdLst/>
              <a:ahLst/>
              <a:cxnLst/>
              <a:rect l="l" t="t" r="r" b="b"/>
              <a:pathLst>
                <a:path w="368934" h="52070">
                  <a:moveTo>
                    <a:pt x="26289" y="0"/>
                  </a:moveTo>
                  <a:lnTo>
                    <a:pt x="36718" y="1976"/>
                  </a:lnTo>
                  <a:lnTo>
                    <a:pt x="45053" y="7429"/>
                  </a:lnTo>
                  <a:lnTo>
                    <a:pt x="50577" y="15644"/>
                  </a:lnTo>
                  <a:lnTo>
                    <a:pt x="52577" y="25908"/>
                  </a:lnTo>
                  <a:lnTo>
                    <a:pt x="50577" y="35903"/>
                  </a:lnTo>
                  <a:lnTo>
                    <a:pt x="45053" y="44148"/>
                  </a:lnTo>
                  <a:lnTo>
                    <a:pt x="36718" y="49750"/>
                  </a:lnTo>
                  <a:lnTo>
                    <a:pt x="26289" y="51816"/>
                  </a:lnTo>
                  <a:lnTo>
                    <a:pt x="16127" y="49750"/>
                  </a:lnTo>
                  <a:lnTo>
                    <a:pt x="7762" y="44148"/>
                  </a:lnTo>
                  <a:lnTo>
                    <a:pt x="2089" y="35903"/>
                  </a:lnTo>
                  <a:lnTo>
                    <a:pt x="0" y="25908"/>
                  </a:lnTo>
                  <a:lnTo>
                    <a:pt x="2089" y="15644"/>
                  </a:lnTo>
                  <a:lnTo>
                    <a:pt x="7762" y="7429"/>
                  </a:lnTo>
                  <a:lnTo>
                    <a:pt x="16127" y="1976"/>
                  </a:lnTo>
                  <a:lnTo>
                    <a:pt x="26289" y="0"/>
                  </a:lnTo>
                  <a:close/>
                </a:path>
                <a:path w="368934" h="52070">
                  <a:moveTo>
                    <a:pt x="184657" y="0"/>
                  </a:moveTo>
                  <a:lnTo>
                    <a:pt x="194819" y="1976"/>
                  </a:lnTo>
                  <a:lnTo>
                    <a:pt x="203184" y="7429"/>
                  </a:lnTo>
                  <a:lnTo>
                    <a:pt x="208857" y="15644"/>
                  </a:lnTo>
                  <a:lnTo>
                    <a:pt x="210947" y="25908"/>
                  </a:lnTo>
                  <a:lnTo>
                    <a:pt x="208857" y="35903"/>
                  </a:lnTo>
                  <a:lnTo>
                    <a:pt x="203184" y="44148"/>
                  </a:lnTo>
                  <a:lnTo>
                    <a:pt x="194819" y="49750"/>
                  </a:lnTo>
                  <a:lnTo>
                    <a:pt x="184657" y="51816"/>
                  </a:lnTo>
                  <a:lnTo>
                    <a:pt x="174281" y="49750"/>
                  </a:lnTo>
                  <a:lnTo>
                    <a:pt x="165941" y="44148"/>
                  </a:lnTo>
                  <a:lnTo>
                    <a:pt x="160387" y="35903"/>
                  </a:lnTo>
                  <a:lnTo>
                    <a:pt x="158369" y="25908"/>
                  </a:lnTo>
                  <a:lnTo>
                    <a:pt x="160387" y="15644"/>
                  </a:lnTo>
                  <a:lnTo>
                    <a:pt x="165941" y="7429"/>
                  </a:lnTo>
                  <a:lnTo>
                    <a:pt x="174281" y="1976"/>
                  </a:lnTo>
                  <a:lnTo>
                    <a:pt x="184657" y="0"/>
                  </a:lnTo>
                  <a:close/>
                </a:path>
                <a:path w="368934" h="52070">
                  <a:moveTo>
                    <a:pt x="342519" y="0"/>
                  </a:moveTo>
                  <a:lnTo>
                    <a:pt x="352948" y="1976"/>
                  </a:lnTo>
                  <a:lnTo>
                    <a:pt x="361283" y="7429"/>
                  </a:lnTo>
                  <a:lnTo>
                    <a:pt x="366807" y="15644"/>
                  </a:lnTo>
                  <a:lnTo>
                    <a:pt x="368807" y="25908"/>
                  </a:lnTo>
                  <a:lnTo>
                    <a:pt x="366807" y="35903"/>
                  </a:lnTo>
                  <a:lnTo>
                    <a:pt x="361283" y="44148"/>
                  </a:lnTo>
                  <a:lnTo>
                    <a:pt x="352948" y="49750"/>
                  </a:lnTo>
                  <a:lnTo>
                    <a:pt x="342519" y="51816"/>
                  </a:lnTo>
                  <a:lnTo>
                    <a:pt x="332357" y="49750"/>
                  </a:lnTo>
                  <a:lnTo>
                    <a:pt x="323992" y="44148"/>
                  </a:lnTo>
                  <a:lnTo>
                    <a:pt x="318319" y="35903"/>
                  </a:lnTo>
                  <a:lnTo>
                    <a:pt x="316229" y="25908"/>
                  </a:lnTo>
                  <a:lnTo>
                    <a:pt x="318319" y="15644"/>
                  </a:lnTo>
                  <a:lnTo>
                    <a:pt x="323992" y="7429"/>
                  </a:lnTo>
                  <a:lnTo>
                    <a:pt x="332357" y="1976"/>
                  </a:lnTo>
                  <a:lnTo>
                    <a:pt x="342519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8210168" y="4757420"/>
            <a:ext cx="4146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 MT"/>
                <a:cs typeface="Arial MT"/>
              </a:rPr>
              <a:t>Time</a:t>
            </a:r>
            <a:endParaRPr sz="1400" dirty="0">
              <a:latin typeface="Arial MT"/>
              <a:cs typeface="Arial MT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1783079" y="5289803"/>
            <a:ext cx="297180" cy="585470"/>
            <a:chOff x="1783079" y="5289803"/>
            <a:chExt cx="297180" cy="585470"/>
          </a:xfrm>
        </p:grpSpPr>
        <p:sp>
          <p:nvSpPr>
            <p:cNvPr id="101" name="object 101"/>
            <p:cNvSpPr/>
            <p:nvPr/>
          </p:nvSpPr>
          <p:spPr>
            <a:xfrm>
              <a:off x="1792985" y="5299709"/>
              <a:ext cx="277495" cy="565785"/>
            </a:xfrm>
            <a:custGeom>
              <a:avLst/>
              <a:gdLst/>
              <a:ahLst/>
              <a:cxnLst/>
              <a:rect l="l" t="t" r="r" b="b"/>
              <a:pathLst>
                <a:path w="277494" h="565785">
                  <a:moveTo>
                    <a:pt x="277368" y="0"/>
                  </a:moveTo>
                  <a:lnTo>
                    <a:pt x="0" y="0"/>
                  </a:lnTo>
                  <a:lnTo>
                    <a:pt x="0" y="565404"/>
                  </a:lnTo>
                  <a:lnTo>
                    <a:pt x="277368" y="56540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792985" y="5299709"/>
              <a:ext cx="277495" cy="565785"/>
            </a:xfrm>
            <a:custGeom>
              <a:avLst/>
              <a:gdLst/>
              <a:ahLst/>
              <a:cxnLst/>
              <a:rect l="l" t="t" r="r" b="b"/>
              <a:pathLst>
                <a:path w="277494" h="565785">
                  <a:moveTo>
                    <a:pt x="0" y="565404"/>
                  </a:moveTo>
                  <a:lnTo>
                    <a:pt x="277368" y="565404"/>
                  </a:lnTo>
                  <a:lnTo>
                    <a:pt x="277368" y="0"/>
                  </a:lnTo>
                  <a:lnTo>
                    <a:pt x="0" y="0"/>
                  </a:lnTo>
                  <a:lnTo>
                    <a:pt x="0" y="565404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03" name="object 103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862327" y="5332348"/>
              <a:ext cx="173862" cy="99313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856231" y="5713348"/>
              <a:ext cx="173862" cy="100837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856231" y="5471032"/>
              <a:ext cx="173862" cy="97789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856231" y="5591428"/>
              <a:ext cx="173862" cy="99313"/>
            </a:xfrm>
            <a:prstGeom prst="rect">
              <a:avLst/>
            </a:prstGeom>
          </p:spPr>
        </p:pic>
      </p:grpSp>
      <p:grpSp>
        <p:nvGrpSpPr>
          <p:cNvPr id="107" name="object 107"/>
          <p:cNvGrpSpPr/>
          <p:nvPr/>
        </p:nvGrpSpPr>
        <p:grpSpPr>
          <a:xfrm>
            <a:off x="2154935" y="5289803"/>
            <a:ext cx="297180" cy="585470"/>
            <a:chOff x="2154935" y="5289803"/>
            <a:chExt cx="297180" cy="585470"/>
          </a:xfrm>
        </p:grpSpPr>
        <p:sp>
          <p:nvSpPr>
            <p:cNvPr id="108" name="object 108"/>
            <p:cNvSpPr/>
            <p:nvPr/>
          </p:nvSpPr>
          <p:spPr>
            <a:xfrm>
              <a:off x="2164841" y="5299709"/>
              <a:ext cx="277495" cy="565785"/>
            </a:xfrm>
            <a:custGeom>
              <a:avLst/>
              <a:gdLst/>
              <a:ahLst/>
              <a:cxnLst/>
              <a:rect l="l" t="t" r="r" b="b"/>
              <a:pathLst>
                <a:path w="277494" h="565785">
                  <a:moveTo>
                    <a:pt x="277368" y="0"/>
                  </a:moveTo>
                  <a:lnTo>
                    <a:pt x="0" y="0"/>
                  </a:lnTo>
                  <a:lnTo>
                    <a:pt x="0" y="565404"/>
                  </a:lnTo>
                  <a:lnTo>
                    <a:pt x="277368" y="56540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164841" y="5299709"/>
              <a:ext cx="277495" cy="565785"/>
            </a:xfrm>
            <a:custGeom>
              <a:avLst/>
              <a:gdLst/>
              <a:ahLst/>
              <a:cxnLst/>
              <a:rect l="l" t="t" r="r" b="b"/>
              <a:pathLst>
                <a:path w="277494" h="565785">
                  <a:moveTo>
                    <a:pt x="0" y="565404"/>
                  </a:moveTo>
                  <a:lnTo>
                    <a:pt x="277368" y="565404"/>
                  </a:lnTo>
                  <a:lnTo>
                    <a:pt x="277368" y="0"/>
                  </a:lnTo>
                  <a:lnTo>
                    <a:pt x="0" y="0"/>
                  </a:lnTo>
                  <a:lnTo>
                    <a:pt x="0" y="565404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10" name="object 110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234183" y="5332348"/>
              <a:ext cx="173862" cy="99313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2226563" y="5713348"/>
              <a:ext cx="176911" cy="100837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226563" y="5471032"/>
              <a:ext cx="176911" cy="97789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2226563" y="5591428"/>
              <a:ext cx="176911" cy="99313"/>
            </a:xfrm>
            <a:prstGeom prst="rect">
              <a:avLst/>
            </a:prstGeom>
          </p:spPr>
        </p:pic>
      </p:grpSp>
      <p:grpSp>
        <p:nvGrpSpPr>
          <p:cNvPr id="114" name="object 114"/>
          <p:cNvGrpSpPr/>
          <p:nvPr/>
        </p:nvGrpSpPr>
        <p:grpSpPr>
          <a:xfrm>
            <a:off x="2522220" y="5285232"/>
            <a:ext cx="306705" cy="594360"/>
            <a:chOff x="2522220" y="5285232"/>
            <a:chExt cx="306705" cy="594360"/>
          </a:xfrm>
        </p:grpSpPr>
        <p:sp>
          <p:nvSpPr>
            <p:cNvPr id="115" name="object 115"/>
            <p:cNvSpPr/>
            <p:nvPr/>
          </p:nvSpPr>
          <p:spPr>
            <a:xfrm>
              <a:off x="2536698" y="5299710"/>
              <a:ext cx="277495" cy="565785"/>
            </a:xfrm>
            <a:custGeom>
              <a:avLst/>
              <a:gdLst/>
              <a:ahLst/>
              <a:cxnLst/>
              <a:rect l="l" t="t" r="r" b="b"/>
              <a:pathLst>
                <a:path w="277494" h="565785">
                  <a:moveTo>
                    <a:pt x="277368" y="0"/>
                  </a:moveTo>
                  <a:lnTo>
                    <a:pt x="0" y="0"/>
                  </a:lnTo>
                  <a:lnTo>
                    <a:pt x="0" y="565404"/>
                  </a:lnTo>
                  <a:lnTo>
                    <a:pt x="277368" y="56540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536698" y="5299710"/>
              <a:ext cx="277495" cy="565785"/>
            </a:xfrm>
            <a:custGeom>
              <a:avLst/>
              <a:gdLst/>
              <a:ahLst/>
              <a:cxnLst/>
              <a:rect l="l" t="t" r="r" b="b"/>
              <a:pathLst>
                <a:path w="277494" h="565785">
                  <a:moveTo>
                    <a:pt x="0" y="565404"/>
                  </a:moveTo>
                  <a:lnTo>
                    <a:pt x="277368" y="565404"/>
                  </a:lnTo>
                  <a:lnTo>
                    <a:pt x="277368" y="0"/>
                  </a:lnTo>
                  <a:lnTo>
                    <a:pt x="0" y="0"/>
                  </a:lnTo>
                  <a:lnTo>
                    <a:pt x="0" y="565404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17" name="object 117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604516" y="5332349"/>
              <a:ext cx="175386" cy="99313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99944" y="5471033"/>
              <a:ext cx="175387" cy="97789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99944" y="5591429"/>
              <a:ext cx="175387" cy="99313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2593848" y="5711825"/>
              <a:ext cx="175386" cy="100837"/>
            </a:xfrm>
            <a:prstGeom prst="rect">
              <a:avLst/>
            </a:prstGeom>
          </p:spPr>
        </p:pic>
      </p:grpSp>
      <p:grpSp>
        <p:nvGrpSpPr>
          <p:cNvPr id="121" name="object 121"/>
          <p:cNvGrpSpPr/>
          <p:nvPr/>
        </p:nvGrpSpPr>
        <p:grpSpPr>
          <a:xfrm>
            <a:off x="2892425" y="5285104"/>
            <a:ext cx="308610" cy="594995"/>
            <a:chOff x="2892425" y="5285104"/>
            <a:chExt cx="308610" cy="594995"/>
          </a:xfrm>
        </p:grpSpPr>
        <p:sp>
          <p:nvSpPr>
            <p:cNvPr id="122" name="object 122"/>
            <p:cNvSpPr/>
            <p:nvPr/>
          </p:nvSpPr>
          <p:spPr>
            <a:xfrm>
              <a:off x="2907029" y="5299709"/>
              <a:ext cx="279400" cy="565785"/>
            </a:xfrm>
            <a:custGeom>
              <a:avLst/>
              <a:gdLst/>
              <a:ahLst/>
              <a:cxnLst/>
              <a:rect l="l" t="t" r="r" b="b"/>
              <a:pathLst>
                <a:path w="279400" h="565785">
                  <a:moveTo>
                    <a:pt x="278892" y="0"/>
                  </a:moveTo>
                  <a:lnTo>
                    <a:pt x="0" y="0"/>
                  </a:lnTo>
                  <a:lnTo>
                    <a:pt x="0" y="565404"/>
                  </a:lnTo>
                  <a:lnTo>
                    <a:pt x="278892" y="565404"/>
                  </a:lnTo>
                  <a:lnTo>
                    <a:pt x="278892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907029" y="5299709"/>
              <a:ext cx="279400" cy="565785"/>
            </a:xfrm>
            <a:custGeom>
              <a:avLst/>
              <a:gdLst/>
              <a:ahLst/>
              <a:cxnLst/>
              <a:rect l="l" t="t" r="r" b="b"/>
              <a:pathLst>
                <a:path w="279400" h="565785">
                  <a:moveTo>
                    <a:pt x="0" y="565404"/>
                  </a:moveTo>
                  <a:lnTo>
                    <a:pt x="278892" y="565404"/>
                  </a:lnTo>
                  <a:lnTo>
                    <a:pt x="278892" y="0"/>
                  </a:lnTo>
                  <a:lnTo>
                    <a:pt x="0" y="0"/>
                  </a:lnTo>
                  <a:lnTo>
                    <a:pt x="0" y="565404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4" name="object 124"/>
          <p:cNvSpPr txBox="1"/>
          <p:nvPr/>
        </p:nvSpPr>
        <p:spPr>
          <a:xfrm>
            <a:off x="1855977" y="5081397"/>
            <a:ext cx="1259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4175" algn="l"/>
                <a:tab pos="755650" algn="l"/>
                <a:tab pos="1127125" algn="l"/>
              </a:tabLst>
            </a:pPr>
            <a:r>
              <a:rPr sz="1400" spc="-50" dirty="0">
                <a:latin typeface="Arial MT"/>
                <a:cs typeface="Arial MT"/>
              </a:rPr>
              <a:t>A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50" dirty="0">
                <a:latin typeface="Arial MT"/>
                <a:cs typeface="Arial MT"/>
              </a:rPr>
              <a:t>A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50" dirty="0">
                <a:latin typeface="Arial MT"/>
                <a:cs typeface="Arial MT"/>
              </a:rPr>
              <a:t>B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50" dirty="0">
                <a:latin typeface="Arial MT"/>
                <a:cs typeface="Arial MT"/>
              </a:rPr>
              <a:t>B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125" name="object 125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2971800" y="5591428"/>
            <a:ext cx="175387" cy="99313"/>
          </a:xfrm>
          <a:prstGeom prst="rect">
            <a:avLst/>
          </a:prstGeom>
        </p:spPr>
      </p:pic>
      <p:grpSp>
        <p:nvGrpSpPr>
          <p:cNvPr id="126" name="object 126"/>
          <p:cNvGrpSpPr/>
          <p:nvPr/>
        </p:nvGrpSpPr>
        <p:grpSpPr>
          <a:xfrm>
            <a:off x="5490971" y="5289803"/>
            <a:ext cx="297180" cy="585470"/>
            <a:chOff x="5490971" y="5289803"/>
            <a:chExt cx="297180" cy="585470"/>
          </a:xfrm>
        </p:grpSpPr>
        <p:sp>
          <p:nvSpPr>
            <p:cNvPr id="127" name="object 127"/>
            <p:cNvSpPr/>
            <p:nvPr/>
          </p:nvSpPr>
          <p:spPr>
            <a:xfrm>
              <a:off x="5500877" y="5299709"/>
              <a:ext cx="277495" cy="565785"/>
            </a:xfrm>
            <a:custGeom>
              <a:avLst/>
              <a:gdLst/>
              <a:ahLst/>
              <a:cxnLst/>
              <a:rect l="l" t="t" r="r" b="b"/>
              <a:pathLst>
                <a:path w="277495" h="565785">
                  <a:moveTo>
                    <a:pt x="277367" y="0"/>
                  </a:moveTo>
                  <a:lnTo>
                    <a:pt x="0" y="0"/>
                  </a:lnTo>
                  <a:lnTo>
                    <a:pt x="0" y="565404"/>
                  </a:lnTo>
                  <a:lnTo>
                    <a:pt x="277367" y="565404"/>
                  </a:lnTo>
                  <a:lnTo>
                    <a:pt x="277367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500877" y="5299709"/>
              <a:ext cx="277495" cy="565785"/>
            </a:xfrm>
            <a:custGeom>
              <a:avLst/>
              <a:gdLst/>
              <a:ahLst/>
              <a:cxnLst/>
              <a:rect l="l" t="t" r="r" b="b"/>
              <a:pathLst>
                <a:path w="277495" h="565785">
                  <a:moveTo>
                    <a:pt x="0" y="565404"/>
                  </a:moveTo>
                  <a:lnTo>
                    <a:pt x="277367" y="565404"/>
                  </a:lnTo>
                  <a:lnTo>
                    <a:pt x="277367" y="0"/>
                  </a:lnTo>
                  <a:lnTo>
                    <a:pt x="0" y="0"/>
                  </a:lnTo>
                  <a:lnTo>
                    <a:pt x="0" y="565404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9" name="object 129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5568695" y="5332348"/>
              <a:ext cx="176910" cy="99313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5564123" y="5713348"/>
              <a:ext cx="175387" cy="100837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5564123" y="5471032"/>
              <a:ext cx="175387" cy="97789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5564123" y="5591428"/>
              <a:ext cx="175387" cy="99313"/>
            </a:xfrm>
            <a:prstGeom prst="rect">
              <a:avLst/>
            </a:prstGeom>
          </p:spPr>
        </p:pic>
      </p:grpSp>
      <p:grpSp>
        <p:nvGrpSpPr>
          <p:cNvPr id="133" name="object 133"/>
          <p:cNvGrpSpPr/>
          <p:nvPr/>
        </p:nvGrpSpPr>
        <p:grpSpPr>
          <a:xfrm>
            <a:off x="5862828" y="5289803"/>
            <a:ext cx="295910" cy="585470"/>
            <a:chOff x="5862828" y="5289803"/>
            <a:chExt cx="295910" cy="585470"/>
          </a:xfrm>
        </p:grpSpPr>
        <p:sp>
          <p:nvSpPr>
            <p:cNvPr id="134" name="object 134"/>
            <p:cNvSpPr/>
            <p:nvPr/>
          </p:nvSpPr>
          <p:spPr>
            <a:xfrm>
              <a:off x="5872734" y="5299709"/>
              <a:ext cx="276225" cy="565785"/>
            </a:xfrm>
            <a:custGeom>
              <a:avLst/>
              <a:gdLst/>
              <a:ahLst/>
              <a:cxnLst/>
              <a:rect l="l" t="t" r="r" b="b"/>
              <a:pathLst>
                <a:path w="276225" h="565785">
                  <a:moveTo>
                    <a:pt x="275843" y="0"/>
                  </a:moveTo>
                  <a:lnTo>
                    <a:pt x="0" y="0"/>
                  </a:lnTo>
                  <a:lnTo>
                    <a:pt x="0" y="565404"/>
                  </a:lnTo>
                  <a:lnTo>
                    <a:pt x="275843" y="565404"/>
                  </a:lnTo>
                  <a:lnTo>
                    <a:pt x="27584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872734" y="5299709"/>
              <a:ext cx="276225" cy="565785"/>
            </a:xfrm>
            <a:custGeom>
              <a:avLst/>
              <a:gdLst/>
              <a:ahLst/>
              <a:cxnLst/>
              <a:rect l="l" t="t" r="r" b="b"/>
              <a:pathLst>
                <a:path w="276225" h="565785">
                  <a:moveTo>
                    <a:pt x="0" y="565404"/>
                  </a:moveTo>
                  <a:lnTo>
                    <a:pt x="275843" y="565404"/>
                  </a:lnTo>
                  <a:lnTo>
                    <a:pt x="275843" y="0"/>
                  </a:lnTo>
                  <a:lnTo>
                    <a:pt x="0" y="0"/>
                  </a:lnTo>
                  <a:lnTo>
                    <a:pt x="0" y="565404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6" name="object 136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5940552" y="5332348"/>
              <a:ext cx="176911" cy="99313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5935980" y="5713348"/>
              <a:ext cx="173862" cy="100837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5935980" y="5471032"/>
              <a:ext cx="173862" cy="97789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5935980" y="5591428"/>
              <a:ext cx="173862" cy="99313"/>
            </a:xfrm>
            <a:prstGeom prst="rect">
              <a:avLst/>
            </a:prstGeom>
          </p:spPr>
        </p:pic>
      </p:grpSp>
      <p:grpSp>
        <p:nvGrpSpPr>
          <p:cNvPr id="140" name="object 140"/>
          <p:cNvGrpSpPr/>
          <p:nvPr/>
        </p:nvGrpSpPr>
        <p:grpSpPr>
          <a:xfrm>
            <a:off x="6234429" y="5289550"/>
            <a:ext cx="297815" cy="586105"/>
            <a:chOff x="6234429" y="5289550"/>
            <a:chExt cx="297815" cy="586105"/>
          </a:xfrm>
        </p:grpSpPr>
        <p:sp>
          <p:nvSpPr>
            <p:cNvPr id="141" name="object 141"/>
            <p:cNvSpPr/>
            <p:nvPr/>
          </p:nvSpPr>
          <p:spPr>
            <a:xfrm>
              <a:off x="6244589" y="5299710"/>
              <a:ext cx="277495" cy="565785"/>
            </a:xfrm>
            <a:custGeom>
              <a:avLst/>
              <a:gdLst/>
              <a:ahLst/>
              <a:cxnLst/>
              <a:rect l="l" t="t" r="r" b="b"/>
              <a:pathLst>
                <a:path w="277495" h="565785">
                  <a:moveTo>
                    <a:pt x="277367" y="0"/>
                  </a:moveTo>
                  <a:lnTo>
                    <a:pt x="0" y="0"/>
                  </a:lnTo>
                  <a:lnTo>
                    <a:pt x="0" y="565404"/>
                  </a:lnTo>
                  <a:lnTo>
                    <a:pt x="277367" y="565404"/>
                  </a:lnTo>
                  <a:lnTo>
                    <a:pt x="277367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244589" y="5299710"/>
              <a:ext cx="277495" cy="565785"/>
            </a:xfrm>
            <a:custGeom>
              <a:avLst/>
              <a:gdLst/>
              <a:ahLst/>
              <a:cxnLst/>
              <a:rect l="l" t="t" r="r" b="b"/>
              <a:pathLst>
                <a:path w="277495" h="565785">
                  <a:moveTo>
                    <a:pt x="0" y="565404"/>
                  </a:moveTo>
                  <a:lnTo>
                    <a:pt x="277367" y="565404"/>
                  </a:lnTo>
                  <a:lnTo>
                    <a:pt x="277367" y="0"/>
                  </a:lnTo>
                  <a:lnTo>
                    <a:pt x="0" y="0"/>
                  </a:lnTo>
                  <a:lnTo>
                    <a:pt x="0" y="565404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3" name="object 143"/>
          <p:cNvSpPr txBox="1"/>
          <p:nvPr/>
        </p:nvSpPr>
        <p:spPr>
          <a:xfrm>
            <a:off x="5180838" y="5081397"/>
            <a:ext cx="12782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3540" algn="l"/>
                <a:tab pos="774065" algn="l"/>
                <a:tab pos="1145540" algn="l"/>
              </a:tabLst>
            </a:pPr>
            <a:r>
              <a:rPr sz="1400" spc="-50" dirty="0">
                <a:latin typeface="Arial MT"/>
                <a:cs typeface="Arial MT"/>
              </a:rPr>
              <a:t>G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50" dirty="0">
                <a:latin typeface="Arial MT"/>
                <a:cs typeface="Arial MT"/>
              </a:rPr>
              <a:t>G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50" dirty="0">
                <a:latin typeface="Arial MT"/>
                <a:cs typeface="Arial MT"/>
              </a:rPr>
              <a:t>A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50" dirty="0">
                <a:latin typeface="Arial MT"/>
                <a:cs typeface="Arial MT"/>
              </a:rPr>
              <a:t>A</a:t>
            </a:r>
            <a:endParaRPr sz="1400" dirty="0">
              <a:latin typeface="Arial MT"/>
              <a:cs typeface="Arial MT"/>
            </a:endParaRPr>
          </a:p>
        </p:txBody>
      </p:sp>
      <p:grpSp>
        <p:nvGrpSpPr>
          <p:cNvPr id="144" name="object 144"/>
          <p:cNvGrpSpPr/>
          <p:nvPr/>
        </p:nvGrpSpPr>
        <p:grpSpPr>
          <a:xfrm>
            <a:off x="6307835" y="5332348"/>
            <a:ext cx="180340" cy="481965"/>
            <a:chOff x="6307835" y="5332348"/>
            <a:chExt cx="180340" cy="481965"/>
          </a:xfrm>
        </p:grpSpPr>
        <p:pic>
          <p:nvPicPr>
            <p:cNvPr id="145" name="object 145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6312407" y="5332348"/>
              <a:ext cx="175386" cy="99313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6307835" y="5713348"/>
              <a:ext cx="173862" cy="100837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6307835" y="5471032"/>
              <a:ext cx="173862" cy="97789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6307835" y="5591428"/>
              <a:ext cx="173862" cy="99313"/>
            </a:xfrm>
            <a:prstGeom prst="rect">
              <a:avLst/>
            </a:prstGeom>
          </p:spPr>
        </p:pic>
      </p:grpSp>
      <p:grpSp>
        <p:nvGrpSpPr>
          <p:cNvPr id="149" name="object 149"/>
          <p:cNvGrpSpPr/>
          <p:nvPr/>
        </p:nvGrpSpPr>
        <p:grpSpPr>
          <a:xfrm>
            <a:off x="3264280" y="5277484"/>
            <a:ext cx="671195" cy="602615"/>
            <a:chOff x="3264280" y="5277484"/>
            <a:chExt cx="671195" cy="602615"/>
          </a:xfrm>
        </p:grpSpPr>
        <p:sp>
          <p:nvSpPr>
            <p:cNvPr id="150" name="object 150"/>
            <p:cNvSpPr/>
            <p:nvPr/>
          </p:nvSpPr>
          <p:spPr>
            <a:xfrm>
              <a:off x="3278885" y="5292089"/>
              <a:ext cx="277495" cy="573405"/>
            </a:xfrm>
            <a:custGeom>
              <a:avLst/>
              <a:gdLst/>
              <a:ahLst/>
              <a:cxnLst/>
              <a:rect l="l" t="t" r="r" b="b"/>
              <a:pathLst>
                <a:path w="277495" h="573404">
                  <a:moveTo>
                    <a:pt x="277367" y="0"/>
                  </a:moveTo>
                  <a:lnTo>
                    <a:pt x="0" y="0"/>
                  </a:lnTo>
                  <a:lnTo>
                    <a:pt x="0" y="573024"/>
                  </a:lnTo>
                  <a:lnTo>
                    <a:pt x="277367" y="573024"/>
                  </a:lnTo>
                  <a:lnTo>
                    <a:pt x="277367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278885" y="5292089"/>
              <a:ext cx="277495" cy="573405"/>
            </a:xfrm>
            <a:custGeom>
              <a:avLst/>
              <a:gdLst/>
              <a:ahLst/>
              <a:cxnLst/>
              <a:rect l="l" t="t" r="r" b="b"/>
              <a:pathLst>
                <a:path w="277495" h="573404">
                  <a:moveTo>
                    <a:pt x="0" y="573024"/>
                  </a:moveTo>
                  <a:lnTo>
                    <a:pt x="277367" y="573024"/>
                  </a:lnTo>
                  <a:lnTo>
                    <a:pt x="277367" y="0"/>
                  </a:lnTo>
                  <a:lnTo>
                    <a:pt x="0" y="0"/>
                  </a:lnTo>
                  <a:lnTo>
                    <a:pt x="0" y="573024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52" name="object 152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3348227" y="5332348"/>
              <a:ext cx="173862" cy="99313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3343655" y="5591428"/>
              <a:ext cx="173862" cy="99313"/>
            </a:xfrm>
            <a:prstGeom prst="rect">
              <a:avLst/>
            </a:prstGeom>
          </p:spPr>
        </p:pic>
        <p:sp>
          <p:nvSpPr>
            <p:cNvPr id="154" name="object 154"/>
            <p:cNvSpPr/>
            <p:nvPr/>
          </p:nvSpPr>
          <p:spPr>
            <a:xfrm>
              <a:off x="3643121" y="5292089"/>
              <a:ext cx="277495" cy="573405"/>
            </a:xfrm>
            <a:custGeom>
              <a:avLst/>
              <a:gdLst/>
              <a:ahLst/>
              <a:cxnLst/>
              <a:rect l="l" t="t" r="r" b="b"/>
              <a:pathLst>
                <a:path w="277495" h="573404">
                  <a:moveTo>
                    <a:pt x="277367" y="0"/>
                  </a:moveTo>
                  <a:lnTo>
                    <a:pt x="0" y="0"/>
                  </a:lnTo>
                  <a:lnTo>
                    <a:pt x="0" y="573024"/>
                  </a:lnTo>
                  <a:lnTo>
                    <a:pt x="277367" y="573024"/>
                  </a:lnTo>
                  <a:lnTo>
                    <a:pt x="277367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643121" y="5292089"/>
              <a:ext cx="277495" cy="573405"/>
            </a:xfrm>
            <a:custGeom>
              <a:avLst/>
              <a:gdLst/>
              <a:ahLst/>
              <a:cxnLst/>
              <a:rect l="l" t="t" r="r" b="b"/>
              <a:pathLst>
                <a:path w="277495" h="573404">
                  <a:moveTo>
                    <a:pt x="0" y="573024"/>
                  </a:moveTo>
                  <a:lnTo>
                    <a:pt x="277367" y="573024"/>
                  </a:lnTo>
                  <a:lnTo>
                    <a:pt x="277367" y="0"/>
                  </a:lnTo>
                  <a:lnTo>
                    <a:pt x="0" y="0"/>
                  </a:lnTo>
                  <a:lnTo>
                    <a:pt x="0" y="573024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6" name="object 156"/>
          <p:cNvSpPr txBox="1"/>
          <p:nvPr/>
        </p:nvSpPr>
        <p:spPr>
          <a:xfrm>
            <a:off x="3342259" y="5071617"/>
            <a:ext cx="5162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4650" algn="l"/>
              </a:tabLst>
            </a:pPr>
            <a:r>
              <a:rPr sz="1400" spc="-50" dirty="0">
                <a:latin typeface="Arial MT"/>
                <a:cs typeface="Arial MT"/>
              </a:rPr>
              <a:t>C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50" dirty="0">
                <a:latin typeface="Arial MT"/>
                <a:cs typeface="Arial MT"/>
              </a:rPr>
              <a:t>D</a:t>
            </a:r>
            <a:endParaRPr sz="1400" dirty="0">
              <a:latin typeface="Arial MT"/>
              <a:cs typeface="Arial MT"/>
            </a:endParaRPr>
          </a:p>
        </p:txBody>
      </p:sp>
      <p:grpSp>
        <p:nvGrpSpPr>
          <p:cNvPr id="157" name="object 157"/>
          <p:cNvGrpSpPr/>
          <p:nvPr/>
        </p:nvGrpSpPr>
        <p:grpSpPr>
          <a:xfrm>
            <a:off x="3704844" y="5285104"/>
            <a:ext cx="972819" cy="594995"/>
            <a:chOff x="3704844" y="5285104"/>
            <a:chExt cx="972819" cy="594995"/>
          </a:xfrm>
        </p:grpSpPr>
        <p:pic>
          <p:nvPicPr>
            <p:cNvPr id="158" name="object 158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704844" y="5713348"/>
              <a:ext cx="175386" cy="100837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704844" y="5471032"/>
              <a:ext cx="175386" cy="97789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704844" y="5591428"/>
              <a:ext cx="175386" cy="99313"/>
            </a:xfrm>
            <a:prstGeom prst="rect">
              <a:avLst/>
            </a:prstGeom>
          </p:spPr>
        </p:pic>
        <p:sp>
          <p:nvSpPr>
            <p:cNvPr id="161" name="object 161"/>
            <p:cNvSpPr/>
            <p:nvPr/>
          </p:nvSpPr>
          <p:spPr>
            <a:xfrm>
              <a:off x="4013454" y="5299709"/>
              <a:ext cx="279400" cy="565785"/>
            </a:xfrm>
            <a:custGeom>
              <a:avLst/>
              <a:gdLst/>
              <a:ahLst/>
              <a:cxnLst/>
              <a:rect l="l" t="t" r="r" b="b"/>
              <a:pathLst>
                <a:path w="279400" h="565785">
                  <a:moveTo>
                    <a:pt x="278891" y="0"/>
                  </a:moveTo>
                  <a:lnTo>
                    <a:pt x="0" y="0"/>
                  </a:lnTo>
                  <a:lnTo>
                    <a:pt x="0" y="565404"/>
                  </a:lnTo>
                  <a:lnTo>
                    <a:pt x="278891" y="565404"/>
                  </a:lnTo>
                  <a:lnTo>
                    <a:pt x="278891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2" name="object 162"/>
            <p:cNvSpPr/>
            <p:nvPr/>
          </p:nvSpPr>
          <p:spPr>
            <a:xfrm>
              <a:off x="4013454" y="5299709"/>
              <a:ext cx="279400" cy="565785"/>
            </a:xfrm>
            <a:custGeom>
              <a:avLst/>
              <a:gdLst/>
              <a:ahLst/>
              <a:cxnLst/>
              <a:rect l="l" t="t" r="r" b="b"/>
              <a:pathLst>
                <a:path w="279400" h="565785">
                  <a:moveTo>
                    <a:pt x="0" y="565404"/>
                  </a:moveTo>
                  <a:lnTo>
                    <a:pt x="278891" y="565404"/>
                  </a:lnTo>
                  <a:lnTo>
                    <a:pt x="278891" y="0"/>
                  </a:lnTo>
                  <a:lnTo>
                    <a:pt x="0" y="0"/>
                  </a:lnTo>
                  <a:lnTo>
                    <a:pt x="0" y="565404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63" name="object 163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4082796" y="5332348"/>
              <a:ext cx="175387" cy="99313"/>
            </a:xfrm>
            <a:prstGeom prst="rect">
              <a:avLst/>
            </a:prstGeom>
          </p:spPr>
        </p:pic>
        <p:pic>
          <p:nvPicPr>
            <p:cNvPr id="164" name="object 164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4076700" y="5471032"/>
              <a:ext cx="175387" cy="97789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4076700" y="5591428"/>
              <a:ext cx="175387" cy="99313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4073652" y="5711824"/>
              <a:ext cx="173862" cy="100837"/>
            </a:xfrm>
            <a:prstGeom prst="rect">
              <a:avLst/>
            </a:prstGeom>
          </p:spPr>
        </p:pic>
        <p:sp>
          <p:nvSpPr>
            <p:cNvPr id="167" name="object 167"/>
            <p:cNvSpPr/>
            <p:nvPr/>
          </p:nvSpPr>
          <p:spPr>
            <a:xfrm>
              <a:off x="4385310" y="5299709"/>
              <a:ext cx="277495" cy="565785"/>
            </a:xfrm>
            <a:custGeom>
              <a:avLst/>
              <a:gdLst/>
              <a:ahLst/>
              <a:cxnLst/>
              <a:rect l="l" t="t" r="r" b="b"/>
              <a:pathLst>
                <a:path w="277495" h="565785">
                  <a:moveTo>
                    <a:pt x="277367" y="0"/>
                  </a:moveTo>
                  <a:lnTo>
                    <a:pt x="0" y="0"/>
                  </a:lnTo>
                  <a:lnTo>
                    <a:pt x="0" y="565404"/>
                  </a:lnTo>
                  <a:lnTo>
                    <a:pt x="277367" y="565404"/>
                  </a:lnTo>
                  <a:lnTo>
                    <a:pt x="277367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8" name="object 168"/>
            <p:cNvSpPr/>
            <p:nvPr/>
          </p:nvSpPr>
          <p:spPr>
            <a:xfrm>
              <a:off x="4385310" y="5299709"/>
              <a:ext cx="277495" cy="565785"/>
            </a:xfrm>
            <a:custGeom>
              <a:avLst/>
              <a:gdLst/>
              <a:ahLst/>
              <a:cxnLst/>
              <a:rect l="l" t="t" r="r" b="b"/>
              <a:pathLst>
                <a:path w="277495" h="565785">
                  <a:moveTo>
                    <a:pt x="0" y="565404"/>
                  </a:moveTo>
                  <a:lnTo>
                    <a:pt x="277367" y="565404"/>
                  </a:lnTo>
                  <a:lnTo>
                    <a:pt x="277367" y="0"/>
                  </a:lnTo>
                  <a:lnTo>
                    <a:pt x="0" y="0"/>
                  </a:lnTo>
                  <a:lnTo>
                    <a:pt x="0" y="565404"/>
                  </a:lnTo>
                  <a:close/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9" name="object 169"/>
          <p:cNvSpPr txBox="1"/>
          <p:nvPr/>
        </p:nvSpPr>
        <p:spPr>
          <a:xfrm>
            <a:off x="4075557" y="5081397"/>
            <a:ext cx="5162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4175" algn="l"/>
              </a:tabLst>
            </a:pPr>
            <a:r>
              <a:rPr sz="1400" spc="-50" dirty="0">
                <a:latin typeface="Arial MT"/>
                <a:cs typeface="Arial MT"/>
              </a:rPr>
              <a:t>E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50" dirty="0">
                <a:latin typeface="Arial MT"/>
                <a:cs typeface="Arial MT"/>
              </a:rPr>
              <a:t>E</a:t>
            </a:r>
            <a:endParaRPr sz="1400" dirty="0">
              <a:latin typeface="Arial MT"/>
              <a:cs typeface="Arial MT"/>
            </a:endParaRPr>
          </a:p>
        </p:txBody>
      </p:sp>
      <p:grpSp>
        <p:nvGrpSpPr>
          <p:cNvPr id="170" name="object 170"/>
          <p:cNvGrpSpPr/>
          <p:nvPr/>
        </p:nvGrpSpPr>
        <p:grpSpPr>
          <a:xfrm>
            <a:off x="4448555" y="5277484"/>
            <a:ext cx="600710" cy="602615"/>
            <a:chOff x="4448555" y="5277484"/>
            <a:chExt cx="600710" cy="602615"/>
          </a:xfrm>
        </p:grpSpPr>
        <p:pic>
          <p:nvPicPr>
            <p:cNvPr id="171" name="object 171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4448555" y="5591428"/>
              <a:ext cx="173862" cy="99313"/>
            </a:xfrm>
            <a:prstGeom prst="rect">
              <a:avLst/>
            </a:prstGeom>
          </p:spPr>
        </p:pic>
        <p:sp>
          <p:nvSpPr>
            <p:cNvPr id="172" name="object 172"/>
            <p:cNvSpPr/>
            <p:nvPr/>
          </p:nvSpPr>
          <p:spPr>
            <a:xfrm>
              <a:off x="4757165" y="5292089"/>
              <a:ext cx="277495" cy="573405"/>
            </a:xfrm>
            <a:custGeom>
              <a:avLst/>
              <a:gdLst/>
              <a:ahLst/>
              <a:cxnLst/>
              <a:rect l="l" t="t" r="r" b="b"/>
              <a:pathLst>
                <a:path w="277495" h="573404">
                  <a:moveTo>
                    <a:pt x="277367" y="0"/>
                  </a:moveTo>
                  <a:lnTo>
                    <a:pt x="0" y="0"/>
                  </a:lnTo>
                  <a:lnTo>
                    <a:pt x="0" y="573024"/>
                  </a:lnTo>
                  <a:lnTo>
                    <a:pt x="277367" y="573024"/>
                  </a:lnTo>
                  <a:lnTo>
                    <a:pt x="277367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757165" y="5292089"/>
              <a:ext cx="277495" cy="573405"/>
            </a:xfrm>
            <a:custGeom>
              <a:avLst/>
              <a:gdLst/>
              <a:ahLst/>
              <a:cxnLst/>
              <a:rect l="l" t="t" r="r" b="b"/>
              <a:pathLst>
                <a:path w="277495" h="573404">
                  <a:moveTo>
                    <a:pt x="0" y="573024"/>
                  </a:moveTo>
                  <a:lnTo>
                    <a:pt x="277367" y="573024"/>
                  </a:lnTo>
                  <a:lnTo>
                    <a:pt x="277367" y="0"/>
                  </a:lnTo>
                  <a:lnTo>
                    <a:pt x="0" y="0"/>
                  </a:lnTo>
                  <a:lnTo>
                    <a:pt x="0" y="573024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74" name="object 174"/>
          <p:cNvSpPr txBox="1"/>
          <p:nvPr/>
        </p:nvSpPr>
        <p:spPr>
          <a:xfrm>
            <a:off x="4758690" y="5071617"/>
            <a:ext cx="2616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Arial MT"/>
                <a:cs typeface="Arial MT"/>
              </a:rPr>
              <a:t>F</a:t>
            </a:r>
            <a:endParaRPr sz="1400" dirty="0">
              <a:latin typeface="Arial MT"/>
              <a:cs typeface="Arial MT"/>
            </a:endParaRPr>
          </a:p>
        </p:txBody>
      </p:sp>
      <p:grpSp>
        <p:nvGrpSpPr>
          <p:cNvPr id="175" name="object 175"/>
          <p:cNvGrpSpPr/>
          <p:nvPr/>
        </p:nvGrpSpPr>
        <p:grpSpPr>
          <a:xfrm>
            <a:off x="1316736" y="5535167"/>
            <a:ext cx="375285" cy="62865"/>
            <a:chOff x="1316736" y="5535167"/>
            <a:chExt cx="375285" cy="62865"/>
          </a:xfrm>
        </p:grpSpPr>
        <p:sp>
          <p:nvSpPr>
            <p:cNvPr id="176" name="object 176"/>
            <p:cNvSpPr/>
            <p:nvPr/>
          </p:nvSpPr>
          <p:spPr>
            <a:xfrm>
              <a:off x="1321308" y="5539739"/>
              <a:ext cx="365760" cy="53340"/>
            </a:xfrm>
            <a:custGeom>
              <a:avLst/>
              <a:gdLst/>
              <a:ahLst/>
              <a:cxnLst/>
              <a:rect l="l" t="t" r="r" b="b"/>
              <a:pathLst>
                <a:path w="365760" h="53339">
                  <a:moveTo>
                    <a:pt x="26034" y="0"/>
                  </a:moveTo>
                  <a:lnTo>
                    <a:pt x="15751" y="2113"/>
                  </a:lnTo>
                  <a:lnTo>
                    <a:pt x="7493" y="7858"/>
                  </a:lnTo>
                  <a:lnTo>
                    <a:pt x="1996" y="16341"/>
                  </a:lnTo>
                  <a:lnTo>
                    <a:pt x="0" y="26670"/>
                  </a:lnTo>
                  <a:lnTo>
                    <a:pt x="1996" y="37212"/>
                  </a:lnTo>
                  <a:lnTo>
                    <a:pt x="7493" y="45672"/>
                  </a:lnTo>
                  <a:lnTo>
                    <a:pt x="15751" y="51298"/>
                  </a:lnTo>
                  <a:lnTo>
                    <a:pt x="26034" y="53340"/>
                  </a:lnTo>
                  <a:lnTo>
                    <a:pt x="36123" y="51298"/>
                  </a:lnTo>
                  <a:lnTo>
                    <a:pt x="44449" y="45672"/>
                  </a:lnTo>
                  <a:lnTo>
                    <a:pt x="50109" y="37212"/>
                  </a:lnTo>
                  <a:lnTo>
                    <a:pt x="52196" y="26670"/>
                  </a:lnTo>
                  <a:lnTo>
                    <a:pt x="50109" y="16341"/>
                  </a:lnTo>
                  <a:lnTo>
                    <a:pt x="44450" y="7858"/>
                  </a:lnTo>
                  <a:lnTo>
                    <a:pt x="36123" y="2113"/>
                  </a:lnTo>
                  <a:lnTo>
                    <a:pt x="26034" y="0"/>
                  </a:lnTo>
                  <a:close/>
                </a:path>
                <a:path w="365760" h="53339">
                  <a:moveTo>
                    <a:pt x="182625" y="0"/>
                  </a:moveTo>
                  <a:lnTo>
                    <a:pt x="172537" y="2113"/>
                  </a:lnTo>
                  <a:lnTo>
                    <a:pt x="164210" y="7858"/>
                  </a:lnTo>
                  <a:lnTo>
                    <a:pt x="158551" y="16341"/>
                  </a:lnTo>
                  <a:lnTo>
                    <a:pt x="156463" y="26670"/>
                  </a:lnTo>
                  <a:lnTo>
                    <a:pt x="158551" y="37212"/>
                  </a:lnTo>
                  <a:lnTo>
                    <a:pt x="164210" y="45672"/>
                  </a:lnTo>
                  <a:lnTo>
                    <a:pt x="172537" y="51298"/>
                  </a:lnTo>
                  <a:lnTo>
                    <a:pt x="182625" y="53340"/>
                  </a:lnTo>
                  <a:lnTo>
                    <a:pt x="192694" y="51298"/>
                  </a:lnTo>
                  <a:lnTo>
                    <a:pt x="200977" y="45672"/>
                  </a:lnTo>
                  <a:lnTo>
                    <a:pt x="206593" y="37212"/>
                  </a:lnTo>
                  <a:lnTo>
                    <a:pt x="208660" y="26670"/>
                  </a:lnTo>
                  <a:lnTo>
                    <a:pt x="206593" y="16341"/>
                  </a:lnTo>
                  <a:lnTo>
                    <a:pt x="200977" y="7858"/>
                  </a:lnTo>
                  <a:lnTo>
                    <a:pt x="192694" y="2113"/>
                  </a:lnTo>
                  <a:lnTo>
                    <a:pt x="182625" y="0"/>
                  </a:lnTo>
                  <a:close/>
                </a:path>
                <a:path w="365760" h="53339">
                  <a:moveTo>
                    <a:pt x="339090" y="0"/>
                  </a:moveTo>
                  <a:lnTo>
                    <a:pt x="329021" y="2113"/>
                  </a:lnTo>
                  <a:lnTo>
                    <a:pt x="320738" y="7858"/>
                  </a:lnTo>
                  <a:lnTo>
                    <a:pt x="315122" y="16341"/>
                  </a:lnTo>
                  <a:lnTo>
                    <a:pt x="313054" y="26670"/>
                  </a:lnTo>
                  <a:lnTo>
                    <a:pt x="315122" y="37212"/>
                  </a:lnTo>
                  <a:lnTo>
                    <a:pt x="320738" y="45672"/>
                  </a:lnTo>
                  <a:lnTo>
                    <a:pt x="329021" y="51298"/>
                  </a:lnTo>
                  <a:lnTo>
                    <a:pt x="339090" y="53340"/>
                  </a:lnTo>
                  <a:lnTo>
                    <a:pt x="349525" y="51298"/>
                  </a:lnTo>
                  <a:lnTo>
                    <a:pt x="357997" y="45672"/>
                  </a:lnTo>
                  <a:lnTo>
                    <a:pt x="363682" y="37212"/>
                  </a:lnTo>
                  <a:lnTo>
                    <a:pt x="365759" y="26670"/>
                  </a:lnTo>
                  <a:lnTo>
                    <a:pt x="363682" y="16341"/>
                  </a:lnTo>
                  <a:lnTo>
                    <a:pt x="357997" y="7858"/>
                  </a:lnTo>
                  <a:lnTo>
                    <a:pt x="349525" y="2113"/>
                  </a:lnTo>
                  <a:lnTo>
                    <a:pt x="3390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321308" y="5539739"/>
              <a:ext cx="365760" cy="53340"/>
            </a:xfrm>
            <a:custGeom>
              <a:avLst/>
              <a:gdLst/>
              <a:ahLst/>
              <a:cxnLst/>
              <a:rect l="l" t="t" r="r" b="b"/>
              <a:pathLst>
                <a:path w="365760" h="53339">
                  <a:moveTo>
                    <a:pt x="26034" y="0"/>
                  </a:moveTo>
                  <a:lnTo>
                    <a:pt x="36123" y="2113"/>
                  </a:lnTo>
                  <a:lnTo>
                    <a:pt x="44450" y="7858"/>
                  </a:lnTo>
                  <a:lnTo>
                    <a:pt x="50109" y="16341"/>
                  </a:lnTo>
                  <a:lnTo>
                    <a:pt x="52196" y="26670"/>
                  </a:lnTo>
                  <a:lnTo>
                    <a:pt x="50109" y="37212"/>
                  </a:lnTo>
                  <a:lnTo>
                    <a:pt x="44449" y="45672"/>
                  </a:lnTo>
                  <a:lnTo>
                    <a:pt x="36123" y="51298"/>
                  </a:lnTo>
                  <a:lnTo>
                    <a:pt x="26034" y="53340"/>
                  </a:lnTo>
                  <a:lnTo>
                    <a:pt x="15751" y="51298"/>
                  </a:lnTo>
                  <a:lnTo>
                    <a:pt x="7493" y="45672"/>
                  </a:lnTo>
                  <a:lnTo>
                    <a:pt x="1996" y="37212"/>
                  </a:lnTo>
                  <a:lnTo>
                    <a:pt x="0" y="26670"/>
                  </a:lnTo>
                  <a:lnTo>
                    <a:pt x="1996" y="16341"/>
                  </a:lnTo>
                  <a:lnTo>
                    <a:pt x="7493" y="7858"/>
                  </a:lnTo>
                  <a:lnTo>
                    <a:pt x="15751" y="2113"/>
                  </a:lnTo>
                  <a:lnTo>
                    <a:pt x="26034" y="0"/>
                  </a:lnTo>
                  <a:close/>
                </a:path>
                <a:path w="365760" h="53339">
                  <a:moveTo>
                    <a:pt x="182625" y="0"/>
                  </a:moveTo>
                  <a:lnTo>
                    <a:pt x="192694" y="2113"/>
                  </a:lnTo>
                  <a:lnTo>
                    <a:pt x="200977" y="7858"/>
                  </a:lnTo>
                  <a:lnTo>
                    <a:pt x="206593" y="16341"/>
                  </a:lnTo>
                  <a:lnTo>
                    <a:pt x="208660" y="26670"/>
                  </a:lnTo>
                  <a:lnTo>
                    <a:pt x="206593" y="37212"/>
                  </a:lnTo>
                  <a:lnTo>
                    <a:pt x="200977" y="45672"/>
                  </a:lnTo>
                  <a:lnTo>
                    <a:pt x="192694" y="51298"/>
                  </a:lnTo>
                  <a:lnTo>
                    <a:pt x="182625" y="53340"/>
                  </a:lnTo>
                  <a:lnTo>
                    <a:pt x="172537" y="51298"/>
                  </a:lnTo>
                  <a:lnTo>
                    <a:pt x="164210" y="45672"/>
                  </a:lnTo>
                  <a:lnTo>
                    <a:pt x="158551" y="37212"/>
                  </a:lnTo>
                  <a:lnTo>
                    <a:pt x="156463" y="26670"/>
                  </a:lnTo>
                  <a:lnTo>
                    <a:pt x="158551" y="16341"/>
                  </a:lnTo>
                  <a:lnTo>
                    <a:pt x="164210" y="7858"/>
                  </a:lnTo>
                  <a:lnTo>
                    <a:pt x="172537" y="2113"/>
                  </a:lnTo>
                  <a:lnTo>
                    <a:pt x="182625" y="0"/>
                  </a:lnTo>
                  <a:close/>
                </a:path>
                <a:path w="365760" h="53339">
                  <a:moveTo>
                    <a:pt x="339090" y="0"/>
                  </a:moveTo>
                  <a:lnTo>
                    <a:pt x="349525" y="2113"/>
                  </a:lnTo>
                  <a:lnTo>
                    <a:pt x="357997" y="7858"/>
                  </a:lnTo>
                  <a:lnTo>
                    <a:pt x="363682" y="16341"/>
                  </a:lnTo>
                  <a:lnTo>
                    <a:pt x="365759" y="26670"/>
                  </a:lnTo>
                  <a:lnTo>
                    <a:pt x="363682" y="37212"/>
                  </a:lnTo>
                  <a:lnTo>
                    <a:pt x="357997" y="45672"/>
                  </a:lnTo>
                  <a:lnTo>
                    <a:pt x="349525" y="51298"/>
                  </a:lnTo>
                  <a:lnTo>
                    <a:pt x="339090" y="53340"/>
                  </a:lnTo>
                  <a:lnTo>
                    <a:pt x="329021" y="51298"/>
                  </a:lnTo>
                  <a:lnTo>
                    <a:pt x="320738" y="45672"/>
                  </a:lnTo>
                  <a:lnTo>
                    <a:pt x="315122" y="37212"/>
                  </a:lnTo>
                  <a:lnTo>
                    <a:pt x="313054" y="26670"/>
                  </a:lnTo>
                  <a:lnTo>
                    <a:pt x="315122" y="16341"/>
                  </a:lnTo>
                  <a:lnTo>
                    <a:pt x="320738" y="7858"/>
                  </a:lnTo>
                  <a:lnTo>
                    <a:pt x="329021" y="2113"/>
                  </a:lnTo>
                  <a:lnTo>
                    <a:pt x="33909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78" name="object 178"/>
          <p:cNvGrpSpPr/>
          <p:nvPr/>
        </p:nvGrpSpPr>
        <p:grpSpPr>
          <a:xfrm>
            <a:off x="6612635" y="5535167"/>
            <a:ext cx="375285" cy="62865"/>
            <a:chOff x="6612635" y="5535167"/>
            <a:chExt cx="375285" cy="62865"/>
          </a:xfrm>
        </p:grpSpPr>
        <p:sp>
          <p:nvSpPr>
            <p:cNvPr id="179" name="object 179"/>
            <p:cNvSpPr/>
            <p:nvPr/>
          </p:nvSpPr>
          <p:spPr>
            <a:xfrm>
              <a:off x="6617207" y="5539739"/>
              <a:ext cx="365760" cy="53340"/>
            </a:xfrm>
            <a:custGeom>
              <a:avLst/>
              <a:gdLst/>
              <a:ahLst/>
              <a:cxnLst/>
              <a:rect l="l" t="t" r="r" b="b"/>
              <a:pathLst>
                <a:path w="365759" h="53339">
                  <a:moveTo>
                    <a:pt x="26035" y="0"/>
                  </a:moveTo>
                  <a:lnTo>
                    <a:pt x="15966" y="2113"/>
                  </a:lnTo>
                  <a:lnTo>
                    <a:pt x="7683" y="7858"/>
                  </a:lnTo>
                  <a:lnTo>
                    <a:pt x="2067" y="16341"/>
                  </a:lnTo>
                  <a:lnTo>
                    <a:pt x="0" y="26670"/>
                  </a:lnTo>
                  <a:lnTo>
                    <a:pt x="2067" y="37212"/>
                  </a:lnTo>
                  <a:lnTo>
                    <a:pt x="7683" y="45672"/>
                  </a:lnTo>
                  <a:lnTo>
                    <a:pt x="15966" y="51298"/>
                  </a:lnTo>
                  <a:lnTo>
                    <a:pt x="26035" y="53340"/>
                  </a:lnTo>
                  <a:lnTo>
                    <a:pt x="36391" y="51298"/>
                  </a:lnTo>
                  <a:lnTo>
                    <a:pt x="44688" y="45672"/>
                  </a:lnTo>
                  <a:lnTo>
                    <a:pt x="50198" y="37212"/>
                  </a:lnTo>
                  <a:lnTo>
                    <a:pt x="52197" y="26670"/>
                  </a:lnTo>
                  <a:lnTo>
                    <a:pt x="50198" y="16341"/>
                  </a:lnTo>
                  <a:lnTo>
                    <a:pt x="44688" y="7858"/>
                  </a:lnTo>
                  <a:lnTo>
                    <a:pt x="36391" y="2113"/>
                  </a:lnTo>
                  <a:lnTo>
                    <a:pt x="26035" y="0"/>
                  </a:lnTo>
                  <a:close/>
                </a:path>
                <a:path w="365759" h="53339">
                  <a:moveTo>
                    <a:pt x="183134" y="0"/>
                  </a:moveTo>
                  <a:lnTo>
                    <a:pt x="172751" y="2113"/>
                  </a:lnTo>
                  <a:lnTo>
                    <a:pt x="164274" y="7858"/>
                  </a:lnTo>
                  <a:lnTo>
                    <a:pt x="158559" y="16341"/>
                  </a:lnTo>
                  <a:lnTo>
                    <a:pt x="156464" y="26670"/>
                  </a:lnTo>
                  <a:lnTo>
                    <a:pt x="158559" y="37212"/>
                  </a:lnTo>
                  <a:lnTo>
                    <a:pt x="164274" y="45672"/>
                  </a:lnTo>
                  <a:lnTo>
                    <a:pt x="172751" y="51298"/>
                  </a:lnTo>
                  <a:lnTo>
                    <a:pt x="183134" y="53340"/>
                  </a:lnTo>
                  <a:lnTo>
                    <a:pt x="193222" y="51298"/>
                  </a:lnTo>
                  <a:lnTo>
                    <a:pt x="201549" y="45672"/>
                  </a:lnTo>
                  <a:lnTo>
                    <a:pt x="207208" y="37212"/>
                  </a:lnTo>
                  <a:lnTo>
                    <a:pt x="209296" y="26670"/>
                  </a:lnTo>
                  <a:lnTo>
                    <a:pt x="207208" y="16341"/>
                  </a:lnTo>
                  <a:lnTo>
                    <a:pt x="201549" y="7858"/>
                  </a:lnTo>
                  <a:lnTo>
                    <a:pt x="193222" y="2113"/>
                  </a:lnTo>
                  <a:lnTo>
                    <a:pt x="183134" y="0"/>
                  </a:lnTo>
                  <a:close/>
                </a:path>
                <a:path w="365759" h="53339">
                  <a:moveTo>
                    <a:pt x="339725" y="0"/>
                  </a:moveTo>
                  <a:lnTo>
                    <a:pt x="329636" y="2113"/>
                  </a:lnTo>
                  <a:lnTo>
                    <a:pt x="321309" y="7858"/>
                  </a:lnTo>
                  <a:lnTo>
                    <a:pt x="315650" y="16341"/>
                  </a:lnTo>
                  <a:lnTo>
                    <a:pt x="313563" y="26670"/>
                  </a:lnTo>
                  <a:lnTo>
                    <a:pt x="315650" y="37212"/>
                  </a:lnTo>
                  <a:lnTo>
                    <a:pt x="321310" y="45672"/>
                  </a:lnTo>
                  <a:lnTo>
                    <a:pt x="329636" y="51298"/>
                  </a:lnTo>
                  <a:lnTo>
                    <a:pt x="339725" y="53340"/>
                  </a:lnTo>
                  <a:lnTo>
                    <a:pt x="349793" y="51298"/>
                  </a:lnTo>
                  <a:lnTo>
                    <a:pt x="358076" y="45672"/>
                  </a:lnTo>
                  <a:lnTo>
                    <a:pt x="363692" y="37212"/>
                  </a:lnTo>
                  <a:lnTo>
                    <a:pt x="365760" y="26670"/>
                  </a:lnTo>
                  <a:lnTo>
                    <a:pt x="363692" y="16341"/>
                  </a:lnTo>
                  <a:lnTo>
                    <a:pt x="358076" y="7858"/>
                  </a:lnTo>
                  <a:lnTo>
                    <a:pt x="349793" y="2113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0" name="object 180"/>
            <p:cNvSpPr/>
            <p:nvPr/>
          </p:nvSpPr>
          <p:spPr>
            <a:xfrm>
              <a:off x="6617207" y="5539739"/>
              <a:ext cx="365760" cy="53340"/>
            </a:xfrm>
            <a:custGeom>
              <a:avLst/>
              <a:gdLst/>
              <a:ahLst/>
              <a:cxnLst/>
              <a:rect l="l" t="t" r="r" b="b"/>
              <a:pathLst>
                <a:path w="365759" h="53339">
                  <a:moveTo>
                    <a:pt x="26035" y="0"/>
                  </a:moveTo>
                  <a:lnTo>
                    <a:pt x="36391" y="2113"/>
                  </a:lnTo>
                  <a:lnTo>
                    <a:pt x="44688" y="7858"/>
                  </a:lnTo>
                  <a:lnTo>
                    <a:pt x="50198" y="16341"/>
                  </a:lnTo>
                  <a:lnTo>
                    <a:pt x="52197" y="26670"/>
                  </a:lnTo>
                  <a:lnTo>
                    <a:pt x="50198" y="37212"/>
                  </a:lnTo>
                  <a:lnTo>
                    <a:pt x="44688" y="45672"/>
                  </a:lnTo>
                  <a:lnTo>
                    <a:pt x="36391" y="51298"/>
                  </a:lnTo>
                  <a:lnTo>
                    <a:pt x="26035" y="53340"/>
                  </a:lnTo>
                  <a:lnTo>
                    <a:pt x="15966" y="51298"/>
                  </a:lnTo>
                  <a:lnTo>
                    <a:pt x="7683" y="45672"/>
                  </a:lnTo>
                  <a:lnTo>
                    <a:pt x="2067" y="37212"/>
                  </a:lnTo>
                  <a:lnTo>
                    <a:pt x="0" y="26670"/>
                  </a:lnTo>
                  <a:lnTo>
                    <a:pt x="2067" y="16341"/>
                  </a:lnTo>
                  <a:lnTo>
                    <a:pt x="7683" y="7858"/>
                  </a:lnTo>
                  <a:lnTo>
                    <a:pt x="15966" y="2113"/>
                  </a:lnTo>
                  <a:lnTo>
                    <a:pt x="26035" y="0"/>
                  </a:lnTo>
                  <a:close/>
                </a:path>
                <a:path w="365759" h="53339">
                  <a:moveTo>
                    <a:pt x="183134" y="0"/>
                  </a:moveTo>
                  <a:lnTo>
                    <a:pt x="193222" y="2113"/>
                  </a:lnTo>
                  <a:lnTo>
                    <a:pt x="201549" y="7858"/>
                  </a:lnTo>
                  <a:lnTo>
                    <a:pt x="207208" y="16341"/>
                  </a:lnTo>
                  <a:lnTo>
                    <a:pt x="209296" y="26670"/>
                  </a:lnTo>
                  <a:lnTo>
                    <a:pt x="207208" y="37212"/>
                  </a:lnTo>
                  <a:lnTo>
                    <a:pt x="201549" y="45672"/>
                  </a:lnTo>
                  <a:lnTo>
                    <a:pt x="193222" y="51298"/>
                  </a:lnTo>
                  <a:lnTo>
                    <a:pt x="183134" y="53340"/>
                  </a:lnTo>
                  <a:lnTo>
                    <a:pt x="172751" y="51298"/>
                  </a:lnTo>
                  <a:lnTo>
                    <a:pt x="164274" y="45672"/>
                  </a:lnTo>
                  <a:lnTo>
                    <a:pt x="158559" y="37212"/>
                  </a:lnTo>
                  <a:lnTo>
                    <a:pt x="156464" y="26670"/>
                  </a:lnTo>
                  <a:lnTo>
                    <a:pt x="158559" y="16341"/>
                  </a:lnTo>
                  <a:lnTo>
                    <a:pt x="164274" y="7858"/>
                  </a:lnTo>
                  <a:lnTo>
                    <a:pt x="172751" y="2113"/>
                  </a:lnTo>
                  <a:lnTo>
                    <a:pt x="183134" y="0"/>
                  </a:lnTo>
                  <a:close/>
                </a:path>
                <a:path w="365759" h="53339">
                  <a:moveTo>
                    <a:pt x="339725" y="0"/>
                  </a:moveTo>
                  <a:lnTo>
                    <a:pt x="349793" y="2113"/>
                  </a:lnTo>
                  <a:lnTo>
                    <a:pt x="358076" y="7858"/>
                  </a:lnTo>
                  <a:lnTo>
                    <a:pt x="363692" y="16341"/>
                  </a:lnTo>
                  <a:lnTo>
                    <a:pt x="365760" y="26670"/>
                  </a:lnTo>
                  <a:lnTo>
                    <a:pt x="363692" y="37212"/>
                  </a:lnTo>
                  <a:lnTo>
                    <a:pt x="358076" y="45672"/>
                  </a:lnTo>
                  <a:lnTo>
                    <a:pt x="349793" y="51298"/>
                  </a:lnTo>
                  <a:lnTo>
                    <a:pt x="339725" y="53340"/>
                  </a:lnTo>
                  <a:lnTo>
                    <a:pt x="329636" y="51298"/>
                  </a:lnTo>
                  <a:lnTo>
                    <a:pt x="321310" y="45672"/>
                  </a:lnTo>
                  <a:lnTo>
                    <a:pt x="315650" y="37212"/>
                  </a:lnTo>
                  <a:lnTo>
                    <a:pt x="313563" y="26670"/>
                  </a:lnTo>
                  <a:lnTo>
                    <a:pt x="315650" y="16341"/>
                  </a:lnTo>
                  <a:lnTo>
                    <a:pt x="321309" y="7858"/>
                  </a:lnTo>
                  <a:lnTo>
                    <a:pt x="329636" y="2113"/>
                  </a:lnTo>
                  <a:lnTo>
                    <a:pt x="339725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81" name="object 181"/>
          <p:cNvGrpSpPr/>
          <p:nvPr/>
        </p:nvGrpSpPr>
        <p:grpSpPr>
          <a:xfrm>
            <a:off x="894308" y="1034669"/>
            <a:ext cx="7262495" cy="5142230"/>
            <a:chOff x="894308" y="1034669"/>
            <a:chExt cx="7262495" cy="5142230"/>
          </a:xfrm>
        </p:grpSpPr>
        <p:pic>
          <p:nvPicPr>
            <p:cNvPr id="182" name="object 182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826508" y="5332348"/>
              <a:ext cx="173862" cy="99313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4820411" y="5713348"/>
              <a:ext cx="175387" cy="100837"/>
            </a:xfrm>
            <a:prstGeom prst="rect">
              <a:avLst/>
            </a:prstGeom>
          </p:spPr>
        </p:pic>
        <p:pic>
          <p:nvPicPr>
            <p:cNvPr id="184" name="object 184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4820411" y="5471033"/>
              <a:ext cx="175387" cy="97789"/>
            </a:xfrm>
            <a:prstGeom prst="rect">
              <a:avLst/>
            </a:prstGeom>
          </p:spPr>
        </p:pic>
        <p:sp>
          <p:nvSpPr>
            <p:cNvPr id="185" name="object 185"/>
            <p:cNvSpPr/>
            <p:nvPr/>
          </p:nvSpPr>
          <p:spPr>
            <a:xfrm>
              <a:off x="1252727" y="5932932"/>
              <a:ext cx="6896100" cy="236220"/>
            </a:xfrm>
            <a:custGeom>
              <a:avLst/>
              <a:gdLst/>
              <a:ahLst/>
              <a:cxnLst/>
              <a:rect l="l" t="t" r="r" b="b"/>
              <a:pathLst>
                <a:path w="6896100" h="236220">
                  <a:moveTo>
                    <a:pt x="6778625" y="0"/>
                  </a:moveTo>
                  <a:lnTo>
                    <a:pt x="6778625" y="77685"/>
                  </a:lnTo>
                  <a:lnTo>
                    <a:pt x="0" y="77685"/>
                  </a:lnTo>
                  <a:lnTo>
                    <a:pt x="0" y="158534"/>
                  </a:lnTo>
                  <a:lnTo>
                    <a:pt x="6778625" y="158534"/>
                  </a:lnTo>
                  <a:lnTo>
                    <a:pt x="6778625" y="236220"/>
                  </a:lnTo>
                  <a:lnTo>
                    <a:pt x="6896100" y="117322"/>
                  </a:lnTo>
                  <a:lnTo>
                    <a:pt x="677862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252727" y="5932932"/>
              <a:ext cx="6896100" cy="236220"/>
            </a:xfrm>
            <a:custGeom>
              <a:avLst/>
              <a:gdLst/>
              <a:ahLst/>
              <a:cxnLst/>
              <a:rect l="l" t="t" r="r" b="b"/>
              <a:pathLst>
                <a:path w="6896100" h="236220">
                  <a:moveTo>
                    <a:pt x="6896100" y="117322"/>
                  </a:moveTo>
                  <a:lnTo>
                    <a:pt x="6778625" y="0"/>
                  </a:lnTo>
                  <a:lnTo>
                    <a:pt x="6778625" y="77685"/>
                  </a:lnTo>
                  <a:lnTo>
                    <a:pt x="0" y="77685"/>
                  </a:lnTo>
                  <a:lnTo>
                    <a:pt x="0" y="158534"/>
                  </a:lnTo>
                  <a:lnTo>
                    <a:pt x="6778625" y="158534"/>
                  </a:lnTo>
                  <a:lnTo>
                    <a:pt x="6778625" y="236220"/>
                  </a:lnTo>
                  <a:lnTo>
                    <a:pt x="6896100" y="117322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7" name="object 187"/>
            <p:cNvSpPr/>
            <p:nvPr/>
          </p:nvSpPr>
          <p:spPr>
            <a:xfrm>
              <a:off x="894308" y="1197736"/>
              <a:ext cx="2612390" cy="2458085"/>
            </a:xfrm>
            <a:custGeom>
              <a:avLst/>
              <a:gdLst/>
              <a:ahLst/>
              <a:cxnLst/>
              <a:rect l="l" t="t" r="r" b="b"/>
              <a:pathLst>
                <a:path w="2612390" h="2458085">
                  <a:moveTo>
                    <a:pt x="1246149" y="61341"/>
                  </a:moveTo>
                  <a:lnTo>
                    <a:pt x="1234986" y="56769"/>
                  </a:lnTo>
                  <a:lnTo>
                    <a:pt x="1096416" y="0"/>
                  </a:lnTo>
                  <a:lnTo>
                    <a:pt x="1100785" y="58547"/>
                  </a:lnTo>
                  <a:lnTo>
                    <a:pt x="1041806" y="67945"/>
                  </a:lnTo>
                  <a:lnTo>
                    <a:pt x="984275" y="81280"/>
                  </a:lnTo>
                  <a:lnTo>
                    <a:pt x="927379" y="97536"/>
                  </a:lnTo>
                  <a:lnTo>
                    <a:pt x="870864" y="116840"/>
                  </a:lnTo>
                  <a:lnTo>
                    <a:pt x="815365" y="138811"/>
                  </a:lnTo>
                  <a:lnTo>
                    <a:pt x="760628" y="163576"/>
                  </a:lnTo>
                  <a:lnTo>
                    <a:pt x="706907" y="190754"/>
                  </a:lnTo>
                  <a:lnTo>
                    <a:pt x="654329" y="220599"/>
                  </a:lnTo>
                  <a:lnTo>
                    <a:pt x="602894" y="252730"/>
                  </a:lnTo>
                  <a:lnTo>
                    <a:pt x="528091" y="305181"/>
                  </a:lnTo>
                  <a:lnTo>
                    <a:pt x="480212" y="342773"/>
                  </a:lnTo>
                  <a:lnTo>
                    <a:pt x="433857" y="382270"/>
                  </a:lnTo>
                  <a:lnTo>
                    <a:pt x="389280" y="423672"/>
                  </a:lnTo>
                  <a:lnTo>
                    <a:pt x="346481" y="466852"/>
                  </a:lnTo>
                  <a:lnTo>
                    <a:pt x="305587" y="511683"/>
                  </a:lnTo>
                  <a:lnTo>
                    <a:pt x="266827" y="558038"/>
                  </a:lnTo>
                  <a:lnTo>
                    <a:pt x="230251" y="605663"/>
                  </a:lnTo>
                  <a:lnTo>
                    <a:pt x="195884" y="654812"/>
                  </a:lnTo>
                  <a:lnTo>
                    <a:pt x="163817" y="705231"/>
                  </a:lnTo>
                  <a:lnTo>
                    <a:pt x="134340" y="756666"/>
                  </a:lnTo>
                  <a:lnTo>
                    <a:pt x="107467" y="809117"/>
                  </a:lnTo>
                  <a:lnTo>
                    <a:pt x="83261" y="862584"/>
                  </a:lnTo>
                  <a:lnTo>
                    <a:pt x="61950" y="916813"/>
                  </a:lnTo>
                  <a:lnTo>
                    <a:pt x="43611" y="971677"/>
                  </a:lnTo>
                  <a:lnTo>
                    <a:pt x="28270" y="1027176"/>
                  </a:lnTo>
                  <a:lnTo>
                    <a:pt x="16205" y="1083056"/>
                  </a:lnTo>
                  <a:lnTo>
                    <a:pt x="7416" y="1139444"/>
                  </a:lnTo>
                  <a:lnTo>
                    <a:pt x="2108" y="1195959"/>
                  </a:lnTo>
                  <a:lnTo>
                    <a:pt x="12" y="1251712"/>
                  </a:lnTo>
                  <a:lnTo>
                    <a:pt x="0" y="1252220"/>
                  </a:lnTo>
                  <a:lnTo>
                    <a:pt x="457" y="1279271"/>
                  </a:lnTo>
                  <a:lnTo>
                    <a:pt x="4178" y="1337310"/>
                  </a:lnTo>
                  <a:lnTo>
                    <a:pt x="11252" y="1393825"/>
                  </a:lnTo>
                  <a:lnTo>
                    <a:pt x="21704" y="1449959"/>
                  </a:lnTo>
                  <a:lnTo>
                    <a:pt x="35433" y="1505712"/>
                  </a:lnTo>
                  <a:lnTo>
                    <a:pt x="52336" y="1560957"/>
                  </a:lnTo>
                  <a:lnTo>
                    <a:pt x="72212" y="1615440"/>
                  </a:lnTo>
                  <a:lnTo>
                    <a:pt x="94970" y="1669288"/>
                  </a:lnTo>
                  <a:lnTo>
                    <a:pt x="120434" y="1722247"/>
                  </a:lnTo>
                  <a:lnTo>
                    <a:pt x="148691" y="1774317"/>
                  </a:lnTo>
                  <a:lnTo>
                    <a:pt x="179425" y="1825244"/>
                  </a:lnTo>
                  <a:lnTo>
                    <a:pt x="212636" y="1875028"/>
                  </a:lnTo>
                  <a:lnTo>
                    <a:pt x="266827" y="1947291"/>
                  </a:lnTo>
                  <a:lnTo>
                    <a:pt x="305612" y="1993646"/>
                  </a:lnTo>
                  <a:lnTo>
                    <a:pt x="346430" y="2038477"/>
                  </a:lnTo>
                  <a:lnTo>
                    <a:pt x="389280" y="2081530"/>
                  </a:lnTo>
                  <a:lnTo>
                    <a:pt x="433730" y="2122932"/>
                  </a:lnTo>
                  <a:lnTo>
                    <a:pt x="480085" y="2162429"/>
                  </a:lnTo>
                  <a:lnTo>
                    <a:pt x="527837" y="2200021"/>
                  </a:lnTo>
                  <a:lnTo>
                    <a:pt x="577113" y="2235454"/>
                  </a:lnTo>
                  <a:lnTo>
                    <a:pt x="627913" y="2268601"/>
                  </a:lnTo>
                  <a:lnTo>
                    <a:pt x="679856" y="2299589"/>
                  </a:lnTo>
                  <a:lnTo>
                    <a:pt x="733056" y="2328037"/>
                  </a:lnTo>
                  <a:lnTo>
                    <a:pt x="787298" y="2354084"/>
                  </a:lnTo>
                  <a:lnTo>
                    <a:pt x="842289" y="2377313"/>
                  </a:lnTo>
                  <a:lnTo>
                    <a:pt x="898296" y="2398014"/>
                  </a:lnTo>
                  <a:lnTo>
                    <a:pt x="954811" y="2415667"/>
                  </a:lnTo>
                  <a:lnTo>
                    <a:pt x="1012215" y="2430526"/>
                  </a:lnTo>
                  <a:lnTo>
                    <a:pt x="1069873" y="2442210"/>
                  </a:lnTo>
                  <a:lnTo>
                    <a:pt x="1128039" y="2450592"/>
                  </a:lnTo>
                  <a:lnTo>
                    <a:pt x="1186332" y="2455799"/>
                  </a:lnTo>
                  <a:lnTo>
                    <a:pt x="1244371" y="2457577"/>
                  </a:lnTo>
                  <a:lnTo>
                    <a:pt x="1244485" y="2450592"/>
                  </a:lnTo>
                  <a:lnTo>
                    <a:pt x="1244549" y="2446909"/>
                  </a:lnTo>
                  <a:lnTo>
                    <a:pt x="1244638" y="2442210"/>
                  </a:lnTo>
                  <a:lnTo>
                    <a:pt x="1244727" y="2436749"/>
                  </a:lnTo>
                  <a:lnTo>
                    <a:pt x="1244841" y="2430526"/>
                  </a:lnTo>
                  <a:lnTo>
                    <a:pt x="1244879" y="2428621"/>
                  </a:lnTo>
                  <a:lnTo>
                    <a:pt x="1216050" y="2428113"/>
                  </a:lnTo>
                  <a:lnTo>
                    <a:pt x="1187602" y="2426970"/>
                  </a:lnTo>
                  <a:lnTo>
                    <a:pt x="1130960" y="2421890"/>
                  </a:lnTo>
                  <a:lnTo>
                    <a:pt x="1074572" y="2413508"/>
                  </a:lnTo>
                  <a:lnTo>
                    <a:pt x="1018311" y="2402205"/>
                  </a:lnTo>
                  <a:lnTo>
                    <a:pt x="962558" y="2387854"/>
                  </a:lnTo>
                  <a:lnTo>
                    <a:pt x="907313" y="2370455"/>
                  </a:lnTo>
                  <a:lnTo>
                    <a:pt x="852703" y="2350389"/>
                  </a:lnTo>
                  <a:lnTo>
                    <a:pt x="798855" y="2327529"/>
                  </a:lnTo>
                  <a:lnTo>
                    <a:pt x="745756" y="2302129"/>
                  </a:lnTo>
                  <a:lnTo>
                    <a:pt x="693826" y="2274189"/>
                  </a:lnTo>
                  <a:lnTo>
                    <a:pt x="642899" y="2243836"/>
                  </a:lnTo>
                  <a:lnTo>
                    <a:pt x="593242" y="2211324"/>
                  </a:lnTo>
                  <a:lnTo>
                    <a:pt x="544855" y="2176399"/>
                  </a:lnTo>
                  <a:lnTo>
                    <a:pt x="497992" y="2139696"/>
                  </a:lnTo>
                  <a:lnTo>
                    <a:pt x="452653" y="2100961"/>
                  </a:lnTo>
                  <a:lnTo>
                    <a:pt x="408965" y="2060321"/>
                  </a:lnTo>
                  <a:lnTo>
                    <a:pt x="366979" y="2018030"/>
                  </a:lnTo>
                  <a:lnTo>
                    <a:pt x="327025" y="1974215"/>
                  </a:lnTo>
                  <a:lnTo>
                    <a:pt x="289039" y="1928749"/>
                  </a:lnTo>
                  <a:lnTo>
                    <a:pt x="253225" y="1881886"/>
                  </a:lnTo>
                  <a:lnTo>
                    <a:pt x="219697" y="1833880"/>
                  </a:lnTo>
                  <a:lnTo>
                    <a:pt x="188442" y="1784604"/>
                  </a:lnTo>
                  <a:lnTo>
                    <a:pt x="159499" y="1734312"/>
                  </a:lnTo>
                  <a:lnTo>
                    <a:pt x="133248" y="1683004"/>
                  </a:lnTo>
                  <a:lnTo>
                    <a:pt x="109740" y="1630934"/>
                  </a:lnTo>
                  <a:lnTo>
                    <a:pt x="88963" y="1578102"/>
                  </a:lnTo>
                  <a:lnTo>
                    <a:pt x="71120" y="1524635"/>
                  </a:lnTo>
                  <a:lnTo>
                    <a:pt x="56197" y="1470533"/>
                  </a:lnTo>
                  <a:lnTo>
                    <a:pt x="44475" y="1416177"/>
                  </a:lnTo>
                  <a:lnTo>
                    <a:pt x="35953" y="1361567"/>
                  </a:lnTo>
                  <a:lnTo>
                    <a:pt x="30708" y="1306703"/>
                  </a:lnTo>
                  <a:lnTo>
                    <a:pt x="28943" y="1252220"/>
                  </a:lnTo>
                  <a:lnTo>
                    <a:pt x="28943" y="1251712"/>
                  </a:lnTo>
                  <a:lnTo>
                    <a:pt x="31026" y="1197356"/>
                  </a:lnTo>
                  <a:lnTo>
                    <a:pt x="36195" y="1142619"/>
                  </a:lnTo>
                  <a:lnTo>
                    <a:pt x="44742" y="1088009"/>
                  </a:lnTo>
                  <a:lnTo>
                    <a:pt x="56489" y="1033526"/>
                  </a:lnTo>
                  <a:lnTo>
                    <a:pt x="71437" y="979678"/>
                  </a:lnTo>
                  <a:lnTo>
                    <a:pt x="89293" y="926338"/>
                  </a:lnTo>
                  <a:lnTo>
                    <a:pt x="110083" y="873506"/>
                  </a:lnTo>
                  <a:lnTo>
                    <a:pt x="133692" y="821436"/>
                  </a:lnTo>
                  <a:lnTo>
                    <a:pt x="159969" y="770128"/>
                  </a:lnTo>
                  <a:lnTo>
                    <a:pt x="188785" y="719836"/>
                  </a:lnTo>
                  <a:lnTo>
                    <a:pt x="220154" y="670560"/>
                  </a:lnTo>
                  <a:lnTo>
                    <a:pt x="253796" y="622554"/>
                  </a:lnTo>
                  <a:lnTo>
                    <a:pt x="289801" y="575691"/>
                  </a:lnTo>
                  <a:lnTo>
                    <a:pt x="327812" y="530225"/>
                  </a:lnTo>
                  <a:lnTo>
                    <a:pt x="367880" y="486283"/>
                  </a:lnTo>
                  <a:lnTo>
                    <a:pt x="409854" y="444119"/>
                  </a:lnTo>
                  <a:lnTo>
                    <a:pt x="453669" y="403479"/>
                  </a:lnTo>
                  <a:lnTo>
                    <a:pt x="499008" y="364871"/>
                  </a:lnTo>
                  <a:lnTo>
                    <a:pt x="545998" y="327914"/>
                  </a:lnTo>
                  <a:lnTo>
                    <a:pt x="594385" y="293243"/>
                  </a:lnTo>
                  <a:lnTo>
                    <a:pt x="644042" y="260731"/>
                  </a:lnTo>
                  <a:lnTo>
                    <a:pt x="694969" y="230505"/>
                  </a:lnTo>
                  <a:lnTo>
                    <a:pt x="747039" y="202565"/>
                  </a:lnTo>
                  <a:lnTo>
                    <a:pt x="800125" y="177038"/>
                  </a:lnTo>
                  <a:lnTo>
                    <a:pt x="853973" y="154305"/>
                  </a:lnTo>
                  <a:lnTo>
                    <a:pt x="908710" y="134112"/>
                  </a:lnTo>
                  <a:lnTo>
                    <a:pt x="963650" y="116840"/>
                  </a:lnTo>
                  <a:lnTo>
                    <a:pt x="1019962" y="102362"/>
                  </a:lnTo>
                  <a:lnTo>
                    <a:pt x="1076223" y="90932"/>
                  </a:lnTo>
                  <a:lnTo>
                    <a:pt x="1102944" y="87452"/>
                  </a:lnTo>
                  <a:lnTo>
                    <a:pt x="1107173" y="143891"/>
                  </a:lnTo>
                  <a:lnTo>
                    <a:pt x="1107211" y="144399"/>
                  </a:lnTo>
                  <a:lnTo>
                    <a:pt x="1246149" y="61341"/>
                  </a:lnTo>
                  <a:close/>
                </a:path>
                <a:path w="2612390" h="2458085">
                  <a:moveTo>
                    <a:pt x="1629816" y="1026922"/>
                  </a:moveTo>
                  <a:lnTo>
                    <a:pt x="1604200" y="1002538"/>
                  </a:lnTo>
                  <a:lnTo>
                    <a:pt x="1512722" y="915416"/>
                  </a:lnTo>
                  <a:lnTo>
                    <a:pt x="1512544" y="915416"/>
                  </a:lnTo>
                  <a:lnTo>
                    <a:pt x="1495577" y="970610"/>
                  </a:lnTo>
                  <a:lnTo>
                    <a:pt x="1225956" y="887730"/>
                  </a:lnTo>
                  <a:lnTo>
                    <a:pt x="1221320" y="903020"/>
                  </a:lnTo>
                  <a:lnTo>
                    <a:pt x="1217193" y="887603"/>
                  </a:lnTo>
                  <a:lnTo>
                    <a:pt x="882599" y="975982"/>
                  </a:lnTo>
                  <a:lnTo>
                    <a:pt x="867816" y="919988"/>
                  </a:lnTo>
                  <a:lnTo>
                    <a:pt x="746277" y="1026922"/>
                  </a:lnTo>
                  <a:lnTo>
                    <a:pt x="904773" y="1059942"/>
                  </a:lnTo>
                  <a:lnTo>
                    <a:pt x="890981" y="1007745"/>
                  </a:lnTo>
                  <a:lnTo>
                    <a:pt x="890003" y="1004036"/>
                  </a:lnTo>
                  <a:lnTo>
                    <a:pt x="1221079" y="916495"/>
                  </a:lnTo>
                  <a:lnTo>
                    <a:pt x="1487055" y="998283"/>
                  </a:lnTo>
                  <a:lnTo>
                    <a:pt x="1470050" y="1053592"/>
                  </a:lnTo>
                  <a:lnTo>
                    <a:pt x="1629816" y="1026922"/>
                  </a:lnTo>
                  <a:close/>
                </a:path>
                <a:path w="2612390" h="2458085">
                  <a:moveTo>
                    <a:pt x="1647469" y="1491234"/>
                  </a:moveTo>
                  <a:lnTo>
                    <a:pt x="1637690" y="1464056"/>
                  </a:lnTo>
                  <a:lnTo>
                    <a:pt x="1312252" y="1579245"/>
                  </a:lnTo>
                  <a:lnTo>
                    <a:pt x="1292885" y="1524635"/>
                  </a:lnTo>
                  <a:lnTo>
                    <a:pt x="1180668" y="1641030"/>
                  </a:lnTo>
                  <a:lnTo>
                    <a:pt x="1153642" y="1614297"/>
                  </a:lnTo>
                  <a:lnTo>
                    <a:pt x="1065682" y="1527302"/>
                  </a:lnTo>
                  <a:lnTo>
                    <a:pt x="1047673" y="1582216"/>
                  </a:lnTo>
                  <a:lnTo>
                    <a:pt x="686841" y="1463929"/>
                  </a:lnTo>
                  <a:lnTo>
                    <a:pt x="677697" y="1491361"/>
                  </a:lnTo>
                  <a:lnTo>
                    <a:pt x="1038644" y="1609763"/>
                  </a:lnTo>
                  <a:lnTo>
                    <a:pt x="1020597" y="1664843"/>
                  </a:lnTo>
                  <a:lnTo>
                    <a:pt x="1180680" y="1641106"/>
                  </a:lnTo>
                  <a:lnTo>
                    <a:pt x="1341272" y="1661033"/>
                  </a:lnTo>
                  <a:lnTo>
                    <a:pt x="1323644" y="1611376"/>
                  </a:lnTo>
                  <a:lnTo>
                    <a:pt x="1321930" y="1606537"/>
                  </a:lnTo>
                  <a:lnTo>
                    <a:pt x="1647469" y="1491234"/>
                  </a:lnTo>
                  <a:close/>
                </a:path>
                <a:path w="2612390" h="2458085">
                  <a:moveTo>
                    <a:pt x="1680616" y="2217166"/>
                  </a:moveTo>
                  <a:lnTo>
                    <a:pt x="1660042" y="2199513"/>
                  </a:lnTo>
                  <a:lnTo>
                    <a:pt x="1557807" y="2111756"/>
                  </a:lnTo>
                  <a:lnTo>
                    <a:pt x="1543735" y="2167928"/>
                  </a:lnTo>
                  <a:lnTo>
                    <a:pt x="1184173" y="2077720"/>
                  </a:lnTo>
                  <a:lnTo>
                    <a:pt x="1177061" y="2105914"/>
                  </a:lnTo>
                  <a:lnTo>
                    <a:pt x="1536712" y="2195982"/>
                  </a:lnTo>
                  <a:lnTo>
                    <a:pt x="1522628" y="2252218"/>
                  </a:lnTo>
                  <a:lnTo>
                    <a:pt x="1680616" y="2217166"/>
                  </a:lnTo>
                  <a:close/>
                </a:path>
                <a:path w="2612390" h="2458085">
                  <a:moveTo>
                    <a:pt x="2602763" y="1027176"/>
                  </a:moveTo>
                  <a:lnTo>
                    <a:pt x="2570429" y="956818"/>
                  </a:lnTo>
                  <a:lnTo>
                    <a:pt x="2535199" y="880110"/>
                  </a:lnTo>
                  <a:lnTo>
                    <a:pt x="2498928" y="925207"/>
                  </a:lnTo>
                  <a:lnTo>
                    <a:pt x="1691030" y="276098"/>
                  </a:lnTo>
                  <a:lnTo>
                    <a:pt x="1682089" y="287299"/>
                  </a:lnTo>
                  <a:lnTo>
                    <a:pt x="1677314" y="273812"/>
                  </a:lnTo>
                  <a:lnTo>
                    <a:pt x="1353324" y="388886"/>
                  </a:lnTo>
                  <a:lnTo>
                    <a:pt x="1333906" y="334264"/>
                  </a:lnTo>
                  <a:lnTo>
                    <a:pt x="1221765" y="450850"/>
                  </a:lnTo>
                  <a:lnTo>
                    <a:pt x="1382420" y="470662"/>
                  </a:lnTo>
                  <a:lnTo>
                    <a:pt x="1364754" y="421005"/>
                  </a:lnTo>
                  <a:lnTo>
                    <a:pt x="1363027" y="416166"/>
                  </a:lnTo>
                  <a:lnTo>
                    <a:pt x="1679244" y="303733"/>
                  </a:lnTo>
                  <a:lnTo>
                    <a:pt x="2480830" y="947737"/>
                  </a:lnTo>
                  <a:lnTo>
                    <a:pt x="2444521" y="992886"/>
                  </a:lnTo>
                  <a:lnTo>
                    <a:pt x="2602763" y="1027176"/>
                  </a:lnTo>
                  <a:close/>
                </a:path>
                <a:path w="2612390" h="2458085">
                  <a:moveTo>
                    <a:pt x="2611780" y="1488948"/>
                  </a:moveTo>
                  <a:lnTo>
                    <a:pt x="2593746" y="1466342"/>
                  </a:lnTo>
                  <a:lnTo>
                    <a:pt x="1785835" y="2115451"/>
                  </a:lnTo>
                  <a:lnTo>
                    <a:pt x="1749577" y="2070354"/>
                  </a:lnTo>
                  <a:lnTo>
                    <a:pt x="1682013" y="2217420"/>
                  </a:lnTo>
                  <a:lnTo>
                    <a:pt x="1840255" y="2183130"/>
                  </a:lnTo>
                  <a:lnTo>
                    <a:pt x="1811248" y="2147062"/>
                  </a:lnTo>
                  <a:lnTo>
                    <a:pt x="1803933" y="2137981"/>
                  </a:lnTo>
                  <a:lnTo>
                    <a:pt x="2611780" y="14889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8" name="object 188"/>
            <p:cNvSpPr/>
            <p:nvPr/>
          </p:nvSpPr>
          <p:spPr>
            <a:xfrm>
              <a:off x="2154174" y="1049274"/>
              <a:ext cx="844550" cy="422275"/>
            </a:xfrm>
            <a:custGeom>
              <a:avLst/>
              <a:gdLst/>
              <a:ahLst/>
              <a:cxnLst/>
              <a:rect l="l" t="t" r="r" b="b"/>
              <a:pathLst>
                <a:path w="844550" h="422275">
                  <a:moveTo>
                    <a:pt x="844296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844296" y="422148"/>
                  </a:lnTo>
                  <a:lnTo>
                    <a:pt x="844296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9" name="object 189"/>
            <p:cNvSpPr/>
            <p:nvPr/>
          </p:nvSpPr>
          <p:spPr>
            <a:xfrm>
              <a:off x="2154174" y="1049274"/>
              <a:ext cx="844550" cy="422275"/>
            </a:xfrm>
            <a:custGeom>
              <a:avLst/>
              <a:gdLst/>
              <a:ahLst/>
              <a:cxnLst/>
              <a:rect l="l" t="t" r="r" b="b"/>
              <a:pathLst>
                <a:path w="844550" h="422275">
                  <a:moveTo>
                    <a:pt x="0" y="422148"/>
                  </a:moveTo>
                  <a:lnTo>
                    <a:pt x="844296" y="422148"/>
                  </a:lnTo>
                  <a:lnTo>
                    <a:pt x="844296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90" name="object 190"/>
          <p:cNvSpPr txBox="1"/>
          <p:nvPr/>
        </p:nvSpPr>
        <p:spPr>
          <a:xfrm>
            <a:off x="8210168" y="5928766"/>
            <a:ext cx="41465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latin typeface="Arial MT"/>
                <a:cs typeface="Arial MT"/>
              </a:rPr>
              <a:t>Time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2160777" y="978789"/>
            <a:ext cx="8039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035"/>
              </a:lnSpc>
              <a:spcBef>
                <a:spcPts val="100"/>
              </a:spcBef>
            </a:pPr>
            <a:r>
              <a:rPr sz="2700" baseline="-30864" dirty="0">
                <a:latin typeface="Arial MT"/>
                <a:cs typeface="Arial MT"/>
              </a:rPr>
              <a:t>A</a:t>
            </a:r>
            <a:r>
              <a:rPr sz="2700" spc="75" baseline="-3086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x/1111</a:t>
            </a:r>
            <a:endParaRPr sz="1400" dirty="0">
              <a:latin typeface="Arial MT"/>
              <a:cs typeface="Arial MT"/>
            </a:endParaRPr>
          </a:p>
          <a:p>
            <a:pPr marL="260350">
              <a:lnSpc>
                <a:spcPts val="1555"/>
              </a:lnSpc>
            </a:pPr>
            <a:r>
              <a:rPr sz="1400" spc="-10" dirty="0">
                <a:latin typeface="Arial MT"/>
                <a:cs typeface="Arial MT"/>
              </a:rPr>
              <a:t>y/1111</a:t>
            </a:r>
            <a:endParaRPr sz="1400" dirty="0">
              <a:latin typeface="Arial MT"/>
              <a:cs typeface="Arial MT"/>
            </a:endParaRPr>
          </a:p>
        </p:txBody>
      </p:sp>
      <p:grpSp>
        <p:nvGrpSpPr>
          <p:cNvPr id="192" name="object 192"/>
          <p:cNvGrpSpPr/>
          <p:nvPr/>
        </p:nvGrpSpPr>
        <p:grpSpPr>
          <a:xfrm>
            <a:off x="1677797" y="1648841"/>
            <a:ext cx="875030" cy="451484"/>
            <a:chOff x="1677797" y="1648841"/>
            <a:chExt cx="875030" cy="451484"/>
          </a:xfrm>
        </p:grpSpPr>
        <p:sp>
          <p:nvSpPr>
            <p:cNvPr id="193" name="object 193"/>
            <p:cNvSpPr/>
            <p:nvPr/>
          </p:nvSpPr>
          <p:spPr>
            <a:xfrm>
              <a:off x="1692402" y="1663446"/>
              <a:ext cx="845819" cy="422275"/>
            </a:xfrm>
            <a:custGeom>
              <a:avLst/>
              <a:gdLst/>
              <a:ahLst/>
              <a:cxnLst/>
              <a:rect l="l" t="t" r="r" b="b"/>
              <a:pathLst>
                <a:path w="845819" h="422275">
                  <a:moveTo>
                    <a:pt x="845819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845819" y="422148"/>
                  </a:lnTo>
                  <a:lnTo>
                    <a:pt x="845819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4" name="object 194"/>
            <p:cNvSpPr/>
            <p:nvPr/>
          </p:nvSpPr>
          <p:spPr>
            <a:xfrm>
              <a:off x="1692402" y="1663446"/>
              <a:ext cx="845819" cy="422275"/>
            </a:xfrm>
            <a:custGeom>
              <a:avLst/>
              <a:gdLst/>
              <a:ahLst/>
              <a:cxnLst/>
              <a:rect l="l" t="t" r="r" b="b"/>
              <a:pathLst>
                <a:path w="845819" h="422275">
                  <a:moveTo>
                    <a:pt x="0" y="422148"/>
                  </a:moveTo>
                  <a:lnTo>
                    <a:pt x="845819" y="422148"/>
                  </a:lnTo>
                  <a:lnTo>
                    <a:pt x="845819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95" name="object 195"/>
          <p:cNvSpPr txBox="1"/>
          <p:nvPr/>
        </p:nvSpPr>
        <p:spPr>
          <a:xfrm>
            <a:off x="1712848" y="1593341"/>
            <a:ext cx="792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700" baseline="-30864" dirty="0">
                <a:latin typeface="Arial MT"/>
                <a:cs typeface="Arial MT"/>
              </a:rPr>
              <a:t>B</a:t>
            </a:r>
            <a:r>
              <a:rPr sz="2700" spc="60" baseline="-3086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x/1110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1960752" y="1835912"/>
            <a:ext cx="5327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Arial MT"/>
                <a:cs typeface="Arial MT"/>
              </a:rPr>
              <a:t>y/0011</a:t>
            </a:r>
            <a:endParaRPr sz="1400" dirty="0">
              <a:latin typeface="Arial MT"/>
              <a:cs typeface="Arial MT"/>
            </a:endParaRPr>
          </a:p>
        </p:txBody>
      </p:sp>
      <p:grpSp>
        <p:nvGrpSpPr>
          <p:cNvPr id="197" name="object 197"/>
          <p:cNvGrpSpPr/>
          <p:nvPr/>
        </p:nvGrpSpPr>
        <p:grpSpPr>
          <a:xfrm>
            <a:off x="1139825" y="2224913"/>
            <a:ext cx="1835150" cy="451484"/>
            <a:chOff x="1139825" y="2224913"/>
            <a:chExt cx="1835150" cy="451484"/>
          </a:xfrm>
        </p:grpSpPr>
        <p:sp>
          <p:nvSpPr>
            <p:cNvPr id="198" name="object 198"/>
            <p:cNvSpPr/>
            <p:nvPr/>
          </p:nvSpPr>
          <p:spPr>
            <a:xfrm>
              <a:off x="1154429" y="2239518"/>
              <a:ext cx="844550" cy="422275"/>
            </a:xfrm>
            <a:custGeom>
              <a:avLst/>
              <a:gdLst/>
              <a:ahLst/>
              <a:cxnLst/>
              <a:rect l="l" t="t" r="r" b="b"/>
              <a:pathLst>
                <a:path w="844550" h="422275">
                  <a:moveTo>
                    <a:pt x="844295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844295" y="422148"/>
                  </a:lnTo>
                  <a:lnTo>
                    <a:pt x="84429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9" name="object 199"/>
            <p:cNvSpPr/>
            <p:nvPr/>
          </p:nvSpPr>
          <p:spPr>
            <a:xfrm>
              <a:off x="1154429" y="2239518"/>
              <a:ext cx="844550" cy="422275"/>
            </a:xfrm>
            <a:custGeom>
              <a:avLst/>
              <a:gdLst/>
              <a:ahLst/>
              <a:cxnLst/>
              <a:rect l="l" t="t" r="r" b="b"/>
              <a:pathLst>
                <a:path w="844550" h="422275">
                  <a:moveTo>
                    <a:pt x="0" y="422148"/>
                  </a:moveTo>
                  <a:lnTo>
                    <a:pt x="844295" y="422148"/>
                  </a:lnTo>
                  <a:lnTo>
                    <a:pt x="844295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0" name="object 200"/>
            <p:cNvSpPr/>
            <p:nvPr/>
          </p:nvSpPr>
          <p:spPr>
            <a:xfrm>
              <a:off x="2116074" y="2239518"/>
              <a:ext cx="844550" cy="422275"/>
            </a:xfrm>
            <a:custGeom>
              <a:avLst/>
              <a:gdLst/>
              <a:ahLst/>
              <a:cxnLst/>
              <a:rect l="l" t="t" r="r" b="b"/>
              <a:pathLst>
                <a:path w="844550" h="422275">
                  <a:moveTo>
                    <a:pt x="844296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844296" y="422148"/>
                  </a:lnTo>
                  <a:lnTo>
                    <a:pt x="844296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1" name="object 201"/>
            <p:cNvSpPr/>
            <p:nvPr/>
          </p:nvSpPr>
          <p:spPr>
            <a:xfrm>
              <a:off x="2116074" y="2239518"/>
              <a:ext cx="844550" cy="422275"/>
            </a:xfrm>
            <a:custGeom>
              <a:avLst/>
              <a:gdLst/>
              <a:ahLst/>
              <a:cxnLst/>
              <a:rect l="l" t="t" r="r" b="b"/>
              <a:pathLst>
                <a:path w="844550" h="422275">
                  <a:moveTo>
                    <a:pt x="0" y="422148"/>
                  </a:moveTo>
                  <a:lnTo>
                    <a:pt x="844296" y="422148"/>
                  </a:lnTo>
                  <a:lnTo>
                    <a:pt x="844296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02" name="object 202"/>
          <p:cNvSpPr txBox="1"/>
          <p:nvPr/>
        </p:nvSpPr>
        <p:spPr>
          <a:xfrm>
            <a:off x="1149197" y="2169667"/>
            <a:ext cx="1817370" cy="481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035"/>
              </a:lnSpc>
              <a:spcBef>
                <a:spcPts val="100"/>
              </a:spcBef>
              <a:tabLst>
                <a:tab pos="1010919" algn="l"/>
              </a:tabLst>
            </a:pPr>
            <a:r>
              <a:rPr sz="2700" baseline="-30864" dirty="0">
                <a:latin typeface="Arial MT"/>
                <a:cs typeface="Arial MT"/>
              </a:rPr>
              <a:t>C</a:t>
            </a:r>
            <a:r>
              <a:rPr sz="2700" spc="-97" baseline="-3086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x/1000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2700" baseline="-30864" dirty="0">
                <a:latin typeface="Arial MT"/>
                <a:cs typeface="Arial MT"/>
              </a:rPr>
              <a:t>D</a:t>
            </a:r>
            <a:r>
              <a:rPr sz="2700" spc="-97" baseline="-3086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x/0110</a:t>
            </a:r>
            <a:endParaRPr sz="1400" dirty="0">
              <a:latin typeface="Arial MT"/>
              <a:cs typeface="Arial MT"/>
            </a:endParaRPr>
          </a:p>
          <a:p>
            <a:pPr marL="273050">
              <a:lnSpc>
                <a:spcPts val="1555"/>
              </a:lnSpc>
              <a:tabLst>
                <a:tab pos="1233805" algn="l"/>
              </a:tabLst>
            </a:pPr>
            <a:r>
              <a:rPr sz="1400" spc="-10" dirty="0">
                <a:latin typeface="Arial MT"/>
                <a:cs typeface="Arial MT"/>
              </a:rPr>
              <a:t>y/0010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10" dirty="0">
                <a:latin typeface="Arial MT"/>
                <a:cs typeface="Arial MT"/>
              </a:rPr>
              <a:t>y/0001</a:t>
            </a:r>
            <a:endParaRPr sz="1400" dirty="0">
              <a:latin typeface="Arial MT"/>
              <a:cs typeface="Arial MT"/>
            </a:endParaRPr>
          </a:p>
        </p:txBody>
      </p:sp>
      <p:grpSp>
        <p:nvGrpSpPr>
          <p:cNvPr id="203" name="object 203"/>
          <p:cNvGrpSpPr/>
          <p:nvPr/>
        </p:nvGrpSpPr>
        <p:grpSpPr>
          <a:xfrm>
            <a:off x="3060064" y="2224913"/>
            <a:ext cx="873760" cy="451484"/>
            <a:chOff x="3060064" y="2224913"/>
            <a:chExt cx="873760" cy="451484"/>
          </a:xfrm>
        </p:grpSpPr>
        <p:sp>
          <p:nvSpPr>
            <p:cNvPr id="204" name="object 204"/>
            <p:cNvSpPr/>
            <p:nvPr/>
          </p:nvSpPr>
          <p:spPr>
            <a:xfrm>
              <a:off x="3074669" y="2239518"/>
              <a:ext cx="844550" cy="422275"/>
            </a:xfrm>
            <a:custGeom>
              <a:avLst/>
              <a:gdLst/>
              <a:ahLst/>
              <a:cxnLst/>
              <a:rect l="l" t="t" r="r" b="b"/>
              <a:pathLst>
                <a:path w="844550" h="422275">
                  <a:moveTo>
                    <a:pt x="844295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844295" y="422148"/>
                  </a:lnTo>
                  <a:lnTo>
                    <a:pt x="84429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074669" y="2239518"/>
              <a:ext cx="844550" cy="422275"/>
            </a:xfrm>
            <a:custGeom>
              <a:avLst/>
              <a:gdLst/>
              <a:ahLst/>
              <a:cxnLst/>
              <a:rect l="l" t="t" r="r" b="b"/>
              <a:pathLst>
                <a:path w="844550" h="422275">
                  <a:moveTo>
                    <a:pt x="0" y="422148"/>
                  </a:moveTo>
                  <a:lnTo>
                    <a:pt x="844295" y="422148"/>
                  </a:lnTo>
                  <a:lnTo>
                    <a:pt x="844295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06" name="object 206"/>
          <p:cNvSpPr txBox="1"/>
          <p:nvPr/>
        </p:nvSpPr>
        <p:spPr>
          <a:xfrm>
            <a:off x="3094227" y="2169667"/>
            <a:ext cx="819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700" baseline="-30864" dirty="0">
                <a:latin typeface="Arial MT"/>
                <a:cs typeface="Arial MT"/>
              </a:rPr>
              <a:t>F</a:t>
            </a:r>
            <a:r>
              <a:rPr sz="2700" spc="202" baseline="-3086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x/0001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3342132" y="2412238"/>
            <a:ext cx="5327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Arial MT"/>
                <a:cs typeface="Arial MT"/>
              </a:rPr>
              <a:t>y/1100</a:t>
            </a:r>
            <a:endParaRPr sz="1400" dirty="0">
              <a:latin typeface="Arial MT"/>
              <a:cs typeface="Arial MT"/>
            </a:endParaRPr>
          </a:p>
        </p:txBody>
      </p:sp>
      <p:grpSp>
        <p:nvGrpSpPr>
          <p:cNvPr id="208" name="object 208"/>
          <p:cNvGrpSpPr/>
          <p:nvPr/>
        </p:nvGrpSpPr>
        <p:grpSpPr>
          <a:xfrm>
            <a:off x="1638173" y="2839085"/>
            <a:ext cx="875030" cy="451484"/>
            <a:chOff x="1638173" y="2839085"/>
            <a:chExt cx="875030" cy="451484"/>
          </a:xfrm>
        </p:grpSpPr>
        <p:sp>
          <p:nvSpPr>
            <p:cNvPr id="209" name="object 209"/>
            <p:cNvSpPr/>
            <p:nvPr/>
          </p:nvSpPr>
          <p:spPr>
            <a:xfrm>
              <a:off x="1652778" y="2853690"/>
              <a:ext cx="845819" cy="422275"/>
            </a:xfrm>
            <a:custGeom>
              <a:avLst/>
              <a:gdLst/>
              <a:ahLst/>
              <a:cxnLst/>
              <a:rect l="l" t="t" r="r" b="b"/>
              <a:pathLst>
                <a:path w="845819" h="422275">
                  <a:moveTo>
                    <a:pt x="845819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845819" y="422148"/>
                  </a:lnTo>
                  <a:lnTo>
                    <a:pt x="845819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0" name="object 210"/>
            <p:cNvSpPr/>
            <p:nvPr/>
          </p:nvSpPr>
          <p:spPr>
            <a:xfrm>
              <a:off x="1652778" y="2853690"/>
              <a:ext cx="845819" cy="422275"/>
            </a:xfrm>
            <a:custGeom>
              <a:avLst/>
              <a:gdLst/>
              <a:ahLst/>
              <a:cxnLst/>
              <a:rect l="l" t="t" r="r" b="b"/>
              <a:pathLst>
                <a:path w="845819" h="422275">
                  <a:moveTo>
                    <a:pt x="0" y="422148"/>
                  </a:moveTo>
                  <a:lnTo>
                    <a:pt x="845819" y="422148"/>
                  </a:lnTo>
                  <a:lnTo>
                    <a:pt x="845819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11" name="object 211"/>
          <p:cNvSpPr txBox="1"/>
          <p:nvPr/>
        </p:nvSpPr>
        <p:spPr>
          <a:xfrm>
            <a:off x="1673225" y="2784094"/>
            <a:ext cx="792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700" baseline="-30864" dirty="0">
                <a:latin typeface="Arial MT"/>
                <a:cs typeface="Arial MT"/>
              </a:rPr>
              <a:t>E</a:t>
            </a:r>
            <a:r>
              <a:rPr sz="2700" spc="60" baseline="-3086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x/1110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1921129" y="3026791"/>
            <a:ext cx="5327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Arial MT"/>
                <a:cs typeface="Arial MT"/>
              </a:rPr>
              <a:t>y/0011</a:t>
            </a:r>
            <a:endParaRPr sz="1400" dirty="0">
              <a:latin typeface="Arial MT"/>
              <a:cs typeface="Arial MT"/>
            </a:endParaRPr>
          </a:p>
        </p:txBody>
      </p:sp>
      <p:grpSp>
        <p:nvGrpSpPr>
          <p:cNvPr id="213" name="object 213"/>
          <p:cNvGrpSpPr/>
          <p:nvPr/>
        </p:nvGrpSpPr>
        <p:grpSpPr>
          <a:xfrm>
            <a:off x="2139569" y="3415157"/>
            <a:ext cx="873760" cy="451484"/>
            <a:chOff x="2139569" y="3415157"/>
            <a:chExt cx="873760" cy="451484"/>
          </a:xfrm>
        </p:grpSpPr>
        <p:sp>
          <p:nvSpPr>
            <p:cNvPr id="214" name="object 214"/>
            <p:cNvSpPr/>
            <p:nvPr/>
          </p:nvSpPr>
          <p:spPr>
            <a:xfrm>
              <a:off x="2154174" y="3429762"/>
              <a:ext cx="844550" cy="422275"/>
            </a:xfrm>
            <a:custGeom>
              <a:avLst/>
              <a:gdLst/>
              <a:ahLst/>
              <a:cxnLst/>
              <a:rect l="l" t="t" r="r" b="b"/>
              <a:pathLst>
                <a:path w="844550" h="422275">
                  <a:moveTo>
                    <a:pt x="844296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844296" y="422148"/>
                  </a:lnTo>
                  <a:lnTo>
                    <a:pt x="844296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5" name="object 215"/>
            <p:cNvSpPr/>
            <p:nvPr/>
          </p:nvSpPr>
          <p:spPr>
            <a:xfrm>
              <a:off x="2154174" y="3429762"/>
              <a:ext cx="844550" cy="422275"/>
            </a:xfrm>
            <a:custGeom>
              <a:avLst/>
              <a:gdLst/>
              <a:ahLst/>
              <a:cxnLst/>
              <a:rect l="l" t="t" r="r" b="b"/>
              <a:pathLst>
                <a:path w="844550" h="422275">
                  <a:moveTo>
                    <a:pt x="0" y="422148"/>
                  </a:moveTo>
                  <a:lnTo>
                    <a:pt x="844296" y="422148"/>
                  </a:lnTo>
                  <a:lnTo>
                    <a:pt x="844296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16" name="object 216"/>
          <p:cNvSpPr txBox="1"/>
          <p:nvPr/>
        </p:nvSpPr>
        <p:spPr>
          <a:xfrm>
            <a:off x="2173477" y="3360546"/>
            <a:ext cx="778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700" baseline="-30864" dirty="0">
                <a:latin typeface="Arial MT"/>
                <a:cs typeface="Arial MT"/>
              </a:rPr>
              <a:t>G</a:t>
            </a:r>
            <a:r>
              <a:rPr sz="2700" spc="-225" baseline="-3086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x/1111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1855977" y="3501237"/>
            <a:ext cx="5727065" cy="65722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565150">
              <a:lnSpc>
                <a:spcPct val="100000"/>
              </a:lnSpc>
              <a:spcBef>
                <a:spcPts val="905"/>
              </a:spcBef>
            </a:pPr>
            <a:r>
              <a:rPr sz="1400" spc="-10" dirty="0">
                <a:latin typeface="Arial MT"/>
                <a:cs typeface="Arial MT"/>
              </a:rPr>
              <a:t>y/1111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384175" algn="l"/>
                <a:tab pos="755650" algn="l"/>
                <a:tab pos="1127125" algn="l"/>
                <a:tab pos="1498600" algn="l"/>
                <a:tab pos="1870075" algn="l"/>
                <a:tab pos="2241550" algn="l"/>
                <a:tab pos="2613025" algn="l"/>
                <a:tab pos="2984500" algn="l"/>
                <a:tab pos="3356610" algn="l"/>
                <a:tab pos="3737610" algn="l"/>
                <a:tab pos="4109085" algn="l"/>
                <a:tab pos="4461510" algn="l"/>
                <a:tab pos="4832985" algn="l"/>
                <a:tab pos="5223510" algn="l"/>
                <a:tab pos="5594985" algn="l"/>
              </a:tabLst>
            </a:pPr>
            <a:r>
              <a:rPr sz="1400" spc="-50" dirty="0">
                <a:latin typeface="Arial MT"/>
                <a:cs typeface="Arial MT"/>
              </a:rPr>
              <a:t>A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50" dirty="0">
                <a:latin typeface="Arial MT"/>
                <a:cs typeface="Arial MT"/>
              </a:rPr>
              <a:t>A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50" dirty="0">
                <a:latin typeface="Arial MT"/>
                <a:cs typeface="Arial MT"/>
              </a:rPr>
              <a:t>B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50" dirty="0">
                <a:latin typeface="Arial MT"/>
                <a:cs typeface="Arial MT"/>
              </a:rPr>
              <a:t>B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50" dirty="0">
                <a:latin typeface="Arial MT"/>
                <a:cs typeface="Arial MT"/>
              </a:rPr>
              <a:t>C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50" dirty="0">
                <a:latin typeface="Arial MT"/>
                <a:cs typeface="Arial MT"/>
              </a:rPr>
              <a:t>C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50" dirty="0">
                <a:latin typeface="Arial MT"/>
                <a:cs typeface="Arial MT"/>
              </a:rPr>
              <a:t>D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50" dirty="0">
                <a:latin typeface="Arial MT"/>
                <a:cs typeface="Arial MT"/>
              </a:rPr>
              <a:t>D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50" dirty="0">
                <a:latin typeface="Arial MT"/>
                <a:cs typeface="Arial MT"/>
              </a:rPr>
              <a:t>E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50" dirty="0">
                <a:latin typeface="Arial MT"/>
                <a:cs typeface="Arial MT"/>
              </a:rPr>
              <a:t>E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50" dirty="0">
                <a:latin typeface="Arial MT"/>
                <a:cs typeface="Arial MT"/>
              </a:rPr>
              <a:t>F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50" dirty="0">
                <a:latin typeface="Arial MT"/>
                <a:cs typeface="Arial MT"/>
              </a:rPr>
              <a:t>F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50" dirty="0">
                <a:latin typeface="Arial MT"/>
                <a:cs typeface="Arial MT"/>
              </a:rPr>
              <a:t>G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50" dirty="0">
                <a:latin typeface="Arial MT"/>
                <a:cs typeface="Arial MT"/>
              </a:rPr>
              <a:t>G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50" dirty="0">
                <a:latin typeface="Arial MT"/>
                <a:cs typeface="Arial MT"/>
              </a:rPr>
              <a:t>A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50" dirty="0">
                <a:latin typeface="Arial MT"/>
                <a:cs typeface="Arial MT"/>
              </a:rPr>
              <a:t>A</a:t>
            </a:r>
            <a:endParaRPr sz="1400" dirty="0">
              <a:latin typeface="Arial MT"/>
              <a:cs typeface="Arial MT"/>
            </a:endParaRPr>
          </a:p>
        </p:txBody>
      </p:sp>
      <p:grpSp>
        <p:nvGrpSpPr>
          <p:cNvPr id="218" name="object 218"/>
          <p:cNvGrpSpPr/>
          <p:nvPr/>
        </p:nvGrpSpPr>
        <p:grpSpPr>
          <a:xfrm>
            <a:off x="4511040" y="2744723"/>
            <a:ext cx="306705" cy="611505"/>
            <a:chOff x="4511040" y="2744723"/>
            <a:chExt cx="306705" cy="611505"/>
          </a:xfrm>
        </p:grpSpPr>
        <p:sp>
          <p:nvSpPr>
            <p:cNvPr id="219" name="object 219"/>
            <p:cNvSpPr/>
            <p:nvPr/>
          </p:nvSpPr>
          <p:spPr>
            <a:xfrm>
              <a:off x="4524756" y="2758439"/>
              <a:ext cx="277495" cy="582295"/>
            </a:xfrm>
            <a:custGeom>
              <a:avLst/>
              <a:gdLst/>
              <a:ahLst/>
              <a:cxnLst/>
              <a:rect l="l" t="t" r="r" b="b"/>
              <a:pathLst>
                <a:path w="277495" h="582295">
                  <a:moveTo>
                    <a:pt x="277367" y="0"/>
                  </a:moveTo>
                  <a:lnTo>
                    <a:pt x="0" y="0"/>
                  </a:lnTo>
                  <a:lnTo>
                    <a:pt x="0" y="582167"/>
                  </a:lnTo>
                  <a:lnTo>
                    <a:pt x="277367" y="582167"/>
                  </a:lnTo>
                  <a:lnTo>
                    <a:pt x="277367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0" name="object 220"/>
            <p:cNvSpPr/>
            <p:nvPr/>
          </p:nvSpPr>
          <p:spPr>
            <a:xfrm>
              <a:off x="4525518" y="2759201"/>
              <a:ext cx="277495" cy="582295"/>
            </a:xfrm>
            <a:custGeom>
              <a:avLst/>
              <a:gdLst/>
              <a:ahLst/>
              <a:cxnLst/>
              <a:rect l="l" t="t" r="r" b="b"/>
              <a:pathLst>
                <a:path w="277495" h="582295">
                  <a:moveTo>
                    <a:pt x="0" y="582168"/>
                  </a:moveTo>
                  <a:lnTo>
                    <a:pt x="277367" y="582168"/>
                  </a:lnTo>
                  <a:lnTo>
                    <a:pt x="277367" y="0"/>
                  </a:lnTo>
                  <a:lnTo>
                    <a:pt x="0" y="0"/>
                  </a:lnTo>
                  <a:lnTo>
                    <a:pt x="0" y="582168"/>
                  </a:lnTo>
                  <a:close/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21" name="object 221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4587240" y="3189604"/>
              <a:ext cx="175387" cy="97789"/>
            </a:xfrm>
            <a:prstGeom prst="rect">
              <a:avLst/>
            </a:prstGeom>
          </p:spPr>
        </p:pic>
        <p:pic>
          <p:nvPicPr>
            <p:cNvPr id="222" name="object 222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4587240" y="2944240"/>
              <a:ext cx="175387" cy="100837"/>
            </a:xfrm>
            <a:prstGeom prst="rect">
              <a:avLst/>
            </a:prstGeom>
          </p:spPr>
        </p:pic>
        <p:pic>
          <p:nvPicPr>
            <p:cNvPr id="223" name="object 223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4587240" y="3067684"/>
              <a:ext cx="175387" cy="99313"/>
            </a:xfrm>
            <a:prstGeom prst="rect">
              <a:avLst/>
            </a:prstGeom>
          </p:spPr>
        </p:pic>
      </p:grpSp>
      <p:grpSp>
        <p:nvGrpSpPr>
          <p:cNvPr id="224" name="object 224"/>
          <p:cNvGrpSpPr/>
          <p:nvPr/>
        </p:nvGrpSpPr>
        <p:grpSpPr>
          <a:xfrm>
            <a:off x="6582156" y="1792223"/>
            <a:ext cx="297180" cy="585470"/>
            <a:chOff x="6582156" y="1792223"/>
            <a:chExt cx="297180" cy="585470"/>
          </a:xfrm>
        </p:grpSpPr>
        <p:sp>
          <p:nvSpPr>
            <p:cNvPr id="225" name="object 225"/>
            <p:cNvSpPr/>
            <p:nvPr/>
          </p:nvSpPr>
          <p:spPr>
            <a:xfrm>
              <a:off x="6592062" y="1802129"/>
              <a:ext cx="277495" cy="565785"/>
            </a:xfrm>
            <a:custGeom>
              <a:avLst/>
              <a:gdLst/>
              <a:ahLst/>
              <a:cxnLst/>
              <a:rect l="l" t="t" r="r" b="b"/>
              <a:pathLst>
                <a:path w="277495" h="565785">
                  <a:moveTo>
                    <a:pt x="277368" y="0"/>
                  </a:moveTo>
                  <a:lnTo>
                    <a:pt x="0" y="0"/>
                  </a:lnTo>
                  <a:lnTo>
                    <a:pt x="0" y="565403"/>
                  </a:lnTo>
                  <a:lnTo>
                    <a:pt x="277368" y="565403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6" name="object 226"/>
            <p:cNvSpPr/>
            <p:nvPr/>
          </p:nvSpPr>
          <p:spPr>
            <a:xfrm>
              <a:off x="6592062" y="1802129"/>
              <a:ext cx="277495" cy="565785"/>
            </a:xfrm>
            <a:custGeom>
              <a:avLst/>
              <a:gdLst/>
              <a:ahLst/>
              <a:cxnLst/>
              <a:rect l="l" t="t" r="r" b="b"/>
              <a:pathLst>
                <a:path w="277495" h="565785">
                  <a:moveTo>
                    <a:pt x="0" y="565403"/>
                  </a:moveTo>
                  <a:lnTo>
                    <a:pt x="277368" y="565403"/>
                  </a:lnTo>
                  <a:lnTo>
                    <a:pt x="277368" y="0"/>
                  </a:lnTo>
                  <a:lnTo>
                    <a:pt x="0" y="0"/>
                  </a:lnTo>
                  <a:lnTo>
                    <a:pt x="0" y="565403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27" name="object 227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6661404" y="1833244"/>
              <a:ext cx="173863" cy="100837"/>
            </a:xfrm>
            <a:prstGeom prst="rect">
              <a:avLst/>
            </a:prstGeom>
          </p:spPr>
        </p:pic>
        <p:pic>
          <p:nvPicPr>
            <p:cNvPr id="228" name="object 228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6655308" y="2215768"/>
              <a:ext cx="175387" cy="99313"/>
            </a:xfrm>
            <a:prstGeom prst="rect">
              <a:avLst/>
            </a:prstGeom>
          </p:spPr>
        </p:pic>
        <p:pic>
          <p:nvPicPr>
            <p:cNvPr id="229" name="object 2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55308" y="1971928"/>
              <a:ext cx="175387" cy="99313"/>
            </a:xfrm>
            <a:prstGeom prst="rect">
              <a:avLst/>
            </a:prstGeom>
          </p:spPr>
        </p:pic>
        <p:pic>
          <p:nvPicPr>
            <p:cNvPr id="230" name="object 2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55308" y="2093848"/>
              <a:ext cx="175387" cy="99313"/>
            </a:xfrm>
            <a:prstGeom prst="rect">
              <a:avLst/>
            </a:prstGeom>
          </p:spPr>
        </p:pic>
      </p:grpSp>
      <p:grpSp>
        <p:nvGrpSpPr>
          <p:cNvPr id="231" name="object 231"/>
          <p:cNvGrpSpPr/>
          <p:nvPr/>
        </p:nvGrpSpPr>
        <p:grpSpPr>
          <a:xfrm>
            <a:off x="4509261" y="1791970"/>
            <a:ext cx="297815" cy="586105"/>
            <a:chOff x="4509261" y="1791970"/>
            <a:chExt cx="297815" cy="586105"/>
          </a:xfrm>
        </p:grpSpPr>
        <p:sp>
          <p:nvSpPr>
            <p:cNvPr id="232" name="object 232"/>
            <p:cNvSpPr/>
            <p:nvPr/>
          </p:nvSpPr>
          <p:spPr>
            <a:xfrm>
              <a:off x="4519421" y="1802130"/>
              <a:ext cx="277495" cy="565785"/>
            </a:xfrm>
            <a:custGeom>
              <a:avLst/>
              <a:gdLst/>
              <a:ahLst/>
              <a:cxnLst/>
              <a:rect l="l" t="t" r="r" b="b"/>
              <a:pathLst>
                <a:path w="277495" h="565785">
                  <a:moveTo>
                    <a:pt x="277367" y="0"/>
                  </a:moveTo>
                  <a:lnTo>
                    <a:pt x="0" y="0"/>
                  </a:lnTo>
                  <a:lnTo>
                    <a:pt x="0" y="565403"/>
                  </a:lnTo>
                  <a:lnTo>
                    <a:pt x="277367" y="565403"/>
                  </a:lnTo>
                  <a:lnTo>
                    <a:pt x="277367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3" name="object 233"/>
            <p:cNvSpPr/>
            <p:nvPr/>
          </p:nvSpPr>
          <p:spPr>
            <a:xfrm>
              <a:off x="4519421" y="1802130"/>
              <a:ext cx="277495" cy="565785"/>
            </a:xfrm>
            <a:custGeom>
              <a:avLst/>
              <a:gdLst/>
              <a:ahLst/>
              <a:cxnLst/>
              <a:rect l="l" t="t" r="r" b="b"/>
              <a:pathLst>
                <a:path w="277495" h="565785">
                  <a:moveTo>
                    <a:pt x="0" y="565403"/>
                  </a:moveTo>
                  <a:lnTo>
                    <a:pt x="277367" y="565403"/>
                  </a:lnTo>
                  <a:lnTo>
                    <a:pt x="277367" y="0"/>
                  </a:lnTo>
                  <a:lnTo>
                    <a:pt x="0" y="0"/>
                  </a:lnTo>
                  <a:lnTo>
                    <a:pt x="0" y="565403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4" name="object 234"/>
          <p:cNvSpPr txBox="1"/>
          <p:nvPr/>
        </p:nvSpPr>
        <p:spPr>
          <a:xfrm>
            <a:off x="4379976" y="1394460"/>
            <a:ext cx="4072254" cy="209423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R="12065" algn="ctr">
              <a:lnSpc>
                <a:spcPts val="1560"/>
              </a:lnSpc>
              <a:spcBef>
                <a:spcPts val="190"/>
              </a:spcBef>
            </a:pP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Legend</a:t>
            </a:r>
            <a:endParaRPr sz="1400" dirty="0">
              <a:latin typeface="Arial MT"/>
              <a:cs typeface="Arial MT"/>
            </a:endParaRPr>
          </a:p>
          <a:p>
            <a:pPr marL="220979">
              <a:lnSpc>
                <a:spcPts val="1560"/>
              </a:lnSpc>
              <a:tabLst>
                <a:tab pos="2294255" algn="l"/>
              </a:tabLst>
            </a:pPr>
            <a:r>
              <a:rPr sz="1400" spc="-50" dirty="0">
                <a:latin typeface="Arial MT"/>
                <a:cs typeface="Arial MT"/>
              </a:rPr>
              <a:t>A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50" dirty="0">
                <a:latin typeface="Arial MT"/>
                <a:cs typeface="Arial MT"/>
              </a:rPr>
              <a:t>A</a:t>
            </a:r>
            <a:endParaRPr sz="1400" dirty="0">
              <a:latin typeface="Arial MT"/>
              <a:cs typeface="Arial MT"/>
            </a:endParaRPr>
          </a:p>
          <a:p>
            <a:pPr marL="508634">
              <a:lnSpc>
                <a:spcPts val="1430"/>
              </a:lnSpc>
              <a:spcBef>
                <a:spcPts val="114"/>
              </a:spcBef>
              <a:tabLst>
                <a:tab pos="2556510" algn="l"/>
              </a:tabLst>
            </a:pPr>
            <a:r>
              <a:rPr sz="1200" dirty="0">
                <a:latin typeface="Arial MT"/>
                <a:cs typeface="Arial MT"/>
              </a:rPr>
              <a:t>Execution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Warp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x</a:t>
            </a:r>
            <a:r>
              <a:rPr sz="1200" dirty="0">
                <a:latin typeface="Arial MT"/>
                <a:cs typeface="Arial MT"/>
              </a:rPr>
              <a:t>	Execution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Warp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y</a:t>
            </a:r>
            <a:endParaRPr sz="1200" dirty="0">
              <a:latin typeface="Arial MT"/>
              <a:cs typeface="Arial MT"/>
            </a:endParaRPr>
          </a:p>
          <a:p>
            <a:pPr marL="508634">
              <a:lnSpc>
                <a:spcPts val="1430"/>
              </a:lnSpc>
              <a:tabLst>
                <a:tab pos="2556510" algn="l"/>
              </a:tabLst>
            </a:pPr>
            <a:r>
              <a:rPr sz="1200" dirty="0">
                <a:latin typeface="Arial MT"/>
                <a:cs typeface="Arial MT"/>
              </a:rPr>
              <a:t>at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Basic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Block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A</a:t>
            </a:r>
            <a:r>
              <a:rPr sz="1200" dirty="0">
                <a:latin typeface="Arial MT"/>
                <a:cs typeface="Arial MT"/>
              </a:rPr>
              <a:t>	at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Basic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Block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A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60"/>
              </a:spcBef>
            </a:pPr>
            <a:endParaRPr sz="1200" dirty="0">
              <a:latin typeface="Arial MT"/>
              <a:cs typeface="Arial MT"/>
            </a:endParaRPr>
          </a:p>
          <a:p>
            <a:pPr marL="214629">
              <a:lnSpc>
                <a:spcPts val="1675"/>
              </a:lnSpc>
            </a:pPr>
            <a:r>
              <a:rPr sz="1400" spc="-50" dirty="0">
                <a:latin typeface="Arial MT"/>
                <a:cs typeface="Arial MT"/>
              </a:rPr>
              <a:t>D</a:t>
            </a:r>
            <a:endParaRPr sz="1400" dirty="0">
              <a:latin typeface="Arial MT"/>
              <a:cs typeface="Arial MT"/>
            </a:endParaRPr>
          </a:p>
          <a:p>
            <a:pPr marL="508634" marR="1424940">
              <a:lnSpc>
                <a:spcPts val="1440"/>
              </a:lnSpc>
              <a:spcBef>
                <a:spcPts val="45"/>
              </a:spcBef>
            </a:pPr>
            <a:r>
              <a:rPr sz="1200" dirty="0">
                <a:latin typeface="Arial MT"/>
                <a:cs typeface="Arial MT"/>
              </a:rPr>
              <a:t>A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new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warp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from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scalar </a:t>
            </a:r>
            <a:r>
              <a:rPr sz="1200" dirty="0">
                <a:latin typeface="Arial MT"/>
                <a:cs typeface="Arial MT"/>
              </a:rPr>
              <a:t>threads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both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Warp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x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y </a:t>
            </a:r>
            <a:r>
              <a:rPr sz="1200" dirty="0">
                <a:latin typeface="Arial MT"/>
                <a:cs typeface="Arial MT"/>
              </a:rPr>
              <a:t>executing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Basic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Block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D</a:t>
            </a:r>
            <a:endParaRPr sz="1200" dirty="0">
              <a:latin typeface="Arial MT"/>
              <a:cs typeface="Arial MT"/>
            </a:endParaRPr>
          </a:p>
        </p:txBody>
      </p:sp>
      <p:grpSp>
        <p:nvGrpSpPr>
          <p:cNvPr id="235" name="object 235"/>
          <p:cNvGrpSpPr/>
          <p:nvPr/>
        </p:nvGrpSpPr>
        <p:grpSpPr>
          <a:xfrm>
            <a:off x="4581144" y="1833245"/>
            <a:ext cx="181610" cy="481965"/>
            <a:chOff x="4581144" y="1833245"/>
            <a:chExt cx="181610" cy="481965"/>
          </a:xfrm>
        </p:grpSpPr>
        <p:pic>
          <p:nvPicPr>
            <p:cNvPr id="236" name="object 236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4587240" y="1833245"/>
              <a:ext cx="175387" cy="100837"/>
            </a:xfrm>
            <a:prstGeom prst="rect">
              <a:avLst/>
            </a:prstGeom>
          </p:spPr>
        </p:pic>
        <p:pic>
          <p:nvPicPr>
            <p:cNvPr id="237" name="object 237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4581144" y="2215769"/>
              <a:ext cx="176910" cy="99313"/>
            </a:xfrm>
            <a:prstGeom prst="rect">
              <a:avLst/>
            </a:prstGeom>
          </p:spPr>
        </p:pic>
        <p:pic>
          <p:nvPicPr>
            <p:cNvPr id="238" name="object 23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581144" y="1971929"/>
              <a:ext cx="176910" cy="99313"/>
            </a:xfrm>
            <a:prstGeom prst="rect">
              <a:avLst/>
            </a:prstGeom>
          </p:spPr>
        </p:pic>
        <p:pic>
          <p:nvPicPr>
            <p:cNvPr id="239" name="object 23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581144" y="2093849"/>
              <a:ext cx="176910" cy="99313"/>
            </a:xfrm>
            <a:prstGeom prst="rect">
              <a:avLst/>
            </a:prstGeom>
          </p:spPr>
        </p:pic>
      </p:grpSp>
      <p:grpSp>
        <p:nvGrpSpPr>
          <p:cNvPr id="240" name="object 240"/>
          <p:cNvGrpSpPr/>
          <p:nvPr/>
        </p:nvGrpSpPr>
        <p:grpSpPr>
          <a:xfrm>
            <a:off x="2542032" y="817625"/>
            <a:ext cx="3662679" cy="5089525"/>
            <a:chOff x="2542032" y="817625"/>
            <a:chExt cx="3662679" cy="5089525"/>
          </a:xfrm>
        </p:grpSpPr>
        <p:pic>
          <p:nvPicPr>
            <p:cNvPr id="241" name="object 241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2542032" y="817625"/>
              <a:ext cx="144780" cy="228600"/>
            </a:xfrm>
            <a:prstGeom prst="rect">
              <a:avLst/>
            </a:prstGeom>
          </p:spPr>
        </p:pic>
        <p:sp>
          <p:nvSpPr>
            <p:cNvPr id="242" name="object 242"/>
            <p:cNvSpPr/>
            <p:nvPr/>
          </p:nvSpPr>
          <p:spPr>
            <a:xfrm>
              <a:off x="3228594" y="3890009"/>
              <a:ext cx="730250" cy="1998345"/>
            </a:xfrm>
            <a:custGeom>
              <a:avLst/>
              <a:gdLst/>
              <a:ahLst/>
              <a:cxnLst/>
              <a:rect l="l" t="t" r="r" b="b"/>
              <a:pathLst>
                <a:path w="730250" h="1998345">
                  <a:moveTo>
                    <a:pt x="0" y="845819"/>
                  </a:moveTo>
                  <a:lnTo>
                    <a:pt x="729995" y="845819"/>
                  </a:lnTo>
                  <a:lnTo>
                    <a:pt x="729995" y="0"/>
                  </a:lnTo>
                  <a:lnTo>
                    <a:pt x="0" y="0"/>
                  </a:lnTo>
                  <a:lnTo>
                    <a:pt x="0" y="845819"/>
                  </a:lnTo>
                  <a:close/>
                </a:path>
                <a:path w="730250" h="1998345">
                  <a:moveTo>
                    <a:pt x="38100" y="1997964"/>
                  </a:moveTo>
                  <a:lnTo>
                    <a:pt x="345948" y="1997964"/>
                  </a:lnTo>
                  <a:lnTo>
                    <a:pt x="345948" y="1152144"/>
                  </a:lnTo>
                  <a:lnTo>
                    <a:pt x="38100" y="1152144"/>
                  </a:lnTo>
                  <a:lnTo>
                    <a:pt x="38100" y="199796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43" name="object 243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3420618" y="4757800"/>
              <a:ext cx="211328" cy="246253"/>
            </a:xfrm>
            <a:prstGeom prst="rect">
              <a:avLst/>
            </a:prstGeom>
          </p:spPr>
        </p:pic>
        <p:sp>
          <p:nvSpPr>
            <p:cNvPr id="244" name="object 244"/>
            <p:cNvSpPr/>
            <p:nvPr/>
          </p:nvSpPr>
          <p:spPr>
            <a:xfrm>
              <a:off x="3612642" y="3890009"/>
              <a:ext cx="1114425" cy="1998345"/>
            </a:xfrm>
            <a:custGeom>
              <a:avLst/>
              <a:gdLst/>
              <a:ahLst/>
              <a:cxnLst/>
              <a:rect l="l" t="t" r="r" b="b"/>
              <a:pathLst>
                <a:path w="1114425" h="1998345">
                  <a:moveTo>
                    <a:pt x="384048" y="845819"/>
                  </a:moveTo>
                  <a:lnTo>
                    <a:pt x="1114044" y="845819"/>
                  </a:lnTo>
                  <a:lnTo>
                    <a:pt x="1114044" y="0"/>
                  </a:lnTo>
                  <a:lnTo>
                    <a:pt x="384048" y="0"/>
                  </a:lnTo>
                  <a:lnTo>
                    <a:pt x="384048" y="845819"/>
                  </a:lnTo>
                  <a:close/>
                </a:path>
                <a:path w="1114425" h="1998345">
                  <a:moveTo>
                    <a:pt x="0" y="1997964"/>
                  </a:moveTo>
                  <a:lnTo>
                    <a:pt x="345948" y="1997964"/>
                  </a:lnTo>
                  <a:lnTo>
                    <a:pt x="345948" y="1152144"/>
                  </a:lnTo>
                  <a:lnTo>
                    <a:pt x="0" y="1152144"/>
                  </a:lnTo>
                  <a:lnTo>
                    <a:pt x="0" y="199796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5" name="object 245"/>
            <p:cNvSpPr/>
            <p:nvPr/>
          </p:nvSpPr>
          <p:spPr>
            <a:xfrm>
              <a:off x="3920490" y="4753863"/>
              <a:ext cx="321945" cy="250190"/>
            </a:xfrm>
            <a:custGeom>
              <a:avLst/>
              <a:gdLst/>
              <a:ahLst/>
              <a:cxnLst/>
              <a:rect l="l" t="t" r="r" b="b"/>
              <a:pathLst>
                <a:path w="321945" h="250189">
                  <a:moveTo>
                    <a:pt x="75311" y="99313"/>
                  </a:moveTo>
                  <a:lnTo>
                    <a:pt x="0" y="250190"/>
                  </a:lnTo>
                  <a:lnTo>
                    <a:pt x="165988" y="219837"/>
                  </a:lnTo>
                  <a:lnTo>
                    <a:pt x="147165" y="194818"/>
                  </a:lnTo>
                  <a:lnTo>
                    <a:pt x="115570" y="194818"/>
                  </a:lnTo>
                  <a:lnTo>
                    <a:pt x="85471" y="154559"/>
                  </a:lnTo>
                  <a:lnTo>
                    <a:pt x="105535" y="139486"/>
                  </a:lnTo>
                  <a:lnTo>
                    <a:pt x="75311" y="99313"/>
                  </a:lnTo>
                  <a:close/>
                </a:path>
                <a:path w="321945" h="250189">
                  <a:moveTo>
                    <a:pt x="105535" y="139486"/>
                  </a:moveTo>
                  <a:lnTo>
                    <a:pt x="85471" y="154559"/>
                  </a:lnTo>
                  <a:lnTo>
                    <a:pt x="115570" y="194818"/>
                  </a:lnTo>
                  <a:lnTo>
                    <a:pt x="135754" y="179651"/>
                  </a:lnTo>
                  <a:lnTo>
                    <a:pt x="105535" y="139486"/>
                  </a:lnTo>
                  <a:close/>
                </a:path>
                <a:path w="321945" h="250189">
                  <a:moveTo>
                    <a:pt x="135754" y="179651"/>
                  </a:moveTo>
                  <a:lnTo>
                    <a:pt x="115570" y="194818"/>
                  </a:lnTo>
                  <a:lnTo>
                    <a:pt x="147165" y="194818"/>
                  </a:lnTo>
                  <a:lnTo>
                    <a:pt x="135754" y="179651"/>
                  </a:lnTo>
                  <a:close/>
                </a:path>
                <a:path w="321945" h="250189">
                  <a:moveTo>
                    <a:pt x="291211" y="0"/>
                  </a:moveTo>
                  <a:lnTo>
                    <a:pt x="105535" y="139486"/>
                  </a:lnTo>
                  <a:lnTo>
                    <a:pt x="135754" y="179651"/>
                  </a:lnTo>
                  <a:lnTo>
                    <a:pt x="321437" y="40131"/>
                  </a:lnTo>
                  <a:lnTo>
                    <a:pt x="29121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6" name="object 246"/>
            <p:cNvSpPr/>
            <p:nvPr/>
          </p:nvSpPr>
          <p:spPr>
            <a:xfrm>
              <a:off x="4726686" y="3890009"/>
              <a:ext cx="1458595" cy="1998345"/>
            </a:xfrm>
            <a:custGeom>
              <a:avLst/>
              <a:gdLst/>
              <a:ahLst/>
              <a:cxnLst/>
              <a:rect l="l" t="t" r="r" b="b"/>
              <a:pathLst>
                <a:path w="1458595" h="1998345">
                  <a:moveTo>
                    <a:pt x="728472" y="845819"/>
                  </a:moveTo>
                  <a:lnTo>
                    <a:pt x="1458468" y="845819"/>
                  </a:lnTo>
                  <a:lnTo>
                    <a:pt x="1458468" y="0"/>
                  </a:lnTo>
                  <a:lnTo>
                    <a:pt x="728472" y="0"/>
                  </a:lnTo>
                  <a:lnTo>
                    <a:pt x="728472" y="845819"/>
                  </a:lnTo>
                  <a:close/>
                </a:path>
                <a:path w="1458595" h="1998345">
                  <a:moveTo>
                    <a:pt x="0" y="1997964"/>
                  </a:moveTo>
                  <a:lnTo>
                    <a:pt x="345948" y="1997964"/>
                  </a:lnTo>
                  <a:lnTo>
                    <a:pt x="345948" y="1152144"/>
                  </a:lnTo>
                  <a:lnTo>
                    <a:pt x="0" y="1152144"/>
                  </a:lnTo>
                  <a:lnTo>
                    <a:pt x="0" y="199796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7" name="object 247"/>
            <p:cNvSpPr/>
            <p:nvPr/>
          </p:nvSpPr>
          <p:spPr>
            <a:xfrm>
              <a:off x="5072633" y="4752974"/>
              <a:ext cx="358775" cy="251460"/>
            </a:xfrm>
            <a:custGeom>
              <a:avLst/>
              <a:gdLst/>
              <a:ahLst/>
              <a:cxnLst/>
              <a:rect l="l" t="t" r="r" b="b"/>
              <a:pathLst>
                <a:path w="358775" h="251460">
                  <a:moveTo>
                    <a:pt x="83565" y="104520"/>
                  </a:moveTo>
                  <a:lnTo>
                    <a:pt x="0" y="251079"/>
                  </a:lnTo>
                  <a:lnTo>
                    <a:pt x="167386" y="229997"/>
                  </a:lnTo>
                  <a:lnTo>
                    <a:pt x="148806" y="202183"/>
                  </a:lnTo>
                  <a:lnTo>
                    <a:pt x="118490" y="202183"/>
                  </a:lnTo>
                  <a:lnTo>
                    <a:pt x="90550" y="160274"/>
                  </a:lnTo>
                  <a:lnTo>
                    <a:pt x="111472" y="146296"/>
                  </a:lnTo>
                  <a:lnTo>
                    <a:pt x="83565" y="104520"/>
                  </a:lnTo>
                  <a:close/>
                </a:path>
                <a:path w="358775" h="251460">
                  <a:moveTo>
                    <a:pt x="111472" y="146296"/>
                  </a:moveTo>
                  <a:lnTo>
                    <a:pt x="90550" y="160274"/>
                  </a:lnTo>
                  <a:lnTo>
                    <a:pt x="118490" y="202183"/>
                  </a:lnTo>
                  <a:lnTo>
                    <a:pt x="139451" y="188180"/>
                  </a:lnTo>
                  <a:lnTo>
                    <a:pt x="111472" y="146296"/>
                  </a:lnTo>
                  <a:close/>
                </a:path>
                <a:path w="358775" h="251460">
                  <a:moveTo>
                    <a:pt x="139451" y="188180"/>
                  </a:moveTo>
                  <a:lnTo>
                    <a:pt x="118490" y="202183"/>
                  </a:lnTo>
                  <a:lnTo>
                    <a:pt x="148806" y="202183"/>
                  </a:lnTo>
                  <a:lnTo>
                    <a:pt x="139451" y="188180"/>
                  </a:lnTo>
                  <a:close/>
                </a:path>
                <a:path w="358775" h="251460">
                  <a:moveTo>
                    <a:pt x="330453" y="0"/>
                  </a:moveTo>
                  <a:lnTo>
                    <a:pt x="111472" y="146296"/>
                  </a:lnTo>
                  <a:lnTo>
                    <a:pt x="139451" y="188180"/>
                  </a:lnTo>
                  <a:lnTo>
                    <a:pt x="358393" y="41910"/>
                  </a:lnTo>
                  <a:lnTo>
                    <a:pt x="33045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48" name="object 248"/>
          <p:cNvSpPr txBox="1"/>
          <p:nvPr/>
        </p:nvSpPr>
        <p:spPr>
          <a:xfrm>
            <a:off x="218338" y="4263390"/>
            <a:ext cx="901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Baseline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180238" y="5031740"/>
            <a:ext cx="10560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Dynamic </a:t>
            </a:r>
            <a:r>
              <a:rPr sz="1800" spc="-20" dirty="0">
                <a:latin typeface="Arial MT"/>
                <a:cs typeface="Arial MT"/>
              </a:rPr>
              <a:t>Warp </a:t>
            </a:r>
            <a:r>
              <a:rPr sz="1800" spc="-10" dirty="0">
                <a:latin typeface="Arial MT"/>
                <a:cs typeface="Arial MT"/>
              </a:rPr>
              <a:t>Formation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250" name="object 250"/>
          <p:cNvSpPr txBox="1"/>
          <p:nvPr/>
        </p:nvSpPr>
        <p:spPr>
          <a:xfrm>
            <a:off x="231140" y="6567017"/>
            <a:ext cx="13830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Slide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credit: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Tor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Aamodt</a:t>
            </a:r>
            <a:endParaRPr sz="1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Large</a:t>
            </a:r>
            <a:r>
              <a:rPr spc="-130" dirty="0"/>
              <a:t> </a:t>
            </a:r>
            <a:r>
              <a:rPr spc="-60" dirty="0"/>
              <a:t>Warps</a:t>
            </a:r>
            <a:r>
              <a:rPr spc="-130" dirty="0"/>
              <a:t> </a:t>
            </a:r>
            <a:r>
              <a:rPr dirty="0"/>
              <a:t>and</a:t>
            </a:r>
            <a:r>
              <a:rPr spc="-120" dirty="0"/>
              <a:t> </a:t>
            </a:r>
            <a:r>
              <a:rPr spc="-80" dirty="0"/>
              <a:t>Two-</a:t>
            </a:r>
            <a:r>
              <a:rPr spc="-105" dirty="0"/>
              <a:t>Level</a:t>
            </a:r>
            <a:r>
              <a:rPr spc="-110" dirty="0"/>
              <a:t> </a:t>
            </a:r>
            <a:r>
              <a:rPr spc="-60" dirty="0"/>
              <a:t>Warp</a:t>
            </a:r>
            <a:r>
              <a:rPr spc="-114" dirty="0"/>
              <a:t> </a:t>
            </a:r>
            <a:r>
              <a:rPr spc="-65" dirty="0"/>
              <a:t>Scheduling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17457" y="6458813"/>
            <a:ext cx="21462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imes New Roman"/>
                <a:cs typeface="Times New Roman"/>
              </a:rPr>
              <a:t>40</a:t>
            </a:r>
            <a:endParaRPr sz="16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19009" y="3895153"/>
            <a:ext cx="7163434" cy="1490980"/>
            <a:chOff x="1219009" y="3895153"/>
            <a:chExt cx="7163434" cy="1490980"/>
          </a:xfrm>
        </p:grpSpPr>
        <p:sp>
          <p:nvSpPr>
            <p:cNvPr id="5" name="object 5"/>
            <p:cNvSpPr/>
            <p:nvPr/>
          </p:nvSpPr>
          <p:spPr>
            <a:xfrm>
              <a:off x="1223772" y="3899915"/>
              <a:ext cx="0" cy="1447800"/>
            </a:xfrm>
            <a:custGeom>
              <a:avLst/>
              <a:gdLst/>
              <a:ahLst/>
              <a:cxnLst/>
              <a:rect l="l" t="t" r="r" b="b"/>
              <a:pathLst>
                <a:path h="1447800">
                  <a:moveTo>
                    <a:pt x="0" y="0"/>
                  </a:moveTo>
                  <a:lnTo>
                    <a:pt x="0" y="144779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1223772" y="5309615"/>
              <a:ext cx="7158355" cy="76200"/>
            </a:xfrm>
            <a:custGeom>
              <a:avLst/>
              <a:gdLst/>
              <a:ahLst/>
              <a:cxnLst/>
              <a:rect l="l" t="t" r="r" b="b"/>
              <a:pathLst>
                <a:path w="7158355" h="76200">
                  <a:moveTo>
                    <a:pt x="7082028" y="0"/>
                  </a:moveTo>
                  <a:lnTo>
                    <a:pt x="7082028" y="76200"/>
                  </a:lnTo>
                  <a:lnTo>
                    <a:pt x="7145528" y="44450"/>
                  </a:lnTo>
                  <a:lnTo>
                    <a:pt x="7094728" y="44450"/>
                  </a:lnTo>
                  <a:lnTo>
                    <a:pt x="7094728" y="31750"/>
                  </a:lnTo>
                  <a:lnTo>
                    <a:pt x="7145528" y="31750"/>
                  </a:lnTo>
                  <a:lnTo>
                    <a:pt x="7082028" y="0"/>
                  </a:lnTo>
                  <a:close/>
                </a:path>
                <a:path w="7158355" h="76200">
                  <a:moveTo>
                    <a:pt x="7082028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7082028" y="44450"/>
                  </a:lnTo>
                  <a:lnTo>
                    <a:pt x="7082028" y="31750"/>
                  </a:lnTo>
                  <a:close/>
                </a:path>
                <a:path w="7158355" h="76200">
                  <a:moveTo>
                    <a:pt x="7145528" y="31750"/>
                  </a:moveTo>
                  <a:lnTo>
                    <a:pt x="7094728" y="31750"/>
                  </a:lnTo>
                  <a:lnTo>
                    <a:pt x="7094728" y="44450"/>
                  </a:lnTo>
                  <a:lnTo>
                    <a:pt x="7145528" y="44450"/>
                  </a:lnTo>
                  <a:lnTo>
                    <a:pt x="7158228" y="38100"/>
                  </a:lnTo>
                  <a:lnTo>
                    <a:pt x="7145528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374760" y="5184140"/>
            <a:ext cx="537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Verdana"/>
                <a:cs typeface="Verdana"/>
              </a:rPr>
              <a:t>time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749" y="4586985"/>
            <a:ext cx="94741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 marR="5080" indent="-32384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Memory System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29867" y="4052315"/>
            <a:ext cx="2047239" cy="381000"/>
          </a:xfrm>
          <a:custGeom>
            <a:avLst/>
            <a:gdLst/>
            <a:ahLst/>
            <a:cxnLst/>
            <a:rect l="l" t="t" r="r" b="b"/>
            <a:pathLst>
              <a:path w="2047239" h="381000">
                <a:moveTo>
                  <a:pt x="0" y="63499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1983232" y="0"/>
                </a:lnTo>
                <a:lnTo>
                  <a:pt x="2007941" y="4992"/>
                </a:lnTo>
                <a:lnTo>
                  <a:pt x="2028126" y="18605"/>
                </a:lnTo>
                <a:lnTo>
                  <a:pt x="2041739" y="38790"/>
                </a:lnTo>
                <a:lnTo>
                  <a:pt x="2046732" y="63499"/>
                </a:lnTo>
                <a:lnTo>
                  <a:pt x="2046732" y="317499"/>
                </a:lnTo>
                <a:lnTo>
                  <a:pt x="2041739" y="342209"/>
                </a:lnTo>
                <a:lnTo>
                  <a:pt x="2028126" y="362394"/>
                </a:lnTo>
                <a:lnTo>
                  <a:pt x="2007941" y="376007"/>
                </a:lnTo>
                <a:lnTo>
                  <a:pt x="1983232" y="380999"/>
                </a:lnTo>
                <a:lnTo>
                  <a:pt x="63500" y="380999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499"/>
                </a:lnTo>
                <a:lnTo>
                  <a:pt x="0" y="634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612140" y="4082288"/>
            <a:ext cx="2625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aseline="1543" dirty="0">
                <a:latin typeface="Verdana"/>
                <a:cs typeface="Verdana"/>
              </a:rPr>
              <a:t>Core</a:t>
            </a:r>
            <a:r>
              <a:rPr sz="2700" spc="405" baseline="1543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All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Warps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Compute</a:t>
            </a:r>
            <a:endParaRPr sz="1600" dirty="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24200" y="4047553"/>
            <a:ext cx="5339080" cy="576580"/>
            <a:chOff x="3124200" y="4047553"/>
            <a:chExt cx="5339080" cy="576580"/>
          </a:xfrm>
        </p:grpSpPr>
        <p:sp>
          <p:nvSpPr>
            <p:cNvPr id="12" name="object 12"/>
            <p:cNvSpPr/>
            <p:nvPr/>
          </p:nvSpPr>
          <p:spPr>
            <a:xfrm>
              <a:off x="3124200" y="4547615"/>
              <a:ext cx="3352800" cy="76200"/>
            </a:xfrm>
            <a:custGeom>
              <a:avLst/>
              <a:gdLst/>
              <a:ahLst/>
              <a:cxnLst/>
              <a:rect l="l" t="t" r="r" b="b"/>
              <a:pathLst>
                <a:path w="33528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44449"/>
                  </a:lnTo>
                  <a:lnTo>
                    <a:pt x="63500" y="44449"/>
                  </a:lnTo>
                  <a:lnTo>
                    <a:pt x="63500" y="31749"/>
                  </a:lnTo>
                  <a:lnTo>
                    <a:pt x="76200" y="31749"/>
                  </a:lnTo>
                  <a:lnTo>
                    <a:pt x="76200" y="0"/>
                  </a:lnTo>
                  <a:close/>
                </a:path>
                <a:path w="3352800" h="76200">
                  <a:moveTo>
                    <a:pt x="3276600" y="0"/>
                  </a:moveTo>
                  <a:lnTo>
                    <a:pt x="3276600" y="76199"/>
                  </a:lnTo>
                  <a:lnTo>
                    <a:pt x="3340100" y="44449"/>
                  </a:lnTo>
                  <a:lnTo>
                    <a:pt x="3289300" y="44449"/>
                  </a:lnTo>
                  <a:lnTo>
                    <a:pt x="3289300" y="31749"/>
                  </a:lnTo>
                  <a:lnTo>
                    <a:pt x="3340100" y="31749"/>
                  </a:lnTo>
                  <a:lnTo>
                    <a:pt x="3276600" y="0"/>
                  </a:lnTo>
                  <a:close/>
                </a:path>
                <a:path w="3352800" h="76200">
                  <a:moveTo>
                    <a:pt x="76200" y="31749"/>
                  </a:moveTo>
                  <a:lnTo>
                    <a:pt x="63500" y="31749"/>
                  </a:lnTo>
                  <a:lnTo>
                    <a:pt x="63500" y="44449"/>
                  </a:lnTo>
                  <a:lnTo>
                    <a:pt x="76200" y="44449"/>
                  </a:lnTo>
                  <a:lnTo>
                    <a:pt x="76200" y="31749"/>
                  </a:lnTo>
                  <a:close/>
                </a:path>
                <a:path w="3352800" h="76200">
                  <a:moveTo>
                    <a:pt x="3276600" y="31749"/>
                  </a:moveTo>
                  <a:lnTo>
                    <a:pt x="76200" y="31749"/>
                  </a:lnTo>
                  <a:lnTo>
                    <a:pt x="76200" y="44449"/>
                  </a:lnTo>
                  <a:lnTo>
                    <a:pt x="3276600" y="44449"/>
                  </a:lnTo>
                  <a:lnTo>
                    <a:pt x="3276600" y="31749"/>
                  </a:lnTo>
                  <a:close/>
                </a:path>
                <a:path w="3352800" h="76200">
                  <a:moveTo>
                    <a:pt x="3340100" y="31749"/>
                  </a:moveTo>
                  <a:lnTo>
                    <a:pt x="3289300" y="31749"/>
                  </a:lnTo>
                  <a:lnTo>
                    <a:pt x="3289300" y="44449"/>
                  </a:lnTo>
                  <a:lnTo>
                    <a:pt x="3340100" y="44449"/>
                  </a:lnTo>
                  <a:lnTo>
                    <a:pt x="3352800" y="38099"/>
                  </a:lnTo>
                  <a:lnTo>
                    <a:pt x="3340100" y="31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6411467" y="4052315"/>
              <a:ext cx="2047239" cy="381000"/>
            </a:xfrm>
            <a:custGeom>
              <a:avLst/>
              <a:gdLst/>
              <a:ahLst/>
              <a:cxnLst/>
              <a:rect l="l" t="t" r="r" b="b"/>
              <a:pathLst>
                <a:path w="2047240" h="381000">
                  <a:moveTo>
                    <a:pt x="0" y="63499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1983232" y="0"/>
                  </a:lnTo>
                  <a:lnTo>
                    <a:pt x="2007941" y="4992"/>
                  </a:lnTo>
                  <a:lnTo>
                    <a:pt x="2028126" y="18605"/>
                  </a:lnTo>
                  <a:lnTo>
                    <a:pt x="2041739" y="38790"/>
                  </a:lnTo>
                  <a:lnTo>
                    <a:pt x="2046732" y="63499"/>
                  </a:lnTo>
                  <a:lnTo>
                    <a:pt x="2046732" y="317499"/>
                  </a:lnTo>
                  <a:lnTo>
                    <a:pt x="2041739" y="342209"/>
                  </a:lnTo>
                  <a:lnTo>
                    <a:pt x="2028126" y="362394"/>
                  </a:lnTo>
                  <a:lnTo>
                    <a:pt x="2007941" y="376007"/>
                  </a:lnTo>
                  <a:lnTo>
                    <a:pt x="1983232" y="380999"/>
                  </a:lnTo>
                  <a:lnTo>
                    <a:pt x="63500" y="380999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499"/>
                  </a:lnTo>
                  <a:lnTo>
                    <a:pt x="0" y="634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451219" y="4108196"/>
            <a:ext cx="1969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Verdana"/>
                <a:cs typeface="Verdana"/>
              </a:rPr>
              <a:t>All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Warps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Compute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76600" y="4700015"/>
            <a:ext cx="3352800" cy="76200"/>
          </a:xfrm>
          <a:custGeom>
            <a:avLst/>
            <a:gdLst/>
            <a:ahLst/>
            <a:cxnLst/>
            <a:rect l="l" t="t" r="r" b="b"/>
            <a:pathLst>
              <a:path w="335280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3352800" h="76200">
                <a:moveTo>
                  <a:pt x="3276600" y="0"/>
                </a:moveTo>
                <a:lnTo>
                  <a:pt x="3276600" y="76199"/>
                </a:lnTo>
                <a:lnTo>
                  <a:pt x="3340100" y="44449"/>
                </a:lnTo>
                <a:lnTo>
                  <a:pt x="3289300" y="44449"/>
                </a:lnTo>
                <a:lnTo>
                  <a:pt x="3289300" y="31749"/>
                </a:lnTo>
                <a:lnTo>
                  <a:pt x="3340100" y="31749"/>
                </a:lnTo>
                <a:lnTo>
                  <a:pt x="3276600" y="0"/>
                </a:lnTo>
                <a:close/>
              </a:path>
              <a:path w="3352800" h="7620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3352800" h="76200">
                <a:moveTo>
                  <a:pt x="3276600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3276600" y="44449"/>
                </a:lnTo>
                <a:lnTo>
                  <a:pt x="3276600" y="31749"/>
                </a:lnTo>
                <a:close/>
              </a:path>
              <a:path w="3352800" h="76200">
                <a:moveTo>
                  <a:pt x="3340100" y="31749"/>
                </a:moveTo>
                <a:lnTo>
                  <a:pt x="3289300" y="31749"/>
                </a:lnTo>
                <a:lnTo>
                  <a:pt x="3289300" y="44449"/>
                </a:lnTo>
                <a:lnTo>
                  <a:pt x="3340100" y="44449"/>
                </a:lnTo>
                <a:lnTo>
                  <a:pt x="3352800" y="38099"/>
                </a:lnTo>
                <a:lnTo>
                  <a:pt x="3340100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2195322" y="4466335"/>
            <a:ext cx="10668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20"/>
              </a:lnSpc>
              <a:spcBef>
                <a:spcPts val="100"/>
              </a:spcBef>
            </a:pPr>
            <a:r>
              <a:rPr sz="1200" dirty="0">
                <a:latin typeface="Verdana"/>
                <a:cs typeface="Verdana"/>
              </a:rPr>
              <a:t>Req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Warp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0</a:t>
            </a:r>
            <a:endParaRPr sz="1200" dirty="0">
              <a:latin typeface="Verdana"/>
              <a:cs typeface="Verdana"/>
            </a:endParaRPr>
          </a:p>
          <a:p>
            <a:pPr marL="165100">
              <a:lnSpc>
                <a:spcPts val="1320"/>
              </a:lnSpc>
            </a:pPr>
            <a:r>
              <a:rPr sz="1200" dirty="0">
                <a:latin typeface="Verdana"/>
                <a:cs typeface="Verdana"/>
              </a:rPr>
              <a:t>Req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Warp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1</a:t>
            </a:r>
            <a:endParaRPr sz="1200" dirty="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653028" y="4788408"/>
            <a:ext cx="3662679" cy="521334"/>
            <a:chOff x="3653028" y="4788408"/>
            <a:chExt cx="3662679" cy="521334"/>
          </a:xfrm>
        </p:grpSpPr>
        <p:sp>
          <p:nvSpPr>
            <p:cNvPr id="18" name="object 18"/>
            <p:cNvSpPr/>
            <p:nvPr/>
          </p:nvSpPr>
          <p:spPr>
            <a:xfrm>
              <a:off x="3979164" y="5233416"/>
              <a:ext cx="3336290" cy="76200"/>
            </a:xfrm>
            <a:custGeom>
              <a:avLst/>
              <a:gdLst/>
              <a:ahLst/>
              <a:cxnLst/>
              <a:rect l="l" t="t" r="r" b="b"/>
              <a:pathLst>
                <a:path w="333629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3336290" h="76200">
                  <a:moveTo>
                    <a:pt x="3259836" y="0"/>
                  </a:moveTo>
                  <a:lnTo>
                    <a:pt x="3259836" y="76200"/>
                  </a:lnTo>
                  <a:lnTo>
                    <a:pt x="3323336" y="44450"/>
                  </a:lnTo>
                  <a:lnTo>
                    <a:pt x="3272536" y="44450"/>
                  </a:lnTo>
                  <a:lnTo>
                    <a:pt x="3272536" y="31750"/>
                  </a:lnTo>
                  <a:lnTo>
                    <a:pt x="3323336" y="31750"/>
                  </a:lnTo>
                  <a:lnTo>
                    <a:pt x="3259836" y="0"/>
                  </a:lnTo>
                  <a:close/>
                </a:path>
                <a:path w="333629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3336290" h="76200">
                  <a:moveTo>
                    <a:pt x="3259836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3259836" y="44450"/>
                  </a:lnTo>
                  <a:lnTo>
                    <a:pt x="3259836" y="31750"/>
                  </a:lnTo>
                  <a:close/>
                </a:path>
                <a:path w="3336290" h="76200">
                  <a:moveTo>
                    <a:pt x="3323336" y="31750"/>
                  </a:moveTo>
                  <a:lnTo>
                    <a:pt x="3272536" y="31750"/>
                  </a:lnTo>
                  <a:lnTo>
                    <a:pt x="3272536" y="44450"/>
                  </a:lnTo>
                  <a:lnTo>
                    <a:pt x="3323336" y="44450"/>
                  </a:lnTo>
                  <a:lnTo>
                    <a:pt x="3336036" y="38100"/>
                  </a:lnTo>
                  <a:lnTo>
                    <a:pt x="3323336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3028" y="4788408"/>
              <a:ext cx="85344" cy="8534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5428" y="4940808"/>
              <a:ext cx="85344" cy="8534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7828" y="5093208"/>
              <a:ext cx="85344" cy="85344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2593594" y="5070652"/>
            <a:ext cx="4624070" cy="68643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latin typeface="Verdana"/>
                <a:cs typeface="Verdana"/>
              </a:rPr>
              <a:t>Req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Warp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15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800" dirty="0">
                <a:latin typeface="Verdana"/>
                <a:cs typeface="Verdana"/>
              </a:rPr>
              <a:t>Round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Robin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Scheduling,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16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total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warps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139439" y="3619462"/>
            <a:ext cx="3262629" cy="643255"/>
            <a:chOff x="3139439" y="3619462"/>
            <a:chExt cx="3262629" cy="643255"/>
          </a:xfrm>
        </p:grpSpPr>
        <p:sp>
          <p:nvSpPr>
            <p:cNvPr id="24" name="object 24"/>
            <p:cNvSpPr/>
            <p:nvPr/>
          </p:nvSpPr>
          <p:spPr>
            <a:xfrm>
              <a:off x="3277361" y="4249674"/>
              <a:ext cx="3124200" cy="0"/>
            </a:xfrm>
            <a:custGeom>
              <a:avLst/>
              <a:gdLst/>
              <a:ahLst/>
              <a:cxnLst/>
              <a:rect l="l" t="t" r="r" b="b"/>
              <a:pathLst>
                <a:path w="3124200">
                  <a:moveTo>
                    <a:pt x="0" y="0"/>
                  </a:moveTo>
                  <a:lnTo>
                    <a:pt x="3124200" y="0"/>
                  </a:lnTo>
                </a:path>
              </a:pathLst>
            </a:custGeom>
            <a:ln w="25908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9439" y="3619462"/>
              <a:ext cx="214884" cy="50295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186683" y="3637788"/>
              <a:ext cx="125095" cy="413384"/>
            </a:xfrm>
            <a:custGeom>
              <a:avLst/>
              <a:gdLst/>
              <a:ahLst/>
              <a:cxnLst/>
              <a:rect l="l" t="t" r="r" b="b"/>
              <a:pathLst>
                <a:path w="125095" h="413385">
                  <a:moveTo>
                    <a:pt x="93726" y="0"/>
                  </a:moveTo>
                  <a:lnTo>
                    <a:pt x="31242" y="0"/>
                  </a:lnTo>
                  <a:lnTo>
                    <a:pt x="31242" y="279145"/>
                  </a:lnTo>
                  <a:lnTo>
                    <a:pt x="0" y="279145"/>
                  </a:lnTo>
                  <a:lnTo>
                    <a:pt x="62484" y="413004"/>
                  </a:lnTo>
                  <a:lnTo>
                    <a:pt x="124968" y="279145"/>
                  </a:lnTo>
                  <a:lnTo>
                    <a:pt x="93726" y="279145"/>
                  </a:lnTo>
                  <a:lnTo>
                    <a:pt x="9372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3186683" y="3637788"/>
              <a:ext cx="125095" cy="413384"/>
            </a:xfrm>
            <a:custGeom>
              <a:avLst/>
              <a:gdLst/>
              <a:ahLst/>
              <a:cxnLst/>
              <a:rect l="l" t="t" r="r" b="b"/>
              <a:pathLst>
                <a:path w="125095" h="413385">
                  <a:moveTo>
                    <a:pt x="0" y="279145"/>
                  </a:moveTo>
                  <a:lnTo>
                    <a:pt x="31242" y="279145"/>
                  </a:lnTo>
                  <a:lnTo>
                    <a:pt x="31242" y="0"/>
                  </a:lnTo>
                  <a:lnTo>
                    <a:pt x="93726" y="0"/>
                  </a:lnTo>
                  <a:lnTo>
                    <a:pt x="93726" y="279145"/>
                  </a:lnTo>
                  <a:lnTo>
                    <a:pt x="124968" y="279145"/>
                  </a:lnTo>
                  <a:lnTo>
                    <a:pt x="62484" y="413004"/>
                  </a:lnTo>
                  <a:lnTo>
                    <a:pt x="0" y="279145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07340" y="1028827"/>
            <a:ext cx="7585709" cy="260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latin typeface="Tahoma"/>
                <a:cs typeface="Tahoma"/>
              </a:rPr>
              <a:t>Two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main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reasons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for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GPU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resources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be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underutilized</a:t>
            </a: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95"/>
              </a:spcBef>
              <a:buClr>
                <a:srgbClr val="CC9900"/>
              </a:buClr>
              <a:buFont typeface="Wingdings"/>
              <a:buChar char=""/>
            </a:pPr>
            <a:endParaRPr sz="2400" dirty="0">
              <a:latin typeface="Tahoma"/>
              <a:cs typeface="Tahoma"/>
            </a:endParaRPr>
          </a:p>
          <a:p>
            <a:pPr marL="683260" lvl="1" indent="-326390">
              <a:lnSpc>
                <a:spcPct val="100000"/>
              </a:lnSpc>
              <a:buClr>
                <a:srgbClr val="3A812E"/>
              </a:buClr>
              <a:buSzPct val="59090"/>
              <a:buFont typeface="Wingdings"/>
              <a:buChar char=""/>
              <a:tabLst>
                <a:tab pos="683260" algn="l"/>
              </a:tabLst>
            </a:pPr>
            <a:r>
              <a:rPr sz="2200" dirty="0">
                <a:solidFill>
                  <a:srgbClr val="FF0000"/>
                </a:solidFill>
                <a:latin typeface="Tahoma"/>
                <a:cs typeface="Tahoma"/>
              </a:rPr>
              <a:t>Branch </a:t>
            </a:r>
            <a:r>
              <a:rPr sz="2200" spc="-10" dirty="0">
                <a:solidFill>
                  <a:srgbClr val="FF0000"/>
                </a:solidFill>
                <a:latin typeface="Tahoma"/>
                <a:cs typeface="Tahoma"/>
              </a:rPr>
              <a:t>divergence</a:t>
            </a:r>
            <a:endParaRPr sz="22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040"/>
              </a:spcBef>
              <a:buClr>
                <a:srgbClr val="3A812E"/>
              </a:buClr>
              <a:buFont typeface="Wingdings"/>
              <a:buChar char=""/>
            </a:pPr>
            <a:endParaRPr sz="2200" dirty="0">
              <a:latin typeface="Tahoma"/>
              <a:cs typeface="Tahoma"/>
            </a:endParaRPr>
          </a:p>
          <a:p>
            <a:pPr marL="683260" lvl="1" indent="-326390">
              <a:lnSpc>
                <a:spcPct val="100000"/>
              </a:lnSpc>
              <a:buClr>
                <a:srgbClr val="3A812E"/>
              </a:buClr>
              <a:buSzPct val="59090"/>
              <a:buFont typeface="Wingdings"/>
              <a:buChar char=""/>
              <a:tabLst>
                <a:tab pos="683260" algn="l"/>
              </a:tabLst>
            </a:pPr>
            <a:r>
              <a:rPr sz="2200" b="1" dirty="0">
                <a:solidFill>
                  <a:srgbClr val="FF0000"/>
                </a:solidFill>
                <a:latin typeface="Tahoma"/>
                <a:cs typeface="Tahoma"/>
              </a:rPr>
              <a:t>Long</a:t>
            </a:r>
            <a:r>
              <a:rPr sz="2200" b="1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200" b="1" dirty="0">
                <a:solidFill>
                  <a:srgbClr val="FF0000"/>
                </a:solidFill>
                <a:latin typeface="Tahoma"/>
                <a:cs typeface="Tahoma"/>
              </a:rPr>
              <a:t>latency</a:t>
            </a:r>
            <a:r>
              <a:rPr sz="2200" b="1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Tahoma"/>
                <a:cs typeface="Tahoma"/>
              </a:rPr>
              <a:t>operations</a:t>
            </a:r>
            <a:endParaRPr sz="2200" dirty="0">
              <a:latin typeface="Tahoma"/>
              <a:cs typeface="Tahoma"/>
            </a:endParaRPr>
          </a:p>
          <a:p>
            <a:pPr marR="31750" algn="ctr">
              <a:lnSpc>
                <a:spcPct val="100000"/>
              </a:lnSpc>
              <a:spcBef>
                <a:spcPts val="2605"/>
              </a:spcBef>
            </a:pPr>
            <a:r>
              <a:rPr sz="1800" spc="-10" dirty="0">
                <a:solidFill>
                  <a:srgbClr val="FF0000"/>
                </a:solidFill>
                <a:latin typeface="Verdana"/>
                <a:cs typeface="Verdana"/>
              </a:rPr>
              <a:t>Long-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latency</a:t>
            </a:r>
            <a:r>
              <a:rPr sz="1800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Verdana"/>
                <a:cs typeface="Verdana"/>
              </a:rPr>
              <a:t>load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7340" y="6201867"/>
            <a:ext cx="77355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 MT"/>
                <a:cs typeface="Arial MT"/>
              </a:rPr>
              <a:t>Narasiman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al.,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“</a:t>
            </a:r>
            <a:r>
              <a:rPr sz="1600" dirty="0">
                <a:solidFill>
                  <a:srgbClr val="0431FF"/>
                </a:solidFill>
                <a:latin typeface="Arial MT"/>
                <a:cs typeface="Arial MT"/>
              </a:rPr>
              <a:t>Improving</a:t>
            </a:r>
            <a:r>
              <a:rPr sz="1600" spc="-20" dirty="0">
                <a:solidFill>
                  <a:srgbClr val="0431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431FF"/>
                </a:solidFill>
                <a:latin typeface="Arial MT"/>
                <a:cs typeface="Arial MT"/>
              </a:rPr>
              <a:t>GPU</a:t>
            </a:r>
            <a:r>
              <a:rPr sz="1600" spc="-35" dirty="0">
                <a:solidFill>
                  <a:srgbClr val="0431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431FF"/>
                </a:solidFill>
                <a:latin typeface="Arial MT"/>
                <a:cs typeface="Arial MT"/>
              </a:rPr>
              <a:t>Performance</a:t>
            </a:r>
            <a:r>
              <a:rPr sz="1600" spc="-20" dirty="0">
                <a:solidFill>
                  <a:srgbClr val="0431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431FF"/>
                </a:solidFill>
                <a:latin typeface="Arial MT"/>
                <a:cs typeface="Arial MT"/>
              </a:rPr>
              <a:t>via</a:t>
            </a:r>
            <a:r>
              <a:rPr sz="1600" spc="-55" dirty="0">
                <a:solidFill>
                  <a:srgbClr val="0431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431FF"/>
                </a:solidFill>
                <a:latin typeface="Arial MT"/>
                <a:cs typeface="Arial MT"/>
              </a:rPr>
              <a:t>Large</a:t>
            </a:r>
            <a:r>
              <a:rPr sz="1600" spc="-40" dirty="0">
                <a:solidFill>
                  <a:srgbClr val="0431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431FF"/>
                </a:solidFill>
                <a:latin typeface="Arial MT"/>
                <a:cs typeface="Arial MT"/>
              </a:rPr>
              <a:t>Warps</a:t>
            </a:r>
            <a:r>
              <a:rPr sz="1600" spc="-30" dirty="0">
                <a:solidFill>
                  <a:srgbClr val="0431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431FF"/>
                </a:solidFill>
                <a:latin typeface="Arial MT"/>
                <a:cs typeface="Arial MT"/>
              </a:rPr>
              <a:t>and</a:t>
            </a:r>
            <a:r>
              <a:rPr sz="1600" spc="-65" dirty="0">
                <a:solidFill>
                  <a:srgbClr val="0431FF"/>
                </a:solidFill>
                <a:latin typeface="Arial MT"/>
                <a:cs typeface="Arial MT"/>
              </a:rPr>
              <a:t> </a:t>
            </a:r>
            <a:r>
              <a:rPr sz="1600" spc="-35" dirty="0">
                <a:solidFill>
                  <a:srgbClr val="0431FF"/>
                </a:solidFill>
                <a:latin typeface="Arial MT"/>
                <a:cs typeface="Arial MT"/>
              </a:rPr>
              <a:t>Two-</a:t>
            </a:r>
            <a:r>
              <a:rPr sz="1600" dirty="0">
                <a:solidFill>
                  <a:srgbClr val="0431FF"/>
                </a:solidFill>
                <a:latin typeface="Arial MT"/>
                <a:cs typeface="Arial MT"/>
              </a:rPr>
              <a:t>Level</a:t>
            </a:r>
            <a:r>
              <a:rPr sz="1600" spc="-30" dirty="0">
                <a:solidFill>
                  <a:srgbClr val="0431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0431FF"/>
                </a:solidFill>
                <a:latin typeface="Arial MT"/>
                <a:cs typeface="Arial MT"/>
              </a:rPr>
              <a:t>Warp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7340" y="6445707"/>
            <a:ext cx="24371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431FF"/>
                </a:solidFill>
                <a:latin typeface="Arial MT"/>
                <a:cs typeface="Arial MT"/>
              </a:rPr>
              <a:t>Scheduling</a:t>
            </a:r>
            <a:r>
              <a:rPr sz="1600" dirty="0">
                <a:latin typeface="Arial MT"/>
                <a:cs typeface="Arial MT"/>
              </a:rPr>
              <a:t>,”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MICRO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2011.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899922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98247"/>
            <a:ext cx="6378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0" dirty="0"/>
              <a:t>Two-</a:t>
            </a:r>
            <a:r>
              <a:rPr sz="4000" spc="-130" dirty="0"/>
              <a:t>Level</a:t>
            </a:r>
            <a:r>
              <a:rPr sz="4000" spc="-70" dirty="0"/>
              <a:t> </a:t>
            </a:r>
            <a:r>
              <a:rPr sz="4000" spc="-120" dirty="0"/>
              <a:t>Scheduling</a:t>
            </a:r>
            <a:r>
              <a:rPr sz="4000" spc="-65" dirty="0"/>
              <a:t> </a:t>
            </a:r>
            <a:r>
              <a:rPr sz="4000" dirty="0"/>
              <a:t>of</a:t>
            </a:r>
            <a:r>
              <a:rPr sz="4000" spc="-45" dirty="0"/>
              <a:t> </a:t>
            </a:r>
            <a:r>
              <a:rPr sz="4000" spc="-25" dirty="0"/>
              <a:t>Warps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307340" y="946150"/>
            <a:ext cx="8152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4965" algn="l"/>
              </a:tabLst>
            </a:pPr>
            <a:r>
              <a:rPr sz="1800" dirty="0">
                <a:solidFill>
                  <a:srgbClr val="0431FF"/>
                </a:solidFill>
                <a:latin typeface="Tahoma"/>
                <a:cs typeface="Tahoma"/>
              </a:rPr>
              <a:t>Scheduling</a:t>
            </a:r>
            <a:r>
              <a:rPr sz="1800" spc="-55" dirty="0">
                <a:solidFill>
                  <a:srgbClr val="0431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431FF"/>
                </a:solidFill>
                <a:latin typeface="Tahoma"/>
                <a:cs typeface="Tahoma"/>
              </a:rPr>
              <a:t>smaller</a:t>
            </a:r>
            <a:r>
              <a:rPr sz="1800" spc="-40" dirty="0">
                <a:solidFill>
                  <a:srgbClr val="0431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431FF"/>
                </a:solidFill>
                <a:latin typeface="Tahoma"/>
                <a:cs typeface="Tahoma"/>
              </a:rPr>
              <a:t>warp</a:t>
            </a:r>
            <a:r>
              <a:rPr sz="1800" spc="-30" dirty="0">
                <a:solidFill>
                  <a:srgbClr val="0431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431FF"/>
                </a:solidFill>
                <a:latin typeface="Tahoma"/>
                <a:cs typeface="Tahoma"/>
              </a:rPr>
              <a:t>groups</a:t>
            </a:r>
            <a:r>
              <a:rPr sz="1800" spc="-30" dirty="0">
                <a:solidFill>
                  <a:srgbClr val="0431FF"/>
                </a:solidFill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reduces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stalls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due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to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long</a:t>
            </a:r>
            <a:r>
              <a:rPr sz="180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latency</a:t>
            </a:r>
            <a:r>
              <a:rPr sz="18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ahoma"/>
                <a:cs typeface="Tahoma"/>
              </a:rPr>
              <a:t>operations</a:t>
            </a:r>
            <a:endParaRPr sz="1800" dirty="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19009" y="1290637"/>
            <a:ext cx="7163434" cy="1490980"/>
            <a:chOff x="1219009" y="1290637"/>
            <a:chExt cx="7163434" cy="1490980"/>
          </a:xfrm>
        </p:grpSpPr>
        <p:sp>
          <p:nvSpPr>
            <p:cNvPr id="6" name="object 6"/>
            <p:cNvSpPr/>
            <p:nvPr/>
          </p:nvSpPr>
          <p:spPr>
            <a:xfrm>
              <a:off x="1223772" y="1295400"/>
              <a:ext cx="0" cy="1447800"/>
            </a:xfrm>
            <a:custGeom>
              <a:avLst/>
              <a:gdLst/>
              <a:ahLst/>
              <a:cxnLst/>
              <a:rect l="l" t="t" r="r" b="b"/>
              <a:pathLst>
                <a:path h="1447800">
                  <a:moveTo>
                    <a:pt x="0" y="0"/>
                  </a:moveTo>
                  <a:lnTo>
                    <a:pt x="0" y="14478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1223772" y="2705100"/>
              <a:ext cx="7158355" cy="76200"/>
            </a:xfrm>
            <a:custGeom>
              <a:avLst/>
              <a:gdLst/>
              <a:ahLst/>
              <a:cxnLst/>
              <a:rect l="l" t="t" r="r" b="b"/>
              <a:pathLst>
                <a:path w="7158355" h="76200">
                  <a:moveTo>
                    <a:pt x="7082028" y="0"/>
                  </a:moveTo>
                  <a:lnTo>
                    <a:pt x="7082028" y="76200"/>
                  </a:lnTo>
                  <a:lnTo>
                    <a:pt x="7145528" y="44450"/>
                  </a:lnTo>
                  <a:lnTo>
                    <a:pt x="7094728" y="44450"/>
                  </a:lnTo>
                  <a:lnTo>
                    <a:pt x="7094728" y="31750"/>
                  </a:lnTo>
                  <a:lnTo>
                    <a:pt x="7145528" y="31750"/>
                  </a:lnTo>
                  <a:lnTo>
                    <a:pt x="7082028" y="0"/>
                  </a:lnTo>
                  <a:close/>
                </a:path>
                <a:path w="7158355" h="76200">
                  <a:moveTo>
                    <a:pt x="7082028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7082028" y="44450"/>
                  </a:lnTo>
                  <a:lnTo>
                    <a:pt x="7082028" y="31750"/>
                  </a:lnTo>
                  <a:close/>
                </a:path>
                <a:path w="7158355" h="76200">
                  <a:moveTo>
                    <a:pt x="7145528" y="31750"/>
                  </a:moveTo>
                  <a:lnTo>
                    <a:pt x="7094728" y="31750"/>
                  </a:lnTo>
                  <a:lnTo>
                    <a:pt x="7094728" y="44450"/>
                  </a:lnTo>
                  <a:lnTo>
                    <a:pt x="7145528" y="44450"/>
                  </a:lnTo>
                  <a:lnTo>
                    <a:pt x="7158228" y="38100"/>
                  </a:lnTo>
                  <a:lnTo>
                    <a:pt x="7145528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374760" y="2578353"/>
            <a:ext cx="537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Verdana"/>
                <a:cs typeface="Verdana"/>
              </a:rPr>
              <a:t>time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749" y="1981327"/>
            <a:ext cx="94741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Memory</a:t>
            </a:r>
            <a:endParaRPr sz="1800" dirty="0">
              <a:latin typeface="Verdana"/>
              <a:cs typeface="Verdana"/>
            </a:endParaRPr>
          </a:p>
          <a:p>
            <a:pPr marL="44450">
              <a:lnSpc>
                <a:spcPct val="100000"/>
              </a:lnSpc>
            </a:pPr>
            <a:r>
              <a:rPr sz="1800" spc="-10" dirty="0">
                <a:latin typeface="Verdana"/>
                <a:cs typeface="Verdana"/>
              </a:rPr>
              <a:t>System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29867" y="1447800"/>
            <a:ext cx="2047239" cy="381000"/>
          </a:xfrm>
          <a:custGeom>
            <a:avLst/>
            <a:gdLst/>
            <a:ahLst/>
            <a:cxnLst/>
            <a:rect l="l" t="t" r="r" b="b"/>
            <a:pathLst>
              <a:path w="2047239" h="381000">
                <a:moveTo>
                  <a:pt x="0" y="63500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1983232" y="0"/>
                </a:lnTo>
                <a:lnTo>
                  <a:pt x="2007941" y="4992"/>
                </a:lnTo>
                <a:lnTo>
                  <a:pt x="2028126" y="18605"/>
                </a:lnTo>
                <a:lnTo>
                  <a:pt x="2041739" y="38790"/>
                </a:lnTo>
                <a:lnTo>
                  <a:pt x="2046732" y="63500"/>
                </a:lnTo>
                <a:lnTo>
                  <a:pt x="2046732" y="317500"/>
                </a:lnTo>
                <a:lnTo>
                  <a:pt x="2041739" y="342209"/>
                </a:lnTo>
                <a:lnTo>
                  <a:pt x="2028126" y="362394"/>
                </a:lnTo>
                <a:lnTo>
                  <a:pt x="2007941" y="376007"/>
                </a:lnTo>
                <a:lnTo>
                  <a:pt x="1983232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612140" y="1476502"/>
            <a:ext cx="2625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aseline="1543" dirty="0">
                <a:latin typeface="Verdana"/>
                <a:cs typeface="Verdana"/>
              </a:rPr>
              <a:t>Core</a:t>
            </a:r>
            <a:r>
              <a:rPr sz="2700" spc="405" baseline="1543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All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Warps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Compute</a:t>
            </a:r>
            <a:endParaRPr sz="1600" dirty="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24200" y="1443037"/>
            <a:ext cx="5339080" cy="576580"/>
            <a:chOff x="3124200" y="1443037"/>
            <a:chExt cx="5339080" cy="576580"/>
          </a:xfrm>
        </p:grpSpPr>
        <p:sp>
          <p:nvSpPr>
            <p:cNvPr id="13" name="object 13"/>
            <p:cNvSpPr/>
            <p:nvPr/>
          </p:nvSpPr>
          <p:spPr>
            <a:xfrm>
              <a:off x="3124200" y="1943100"/>
              <a:ext cx="3352800" cy="76200"/>
            </a:xfrm>
            <a:custGeom>
              <a:avLst/>
              <a:gdLst/>
              <a:ahLst/>
              <a:cxnLst/>
              <a:rect l="l" t="t" r="r" b="b"/>
              <a:pathLst>
                <a:path w="33528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3352800" h="76200">
                  <a:moveTo>
                    <a:pt x="3276600" y="0"/>
                  </a:moveTo>
                  <a:lnTo>
                    <a:pt x="3276600" y="76200"/>
                  </a:lnTo>
                  <a:lnTo>
                    <a:pt x="3340100" y="44450"/>
                  </a:lnTo>
                  <a:lnTo>
                    <a:pt x="3289300" y="44450"/>
                  </a:lnTo>
                  <a:lnTo>
                    <a:pt x="3289300" y="31750"/>
                  </a:lnTo>
                  <a:lnTo>
                    <a:pt x="3340100" y="31750"/>
                  </a:lnTo>
                  <a:lnTo>
                    <a:pt x="3276600" y="0"/>
                  </a:lnTo>
                  <a:close/>
                </a:path>
                <a:path w="335280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3352800" h="76200">
                  <a:moveTo>
                    <a:pt x="327660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3276600" y="44450"/>
                  </a:lnTo>
                  <a:lnTo>
                    <a:pt x="3276600" y="31750"/>
                  </a:lnTo>
                  <a:close/>
                </a:path>
                <a:path w="3352800" h="76200">
                  <a:moveTo>
                    <a:pt x="3340100" y="31750"/>
                  </a:moveTo>
                  <a:lnTo>
                    <a:pt x="3289300" y="31750"/>
                  </a:lnTo>
                  <a:lnTo>
                    <a:pt x="3289300" y="44450"/>
                  </a:lnTo>
                  <a:lnTo>
                    <a:pt x="3340100" y="44450"/>
                  </a:lnTo>
                  <a:lnTo>
                    <a:pt x="3352800" y="38100"/>
                  </a:lnTo>
                  <a:lnTo>
                    <a:pt x="33401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6411467" y="1447800"/>
              <a:ext cx="2047239" cy="381000"/>
            </a:xfrm>
            <a:custGeom>
              <a:avLst/>
              <a:gdLst/>
              <a:ahLst/>
              <a:cxnLst/>
              <a:rect l="l" t="t" r="r" b="b"/>
              <a:pathLst>
                <a:path w="204724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1983232" y="0"/>
                  </a:lnTo>
                  <a:lnTo>
                    <a:pt x="2007941" y="4992"/>
                  </a:lnTo>
                  <a:lnTo>
                    <a:pt x="2028126" y="18605"/>
                  </a:lnTo>
                  <a:lnTo>
                    <a:pt x="2041739" y="38790"/>
                  </a:lnTo>
                  <a:lnTo>
                    <a:pt x="2046732" y="63500"/>
                  </a:lnTo>
                  <a:lnTo>
                    <a:pt x="2046732" y="317500"/>
                  </a:lnTo>
                  <a:lnTo>
                    <a:pt x="2041739" y="342209"/>
                  </a:lnTo>
                  <a:lnTo>
                    <a:pt x="2028126" y="362394"/>
                  </a:lnTo>
                  <a:lnTo>
                    <a:pt x="2007941" y="376007"/>
                  </a:lnTo>
                  <a:lnTo>
                    <a:pt x="1983232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451219" y="1502410"/>
            <a:ext cx="1969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Verdana"/>
                <a:cs typeface="Verdana"/>
              </a:rPr>
              <a:t>All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Warps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Compute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76600" y="2095500"/>
            <a:ext cx="3352800" cy="76200"/>
          </a:xfrm>
          <a:custGeom>
            <a:avLst/>
            <a:gdLst/>
            <a:ahLst/>
            <a:cxnLst/>
            <a:rect l="l" t="t" r="r" b="b"/>
            <a:pathLst>
              <a:path w="3352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352800" h="76200">
                <a:moveTo>
                  <a:pt x="3276600" y="0"/>
                </a:moveTo>
                <a:lnTo>
                  <a:pt x="3276600" y="76200"/>
                </a:lnTo>
                <a:lnTo>
                  <a:pt x="3340100" y="44450"/>
                </a:lnTo>
                <a:lnTo>
                  <a:pt x="3289300" y="44450"/>
                </a:lnTo>
                <a:lnTo>
                  <a:pt x="3289300" y="31750"/>
                </a:lnTo>
                <a:lnTo>
                  <a:pt x="3340100" y="31750"/>
                </a:lnTo>
                <a:lnTo>
                  <a:pt x="3276600" y="0"/>
                </a:lnTo>
                <a:close/>
              </a:path>
              <a:path w="3352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352800" h="76200">
                <a:moveTo>
                  <a:pt x="32766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276600" y="44450"/>
                </a:lnTo>
                <a:lnTo>
                  <a:pt x="3276600" y="31750"/>
                </a:lnTo>
                <a:close/>
              </a:path>
              <a:path w="3352800" h="76200">
                <a:moveTo>
                  <a:pt x="3340100" y="31750"/>
                </a:moveTo>
                <a:lnTo>
                  <a:pt x="3289300" y="31750"/>
                </a:lnTo>
                <a:lnTo>
                  <a:pt x="3289300" y="44450"/>
                </a:lnTo>
                <a:lnTo>
                  <a:pt x="3340100" y="44450"/>
                </a:lnTo>
                <a:lnTo>
                  <a:pt x="3352800" y="38100"/>
                </a:lnTo>
                <a:lnTo>
                  <a:pt x="3340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2195322" y="1860550"/>
            <a:ext cx="106743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20"/>
              </a:lnSpc>
              <a:spcBef>
                <a:spcPts val="100"/>
              </a:spcBef>
            </a:pPr>
            <a:r>
              <a:rPr sz="1200" dirty="0">
                <a:latin typeface="Verdana"/>
                <a:cs typeface="Verdana"/>
              </a:rPr>
              <a:t>Req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Warp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0</a:t>
            </a:r>
            <a:endParaRPr sz="1200" dirty="0">
              <a:latin typeface="Verdana"/>
              <a:cs typeface="Verdana"/>
            </a:endParaRPr>
          </a:p>
          <a:p>
            <a:pPr marL="165100">
              <a:lnSpc>
                <a:spcPts val="1320"/>
              </a:lnSpc>
            </a:pPr>
            <a:r>
              <a:rPr sz="1200" dirty="0">
                <a:latin typeface="Verdana"/>
                <a:cs typeface="Verdana"/>
              </a:rPr>
              <a:t>Req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Warp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1</a:t>
            </a:r>
            <a:endParaRPr sz="1200" dirty="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653028" y="2182367"/>
            <a:ext cx="3662679" cy="523240"/>
            <a:chOff x="3653028" y="2182367"/>
            <a:chExt cx="3662679" cy="523240"/>
          </a:xfrm>
        </p:grpSpPr>
        <p:sp>
          <p:nvSpPr>
            <p:cNvPr id="19" name="object 19"/>
            <p:cNvSpPr/>
            <p:nvPr/>
          </p:nvSpPr>
          <p:spPr>
            <a:xfrm>
              <a:off x="3979164" y="2628899"/>
              <a:ext cx="3336290" cy="76200"/>
            </a:xfrm>
            <a:custGeom>
              <a:avLst/>
              <a:gdLst/>
              <a:ahLst/>
              <a:cxnLst/>
              <a:rect l="l" t="t" r="r" b="b"/>
              <a:pathLst>
                <a:path w="333629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3336290" h="76200">
                  <a:moveTo>
                    <a:pt x="3259836" y="0"/>
                  </a:moveTo>
                  <a:lnTo>
                    <a:pt x="3259836" y="76200"/>
                  </a:lnTo>
                  <a:lnTo>
                    <a:pt x="3323336" y="44450"/>
                  </a:lnTo>
                  <a:lnTo>
                    <a:pt x="3272536" y="44450"/>
                  </a:lnTo>
                  <a:lnTo>
                    <a:pt x="3272536" y="31750"/>
                  </a:lnTo>
                  <a:lnTo>
                    <a:pt x="3323336" y="31750"/>
                  </a:lnTo>
                  <a:lnTo>
                    <a:pt x="3259836" y="0"/>
                  </a:lnTo>
                  <a:close/>
                </a:path>
                <a:path w="333629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3336290" h="76200">
                  <a:moveTo>
                    <a:pt x="3259836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3259836" y="44450"/>
                  </a:lnTo>
                  <a:lnTo>
                    <a:pt x="3259836" y="31750"/>
                  </a:lnTo>
                  <a:close/>
                </a:path>
                <a:path w="3336290" h="76200">
                  <a:moveTo>
                    <a:pt x="3323336" y="31750"/>
                  </a:moveTo>
                  <a:lnTo>
                    <a:pt x="3272536" y="31750"/>
                  </a:lnTo>
                  <a:lnTo>
                    <a:pt x="3272536" y="44450"/>
                  </a:lnTo>
                  <a:lnTo>
                    <a:pt x="3323336" y="44450"/>
                  </a:lnTo>
                  <a:lnTo>
                    <a:pt x="3336036" y="38100"/>
                  </a:lnTo>
                  <a:lnTo>
                    <a:pt x="3323336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3028" y="2182367"/>
              <a:ext cx="85344" cy="8534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5428" y="2334767"/>
              <a:ext cx="85344" cy="8534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7828" y="2487167"/>
              <a:ext cx="85344" cy="85344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593594" y="2465451"/>
            <a:ext cx="4624070" cy="6858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latin typeface="Verdana"/>
                <a:cs typeface="Verdana"/>
              </a:rPr>
              <a:t>Req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Warp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15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800" dirty="0">
                <a:latin typeface="Verdana"/>
                <a:cs typeface="Verdana"/>
              </a:rPr>
              <a:t>Round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Robin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Scheduling,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16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total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warps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14437" y="1630616"/>
            <a:ext cx="7167880" cy="4199255"/>
            <a:chOff x="1214437" y="1630616"/>
            <a:chExt cx="7167880" cy="4199255"/>
          </a:xfrm>
        </p:grpSpPr>
        <p:sp>
          <p:nvSpPr>
            <p:cNvPr id="25" name="object 25"/>
            <p:cNvSpPr/>
            <p:nvPr/>
          </p:nvSpPr>
          <p:spPr>
            <a:xfrm>
              <a:off x="3277361" y="1643634"/>
              <a:ext cx="3124200" cy="0"/>
            </a:xfrm>
            <a:custGeom>
              <a:avLst/>
              <a:gdLst/>
              <a:ahLst/>
              <a:cxnLst/>
              <a:rect l="l" t="t" r="r" b="b"/>
              <a:pathLst>
                <a:path w="3124200">
                  <a:moveTo>
                    <a:pt x="0" y="0"/>
                  </a:moveTo>
                  <a:lnTo>
                    <a:pt x="3124200" y="0"/>
                  </a:lnTo>
                </a:path>
              </a:pathLst>
            </a:custGeom>
            <a:ln w="25908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1219200" y="3505200"/>
              <a:ext cx="5080" cy="2286000"/>
            </a:xfrm>
            <a:custGeom>
              <a:avLst/>
              <a:gdLst/>
              <a:ahLst/>
              <a:cxnLst/>
              <a:rect l="l" t="t" r="r" b="b"/>
              <a:pathLst>
                <a:path w="5080" h="2286000">
                  <a:moveTo>
                    <a:pt x="4571" y="0"/>
                  </a:moveTo>
                  <a:lnTo>
                    <a:pt x="0" y="22860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1223772" y="5753100"/>
              <a:ext cx="7158355" cy="76200"/>
            </a:xfrm>
            <a:custGeom>
              <a:avLst/>
              <a:gdLst/>
              <a:ahLst/>
              <a:cxnLst/>
              <a:rect l="l" t="t" r="r" b="b"/>
              <a:pathLst>
                <a:path w="7158355" h="76200">
                  <a:moveTo>
                    <a:pt x="7082028" y="0"/>
                  </a:moveTo>
                  <a:lnTo>
                    <a:pt x="7082028" y="76200"/>
                  </a:lnTo>
                  <a:lnTo>
                    <a:pt x="7145528" y="44450"/>
                  </a:lnTo>
                  <a:lnTo>
                    <a:pt x="7094728" y="44450"/>
                  </a:lnTo>
                  <a:lnTo>
                    <a:pt x="7094728" y="31750"/>
                  </a:lnTo>
                  <a:lnTo>
                    <a:pt x="7145528" y="31750"/>
                  </a:lnTo>
                  <a:lnTo>
                    <a:pt x="7082028" y="0"/>
                  </a:lnTo>
                  <a:close/>
                </a:path>
                <a:path w="7158355" h="76200">
                  <a:moveTo>
                    <a:pt x="7082028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7082028" y="44450"/>
                  </a:lnTo>
                  <a:lnTo>
                    <a:pt x="7082028" y="31750"/>
                  </a:lnTo>
                  <a:close/>
                </a:path>
                <a:path w="7158355" h="76200">
                  <a:moveTo>
                    <a:pt x="7145528" y="31750"/>
                  </a:moveTo>
                  <a:lnTo>
                    <a:pt x="7094728" y="31750"/>
                  </a:lnTo>
                  <a:lnTo>
                    <a:pt x="7094728" y="44450"/>
                  </a:lnTo>
                  <a:lnTo>
                    <a:pt x="7145528" y="44450"/>
                  </a:lnTo>
                  <a:lnTo>
                    <a:pt x="7158228" y="38100"/>
                  </a:lnTo>
                  <a:lnTo>
                    <a:pt x="7145528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374760" y="5609640"/>
            <a:ext cx="537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Verdana"/>
                <a:cs typeface="Verdana"/>
              </a:rPr>
              <a:t>time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1749" y="4725161"/>
            <a:ext cx="94741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 marR="5080" indent="-32384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Memory System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225105" y="3652837"/>
            <a:ext cx="4431030" cy="728980"/>
            <a:chOff x="1225105" y="3652837"/>
            <a:chExt cx="4431030" cy="728980"/>
          </a:xfrm>
        </p:grpSpPr>
        <p:sp>
          <p:nvSpPr>
            <p:cNvPr id="31" name="object 31"/>
            <p:cNvSpPr/>
            <p:nvPr/>
          </p:nvSpPr>
          <p:spPr>
            <a:xfrm>
              <a:off x="1229867" y="3657600"/>
              <a:ext cx="980440" cy="381000"/>
            </a:xfrm>
            <a:custGeom>
              <a:avLst/>
              <a:gdLst/>
              <a:ahLst/>
              <a:cxnLst/>
              <a:rect l="l" t="t" r="r" b="b"/>
              <a:pathLst>
                <a:path w="980439" h="381000">
                  <a:moveTo>
                    <a:pt x="0" y="63500"/>
                  </a:moveTo>
                  <a:lnTo>
                    <a:pt x="4990" y="38790"/>
                  </a:lnTo>
                  <a:lnTo>
                    <a:pt x="18600" y="18605"/>
                  </a:lnTo>
                  <a:lnTo>
                    <a:pt x="38785" y="4992"/>
                  </a:lnTo>
                  <a:lnTo>
                    <a:pt x="63500" y="0"/>
                  </a:lnTo>
                  <a:lnTo>
                    <a:pt x="916432" y="0"/>
                  </a:lnTo>
                  <a:lnTo>
                    <a:pt x="941141" y="4992"/>
                  </a:lnTo>
                  <a:lnTo>
                    <a:pt x="961326" y="18605"/>
                  </a:lnTo>
                  <a:lnTo>
                    <a:pt x="974939" y="38790"/>
                  </a:lnTo>
                  <a:lnTo>
                    <a:pt x="979932" y="63500"/>
                  </a:lnTo>
                  <a:lnTo>
                    <a:pt x="979932" y="317500"/>
                  </a:lnTo>
                  <a:lnTo>
                    <a:pt x="974939" y="342209"/>
                  </a:lnTo>
                  <a:lnTo>
                    <a:pt x="961326" y="362394"/>
                  </a:lnTo>
                  <a:lnTo>
                    <a:pt x="941141" y="376007"/>
                  </a:lnTo>
                  <a:lnTo>
                    <a:pt x="916432" y="381000"/>
                  </a:lnTo>
                  <a:lnTo>
                    <a:pt x="63500" y="381000"/>
                  </a:lnTo>
                  <a:lnTo>
                    <a:pt x="38785" y="376007"/>
                  </a:lnTo>
                  <a:lnTo>
                    <a:pt x="18600" y="362394"/>
                  </a:lnTo>
                  <a:lnTo>
                    <a:pt x="4990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2150364" y="4152899"/>
              <a:ext cx="3505200" cy="228600"/>
            </a:xfrm>
            <a:custGeom>
              <a:avLst/>
              <a:gdLst/>
              <a:ahLst/>
              <a:cxnLst/>
              <a:rect l="l" t="t" r="r" b="b"/>
              <a:pathLst>
                <a:path w="3505200" h="228600">
                  <a:moveTo>
                    <a:pt x="3352800" y="38100"/>
                  </a:moveTo>
                  <a:lnTo>
                    <a:pt x="3340100" y="31750"/>
                  </a:lnTo>
                  <a:lnTo>
                    <a:pt x="3276600" y="0"/>
                  </a:lnTo>
                  <a:lnTo>
                    <a:pt x="3276600" y="31750"/>
                  </a:lnTo>
                  <a:lnTo>
                    <a:pt x="76200" y="31750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3276600" y="44450"/>
                  </a:lnTo>
                  <a:lnTo>
                    <a:pt x="3276600" y="76200"/>
                  </a:lnTo>
                  <a:lnTo>
                    <a:pt x="3340100" y="44450"/>
                  </a:lnTo>
                  <a:lnTo>
                    <a:pt x="3352800" y="38100"/>
                  </a:lnTo>
                  <a:close/>
                </a:path>
                <a:path w="3505200" h="228600">
                  <a:moveTo>
                    <a:pt x="3505200" y="190500"/>
                  </a:moveTo>
                  <a:lnTo>
                    <a:pt x="3492500" y="184150"/>
                  </a:lnTo>
                  <a:lnTo>
                    <a:pt x="3429000" y="152400"/>
                  </a:lnTo>
                  <a:lnTo>
                    <a:pt x="3429000" y="184150"/>
                  </a:lnTo>
                  <a:lnTo>
                    <a:pt x="228600" y="184150"/>
                  </a:lnTo>
                  <a:lnTo>
                    <a:pt x="228600" y="152400"/>
                  </a:lnTo>
                  <a:lnTo>
                    <a:pt x="152400" y="190500"/>
                  </a:lnTo>
                  <a:lnTo>
                    <a:pt x="228600" y="228600"/>
                  </a:lnTo>
                  <a:lnTo>
                    <a:pt x="228600" y="196850"/>
                  </a:lnTo>
                  <a:lnTo>
                    <a:pt x="3429000" y="196850"/>
                  </a:lnTo>
                  <a:lnTo>
                    <a:pt x="3429000" y="228600"/>
                  </a:lnTo>
                  <a:lnTo>
                    <a:pt x="3492500" y="196850"/>
                  </a:lnTo>
                  <a:lnTo>
                    <a:pt x="3505200" y="190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222044" y="4070984"/>
            <a:ext cx="10668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20"/>
              </a:lnSpc>
              <a:spcBef>
                <a:spcPts val="100"/>
              </a:spcBef>
            </a:pPr>
            <a:r>
              <a:rPr sz="1200" dirty="0">
                <a:latin typeface="Verdana"/>
                <a:cs typeface="Verdana"/>
              </a:rPr>
              <a:t>Req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Warp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0</a:t>
            </a:r>
            <a:endParaRPr sz="1200" dirty="0">
              <a:latin typeface="Verdana"/>
              <a:cs typeface="Verdana"/>
            </a:endParaRPr>
          </a:p>
          <a:p>
            <a:pPr marL="164465">
              <a:lnSpc>
                <a:spcPts val="1320"/>
              </a:lnSpc>
            </a:pPr>
            <a:r>
              <a:rPr sz="1200" dirty="0">
                <a:latin typeface="Verdana"/>
                <a:cs typeface="Verdana"/>
              </a:rPr>
              <a:t>Req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Warp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1</a:t>
            </a:r>
            <a:endParaRPr sz="1200" dirty="0">
              <a:latin typeface="Verdana"/>
              <a:cs typeface="Verdan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526792" y="4393691"/>
            <a:ext cx="3451860" cy="368935"/>
            <a:chOff x="2526792" y="4393691"/>
            <a:chExt cx="3451860" cy="368935"/>
          </a:xfrm>
        </p:grpSpPr>
        <p:sp>
          <p:nvSpPr>
            <p:cNvPr id="35" name="object 35"/>
            <p:cNvSpPr/>
            <p:nvPr/>
          </p:nvSpPr>
          <p:spPr>
            <a:xfrm>
              <a:off x="2642616" y="4686299"/>
              <a:ext cx="3336290" cy="76200"/>
            </a:xfrm>
            <a:custGeom>
              <a:avLst/>
              <a:gdLst/>
              <a:ahLst/>
              <a:cxnLst/>
              <a:rect l="l" t="t" r="r" b="b"/>
              <a:pathLst>
                <a:path w="333629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3336290" h="76200">
                  <a:moveTo>
                    <a:pt x="3259835" y="0"/>
                  </a:moveTo>
                  <a:lnTo>
                    <a:pt x="3259835" y="76200"/>
                  </a:lnTo>
                  <a:lnTo>
                    <a:pt x="3323335" y="44450"/>
                  </a:lnTo>
                  <a:lnTo>
                    <a:pt x="3272535" y="44450"/>
                  </a:lnTo>
                  <a:lnTo>
                    <a:pt x="3272535" y="31750"/>
                  </a:lnTo>
                  <a:lnTo>
                    <a:pt x="3323335" y="31750"/>
                  </a:lnTo>
                  <a:lnTo>
                    <a:pt x="3259835" y="0"/>
                  </a:lnTo>
                  <a:close/>
                </a:path>
                <a:path w="333629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3336290" h="76200">
                  <a:moveTo>
                    <a:pt x="3259835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3259835" y="44450"/>
                  </a:lnTo>
                  <a:lnTo>
                    <a:pt x="3259835" y="31750"/>
                  </a:lnTo>
                  <a:close/>
                </a:path>
                <a:path w="3336290" h="76200">
                  <a:moveTo>
                    <a:pt x="3323335" y="31750"/>
                  </a:moveTo>
                  <a:lnTo>
                    <a:pt x="3272535" y="31750"/>
                  </a:lnTo>
                  <a:lnTo>
                    <a:pt x="3272535" y="44450"/>
                  </a:lnTo>
                  <a:lnTo>
                    <a:pt x="3323335" y="44450"/>
                  </a:lnTo>
                  <a:lnTo>
                    <a:pt x="3336035" y="38100"/>
                  </a:lnTo>
                  <a:lnTo>
                    <a:pt x="3323335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6792" y="4393691"/>
              <a:ext cx="88392" cy="8382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79192" y="4544567"/>
              <a:ext cx="85344" cy="85344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679194" y="4604384"/>
            <a:ext cx="914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Verdana"/>
                <a:cs typeface="Verdana"/>
              </a:rPr>
              <a:t>Req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Warp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7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6661" y="5706924"/>
            <a:ext cx="8636000" cy="103505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836930">
              <a:lnSpc>
                <a:spcPct val="100000"/>
              </a:lnSpc>
              <a:spcBef>
                <a:spcPts val="1130"/>
              </a:spcBef>
            </a:pPr>
            <a:r>
              <a:rPr sz="1800" spc="-30" dirty="0">
                <a:latin typeface="Verdana"/>
                <a:cs typeface="Verdana"/>
              </a:rPr>
              <a:t>Two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Level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Round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Robin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Scheduling,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2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fetch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groups,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8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warps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each</a:t>
            </a:r>
            <a:endParaRPr sz="1800" dirty="0">
              <a:latin typeface="Verdana"/>
              <a:cs typeface="Verdana"/>
            </a:endParaRPr>
          </a:p>
          <a:p>
            <a:pPr marL="102870" marR="5080" indent="-90805">
              <a:lnSpc>
                <a:spcPct val="100000"/>
              </a:lnSpc>
              <a:spcBef>
                <a:spcPts val="915"/>
              </a:spcBef>
              <a:tabLst>
                <a:tab pos="8622665" algn="l"/>
              </a:tabLst>
            </a:pPr>
            <a:r>
              <a:rPr sz="1600" u="heavy" spc="210" dirty="0"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 </a:t>
            </a:r>
            <a:r>
              <a:rPr sz="1600" u="heavy" dirty="0"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Narasiman</a:t>
            </a:r>
            <a:r>
              <a:rPr sz="1600" u="heavy" spc="-30" dirty="0"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 </a:t>
            </a:r>
            <a:r>
              <a:rPr sz="1600" u="heavy" dirty="0"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et</a:t>
            </a:r>
            <a:r>
              <a:rPr sz="1600" u="heavy" spc="-25" dirty="0"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 </a:t>
            </a:r>
            <a:r>
              <a:rPr sz="1600" u="heavy" dirty="0"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al.,</a:t>
            </a:r>
            <a:r>
              <a:rPr sz="1600" u="heavy" spc="-20" dirty="0"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 </a:t>
            </a:r>
            <a:r>
              <a:rPr sz="1600" u="heavy" dirty="0"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“</a:t>
            </a:r>
            <a:r>
              <a:rPr sz="1600" u="heavy" dirty="0">
                <a:solidFill>
                  <a:srgbClr val="0431FF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Improving</a:t>
            </a:r>
            <a:r>
              <a:rPr sz="1600" u="heavy" spc="-15" dirty="0">
                <a:solidFill>
                  <a:srgbClr val="0431FF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 </a:t>
            </a:r>
            <a:r>
              <a:rPr sz="1600" u="heavy" dirty="0">
                <a:solidFill>
                  <a:srgbClr val="0431FF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GPU</a:t>
            </a:r>
            <a:r>
              <a:rPr sz="1600" u="heavy" spc="-25" dirty="0">
                <a:solidFill>
                  <a:srgbClr val="0431FF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 </a:t>
            </a:r>
            <a:r>
              <a:rPr sz="1600" u="heavy" dirty="0">
                <a:solidFill>
                  <a:srgbClr val="0431FF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Performance</a:t>
            </a:r>
            <a:r>
              <a:rPr sz="1600" u="heavy" spc="-15" dirty="0">
                <a:solidFill>
                  <a:srgbClr val="0431FF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 </a:t>
            </a:r>
            <a:r>
              <a:rPr sz="1600" u="heavy" dirty="0">
                <a:solidFill>
                  <a:srgbClr val="0431FF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via</a:t>
            </a:r>
            <a:r>
              <a:rPr sz="1600" u="heavy" spc="-45" dirty="0">
                <a:solidFill>
                  <a:srgbClr val="0431FF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 </a:t>
            </a:r>
            <a:r>
              <a:rPr sz="1600" u="heavy" dirty="0">
                <a:solidFill>
                  <a:srgbClr val="0431FF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Large</a:t>
            </a:r>
            <a:r>
              <a:rPr sz="1600" u="heavy" spc="-30" dirty="0">
                <a:solidFill>
                  <a:srgbClr val="0431FF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 </a:t>
            </a:r>
            <a:r>
              <a:rPr sz="1600" u="heavy" dirty="0">
                <a:solidFill>
                  <a:srgbClr val="0431FF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Warps</a:t>
            </a:r>
            <a:r>
              <a:rPr sz="1600" u="heavy" spc="-25" dirty="0">
                <a:solidFill>
                  <a:srgbClr val="0431FF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 </a:t>
            </a:r>
            <a:r>
              <a:rPr sz="1600" u="heavy" dirty="0">
                <a:solidFill>
                  <a:srgbClr val="0431FF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and</a:t>
            </a:r>
            <a:r>
              <a:rPr sz="1600" u="heavy" spc="-55" dirty="0">
                <a:solidFill>
                  <a:srgbClr val="0431FF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 </a:t>
            </a:r>
            <a:r>
              <a:rPr sz="1600" u="heavy" spc="-35" dirty="0">
                <a:solidFill>
                  <a:srgbClr val="0431FF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Two-</a:t>
            </a:r>
            <a:r>
              <a:rPr sz="1600" u="heavy" dirty="0">
                <a:solidFill>
                  <a:srgbClr val="0431FF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Level</a:t>
            </a:r>
            <a:r>
              <a:rPr sz="1600" u="heavy" spc="-20" dirty="0">
                <a:solidFill>
                  <a:srgbClr val="0431FF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 Warp</a:t>
            </a:r>
            <a:r>
              <a:rPr sz="1600" u="heavy" dirty="0">
                <a:solidFill>
                  <a:srgbClr val="0431FF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	</a:t>
            </a:r>
            <a:r>
              <a:rPr sz="1600" dirty="0">
                <a:solidFill>
                  <a:srgbClr val="0431FF"/>
                </a:solidFill>
                <a:latin typeface="Arial MT"/>
                <a:cs typeface="Arial MT"/>
              </a:rPr>
              <a:t> Scheduling</a:t>
            </a:r>
            <a:r>
              <a:rPr sz="1600" dirty="0">
                <a:latin typeface="Arial MT"/>
                <a:cs typeface="Arial MT"/>
              </a:rPr>
              <a:t>,”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MICRO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2011.</a:t>
            </a:r>
            <a:endParaRPr sz="1600" dirty="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205037" y="3652837"/>
            <a:ext cx="4484370" cy="1719580"/>
            <a:chOff x="2205037" y="3652837"/>
            <a:chExt cx="4484370" cy="1719580"/>
          </a:xfrm>
        </p:grpSpPr>
        <p:sp>
          <p:nvSpPr>
            <p:cNvPr id="41" name="object 41"/>
            <p:cNvSpPr/>
            <p:nvPr/>
          </p:nvSpPr>
          <p:spPr>
            <a:xfrm>
              <a:off x="3277361" y="3864102"/>
              <a:ext cx="2133600" cy="0"/>
            </a:xfrm>
            <a:custGeom>
              <a:avLst/>
              <a:gdLst/>
              <a:ahLst/>
              <a:cxnLst/>
              <a:rect l="l" t="t" r="r" b="b"/>
              <a:pathLst>
                <a:path w="2133600">
                  <a:moveTo>
                    <a:pt x="0" y="0"/>
                  </a:moveTo>
                  <a:lnTo>
                    <a:pt x="2133600" y="0"/>
                  </a:lnTo>
                </a:path>
              </a:pathLst>
            </a:custGeom>
            <a:ln w="25908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" name="object 42"/>
            <p:cNvSpPr/>
            <p:nvPr/>
          </p:nvSpPr>
          <p:spPr>
            <a:xfrm>
              <a:off x="2209800" y="3657600"/>
              <a:ext cx="1056640" cy="381000"/>
            </a:xfrm>
            <a:custGeom>
              <a:avLst/>
              <a:gdLst/>
              <a:ahLst/>
              <a:cxnLst/>
              <a:rect l="l" t="t" r="r" b="b"/>
              <a:pathLst>
                <a:path w="1056639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992632" y="0"/>
                  </a:lnTo>
                  <a:lnTo>
                    <a:pt x="1017341" y="4992"/>
                  </a:lnTo>
                  <a:lnTo>
                    <a:pt x="1037526" y="18605"/>
                  </a:lnTo>
                  <a:lnTo>
                    <a:pt x="1051139" y="38790"/>
                  </a:lnTo>
                  <a:lnTo>
                    <a:pt x="1056132" y="63500"/>
                  </a:lnTo>
                  <a:lnTo>
                    <a:pt x="1056132" y="317500"/>
                  </a:lnTo>
                  <a:lnTo>
                    <a:pt x="1051139" y="342209"/>
                  </a:lnTo>
                  <a:lnTo>
                    <a:pt x="1037526" y="362394"/>
                  </a:lnTo>
                  <a:lnTo>
                    <a:pt x="1017341" y="376007"/>
                  </a:lnTo>
                  <a:lnTo>
                    <a:pt x="992632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" name="object 43"/>
            <p:cNvSpPr/>
            <p:nvPr/>
          </p:nvSpPr>
          <p:spPr>
            <a:xfrm>
              <a:off x="3183636" y="5143499"/>
              <a:ext cx="3505200" cy="228600"/>
            </a:xfrm>
            <a:custGeom>
              <a:avLst/>
              <a:gdLst/>
              <a:ahLst/>
              <a:cxnLst/>
              <a:rect l="l" t="t" r="r" b="b"/>
              <a:pathLst>
                <a:path w="3505200" h="228600">
                  <a:moveTo>
                    <a:pt x="3352787" y="38100"/>
                  </a:moveTo>
                  <a:lnTo>
                    <a:pt x="3340087" y="31750"/>
                  </a:lnTo>
                  <a:lnTo>
                    <a:pt x="3276600" y="0"/>
                  </a:lnTo>
                  <a:lnTo>
                    <a:pt x="3276600" y="31750"/>
                  </a:lnTo>
                  <a:lnTo>
                    <a:pt x="76200" y="31750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3276600" y="44450"/>
                  </a:lnTo>
                  <a:lnTo>
                    <a:pt x="3276600" y="76200"/>
                  </a:lnTo>
                  <a:lnTo>
                    <a:pt x="3340087" y="44450"/>
                  </a:lnTo>
                  <a:lnTo>
                    <a:pt x="3352787" y="38100"/>
                  </a:lnTo>
                  <a:close/>
                </a:path>
                <a:path w="3505200" h="228600">
                  <a:moveTo>
                    <a:pt x="3505200" y="190500"/>
                  </a:moveTo>
                  <a:lnTo>
                    <a:pt x="3492500" y="184150"/>
                  </a:lnTo>
                  <a:lnTo>
                    <a:pt x="3428987" y="152400"/>
                  </a:lnTo>
                  <a:lnTo>
                    <a:pt x="3428987" y="184150"/>
                  </a:lnTo>
                  <a:lnTo>
                    <a:pt x="228600" y="184150"/>
                  </a:lnTo>
                  <a:lnTo>
                    <a:pt x="228600" y="152400"/>
                  </a:lnTo>
                  <a:lnTo>
                    <a:pt x="152400" y="190500"/>
                  </a:lnTo>
                  <a:lnTo>
                    <a:pt x="228600" y="228600"/>
                  </a:lnTo>
                  <a:lnTo>
                    <a:pt x="228600" y="196850"/>
                  </a:lnTo>
                  <a:lnTo>
                    <a:pt x="3428987" y="196850"/>
                  </a:lnTo>
                  <a:lnTo>
                    <a:pt x="3428987" y="228600"/>
                  </a:lnTo>
                  <a:lnTo>
                    <a:pt x="3492500" y="196850"/>
                  </a:lnTo>
                  <a:lnTo>
                    <a:pt x="3505200" y="190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254123" y="5061280"/>
            <a:ext cx="106743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20"/>
              </a:lnSpc>
              <a:spcBef>
                <a:spcPts val="100"/>
              </a:spcBef>
            </a:pPr>
            <a:r>
              <a:rPr sz="1200" dirty="0">
                <a:latin typeface="Verdana"/>
                <a:cs typeface="Verdana"/>
              </a:rPr>
              <a:t>Req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Warp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8</a:t>
            </a:r>
            <a:endParaRPr sz="1200" dirty="0">
              <a:latin typeface="Verdana"/>
              <a:cs typeface="Verdana"/>
            </a:endParaRPr>
          </a:p>
          <a:p>
            <a:pPr marL="165100">
              <a:lnSpc>
                <a:spcPts val="1320"/>
              </a:lnSpc>
            </a:pPr>
            <a:r>
              <a:rPr sz="1200" dirty="0">
                <a:latin typeface="Verdana"/>
                <a:cs typeface="Verdana"/>
              </a:rPr>
              <a:t>Req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Warp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9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674364" y="5676900"/>
            <a:ext cx="3336290" cy="76200"/>
          </a:xfrm>
          <a:custGeom>
            <a:avLst/>
            <a:gdLst/>
            <a:ahLst/>
            <a:cxnLst/>
            <a:rect l="l" t="t" r="r" b="b"/>
            <a:pathLst>
              <a:path w="333629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336290" h="76200">
                <a:moveTo>
                  <a:pt x="3259836" y="0"/>
                </a:moveTo>
                <a:lnTo>
                  <a:pt x="3259836" y="76200"/>
                </a:lnTo>
                <a:lnTo>
                  <a:pt x="3323336" y="44450"/>
                </a:lnTo>
                <a:lnTo>
                  <a:pt x="3272536" y="44450"/>
                </a:lnTo>
                <a:lnTo>
                  <a:pt x="3272536" y="31750"/>
                </a:lnTo>
                <a:lnTo>
                  <a:pt x="3323336" y="31750"/>
                </a:lnTo>
                <a:lnTo>
                  <a:pt x="3259836" y="0"/>
                </a:lnTo>
                <a:close/>
              </a:path>
              <a:path w="333629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336290" h="76200">
                <a:moveTo>
                  <a:pt x="3259836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259836" y="44450"/>
                </a:lnTo>
                <a:lnTo>
                  <a:pt x="3259836" y="31750"/>
                </a:lnTo>
                <a:close/>
              </a:path>
              <a:path w="3336290" h="76200">
                <a:moveTo>
                  <a:pt x="3323336" y="31750"/>
                </a:moveTo>
                <a:lnTo>
                  <a:pt x="3272536" y="31750"/>
                </a:lnTo>
                <a:lnTo>
                  <a:pt x="3272536" y="44450"/>
                </a:lnTo>
                <a:lnTo>
                  <a:pt x="3323336" y="44450"/>
                </a:lnTo>
                <a:lnTo>
                  <a:pt x="3336036" y="38100"/>
                </a:lnTo>
                <a:lnTo>
                  <a:pt x="332333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 txBox="1"/>
          <p:nvPr/>
        </p:nvSpPr>
        <p:spPr>
          <a:xfrm>
            <a:off x="2669794" y="5595315"/>
            <a:ext cx="10121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Verdana"/>
                <a:cs typeface="Verdana"/>
              </a:rPr>
              <a:t>Req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Warp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15</a:t>
            </a:r>
            <a:endParaRPr sz="1200" dirty="0">
              <a:latin typeface="Verdana"/>
              <a:cs typeface="Verdan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560064" y="3652837"/>
            <a:ext cx="3912870" cy="1967864"/>
            <a:chOff x="3560064" y="3652837"/>
            <a:chExt cx="3912870" cy="1967864"/>
          </a:xfrm>
        </p:grpSpPr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60064" y="5384292"/>
              <a:ext cx="86868" cy="8382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12464" y="5535167"/>
              <a:ext cx="85344" cy="85343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433060" y="3657600"/>
              <a:ext cx="2034539" cy="381000"/>
            </a:xfrm>
            <a:custGeom>
              <a:avLst/>
              <a:gdLst/>
              <a:ahLst/>
              <a:cxnLst/>
              <a:rect l="l" t="t" r="r" b="b"/>
              <a:pathLst>
                <a:path w="203454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914907" y="0"/>
                  </a:lnTo>
                  <a:lnTo>
                    <a:pt x="939617" y="4992"/>
                  </a:lnTo>
                  <a:lnTo>
                    <a:pt x="959802" y="18605"/>
                  </a:lnTo>
                  <a:lnTo>
                    <a:pt x="973415" y="38790"/>
                  </a:lnTo>
                  <a:lnTo>
                    <a:pt x="978407" y="63500"/>
                  </a:lnTo>
                  <a:lnTo>
                    <a:pt x="978407" y="317500"/>
                  </a:lnTo>
                  <a:lnTo>
                    <a:pt x="973415" y="342209"/>
                  </a:lnTo>
                  <a:lnTo>
                    <a:pt x="959802" y="362394"/>
                  </a:lnTo>
                  <a:lnTo>
                    <a:pt x="939617" y="376007"/>
                  </a:lnTo>
                  <a:lnTo>
                    <a:pt x="914907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  <a:path w="2034540" h="381000">
                  <a:moveTo>
                    <a:pt x="978407" y="63500"/>
                  </a:moveTo>
                  <a:lnTo>
                    <a:pt x="983400" y="38790"/>
                  </a:lnTo>
                  <a:lnTo>
                    <a:pt x="997013" y="18605"/>
                  </a:lnTo>
                  <a:lnTo>
                    <a:pt x="1017198" y="4992"/>
                  </a:lnTo>
                  <a:lnTo>
                    <a:pt x="1041907" y="0"/>
                  </a:lnTo>
                  <a:lnTo>
                    <a:pt x="1971039" y="0"/>
                  </a:lnTo>
                  <a:lnTo>
                    <a:pt x="1995749" y="4992"/>
                  </a:lnTo>
                  <a:lnTo>
                    <a:pt x="2015934" y="18605"/>
                  </a:lnTo>
                  <a:lnTo>
                    <a:pt x="2029547" y="38790"/>
                  </a:lnTo>
                  <a:lnTo>
                    <a:pt x="2034539" y="63500"/>
                  </a:lnTo>
                  <a:lnTo>
                    <a:pt x="2034539" y="317500"/>
                  </a:lnTo>
                  <a:lnTo>
                    <a:pt x="2029547" y="342209"/>
                  </a:lnTo>
                  <a:lnTo>
                    <a:pt x="2015934" y="362394"/>
                  </a:lnTo>
                  <a:lnTo>
                    <a:pt x="1995749" y="376007"/>
                  </a:lnTo>
                  <a:lnTo>
                    <a:pt x="1971039" y="381000"/>
                  </a:lnTo>
                  <a:lnTo>
                    <a:pt x="1041907" y="381000"/>
                  </a:lnTo>
                  <a:lnTo>
                    <a:pt x="1017198" y="376007"/>
                  </a:lnTo>
                  <a:lnTo>
                    <a:pt x="997013" y="362394"/>
                  </a:lnTo>
                  <a:lnTo>
                    <a:pt x="983400" y="342209"/>
                  </a:lnTo>
                  <a:lnTo>
                    <a:pt x="978407" y="317500"/>
                  </a:lnTo>
                  <a:lnTo>
                    <a:pt x="978407" y="63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12140" y="3332816"/>
            <a:ext cx="6800850" cy="65405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505"/>
              </a:spcBef>
              <a:tabLst>
                <a:tab pos="1689100" algn="l"/>
                <a:tab pos="4900930" algn="l"/>
                <a:tab pos="5892165" algn="l"/>
              </a:tabLst>
            </a:pPr>
            <a:r>
              <a:rPr sz="1600" dirty="0">
                <a:latin typeface="Verdana"/>
                <a:cs typeface="Verdana"/>
              </a:rPr>
              <a:t>Group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0</a:t>
            </a:r>
            <a:r>
              <a:rPr sz="1600" dirty="0">
                <a:latin typeface="Verdana"/>
                <a:cs typeface="Verdana"/>
              </a:rPr>
              <a:t>	Group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1</a:t>
            </a:r>
            <a:r>
              <a:rPr sz="1600" dirty="0">
                <a:latin typeface="Verdana"/>
                <a:cs typeface="Verdana"/>
              </a:rPr>
              <a:t>	Group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0</a:t>
            </a:r>
            <a:r>
              <a:rPr sz="1600" dirty="0">
                <a:latin typeface="Verdana"/>
                <a:cs typeface="Verdana"/>
              </a:rPr>
              <a:t>	Group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1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4853305" algn="l"/>
              </a:tabLst>
            </a:pPr>
            <a:r>
              <a:rPr sz="2700" baseline="1543" dirty="0">
                <a:latin typeface="Verdana"/>
                <a:cs typeface="Verdana"/>
              </a:rPr>
              <a:t>Core</a:t>
            </a:r>
            <a:r>
              <a:rPr sz="2700" spc="232" baseline="1543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Compute</a:t>
            </a:r>
            <a:r>
              <a:rPr sz="1600" spc="19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Compute</a:t>
            </a:r>
            <a:r>
              <a:rPr sz="1600" dirty="0">
                <a:latin typeface="Verdana"/>
                <a:cs typeface="Verdana"/>
              </a:rPr>
              <a:t>	Compute</a:t>
            </a:r>
            <a:r>
              <a:rPr sz="1600" spc="1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Compute</a:t>
            </a:r>
            <a:endParaRPr sz="1600" dirty="0">
              <a:latin typeface="Verdana"/>
              <a:cs typeface="Verdan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467600" y="1448561"/>
            <a:ext cx="1004569" cy="2442210"/>
            <a:chOff x="7467600" y="1448561"/>
            <a:chExt cx="1004569" cy="2442210"/>
          </a:xfrm>
        </p:grpSpPr>
        <p:sp>
          <p:nvSpPr>
            <p:cNvPr id="53" name="object 53"/>
            <p:cNvSpPr/>
            <p:nvPr/>
          </p:nvSpPr>
          <p:spPr>
            <a:xfrm>
              <a:off x="7467600" y="3814572"/>
              <a:ext cx="990600" cy="76200"/>
            </a:xfrm>
            <a:custGeom>
              <a:avLst/>
              <a:gdLst/>
              <a:ahLst/>
              <a:cxnLst/>
              <a:rect l="l" t="t" r="r" b="b"/>
              <a:pathLst>
                <a:path w="9906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990600" h="76200">
                  <a:moveTo>
                    <a:pt x="914400" y="0"/>
                  </a:moveTo>
                  <a:lnTo>
                    <a:pt x="914400" y="76200"/>
                  </a:lnTo>
                  <a:lnTo>
                    <a:pt x="977900" y="44450"/>
                  </a:lnTo>
                  <a:lnTo>
                    <a:pt x="927100" y="44450"/>
                  </a:lnTo>
                  <a:lnTo>
                    <a:pt x="927100" y="31750"/>
                  </a:lnTo>
                  <a:lnTo>
                    <a:pt x="977900" y="31750"/>
                  </a:lnTo>
                  <a:lnTo>
                    <a:pt x="914400" y="0"/>
                  </a:lnTo>
                  <a:close/>
                </a:path>
                <a:path w="99060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990600" h="76200">
                  <a:moveTo>
                    <a:pt x="91440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914400" y="44450"/>
                  </a:lnTo>
                  <a:lnTo>
                    <a:pt x="914400" y="31750"/>
                  </a:lnTo>
                  <a:close/>
                </a:path>
                <a:path w="990600" h="76200">
                  <a:moveTo>
                    <a:pt x="977900" y="31750"/>
                  </a:moveTo>
                  <a:lnTo>
                    <a:pt x="927100" y="31750"/>
                  </a:lnTo>
                  <a:lnTo>
                    <a:pt x="927100" y="44450"/>
                  </a:lnTo>
                  <a:lnTo>
                    <a:pt x="977900" y="44450"/>
                  </a:lnTo>
                  <a:lnTo>
                    <a:pt x="990600" y="38100"/>
                  </a:lnTo>
                  <a:lnTo>
                    <a:pt x="9779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4" name="object 54"/>
            <p:cNvSpPr/>
            <p:nvPr/>
          </p:nvSpPr>
          <p:spPr>
            <a:xfrm>
              <a:off x="8458961" y="1448561"/>
              <a:ext cx="0" cy="2438400"/>
            </a:xfrm>
            <a:custGeom>
              <a:avLst/>
              <a:gdLst/>
              <a:ahLst/>
              <a:cxnLst/>
              <a:rect l="l" t="t" r="r" b="b"/>
              <a:pathLst>
                <a:path h="2438400">
                  <a:moveTo>
                    <a:pt x="0" y="0"/>
                  </a:moveTo>
                  <a:lnTo>
                    <a:pt x="0" y="2438400"/>
                  </a:lnTo>
                </a:path>
              </a:pathLst>
            </a:custGeom>
            <a:ln w="25908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7518907" y="3893058"/>
            <a:ext cx="1324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Verdana"/>
                <a:cs typeface="Verdana"/>
              </a:rPr>
              <a:t>Saved</a:t>
            </a:r>
            <a:r>
              <a:rPr sz="1400" b="1" spc="-40" dirty="0">
                <a:latin typeface="Verdana"/>
                <a:cs typeface="Verdana"/>
              </a:rPr>
              <a:t> </a:t>
            </a:r>
            <a:r>
              <a:rPr sz="1400" b="1" spc="-10" dirty="0">
                <a:latin typeface="Verdana"/>
                <a:cs typeface="Verdana"/>
              </a:rPr>
              <a:t>Cycles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3B56-D559-F30A-2521-F13F9CC0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40" y="143967"/>
            <a:ext cx="8529319" cy="523220"/>
          </a:xfrm>
        </p:spPr>
        <p:txBody>
          <a:bodyPr/>
          <a:lstStyle/>
          <a:p>
            <a:r>
              <a:rPr lang="en-US" dirty="0"/>
              <a:t>Why Ai boost GPUs Era</a:t>
            </a:r>
            <a:endParaRPr lang="ar-S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AE4CD-2993-7A81-BB4D-D101842F8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340" y="1066800"/>
            <a:ext cx="8379460" cy="4431983"/>
          </a:xfrm>
        </p:spPr>
        <p:txBody>
          <a:bodyPr/>
          <a:lstStyle/>
          <a:p>
            <a:pPr>
              <a:buNone/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Massive linear‑algebra workloads</a:t>
            </a:r>
            <a:r>
              <a:rPr lang="en-US" sz="2000" dirty="0">
                <a:solidFill>
                  <a:schemeClr val="tx1"/>
                </a:solidFill>
              </a:rPr>
              <a:t> – every training step is just huge GEMMs and convolutions; GPUs already had thousands of FP/INT lanes built for graphics.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Data &amp; model sizes exploded</a:t>
            </a:r>
            <a:r>
              <a:rPr lang="en-US" sz="2000" dirty="0">
                <a:solidFill>
                  <a:schemeClr val="tx1"/>
                </a:solidFill>
              </a:rPr>
              <a:t> – GPT‑2 (2019) ≈ 110 M params → GPT‑4‑class (2023) ≈ 1.8 T params; FLOP demand grew 2‑3 × </a:t>
            </a:r>
            <a:r>
              <a:rPr lang="en-US" sz="2000" b="1" dirty="0">
                <a:solidFill>
                  <a:schemeClr val="tx1"/>
                </a:solidFill>
              </a:rPr>
              <a:t>per year</a:t>
            </a:r>
            <a:r>
              <a:rPr lang="en-US" sz="2000" dirty="0">
                <a:solidFill>
                  <a:schemeClr val="tx1"/>
                </a:solidFill>
              </a:rPr>
              <a:t>, far faster than CPU 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Energy / $ efficiency</a:t>
            </a:r>
            <a:r>
              <a:rPr lang="en-US" sz="2000" dirty="0">
                <a:solidFill>
                  <a:schemeClr val="tx1"/>
                </a:solidFill>
              </a:rPr>
              <a:t> – H100 delivers ≈ 1.5 PFLOP FP16 per board at ~700 W; a CPU cluster needs 10× the racks (and power) for the same math [</a:t>
            </a:r>
            <a:r>
              <a:rPr lang="en-US" sz="2000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megware</a:t>
            </a:r>
            <a:r>
              <a:rPr lang="en-US" sz="2000" dirty="0">
                <a:solidFill>
                  <a:schemeClr val="tx1"/>
                </a:solidFill>
              </a:rPr>
              <a:t>](see pdf).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CUDA / </a:t>
            </a:r>
            <a:r>
              <a:rPr lang="en-US" sz="2000" b="1" dirty="0" err="1">
                <a:solidFill>
                  <a:schemeClr val="tx1"/>
                </a:solidFill>
              </a:rPr>
              <a:t>ROCm</a:t>
            </a:r>
            <a:r>
              <a:rPr lang="en-US" sz="2000" b="1" dirty="0">
                <a:solidFill>
                  <a:schemeClr val="tx1"/>
                </a:solidFill>
              </a:rPr>
              <a:t> software moat</a:t>
            </a:r>
            <a:r>
              <a:rPr lang="en-US" sz="2000" dirty="0">
                <a:solidFill>
                  <a:schemeClr val="tx1"/>
                </a:solidFill>
              </a:rPr>
              <a:t> – mature kernels, automatic kernel fusion, graph compilers (</a:t>
            </a:r>
            <a:r>
              <a:rPr lang="en-US" sz="2000" dirty="0" err="1">
                <a:solidFill>
                  <a:schemeClr val="tx1"/>
                </a:solidFill>
              </a:rPr>
              <a:t>TensorRT</a:t>
            </a:r>
            <a:r>
              <a:rPr lang="en-US" sz="2000" dirty="0">
                <a:solidFill>
                  <a:schemeClr val="tx1"/>
                </a:solidFill>
              </a:rPr>
              <a:t>, TVM, XLA) let researchers stay productive while hardware evolves.</a:t>
            </a:r>
          </a:p>
          <a:p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399052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43967"/>
            <a:ext cx="80219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How</a:t>
            </a:r>
            <a:r>
              <a:rPr sz="4000" spc="-165" dirty="0"/>
              <a:t> </a:t>
            </a:r>
            <a:r>
              <a:rPr sz="4000" spc="-20" dirty="0"/>
              <a:t>Can</a:t>
            </a:r>
            <a:r>
              <a:rPr sz="4000" spc="-155" dirty="0"/>
              <a:t> </a:t>
            </a:r>
            <a:r>
              <a:rPr sz="4000" spc="-20" dirty="0"/>
              <a:t>You</a:t>
            </a:r>
            <a:r>
              <a:rPr sz="4000" spc="-155" dirty="0"/>
              <a:t> </a:t>
            </a:r>
            <a:r>
              <a:rPr sz="4000" spc="-20" dirty="0"/>
              <a:t>Exploit</a:t>
            </a:r>
            <a:r>
              <a:rPr sz="4000" spc="-175" dirty="0"/>
              <a:t> </a:t>
            </a:r>
            <a:r>
              <a:rPr sz="4000" spc="-120" dirty="0"/>
              <a:t>Parallelism</a:t>
            </a:r>
            <a:r>
              <a:rPr sz="4000" spc="-130" dirty="0"/>
              <a:t> </a:t>
            </a:r>
            <a:r>
              <a:rPr sz="4000" spc="-20" dirty="0"/>
              <a:t>Here?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2898394" y="851661"/>
            <a:ext cx="2590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ourier New"/>
                <a:cs typeface="Courier New"/>
              </a:rPr>
              <a:t>for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(i=0;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&lt;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N;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20" dirty="0">
                <a:latin typeface="Courier New"/>
                <a:cs typeface="Courier New"/>
              </a:rPr>
              <a:t>i++)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86454" y="1119886"/>
            <a:ext cx="2346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ourier New"/>
                <a:cs typeface="Courier New"/>
              </a:rPr>
              <a:t>C[i]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A[i]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+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B[i];</a:t>
            </a:r>
            <a:endParaRPr sz="1600" dirty="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66736" y="1676336"/>
            <a:ext cx="702945" cy="405765"/>
            <a:chOff x="1066736" y="1676336"/>
            <a:chExt cx="702945" cy="405765"/>
          </a:xfrm>
        </p:grpSpPr>
        <p:sp>
          <p:nvSpPr>
            <p:cNvPr id="6" name="object 6"/>
            <p:cNvSpPr/>
            <p:nvPr/>
          </p:nvSpPr>
          <p:spPr>
            <a:xfrm>
              <a:off x="1068324" y="1677923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69" h="402589">
                  <a:moveTo>
                    <a:pt x="632459" y="0"/>
                  </a:moveTo>
                  <a:lnTo>
                    <a:pt x="67056" y="0"/>
                  </a:lnTo>
                  <a:lnTo>
                    <a:pt x="40955" y="5262"/>
                  </a:lnTo>
                  <a:lnTo>
                    <a:pt x="19640" y="19621"/>
                  </a:lnTo>
                  <a:lnTo>
                    <a:pt x="5269" y="40933"/>
                  </a:lnTo>
                  <a:lnTo>
                    <a:pt x="0" y="67055"/>
                  </a:lnTo>
                  <a:lnTo>
                    <a:pt x="0" y="335279"/>
                  </a:lnTo>
                  <a:lnTo>
                    <a:pt x="5269" y="361402"/>
                  </a:lnTo>
                  <a:lnTo>
                    <a:pt x="19640" y="382714"/>
                  </a:lnTo>
                  <a:lnTo>
                    <a:pt x="40955" y="397073"/>
                  </a:lnTo>
                  <a:lnTo>
                    <a:pt x="67056" y="402336"/>
                  </a:lnTo>
                  <a:lnTo>
                    <a:pt x="632459" y="402336"/>
                  </a:lnTo>
                  <a:lnTo>
                    <a:pt x="658582" y="397073"/>
                  </a:lnTo>
                  <a:lnTo>
                    <a:pt x="679894" y="382714"/>
                  </a:lnTo>
                  <a:lnTo>
                    <a:pt x="694253" y="361402"/>
                  </a:lnTo>
                  <a:lnTo>
                    <a:pt x="699515" y="335279"/>
                  </a:lnTo>
                  <a:lnTo>
                    <a:pt x="699515" y="67055"/>
                  </a:lnTo>
                  <a:lnTo>
                    <a:pt x="694253" y="40933"/>
                  </a:lnTo>
                  <a:lnTo>
                    <a:pt x="679894" y="19621"/>
                  </a:lnTo>
                  <a:lnTo>
                    <a:pt x="658582" y="5262"/>
                  </a:lnTo>
                  <a:lnTo>
                    <a:pt x="632459" y="0"/>
                  </a:lnTo>
                  <a:close/>
                </a:path>
              </a:pathLst>
            </a:custGeom>
            <a:solidFill>
              <a:srgbClr val="996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1068324" y="1677923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69" h="402589">
                  <a:moveTo>
                    <a:pt x="0" y="67055"/>
                  </a:moveTo>
                  <a:lnTo>
                    <a:pt x="5269" y="40933"/>
                  </a:lnTo>
                  <a:lnTo>
                    <a:pt x="19640" y="19621"/>
                  </a:lnTo>
                  <a:lnTo>
                    <a:pt x="40955" y="5262"/>
                  </a:lnTo>
                  <a:lnTo>
                    <a:pt x="67056" y="0"/>
                  </a:lnTo>
                  <a:lnTo>
                    <a:pt x="632459" y="0"/>
                  </a:lnTo>
                  <a:lnTo>
                    <a:pt x="658582" y="5262"/>
                  </a:lnTo>
                  <a:lnTo>
                    <a:pt x="679894" y="19621"/>
                  </a:lnTo>
                  <a:lnTo>
                    <a:pt x="694253" y="40933"/>
                  </a:lnTo>
                  <a:lnTo>
                    <a:pt x="699515" y="67055"/>
                  </a:lnTo>
                  <a:lnTo>
                    <a:pt x="699515" y="335279"/>
                  </a:lnTo>
                  <a:lnTo>
                    <a:pt x="694253" y="361402"/>
                  </a:lnTo>
                  <a:lnTo>
                    <a:pt x="679894" y="382714"/>
                  </a:lnTo>
                  <a:lnTo>
                    <a:pt x="658582" y="397073"/>
                  </a:lnTo>
                  <a:lnTo>
                    <a:pt x="632459" y="402336"/>
                  </a:lnTo>
                  <a:lnTo>
                    <a:pt x="67056" y="402336"/>
                  </a:lnTo>
                  <a:lnTo>
                    <a:pt x="40955" y="397073"/>
                  </a:lnTo>
                  <a:lnTo>
                    <a:pt x="19640" y="382714"/>
                  </a:lnTo>
                  <a:lnTo>
                    <a:pt x="5269" y="361402"/>
                  </a:lnTo>
                  <a:lnTo>
                    <a:pt x="0" y="335279"/>
                  </a:lnTo>
                  <a:lnTo>
                    <a:pt x="0" y="670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66875" y="1727708"/>
            <a:ext cx="50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load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81136" y="2133536"/>
            <a:ext cx="702945" cy="405765"/>
            <a:chOff x="1981136" y="2133536"/>
            <a:chExt cx="702945" cy="405765"/>
          </a:xfrm>
        </p:grpSpPr>
        <p:sp>
          <p:nvSpPr>
            <p:cNvPr id="10" name="object 10"/>
            <p:cNvSpPr/>
            <p:nvPr/>
          </p:nvSpPr>
          <p:spPr>
            <a:xfrm>
              <a:off x="1982723" y="2135123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69" h="402589">
                  <a:moveTo>
                    <a:pt x="632459" y="0"/>
                  </a:moveTo>
                  <a:lnTo>
                    <a:pt x="67056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5"/>
                  </a:lnTo>
                  <a:lnTo>
                    <a:pt x="0" y="335279"/>
                  </a:lnTo>
                  <a:lnTo>
                    <a:pt x="5262" y="361402"/>
                  </a:lnTo>
                  <a:lnTo>
                    <a:pt x="19621" y="382714"/>
                  </a:lnTo>
                  <a:lnTo>
                    <a:pt x="40933" y="397073"/>
                  </a:lnTo>
                  <a:lnTo>
                    <a:pt x="67056" y="402336"/>
                  </a:lnTo>
                  <a:lnTo>
                    <a:pt x="632459" y="402336"/>
                  </a:lnTo>
                  <a:lnTo>
                    <a:pt x="658582" y="397073"/>
                  </a:lnTo>
                  <a:lnTo>
                    <a:pt x="679894" y="382714"/>
                  </a:lnTo>
                  <a:lnTo>
                    <a:pt x="694253" y="361402"/>
                  </a:lnTo>
                  <a:lnTo>
                    <a:pt x="699515" y="335279"/>
                  </a:lnTo>
                  <a:lnTo>
                    <a:pt x="699515" y="67055"/>
                  </a:lnTo>
                  <a:lnTo>
                    <a:pt x="694253" y="40933"/>
                  </a:lnTo>
                  <a:lnTo>
                    <a:pt x="679894" y="19621"/>
                  </a:lnTo>
                  <a:lnTo>
                    <a:pt x="658582" y="5262"/>
                  </a:lnTo>
                  <a:lnTo>
                    <a:pt x="632459" y="0"/>
                  </a:lnTo>
                  <a:close/>
                </a:path>
              </a:pathLst>
            </a:custGeom>
            <a:solidFill>
              <a:srgbClr val="996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982723" y="2135123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69" h="402589">
                  <a:moveTo>
                    <a:pt x="0" y="67055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6" y="0"/>
                  </a:lnTo>
                  <a:lnTo>
                    <a:pt x="632459" y="0"/>
                  </a:lnTo>
                  <a:lnTo>
                    <a:pt x="658582" y="5262"/>
                  </a:lnTo>
                  <a:lnTo>
                    <a:pt x="679894" y="19621"/>
                  </a:lnTo>
                  <a:lnTo>
                    <a:pt x="694253" y="40933"/>
                  </a:lnTo>
                  <a:lnTo>
                    <a:pt x="699515" y="67055"/>
                  </a:lnTo>
                  <a:lnTo>
                    <a:pt x="699515" y="335279"/>
                  </a:lnTo>
                  <a:lnTo>
                    <a:pt x="694253" y="361402"/>
                  </a:lnTo>
                  <a:lnTo>
                    <a:pt x="679894" y="382714"/>
                  </a:lnTo>
                  <a:lnTo>
                    <a:pt x="658582" y="397073"/>
                  </a:lnTo>
                  <a:lnTo>
                    <a:pt x="632459" y="402336"/>
                  </a:lnTo>
                  <a:lnTo>
                    <a:pt x="67056" y="402336"/>
                  </a:lnTo>
                  <a:lnTo>
                    <a:pt x="40933" y="397073"/>
                  </a:lnTo>
                  <a:lnTo>
                    <a:pt x="19621" y="382714"/>
                  </a:lnTo>
                  <a:lnTo>
                    <a:pt x="5262" y="361402"/>
                  </a:lnTo>
                  <a:lnTo>
                    <a:pt x="0" y="335279"/>
                  </a:lnTo>
                  <a:lnTo>
                    <a:pt x="0" y="670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81529" y="2185161"/>
            <a:ext cx="50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load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41640" y="2819336"/>
            <a:ext cx="641985" cy="405765"/>
            <a:chOff x="1441640" y="2819336"/>
            <a:chExt cx="641985" cy="405765"/>
          </a:xfrm>
        </p:grpSpPr>
        <p:sp>
          <p:nvSpPr>
            <p:cNvPr id="14" name="object 14"/>
            <p:cNvSpPr/>
            <p:nvPr/>
          </p:nvSpPr>
          <p:spPr>
            <a:xfrm>
              <a:off x="1443227" y="2820923"/>
              <a:ext cx="638810" cy="402590"/>
            </a:xfrm>
            <a:custGeom>
              <a:avLst/>
              <a:gdLst/>
              <a:ahLst/>
              <a:cxnLst/>
              <a:rect l="l" t="t" r="r" b="b"/>
              <a:pathLst>
                <a:path w="638810" h="402589">
                  <a:moveTo>
                    <a:pt x="571499" y="0"/>
                  </a:moveTo>
                  <a:lnTo>
                    <a:pt x="67056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5"/>
                  </a:lnTo>
                  <a:lnTo>
                    <a:pt x="0" y="335279"/>
                  </a:lnTo>
                  <a:lnTo>
                    <a:pt x="5262" y="361402"/>
                  </a:lnTo>
                  <a:lnTo>
                    <a:pt x="19621" y="382714"/>
                  </a:lnTo>
                  <a:lnTo>
                    <a:pt x="40933" y="397073"/>
                  </a:lnTo>
                  <a:lnTo>
                    <a:pt x="67056" y="402336"/>
                  </a:lnTo>
                  <a:lnTo>
                    <a:pt x="571499" y="402336"/>
                  </a:lnTo>
                  <a:lnTo>
                    <a:pt x="597622" y="397073"/>
                  </a:lnTo>
                  <a:lnTo>
                    <a:pt x="618934" y="382714"/>
                  </a:lnTo>
                  <a:lnTo>
                    <a:pt x="633293" y="361402"/>
                  </a:lnTo>
                  <a:lnTo>
                    <a:pt x="638555" y="335279"/>
                  </a:lnTo>
                  <a:lnTo>
                    <a:pt x="638555" y="67055"/>
                  </a:lnTo>
                  <a:lnTo>
                    <a:pt x="633293" y="40933"/>
                  </a:lnTo>
                  <a:lnTo>
                    <a:pt x="618934" y="19621"/>
                  </a:lnTo>
                  <a:lnTo>
                    <a:pt x="597622" y="5262"/>
                  </a:lnTo>
                  <a:lnTo>
                    <a:pt x="571499" y="0"/>
                  </a:lnTo>
                  <a:close/>
                </a:path>
              </a:pathLst>
            </a:custGeom>
            <a:solidFill>
              <a:srgbClr val="996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443227" y="2820923"/>
              <a:ext cx="638810" cy="402590"/>
            </a:xfrm>
            <a:custGeom>
              <a:avLst/>
              <a:gdLst/>
              <a:ahLst/>
              <a:cxnLst/>
              <a:rect l="l" t="t" r="r" b="b"/>
              <a:pathLst>
                <a:path w="638810" h="402589">
                  <a:moveTo>
                    <a:pt x="0" y="67055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6" y="0"/>
                  </a:lnTo>
                  <a:lnTo>
                    <a:pt x="571499" y="0"/>
                  </a:lnTo>
                  <a:lnTo>
                    <a:pt x="597622" y="5262"/>
                  </a:lnTo>
                  <a:lnTo>
                    <a:pt x="618934" y="19621"/>
                  </a:lnTo>
                  <a:lnTo>
                    <a:pt x="633293" y="40933"/>
                  </a:lnTo>
                  <a:lnTo>
                    <a:pt x="638555" y="67055"/>
                  </a:lnTo>
                  <a:lnTo>
                    <a:pt x="638555" y="335279"/>
                  </a:lnTo>
                  <a:lnTo>
                    <a:pt x="633293" y="361402"/>
                  </a:lnTo>
                  <a:lnTo>
                    <a:pt x="618934" y="382714"/>
                  </a:lnTo>
                  <a:lnTo>
                    <a:pt x="597622" y="397073"/>
                  </a:lnTo>
                  <a:lnTo>
                    <a:pt x="571499" y="402336"/>
                  </a:lnTo>
                  <a:lnTo>
                    <a:pt x="67056" y="402336"/>
                  </a:lnTo>
                  <a:lnTo>
                    <a:pt x="40933" y="397073"/>
                  </a:lnTo>
                  <a:lnTo>
                    <a:pt x="19621" y="382714"/>
                  </a:lnTo>
                  <a:lnTo>
                    <a:pt x="5262" y="361402"/>
                  </a:lnTo>
                  <a:lnTo>
                    <a:pt x="0" y="335279"/>
                  </a:lnTo>
                  <a:lnTo>
                    <a:pt x="0" y="670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541525" y="2870961"/>
            <a:ext cx="44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add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98968" y="3505136"/>
            <a:ext cx="803275" cy="405765"/>
            <a:chOff x="1398968" y="3505136"/>
            <a:chExt cx="803275" cy="405765"/>
          </a:xfrm>
        </p:grpSpPr>
        <p:sp>
          <p:nvSpPr>
            <p:cNvPr id="18" name="object 18"/>
            <p:cNvSpPr/>
            <p:nvPr/>
          </p:nvSpPr>
          <p:spPr>
            <a:xfrm>
              <a:off x="1400555" y="3506723"/>
              <a:ext cx="800100" cy="402590"/>
            </a:xfrm>
            <a:custGeom>
              <a:avLst/>
              <a:gdLst/>
              <a:ahLst/>
              <a:cxnLst/>
              <a:rect l="l" t="t" r="r" b="b"/>
              <a:pathLst>
                <a:path w="800100" h="402589">
                  <a:moveTo>
                    <a:pt x="733044" y="0"/>
                  </a:moveTo>
                  <a:lnTo>
                    <a:pt x="67056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5"/>
                  </a:lnTo>
                  <a:lnTo>
                    <a:pt x="0" y="335280"/>
                  </a:lnTo>
                  <a:lnTo>
                    <a:pt x="5262" y="361402"/>
                  </a:lnTo>
                  <a:lnTo>
                    <a:pt x="19621" y="382714"/>
                  </a:lnTo>
                  <a:lnTo>
                    <a:pt x="40933" y="397073"/>
                  </a:lnTo>
                  <a:lnTo>
                    <a:pt x="67056" y="402336"/>
                  </a:lnTo>
                  <a:lnTo>
                    <a:pt x="733044" y="402336"/>
                  </a:lnTo>
                  <a:lnTo>
                    <a:pt x="759166" y="397073"/>
                  </a:lnTo>
                  <a:lnTo>
                    <a:pt x="780478" y="382714"/>
                  </a:lnTo>
                  <a:lnTo>
                    <a:pt x="794837" y="361402"/>
                  </a:lnTo>
                  <a:lnTo>
                    <a:pt x="800100" y="335280"/>
                  </a:lnTo>
                  <a:lnTo>
                    <a:pt x="800100" y="67055"/>
                  </a:lnTo>
                  <a:lnTo>
                    <a:pt x="794837" y="40933"/>
                  </a:lnTo>
                  <a:lnTo>
                    <a:pt x="780478" y="19621"/>
                  </a:lnTo>
                  <a:lnTo>
                    <a:pt x="759166" y="5262"/>
                  </a:lnTo>
                  <a:lnTo>
                    <a:pt x="733044" y="0"/>
                  </a:lnTo>
                  <a:close/>
                </a:path>
              </a:pathLst>
            </a:custGeom>
            <a:solidFill>
              <a:srgbClr val="996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1400555" y="3506723"/>
              <a:ext cx="800100" cy="402590"/>
            </a:xfrm>
            <a:custGeom>
              <a:avLst/>
              <a:gdLst/>
              <a:ahLst/>
              <a:cxnLst/>
              <a:rect l="l" t="t" r="r" b="b"/>
              <a:pathLst>
                <a:path w="800100" h="402589">
                  <a:moveTo>
                    <a:pt x="0" y="67055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6" y="0"/>
                  </a:lnTo>
                  <a:lnTo>
                    <a:pt x="733044" y="0"/>
                  </a:lnTo>
                  <a:lnTo>
                    <a:pt x="759166" y="5262"/>
                  </a:lnTo>
                  <a:lnTo>
                    <a:pt x="780478" y="19621"/>
                  </a:lnTo>
                  <a:lnTo>
                    <a:pt x="794837" y="40933"/>
                  </a:lnTo>
                  <a:lnTo>
                    <a:pt x="800100" y="67055"/>
                  </a:lnTo>
                  <a:lnTo>
                    <a:pt x="800100" y="335280"/>
                  </a:lnTo>
                  <a:lnTo>
                    <a:pt x="794837" y="361402"/>
                  </a:lnTo>
                  <a:lnTo>
                    <a:pt x="780478" y="382714"/>
                  </a:lnTo>
                  <a:lnTo>
                    <a:pt x="759166" y="397073"/>
                  </a:lnTo>
                  <a:lnTo>
                    <a:pt x="733044" y="402336"/>
                  </a:lnTo>
                  <a:lnTo>
                    <a:pt x="67056" y="402336"/>
                  </a:lnTo>
                  <a:lnTo>
                    <a:pt x="40933" y="397073"/>
                  </a:lnTo>
                  <a:lnTo>
                    <a:pt x="19621" y="382714"/>
                  </a:lnTo>
                  <a:lnTo>
                    <a:pt x="5262" y="361402"/>
                  </a:lnTo>
                  <a:lnTo>
                    <a:pt x="0" y="335280"/>
                  </a:lnTo>
                  <a:lnTo>
                    <a:pt x="0" y="670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498853" y="3557142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store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86548" y="2117851"/>
            <a:ext cx="1109345" cy="2326640"/>
            <a:chOff x="1086548" y="2117851"/>
            <a:chExt cx="1109345" cy="2326640"/>
          </a:xfrm>
        </p:grpSpPr>
        <p:sp>
          <p:nvSpPr>
            <p:cNvPr id="22" name="object 22"/>
            <p:cNvSpPr/>
            <p:nvPr/>
          </p:nvSpPr>
          <p:spPr>
            <a:xfrm>
              <a:off x="1423543" y="2117851"/>
              <a:ext cx="772160" cy="688340"/>
            </a:xfrm>
            <a:custGeom>
              <a:avLst/>
              <a:gdLst/>
              <a:ahLst/>
              <a:cxnLst/>
              <a:rect l="l" t="t" r="r" b="b"/>
              <a:pathLst>
                <a:path w="772160" h="688339">
                  <a:moveTo>
                    <a:pt x="246634" y="603504"/>
                  </a:moveTo>
                  <a:lnTo>
                    <a:pt x="216458" y="613587"/>
                  </a:lnTo>
                  <a:lnTo>
                    <a:pt x="11938" y="0"/>
                  </a:lnTo>
                  <a:lnTo>
                    <a:pt x="0" y="4064"/>
                  </a:lnTo>
                  <a:lnTo>
                    <a:pt x="204419" y="617601"/>
                  </a:lnTo>
                  <a:lnTo>
                    <a:pt x="174371" y="627634"/>
                  </a:lnTo>
                  <a:lnTo>
                    <a:pt x="234569" y="687832"/>
                  </a:lnTo>
                  <a:lnTo>
                    <a:pt x="242900" y="629539"/>
                  </a:lnTo>
                  <a:lnTo>
                    <a:pt x="246634" y="603504"/>
                  </a:lnTo>
                  <a:close/>
                </a:path>
                <a:path w="772160" h="688339">
                  <a:moveTo>
                    <a:pt x="771779" y="464312"/>
                  </a:moveTo>
                  <a:lnTo>
                    <a:pt x="764159" y="454152"/>
                  </a:lnTo>
                  <a:lnTo>
                    <a:pt x="520306" y="637032"/>
                  </a:lnTo>
                  <a:lnTo>
                    <a:pt x="501269" y="611632"/>
                  </a:lnTo>
                  <a:lnTo>
                    <a:pt x="463169" y="687832"/>
                  </a:lnTo>
                  <a:lnTo>
                    <a:pt x="546989" y="672592"/>
                  </a:lnTo>
                  <a:lnTo>
                    <a:pt x="533641" y="654812"/>
                  </a:lnTo>
                  <a:lnTo>
                    <a:pt x="527939" y="647192"/>
                  </a:lnTo>
                  <a:lnTo>
                    <a:pt x="771779" y="464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2412" y="3262883"/>
              <a:ext cx="76200" cy="2286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088136" y="4040123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69" h="402589">
                  <a:moveTo>
                    <a:pt x="632459" y="0"/>
                  </a:moveTo>
                  <a:lnTo>
                    <a:pt x="67055" y="0"/>
                  </a:lnTo>
                  <a:lnTo>
                    <a:pt x="40955" y="5262"/>
                  </a:lnTo>
                  <a:lnTo>
                    <a:pt x="19640" y="19621"/>
                  </a:lnTo>
                  <a:lnTo>
                    <a:pt x="5269" y="40933"/>
                  </a:lnTo>
                  <a:lnTo>
                    <a:pt x="0" y="67056"/>
                  </a:lnTo>
                  <a:lnTo>
                    <a:pt x="0" y="335280"/>
                  </a:lnTo>
                  <a:lnTo>
                    <a:pt x="5269" y="361402"/>
                  </a:lnTo>
                  <a:lnTo>
                    <a:pt x="19640" y="382714"/>
                  </a:lnTo>
                  <a:lnTo>
                    <a:pt x="40955" y="397073"/>
                  </a:lnTo>
                  <a:lnTo>
                    <a:pt x="67055" y="402336"/>
                  </a:lnTo>
                  <a:lnTo>
                    <a:pt x="632459" y="402336"/>
                  </a:lnTo>
                  <a:lnTo>
                    <a:pt x="658582" y="397073"/>
                  </a:lnTo>
                  <a:lnTo>
                    <a:pt x="679894" y="382714"/>
                  </a:lnTo>
                  <a:lnTo>
                    <a:pt x="694253" y="361402"/>
                  </a:lnTo>
                  <a:lnTo>
                    <a:pt x="699515" y="335280"/>
                  </a:lnTo>
                  <a:lnTo>
                    <a:pt x="699515" y="67056"/>
                  </a:lnTo>
                  <a:lnTo>
                    <a:pt x="694253" y="40933"/>
                  </a:lnTo>
                  <a:lnTo>
                    <a:pt x="679894" y="19621"/>
                  </a:lnTo>
                  <a:lnTo>
                    <a:pt x="658582" y="5262"/>
                  </a:lnTo>
                  <a:lnTo>
                    <a:pt x="632459" y="0"/>
                  </a:lnTo>
                  <a:close/>
                </a:path>
              </a:pathLst>
            </a:custGeom>
            <a:solidFill>
              <a:srgbClr val="3A812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25"/>
            <p:cNvSpPr/>
            <p:nvPr/>
          </p:nvSpPr>
          <p:spPr>
            <a:xfrm>
              <a:off x="1088136" y="4040123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69" h="402589">
                  <a:moveTo>
                    <a:pt x="0" y="67056"/>
                  </a:moveTo>
                  <a:lnTo>
                    <a:pt x="5269" y="40933"/>
                  </a:lnTo>
                  <a:lnTo>
                    <a:pt x="19640" y="19621"/>
                  </a:lnTo>
                  <a:lnTo>
                    <a:pt x="40955" y="5262"/>
                  </a:lnTo>
                  <a:lnTo>
                    <a:pt x="67055" y="0"/>
                  </a:lnTo>
                  <a:lnTo>
                    <a:pt x="632459" y="0"/>
                  </a:lnTo>
                  <a:lnTo>
                    <a:pt x="658582" y="5262"/>
                  </a:lnTo>
                  <a:lnTo>
                    <a:pt x="679894" y="19621"/>
                  </a:lnTo>
                  <a:lnTo>
                    <a:pt x="694253" y="40933"/>
                  </a:lnTo>
                  <a:lnTo>
                    <a:pt x="699515" y="67056"/>
                  </a:lnTo>
                  <a:lnTo>
                    <a:pt x="699515" y="335280"/>
                  </a:lnTo>
                  <a:lnTo>
                    <a:pt x="694253" y="361402"/>
                  </a:lnTo>
                  <a:lnTo>
                    <a:pt x="679894" y="382714"/>
                  </a:lnTo>
                  <a:lnTo>
                    <a:pt x="658582" y="397073"/>
                  </a:lnTo>
                  <a:lnTo>
                    <a:pt x="632459" y="402336"/>
                  </a:lnTo>
                  <a:lnTo>
                    <a:pt x="67055" y="402336"/>
                  </a:lnTo>
                  <a:lnTo>
                    <a:pt x="40955" y="397073"/>
                  </a:lnTo>
                  <a:lnTo>
                    <a:pt x="19640" y="382714"/>
                  </a:lnTo>
                  <a:lnTo>
                    <a:pt x="5269" y="361402"/>
                  </a:lnTo>
                  <a:lnTo>
                    <a:pt x="0" y="335280"/>
                  </a:lnTo>
                  <a:lnTo>
                    <a:pt x="0" y="670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186078" y="4090542"/>
            <a:ext cx="50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load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000948" y="4495736"/>
            <a:ext cx="702945" cy="405765"/>
            <a:chOff x="2000948" y="4495736"/>
            <a:chExt cx="702945" cy="405765"/>
          </a:xfrm>
        </p:grpSpPr>
        <p:sp>
          <p:nvSpPr>
            <p:cNvPr id="28" name="object 28"/>
            <p:cNvSpPr/>
            <p:nvPr/>
          </p:nvSpPr>
          <p:spPr>
            <a:xfrm>
              <a:off x="2002535" y="4497323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69" h="402589">
                  <a:moveTo>
                    <a:pt x="632459" y="0"/>
                  </a:moveTo>
                  <a:lnTo>
                    <a:pt x="67056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6"/>
                  </a:lnTo>
                  <a:lnTo>
                    <a:pt x="0" y="335280"/>
                  </a:lnTo>
                  <a:lnTo>
                    <a:pt x="5262" y="361402"/>
                  </a:lnTo>
                  <a:lnTo>
                    <a:pt x="19621" y="382714"/>
                  </a:lnTo>
                  <a:lnTo>
                    <a:pt x="40933" y="397073"/>
                  </a:lnTo>
                  <a:lnTo>
                    <a:pt x="67056" y="402336"/>
                  </a:lnTo>
                  <a:lnTo>
                    <a:pt x="632459" y="402336"/>
                  </a:lnTo>
                  <a:lnTo>
                    <a:pt x="658582" y="397073"/>
                  </a:lnTo>
                  <a:lnTo>
                    <a:pt x="679894" y="382714"/>
                  </a:lnTo>
                  <a:lnTo>
                    <a:pt x="694253" y="361402"/>
                  </a:lnTo>
                  <a:lnTo>
                    <a:pt x="699515" y="335280"/>
                  </a:lnTo>
                  <a:lnTo>
                    <a:pt x="699515" y="67056"/>
                  </a:lnTo>
                  <a:lnTo>
                    <a:pt x="694253" y="40933"/>
                  </a:lnTo>
                  <a:lnTo>
                    <a:pt x="679894" y="19621"/>
                  </a:lnTo>
                  <a:lnTo>
                    <a:pt x="658582" y="5262"/>
                  </a:lnTo>
                  <a:lnTo>
                    <a:pt x="632459" y="0"/>
                  </a:lnTo>
                  <a:close/>
                </a:path>
              </a:pathLst>
            </a:custGeom>
            <a:solidFill>
              <a:srgbClr val="3A812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2002535" y="4497323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69" h="402589">
                  <a:moveTo>
                    <a:pt x="0" y="67056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6" y="0"/>
                  </a:lnTo>
                  <a:lnTo>
                    <a:pt x="632459" y="0"/>
                  </a:lnTo>
                  <a:lnTo>
                    <a:pt x="658582" y="5262"/>
                  </a:lnTo>
                  <a:lnTo>
                    <a:pt x="679894" y="19621"/>
                  </a:lnTo>
                  <a:lnTo>
                    <a:pt x="694253" y="40933"/>
                  </a:lnTo>
                  <a:lnTo>
                    <a:pt x="699515" y="67056"/>
                  </a:lnTo>
                  <a:lnTo>
                    <a:pt x="699515" y="335280"/>
                  </a:lnTo>
                  <a:lnTo>
                    <a:pt x="694253" y="361402"/>
                  </a:lnTo>
                  <a:lnTo>
                    <a:pt x="679894" y="382714"/>
                  </a:lnTo>
                  <a:lnTo>
                    <a:pt x="658582" y="397073"/>
                  </a:lnTo>
                  <a:lnTo>
                    <a:pt x="632459" y="402336"/>
                  </a:lnTo>
                  <a:lnTo>
                    <a:pt x="67056" y="402336"/>
                  </a:lnTo>
                  <a:lnTo>
                    <a:pt x="40933" y="397073"/>
                  </a:lnTo>
                  <a:lnTo>
                    <a:pt x="19621" y="382714"/>
                  </a:lnTo>
                  <a:lnTo>
                    <a:pt x="5262" y="361402"/>
                  </a:lnTo>
                  <a:lnTo>
                    <a:pt x="0" y="335280"/>
                  </a:lnTo>
                  <a:lnTo>
                    <a:pt x="0" y="670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100452" y="4547742"/>
            <a:ext cx="50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load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459928" y="5181536"/>
            <a:ext cx="641985" cy="405765"/>
            <a:chOff x="1459928" y="5181536"/>
            <a:chExt cx="641985" cy="405765"/>
          </a:xfrm>
        </p:grpSpPr>
        <p:sp>
          <p:nvSpPr>
            <p:cNvPr id="32" name="object 32"/>
            <p:cNvSpPr/>
            <p:nvPr/>
          </p:nvSpPr>
          <p:spPr>
            <a:xfrm>
              <a:off x="1461516" y="5183123"/>
              <a:ext cx="638810" cy="402590"/>
            </a:xfrm>
            <a:custGeom>
              <a:avLst/>
              <a:gdLst/>
              <a:ahLst/>
              <a:cxnLst/>
              <a:rect l="l" t="t" r="r" b="b"/>
              <a:pathLst>
                <a:path w="638810" h="402589">
                  <a:moveTo>
                    <a:pt x="571500" y="0"/>
                  </a:moveTo>
                  <a:lnTo>
                    <a:pt x="67056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6"/>
                  </a:lnTo>
                  <a:lnTo>
                    <a:pt x="0" y="335279"/>
                  </a:lnTo>
                  <a:lnTo>
                    <a:pt x="5262" y="361402"/>
                  </a:lnTo>
                  <a:lnTo>
                    <a:pt x="19621" y="382714"/>
                  </a:lnTo>
                  <a:lnTo>
                    <a:pt x="40933" y="397073"/>
                  </a:lnTo>
                  <a:lnTo>
                    <a:pt x="67056" y="402335"/>
                  </a:lnTo>
                  <a:lnTo>
                    <a:pt x="571500" y="402335"/>
                  </a:lnTo>
                  <a:lnTo>
                    <a:pt x="597622" y="397073"/>
                  </a:lnTo>
                  <a:lnTo>
                    <a:pt x="618934" y="382714"/>
                  </a:lnTo>
                  <a:lnTo>
                    <a:pt x="633293" y="361402"/>
                  </a:lnTo>
                  <a:lnTo>
                    <a:pt x="638556" y="335279"/>
                  </a:lnTo>
                  <a:lnTo>
                    <a:pt x="638556" y="67056"/>
                  </a:lnTo>
                  <a:lnTo>
                    <a:pt x="633293" y="40933"/>
                  </a:lnTo>
                  <a:lnTo>
                    <a:pt x="618934" y="19621"/>
                  </a:lnTo>
                  <a:lnTo>
                    <a:pt x="597622" y="5262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3A812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1461516" y="5183123"/>
              <a:ext cx="638810" cy="402590"/>
            </a:xfrm>
            <a:custGeom>
              <a:avLst/>
              <a:gdLst/>
              <a:ahLst/>
              <a:cxnLst/>
              <a:rect l="l" t="t" r="r" b="b"/>
              <a:pathLst>
                <a:path w="638810" h="402589">
                  <a:moveTo>
                    <a:pt x="0" y="67056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6" y="0"/>
                  </a:lnTo>
                  <a:lnTo>
                    <a:pt x="571500" y="0"/>
                  </a:lnTo>
                  <a:lnTo>
                    <a:pt x="597622" y="5262"/>
                  </a:lnTo>
                  <a:lnTo>
                    <a:pt x="618934" y="19621"/>
                  </a:lnTo>
                  <a:lnTo>
                    <a:pt x="633293" y="40933"/>
                  </a:lnTo>
                  <a:lnTo>
                    <a:pt x="638556" y="67056"/>
                  </a:lnTo>
                  <a:lnTo>
                    <a:pt x="638556" y="335279"/>
                  </a:lnTo>
                  <a:lnTo>
                    <a:pt x="633293" y="361402"/>
                  </a:lnTo>
                  <a:lnTo>
                    <a:pt x="618934" y="382714"/>
                  </a:lnTo>
                  <a:lnTo>
                    <a:pt x="597622" y="397073"/>
                  </a:lnTo>
                  <a:lnTo>
                    <a:pt x="571500" y="402335"/>
                  </a:lnTo>
                  <a:lnTo>
                    <a:pt x="67056" y="402335"/>
                  </a:lnTo>
                  <a:lnTo>
                    <a:pt x="40933" y="397073"/>
                  </a:lnTo>
                  <a:lnTo>
                    <a:pt x="19621" y="382714"/>
                  </a:lnTo>
                  <a:lnTo>
                    <a:pt x="5262" y="361402"/>
                  </a:lnTo>
                  <a:lnTo>
                    <a:pt x="0" y="335279"/>
                  </a:lnTo>
                  <a:lnTo>
                    <a:pt x="0" y="670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560702" y="5233796"/>
            <a:ext cx="447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add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417256" y="5867336"/>
            <a:ext cx="803275" cy="405765"/>
            <a:chOff x="1417256" y="5867336"/>
            <a:chExt cx="803275" cy="405765"/>
          </a:xfrm>
        </p:grpSpPr>
        <p:sp>
          <p:nvSpPr>
            <p:cNvPr id="36" name="object 36"/>
            <p:cNvSpPr/>
            <p:nvPr/>
          </p:nvSpPr>
          <p:spPr>
            <a:xfrm>
              <a:off x="1418844" y="5868923"/>
              <a:ext cx="800100" cy="402590"/>
            </a:xfrm>
            <a:custGeom>
              <a:avLst/>
              <a:gdLst/>
              <a:ahLst/>
              <a:cxnLst/>
              <a:rect l="l" t="t" r="r" b="b"/>
              <a:pathLst>
                <a:path w="800100" h="402589">
                  <a:moveTo>
                    <a:pt x="733044" y="0"/>
                  </a:moveTo>
                  <a:lnTo>
                    <a:pt x="67056" y="0"/>
                  </a:lnTo>
                  <a:lnTo>
                    <a:pt x="40933" y="5269"/>
                  </a:lnTo>
                  <a:lnTo>
                    <a:pt x="19621" y="19640"/>
                  </a:lnTo>
                  <a:lnTo>
                    <a:pt x="5262" y="40955"/>
                  </a:lnTo>
                  <a:lnTo>
                    <a:pt x="0" y="67056"/>
                  </a:lnTo>
                  <a:lnTo>
                    <a:pt x="0" y="335280"/>
                  </a:lnTo>
                  <a:lnTo>
                    <a:pt x="5262" y="361380"/>
                  </a:lnTo>
                  <a:lnTo>
                    <a:pt x="19621" y="382695"/>
                  </a:lnTo>
                  <a:lnTo>
                    <a:pt x="40933" y="397066"/>
                  </a:lnTo>
                  <a:lnTo>
                    <a:pt x="67056" y="402335"/>
                  </a:lnTo>
                  <a:lnTo>
                    <a:pt x="733044" y="402335"/>
                  </a:lnTo>
                  <a:lnTo>
                    <a:pt x="759166" y="397066"/>
                  </a:lnTo>
                  <a:lnTo>
                    <a:pt x="780478" y="382695"/>
                  </a:lnTo>
                  <a:lnTo>
                    <a:pt x="794837" y="361380"/>
                  </a:lnTo>
                  <a:lnTo>
                    <a:pt x="800100" y="335280"/>
                  </a:lnTo>
                  <a:lnTo>
                    <a:pt x="800100" y="67056"/>
                  </a:lnTo>
                  <a:lnTo>
                    <a:pt x="794837" y="40955"/>
                  </a:lnTo>
                  <a:lnTo>
                    <a:pt x="780478" y="19640"/>
                  </a:lnTo>
                  <a:lnTo>
                    <a:pt x="759166" y="5269"/>
                  </a:lnTo>
                  <a:lnTo>
                    <a:pt x="733044" y="0"/>
                  </a:lnTo>
                  <a:close/>
                </a:path>
              </a:pathLst>
            </a:custGeom>
            <a:solidFill>
              <a:srgbClr val="3A812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" name="object 37"/>
            <p:cNvSpPr/>
            <p:nvPr/>
          </p:nvSpPr>
          <p:spPr>
            <a:xfrm>
              <a:off x="1418844" y="5868923"/>
              <a:ext cx="800100" cy="402590"/>
            </a:xfrm>
            <a:custGeom>
              <a:avLst/>
              <a:gdLst/>
              <a:ahLst/>
              <a:cxnLst/>
              <a:rect l="l" t="t" r="r" b="b"/>
              <a:pathLst>
                <a:path w="800100" h="402589">
                  <a:moveTo>
                    <a:pt x="0" y="67056"/>
                  </a:moveTo>
                  <a:lnTo>
                    <a:pt x="5262" y="40955"/>
                  </a:lnTo>
                  <a:lnTo>
                    <a:pt x="19621" y="19640"/>
                  </a:lnTo>
                  <a:lnTo>
                    <a:pt x="40933" y="5269"/>
                  </a:lnTo>
                  <a:lnTo>
                    <a:pt x="67056" y="0"/>
                  </a:lnTo>
                  <a:lnTo>
                    <a:pt x="733044" y="0"/>
                  </a:lnTo>
                  <a:lnTo>
                    <a:pt x="759166" y="5269"/>
                  </a:lnTo>
                  <a:lnTo>
                    <a:pt x="780478" y="19640"/>
                  </a:lnTo>
                  <a:lnTo>
                    <a:pt x="794837" y="40955"/>
                  </a:lnTo>
                  <a:lnTo>
                    <a:pt x="800100" y="67056"/>
                  </a:lnTo>
                  <a:lnTo>
                    <a:pt x="800100" y="335280"/>
                  </a:lnTo>
                  <a:lnTo>
                    <a:pt x="794837" y="361380"/>
                  </a:lnTo>
                  <a:lnTo>
                    <a:pt x="780478" y="382695"/>
                  </a:lnTo>
                  <a:lnTo>
                    <a:pt x="759166" y="397066"/>
                  </a:lnTo>
                  <a:lnTo>
                    <a:pt x="733044" y="402335"/>
                  </a:lnTo>
                  <a:lnTo>
                    <a:pt x="67056" y="402335"/>
                  </a:lnTo>
                  <a:lnTo>
                    <a:pt x="40933" y="397066"/>
                  </a:lnTo>
                  <a:lnTo>
                    <a:pt x="19621" y="382695"/>
                  </a:lnTo>
                  <a:lnTo>
                    <a:pt x="5262" y="361380"/>
                  </a:lnTo>
                  <a:lnTo>
                    <a:pt x="0" y="335280"/>
                  </a:lnTo>
                  <a:lnTo>
                    <a:pt x="0" y="670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517650" y="5919622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store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43712" y="1568196"/>
            <a:ext cx="2095500" cy="4838700"/>
            <a:chOff x="743712" y="1568196"/>
            <a:chExt cx="2095500" cy="4838700"/>
          </a:xfrm>
        </p:grpSpPr>
        <p:sp>
          <p:nvSpPr>
            <p:cNvPr id="40" name="object 40"/>
            <p:cNvSpPr/>
            <p:nvPr/>
          </p:nvSpPr>
          <p:spPr>
            <a:xfrm>
              <a:off x="1441831" y="4480051"/>
              <a:ext cx="772160" cy="688340"/>
            </a:xfrm>
            <a:custGeom>
              <a:avLst/>
              <a:gdLst/>
              <a:ahLst/>
              <a:cxnLst/>
              <a:rect l="l" t="t" r="r" b="b"/>
              <a:pathLst>
                <a:path w="772160" h="688339">
                  <a:moveTo>
                    <a:pt x="246634" y="603504"/>
                  </a:moveTo>
                  <a:lnTo>
                    <a:pt x="216458" y="613587"/>
                  </a:lnTo>
                  <a:lnTo>
                    <a:pt x="11938" y="0"/>
                  </a:lnTo>
                  <a:lnTo>
                    <a:pt x="0" y="4064"/>
                  </a:lnTo>
                  <a:lnTo>
                    <a:pt x="204419" y="617601"/>
                  </a:lnTo>
                  <a:lnTo>
                    <a:pt x="174371" y="627634"/>
                  </a:lnTo>
                  <a:lnTo>
                    <a:pt x="234569" y="687832"/>
                  </a:lnTo>
                  <a:lnTo>
                    <a:pt x="242900" y="629539"/>
                  </a:lnTo>
                  <a:lnTo>
                    <a:pt x="246634" y="603504"/>
                  </a:lnTo>
                  <a:close/>
                </a:path>
                <a:path w="772160" h="688339">
                  <a:moveTo>
                    <a:pt x="771779" y="464312"/>
                  </a:moveTo>
                  <a:lnTo>
                    <a:pt x="764159" y="454152"/>
                  </a:lnTo>
                  <a:lnTo>
                    <a:pt x="520319" y="637032"/>
                  </a:lnTo>
                  <a:lnTo>
                    <a:pt x="501269" y="611632"/>
                  </a:lnTo>
                  <a:lnTo>
                    <a:pt x="463169" y="687832"/>
                  </a:lnTo>
                  <a:lnTo>
                    <a:pt x="546989" y="672592"/>
                  </a:lnTo>
                  <a:lnTo>
                    <a:pt x="533641" y="654812"/>
                  </a:lnTo>
                  <a:lnTo>
                    <a:pt x="527939" y="647192"/>
                  </a:lnTo>
                  <a:lnTo>
                    <a:pt x="771779" y="464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0700" y="5625084"/>
              <a:ext cx="76200" cy="22860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838962" y="1587246"/>
              <a:ext cx="1981200" cy="2362200"/>
            </a:xfrm>
            <a:custGeom>
              <a:avLst/>
              <a:gdLst/>
              <a:ahLst/>
              <a:cxnLst/>
              <a:rect l="l" t="t" r="r" b="b"/>
              <a:pathLst>
                <a:path w="1981200" h="2362200">
                  <a:moveTo>
                    <a:pt x="0" y="330200"/>
                  </a:moveTo>
                  <a:lnTo>
                    <a:pt x="3580" y="281403"/>
                  </a:lnTo>
                  <a:lnTo>
                    <a:pt x="13980" y="234831"/>
                  </a:lnTo>
                  <a:lnTo>
                    <a:pt x="30690" y="190992"/>
                  </a:lnTo>
                  <a:lnTo>
                    <a:pt x="53199" y="150399"/>
                  </a:lnTo>
                  <a:lnTo>
                    <a:pt x="80995" y="113561"/>
                  </a:lnTo>
                  <a:lnTo>
                    <a:pt x="113568" y="80989"/>
                  </a:lnTo>
                  <a:lnTo>
                    <a:pt x="150408" y="53195"/>
                  </a:lnTo>
                  <a:lnTo>
                    <a:pt x="191003" y="30688"/>
                  </a:lnTo>
                  <a:lnTo>
                    <a:pt x="234842" y="13979"/>
                  </a:lnTo>
                  <a:lnTo>
                    <a:pt x="281416" y="3580"/>
                  </a:lnTo>
                  <a:lnTo>
                    <a:pt x="330212" y="0"/>
                  </a:lnTo>
                  <a:lnTo>
                    <a:pt x="1651000" y="0"/>
                  </a:lnTo>
                  <a:lnTo>
                    <a:pt x="1699796" y="3580"/>
                  </a:lnTo>
                  <a:lnTo>
                    <a:pt x="1746368" y="13979"/>
                  </a:lnTo>
                  <a:lnTo>
                    <a:pt x="1790207" y="30688"/>
                  </a:lnTo>
                  <a:lnTo>
                    <a:pt x="1830800" y="53195"/>
                  </a:lnTo>
                  <a:lnTo>
                    <a:pt x="1867638" y="80989"/>
                  </a:lnTo>
                  <a:lnTo>
                    <a:pt x="1900210" y="113561"/>
                  </a:lnTo>
                  <a:lnTo>
                    <a:pt x="1928004" y="150399"/>
                  </a:lnTo>
                  <a:lnTo>
                    <a:pt x="1950511" y="190992"/>
                  </a:lnTo>
                  <a:lnTo>
                    <a:pt x="1967220" y="234831"/>
                  </a:lnTo>
                  <a:lnTo>
                    <a:pt x="1977619" y="281403"/>
                  </a:lnTo>
                  <a:lnTo>
                    <a:pt x="1981200" y="330200"/>
                  </a:lnTo>
                  <a:lnTo>
                    <a:pt x="1981200" y="2031999"/>
                  </a:lnTo>
                  <a:lnTo>
                    <a:pt x="1977619" y="2080796"/>
                  </a:lnTo>
                  <a:lnTo>
                    <a:pt x="1967220" y="2127368"/>
                  </a:lnTo>
                  <a:lnTo>
                    <a:pt x="1950511" y="2171207"/>
                  </a:lnTo>
                  <a:lnTo>
                    <a:pt x="1928004" y="2211800"/>
                  </a:lnTo>
                  <a:lnTo>
                    <a:pt x="1900210" y="2248638"/>
                  </a:lnTo>
                  <a:lnTo>
                    <a:pt x="1867638" y="2281210"/>
                  </a:lnTo>
                  <a:lnTo>
                    <a:pt x="1830800" y="2309004"/>
                  </a:lnTo>
                  <a:lnTo>
                    <a:pt x="1790207" y="2331511"/>
                  </a:lnTo>
                  <a:lnTo>
                    <a:pt x="1746368" y="2348220"/>
                  </a:lnTo>
                  <a:lnTo>
                    <a:pt x="1699796" y="2358619"/>
                  </a:lnTo>
                  <a:lnTo>
                    <a:pt x="1651000" y="2362199"/>
                  </a:lnTo>
                  <a:lnTo>
                    <a:pt x="330212" y="2362199"/>
                  </a:lnTo>
                  <a:lnTo>
                    <a:pt x="281416" y="2358619"/>
                  </a:lnTo>
                  <a:lnTo>
                    <a:pt x="234842" y="2348220"/>
                  </a:lnTo>
                  <a:lnTo>
                    <a:pt x="191003" y="2331511"/>
                  </a:lnTo>
                  <a:lnTo>
                    <a:pt x="150408" y="2309004"/>
                  </a:lnTo>
                  <a:lnTo>
                    <a:pt x="113568" y="2281210"/>
                  </a:lnTo>
                  <a:lnTo>
                    <a:pt x="80995" y="2248638"/>
                  </a:lnTo>
                  <a:lnTo>
                    <a:pt x="53199" y="2211800"/>
                  </a:lnTo>
                  <a:lnTo>
                    <a:pt x="30690" y="2171207"/>
                  </a:lnTo>
                  <a:lnTo>
                    <a:pt x="13980" y="2127368"/>
                  </a:lnTo>
                  <a:lnTo>
                    <a:pt x="3580" y="2080796"/>
                  </a:lnTo>
                  <a:lnTo>
                    <a:pt x="0" y="2031999"/>
                  </a:lnTo>
                  <a:lnTo>
                    <a:pt x="0" y="3302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" name="object 43"/>
            <p:cNvSpPr/>
            <p:nvPr/>
          </p:nvSpPr>
          <p:spPr>
            <a:xfrm>
              <a:off x="762762" y="4025646"/>
              <a:ext cx="2057400" cy="2362200"/>
            </a:xfrm>
            <a:custGeom>
              <a:avLst/>
              <a:gdLst/>
              <a:ahLst/>
              <a:cxnLst/>
              <a:rect l="l" t="t" r="r" b="b"/>
              <a:pathLst>
                <a:path w="2057400" h="2362200">
                  <a:moveTo>
                    <a:pt x="0" y="342899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1714500" y="0"/>
                  </a:lnTo>
                  <a:lnTo>
                    <a:pt x="1761024" y="3130"/>
                  </a:lnTo>
                  <a:lnTo>
                    <a:pt x="1805648" y="12250"/>
                  </a:lnTo>
                  <a:lnTo>
                    <a:pt x="1847963" y="26949"/>
                  </a:lnTo>
                  <a:lnTo>
                    <a:pt x="1887558" y="46820"/>
                  </a:lnTo>
                  <a:lnTo>
                    <a:pt x="1924026" y="71454"/>
                  </a:lnTo>
                  <a:lnTo>
                    <a:pt x="1956958" y="100441"/>
                  </a:lnTo>
                  <a:lnTo>
                    <a:pt x="1985945" y="133373"/>
                  </a:lnTo>
                  <a:lnTo>
                    <a:pt x="2010579" y="169841"/>
                  </a:lnTo>
                  <a:lnTo>
                    <a:pt x="2030450" y="209436"/>
                  </a:lnTo>
                  <a:lnTo>
                    <a:pt x="2045149" y="251751"/>
                  </a:lnTo>
                  <a:lnTo>
                    <a:pt x="2054269" y="296375"/>
                  </a:lnTo>
                  <a:lnTo>
                    <a:pt x="2057400" y="342899"/>
                  </a:lnTo>
                  <a:lnTo>
                    <a:pt x="2057400" y="2019287"/>
                  </a:lnTo>
                  <a:lnTo>
                    <a:pt x="2054269" y="2065817"/>
                  </a:lnTo>
                  <a:lnTo>
                    <a:pt x="2045149" y="2110446"/>
                  </a:lnTo>
                  <a:lnTo>
                    <a:pt x="2030450" y="2152763"/>
                  </a:lnTo>
                  <a:lnTo>
                    <a:pt x="2010579" y="2192360"/>
                  </a:lnTo>
                  <a:lnTo>
                    <a:pt x="1985945" y="2228829"/>
                  </a:lnTo>
                  <a:lnTo>
                    <a:pt x="1956958" y="2261762"/>
                  </a:lnTo>
                  <a:lnTo>
                    <a:pt x="1924026" y="2290748"/>
                  </a:lnTo>
                  <a:lnTo>
                    <a:pt x="1887558" y="2315381"/>
                  </a:lnTo>
                  <a:lnTo>
                    <a:pt x="1847963" y="2335251"/>
                  </a:lnTo>
                  <a:lnTo>
                    <a:pt x="1805648" y="2349950"/>
                  </a:lnTo>
                  <a:lnTo>
                    <a:pt x="1761024" y="2359069"/>
                  </a:lnTo>
                  <a:lnTo>
                    <a:pt x="1714500" y="2362199"/>
                  </a:lnTo>
                  <a:lnTo>
                    <a:pt x="342912" y="2362199"/>
                  </a:lnTo>
                  <a:lnTo>
                    <a:pt x="296382" y="2359069"/>
                  </a:lnTo>
                  <a:lnTo>
                    <a:pt x="251753" y="2349950"/>
                  </a:lnTo>
                  <a:lnTo>
                    <a:pt x="209436" y="2335251"/>
                  </a:lnTo>
                  <a:lnTo>
                    <a:pt x="169839" y="2315381"/>
                  </a:lnTo>
                  <a:lnTo>
                    <a:pt x="133370" y="2290748"/>
                  </a:lnTo>
                  <a:lnTo>
                    <a:pt x="100437" y="2261762"/>
                  </a:lnTo>
                  <a:lnTo>
                    <a:pt x="71451" y="2228829"/>
                  </a:lnTo>
                  <a:lnTo>
                    <a:pt x="46818" y="2192360"/>
                  </a:lnTo>
                  <a:lnTo>
                    <a:pt x="26948" y="2152763"/>
                  </a:lnTo>
                  <a:lnTo>
                    <a:pt x="12249" y="2110446"/>
                  </a:lnTo>
                  <a:lnTo>
                    <a:pt x="3130" y="2065817"/>
                  </a:lnTo>
                  <a:lnTo>
                    <a:pt x="0" y="2019287"/>
                  </a:lnTo>
                  <a:lnTo>
                    <a:pt x="0" y="342899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6865" y="2242184"/>
            <a:ext cx="722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Verdana"/>
                <a:cs typeface="Verdana"/>
              </a:rPr>
              <a:t>Iter.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1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080">
              <a:lnSpc>
                <a:spcPts val="180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45" name="object 45"/>
          <p:cNvSpPr txBox="1"/>
          <p:nvPr/>
        </p:nvSpPr>
        <p:spPr>
          <a:xfrm>
            <a:off x="16865" y="4605020"/>
            <a:ext cx="722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Verdana"/>
                <a:cs typeface="Verdana"/>
              </a:rPr>
              <a:t>Iter.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2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10692" y="1175384"/>
            <a:ext cx="268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Verdana"/>
                <a:cs typeface="Verdana"/>
              </a:rPr>
              <a:t>Scalar</a:t>
            </a:r>
            <a:r>
              <a:rPr sz="1800" i="1" spc="-85" dirty="0">
                <a:latin typeface="Verdana"/>
                <a:cs typeface="Verdana"/>
              </a:rPr>
              <a:t> </a:t>
            </a:r>
            <a:r>
              <a:rPr sz="1800" i="1" dirty="0">
                <a:latin typeface="Verdana"/>
                <a:cs typeface="Verdana"/>
              </a:rPr>
              <a:t>Sequential</a:t>
            </a:r>
            <a:r>
              <a:rPr sz="1800" i="1" spc="-45" dirty="0">
                <a:latin typeface="Verdana"/>
                <a:cs typeface="Verdana"/>
              </a:rPr>
              <a:t> </a:t>
            </a:r>
            <a:r>
              <a:rPr sz="1800" i="1" spc="-20" dirty="0">
                <a:latin typeface="Verdana"/>
                <a:cs typeface="Verdana"/>
              </a:rPr>
              <a:t>Code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886327" y="2281554"/>
            <a:ext cx="457136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81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Let’s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examine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three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programming </a:t>
            </a:r>
            <a:r>
              <a:rPr sz="2400" dirty="0">
                <a:latin typeface="Tahoma"/>
                <a:cs typeface="Tahoma"/>
              </a:rPr>
              <a:t>options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exploit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Tahoma"/>
                <a:cs typeface="Tahoma"/>
              </a:rPr>
              <a:t>instruction-level </a:t>
            </a:r>
            <a:r>
              <a:rPr sz="2400" dirty="0">
                <a:solidFill>
                  <a:srgbClr val="006FC0"/>
                </a:solidFill>
                <a:latin typeface="Tahoma"/>
                <a:cs typeface="Tahoma"/>
              </a:rPr>
              <a:t>parallelism</a:t>
            </a:r>
            <a:r>
              <a:rPr sz="2400" spc="-8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present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this </a:t>
            </a:r>
            <a:r>
              <a:rPr sz="2400" dirty="0">
                <a:latin typeface="Tahoma"/>
                <a:cs typeface="Tahoma"/>
              </a:rPr>
              <a:t>sequential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code: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787010" y="4256913"/>
            <a:ext cx="2769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1.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Sequential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(SISD)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605654" y="5135117"/>
            <a:ext cx="3131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2.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Data-</a:t>
            </a:r>
            <a:r>
              <a:rPr sz="2400" dirty="0">
                <a:latin typeface="Tahoma"/>
                <a:cs typeface="Tahoma"/>
              </a:rPr>
              <a:t>Parallel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(SIMD)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052442" y="6012891"/>
            <a:ext cx="4237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3.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Multithreaded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(MIMD/SPMD)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5C85-AE97-4EB8-2506-695EF12D2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40" y="143967"/>
            <a:ext cx="8529319" cy="523220"/>
          </a:xfrm>
        </p:spPr>
        <p:txBody>
          <a:bodyPr/>
          <a:lstStyle/>
          <a:p>
            <a:r>
              <a:rPr lang="en-US" dirty="0"/>
              <a:t>Self Attention in LLM and Transformer </a:t>
            </a:r>
            <a:endParaRPr lang="ar-S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3D17E-410D-2175-E947-52676D47B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340" y="990600"/>
            <a:ext cx="7693660" cy="5539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Core op: </a:t>
            </a:r>
            <a:r>
              <a:rPr lang="en-US" b="1" dirty="0">
                <a:solidFill>
                  <a:schemeClr val="tx1"/>
                </a:solidFill>
              </a:rPr>
              <a:t>Q × Kᵀ → </a:t>
            </a:r>
            <a:r>
              <a:rPr lang="en-US" b="1" dirty="0" err="1">
                <a:solidFill>
                  <a:schemeClr val="tx1"/>
                </a:solidFill>
              </a:rPr>
              <a:t>Softmax</a:t>
            </a:r>
            <a:r>
              <a:rPr lang="en-US" b="1" dirty="0">
                <a:solidFill>
                  <a:schemeClr val="tx1"/>
                </a:solidFill>
              </a:rPr>
              <a:t> → (result) × V</a:t>
            </a:r>
            <a:r>
              <a:rPr lang="en-US" dirty="0">
                <a:solidFill>
                  <a:schemeClr val="tx1"/>
                </a:solidFill>
              </a:rPr>
              <a:t>; three dense GEMMs dominate the FLOPs.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Parallel axes everywhere – batch </a:t>
            </a:r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, heads </a:t>
            </a:r>
            <a:r>
              <a:rPr lang="en-US" b="1" dirty="0">
                <a:solidFill>
                  <a:schemeClr val="tx1"/>
                </a:solidFill>
              </a:rPr>
              <a:t>h</a:t>
            </a:r>
            <a:r>
              <a:rPr lang="en-US" dirty="0">
                <a:solidFill>
                  <a:schemeClr val="tx1"/>
                </a:solidFill>
              </a:rPr>
              <a:t>, sequence length </a:t>
            </a:r>
            <a:r>
              <a:rPr lang="en-US" b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, hidden dim </a:t>
            </a:r>
            <a:r>
              <a:rPr lang="en-US" b="1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 → ideal for 2‑D/3‑D thread‑block tiling.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Sequence‑length bottleneck: O(N²) compute &amp; memory; GPUs hide that with huge SRAM tiles + warp‑specialized kernels (</a:t>
            </a:r>
            <a:r>
              <a:rPr lang="en-US" dirty="0" err="1">
                <a:solidFill>
                  <a:schemeClr val="tx1"/>
                </a:solidFill>
              </a:rPr>
              <a:t>FlashAttention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xFormers</a:t>
            </a:r>
            <a:r>
              <a:rPr lang="en-US" dirty="0">
                <a:solidFill>
                  <a:schemeClr val="tx1"/>
                </a:solidFill>
              </a:rPr>
              <a:t>).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Hopper’s Transformer Engine automatically chooses FP8/FP16 and kicks in fused‑QKV kernels.</a:t>
            </a:r>
          </a:p>
          <a:p>
            <a:endParaRPr lang="ar-S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1896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0D1A-7D3D-180D-5CC6-3123097BA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40" y="143967"/>
            <a:ext cx="8529319" cy="523220"/>
          </a:xfrm>
        </p:spPr>
        <p:txBody>
          <a:bodyPr/>
          <a:lstStyle/>
          <a:p>
            <a:r>
              <a:rPr lang="en-US" dirty="0"/>
              <a:t>Self Attention in LLM and Transformer </a:t>
            </a:r>
            <a:endParaRPr lang="ar-S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4630A-BAB3-239F-0824-52AD58661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7988054" cy="45294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223C76-1346-0EDF-C9C7-1A0F74AEFCF6}"/>
              </a:ext>
            </a:extLst>
          </p:cNvPr>
          <p:cNvSpPr txBox="1"/>
          <p:nvPr/>
        </p:nvSpPr>
        <p:spPr>
          <a:xfrm>
            <a:off x="1371600" y="5672666"/>
            <a:ext cx="65532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linkClick r:id="rId3"/>
              </a:rPr>
              <a:t>Self-Attention and Transformer Network Architecture | by LM Po | Medium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8690606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0F02-5479-2BDC-1A57-72A1C98F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40" y="143967"/>
            <a:ext cx="8529319" cy="523220"/>
          </a:xfrm>
        </p:spPr>
        <p:txBody>
          <a:bodyPr/>
          <a:lstStyle/>
          <a:p>
            <a:r>
              <a:rPr lang="en-US" dirty="0"/>
              <a:t>Self Attention in LLM and Transformer </a:t>
            </a:r>
            <a:endParaRPr lang="ar-S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1112F-E3DA-9504-ADDA-07D612E08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340" y="1066800"/>
            <a:ext cx="8529319" cy="3447098"/>
          </a:xfrm>
        </p:spPr>
        <p:txBody>
          <a:bodyPr/>
          <a:lstStyle/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query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represents what you’re looking for.</a:t>
            </a:r>
            <a:br>
              <a:rPr lang="ar-SA" b="0" i="0" dirty="0">
                <a:solidFill>
                  <a:srgbClr val="242424"/>
                </a:solidFill>
                <a:effectLst/>
                <a:latin typeface="source-serif-pro"/>
              </a:rPr>
            </a:br>
            <a:br>
              <a:rPr lang="ar-SA" b="0" i="0" dirty="0">
                <a:solidFill>
                  <a:srgbClr val="242424"/>
                </a:solidFill>
                <a:effectLst/>
                <a:latin typeface="source-serif-pro"/>
              </a:rPr>
            </a:b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Keys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represent identifiers or tags associated with pieces of information (documents, words, etc.).</a:t>
            </a:r>
            <a:b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</a:br>
            <a:b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</a:br>
            <a:b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</a:b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Values 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represent the actual content or information that you want to retrieve.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4696668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D027-420E-CC0C-7A8C-8C61FA1F7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40" y="143967"/>
            <a:ext cx="8529319" cy="523220"/>
          </a:xfrm>
        </p:spPr>
        <p:txBody>
          <a:bodyPr/>
          <a:lstStyle/>
          <a:p>
            <a:r>
              <a:rPr lang="en-US" dirty="0"/>
              <a:t>Step by step computations </a:t>
            </a:r>
            <a:endParaRPr lang="ar-S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9C08F-02BC-BF06-4522-2A0929393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339" y="1066800"/>
            <a:ext cx="8529319" cy="1600438"/>
          </a:xfrm>
        </p:spPr>
        <p:txBody>
          <a:bodyPr/>
          <a:lstStyle/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Compute the Query, Key, and Value Matrices: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First, we transform each token of our sentence into three different vectors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Q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,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K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, and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V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 This is done by multiplying the input embeddings with learned weight matrices.</a:t>
            </a:r>
          </a:p>
          <a:p>
            <a:endParaRPr lang="ar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642BA-D72D-4AD8-B97F-17378D5E1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40" y="3066851"/>
            <a:ext cx="7459116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843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2AE5-2667-63B2-A179-EA182010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40" y="143967"/>
            <a:ext cx="8529319" cy="523220"/>
          </a:xfrm>
        </p:spPr>
        <p:txBody>
          <a:bodyPr/>
          <a:lstStyle/>
          <a:p>
            <a:r>
              <a:rPr lang="en-US" dirty="0"/>
              <a:t>Step by step computations </a:t>
            </a:r>
            <a:endParaRPr lang="ar-S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7348E-09D9-E131-726E-0B4D03E3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340" y="1143000"/>
            <a:ext cx="8455660" cy="1477328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Calculate Attention Scores: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Next, we calculate how much each word should pay attention to every other word by taking the dot product of the Query and Key matrices.</a:t>
            </a:r>
          </a:p>
          <a:p>
            <a:endParaRPr lang="ar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BBF43-5C19-BCA6-B56E-E82E6D9EB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743200"/>
            <a:ext cx="4667901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752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FBBE-B4F9-15C3-698C-C6B79B6E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40" y="143967"/>
            <a:ext cx="8529319" cy="523220"/>
          </a:xfrm>
        </p:spPr>
        <p:txBody>
          <a:bodyPr/>
          <a:lstStyle/>
          <a:p>
            <a:r>
              <a:rPr lang="en-US" dirty="0"/>
              <a:t>Step by step computations </a:t>
            </a:r>
            <a:endParaRPr lang="ar-S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2292C-56B1-EC65-E645-DABF75AB7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340" y="1219200"/>
            <a:ext cx="8379460" cy="1477328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Scaling the Scores: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To mitigate the problem of large variance in high-dimensional matrices, the dot products are scaled by the square root of the dimensionality of Key vectors (√dₖ).</a:t>
            </a:r>
          </a:p>
          <a:p>
            <a:endParaRPr lang="ar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DBA942-528E-EC8B-6A0B-26FCEFAB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260" y="2857420"/>
            <a:ext cx="4153480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472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93B1-CE11-5C17-F5BA-88D4DB65D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40" y="143967"/>
            <a:ext cx="8529319" cy="523220"/>
          </a:xfrm>
        </p:spPr>
        <p:txBody>
          <a:bodyPr/>
          <a:lstStyle/>
          <a:p>
            <a:r>
              <a:rPr lang="en-US" dirty="0"/>
              <a:t>Step by step computations </a:t>
            </a:r>
            <a:endParaRPr lang="ar-S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1B383-42B8-52FE-4A50-5AE67A99E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340" y="1143000"/>
            <a:ext cx="8379460" cy="1107996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Apply the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Softmax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Function: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The scaled scores are passed through a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softmax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function to normalize the values between 0 and 1.</a:t>
            </a:r>
          </a:p>
          <a:p>
            <a:endParaRPr lang="ar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A37EB2-E333-5873-F44A-6555AB6B1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233" y="2790736"/>
            <a:ext cx="4715533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046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8CB9-2946-05AB-59B9-E27BFDB3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40" y="143967"/>
            <a:ext cx="8529319" cy="523220"/>
          </a:xfrm>
        </p:spPr>
        <p:txBody>
          <a:bodyPr/>
          <a:lstStyle/>
          <a:p>
            <a:r>
              <a:rPr lang="en-US" dirty="0"/>
              <a:t>Step by step computations </a:t>
            </a:r>
            <a:endParaRPr lang="ar-S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24DCC-11A4-2B63-53EC-1EFD380D5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340" y="1066800"/>
            <a:ext cx="8455660" cy="1477328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Weight the Values: 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 attention weights are used to compute a weighted sum of the value matrix, resulting in the final output of the self-attention mechanism.</a:t>
            </a:r>
          </a:p>
          <a:p>
            <a:endParaRPr lang="ar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5AA27-4A8C-87EA-94E8-F5A0903FE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95340"/>
            <a:ext cx="8158727" cy="248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121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3F79-170D-012C-6E7D-5D928FC25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40" y="143967"/>
            <a:ext cx="8529319" cy="523220"/>
          </a:xfrm>
        </p:spPr>
        <p:txBody>
          <a:bodyPr/>
          <a:lstStyle/>
          <a:p>
            <a:r>
              <a:rPr lang="en-US" dirty="0"/>
              <a:t>Example </a:t>
            </a:r>
            <a:endParaRPr lang="ar-S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A442D-DAA4-CC69-CF37-7989F3E72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340" y="1219200"/>
            <a:ext cx="8303260" cy="4679587"/>
          </a:xfrm>
        </p:spPr>
        <p:txBody>
          <a:bodyPr/>
          <a:lstStyle/>
          <a:p>
            <a:endParaRPr lang="ar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0EDD7-3715-135F-956C-8BC4DBBE3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4" y="959213"/>
            <a:ext cx="8954750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194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A930-4953-A4EE-FE23-E66E50BC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40" y="143967"/>
            <a:ext cx="8529319" cy="523220"/>
          </a:xfrm>
        </p:spPr>
        <p:txBody>
          <a:bodyPr/>
          <a:lstStyle/>
          <a:p>
            <a:r>
              <a:rPr lang="en-US" dirty="0"/>
              <a:t>Tensor Core Architecture </a:t>
            </a:r>
            <a:endParaRPr lang="ar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62A4CF-013B-6640-93B8-F9B1FB556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19200"/>
            <a:ext cx="7477679" cy="466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3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50063"/>
            <a:ext cx="558546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Prog.</a:t>
            </a:r>
            <a:r>
              <a:rPr spc="-145" dirty="0"/>
              <a:t> </a:t>
            </a:r>
            <a:r>
              <a:rPr spc="-65" dirty="0"/>
              <a:t>Model</a:t>
            </a:r>
            <a:r>
              <a:rPr spc="-140" dirty="0"/>
              <a:t> </a:t>
            </a:r>
            <a:r>
              <a:rPr spc="-95" dirty="0"/>
              <a:t>1:</a:t>
            </a:r>
            <a:r>
              <a:rPr spc="-114" dirty="0"/>
              <a:t> </a:t>
            </a:r>
            <a:r>
              <a:rPr spc="-90" dirty="0"/>
              <a:t>Sequential</a:t>
            </a:r>
            <a:r>
              <a:rPr spc="-125" dirty="0"/>
              <a:t> </a:t>
            </a:r>
            <a:r>
              <a:rPr spc="-65" dirty="0"/>
              <a:t>(SISD)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66736" y="1676336"/>
            <a:ext cx="702945" cy="405765"/>
            <a:chOff x="1066736" y="1676336"/>
            <a:chExt cx="702945" cy="405765"/>
          </a:xfrm>
        </p:grpSpPr>
        <p:sp>
          <p:nvSpPr>
            <p:cNvPr id="4" name="object 4"/>
            <p:cNvSpPr/>
            <p:nvPr/>
          </p:nvSpPr>
          <p:spPr>
            <a:xfrm>
              <a:off x="1068324" y="1677923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69" h="402589">
                  <a:moveTo>
                    <a:pt x="632459" y="0"/>
                  </a:moveTo>
                  <a:lnTo>
                    <a:pt x="67056" y="0"/>
                  </a:lnTo>
                  <a:lnTo>
                    <a:pt x="40955" y="5262"/>
                  </a:lnTo>
                  <a:lnTo>
                    <a:pt x="19640" y="19621"/>
                  </a:lnTo>
                  <a:lnTo>
                    <a:pt x="5269" y="40933"/>
                  </a:lnTo>
                  <a:lnTo>
                    <a:pt x="0" y="67055"/>
                  </a:lnTo>
                  <a:lnTo>
                    <a:pt x="0" y="335279"/>
                  </a:lnTo>
                  <a:lnTo>
                    <a:pt x="5269" y="361402"/>
                  </a:lnTo>
                  <a:lnTo>
                    <a:pt x="19640" y="382714"/>
                  </a:lnTo>
                  <a:lnTo>
                    <a:pt x="40955" y="397073"/>
                  </a:lnTo>
                  <a:lnTo>
                    <a:pt x="67056" y="402336"/>
                  </a:lnTo>
                  <a:lnTo>
                    <a:pt x="632459" y="402336"/>
                  </a:lnTo>
                  <a:lnTo>
                    <a:pt x="658582" y="397073"/>
                  </a:lnTo>
                  <a:lnTo>
                    <a:pt x="679894" y="382714"/>
                  </a:lnTo>
                  <a:lnTo>
                    <a:pt x="694253" y="361402"/>
                  </a:lnTo>
                  <a:lnTo>
                    <a:pt x="699515" y="335279"/>
                  </a:lnTo>
                  <a:lnTo>
                    <a:pt x="699515" y="67055"/>
                  </a:lnTo>
                  <a:lnTo>
                    <a:pt x="694253" y="40933"/>
                  </a:lnTo>
                  <a:lnTo>
                    <a:pt x="679894" y="19621"/>
                  </a:lnTo>
                  <a:lnTo>
                    <a:pt x="658582" y="5262"/>
                  </a:lnTo>
                  <a:lnTo>
                    <a:pt x="632459" y="0"/>
                  </a:lnTo>
                  <a:close/>
                </a:path>
              </a:pathLst>
            </a:custGeom>
            <a:solidFill>
              <a:srgbClr val="996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068324" y="1677923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69" h="402589">
                  <a:moveTo>
                    <a:pt x="0" y="67055"/>
                  </a:moveTo>
                  <a:lnTo>
                    <a:pt x="5269" y="40933"/>
                  </a:lnTo>
                  <a:lnTo>
                    <a:pt x="19640" y="19621"/>
                  </a:lnTo>
                  <a:lnTo>
                    <a:pt x="40955" y="5262"/>
                  </a:lnTo>
                  <a:lnTo>
                    <a:pt x="67056" y="0"/>
                  </a:lnTo>
                  <a:lnTo>
                    <a:pt x="632459" y="0"/>
                  </a:lnTo>
                  <a:lnTo>
                    <a:pt x="658582" y="5262"/>
                  </a:lnTo>
                  <a:lnTo>
                    <a:pt x="679894" y="19621"/>
                  </a:lnTo>
                  <a:lnTo>
                    <a:pt x="694253" y="40933"/>
                  </a:lnTo>
                  <a:lnTo>
                    <a:pt x="699515" y="67055"/>
                  </a:lnTo>
                  <a:lnTo>
                    <a:pt x="699515" y="335279"/>
                  </a:lnTo>
                  <a:lnTo>
                    <a:pt x="694253" y="361402"/>
                  </a:lnTo>
                  <a:lnTo>
                    <a:pt x="679894" y="382714"/>
                  </a:lnTo>
                  <a:lnTo>
                    <a:pt x="658582" y="397073"/>
                  </a:lnTo>
                  <a:lnTo>
                    <a:pt x="632459" y="402336"/>
                  </a:lnTo>
                  <a:lnTo>
                    <a:pt x="67056" y="402336"/>
                  </a:lnTo>
                  <a:lnTo>
                    <a:pt x="40955" y="397073"/>
                  </a:lnTo>
                  <a:lnTo>
                    <a:pt x="19640" y="382714"/>
                  </a:lnTo>
                  <a:lnTo>
                    <a:pt x="5269" y="361402"/>
                  </a:lnTo>
                  <a:lnTo>
                    <a:pt x="0" y="335279"/>
                  </a:lnTo>
                  <a:lnTo>
                    <a:pt x="0" y="670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66875" y="1727708"/>
            <a:ext cx="50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load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81136" y="2133536"/>
            <a:ext cx="702945" cy="405765"/>
            <a:chOff x="1981136" y="2133536"/>
            <a:chExt cx="702945" cy="405765"/>
          </a:xfrm>
        </p:grpSpPr>
        <p:sp>
          <p:nvSpPr>
            <p:cNvPr id="8" name="object 8"/>
            <p:cNvSpPr/>
            <p:nvPr/>
          </p:nvSpPr>
          <p:spPr>
            <a:xfrm>
              <a:off x="1982723" y="2135123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69" h="402589">
                  <a:moveTo>
                    <a:pt x="632459" y="0"/>
                  </a:moveTo>
                  <a:lnTo>
                    <a:pt x="67056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5"/>
                  </a:lnTo>
                  <a:lnTo>
                    <a:pt x="0" y="335279"/>
                  </a:lnTo>
                  <a:lnTo>
                    <a:pt x="5262" y="361402"/>
                  </a:lnTo>
                  <a:lnTo>
                    <a:pt x="19621" y="382714"/>
                  </a:lnTo>
                  <a:lnTo>
                    <a:pt x="40933" y="397073"/>
                  </a:lnTo>
                  <a:lnTo>
                    <a:pt x="67056" y="402336"/>
                  </a:lnTo>
                  <a:lnTo>
                    <a:pt x="632459" y="402336"/>
                  </a:lnTo>
                  <a:lnTo>
                    <a:pt x="658582" y="397073"/>
                  </a:lnTo>
                  <a:lnTo>
                    <a:pt x="679894" y="382714"/>
                  </a:lnTo>
                  <a:lnTo>
                    <a:pt x="694253" y="361402"/>
                  </a:lnTo>
                  <a:lnTo>
                    <a:pt x="699515" y="335279"/>
                  </a:lnTo>
                  <a:lnTo>
                    <a:pt x="699515" y="67055"/>
                  </a:lnTo>
                  <a:lnTo>
                    <a:pt x="694253" y="40933"/>
                  </a:lnTo>
                  <a:lnTo>
                    <a:pt x="679894" y="19621"/>
                  </a:lnTo>
                  <a:lnTo>
                    <a:pt x="658582" y="5262"/>
                  </a:lnTo>
                  <a:lnTo>
                    <a:pt x="632459" y="0"/>
                  </a:lnTo>
                  <a:close/>
                </a:path>
              </a:pathLst>
            </a:custGeom>
            <a:solidFill>
              <a:srgbClr val="996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1982723" y="2135123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69" h="402589">
                  <a:moveTo>
                    <a:pt x="0" y="67055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6" y="0"/>
                  </a:lnTo>
                  <a:lnTo>
                    <a:pt x="632459" y="0"/>
                  </a:lnTo>
                  <a:lnTo>
                    <a:pt x="658582" y="5262"/>
                  </a:lnTo>
                  <a:lnTo>
                    <a:pt x="679894" y="19621"/>
                  </a:lnTo>
                  <a:lnTo>
                    <a:pt x="694253" y="40933"/>
                  </a:lnTo>
                  <a:lnTo>
                    <a:pt x="699515" y="67055"/>
                  </a:lnTo>
                  <a:lnTo>
                    <a:pt x="699515" y="335279"/>
                  </a:lnTo>
                  <a:lnTo>
                    <a:pt x="694253" y="361402"/>
                  </a:lnTo>
                  <a:lnTo>
                    <a:pt x="679894" y="382714"/>
                  </a:lnTo>
                  <a:lnTo>
                    <a:pt x="658582" y="397073"/>
                  </a:lnTo>
                  <a:lnTo>
                    <a:pt x="632459" y="402336"/>
                  </a:lnTo>
                  <a:lnTo>
                    <a:pt x="67056" y="402336"/>
                  </a:lnTo>
                  <a:lnTo>
                    <a:pt x="40933" y="397073"/>
                  </a:lnTo>
                  <a:lnTo>
                    <a:pt x="19621" y="382714"/>
                  </a:lnTo>
                  <a:lnTo>
                    <a:pt x="5262" y="361402"/>
                  </a:lnTo>
                  <a:lnTo>
                    <a:pt x="0" y="335279"/>
                  </a:lnTo>
                  <a:lnTo>
                    <a:pt x="0" y="670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81529" y="2185161"/>
            <a:ext cx="50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load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41640" y="2819336"/>
            <a:ext cx="641985" cy="405765"/>
            <a:chOff x="1441640" y="2819336"/>
            <a:chExt cx="641985" cy="405765"/>
          </a:xfrm>
        </p:grpSpPr>
        <p:sp>
          <p:nvSpPr>
            <p:cNvPr id="12" name="object 12"/>
            <p:cNvSpPr/>
            <p:nvPr/>
          </p:nvSpPr>
          <p:spPr>
            <a:xfrm>
              <a:off x="1443227" y="2820923"/>
              <a:ext cx="638810" cy="402590"/>
            </a:xfrm>
            <a:custGeom>
              <a:avLst/>
              <a:gdLst/>
              <a:ahLst/>
              <a:cxnLst/>
              <a:rect l="l" t="t" r="r" b="b"/>
              <a:pathLst>
                <a:path w="638810" h="402589">
                  <a:moveTo>
                    <a:pt x="571499" y="0"/>
                  </a:moveTo>
                  <a:lnTo>
                    <a:pt x="67056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5"/>
                  </a:lnTo>
                  <a:lnTo>
                    <a:pt x="0" y="335279"/>
                  </a:lnTo>
                  <a:lnTo>
                    <a:pt x="5262" y="361402"/>
                  </a:lnTo>
                  <a:lnTo>
                    <a:pt x="19621" y="382714"/>
                  </a:lnTo>
                  <a:lnTo>
                    <a:pt x="40933" y="397073"/>
                  </a:lnTo>
                  <a:lnTo>
                    <a:pt x="67056" y="402336"/>
                  </a:lnTo>
                  <a:lnTo>
                    <a:pt x="571499" y="402336"/>
                  </a:lnTo>
                  <a:lnTo>
                    <a:pt x="597622" y="397073"/>
                  </a:lnTo>
                  <a:lnTo>
                    <a:pt x="618934" y="382714"/>
                  </a:lnTo>
                  <a:lnTo>
                    <a:pt x="633293" y="361402"/>
                  </a:lnTo>
                  <a:lnTo>
                    <a:pt x="638555" y="335279"/>
                  </a:lnTo>
                  <a:lnTo>
                    <a:pt x="638555" y="67055"/>
                  </a:lnTo>
                  <a:lnTo>
                    <a:pt x="633293" y="40933"/>
                  </a:lnTo>
                  <a:lnTo>
                    <a:pt x="618934" y="19621"/>
                  </a:lnTo>
                  <a:lnTo>
                    <a:pt x="597622" y="5262"/>
                  </a:lnTo>
                  <a:lnTo>
                    <a:pt x="571499" y="0"/>
                  </a:lnTo>
                  <a:close/>
                </a:path>
              </a:pathLst>
            </a:custGeom>
            <a:solidFill>
              <a:srgbClr val="996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443227" y="2820923"/>
              <a:ext cx="638810" cy="402590"/>
            </a:xfrm>
            <a:custGeom>
              <a:avLst/>
              <a:gdLst/>
              <a:ahLst/>
              <a:cxnLst/>
              <a:rect l="l" t="t" r="r" b="b"/>
              <a:pathLst>
                <a:path w="638810" h="402589">
                  <a:moveTo>
                    <a:pt x="0" y="67055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6" y="0"/>
                  </a:lnTo>
                  <a:lnTo>
                    <a:pt x="571499" y="0"/>
                  </a:lnTo>
                  <a:lnTo>
                    <a:pt x="597622" y="5262"/>
                  </a:lnTo>
                  <a:lnTo>
                    <a:pt x="618934" y="19621"/>
                  </a:lnTo>
                  <a:lnTo>
                    <a:pt x="633293" y="40933"/>
                  </a:lnTo>
                  <a:lnTo>
                    <a:pt x="638555" y="67055"/>
                  </a:lnTo>
                  <a:lnTo>
                    <a:pt x="638555" y="335279"/>
                  </a:lnTo>
                  <a:lnTo>
                    <a:pt x="633293" y="361402"/>
                  </a:lnTo>
                  <a:lnTo>
                    <a:pt x="618934" y="382714"/>
                  </a:lnTo>
                  <a:lnTo>
                    <a:pt x="597622" y="397073"/>
                  </a:lnTo>
                  <a:lnTo>
                    <a:pt x="571499" y="402336"/>
                  </a:lnTo>
                  <a:lnTo>
                    <a:pt x="67056" y="402336"/>
                  </a:lnTo>
                  <a:lnTo>
                    <a:pt x="40933" y="397073"/>
                  </a:lnTo>
                  <a:lnTo>
                    <a:pt x="19621" y="382714"/>
                  </a:lnTo>
                  <a:lnTo>
                    <a:pt x="5262" y="361402"/>
                  </a:lnTo>
                  <a:lnTo>
                    <a:pt x="0" y="335279"/>
                  </a:lnTo>
                  <a:lnTo>
                    <a:pt x="0" y="670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41525" y="2870961"/>
            <a:ext cx="44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add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98968" y="3505136"/>
            <a:ext cx="803275" cy="405765"/>
            <a:chOff x="1398968" y="3505136"/>
            <a:chExt cx="803275" cy="405765"/>
          </a:xfrm>
        </p:grpSpPr>
        <p:sp>
          <p:nvSpPr>
            <p:cNvPr id="16" name="object 16"/>
            <p:cNvSpPr/>
            <p:nvPr/>
          </p:nvSpPr>
          <p:spPr>
            <a:xfrm>
              <a:off x="1400555" y="3506723"/>
              <a:ext cx="800100" cy="402590"/>
            </a:xfrm>
            <a:custGeom>
              <a:avLst/>
              <a:gdLst/>
              <a:ahLst/>
              <a:cxnLst/>
              <a:rect l="l" t="t" r="r" b="b"/>
              <a:pathLst>
                <a:path w="800100" h="402589">
                  <a:moveTo>
                    <a:pt x="733044" y="0"/>
                  </a:moveTo>
                  <a:lnTo>
                    <a:pt x="67056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5"/>
                  </a:lnTo>
                  <a:lnTo>
                    <a:pt x="0" y="335280"/>
                  </a:lnTo>
                  <a:lnTo>
                    <a:pt x="5262" y="361402"/>
                  </a:lnTo>
                  <a:lnTo>
                    <a:pt x="19621" y="382714"/>
                  </a:lnTo>
                  <a:lnTo>
                    <a:pt x="40933" y="397073"/>
                  </a:lnTo>
                  <a:lnTo>
                    <a:pt x="67056" y="402336"/>
                  </a:lnTo>
                  <a:lnTo>
                    <a:pt x="733044" y="402336"/>
                  </a:lnTo>
                  <a:lnTo>
                    <a:pt x="759166" y="397073"/>
                  </a:lnTo>
                  <a:lnTo>
                    <a:pt x="780478" y="382714"/>
                  </a:lnTo>
                  <a:lnTo>
                    <a:pt x="794837" y="361402"/>
                  </a:lnTo>
                  <a:lnTo>
                    <a:pt x="800100" y="335280"/>
                  </a:lnTo>
                  <a:lnTo>
                    <a:pt x="800100" y="67055"/>
                  </a:lnTo>
                  <a:lnTo>
                    <a:pt x="794837" y="40933"/>
                  </a:lnTo>
                  <a:lnTo>
                    <a:pt x="780478" y="19621"/>
                  </a:lnTo>
                  <a:lnTo>
                    <a:pt x="759166" y="5262"/>
                  </a:lnTo>
                  <a:lnTo>
                    <a:pt x="733044" y="0"/>
                  </a:lnTo>
                  <a:close/>
                </a:path>
              </a:pathLst>
            </a:custGeom>
            <a:solidFill>
              <a:srgbClr val="996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1400555" y="3506723"/>
              <a:ext cx="800100" cy="402590"/>
            </a:xfrm>
            <a:custGeom>
              <a:avLst/>
              <a:gdLst/>
              <a:ahLst/>
              <a:cxnLst/>
              <a:rect l="l" t="t" r="r" b="b"/>
              <a:pathLst>
                <a:path w="800100" h="402589">
                  <a:moveTo>
                    <a:pt x="0" y="67055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6" y="0"/>
                  </a:lnTo>
                  <a:lnTo>
                    <a:pt x="733044" y="0"/>
                  </a:lnTo>
                  <a:lnTo>
                    <a:pt x="759166" y="5262"/>
                  </a:lnTo>
                  <a:lnTo>
                    <a:pt x="780478" y="19621"/>
                  </a:lnTo>
                  <a:lnTo>
                    <a:pt x="794837" y="40933"/>
                  </a:lnTo>
                  <a:lnTo>
                    <a:pt x="800100" y="67055"/>
                  </a:lnTo>
                  <a:lnTo>
                    <a:pt x="800100" y="335280"/>
                  </a:lnTo>
                  <a:lnTo>
                    <a:pt x="794837" y="361402"/>
                  </a:lnTo>
                  <a:lnTo>
                    <a:pt x="780478" y="382714"/>
                  </a:lnTo>
                  <a:lnTo>
                    <a:pt x="759166" y="397073"/>
                  </a:lnTo>
                  <a:lnTo>
                    <a:pt x="733044" y="402336"/>
                  </a:lnTo>
                  <a:lnTo>
                    <a:pt x="67056" y="402336"/>
                  </a:lnTo>
                  <a:lnTo>
                    <a:pt x="40933" y="397073"/>
                  </a:lnTo>
                  <a:lnTo>
                    <a:pt x="19621" y="382714"/>
                  </a:lnTo>
                  <a:lnTo>
                    <a:pt x="5262" y="361402"/>
                  </a:lnTo>
                  <a:lnTo>
                    <a:pt x="0" y="335280"/>
                  </a:lnTo>
                  <a:lnTo>
                    <a:pt x="0" y="670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98853" y="3557142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store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86548" y="2117851"/>
            <a:ext cx="1109345" cy="2326640"/>
            <a:chOff x="1086548" y="2117851"/>
            <a:chExt cx="1109345" cy="2326640"/>
          </a:xfrm>
        </p:grpSpPr>
        <p:sp>
          <p:nvSpPr>
            <p:cNvPr id="20" name="object 20"/>
            <p:cNvSpPr/>
            <p:nvPr/>
          </p:nvSpPr>
          <p:spPr>
            <a:xfrm>
              <a:off x="1423543" y="2117851"/>
              <a:ext cx="772160" cy="688340"/>
            </a:xfrm>
            <a:custGeom>
              <a:avLst/>
              <a:gdLst/>
              <a:ahLst/>
              <a:cxnLst/>
              <a:rect l="l" t="t" r="r" b="b"/>
              <a:pathLst>
                <a:path w="772160" h="688339">
                  <a:moveTo>
                    <a:pt x="246634" y="603504"/>
                  </a:moveTo>
                  <a:lnTo>
                    <a:pt x="216458" y="613587"/>
                  </a:lnTo>
                  <a:lnTo>
                    <a:pt x="11938" y="0"/>
                  </a:lnTo>
                  <a:lnTo>
                    <a:pt x="0" y="4064"/>
                  </a:lnTo>
                  <a:lnTo>
                    <a:pt x="204419" y="617601"/>
                  </a:lnTo>
                  <a:lnTo>
                    <a:pt x="174371" y="627634"/>
                  </a:lnTo>
                  <a:lnTo>
                    <a:pt x="234569" y="687832"/>
                  </a:lnTo>
                  <a:lnTo>
                    <a:pt x="242900" y="629539"/>
                  </a:lnTo>
                  <a:lnTo>
                    <a:pt x="246634" y="603504"/>
                  </a:lnTo>
                  <a:close/>
                </a:path>
                <a:path w="772160" h="688339">
                  <a:moveTo>
                    <a:pt x="771779" y="464312"/>
                  </a:moveTo>
                  <a:lnTo>
                    <a:pt x="764159" y="454152"/>
                  </a:lnTo>
                  <a:lnTo>
                    <a:pt x="520306" y="637032"/>
                  </a:lnTo>
                  <a:lnTo>
                    <a:pt x="501269" y="611632"/>
                  </a:lnTo>
                  <a:lnTo>
                    <a:pt x="463169" y="687832"/>
                  </a:lnTo>
                  <a:lnTo>
                    <a:pt x="546989" y="672592"/>
                  </a:lnTo>
                  <a:lnTo>
                    <a:pt x="533641" y="654812"/>
                  </a:lnTo>
                  <a:lnTo>
                    <a:pt x="527939" y="647192"/>
                  </a:lnTo>
                  <a:lnTo>
                    <a:pt x="771779" y="464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2412" y="3262883"/>
              <a:ext cx="76200" cy="2286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88136" y="4040123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69" h="402589">
                  <a:moveTo>
                    <a:pt x="632459" y="0"/>
                  </a:moveTo>
                  <a:lnTo>
                    <a:pt x="67055" y="0"/>
                  </a:lnTo>
                  <a:lnTo>
                    <a:pt x="40955" y="5262"/>
                  </a:lnTo>
                  <a:lnTo>
                    <a:pt x="19640" y="19621"/>
                  </a:lnTo>
                  <a:lnTo>
                    <a:pt x="5269" y="40933"/>
                  </a:lnTo>
                  <a:lnTo>
                    <a:pt x="0" y="67056"/>
                  </a:lnTo>
                  <a:lnTo>
                    <a:pt x="0" y="335280"/>
                  </a:lnTo>
                  <a:lnTo>
                    <a:pt x="5269" y="361402"/>
                  </a:lnTo>
                  <a:lnTo>
                    <a:pt x="19640" y="382714"/>
                  </a:lnTo>
                  <a:lnTo>
                    <a:pt x="40955" y="397073"/>
                  </a:lnTo>
                  <a:lnTo>
                    <a:pt x="67055" y="402336"/>
                  </a:lnTo>
                  <a:lnTo>
                    <a:pt x="632459" y="402336"/>
                  </a:lnTo>
                  <a:lnTo>
                    <a:pt x="658582" y="397073"/>
                  </a:lnTo>
                  <a:lnTo>
                    <a:pt x="679894" y="382714"/>
                  </a:lnTo>
                  <a:lnTo>
                    <a:pt x="694253" y="361402"/>
                  </a:lnTo>
                  <a:lnTo>
                    <a:pt x="699515" y="335280"/>
                  </a:lnTo>
                  <a:lnTo>
                    <a:pt x="699515" y="67056"/>
                  </a:lnTo>
                  <a:lnTo>
                    <a:pt x="694253" y="40933"/>
                  </a:lnTo>
                  <a:lnTo>
                    <a:pt x="679894" y="19621"/>
                  </a:lnTo>
                  <a:lnTo>
                    <a:pt x="658582" y="5262"/>
                  </a:lnTo>
                  <a:lnTo>
                    <a:pt x="632459" y="0"/>
                  </a:lnTo>
                  <a:close/>
                </a:path>
              </a:pathLst>
            </a:custGeom>
            <a:solidFill>
              <a:srgbClr val="3A812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1088136" y="4040123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69" h="402589">
                  <a:moveTo>
                    <a:pt x="0" y="67056"/>
                  </a:moveTo>
                  <a:lnTo>
                    <a:pt x="5269" y="40933"/>
                  </a:lnTo>
                  <a:lnTo>
                    <a:pt x="19640" y="19621"/>
                  </a:lnTo>
                  <a:lnTo>
                    <a:pt x="40955" y="5262"/>
                  </a:lnTo>
                  <a:lnTo>
                    <a:pt x="67055" y="0"/>
                  </a:lnTo>
                  <a:lnTo>
                    <a:pt x="632459" y="0"/>
                  </a:lnTo>
                  <a:lnTo>
                    <a:pt x="658582" y="5262"/>
                  </a:lnTo>
                  <a:lnTo>
                    <a:pt x="679894" y="19621"/>
                  </a:lnTo>
                  <a:lnTo>
                    <a:pt x="694253" y="40933"/>
                  </a:lnTo>
                  <a:lnTo>
                    <a:pt x="699515" y="67056"/>
                  </a:lnTo>
                  <a:lnTo>
                    <a:pt x="699515" y="335280"/>
                  </a:lnTo>
                  <a:lnTo>
                    <a:pt x="694253" y="361402"/>
                  </a:lnTo>
                  <a:lnTo>
                    <a:pt x="679894" y="382714"/>
                  </a:lnTo>
                  <a:lnTo>
                    <a:pt x="658582" y="397073"/>
                  </a:lnTo>
                  <a:lnTo>
                    <a:pt x="632459" y="402336"/>
                  </a:lnTo>
                  <a:lnTo>
                    <a:pt x="67055" y="402336"/>
                  </a:lnTo>
                  <a:lnTo>
                    <a:pt x="40955" y="397073"/>
                  </a:lnTo>
                  <a:lnTo>
                    <a:pt x="19640" y="382714"/>
                  </a:lnTo>
                  <a:lnTo>
                    <a:pt x="5269" y="361402"/>
                  </a:lnTo>
                  <a:lnTo>
                    <a:pt x="0" y="335280"/>
                  </a:lnTo>
                  <a:lnTo>
                    <a:pt x="0" y="670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186078" y="4090542"/>
            <a:ext cx="50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load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000948" y="4495736"/>
            <a:ext cx="702945" cy="405765"/>
            <a:chOff x="2000948" y="4495736"/>
            <a:chExt cx="702945" cy="405765"/>
          </a:xfrm>
        </p:grpSpPr>
        <p:sp>
          <p:nvSpPr>
            <p:cNvPr id="26" name="object 26"/>
            <p:cNvSpPr/>
            <p:nvPr/>
          </p:nvSpPr>
          <p:spPr>
            <a:xfrm>
              <a:off x="2002535" y="4497323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69" h="402589">
                  <a:moveTo>
                    <a:pt x="632459" y="0"/>
                  </a:moveTo>
                  <a:lnTo>
                    <a:pt x="67056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6"/>
                  </a:lnTo>
                  <a:lnTo>
                    <a:pt x="0" y="335280"/>
                  </a:lnTo>
                  <a:lnTo>
                    <a:pt x="5262" y="361402"/>
                  </a:lnTo>
                  <a:lnTo>
                    <a:pt x="19621" y="382714"/>
                  </a:lnTo>
                  <a:lnTo>
                    <a:pt x="40933" y="397073"/>
                  </a:lnTo>
                  <a:lnTo>
                    <a:pt x="67056" y="402336"/>
                  </a:lnTo>
                  <a:lnTo>
                    <a:pt x="632459" y="402336"/>
                  </a:lnTo>
                  <a:lnTo>
                    <a:pt x="658582" y="397073"/>
                  </a:lnTo>
                  <a:lnTo>
                    <a:pt x="679894" y="382714"/>
                  </a:lnTo>
                  <a:lnTo>
                    <a:pt x="694253" y="361402"/>
                  </a:lnTo>
                  <a:lnTo>
                    <a:pt x="699515" y="335280"/>
                  </a:lnTo>
                  <a:lnTo>
                    <a:pt x="699515" y="67056"/>
                  </a:lnTo>
                  <a:lnTo>
                    <a:pt x="694253" y="40933"/>
                  </a:lnTo>
                  <a:lnTo>
                    <a:pt x="679894" y="19621"/>
                  </a:lnTo>
                  <a:lnTo>
                    <a:pt x="658582" y="5262"/>
                  </a:lnTo>
                  <a:lnTo>
                    <a:pt x="632459" y="0"/>
                  </a:lnTo>
                  <a:close/>
                </a:path>
              </a:pathLst>
            </a:custGeom>
            <a:solidFill>
              <a:srgbClr val="3A812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2002535" y="4497323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69" h="402589">
                  <a:moveTo>
                    <a:pt x="0" y="67056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6" y="0"/>
                  </a:lnTo>
                  <a:lnTo>
                    <a:pt x="632459" y="0"/>
                  </a:lnTo>
                  <a:lnTo>
                    <a:pt x="658582" y="5262"/>
                  </a:lnTo>
                  <a:lnTo>
                    <a:pt x="679894" y="19621"/>
                  </a:lnTo>
                  <a:lnTo>
                    <a:pt x="694253" y="40933"/>
                  </a:lnTo>
                  <a:lnTo>
                    <a:pt x="699515" y="67056"/>
                  </a:lnTo>
                  <a:lnTo>
                    <a:pt x="699515" y="335280"/>
                  </a:lnTo>
                  <a:lnTo>
                    <a:pt x="694253" y="361402"/>
                  </a:lnTo>
                  <a:lnTo>
                    <a:pt x="679894" y="382714"/>
                  </a:lnTo>
                  <a:lnTo>
                    <a:pt x="658582" y="397073"/>
                  </a:lnTo>
                  <a:lnTo>
                    <a:pt x="632459" y="402336"/>
                  </a:lnTo>
                  <a:lnTo>
                    <a:pt x="67056" y="402336"/>
                  </a:lnTo>
                  <a:lnTo>
                    <a:pt x="40933" y="397073"/>
                  </a:lnTo>
                  <a:lnTo>
                    <a:pt x="19621" y="382714"/>
                  </a:lnTo>
                  <a:lnTo>
                    <a:pt x="5262" y="361402"/>
                  </a:lnTo>
                  <a:lnTo>
                    <a:pt x="0" y="335280"/>
                  </a:lnTo>
                  <a:lnTo>
                    <a:pt x="0" y="670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100452" y="4547742"/>
            <a:ext cx="50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load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459928" y="5181536"/>
            <a:ext cx="641985" cy="405765"/>
            <a:chOff x="1459928" y="5181536"/>
            <a:chExt cx="641985" cy="405765"/>
          </a:xfrm>
        </p:grpSpPr>
        <p:sp>
          <p:nvSpPr>
            <p:cNvPr id="30" name="object 30"/>
            <p:cNvSpPr/>
            <p:nvPr/>
          </p:nvSpPr>
          <p:spPr>
            <a:xfrm>
              <a:off x="1461516" y="5183123"/>
              <a:ext cx="638810" cy="402590"/>
            </a:xfrm>
            <a:custGeom>
              <a:avLst/>
              <a:gdLst/>
              <a:ahLst/>
              <a:cxnLst/>
              <a:rect l="l" t="t" r="r" b="b"/>
              <a:pathLst>
                <a:path w="638810" h="402589">
                  <a:moveTo>
                    <a:pt x="571500" y="0"/>
                  </a:moveTo>
                  <a:lnTo>
                    <a:pt x="67056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6"/>
                  </a:lnTo>
                  <a:lnTo>
                    <a:pt x="0" y="335279"/>
                  </a:lnTo>
                  <a:lnTo>
                    <a:pt x="5262" y="361402"/>
                  </a:lnTo>
                  <a:lnTo>
                    <a:pt x="19621" y="382714"/>
                  </a:lnTo>
                  <a:lnTo>
                    <a:pt x="40933" y="397073"/>
                  </a:lnTo>
                  <a:lnTo>
                    <a:pt x="67056" y="402335"/>
                  </a:lnTo>
                  <a:lnTo>
                    <a:pt x="571500" y="402335"/>
                  </a:lnTo>
                  <a:lnTo>
                    <a:pt x="597622" y="397073"/>
                  </a:lnTo>
                  <a:lnTo>
                    <a:pt x="618934" y="382714"/>
                  </a:lnTo>
                  <a:lnTo>
                    <a:pt x="633293" y="361402"/>
                  </a:lnTo>
                  <a:lnTo>
                    <a:pt x="638556" y="335279"/>
                  </a:lnTo>
                  <a:lnTo>
                    <a:pt x="638556" y="67056"/>
                  </a:lnTo>
                  <a:lnTo>
                    <a:pt x="633293" y="40933"/>
                  </a:lnTo>
                  <a:lnTo>
                    <a:pt x="618934" y="19621"/>
                  </a:lnTo>
                  <a:lnTo>
                    <a:pt x="597622" y="5262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3A812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31"/>
            <p:cNvSpPr/>
            <p:nvPr/>
          </p:nvSpPr>
          <p:spPr>
            <a:xfrm>
              <a:off x="1461516" y="5183123"/>
              <a:ext cx="638810" cy="402590"/>
            </a:xfrm>
            <a:custGeom>
              <a:avLst/>
              <a:gdLst/>
              <a:ahLst/>
              <a:cxnLst/>
              <a:rect l="l" t="t" r="r" b="b"/>
              <a:pathLst>
                <a:path w="638810" h="402589">
                  <a:moveTo>
                    <a:pt x="0" y="67056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6" y="0"/>
                  </a:lnTo>
                  <a:lnTo>
                    <a:pt x="571500" y="0"/>
                  </a:lnTo>
                  <a:lnTo>
                    <a:pt x="597622" y="5262"/>
                  </a:lnTo>
                  <a:lnTo>
                    <a:pt x="618934" y="19621"/>
                  </a:lnTo>
                  <a:lnTo>
                    <a:pt x="633293" y="40933"/>
                  </a:lnTo>
                  <a:lnTo>
                    <a:pt x="638556" y="67056"/>
                  </a:lnTo>
                  <a:lnTo>
                    <a:pt x="638556" y="335279"/>
                  </a:lnTo>
                  <a:lnTo>
                    <a:pt x="633293" y="361402"/>
                  </a:lnTo>
                  <a:lnTo>
                    <a:pt x="618934" y="382714"/>
                  </a:lnTo>
                  <a:lnTo>
                    <a:pt x="597622" y="397073"/>
                  </a:lnTo>
                  <a:lnTo>
                    <a:pt x="571500" y="402335"/>
                  </a:lnTo>
                  <a:lnTo>
                    <a:pt x="67056" y="402335"/>
                  </a:lnTo>
                  <a:lnTo>
                    <a:pt x="40933" y="397073"/>
                  </a:lnTo>
                  <a:lnTo>
                    <a:pt x="19621" y="382714"/>
                  </a:lnTo>
                  <a:lnTo>
                    <a:pt x="5262" y="361402"/>
                  </a:lnTo>
                  <a:lnTo>
                    <a:pt x="0" y="335279"/>
                  </a:lnTo>
                  <a:lnTo>
                    <a:pt x="0" y="670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560702" y="5233796"/>
            <a:ext cx="447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add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417256" y="5867336"/>
            <a:ext cx="803275" cy="405765"/>
            <a:chOff x="1417256" y="5867336"/>
            <a:chExt cx="803275" cy="405765"/>
          </a:xfrm>
        </p:grpSpPr>
        <p:sp>
          <p:nvSpPr>
            <p:cNvPr id="34" name="object 34"/>
            <p:cNvSpPr/>
            <p:nvPr/>
          </p:nvSpPr>
          <p:spPr>
            <a:xfrm>
              <a:off x="1418844" y="5868923"/>
              <a:ext cx="800100" cy="402590"/>
            </a:xfrm>
            <a:custGeom>
              <a:avLst/>
              <a:gdLst/>
              <a:ahLst/>
              <a:cxnLst/>
              <a:rect l="l" t="t" r="r" b="b"/>
              <a:pathLst>
                <a:path w="800100" h="402589">
                  <a:moveTo>
                    <a:pt x="733044" y="0"/>
                  </a:moveTo>
                  <a:lnTo>
                    <a:pt x="67056" y="0"/>
                  </a:lnTo>
                  <a:lnTo>
                    <a:pt x="40933" y="5269"/>
                  </a:lnTo>
                  <a:lnTo>
                    <a:pt x="19621" y="19640"/>
                  </a:lnTo>
                  <a:lnTo>
                    <a:pt x="5262" y="40955"/>
                  </a:lnTo>
                  <a:lnTo>
                    <a:pt x="0" y="67056"/>
                  </a:lnTo>
                  <a:lnTo>
                    <a:pt x="0" y="335280"/>
                  </a:lnTo>
                  <a:lnTo>
                    <a:pt x="5262" y="361380"/>
                  </a:lnTo>
                  <a:lnTo>
                    <a:pt x="19621" y="382695"/>
                  </a:lnTo>
                  <a:lnTo>
                    <a:pt x="40933" y="397066"/>
                  </a:lnTo>
                  <a:lnTo>
                    <a:pt x="67056" y="402335"/>
                  </a:lnTo>
                  <a:lnTo>
                    <a:pt x="733044" y="402335"/>
                  </a:lnTo>
                  <a:lnTo>
                    <a:pt x="759166" y="397066"/>
                  </a:lnTo>
                  <a:lnTo>
                    <a:pt x="780478" y="382695"/>
                  </a:lnTo>
                  <a:lnTo>
                    <a:pt x="794837" y="361380"/>
                  </a:lnTo>
                  <a:lnTo>
                    <a:pt x="800100" y="335280"/>
                  </a:lnTo>
                  <a:lnTo>
                    <a:pt x="800100" y="67056"/>
                  </a:lnTo>
                  <a:lnTo>
                    <a:pt x="794837" y="40955"/>
                  </a:lnTo>
                  <a:lnTo>
                    <a:pt x="780478" y="19640"/>
                  </a:lnTo>
                  <a:lnTo>
                    <a:pt x="759166" y="5269"/>
                  </a:lnTo>
                  <a:lnTo>
                    <a:pt x="733044" y="0"/>
                  </a:lnTo>
                  <a:close/>
                </a:path>
              </a:pathLst>
            </a:custGeom>
            <a:solidFill>
              <a:srgbClr val="3A812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5"/>
            <p:cNvSpPr/>
            <p:nvPr/>
          </p:nvSpPr>
          <p:spPr>
            <a:xfrm>
              <a:off x="1418844" y="5868923"/>
              <a:ext cx="800100" cy="402590"/>
            </a:xfrm>
            <a:custGeom>
              <a:avLst/>
              <a:gdLst/>
              <a:ahLst/>
              <a:cxnLst/>
              <a:rect l="l" t="t" r="r" b="b"/>
              <a:pathLst>
                <a:path w="800100" h="402589">
                  <a:moveTo>
                    <a:pt x="0" y="67056"/>
                  </a:moveTo>
                  <a:lnTo>
                    <a:pt x="5262" y="40955"/>
                  </a:lnTo>
                  <a:lnTo>
                    <a:pt x="19621" y="19640"/>
                  </a:lnTo>
                  <a:lnTo>
                    <a:pt x="40933" y="5269"/>
                  </a:lnTo>
                  <a:lnTo>
                    <a:pt x="67056" y="0"/>
                  </a:lnTo>
                  <a:lnTo>
                    <a:pt x="733044" y="0"/>
                  </a:lnTo>
                  <a:lnTo>
                    <a:pt x="759166" y="5269"/>
                  </a:lnTo>
                  <a:lnTo>
                    <a:pt x="780478" y="19640"/>
                  </a:lnTo>
                  <a:lnTo>
                    <a:pt x="794837" y="40955"/>
                  </a:lnTo>
                  <a:lnTo>
                    <a:pt x="800100" y="67056"/>
                  </a:lnTo>
                  <a:lnTo>
                    <a:pt x="800100" y="335280"/>
                  </a:lnTo>
                  <a:lnTo>
                    <a:pt x="794837" y="361380"/>
                  </a:lnTo>
                  <a:lnTo>
                    <a:pt x="780478" y="382695"/>
                  </a:lnTo>
                  <a:lnTo>
                    <a:pt x="759166" y="397066"/>
                  </a:lnTo>
                  <a:lnTo>
                    <a:pt x="733044" y="402335"/>
                  </a:lnTo>
                  <a:lnTo>
                    <a:pt x="67056" y="402335"/>
                  </a:lnTo>
                  <a:lnTo>
                    <a:pt x="40933" y="397066"/>
                  </a:lnTo>
                  <a:lnTo>
                    <a:pt x="19621" y="382695"/>
                  </a:lnTo>
                  <a:lnTo>
                    <a:pt x="5262" y="361380"/>
                  </a:lnTo>
                  <a:lnTo>
                    <a:pt x="0" y="335280"/>
                  </a:lnTo>
                  <a:lnTo>
                    <a:pt x="0" y="670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517650" y="5919622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store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43712" y="1568196"/>
            <a:ext cx="2095500" cy="4838700"/>
            <a:chOff x="743712" y="1568196"/>
            <a:chExt cx="2095500" cy="4838700"/>
          </a:xfrm>
        </p:grpSpPr>
        <p:sp>
          <p:nvSpPr>
            <p:cNvPr id="38" name="object 38"/>
            <p:cNvSpPr/>
            <p:nvPr/>
          </p:nvSpPr>
          <p:spPr>
            <a:xfrm>
              <a:off x="1441831" y="4480051"/>
              <a:ext cx="772160" cy="688340"/>
            </a:xfrm>
            <a:custGeom>
              <a:avLst/>
              <a:gdLst/>
              <a:ahLst/>
              <a:cxnLst/>
              <a:rect l="l" t="t" r="r" b="b"/>
              <a:pathLst>
                <a:path w="772160" h="688339">
                  <a:moveTo>
                    <a:pt x="246634" y="603504"/>
                  </a:moveTo>
                  <a:lnTo>
                    <a:pt x="216458" y="613587"/>
                  </a:lnTo>
                  <a:lnTo>
                    <a:pt x="11938" y="0"/>
                  </a:lnTo>
                  <a:lnTo>
                    <a:pt x="0" y="4064"/>
                  </a:lnTo>
                  <a:lnTo>
                    <a:pt x="204419" y="617601"/>
                  </a:lnTo>
                  <a:lnTo>
                    <a:pt x="174371" y="627634"/>
                  </a:lnTo>
                  <a:lnTo>
                    <a:pt x="234569" y="687832"/>
                  </a:lnTo>
                  <a:lnTo>
                    <a:pt x="242900" y="629539"/>
                  </a:lnTo>
                  <a:lnTo>
                    <a:pt x="246634" y="603504"/>
                  </a:lnTo>
                  <a:close/>
                </a:path>
                <a:path w="772160" h="688339">
                  <a:moveTo>
                    <a:pt x="771779" y="464312"/>
                  </a:moveTo>
                  <a:lnTo>
                    <a:pt x="764159" y="454152"/>
                  </a:lnTo>
                  <a:lnTo>
                    <a:pt x="520319" y="637032"/>
                  </a:lnTo>
                  <a:lnTo>
                    <a:pt x="501269" y="611632"/>
                  </a:lnTo>
                  <a:lnTo>
                    <a:pt x="463169" y="687832"/>
                  </a:lnTo>
                  <a:lnTo>
                    <a:pt x="546989" y="672592"/>
                  </a:lnTo>
                  <a:lnTo>
                    <a:pt x="533641" y="654812"/>
                  </a:lnTo>
                  <a:lnTo>
                    <a:pt x="527939" y="647192"/>
                  </a:lnTo>
                  <a:lnTo>
                    <a:pt x="771779" y="464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0700" y="5625084"/>
              <a:ext cx="76200" cy="22860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838962" y="1587246"/>
              <a:ext cx="1981200" cy="2362200"/>
            </a:xfrm>
            <a:custGeom>
              <a:avLst/>
              <a:gdLst/>
              <a:ahLst/>
              <a:cxnLst/>
              <a:rect l="l" t="t" r="r" b="b"/>
              <a:pathLst>
                <a:path w="1981200" h="2362200">
                  <a:moveTo>
                    <a:pt x="0" y="330200"/>
                  </a:moveTo>
                  <a:lnTo>
                    <a:pt x="3580" y="281403"/>
                  </a:lnTo>
                  <a:lnTo>
                    <a:pt x="13980" y="234831"/>
                  </a:lnTo>
                  <a:lnTo>
                    <a:pt x="30690" y="190992"/>
                  </a:lnTo>
                  <a:lnTo>
                    <a:pt x="53199" y="150399"/>
                  </a:lnTo>
                  <a:lnTo>
                    <a:pt x="80995" y="113561"/>
                  </a:lnTo>
                  <a:lnTo>
                    <a:pt x="113568" y="80989"/>
                  </a:lnTo>
                  <a:lnTo>
                    <a:pt x="150408" y="53195"/>
                  </a:lnTo>
                  <a:lnTo>
                    <a:pt x="191003" y="30688"/>
                  </a:lnTo>
                  <a:lnTo>
                    <a:pt x="234842" y="13979"/>
                  </a:lnTo>
                  <a:lnTo>
                    <a:pt x="281416" y="3580"/>
                  </a:lnTo>
                  <a:lnTo>
                    <a:pt x="330212" y="0"/>
                  </a:lnTo>
                  <a:lnTo>
                    <a:pt x="1651000" y="0"/>
                  </a:lnTo>
                  <a:lnTo>
                    <a:pt x="1699796" y="3580"/>
                  </a:lnTo>
                  <a:lnTo>
                    <a:pt x="1746368" y="13979"/>
                  </a:lnTo>
                  <a:lnTo>
                    <a:pt x="1790207" y="30688"/>
                  </a:lnTo>
                  <a:lnTo>
                    <a:pt x="1830800" y="53195"/>
                  </a:lnTo>
                  <a:lnTo>
                    <a:pt x="1867638" y="80989"/>
                  </a:lnTo>
                  <a:lnTo>
                    <a:pt x="1900210" y="113561"/>
                  </a:lnTo>
                  <a:lnTo>
                    <a:pt x="1928004" y="150399"/>
                  </a:lnTo>
                  <a:lnTo>
                    <a:pt x="1950511" y="190992"/>
                  </a:lnTo>
                  <a:lnTo>
                    <a:pt x="1967220" y="234831"/>
                  </a:lnTo>
                  <a:lnTo>
                    <a:pt x="1977619" y="281403"/>
                  </a:lnTo>
                  <a:lnTo>
                    <a:pt x="1981200" y="330200"/>
                  </a:lnTo>
                  <a:lnTo>
                    <a:pt x="1981200" y="2031999"/>
                  </a:lnTo>
                  <a:lnTo>
                    <a:pt x="1977619" y="2080796"/>
                  </a:lnTo>
                  <a:lnTo>
                    <a:pt x="1967220" y="2127368"/>
                  </a:lnTo>
                  <a:lnTo>
                    <a:pt x="1950511" y="2171207"/>
                  </a:lnTo>
                  <a:lnTo>
                    <a:pt x="1928004" y="2211800"/>
                  </a:lnTo>
                  <a:lnTo>
                    <a:pt x="1900210" y="2248638"/>
                  </a:lnTo>
                  <a:lnTo>
                    <a:pt x="1867638" y="2281210"/>
                  </a:lnTo>
                  <a:lnTo>
                    <a:pt x="1830800" y="2309004"/>
                  </a:lnTo>
                  <a:lnTo>
                    <a:pt x="1790207" y="2331511"/>
                  </a:lnTo>
                  <a:lnTo>
                    <a:pt x="1746368" y="2348220"/>
                  </a:lnTo>
                  <a:lnTo>
                    <a:pt x="1699796" y="2358619"/>
                  </a:lnTo>
                  <a:lnTo>
                    <a:pt x="1651000" y="2362199"/>
                  </a:lnTo>
                  <a:lnTo>
                    <a:pt x="330212" y="2362199"/>
                  </a:lnTo>
                  <a:lnTo>
                    <a:pt x="281416" y="2358619"/>
                  </a:lnTo>
                  <a:lnTo>
                    <a:pt x="234842" y="2348220"/>
                  </a:lnTo>
                  <a:lnTo>
                    <a:pt x="191003" y="2331511"/>
                  </a:lnTo>
                  <a:lnTo>
                    <a:pt x="150408" y="2309004"/>
                  </a:lnTo>
                  <a:lnTo>
                    <a:pt x="113568" y="2281210"/>
                  </a:lnTo>
                  <a:lnTo>
                    <a:pt x="80995" y="2248638"/>
                  </a:lnTo>
                  <a:lnTo>
                    <a:pt x="53199" y="2211800"/>
                  </a:lnTo>
                  <a:lnTo>
                    <a:pt x="30690" y="2171207"/>
                  </a:lnTo>
                  <a:lnTo>
                    <a:pt x="13980" y="2127368"/>
                  </a:lnTo>
                  <a:lnTo>
                    <a:pt x="3580" y="2080796"/>
                  </a:lnTo>
                  <a:lnTo>
                    <a:pt x="0" y="2031999"/>
                  </a:lnTo>
                  <a:lnTo>
                    <a:pt x="0" y="3302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1" name="object 41"/>
            <p:cNvSpPr/>
            <p:nvPr/>
          </p:nvSpPr>
          <p:spPr>
            <a:xfrm>
              <a:off x="762762" y="4025646"/>
              <a:ext cx="2057400" cy="2362200"/>
            </a:xfrm>
            <a:custGeom>
              <a:avLst/>
              <a:gdLst/>
              <a:ahLst/>
              <a:cxnLst/>
              <a:rect l="l" t="t" r="r" b="b"/>
              <a:pathLst>
                <a:path w="2057400" h="2362200">
                  <a:moveTo>
                    <a:pt x="0" y="342899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1714500" y="0"/>
                  </a:lnTo>
                  <a:lnTo>
                    <a:pt x="1761024" y="3130"/>
                  </a:lnTo>
                  <a:lnTo>
                    <a:pt x="1805648" y="12250"/>
                  </a:lnTo>
                  <a:lnTo>
                    <a:pt x="1847963" y="26949"/>
                  </a:lnTo>
                  <a:lnTo>
                    <a:pt x="1887558" y="46820"/>
                  </a:lnTo>
                  <a:lnTo>
                    <a:pt x="1924026" y="71454"/>
                  </a:lnTo>
                  <a:lnTo>
                    <a:pt x="1956958" y="100441"/>
                  </a:lnTo>
                  <a:lnTo>
                    <a:pt x="1985945" y="133373"/>
                  </a:lnTo>
                  <a:lnTo>
                    <a:pt x="2010579" y="169841"/>
                  </a:lnTo>
                  <a:lnTo>
                    <a:pt x="2030450" y="209436"/>
                  </a:lnTo>
                  <a:lnTo>
                    <a:pt x="2045149" y="251751"/>
                  </a:lnTo>
                  <a:lnTo>
                    <a:pt x="2054269" y="296375"/>
                  </a:lnTo>
                  <a:lnTo>
                    <a:pt x="2057400" y="342899"/>
                  </a:lnTo>
                  <a:lnTo>
                    <a:pt x="2057400" y="2019287"/>
                  </a:lnTo>
                  <a:lnTo>
                    <a:pt x="2054269" y="2065817"/>
                  </a:lnTo>
                  <a:lnTo>
                    <a:pt x="2045149" y="2110446"/>
                  </a:lnTo>
                  <a:lnTo>
                    <a:pt x="2030450" y="2152763"/>
                  </a:lnTo>
                  <a:lnTo>
                    <a:pt x="2010579" y="2192360"/>
                  </a:lnTo>
                  <a:lnTo>
                    <a:pt x="1985945" y="2228829"/>
                  </a:lnTo>
                  <a:lnTo>
                    <a:pt x="1956958" y="2261762"/>
                  </a:lnTo>
                  <a:lnTo>
                    <a:pt x="1924026" y="2290748"/>
                  </a:lnTo>
                  <a:lnTo>
                    <a:pt x="1887558" y="2315381"/>
                  </a:lnTo>
                  <a:lnTo>
                    <a:pt x="1847963" y="2335251"/>
                  </a:lnTo>
                  <a:lnTo>
                    <a:pt x="1805648" y="2349950"/>
                  </a:lnTo>
                  <a:lnTo>
                    <a:pt x="1761024" y="2359069"/>
                  </a:lnTo>
                  <a:lnTo>
                    <a:pt x="1714500" y="2362199"/>
                  </a:lnTo>
                  <a:lnTo>
                    <a:pt x="342912" y="2362199"/>
                  </a:lnTo>
                  <a:lnTo>
                    <a:pt x="296382" y="2359069"/>
                  </a:lnTo>
                  <a:lnTo>
                    <a:pt x="251753" y="2349950"/>
                  </a:lnTo>
                  <a:lnTo>
                    <a:pt x="209436" y="2335251"/>
                  </a:lnTo>
                  <a:lnTo>
                    <a:pt x="169839" y="2315381"/>
                  </a:lnTo>
                  <a:lnTo>
                    <a:pt x="133370" y="2290748"/>
                  </a:lnTo>
                  <a:lnTo>
                    <a:pt x="100437" y="2261762"/>
                  </a:lnTo>
                  <a:lnTo>
                    <a:pt x="71451" y="2228829"/>
                  </a:lnTo>
                  <a:lnTo>
                    <a:pt x="46818" y="2192360"/>
                  </a:lnTo>
                  <a:lnTo>
                    <a:pt x="26948" y="2152763"/>
                  </a:lnTo>
                  <a:lnTo>
                    <a:pt x="12249" y="2110446"/>
                  </a:lnTo>
                  <a:lnTo>
                    <a:pt x="3130" y="2065817"/>
                  </a:lnTo>
                  <a:lnTo>
                    <a:pt x="0" y="2019287"/>
                  </a:lnTo>
                  <a:lnTo>
                    <a:pt x="0" y="342899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6865" y="2242184"/>
            <a:ext cx="722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Verdana"/>
                <a:cs typeface="Verdana"/>
              </a:rPr>
              <a:t>Iter.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1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080">
              <a:lnSpc>
                <a:spcPts val="180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43" name="object 43"/>
          <p:cNvSpPr txBox="1"/>
          <p:nvPr/>
        </p:nvSpPr>
        <p:spPr>
          <a:xfrm>
            <a:off x="16865" y="4605020"/>
            <a:ext cx="722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Verdana"/>
                <a:cs typeface="Verdana"/>
              </a:rPr>
              <a:t>Iter.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2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10692" y="1175384"/>
            <a:ext cx="268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Verdana"/>
                <a:cs typeface="Verdana"/>
              </a:rPr>
              <a:t>Scalar</a:t>
            </a:r>
            <a:r>
              <a:rPr sz="1800" i="1" spc="-85" dirty="0">
                <a:latin typeface="Verdana"/>
                <a:cs typeface="Verdana"/>
              </a:rPr>
              <a:t> </a:t>
            </a:r>
            <a:r>
              <a:rPr sz="1800" i="1" dirty="0">
                <a:latin typeface="Verdana"/>
                <a:cs typeface="Verdana"/>
              </a:rPr>
              <a:t>Sequential</a:t>
            </a:r>
            <a:r>
              <a:rPr sz="1800" i="1" spc="-45" dirty="0">
                <a:latin typeface="Verdana"/>
                <a:cs typeface="Verdana"/>
              </a:rPr>
              <a:t> </a:t>
            </a:r>
            <a:r>
              <a:rPr sz="1800" i="1" spc="-20" dirty="0">
                <a:latin typeface="Verdana"/>
                <a:cs typeface="Verdana"/>
              </a:rPr>
              <a:t>Code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508375" y="1028827"/>
            <a:ext cx="3402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Can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be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executed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on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a: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08375" y="1833245"/>
            <a:ext cx="4801235" cy="9042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Pipelined</a:t>
            </a:r>
            <a:r>
              <a:rPr sz="2400" spc="-7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processor</a:t>
            </a:r>
            <a:endParaRPr sz="24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Out-</a:t>
            </a:r>
            <a:r>
              <a:rPr sz="2400" spc="-35" dirty="0">
                <a:solidFill>
                  <a:srgbClr val="0000FF"/>
                </a:solidFill>
                <a:latin typeface="Tahoma"/>
                <a:cs typeface="Tahoma"/>
              </a:rPr>
              <a:t>of-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order</a:t>
            </a:r>
            <a:r>
              <a:rPr sz="2400" spc="-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execution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processor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852798" y="2778632"/>
            <a:ext cx="5149215" cy="2506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8455" marR="538480" indent="-326390">
              <a:lnSpc>
                <a:spcPct val="100000"/>
              </a:lnSpc>
              <a:spcBef>
                <a:spcPts val="95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338455" algn="l"/>
              </a:tabLst>
            </a:pPr>
            <a:r>
              <a:rPr sz="2200" dirty="0">
                <a:latin typeface="Tahoma"/>
                <a:cs typeface="Tahoma"/>
              </a:rPr>
              <a:t>Independent</a:t>
            </a:r>
            <a:r>
              <a:rPr sz="2200" spc="-1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instructions</a:t>
            </a:r>
            <a:r>
              <a:rPr sz="2200" spc="-12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executed </a:t>
            </a:r>
            <a:r>
              <a:rPr sz="2200" dirty="0">
                <a:latin typeface="Tahoma"/>
                <a:cs typeface="Tahoma"/>
              </a:rPr>
              <a:t>when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ready</a:t>
            </a:r>
            <a:endParaRPr sz="2200" dirty="0">
              <a:latin typeface="Tahoma"/>
              <a:cs typeface="Tahoma"/>
            </a:endParaRPr>
          </a:p>
          <a:p>
            <a:pPr marL="338455" marR="76200" indent="-326390">
              <a:lnSpc>
                <a:spcPct val="100000"/>
              </a:lnSpc>
              <a:spcBef>
                <a:spcPts val="530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338455" algn="l"/>
              </a:tabLst>
            </a:pPr>
            <a:r>
              <a:rPr sz="2200" dirty="0">
                <a:solidFill>
                  <a:srgbClr val="FF0000"/>
                </a:solidFill>
                <a:latin typeface="Tahoma"/>
                <a:cs typeface="Tahoma"/>
              </a:rPr>
              <a:t>Different</a:t>
            </a:r>
            <a:r>
              <a:rPr sz="2200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FF0000"/>
                </a:solidFill>
                <a:latin typeface="Tahoma"/>
                <a:cs typeface="Tahoma"/>
              </a:rPr>
              <a:t>iterations</a:t>
            </a:r>
            <a:r>
              <a:rPr sz="2200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FF0000"/>
                </a:solidFill>
                <a:latin typeface="Tahoma"/>
                <a:cs typeface="Tahoma"/>
              </a:rPr>
              <a:t>are</a:t>
            </a:r>
            <a:r>
              <a:rPr sz="2200" spc="-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FF0000"/>
                </a:solidFill>
                <a:latin typeface="Tahoma"/>
                <a:cs typeface="Tahoma"/>
              </a:rPr>
              <a:t>present</a:t>
            </a:r>
            <a:r>
              <a:rPr sz="2200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sz="2200" spc="-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200" spc="-25" dirty="0">
                <a:solidFill>
                  <a:srgbClr val="FF0000"/>
                </a:solidFill>
                <a:latin typeface="Tahoma"/>
                <a:cs typeface="Tahoma"/>
              </a:rPr>
              <a:t>the </a:t>
            </a:r>
            <a:r>
              <a:rPr sz="2200" dirty="0">
                <a:solidFill>
                  <a:srgbClr val="FF0000"/>
                </a:solidFill>
                <a:latin typeface="Tahoma"/>
                <a:cs typeface="Tahoma"/>
              </a:rPr>
              <a:t>instruction</a:t>
            </a:r>
            <a:r>
              <a:rPr sz="2200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FF0000"/>
                </a:solidFill>
                <a:latin typeface="Tahoma"/>
                <a:cs typeface="Tahoma"/>
              </a:rPr>
              <a:t>window</a:t>
            </a:r>
            <a:r>
              <a:rPr sz="2200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FF0000"/>
                </a:solidFill>
                <a:latin typeface="Tahoma"/>
                <a:cs typeface="Tahoma"/>
              </a:rPr>
              <a:t>and</a:t>
            </a:r>
            <a:r>
              <a:rPr sz="2200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FF0000"/>
                </a:solidFill>
                <a:latin typeface="Tahoma"/>
                <a:cs typeface="Tahoma"/>
              </a:rPr>
              <a:t>can</a:t>
            </a:r>
            <a:r>
              <a:rPr sz="2200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FF0000"/>
                </a:solidFill>
                <a:latin typeface="Tahoma"/>
                <a:cs typeface="Tahoma"/>
              </a:rPr>
              <a:t>execute</a:t>
            </a:r>
            <a:r>
              <a:rPr sz="2200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200" spc="-25" dirty="0">
                <a:solidFill>
                  <a:srgbClr val="FF0000"/>
                </a:solidFill>
                <a:latin typeface="Tahoma"/>
                <a:cs typeface="Tahoma"/>
              </a:rPr>
              <a:t>in </a:t>
            </a:r>
            <a:r>
              <a:rPr sz="2200" dirty="0">
                <a:solidFill>
                  <a:srgbClr val="FF0000"/>
                </a:solidFill>
                <a:latin typeface="Tahoma"/>
                <a:cs typeface="Tahoma"/>
              </a:rPr>
              <a:t>parallel</a:t>
            </a:r>
            <a:r>
              <a:rPr sz="2200" spc="-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sz="2200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FF0000"/>
                </a:solidFill>
                <a:latin typeface="Tahoma"/>
                <a:cs typeface="Tahoma"/>
              </a:rPr>
              <a:t>multiple</a:t>
            </a:r>
            <a:r>
              <a:rPr sz="2200" spc="-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FF0000"/>
                </a:solidFill>
                <a:latin typeface="Tahoma"/>
                <a:cs typeface="Tahoma"/>
              </a:rPr>
              <a:t>functional</a:t>
            </a:r>
            <a:r>
              <a:rPr sz="2200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Tahoma"/>
                <a:cs typeface="Tahoma"/>
              </a:rPr>
              <a:t>units</a:t>
            </a:r>
            <a:endParaRPr sz="2200" dirty="0">
              <a:latin typeface="Tahoma"/>
              <a:cs typeface="Tahoma"/>
            </a:endParaRPr>
          </a:p>
          <a:p>
            <a:pPr marL="338455" marR="5080" indent="-326390">
              <a:lnSpc>
                <a:spcPct val="100000"/>
              </a:lnSpc>
              <a:spcBef>
                <a:spcPts val="530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338455" algn="l"/>
              </a:tabLst>
            </a:pPr>
            <a:r>
              <a:rPr sz="2200" dirty="0">
                <a:latin typeface="Tahoma"/>
                <a:cs typeface="Tahoma"/>
              </a:rPr>
              <a:t>In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other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words,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the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loop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is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dynamically </a:t>
            </a:r>
            <a:r>
              <a:rPr sz="2200" dirty="0">
                <a:latin typeface="Tahoma"/>
                <a:cs typeface="Tahoma"/>
              </a:rPr>
              <a:t>unrolled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by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the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hardware</a:t>
            </a:r>
            <a:endParaRPr sz="2200" dirty="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08375" y="5259256"/>
            <a:ext cx="4512310" cy="120269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80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Superscalar</a:t>
            </a:r>
            <a:r>
              <a:rPr sz="2400" spc="-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or</a:t>
            </a:r>
            <a:r>
              <a:rPr sz="2400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VLIW</a:t>
            </a:r>
            <a:r>
              <a:rPr sz="2400" spc="-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processor</a:t>
            </a:r>
            <a:endParaRPr sz="2400" dirty="0">
              <a:latin typeface="Tahoma"/>
              <a:cs typeface="Tahoma"/>
            </a:endParaRPr>
          </a:p>
          <a:p>
            <a:pPr marL="683260" marR="5080" lvl="1" indent="-326390">
              <a:lnSpc>
                <a:spcPct val="100000"/>
              </a:lnSpc>
              <a:spcBef>
                <a:spcPts val="525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683260" algn="l"/>
              </a:tabLst>
            </a:pPr>
            <a:r>
              <a:rPr sz="2200" dirty="0">
                <a:latin typeface="Tahoma"/>
                <a:cs typeface="Tahoma"/>
              </a:rPr>
              <a:t>Can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fetch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and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execute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multiple </a:t>
            </a:r>
            <a:r>
              <a:rPr sz="2200" dirty="0">
                <a:latin typeface="Tahoma"/>
                <a:cs typeface="Tahoma"/>
              </a:rPr>
              <a:t>instructions</a:t>
            </a:r>
            <a:r>
              <a:rPr sz="2200" spc="-6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per</a:t>
            </a:r>
            <a:r>
              <a:rPr sz="2200" spc="-8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cycle</a:t>
            </a:r>
            <a:endParaRPr sz="2200" dirty="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283578" y="140956"/>
            <a:ext cx="2837180" cy="56197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b="1" dirty="0">
                <a:latin typeface="Courier New"/>
                <a:cs typeface="Courier New"/>
              </a:rPr>
              <a:t>for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(i=0;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&lt;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N;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20" dirty="0">
                <a:latin typeface="Courier New"/>
                <a:cs typeface="Courier New"/>
              </a:rPr>
              <a:t>i++)</a:t>
            </a:r>
            <a:endParaRPr sz="1600" dirty="0">
              <a:latin typeface="Courier New"/>
              <a:cs typeface="Courier New"/>
            </a:endParaRPr>
          </a:p>
          <a:p>
            <a:pPr marL="499745">
              <a:lnSpc>
                <a:spcPct val="100000"/>
              </a:lnSpc>
              <a:spcBef>
                <a:spcPts val="190"/>
              </a:spcBef>
            </a:pPr>
            <a:r>
              <a:rPr sz="1600" b="1" dirty="0">
                <a:latin typeface="Courier New"/>
                <a:cs typeface="Courier New"/>
              </a:rPr>
              <a:t>C[i]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A[i]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+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20" dirty="0">
                <a:latin typeface="Courier New"/>
                <a:cs typeface="Courier New"/>
              </a:rPr>
              <a:t>B[i];</a:t>
            </a:r>
            <a:endParaRPr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61E2-AACC-447D-E1E7-CA4ECF3C7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40" y="143967"/>
            <a:ext cx="8529319" cy="523220"/>
          </a:xfrm>
        </p:spPr>
        <p:txBody>
          <a:bodyPr/>
          <a:lstStyle/>
          <a:p>
            <a:r>
              <a:rPr lang="en-US" dirty="0"/>
              <a:t>Tensor Core Architecture </a:t>
            </a:r>
            <a:endParaRPr lang="ar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04BF74-A88E-00F9-80D7-840D86B9D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25" y="1066800"/>
            <a:ext cx="8571334" cy="440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31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1695-DC47-9B0F-6412-4B4FDB6AB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40" y="143967"/>
            <a:ext cx="8529319" cy="523220"/>
          </a:xfrm>
        </p:spPr>
        <p:txBody>
          <a:bodyPr/>
          <a:lstStyle/>
          <a:p>
            <a:r>
              <a:rPr lang="en-US" dirty="0"/>
              <a:t>MMA(Matrix Multiply Accumulate ) Unit</a:t>
            </a:r>
            <a:endParaRPr lang="ar-SA" dirty="0"/>
          </a:p>
        </p:txBody>
      </p:sp>
      <p:pic>
        <p:nvPicPr>
          <p:cNvPr id="1026" name="Picture 2" descr="Using Tensor Cores for Mixed-Precision Scientific Computing | NVIDIA ...">
            <a:extLst>
              <a:ext uri="{FF2B5EF4-FFF2-40B4-BE49-F238E27FC236}">
                <a16:creationId xmlns:a16="http://schemas.microsoft.com/office/drawing/2014/main" id="{B065F0AF-0723-6FEF-CB48-680E57589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3925"/>
            <a:ext cx="9144000" cy="246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3933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024E-E4E4-01A6-693B-08FEF5E2A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40" y="143967"/>
            <a:ext cx="8529319" cy="523220"/>
          </a:xfrm>
        </p:spPr>
        <p:txBody>
          <a:bodyPr/>
          <a:lstStyle/>
          <a:p>
            <a:r>
              <a:rPr lang="en-US" dirty="0"/>
              <a:t>MMA(Matrix Multiply Accumulate ) Unit</a:t>
            </a:r>
            <a:endParaRPr lang="ar-S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EDD23-CFFD-E2C4-A5E8-94009CA2B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340" y="1066800"/>
            <a:ext cx="8608060" cy="2585323"/>
          </a:xfrm>
        </p:spPr>
        <p:txBody>
          <a:bodyPr/>
          <a:lstStyle/>
          <a:p>
            <a:r>
              <a:rPr lang="en-US" b="1" dirty="0"/>
              <a:t>Systolic Array Concept</a:t>
            </a:r>
          </a:p>
          <a:p>
            <a:endParaRPr lang="en-US" dirty="0"/>
          </a:p>
          <a:p>
            <a:r>
              <a:rPr lang="en-US" dirty="0"/>
              <a:t>A systolic array is a grid (or network) of simple processing elements that rhythmically pass data between each other in a way that mimics the pumping of blood (hence “systolic”). It’s like a conveyor belt where each element performs a small computation and then passes the intermediate result along.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5108232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39C4-6615-9ECA-7F37-A54559C02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40" y="143967"/>
            <a:ext cx="8529319" cy="523220"/>
          </a:xfrm>
        </p:spPr>
        <p:txBody>
          <a:bodyPr/>
          <a:lstStyle/>
          <a:p>
            <a:r>
              <a:rPr lang="en-US" dirty="0"/>
              <a:t>MMA(Matrix Multiply Accumulate ) Unit</a:t>
            </a:r>
            <a:endParaRPr lang="ar-S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A8392-C522-88AB-5D26-45A24A1F4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340" y="1066800"/>
            <a:ext cx="8529319" cy="5170646"/>
          </a:xfrm>
        </p:spPr>
        <p:txBody>
          <a:bodyPr/>
          <a:lstStyle/>
          <a:p>
            <a:pPr>
              <a:buNone/>
            </a:pPr>
            <a:r>
              <a:rPr lang="en-US" b="1" dirty="0"/>
              <a:t>How It Works: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Flow:</a:t>
            </a:r>
            <a:r>
              <a:rPr lang="en-US" dirty="0"/>
              <a:t> Each processing element in the array performs a multiply-accumulate (or a simpler operation) and sends the output to the next neighbor. This creates a “wave” of operations that moves across the array.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Pipelining:</a:t>
            </a:r>
            <a:r>
              <a:rPr lang="en-US" dirty="0"/>
              <a:t> The structure is highly pipelined, which means that while one part of the array is doing multiplication, another may be adding the previous results, thus achieving parallelism and high throughput.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Reuse:</a:t>
            </a:r>
            <a:r>
              <a:rPr lang="en-US" dirty="0"/>
              <a:t> Since data is passed from one processing element to the next, there's less need to move data back and forth from slower memory, which reduces latency and improves overall efficiency.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07900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072" y="1339596"/>
            <a:ext cx="5041392" cy="492861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86101" y="4409694"/>
            <a:ext cx="50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load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080">
              <a:lnSpc>
                <a:spcPts val="180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4" name="object 4"/>
          <p:cNvSpPr txBox="1"/>
          <p:nvPr/>
        </p:nvSpPr>
        <p:spPr>
          <a:xfrm>
            <a:off x="1546352" y="5095189"/>
            <a:ext cx="4470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add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3425" y="5781547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store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0" y="2104135"/>
            <a:ext cx="722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Verdana"/>
                <a:cs typeface="Verdana"/>
              </a:rPr>
              <a:t>Iter.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1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0" y="4466285"/>
            <a:ext cx="7226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Verdana"/>
                <a:cs typeface="Verdana"/>
              </a:rPr>
              <a:t>Iter.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2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6367" y="1037082"/>
            <a:ext cx="2686685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Verdana"/>
                <a:cs typeface="Verdana"/>
              </a:rPr>
              <a:t>Scalar</a:t>
            </a:r>
            <a:r>
              <a:rPr sz="1800" i="1" spc="-85" dirty="0">
                <a:latin typeface="Verdana"/>
                <a:cs typeface="Verdana"/>
              </a:rPr>
              <a:t> </a:t>
            </a:r>
            <a:r>
              <a:rPr sz="1800" i="1" dirty="0">
                <a:latin typeface="Verdana"/>
                <a:cs typeface="Verdana"/>
              </a:rPr>
              <a:t>Sequential</a:t>
            </a:r>
            <a:r>
              <a:rPr sz="1800" i="1" spc="-45" dirty="0">
                <a:latin typeface="Verdana"/>
                <a:cs typeface="Verdana"/>
              </a:rPr>
              <a:t> </a:t>
            </a:r>
            <a:r>
              <a:rPr sz="1800" i="1" spc="-20" dirty="0">
                <a:latin typeface="Verdana"/>
                <a:cs typeface="Verdana"/>
              </a:rPr>
              <a:t>Code</a:t>
            </a:r>
            <a:endParaRPr sz="1800" dirty="0">
              <a:latin typeface="Verdana"/>
              <a:cs typeface="Verdana"/>
            </a:endParaRPr>
          </a:p>
          <a:p>
            <a:pPr marL="875030">
              <a:lnSpc>
                <a:spcPct val="100000"/>
              </a:lnSpc>
              <a:spcBef>
                <a:spcPts val="1475"/>
              </a:spcBef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load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1905" y="2046554"/>
            <a:ext cx="5651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700" spc="-89" baseline="-15432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-10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00" spc="-89" baseline="-15432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-10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700" spc="-89" baseline="-15432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10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700" spc="-30" baseline="-15432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2700" baseline="-15432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31140" y="150063"/>
            <a:ext cx="615124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Prog.</a:t>
            </a:r>
            <a:r>
              <a:rPr spc="-120" dirty="0"/>
              <a:t> </a:t>
            </a:r>
            <a:r>
              <a:rPr spc="-65" dirty="0"/>
              <a:t>Model</a:t>
            </a:r>
            <a:r>
              <a:rPr spc="-120" dirty="0"/>
              <a:t> </a:t>
            </a:r>
            <a:r>
              <a:rPr spc="-95" dirty="0"/>
              <a:t>2:</a:t>
            </a:r>
            <a:r>
              <a:rPr spc="-105" dirty="0"/>
              <a:t> </a:t>
            </a:r>
            <a:r>
              <a:rPr dirty="0"/>
              <a:t>Data</a:t>
            </a:r>
            <a:r>
              <a:rPr spc="-100" dirty="0"/>
              <a:t> </a:t>
            </a:r>
            <a:r>
              <a:rPr spc="-110" dirty="0"/>
              <a:t>Parallel</a:t>
            </a:r>
            <a:r>
              <a:rPr spc="-105" dirty="0"/>
              <a:t> </a:t>
            </a:r>
            <a:r>
              <a:rPr spc="65" dirty="0"/>
              <a:t>(SIMD</a:t>
            </a:r>
            <a:r>
              <a:rPr spc="-715" dirty="0"/>
              <a:t>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283578" y="140956"/>
            <a:ext cx="2835275" cy="56197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b="1" dirty="0">
                <a:latin typeface="Courier New"/>
                <a:cs typeface="Courier New"/>
              </a:rPr>
              <a:t>for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(i=0;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&lt;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N;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20" dirty="0">
                <a:latin typeface="Courier New"/>
                <a:cs typeface="Courier New"/>
              </a:rPr>
              <a:t>i++)</a:t>
            </a:r>
            <a:endParaRPr sz="1600" dirty="0">
              <a:latin typeface="Courier New"/>
              <a:cs typeface="Courier New"/>
            </a:endParaRPr>
          </a:p>
          <a:p>
            <a:pPr marL="499745">
              <a:lnSpc>
                <a:spcPct val="100000"/>
              </a:lnSpc>
              <a:spcBef>
                <a:spcPts val="190"/>
              </a:spcBef>
            </a:pPr>
            <a:r>
              <a:rPr sz="1600" b="1" dirty="0">
                <a:latin typeface="Courier New"/>
                <a:cs typeface="Courier New"/>
              </a:rPr>
              <a:t>C[i]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A[i]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+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B[i];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27526" y="1023874"/>
            <a:ext cx="18573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i="1" dirty="0">
                <a:solidFill>
                  <a:srgbClr val="BCE01B"/>
                </a:solidFill>
                <a:latin typeface="Verdana"/>
                <a:cs typeface="Verdana"/>
              </a:rPr>
              <a:t>Vector</a:t>
            </a:r>
            <a:r>
              <a:rPr sz="1400" b="1" i="1" spc="-55" dirty="0">
                <a:solidFill>
                  <a:srgbClr val="BCE01B"/>
                </a:solidFill>
                <a:latin typeface="Verdana"/>
                <a:cs typeface="Verdana"/>
              </a:rPr>
              <a:t> </a:t>
            </a:r>
            <a:r>
              <a:rPr sz="1400" b="1" i="1" spc="-10" dirty="0">
                <a:solidFill>
                  <a:srgbClr val="BCE01B"/>
                </a:solidFill>
                <a:latin typeface="Verdana"/>
                <a:cs typeface="Verdana"/>
              </a:rPr>
              <a:t>Instruction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33525" y="2794761"/>
            <a:ext cx="44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add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84502" y="3404057"/>
            <a:ext cx="6140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350" baseline="-3086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700" spc="-1019" baseline="-3086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700" spc="-1582" baseline="-308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00" spc="-1102" baseline="-3086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700" spc="-1582" baseline="-3086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64255" y="1499108"/>
            <a:ext cx="50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load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78655" y="2108961"/>
            <a:ext cx="50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load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38905" y="2794761"/>
            <a:ext cx="447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add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96234" y="3404057"/>
            <a:ext cx="6076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store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4717" y="4087495"/>
            <a:ext cx="840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It</a:t>
            </a:r>
            <a:r>
              <a:rPr sz="1800" spc="-340" dirty="0">
                <a:latin typeface="Verdana"/>
                <a:cs typeface="Verdana"/>
              </a:rPr>
              <a:t>e</a:t>
            </a:r>
            <a:r>
              <a:rPr sz="2700" spc="-292" baseline="32407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-595" dirty="0">
                <a:latin typeface="Verdana"/>
                <a:cs typeface="Verdana"/>
              </a:rPr>
              <a:t>r</a:t>
            </a:r>
            <a:r>
              <a:rPr sz="2700" spc="-1162" baseline="32407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95" dirty="0">
                <a:latin typeface="Verdana"/>
                <a:cs typeface="Verdana"/>
              </a:rPr>
              <a:t>.</a:t>
            </a:r>
            <a:r>
              <a:rPr sz="2700" spc="-22" baseline="32407" dirty="0">
                <a:solidFill>
                  <a:srgbClr val="FFFFFF"/>
                </a:solidFill>
                <a:latin typeface="Verdana"/>
                <a:cs typeface="Verdana"/>
              </a:rPr>
              <a:t>ad</a:t>
            </a:r>
            <a:r>
              <a:rPr sz="2700" spc="-315" baseline="3240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1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71597" y="4087495"/>
            <a:ext cx="4959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Verdana"/>
                <a:cs typeface="Verdana"/>
              </a:rPr>
              <a:t>Iter. </a:t>
            </a:r>
            <a:r>
              <a:rPr sz="1800" spc="-50" dirty="0">
                <a:latin typeface="Verdana"/>
                <a:cs typeface="Verdana"/>
              </a:rPr>
              <a:t>2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42379" y="946530"/>
            <a:ext cx="2487930" cy="280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Verdana"/>
                <a:cs typeface="Verdana"/>
              </a:rPr>
              <a:t>Vectorized</a:t>
            </a:r>
            <a:r>
              <a:rPr sz="1800" i="1" spc="-100" dirty="0">
                <a:latin typeface="Verdana"/>
                <a:cs typeface="Verdana"/>
              </a:rPr>
              <a:t> </a:t>
            </a:r>
            <a:r>
              <a:rPr sz="1800" i="1" spc="-20" dirty="0">
                <a:latin typeface="Verdana"/>
                <a:cs typeface="Verdana"/>
              </a:rPr>
              <a:t>Code</a:t>
            </a:r>
            <a:endParaRPr sz="1800" dirty="0">
              <a:latin typeface="Verdana"/>
              <a:cs typeface="Verdana"/>
            </a:endParaRPr>
          </a:p>
          <a:p>
            <a:pPr marL="88900">
              <a:lnSpc>
                <a:spcPct val="100000"/>
              </a:lnSpc>
              <a:spcBef>
                <a:spcPts val="2000"/>
              </a:spcBef>
              <a:tabLst>
                <a:tab pos="838200" algn="l"/>
              </a:tabLst>
            </a:pPr>
            <a:r>
              <a:rPr sz="1800" spc="-25" dirty="0">
                <a:latin typeface="Arial MT"/>
                <a:cs typeface="Arial MT"/>
              </a:rPr>
              <a:t>VLD</a:t>
            </a:r>
            <a:r>
              <a:rPr sz="1800" dirty="0">
                <a:latin typeface="Arial MT"/>
                <a:cs typeface="Arial MT"/>
              </a:rPr>
              <a:t>	A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Arial MT"/>
                <a:cs typeface="Arial MT"/>
              </a:rPr>
              <a:t>V1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70"/>
              </a:spcBef>
            </a:pPr>
            <a:endParaRPr sz="1800" dirty="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  <a:tabLst>
                <a:tab pos="849630" algn="l"/>
              </a:tabLst>
            </a:pPr>
            <a:r>
              <a:rPr sz="1800" spc="-25" dirty="0">
                <a:latin typeface="Arial MT"/>
                <a:cs typeface="Arial MT"/>
              </a:rPr>
              <a:t>VLD</a:t>
            </a:r>
            <a:r>
              <a:rPr sz="1800" dirty="0">
                <a:latin typeface="Arial MT"/>
                <a:cs typeface="Arial MT"/>
              </a:rPr>
              <a:t>	B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Arial MT"/>
                <a:cs typeface="Arial MT"/>
              </a:rPr>
              <a:t>V2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1800" dirty="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  <a:tabLst>
                <a:tab pos="1024255" algn="l"/>
              </a:tabLst>
            </a:pPr>
            <a:r>
              <a:rPr sz="1800" spc="-20" dirty="0">
                <a:latin typeface="Arial MT"/>
                <a:cs typeface="Arial MT"/>
              </a:rPr>
              <a:t>VADD</a:t>
            </a:r>
            <a:r>
              <a:rPr sz="1800" dirty="0">
                <a:latin typeface="Arial MT"/>
                <a:cs typeface="Arial MT"/>
              </a:rPr>
              <a:t>	V1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V2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Arial MT"/>
                <a:cs typeface="Arial MT"/>
              </a:rPr>
              <a:t>V3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1800" dirty="0">
              <a:latin typeface="Arial MT"/>
              <a:cs typeface="Arial MT"/>
            </a:endParaRPr>
          </a:p>
          <a:p>
            <a:pPr marL="135890">
              <a:lnSpc>
                <a:spcPct val="100000"/>
              </a:lnSpc>
              <a:spcBef>
                <a:spcPts val="5"/>
              </a:spcBef>
              <a:tabLst>
                <a:tab pos="893444" algn="l"/>
              </a:tabLst>
            </a:pPr>
            <a:r>
              <a:rPr sz="1800" spc="-25" dirty="0">
                <a:latin typeface="Arial MT"/>
                <a:cs typeface="Arial MT"/>
              </a:rPr>
              <a:t>VST</a:t>
            </a:r>
            <a:r>
              <a:rPr sz="1800" dirty="0">
                <a:latin typeface="Arial MT"/>
                <a:cs typeface="Arial MT"/>
              </a:rPr>
              <a:t>	V3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Arial MT"/>
                <a:cs typeface="Arial MT"/>
              </a:rPr>
              <a:t>C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08375" y="4273677"/>
            <a:ext cx="46609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Realization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:</a:t>
            </a:r>
            <a:r>
              <a:rPr sz="2000" spc="-8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Each</a:t>
            </a:r>
            <a:r>
              <a:rPr sz="2000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iteration</a:t>
            </a:r>
            <a:r>
              <a:rPr sz="2000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is</a:t>
            </a:r>
            <a:r>
              <a:rPr sz="2000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ahoma"/>
                <a:cs typeface="Tahoma"/>
              </a:rPr>
              <a:t>independent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08375" y="4882972"/>
            <a:ext cx="549211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Idea: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Programmer</a:t>
            </a:r>
            <a:r>
              <a:rPr sz="2000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or</a:t>
            </a:r>
            <a:r>
              <a:rPr sz="2000" spc="-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compiler</a:t>
            </a:r>
            <a:r>
              <a:rPr sz="2000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generates</a:t>
            </a:r>
            <a:r>
              <a:rPr sz="2000" spc="-7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000" spc="-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0000FF"/>
                </a:solidFill>
                <a:latin typeface="Tahoma"/>
                <a:cs typeface="Tahoma"/>
              </a:rPr>
              <a:t>SIMD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instruction</a:t>
            </a:r>
            <a:r>
              <a:rPr sz="2000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to</a:t>
            </a:r>
            <a:r>
              <a:rPr sz="2000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execute</a:t>
            </a:r>
            <a:r>
              <a:rPr sz="2000" spc="-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20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same</a:t>
            </a:r>
            <a:r>
              <a:rPr sz="2000" spc="-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instruction</a:t>
            </a:r>
            <a:r>
              <a:rPr sz="2000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0000FF"/>
                </a:solidFill>
                <a:latin typeface="Tahoma"/>
                <a:cs typeface="Tahoma"/>
              </a:rPr>
              <a:t>from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all</a:t>
            </a:r>
            <a:r>
              <a:rPr sz="2000" spc="-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iterations</a:t>
            </a:r>
            <a:r>
              <a:rPr sz="2000" spc="-7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across</a:t>
            </a:r>
            <a:r>
              <a:rPr sz="2000" spc="-9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different</a:t>
            </a:r>
            <a:r>
              <a:rPr sz="2000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0000FF"/>
                </a:solidFill>
                <a:latin typeface="Tahoma"/>
                <a:cs typeface="Tahoma"/>
              </a:rPr>
              <a:t>data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08375" y="6102807"/>
            <a:ext cx="5648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Best</a:t>
            </a:r>
            <a:r>
              <a:rPr sz="200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executed</a:t>
            </a:r>
            <a:r>
              <a:rPr sz="2000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by</a:t>
            </a:r>
            <a:r>
              <a:rPr sz="20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0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SIMD</a:t>
            </a:r>
            <a:r>
              <a:rPr sz="20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processor</a:t>
            </a:r>
            <a:r>
              <a:rPr sz="2000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Tahoma"/>
                <a:cs typeface="Tahoma"/>
              </a:rPr>
              <a:t>(vector,</a:t>
            </a:r>
            <a:r>
              <a:rPr sz="2000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ahoma"/>
                <a:cs typeface="Tahoma"/>
              </a:rPr>
              <a:t>array)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995" y="1339596"/>
            <a:ext cx="2095500" cy="492861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86101" y="4409694"/>
            <a:ext cx="50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load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6352" y="5095189"/>
            <a:ext cx="4470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add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3425" y="5781547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store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0" y="2104135"/>
            <a:ext cx="722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Verdana"/>
                <a:cs typeface="Verdana"/>
              </a:rPr>
              <a:t>Iter.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1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0" y="4466285"/>
            <a:ext cx="7226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Verdana"/>
                <a:cs typeface="Verdana"/>
              </a:rPr>
              <a:t>Iter.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2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6367" y="1037082"/>
            <a:ext cx="2686685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Verdana"/>
                <a:cs typeface="Verdana"/>
              </a:rPr>
              <a:t>Scalar</a:t>
            </a:r>
            <a:r>
              <a:rPr sz="1800" i="1" spc="-85" dirty="0">
                <a:latin typeface="Verdana"/>
                <a:cs typeface="Verdana"/>
              </a:rPr>
              <a:t> </a:t>
            </a:r>
            <a:r>
              <a:rPr sz="1800" i="1" dirty="0">
                <a:latin typeface="Verdana"/>
                <a:cs typeface="Verdana"/>
              </a:rPr>
              <a:t>Sequential</a:t>
            </a:r>
            <a:r>
              <a:rPr sz="1800" i="1" spc="-45" dirty="0">
                <a:latin typeface="Verdana"/>
                <a:cs typeface="Verdana"/>
              </a:rPr>
              <a:t> </a:t>
            </a:r>
            <a:r>
              <a:rPr sz="1800" i="1" spc="-20" dirty="0">
                <a:latin typeface="Verdana"/>
                <a:cs typeface="Verdana"/>
              </a:rPr>
              <a:t>Code</a:t>
            </a:r>
            <a:endParaRPr sz="1800" dirty="0">
              <a:latin typeface="Verdana"/>
              <a:cs typeface="Verdana"/>
            </a:endParaRPr>
          </a:p>
          <a:p>
            <a:pPr marL="875030">
              <a:lnSpc>
                <a:spcPct val="100000"/>
              </a:lnSpc>
              <a:spcBef>
                <a:spcPts val="1475"/>
              </a:spcBef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load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1905" y="2046554"/>
            <a:ext cx="5651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700" spc="-89" baseline="-15432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-10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00" spc="-89" baseline="-15432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-10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700" spc="-89" baseline="-15432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10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700" spc="-30" baseline="-15432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2700" baseline="-15432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31140" y="143967"/>
            <a:ext cx="5838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Prog.</a:t>
            </a:r>
            <a:r>
              <a:rPr sz="4000" spc="-204" dirty="0"/>
              <a:t> </a:t>
            </a:r>
            <a:r>
              <a:rPr sz="4000" spc="-75" dirty="0"/>
              <a:t>Model</a:t>
            </a:r>
            <a:r>
              <a:rPr sz="4000" spc="-165" dirty="0"/>
              <a:t> </a:t>
            </a:r>
            <a:r>
              <a:rPr sz="4000" spc="-125" dirty="0"/>
              <a:t>3: </a:t>
            </a:r>
            <a:r>
              <a:rPr sz="4000" spc="-65" dirty="0"/>
              <a:t>Multithreaded</a:t>
            </a:r>
            <a:endParaRPr sz="4000" dirty="0"/>
          </a:p>
        </p:txBody>
      </p:sp>
      <p:sp>
        <p:nvSpPr>
          <p:cNvPr id="11" name="object 11"/>
          <p:cNvSpPr txBox="1"/>
          <p:nvPr/>
        </p:nvSpPr>
        <p:spPr>
          <a:xfrm>
            <a:off x="6328028" y="165607"/>
            <a:ext cx="2590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ourier New"/>
                <a:cs typeface="Courier New"/>
              </a:rPr>
              <a:t>for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(i=0;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&lt;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N;</a:t>
            </a:r>
            <a:r>
              <a:rPr sz="1600" b="1" spc="-20" dirty="0">
                <a:latin typeface="Courier New"/>
                <a:cs typeface="Courier New"/>
              </a:rPr>
              <a:t> i++)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15708" y="433527"/>
            <a:ext cx="2346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ourier New"/>
                <a:cs typeface="Courier New"/>
              </a:rPr>
              <a:t>C[i]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A[i]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+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B[i];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33525" y="2794761"/>
            <a:ext cx="44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add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84502" y="3404057"/>
            <a:ext cx="6140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350" baseline="-3086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700" spc="-1019" baseline="-3086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700" spc="-1582" baseline="-308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00" spc="-1102" baseline="-3086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700" spc="-1582" baseline="-3086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4717" y="4087495"/>
            <a:ext cx="840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It</a:t>
            </a:r>
            <a:r>
              <a:rPr sz="1800" spc="-340" dirty="0">
                <a:latin typeface="Verdana"/>
                <a:cs typeface="Verdana"/>
              </a:rPr>
              <a:t>e</a:t>
            </a:r>
            <a:r>
              <a:rPr sz="2700" spc="-292" baseline="32407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-595" dirty="0">
                <a:latin typeface="Verdana"/>
                <a:cs typeface="Verdana"/>
              </a:rPr>
              <a:t>r</a:t>
            </a:r>
            <a:r>
              <a:rPr sz="2700" spc="-1162" baseline="32407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95" dirty="0">
                <a:latin typeface="Verdana"/>
                <a:cs typeface="Verdana"/>
              </a:rPr>
              <a:t>.</a:t>
            </a:r>
            <a:r>
              <a:rPr sz="2700" spc="-22" baseline="32407" dirty="0">
                <a:solidFill>
                  <a:srgbClr val="FFFFFF"/>
                </a:solidFill>
                <a:latin typeface="Verdana"/>
                <a:cs typeface="Verdana"/>
              </a:rPr>
              <a:t>ad</a:t>
            </a:r>
            <a:r>
              <a:rPr sz="2700" spc="-315" baseline="3240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1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448748" y="1447736"/>
            <a:ext cx="702945" cy="405765"/>
            <a:chOff x="3448748" y="1447736"/>
            <a:chExt cx="702945" cy="405765"/>
          </a:xfrm>
        </p:grpSpPr>
        <p:sp>
          <p:nvSpPr>
            <p:cNvPr id="17" name="object 17"/>
            <p:cNvSpPr/>
            <p:nvPr/>
          </p:nvSpPr>
          <p:spPr>
            <a:xfrm>
              <a:off x="3450335" y="1449324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70" h="402589">
                  <a:moveTo>
                    <a:pt x="632460" y="0"/>
                  </a:moveTo>
                  <a:lnTo>
                    <a:pt x="67055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5"/>
                  </a:lnTo>
                  <a:lnTo>
                    <a:pt x="0" y="335279"/>
                  </a:lnTo>
                  <a:lnTo>
                    <a:pt x="5262" y="361402"/>
                  </a:lnTo>
                  <a:lnTo>
                    <a:pt x="19621" y="382714"/>
                  </a:lnTo>
                  <a:lnTo>
                    <a:pt x="40933" y="397073"/>
                  </a:lnTo>
                  <a:lnTo>
                    <a:pt x="67055" y="402336"/>
                  </a:lnTo>
                  <a:lnTo>
                    <a:pt x="632460" y="402336"/>
                  </a:lnTo>
                  <a:lnTo>
                    <a:pt x="658582" y="397073"/>
                  </a:lnTo>
                  <a:lnTo>
                    <a:pt x="679894" y="382714"/>
                  </a:lnTo>
                  <a:lnTo>
                    <a:pt x="694253" y="361402"/>
                  </a:lnTo>
                  <a:lnTo>
                    <a:pt x="699515" y="335279"/>
                  </a:lnTo>
                  <a:lnTo>
                    <a:pt x="699515" y="67055"/>
                  </a:lnTo>
                  <a:lnTo>
                    <a:pt x="694253" y="40933"/>
                  </a:lnTo>
                  <a:lnTo>
                    <a:pt x="679894" y="19621"/>
                  </a:lnTo>
                  <a:lnTo>
                    <a:pt x="658582" y="5262"/>
                  </a:lnTo>
                  <a:lnTo>
                    <a:pt x="632460" y="0"/>
                  </a:lnTo>
                  <a:close/>
                </a:path>
              </a:pathLst>
            </a:custGeom>
            <a:solidFill>
              <a:srgbClr val="3A812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3450335" y="1449324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70" h="402589">
                  <a:moveTo>
                    <a:pt x="0" y="67055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5" y="0"/>
                  </a:lnTo>
                  <a:lnTo>
                    <a:pt x="632460" y="0"/>
                  </a:lnTo>
                  <a:lnTo>
                    <a:pt x="658582" y="5262"/>
                  </a:lnTo>
                  <a:lnTo>
                    <a:pt x="679894" y="19621"/>
                  </a:lnTo>
                  <a:lnTo>
                    <a:pt x="694253" y="40933"/>
                  </a:lnTo>
                  <a:lnTo>
                    <a:pt x="699515" y="67055"/>
                  </a:lnTo>
                  <a:lnTo>
                    <a:pt x="699515" y="335279"/>
                  </a:lnTo>
                  <a:lnTo>
                    <a:pt x="694253" y="361402"/>
                  </a:lnTo>
                  <a:lnTo>
                    <a:pt x="679894" y="382714"/>
                  </a:lnTo>
                  <a:lnTo>
                    <a:pt x="658582" y="397073"/>
                  </a:lnTo>
                  <a:lnTo>
                    <a:pt x="632460" y="402336"/>
                  </a:lnTo>
                  <a:lnTo>
                    <a:pt x="67055" y="402336"/>
                  </a:lnTo>
                  <a:lnTo>
                    <a:pt x="40933" y="397073"/>
                  </a:lnTo>
                  <a:lnTo>
                    <a:pt x="19621" y="382714"/>
                  </a:lnTo>
                  <a:lnTo>
                    <a:pt x="5262" y="361402"/>
                  </a:lnTo>
                  <a:lnTo>
                    <a:pt x="0" y="335279"/>
                  </a:lnTo>
                  <a:lnTo>
                    <a:pt x="0" y="670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548634" y="1499108"/>
            <a:ext cx="50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load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363148" y="2057336"/>
            <a:ext cx="702945" cy="405765"/>
            <a:chOff x="4363148" y="2057336"/>
            <a:chExt cx="702945" cy="405765"/>
          </a:xfrm>
        </p:grpSpPr>
        <p:sp>
          <p:nvSpPr>
            <p:cNvPr id="21" name="object 21"/>
            <p:cNvSpPr/>
            <p:nvPr/>
          </p:nvSpPr>
          <p:spPr>
            <a:xfrm>
              <a:off x="4364735" y="2058923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70" h="402589">
                  <a:moveTo>
                    <a:pt x="632460" y="0"/>
                  </a:moveTo>
                  <a:lnTo>
                    <a:pt x="67055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5"/>
                  </a:lnTo>
                  <a:lnTo>
                    <a:pt x="0" y="335279"/>
                  </a:lnTo>
                  <a:lnTo>
                    <a:pt x="5262" y="361402"/>
                  </a:lnTo>
                  <a:lnTo>
                    <a:pt x="19621" y="382714"/>
                  </a:lnTo>
                  <a:lnTo>
                    <a:pt x="40933" y="397073"/>
                  </a:lnTo>
                  <a:lnTo>
                    <a:pt x="67055" y="402336"/>
                  </a:lnTo>
                  <a:lnTo>
                    <a:pt x="632460" y="402336"/>
                  </a:lnTo>
                  <a:lnTo>
                    <a:pt x="658582" y="397073"/>
                  </a:lnTo>
                  <a:lnTo>
                    <a:pt x="679894" y="382714"/>
                  </a:lnTo>
                  <a:lnTo>
                    <a:pt x="694253" y="361402"/>
                  </a:lnTo>
                  <a:lnTo>
                    <a:pt x="699515" y="335279"/>
                  </a:lnTo>
                  <a:lnTo>
                    <a:pt x="699515" y="67055"/>
                  </a:lnTo>
                  <a:lnTo>
                    <a:pt x="694253" y="40933"/>
                  </a:lnTo>
                  <a:lnTo>
                    <a:pt x="679894" y="19621"/>
                  </a:lnTo>
                  <a:lnTo>
                    <a:pt x="658582" y="5262"/>
                  </a:lnTo>
                  <a:lnTo>
                    <a:pt x="632460" y="0"/>
                  </a:lnTo>
                  <a:close/>
                </a:path>
              </a:pathLst>
            </a:custGeom>
            <a:solidFill>
              <a:srgbClr val="3A812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4364735" y="2058923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70" h="402589">
                  <a:moveTo>
                    <a:pt x="0" y="67055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5" y="0"/>
                  </a:lnTo>
                  <a:lnTo>
                    <a:pt x="632460" y="0"/>
                  </a:lnTo>
                  <a:lnTo>
                    <a:pt x="658582" y="5262"/>
                  </a:lnTo>
                  <a:lnTo>
                    <a:pt x="679894" y="19621"/>
                  </a:lnTo>
                  <a:lnTo>
                    <a:pt x="694253" y="40933"/>
                  </a:lnTo>
                  <a:lnTo>
                    <a:pt x="699515" y="67055"/>
                  </a:lnTo>
                  <a:lnTo>
                    <a:pt x="699515" y="335279"/>
                  </a:lnTo>
                  <a:lnTo>
                    <a:pt x="694253" y="361402"/>
                  </a:lnTo>
                  <a:lnTo>
                    <a:pt x="679894" y="382714"/>
                  </a:lnTo>
                  <a:lnTo>
                    <a:pt x="658582" y="397073"/>
                  </a:lnTo>
                  <a:lnTo>
                    <a:pt x="632460" y="402336"/>
                  </a:lnTo>
                  <a:lnTo>
                    <a:pt x="67055" y="402336"/>
                  </a:lnTo>
                  <a:lnTo>
                    <a:pt x="40933" y="397073"/>
                  </a:lnTo>
                  <a:lnTo>
                    <a:pt x="19621" y="382714"/>
                  </a:lnTo>
                  <a:lnTo>
                    <a:pt x="5262" y="361402"/>
                  </a:lnTo>
                  <a:lnTo>
                    <a:pt x="0" y="335279"/>
                  </a:lnTo>
                  <a:lnTo>
                    <a:pt x="0" y="670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463034" y="2108961"/>
            <a:ext cx="50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load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822128" y="2743136"/>
            <a:ext cx="641985" cy="405765"/>
            <a:chOff x="3822128" y="2743136"/>
            <a:chExt cx="641985" cy="405765"/>
          </a:xfrm>
        </p:grpSpPr>
        <p:sp>
          <p:nvSpPr>
            <p:cNvPr id="25" name="object 25"/>
            <p:cNvSpPr/>
            <p:nvPr/>
          </p:nvSpPr>
          <p:spPr>
            <a:xfrm>
              <a:off x="3823715" y="2744723"/>
              <a:ext cx="638810" cy="402590"/>
            </a:xfrm>
            <a:custGeom>
              <a:avLst/>
              <a:gdLst/>
              <a:ahLst/>
              <a:cxnLst/>
              <a:rect l="l" t="t" r="r" b="b"/>
              <a:pathLst>
                <a:path w="638810" h="402589">
                  <a:moveTo>
                    <a:pt x="571500" y="0"/>
                  </a:moveTo>
                  <a:lnTo>
                    <a:pt x="67056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5"/>
                  </a:lnTo>
                  <a:lnTo>
                    <a:pt x="0" y="335279"/>
                  </a:lnTo>
                  <a:lnTo>
                    <a:pt x="5262" y="361402"/>
                  </a:lnTo>
                  <a:lnTo>
                    <a:pt x="19621" y="382714"/>
                  </a:lnTo>
                  <a:lnTo>
                    <a:pt x="40933" y="397073"/>
                  </a:lnTo>
                  <a:lnTo>
                    <a:pt x="67056" y="402336"/>
                  </a:lnTo>
                  <a:lnTo>
                    <a:pt x="571500" y="402336"/>
                  </a:lnTo>
                  <a:lnTo>
                    <a:pt x="597622" y="397073"/>
                  </a:lnTo>
                  <a:lnTo>
                    <a:pt x="618934" y="382714"/>
                  </a:lnTo>
                  <a:lnTo>
                    <a:pt x="633293" y="361402"/>
                  </a:lnTo>
                  <a:lnTo>
                    <a:pt x="638556" y="335279"/>
                  </a:lnTo>
                  <a:lnTo>
                    <a:pt x="638556" y="67055"/>
                  </a:lnTo>
                  <a:lnTo>
                    <a:pt x="633293" y="40933"/>
                  </a:lnTo>
                  <a:lnTo>
                    <a:pt x="618934" y="19621"/>
                  </a:lnTo>
                  <a:lnTo>
                    <a:pt x="597622" y="5262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3A812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3823715" y="2744723"/>
              <a:ext cx="638810" cy="402590"/>
            </a:xfrm>
            <a:custGeom>
              <a:avLst/>
              <a:gdLst/>
              <a:ahLst/>
              <a:cxnLst/>
              <a:rect l="l" t="t" r="r" b="b"/>
              <a:pathLst>
                <a:path w="638810" h="402589">
                  <a:moveTo>
                    <a:pt x="0" y="67055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6" y="0"/>
                  </a:lnTo>
                  <a:lnTo>
                    <a:pt x="571500" y="0"/>
                  </a:lnTo>
                  <a:lnTo>
                    <a:pt x="597622" y="5262"/>
                  </a:lnTo>
                  <a:lnTo>
                    <a:pt x="618934" y="19621"/>
                  </a:lnTo>
                  <a:lnTo>
                    <a:pt x="633293" y="40933"/>
                  </a:lnTo>
                  <a:lnTo>
                    <a:pt x="638556" y="67055"/>
                  </a:lnTo>
                  <a:lnTo>
                    <a:pt x="638556" y="335279"/>
                  </a:lnTo>
                  <a:lnTo>
                    <a:pt x="633293" y="361402"/>
                  </a:lnTo>
                  <a:lnTo>
                    <a:pt x="618934" y="382714"/>
                  </a:lnTo>
                  <a:lnTo>
                    <a:pt x="597622" y="397073"/>
                  </a:lnTo>
                  <a:lnTo>
                    <a:pt x="571500" y="402336"/>
                  </a:lnTo>
                  <a:lnTo>
                    <a:pt x="67056" y="402336"/>
                  </a:lnTo>
                  <a:lnTo>
                    <a:pt x="40933" y="397073"/>
                  </a:lnTo>
                  <a:lnTo>
                    <a:pt x="19621" y="382714"/>
                  </a:lnTo>
                  <a:lnTo>
                    <a:pt x="5262" y="361402"/>
                  </a:lnTo>
                  <a:lnTo>
                    <a:pt x="0" y="335279"/>
                  </a:lnTo>
                  <a:lnTo>
                    <a:pt x="0" y="670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923157" y="2794761"/>
            <a:ext cx="447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add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779456" y="3352736"/>
            <a:ext cx="803275" cy="405765"/>
            <a:chOff x="3779456" y="3352736"/>
            <a:chExt cx="803275" cy="405765"/>
          </a:xfrm>
        </p:grpSpPr>
        <p:sp>
          <p:nvSpPr>
            <p:cNvPr id="29" name="object 29"/>
            <p:cNvSpPr/>
            <p:nvPr/>
          </p:nvSpPr>
          <p:spPr>
            <a:xfrm>
              <a:off x="3781044" y="3354323"/>
              <a:ext cx="800100" cy="402590"/>
            </a:xfrm>
            <a:custGeom>
              <a:avLst/>
              <a:gdLst/>
              <a:ahLst/>
              <a:cxnLst/>
              <a:rect l="l" t="t" r="r" b="b"/>
              <a:pathLst>
                <a:path w="800100" h="402589">
                  <a:moveTo>
                    <a:pt x="733043" y="0"/>
                  </a:moveTo>
                  <a:lnTo>
                    <a:pt x="67055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5"/>
                  </a:lnTo>
                  <a:lnTo>
                    <a:pt x="0" y="335280"/>
                  </a:lnTo>
                  <a:lnTo>
                    <a:pt x="5262" y="361402"/>
                  </a:lnTo>
                  <a:lnTo>
                    <a:pt x="19621" y="382714"/>
                  </a:lnTo>
                  <a:lnTo>
                    <a:pt x="40933" y="397073"/>
                  </a:lnTo>
                  <a:lnTo>
                    <a:pt x="67055" y="402336"/>
                  </a:lnTo>
                  <a:lnTo>
                    <a:pt x="733043" y="402336"/>
                  </a:lnTo>
                  <a:lnTo>
                    <a:pt x="759166" y="397073"/>
                  </a:lnTo>
                  <a:lnTo>
                    <a:pt x="780478" y="382714"/>
                  </a:lnTo>
                  <a:lnTo>
                    <a:pt x="794837" y="361402"/>
                  </a:lnTo>
                  <a:lnTo>
                    <a:pt x="800100" y="335280"/>
                  </a:lnTo>
                  <a:lnTo>
                    <a:pt x="800100" y="67055"/>
                  </a:lnTo>
                  <a:lnTo>
                    <a:pt x="794837" y="40933"/>
                  </a:lnTo>
                  <a:lnTo>
                    <a:pt x="780478" y="19621"/>
                  </a:lnTo>
                  <a:lnTo>
                    <a:pt x="759166" y="5262"/>
                  </a:lnTo>
                  <a:lnTo>
                    <a:pt x="733043" y="0"/>
                  </a:lnTo>
                  <a:close/>
                </a:path>
              </a:pathLst>
            </a:custGeom>
            <a:solidFill>
              <a:srgbClr val="3A812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3781044" y="3354323"/>
              <a:ext cx="800100" cy="402590"/>
            </a:xfrm>
            <a:custGeom>
              <a:avLst/>
              <a:gdLst/>
              <a:ahLst/>
              <a:cxnLst/>
              <a:rect l="l" t="t" r="r" b="b"/>
              <a:pathLst>
                <a:path w="800100" h="402589">
                  <a:moveTo>
                    <a:pt x="0" y="67055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5" y="0"/>
                  </a:lnTo>
                  <a:lnTo>
                    <a:pt x="733043" y="0"/>
                  </a:lnTo>
                  <a:lnTo>
                    <a:pt x="759166" y="5262"/>
                  </a:lnTo>
                  <a:lnTo>
                    <a:pt x="780478" y="19621"/>
                  </a:lnTo>
                  <a:lnTo>
                    <a:pt x="794837" y="40933"/>
                  </a:lnTo>
                  <a:lnTo>
                    <a:pt x="800100" y="67055"/>
                  </a:lnTo>
                  <a:lnTo>
                    <a:pt x="800100" y="335280"/>
                  </a:lnTo>
                  <a:lnTo>
                    <a:pt x="794837" y="361402"/>
                  </a:lnTo>
                  <a:lnTo>
                    <a:pt x="780478" y="382714"/>
                  </a:lnTo>
                  <a:lnTo>
                    <a:pt x="759166" y="397073"/>
                  </a:lnTo>
                  <a:lnTo>
                    <a:pt x="733043" y="402336"/>
                  </a:lnTo>
                  <a:lnTo>
                    <a:pt x="67055" y="402336"/>
                  </a:lnTo>
                  <a:lnTo>
                    <a:pt x="40933" y="397073"/>
                  </a:lnTo>
                  <a:lnTo>
                    <a:pt x="19621" y="382714"/>
                  </a:lnTo>
                  <a:lnTo>
                    <a:pt x="5262" y="361402"/>
                  </a:lnTo>
                  <a:lnTo>
                    <a:pt x="0" y="335280"/>
                  </a:lnTo>
                  <a:lnTo>
                    <a:pt x="0" y="670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880230" y="3404057"/>
            <a:ext cx="6083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store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258311" y="1339596"/>
            <a:ext cx="2019300" cy="2628900"/>
            <a:chOff x="3258311" y="1339596"/>
            <a:chExt cx="2019300" cy="2628900"/>
          </a:xfrm>
        </p:grpSpPr>
        <p:sp>
          <p:nvSpPr>
            <p:cNvPr id="33" name="object 33"/>
            <p:cNvSpPr/>
            <p:nvPr/>
          </p:nvSpPr>
          <p:spPr>
            <a:xfrm>
              <a:off x="3727830" y="1889125"/>
              <a:ext cx="320675" cy="840740"/>
            </a:xfrm>
            <a:custGeom>
              <a:avLst/>
              <a:gdLst/>
              <a:ahLst/>
              <a:cxnLst/>
              <a:rect l="l" t="t" r="r" b="b"/>
              <a:pathLst>
                <a:path w="320675" h="840739">
                  <a:moveTo>
                    <a:pt x="278768" y="770962"/>
                  </a:moveTo>
                  <a:lnTo>
                    <a:pt x="248920" y="781812"/>
                  </a:lnTo>
                  <a:lnTo>
                    <a:pt x="310769" y="840359"/>
                  </a:lnTo>
                  <a:lnTo>
                    <a:pt x="317420" y="782827"/>
                  </a:lnTo>
                  <a:lnTo>
                    <a:pt x="283083" y="782827"/>
                  </a:lnTo>
                  <a:lnTo>
                    <a:pt x="278768" y="770962"/>
                  </a:lnTo>
                  <a:close/>
                </a:path>
                <a:path w="320675" h="840739">
                  <a:moveTo>
                    <a:pt x="290699" y="766626"/>
                  </a:moveTo>
                  <a:lnTo>
                    <a:pt x="278768" y="770962"/>
                  </a:lnTo>
                  <a:lnTo>
                    <a:pt x="283083" y="782827"/>
                  </a:lnTo>
                  <a:lnTo>
                    <a:pt x="295021" y="778510"/>
                  </a:lnTo>
                  <a:lnTo>
                    <a:pt x="290699" y="766626"/>
                  </a:lnTo>
                  <a:close/>
                </a:path>
                <a:path w="320675" h="840739">
                  <a:moveTo>
                    <a:pt x="320548" y="755776"/>
                  </a:moveTo>
                  <a:lnTo>
                    <a:pt x="290699" y="766626"/>
                  </a:lnTo>
                  <a:lnTo>
                    <a:pt x="295021" y="778510"/>
                  </a:lnTo>
                  <a:lnTo>
                    <a:pt x="283083" y="782827"/>
                  </a:lnTo>
                  <a:lnTo>
                    <a:pt x="317420" y="782827"/>
                  </a:lnTo>
                  <a:lnTo>
                    <a:pt x="320548" y="755776"/>
                  </a:lnTo>
                  <a:close/>
                </a:path>
                <a:path w="320675" h="840739">
                  <a:moveTo>
                    <a:pt x="11938" y="0"/>
                  </a:moveTo>
                  <a:lnTo>
                    <a:pt x="0" y="4317"/>
                  </a:lnTo>
                  <a:lnTo>
                    <a:pt x="278768" y="770962"/>
                  </a:lnTo>
                  <a:lnTo>
                    <a:pt x="290699" y="766626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7200" y="2496438"/>
              <a:ext cx="233045" cy="23304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52900" y="3186684"/>
              <a:ext cx="76200" cy="1524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277361" y="1358646"/>
              <a:ext cx="1981200" cy="2590800"/>
            </a:xfrm>
            <a:custGeom>
              <a:avLst/>
              <a:gdLst/>
              <a:ahLst/>
              <a:cxnLst/>
              <a:rect l="l" t="t" r="r" b="b"/>
              <a:pathLst>
                <a:path w="1981200" h="2590800">
                  <a:moveTo>
                    <a:pt x="0" y="330200"/>
                  </a:moveTo>
                  <a:lnTo>
                    <a:pt x="3580" y="281403"/>
                  </a:lnTo>
                  <a:lnTo>
                    <a:pt x="13979" y="234831"/>
                  </a:lnTo>
                  <a:lnTo>
                    <a:pt x="30688" y="190992"/>
                  </a:lnTo>
                  <a:lnTo>
                    <a:pt x="53195" y="150399"/>
                  </a:lnTo>
                  <a:lnTo>
                    <a:pt x="80989" y="113561"/>
                  </a:lnTo>
                  <a:lnTo>
                    <a:pt x="113561" y="80989"/>
                  </a:lnTo>
                  <a:lnTo>
                    <a:pt x="150399" y="53195"/>
                  </a:lnTo>
                  <a:lnTo>
                    <a:pt x="190992" y="30688"/>
                  </a:lnTo>
                  <a:lnTo>
                    <a:pt x="234831" y="13979"/>
                  </a:lnTo>
                  <a:lnTo>
                    <a:pt x="281403" y="3580"/>
                  </a:lnTo>
                  <a:lnTo>
                    <a:pt x="330200" y="0"/>
                  </a:lnTo>
                  <a:lnTo>
                    <a:pt x="1651000" y="0"/>
                  </a:lnTo>
                  <a:lnTo>
                    <a:pt x="1699796" y="3580"/>
                  </a:lnTo>
                  <a:lnTo>
                    <a:pt x="1746368" y="13979"/>
                  </a:lnTo>
                  <a:lnTo>
                    <a:pt x="1790207" y="30688"/>
                  </a:lnTo>
                  <a:lnTo>
                    <a:pt x="1830800" y="53195"/>
                  </a:lnTo>
                  <a:lnTo>
                    <a:pt x="1867638" y="80989"/>
                  </a:lnTo>
                  <a:lnTo>
                    <a:pt x="1900210" y="113561"/>
                  </a:lnTo>
                  <a:lnTo>
                    <a:pt x="1928004" y="150399"/>
                  </a:lnTo>
                  <a:lnTo>
                    <a:pt x="1950511" y="190992"/>
                  </a:lnTo>
                  <a:lnTo>
                    <a:pt x="1967220" y="234831"/>
                  </a:lnTo>
                  <a:lnTo>
                    <a:pt x="1977619" y="281403"/>
                  </a:lnTo>
                  <a:lnTo>
                    <a:pt x="1981200" y="330200"/>
                  </a:lnTo>
                  <a:lnTo>
                    <a:pt x="1981200" y="2260599"/>
                  </a:lnTo>
                  <a:lnTo>
                    <a:pt x="1977619" y="2309396"/>
                  </a:lnTo>
                  <a:lnTo>
                    <a:pt x="1967220" y="2355968"/>
                  </a:lnTo>
                  <a:lnTo>
                    <a:pt x="1950511" y="2399807"/>
                  </a:lnTo>
                  <a:lnTo>
                    <a:pt x="1928004" y="2440400"/>
                  </a:lnTo>
                  <a:lnTo>
                    <a:pt x="1900210" y="2477238"/>
                  </a:lnTo>
                  <a:lnTo>
                    <a:pt x="1867638" y="2509810"/>
                  </a:lnTo>
                  <a:lnTo>
                    <a:pt x="1830800" y="2537604"/>
                  </a:lnTo>
                  <a:lnTo>
                    <a:pt x="1790207" y="2560111"/>
                  </a:lnTo>
                  <a:lnTo>
                    <a:pt x="1746368" y="2576820"/>
                  </a:lnTo>
                  <a:lnTo>
                    <a:pt x="1699796" y="2587219"/>
                  </a:lnTo>
                  <a:lnTo>
                    <a:pt x="1651000" y="2590799"/>
                  </a:lnTo>
                  <a:lnTo>
                    <a:pt x="330200" y="2590799"/>
                  </a:lnTo>
                  <a:lnTo>
                    <a:pt x="281403" y="2587219"/>
                  </a:lnTo>
                  <a:lnTo>
                    <a:pt x="234831" y="2576820"/>
                  </a:lnTo>
                  <a:lnTo>
                    <a:pt x="190992" y="2560111"/>
                  </a:lnTo>
                  <a:lnTo>
                    <a:pt x="150399" y="2537604"/>
                  </a:lnTo>
                  <a:lnTo>
                    <a:pt x="113561" y="2509810"/>
                  </a:lnTo>
                  <a:lnTo>
                    <a:pt x="80989" y="2477238"/>
                  </a:lnTo>
                  <a:lnTo>
                    <a:pt x="53195" y="2440400"/>
                  </a:lnTo>
                  <a:lnTo>
                    <a:pt x="30688" y="2399807"/>
                  </a:lnTo>
                  <a:lnTo>
                    <a:pt x="13979" y="2355968"/>
                  </a:lnTo>
                  <a:lnTo>
                    <a:pt x="3580" y="2309396"/>
                  </a:lnTo>
                  <a:lnTo>
                    <a:pt x="0" y="2260599"/>
                  </a:lnTo>
                  <a:lnTo>
                    <a:pt x="0" y="3302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871597" y="4087495"/>
            <a:ext cx="4959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Verdana"/>
                <a:cs typeface="Verdana"/>
              </a:rPr>
              <a:t>Iter. </a:t>
            </a:r>
            <a:r>
              <a:rPr sz="1800" spc="-50" dirty="0">
                <a:latin typeface="Verdana"/>
                <a:cs typeface="Verdana"/>
              </a:rPr>
              <a:t>2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019800" y="2348483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7620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/>
          <p:nvPr/>
        </p:nvSpPr>
        <p:spPr>
          <a:xfrm>
            <a:off x="3508375" y="4273677"/>
            <a:ext cx="46609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Realization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:</a:t>
            </a:r>
            <a:r>
              <a:rPr sz="2000" spc="-8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Each</a:t>
            </a:r>
            <a:r>
              <a:rPr sz="2000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iteration</a:t>
            </a:r>
            <a:r>
              <a:rPr sz="2000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is</a:t>
            </a:r>
            <a:r>
              <a:rPr sz="2000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ahoma"/>
                <a:cs typeface="Tahoma"/>
              </a:rPr>
              <a:t>independent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508375" y="6102682"/>
            <a:ext cx="4220210" cy="332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Can</a:t>
            </a:r>
            <a:r>
              <a:rPr sz="20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be</a:t>
            </a:r>
            <a:r>
              <a:rPr sz="20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executed</a:t>
            </a:r>
            <a:r>
              <a:rPr sz="200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on</a:t>
            </a:r>
            <a:r>
              <a:rPr sz="20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0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MIMD</a:t>
            </a:r>
            <a:r>
              <a:rPr sz="20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ahoma"/>
                <a:cs typeface="Tahoma"/>
              </a:rPr>
              <a:t>machine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080">
              <a:lnSpc>
                <a:spcPts val="180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40" name="object 40"/>
          <p:cNvSpPr txBox="1"/>
          <p:nvPr/>
        </p:nvSpPr>
        <p:spPr>
          <a:xfrm>
            <a:off x="3508375" y="4882972"/>
            <a:ext cx="561213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Idea: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Programmer</a:t>
            </a:r>
            <a:r>
              <a:rPr sz="2000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or</a:t>
            </a:r>
            <a:r>
              <a:rPr sz="2000" spc="-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compiler</a:t>
            </a:r>
            <a:r>
              <a:rPr sz="2000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generates</a:t>
            </a:r>
            <a:r>
              <a:rPr sz="2000" spc="-7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000" spc="-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ahoma"/>
                <a:cs typeface="Tahoma"/>
              </a:rPr>
              <a:t>thread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to</a:t>
            </a:r>
            <a:r>
              <a:rPr sz="20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execute</a:t>
            </a:r>
            <a:r>
              <a:rPr sz="2000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each</a:t>
            </a:r>
            <a:r>
              <a:rPr sz="2000" spc="-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iteration.</a:t>
            </a:r>
            <a:r>
              <a:rPr sz="20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Each</a:t>
            </a:r>
            <a:r>
              <a:rPr sz="2000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thread</a:t>
            </a:r>
            <a:r>
              <a:rPr sz="2000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does</a:t>
            </a:r>
            <a:r>
              <a:rPr sz="2000" spc="-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0000FF"/>
                </a:solidFill>
                <a:latin typeface="Tahoma"/>
                <a:cs typeface="Tahoma"/>
              </a:rPr>
              <a:t>the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same</a:t>
            </a:r>
            <a:r>
              <a:rPr sz="2000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thing</a:t>
            </a:r>
            <a:r>
              <a:rPr sz="20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(but</a:t>
            </a:r>
            <a:r>
              <a:rPr sz="2000" spc="-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on</a:t>
            </a:r>
            <a:r>
              <a:rPr sz="2000" spc="-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different</a:t>
            </a:r>
            <a:r>
              <a:rPr sz="2000" spc="-10" dirty="0">
                <a:solidFill>
                  <a:srgbClr val="0000FF"/>
                </a:solidFill>
                <a:latin typeface="Tahoma"/>
                <a:cs typeface="Tahoma"/>
              </a:rPr>
              <a:t> data)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6482334"/>
            <a:ext cx="2971165" cy="0"/>
          </a:xfrm>
          <a:custGeom>
            <a:avLst/>
            <a:gdLst/>
            <a:ahLst/>
            <a:cxnLst/>
            <a:rect l="l" t="t" r="r" b="b"/>
            <a:pathLst>
              <a:path w="2971165">
                <a:moveTo>
                  <a:pt x="0" y="0"/>
                </a:moveTo>
                <a:lnTo>
                  <a:pt x="2971038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29361" y="899922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0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140" y="143967"/>
            <a:ext cx="5838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Prog.</a:t>
            </a:r>
            <a:r>
              <a:rPr sz="4000" spc="-204" dirty="0"/>
              <a:t> </a:t>
            </a:r>
            <a:r>
              <a:rPr sz="4000" spc="-75" dirty="0"/>
              <a:t>Model</a:t>
            </a:r>
            <a:r>
              <a:rPr sz="4000" spc="-165" dirty="0"/>
              <a:t> </a:t>
            </a:r>
            <a:r>
              <a:rPr sz="4000" spc="-125" dirty="0"/>
              <a:t>3: </a:t>
            </a:r>
            <a:r>
              <a:rPr sz="4000" spc="-65" dirty="0"/>
              <a:t>Multithreaded</a:t>
            </a:r>
            <a:endParaRPr sz="4000" dirty="0"/>
          </a:p>
        </p:txBody>
      </p:sp>
      <p:sp>
        <p:nvSpPr>
          <p:cNvPr id="5" name="object 5"/>
          <p:cNvSpPr txBox="1"/>
          <p:nvPr/>
        </p:nvSpPr>
        <p:spPr>
          <a:xfrm>
            <a:off x="6328028" y="165607"/>
            <a:ext cx="2590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ourier New"/>
                <a:cs typeface="Courier New"/>
              </a:rPr>
              <a:t>for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(i=0;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&lt;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N;</a:t>
            </a:r>
            <a:r>
              <a:rPr sz="1600" b="1" spc="-20" dirty="0">
                <a:latin typeface="Courier New"/>
                <a:cs typeface="Courier New"/>
              </a:rPr>
              <a:t> i++)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5708" y="433527"/>
            <a:ext cx="2346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ourier New"/>
                <a:cs typeface="Courier New"/>
              </a:rPr>
              <a:t>C[i]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A[i]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+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B[i];</a:t>
            </a:r>
            <a:endParaRPr sz="1600" dirty="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59116" y="1447736"/>
            <a:ext cx="702945" cy="405765"/>
            <a:chOff x="1059116" y="1447736"/>
            <a:chExt cx="702945" cy="405765"/>
          </a:xfrm>
        </p:grpSpPr>
        <p:sp>
          <p:nvSpPr>
            <p:cNvPr id="8" name="object 8"/>
            <p:cNvSpPr/>
            <p:nvPr/>
          </p:nvSpPr>
          <p:spPr>
            <a:xfrm>
              <a:off x="1060703" y="1449324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69" h="402589">
                  <a:moveTo>
                    <a:pt x="632460" y="0"/>
                  </a:moveTo>
                  <a:lnTo>
                    <a:pt x="67056" y="0"/>
                  </a:lnTo>
                  <a:lnTo>
                    <a:pt x="40955" y="5262"/>
                  </a:lnTo>
                  <a:lnTo>
                    <a:pt x="19640" y="19621"/>
                  </a:lnTo>
                  <a:lnTo>
                    <a:pt x="5269" y="40933"/>
                  </a:lnTo>
                  <a:lnTo>
                    <a:pt x="0" y="67055"/>
                  </a:lnTo>
                  <a:lnTo>
                    <a:pt x="0" y="335279"/>
                  </a:lnTo>
                  <a:lnTo>
                    <a:pt x="5269" y="361402"/>
                  </a:lnTo>
                  <a:lnTo>
                    <a:pt x="19640" y="382714"/>
                  </a:lnTo>
                  <a:lnTo>
                    <a:pt x="40955" y="397073"/>
                  </a:lnTo>
                  <a:lnTo>
                    <a:pt x="67056" y="402336"/>
                  </a:lnTo>
                  <a:lnTo>
                    <a:pt x="632460" y="402336"/>
                  </a:lnTo>
                  <a:lnTo>
                    <a:pt x="658582" y="397073"/>
                  </a:lnTo>
                  <a:lnTo>
                    <a:pt x="679894" y="382714"/>
                  </a:lnTo>
                  <a:lnTo>
                    <a:pt x="694253" y="361402"/>
                  </a:lnTo>
                  <a:lnTo>
                    <a:pt x="699516" y="335279"/>
                  </a:lnTo>
                  <a:lnTo>
                    <a:pt x="699516" y="67055"/>
                  </a:lnTo>
                  <a:lnTo>
                    <a:pt x="694253" y="40933"/>
                  </a:lnTo>
                  <a:lnTo>
                    <a:pt x="679894" y="19621"/>
                  </a:lnTo>
                  <a:lnTo>
                    <a:pt x="658582" y="5262"/>
                  </a:lnTo>
                  <a:lnTo>
                    <a:pt x="632460" y="0"/>
                  </a:lnTo>
                  <a:close/>
                </a:path>
              </a:pathLst>
            </a:custGeom>
            <a:solidFill>
              <a:srgbClr val="996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1060703" y="1449324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69" h="402589">
                  <a:moveTo>
                    <a:pt x="0" y="67055"/>
                  </a:moveTo>
                  <a:lnTo>
                    <a:pt x="5269" y="40933"/>
                  </a:lnTo>
                  <a:lnTo>
                    <a:pt x="19640" y="19621"/>
                  </a:lnTo>
                  <a:lnTo>
                    <a:pt x="40955" y="5262"/>
                  </a:lnTo>
                  <a:lnTo>
                    <a:pt x="67056" y="0"/>
                  </a:lnTo>
                  <a:lnTo>
                    <a:pt x="632460" y="0"/>
                  </a:lnTo>
                  <a:lnTo>
                    <a:pt x="658582" y="5262"/>
                  </a:lnTo>
                  <a:lnTo>
                    <a:pt x="679894" y="19621"/>
                  </a:lnTo>
                  <a:lnTo>
                    <a:pt x="694253" y="40933"/>
                  </a:lnTo>
                  <a:lnTo>
                    <a:pt x="699516" y="67055"/>
                  </a:lnTo>
                  <a:lnTo>
                    <a:pt x="699516" y="335279"/>
                  </a:lnTo>
                  <a:lnTo>
                    <a:pt x="694253" y="361402"/>
                  </a:lnTo>
                  <a:lnTo>
                    <a:pt x="679894" y="382714"/>
                  </a:lnTo>
                  <a:lnTo>
                    <a:pt x="658582" y="397073"/>
                  </a:lnTo>
                  <a:lnTo>
                    <a:pt x="632460" y="402336"/>
                  </a:lnTo>
                  <a:lnTo>
                    <a:pt x="67056" y="402336"/>
                  </a:lnTo>
                  <a:lnTo>
                    <a:pt x="40955" y="397073"/>
                  </a:lnTo>
                  <a:lnTo>
                    <a:pt x="19640" y="382714"/>
                  </a:lnTo>
                  <a:lnTo>
                    <a:pt x="5269" y="361402"/>
                  </a:lnTo>
                  <a:lnTo>
                    <a:pt x="0" y="335279"/>
                  </a:lnTo>
                  <a:lnTo>
                    <a:pt x="0" y="670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58951" y="1499108"/>
            <a:ext cx="50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load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73516" y="2057336"/>
            <a:ext cx="702945" cy="405765"/>
            <a:chOff x="1973516" y="2057336"/>
            <a:chExt cx="702945" cy="405765"/>
          </a:xfrm>
        </p:grpSpPr>
        <p:sp>
          <p:nvSpPr>
            <p:cNvPr id="12" name="object 12"/>
            <p:cNvSpPr/>
            <p:nvPr/>
          </p:nvSpPr>
          <p:spPr>
            <a:xfrm>
              <a:off x="1975104" y="2058923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69" h="402589">
                  <a:moveTo>
                    <a:pt x="632459" y="0"/>
                  </a:moveTo>
                  <a:lnTo>
                    <a:pt x="67056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5"/>
                  </a:lnTo>
                  <a:lnTo>
                    <a:pt x="0" y="335279"/>
                  </a:lnTo>
                  <a:lnTo>
                    <a:pt x="5262" y="361402"/>
                  </a:lnTo>
                  <a:lnTo>
                    <a:pt x="19621" y="382714"/>
                  </a:lnTo>
                  <a:lnTo>
                    <a:pt x="40933" y="397073"/>
                  </a:lnTo>
                  <a:lnTo>
                    <a:pt x="67056" y="402336"/>
                  </a:lnTo>
                  <a:lnTo>
                    <a:pt x="632459" y="402336"/>
                  </a:lnTo>
                  <a:lnTo>
                    <a:pt x="658582" y="397073"/>
                  </a:lnTo>
                  <a:lnTo>
                    <a:pt x="679894" y="382714"/>
                  </a:lnTo>
                  <a:lnTo>
                    <a:pt x="694253" y="361402"/>
                  </a:lnTo>
                  <a:lnTo>
                    <a:pt x="699515" y="335279"/>
                  </a:lnTo>
                  <a:lnTo>
                    <a:pt x="699515" y="67055"/>
                  </a:lnTo>
                  <a:lnTo>
                    <a:pt x="694253" y="40933"/>
                  </a:lnTo>
                  <a:lnTo>
                    <a:pt x="679894" y="19621"/>
                  </a:lnTo>
                  <a:lnTo>
                    <a:pt x="658582" y="5262"/>
                  </a:lnTo>
                  <a:lnTo>
                    <a:pt x="632459" y="0"/>
                  </a:lnTo>
                  <a:close/>
                </a:path>
              </a:pathLst>
            </a:custGeom>
            <a:solidFill>
              <a:srgbClr val="996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975104" y="2058923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69" h="402589">
                  <a:moveTo>
                    <a:pt x="0" y="67055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6" y="0"/>
                  </a:lnTo>
                  <a:lnTo>
                    <a:pt x="632459" y="0"/>
                  </a:lnTo>
                  <a:lnTo>
                    <a:pt x="658582" y="5262"/>
                  </a:lnTo>
                  <a:lnTo>
                    <a:pt x="679894" y="19621"/>
                  </a:lnTo>
                  <a:lnTo>
                    <a:pt x="694253" y="40933"/>
                  </a:lnTo>
                  <a:lnTo>
                    <a:pt x="699515" y="67055"/>
                  </a:lnTo>
                  <a:lnTo>
                    <a:pt x="699515" y="335279"/>
                  </a:lnTo>
                  <a:lnTo>
                    <a:pt x="694253" y="361402"/>
                  </a:lnTo>
                  <a:lnTo>
                    <a:pt x="679894" y="382714"/>
                  </a:lnTo>
                  <a:lnTo>
                    <a:pt x="658582" y="397073"/>
                  </a:lnTo>
                  <a:lnTo>
                    <a:pt x="632459" y="402336"/>
                  </a:lnTo>
                  <a:lnTo>
                    <a:pt x="67056" y="402336"/>
                  </a:lnTo>
                  <a:lnTo>
                    <a:pt x="40933" y="397073"/>
                  </a:lnTo>
                  <a:lnTo>
                    <a:pt x="19621" y="382714"/>
                  </a:lnTo>
                  <a:lnTo>
                    <a:pt x="5262" y="361402"/>
                  </a:lnTo>
                  <a:lnTo>
                    <a:pt x="0" y="335279"/>
                  </a:lnTo>
                  <a:lnTo>
                    <a:pt x="0" y="670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073655" y="2108961"/>
            <a:ext cx="50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load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34020" y="2743136"/>
            <a:ext cx="640715" cy="405765"/>
            <a:chOff x="1434020" y="2743136"/>
            <a:chExt cx="640715" cy="405765"/>
          </a:xfrm>
        </p:grpSpPr>
        <p:sp>
          <p:nvSpPr>
            <p:cNvPr id="16" name="object 16"/>
            <p:cNvSpPr/>
            <p:nvPr/>
          </p:nvSpPr>
          <p:spPr>
            <a:xfrm>
              <a:off x="1435608" y="2744723"/>
              <a:ext cx="637540" cy="402590"/>
            </a:xfrm>
            <a:custGeom>
              <a:avLst/>
              <a:gdLst/>
              <a:ahLst/>
              <a:cxnLst/>
              <a:rect l="l" t="t" r="r" b="b"/>
              <a:pathLst>
                <a:path w="637539" h="402589">
                  <a:moveTo>
                    <a:pt x="569975" y="0"/>
                  </a:moveTo>
                  <a:lnTo>
                    <a:pt x="67055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5"/>
                  </a:lnTo>
                  <a:lnTo>
                    <a:pt x="0" y="335279"/>
                  </a:lnTo>
                  <a:lnTo>
                    <a:pt x="5262" y="361402"/>
                  </a:lnTo>
                  <a:lnTo>
                    <a:pt x="19621" y="382714"/>
                  </a:lnTo>
                  <a:lnTo>
                    <a:pt x="40933" y="397073"/>
                  </a:lnTo>
                  <a:lnTo>
                    <a:pt x="67055" y="402336"/>
                  </a:lnTo>
                  <a:lnTo>
                    <a:pt x="569975" y="402336"/>
                  </a:lnTo>
                  <a:lnTo>
                    <a:pt x="596098" y="397073"/>
                  </a:lnTo>
                  <a:lnTo>
                    <a:pt x="617410" y="382714"/>
                  </a:lnTo>
                  <a:lnTo>
                    <a:pt x="631769" y="361402"/>
                  </a:lnTo>
                  <a:lnTo>
                    <a:pt x="637031" y="335279"/>
                  </a:lnTo>
                  <a:lnTo>
                    <a:pt x="637031" y="67055"/>
                  </a:lnTo>
                  <a:lnTo>
                    <a:pt x="631769" y="40933"/>
                  </a:lnTo>
                  <a:lnTo>
                    <a:pt x="617410" y="19621"/>
                  </a:lnTo>
                  <a:lnTo>
                    <a:pt x="596098" y="5262"/>
                  </a:lnTo>
                  <a:lnTo>
                    <a:pt x="569975" y="0"/>
                  </a:lnTo>
                  <a:close/>
                </a:path>
              </a:pathLst>
            </a:custGeom>
            <a:solidFill>
              <a:srgbClr val="996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1435608" y="2744723"/>
              <a:ext cx="637540" cy="402590"/>
            </a:xfrm>
            <a:custGeom>
              <a:avLst/>
              <a:gdLst/>
              <a:ahLst/>
              <a:cxnLst/>
              <a:rect l="l" t="t" r="r" b="b"/>
              <a:pathLst>
                <a:path w="637539" h="402589">
                  <a:moveTo>
                    <a:pt x="0" y="67055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5" y="0"/>
                  </a:lnTo>
                  <a:lnTo>
                    <a:pt x="569975" y="0"/>
                  </a:lnTo>
                  <a:lnTo>
                    <a:pt x="596098" y="5262"/>
                  </a:lnTo>
                  <a:lnTo>
                    <a:pt x="617410" y="19621"/>
                  </a:lnTo>
                  <a:lnTo>
                    <a:pt x="631769" y="40933"/>
                  </a:lnTo>
                  <a:lnTo>
                    <a:pt x="637031" y="67055"/>
                  </a:lnTo>
                  <a:lnTo>
                    <a:pt x="637031" y="335279"/>
                  </a:lnTo>
                  <a:lnTo>
                    <a:pt x="631769" y="361402"/>
                  </a:lnTo>
                  <a:lnTo>
                    <a:pt x="617410" y="382714"/>
                  </a:lnTo>
                  <a:lnTo>
                    <a:pt x="596098" y="397073"/>
                  </a:lnTo>
                  <a:lnTo>
                    <a:pt x="569975" y="402336"/>
                  </a:lnTo>
                  <a:lnTo>
                    <a:pt x="67055" y="402336"/>
                  </a:lnTo>
                  <a:lnTo>
                    <a:pt x="40933" y="397073"/>
                  </a:lnTo>
                  <a:lnTo>
                    <a:pt x="19621" y="382714"/>
                  </a:lnTo>
                  <a:lnTo>
                    <a:pt x="5262" y="361402"/>
                  </a:lnTo>
                  <a:lnTo>
                    <a:pt x="0" y="335279"/>
                  </a:lnTo>
                  <a:lnTo>
                    <a:pt x="0" y="670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33525" y="2794761"/>
            <a:ext cx="44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add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91348" y="3352736"/>
            <a:ext cx="803275" cy="405765"/>
            <a:chOff x="1391348" y="3352736"/>
            <a:chExt cx="803275" cy="405765"/>
          </a:xfrm>
        </p:grpSpPr>
        <p:sp>
          <p:nvSpPr>
            <p:cNvPr id="20" name="object 20"/>
            <p:cNvSpPr/>
            <p:nvPr/>
          </p:nvSpPr>
          <p:spPr>
            <a:xfrm>
              <a:off x="1392936" y="3354323"/>
              <a:ext cx="800100" cy="402590"/>
            </a:xfrm>
            <a:custGeom>
              <a:avLst/>
              <a:gdLst/>
              <a:ahLst/>
              <a:cxnLst/>
              <a:rect l="l" t="t" r="r" b="b"/>
              <a:pathLst>
                <a:path w="800100" h="402589">
                  <a:moveTo>
                    <a:pt x="733044" y="0"/>
                  </a:moveTo>
                  <a:lnTo>
                    <a:pt x="67055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5"/>
                  </a:lnTo>
                  <a:lnTo>
                    <a:pt x="0" y="335280"/>
                  </a:lnTo>
                  <a:lnTo>
                    <a:pt x="5262" y="361402"/>
                  </a:lnTo>
                  <a:lnTo>
                    <a:pt x="19621" y="382714"/>
                  </a:lnTo>
                  <a:lnTo>
                    <a:pt x="40933" y="397073"/>
                  </a:lnTo>
                  <a:lnTo>
                    <a:pt x="67055" y="402336"/>
                  </a:lnTo>
                  <a:lnTo>
                    <a:pt x="733044" y="402336"/>
                  </a:lnTo>
                  <a:lnTo>
                    <a:pt x="759166" y="397073"/>
                  </a:lnTo>
                  <a:lnTo>
                    <a:pt x="780478" y="382714"/>
                  </a:lnTo>
                  <a:lnTo>
                    <a:pt x="794837" y="361402"/>
                  </a:lnTo>
                  <a:lnTo>
                    <a:pt x="800100" y="335280"/>
                  </a:lnTo>
                  <a:lnTo>
                    <a:pt x="800100" y="67055"/>
                  </a:lnTo>
                  <a:lnTo>
                    <a:pt x="794837" y="40933"/>
                  </a:lnTo>
                  <a:lnTo>
                    <a:pt x="780478" y="19621"/>
                  </a:lnTo>
                  <a:lnTo>
                    <a:pt x="759166" y="5262"/>
                  </a:lnTo>
                  <a:lnTo>
                    <a:pt x="733044" y="0"/>
                  </a:lnTo>
                  <a:close/>
                </a:path>
              </a:pathLst>
            </a:custGeom>
            <a:solidFill>
              <a:srgbClr val="9966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1392936" y="3354323"/>
              <a:ext cx="800100" cy="402590"/>
            </a:xfrm>
            <a:custGeom>
              <a:avLst/>
              <a:gdLst/>
              <a:ahLst/>
              <a:cxnLst/>
              <a:rect l="l" t="t" r="r" b="b"/>
              <a:pathLst>
                <a:path w="800100" h="402589">
                  <a:moveTo>
                    <a:pt x="0" y="67055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5" y="0"/>
                  </a:lnTo>
                  <a:lnTo>
                    <a:pt x="733044" y="0"/>
                  </a:lnTo>
                  <a:lnTo>
                    <a:pt x="759166" y="5262"/>
                  </a:lnTo>
                  <a:lnTo>
                    <a:pt x="780478" y="19621"/>
                  </a:lnTo>
                  <a:lnTo>
                    <a:pt x="794837" y="40933"/>
                  </a:lnTo>
                  <a:lnTo>
                    <a:pt x="800100" y="67055"/>
                  </a:lnTo>
                  <a:lnTo>
                    <a:pt x="800100" y="335280"/>
                  </a:lnTo>
                  <a:lnTo>
                    <a:pt x="794837" y="361402"/>
                  </a:lnTo>
                  <a:lnTo>
                    <a:pt x="780478" y="382714"/>
                  </a:lnTo>
                  <a:lnTo>
                    <a:pt x="759166" y="397073"/>
                  </a:lnTo>
                  <a:lnTo>
                    <a:pt x="733044" y="402336"/>
                  </a:lnTo>
                  <a:lnTo>
                    <a:pt x="67055" y="402336"/>
                  </a:lnTo>
                  <a:lnTo>
                    <a:pt x="40933" y="397073"/>
                  </a:lnTo>
                  <a:lnTo>
                    <a:pt x="19621" y="382714"/>
                  </a:lnTo>
                  <a:lnTo>
                    <a:pt x="5262" y="361402"/>
                  </a:lnTo>
                  <a:lnTo>
                    <a:pt x="0" y="335280"/>
                  </a:lnTo>
                  <a:lnTo>
                    <a:pt x="0" y="670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490852" y="3404057"/>
            <a:ext cx="6076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store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92480" y="1339596"/>
            <a:ext cx="2019300" cy="2628900"/>
            <a:chOff x="792480" y="1339596"/>
            <a:chExt cx="2019300" cy="2628900"/>
          </a:xfrm>
        </p:grpSpPr>
        <p:sp>
          <p:nvSpPr>
            <p:cNvPr id="24" name="object 24"/>
            <p:cNvSpPr/>
            <p:nvPr/>
          </p:nvSpPr>
          <p:spPr>
            <a:xfrm>
              <a:off x="1414272" y="1889633"/>
              <a:ext cx="251460" cy="840105"/>
            </a:xfrm>
            <a:custGeom>
              <a:avLst/>
              <a:gdLst/>
              <a:ahLst/>
              <a:cxnLst/>
              <a:rect l="l" t="t" r="r" b="b"/>
              <a:pathLst>
                <a:path w="251460" h="840105">
                  <a:moveTo>
                    <a:pt x="208488" y="768011"/>
                  </a:moveTo>
                  <a:lnTo>
                    <a:pt x="177927" y="776351"/>
                  </a:lnTo>
                  <a:lnTo>
                    <a:pt x="234696" y="839851"/>
                  </a:lnTo>
                  <a:lnTo>
                    <a:pt x="246644" y="780288"/>
                  </a:lnTo>
                  <a:lnTo>
                    <a:pt x="211835" y="780288"/>
                  </a:lnTo>
                  <a:lnTo>
                    <a:pt x="208488" y="768011"/>
                  </a:lnTo>
                  <a:close/>
                </a:path>
                <a:path w="251460" h="840105">
                  <a:moveTo>
                    <a:pt x="220822" y="764645"/>
                  </a:moveTo>
                  <a:lnTo>
                    <a:pt x="208488" y="768011"/>
                  </a:lnTo>
                  <a:lnTo>
                    <a:pt x="211835" y="780288"/>
                  </a:lnTo>
                  <a:lnTo>
                    <a:pt x="224154" y="776858"/>
                  </a:lnTo>
                  <a:lnTo>
                    <a:pt x="220822" y="764645"/>
                  </a:lnTo>
                  <a:close/>
                </a:path>
                <a:path w="251460" h="840105">
                  <a:moveTo>
                    <a:pt x="251459" y="756284"/>
                  </a:moveTo>
                  <a:lnTo>
                    <a:pt x="220822" y="764645"/>
                  </a:lnTo>
                  <a:lnTo>
                    <a:pt x="224154" y="776858"/>
                  </a:lnTo>
                  <a:lnTo>
                    <a:pt x="211835" y="780288"/>
                  </a:lnTo>
                  <a:lnTo>
                    <a:pt x="246644" y="780288"/>
                  </a:lnTo>
                  <a:lnTo>
                    <a:pt x="251459" y="756284"/>
                  </a:lnTo>
                  <a:close/>
                </a:path>
                <a:path w="251460" h="840105">
                  <a:moveTo>
                    <a:pt x="12191" y="0"/>
                  </a:moveTo>
                  <a:lnTo>
                    <a:pt x="0" y="3301"/>
                  </a:lnTo>
                  <a:lnTo>
                    <a:pt x="208488" y="768011"/>
                  </a:lnTo>
                  <a:lnTo>
                    <a:pt x="220822" y="764645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7568" y="2496438"/>
              <a:ext cx="233044" cy="23304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3268" y="3186684"/>
              <a:ext cx="76200" cy="1524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11530" y="1358646"/>
              <a:ext cx="1981200" cy="2590800"/>
            </a:xfrm>
            <a:custGeom>
              <a:avLst/>
              <a:gdLst/>
              <a:ahLst/>
              <a:cxnLst/>
              <a:rect l="l" t="t" r="r" b="b"/>
              <a:pathLst>
                <a:path w="1981200" h="2590800">
                  <a:moveTo>
                    <a:pt x="0" y="330200"/>
                  </a:moveTo>
                  <a:lnTo>
                    <a:pt x="3580" y="281403"/>
                  </a:lnTo>
                  <a:lnTo>
                    <a:pt x="13980" y="234831"/>
                  </a:lnTo>
                  <a:lnTo>
                    <a:pt x="30690" y="190992"/>
                  </a:lnTo>
                  <a:lnTo>
                    <a:pt x="53198" y="150399"/>
                  </a:lnTo>
                  <a:lnTo>
                    <a:pt x="80994" y="113561"/>
                  </a:lnTo>
                  <a:lnTo>
                    <a:pt x="113566" y="80989"/>
                  </a:lnTo>
                  <a:lnTo>
                    <a:pt x="150404" y="53195"/>
                  </a:lnTo>
                  <a:lnTo>
                    <a:pt x="190998" y="30688"/>
                  </a:lnTo>
                  <a:lnTo>
                    <a:pt x="234835" y="13979"/>
                  </a:lnTo>
                  <a:lnTo>
                    <a:pt x="281406" y="3580"/>
                  </a:lnTo>
                  <a:lnTo>
                    <a:pt x="330200" y="0"/>
                  </a:lnTo>
                  <a:lnTo>
                    <a:pt x="1651000" y="0"/>
                  </a:lnTo>
                  <a:lnTo>
                    <a:pt x="1699796" y="3580"/>
                  </a:lnTo>
                  <a:lnTo>
                    <a:pt x="1746368" y="13979"/>
                  </a:lnTo>
                  <a:lnTo>
                    <a:pt x="1790207" y="30688"/>
                  </a:lnTo>
                  <a:lnTo>
                    <a:pt x="1830800" y="53195"/>
                  </a:lnTo>
                  <a:lnTo>
                    <a:pt x="1867638" y="80989"/>
                  </a:lnTo>
                  <a:lnTo>
                    <a:pt x="1900210" y="113561"/>
                  </a:lnTo>
                  <a:lnTo>
                    <a:pt x="1928004" y="150399"/>
                  </a:lnTo>
                  <a:lnTo>
                    <a:pt x="1950511" y="190992"/>
                  </a:lnTo>
                  <a:lnTo>
                    <a:pt x="1967220" y="234831"/>
                  </a:lnTo>
                  <a:lnTo>
                    <a:pt x="1977619" y="281403"/>
                  </a:lnTo>
                  <a:lnTo>
                    <a:pt x="1981200" y="330200"/>
                  </a:lnTo>
                  <a:lnTo>
                    <a:pt x="1981200" y="2260599"/>
                  </a:lnTo>
                  <a:lnTo>
                    <a:pt x="1977619" y="2309396"/>
                  </a:lnTo>
                  <a:lnTo>
                    <a:pt x="1967220" y="2355968"/>
                  </a:lnTo>
                  <a:lnTo>
                    <a:pt x="1950511" y="2399807"/>
                  </a:lnTo>
                  <a:lnTo>
                    <a:pt x="1928004" y="2440400"/>
                  </a:lnTo>
                  <a:lnTo>
                    <a:pt x="1900210" y="2477238"/>
                  </a:lnTo>
                  <a:lnTo>
                    <a:pt x="1867638" y="2509810"/>
                  </a:lnTo>
                  <a:lnTo>
                    <a:pt x="1830800" y="2537604"/>
                  </a:lnTo>
                  <a:lnTo>
                    <a:pt x="1790207" y="2560111"/>
                  </a:lnTo>
                  <a:lnTo>
                    <a:pt x="1746368" y="2576820"/>
                  </a:lnTo>
                  <a:lnTo>
                    <a:pt x="1699796" y="2587219"/>
                  </a:lnTo>
                  <a:lnTo>
                    <a:pt x="1651000" y="2590799"/>
                  </a:lnTo>
                  <a:lnTo>
                    <a:pt x="330200" y="2590799"/>
                  </a:lnTo>
                  <a:lnTo>
                    <a:pt x="281406" y="2587219"/>
                  </a:lnTo>
                  <a:lnTo>
                    <a:pt x="234835" y="2576820"/>
                  </a:lnTo>
                  <a:lnTo>
                    <a:pt x="190998" y="2560111"/>
                  </a:lnTo>
                  <a:lnTo>
                    <a:pt x="150404" y="2537604"/>
                  </a:lnTo>
                  <a:lnTo>
                    <a:pt x="113566" y="2509810"/>
                  </a:lnTo>
                  <a:lnTo>
                    <a:pt x="80994" y="2477238"/>
                  </a:lnTo>
                  <a:lnTo>
                    <a:pt x="53198" y="2440400"/>
                  </a:lnTo>
                  <a:lnTo>
                    <a:pt x="30690" y="2399807"/>
                  </a:lnTo>
                  <a:lnTo>
                    <a:pt x="13980" y="2355968"/>
                  </a:lnTo>
                  <a:lnTo>
                    <a:pt x="3580" y="2309396"/>
                  </a:lnTo>
                  <a:lnTo>
                    <a:pt x="0" y="2260599"/>
                  </a:lnTo>
                  <a:lnTo>
                    <a:pt x="0" y="3302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3448748" y="1447736"/>
            <a:ext cx="702945" cy="405765"/>
            <a:chOff x="3448748" y="1447736"/>
            <a:chExt cx="702945" cy="405765"/>
          </a:xfrm>
        </p:grpSpPr>
        <p:sp>
          <p:nvSpPr>
            <p:cNvPr id="29" name="object 29"/>
            <p:cNvSpPr/>
            <p:nvPr/>
          </p:nvSpPr>
          <p:spPr>
            <a:xfrm>
              <a:off x="3450335" y="1449324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70" h="402589">
                  <a:moveTo>
                    <a:pt x="632460" y="0"/>
                  </a:moveTo>
                  <a:lnTo>
                    <a:pt x="67055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5"/>
                  </a:lnTo>
                  <a:lnTo>
                    <a:pt x="0" y="335279"/>
                  </a:lnTo>
                  <a:lnTo>
                    <a:pt x="5262" y="361402"/>
                  </a:lnTo>
                  <a:lnTo>
                    <a:pt x="19621" y="382714"/>
                  </a:lnTo>
                  <a:lnTo>
                    <a:pt x="40933" y="397073"/>
                  </a:lnTo>
                  <a:lnTo>
                    <a:pt x="67055" y="402336"/>
                  </a:lnTo>
                  <a:lnTo>
                    <a:pt x="632460" y="402336"/>
                  </a:lnTo>
                  <a:lnTo>
                    <a:pt x="658582" y="397073"/>
                  </a:lnTo>
                  <a:lnTo>
                    <a:pt x="679894" y="382714"/>
                  </a:lnTo>
                  <a:lnTo>
                    <a:pt x="694253" y="361402"/>
                  </a:lnTo>
                  <a:lnTo>
                    <a:pt x="699515" y="335279"/>
                  </a:lnTo>
                  <a:lnTo>
                    <a:pt x="699515" y="67055"/>
                  </a:lnTo>
                  <a:lnTo>
                    <a:pt x="694253" y="40933"/>
                  </a:lnTo>
                  <a:lnTo>
                    <a:pt x="679894" y="19621"/>
                  </a:lnTo>
                  <a:lnTo>
                    <a:pt x="658582" y="5262"/>
                  </a:lnTo>
                  <a:lnTo>
                    <a:pt x="632460" y="0"/>
                  </a:lnTo>
                  <a:close/>
                </a:path>
              </a:pathLst>
            </a:custGeom>
            <a:solidFill>
              <a:srgbClr val="3A812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3450335" y="1449324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70" h="402589">
                  <a:moveTo>
                    <a:pt x="0" y="67055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5" y="0"/>
                  </a:lnTo>
                  <a:lnTo>
                    <a:pt x="632460" y="0"/>
                  </a:lnTo>
                  <a:lnTo>
                    <a:pt x="658582" y="5262"/>
                  </a:lnTo>
                  <a:lnTo>
                    <a:pt x="679894" y="19621"/>
                  </a:lnTo>
                  <a:lnTo>
                    <a:pt x="694253" y="40933"/>
                  </a:lnTo>
                  <a:lnTo>
                    <a:pt x="699515" y="67055"/>
                  </a:lnTo>
                  <a:lnTo>
                    <a:pt x="699515" y="335279"/>
                  </a:lnTo>
                  <a:lnTo>
                    <a:pt x="694253" y="361402"/>
                  </a:lnTo>
                  <a:lnTo>
                    <a:pt x="679894" y="382714"/>
                  </a:lnTo>
                  <a:lnTo>
                    <a:pt x="658582" y="397073"/>
                  </a:lnTo>
                  <a:lnTo>
                    <a:pt x="632460" y="402336"/>
                  </a:lnTo>
                  <a:lnTo>
                    <a:pt x="67055" y="402336"/>
                  </a:lnTo>
                  <a:lnTo>
                    <a:pt x="40933" y="397073"/>
                  </a:lnTo>
                  <a:lnTo>
                    <a:pt x="19621" y="382714"/>
                  </a:lnTo>
                  <a:lnTo>
                    <a:pt x="5262" y="361402"/>
                  </a:lnTo>
                  <a:lnTo>
                    <a:pt x="0" y="335279"/>
                  </a:lnTo>
                  <a:lnTo>
                    <a:pt x="0" y="670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548634" y="1499108"/>
            <a:ext cx="50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load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363148" y="2057336"/>
            <a:ext cx="702945" cy="405765"/>
            <a:chOff x="4363148" y="2057336"/>
            <a:chExt cx="702945" cy="405765"/>
          </a:xfrm>
        </p:grpSpPr>
        <p:sp>
          <p:nvSpPr>
            <p:cNvPr id="33" name="object 33"/>
            <p:cNvSpPr/>
            <p:nvPr/>
          </p:nvSpPr>
          <p:spPr>
            <a:xfrm>
              <a:off x="4364735" y="2058923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70" h="402589">
                  <a:moveTo>
                    <a:pt x="632460" y="0"/>
                  </a:moveTo>
                  <a:lnTo>
                    <a:pt x="67055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5"/>
                  </a:lnTo>
                  <a:lnTo>
                    <a:pt x="0" y="335279"/>
                  </a:lnTo>
                  <a:lnTo>
                    <a:pt x="5262" y="361402"/>
                  </a:lnTo>
                  <a:lnTo>
                    <a:pt x="19621" y="382714"/>
                  </a:lnTo>
                  <a:lnTo>
                    <a:pt x="40933" y="397073"/>
                  </a:lnTo>
                  <a:lnTo>
                    <a:pt x="67055" y="402336"/>
                  </a:lnTo>
                  <a:lnTo>
                    <a:pt x="632460" y="402336"/>
                  </a:lnTo>
                  <a:lnTo>
                    <a:pt x="658582" y="397073"/>
                  </a:lnTo>
                  <a:lnTo>
                    <a:pt x="679894" y="382714"/>
                  </a:lnTo>
                  <a:lnTo>
                    <a:pt x="694253" y="361402"/>
                  </a:lnTo>
                  <a:lnTo>
                    <a:pt x="699515" y="335279"/>
                  </a:lnTo>
                  <a:lnTo>
                    <a:pt x="699515" y="67055"/>
                  </a:lnTo>
                  <a:lnTo>
                    <a:pt x="694253" y="40933"/>
                  </a:lnTo>
                  <a:lnTo>
                    <a:pt x="679894" y="19621"/>
                  </a:lnTo>
                  <a:lnTo>
                    <a:pt x="658582" y="5262"/>
                  </a:lnTo>
                  <a:lnTo>
                    <a:pt x="632460" y="0"/>
                  </a:lnTo>
                  <a:close/>
                </a:path>
              </a:pathLst>
            </a:custGeom>
            <a:solidFill>
              <a:srgbClr val="3A812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4364735" y="2058923"/>
              <a:ext cx="699770" cy="402590"/>
            </a:xfrm>
            <a:custGeom>
              <a:avLst/>
              <a:gdLst/>
              <a:ahLst/>
              <a:cxnLst/>
              <a:rect l="l" t="t" r="r" b="b"/>
              <a:pathLst>
                <a:path w="699770" h="402589">
                  <a:moveTo>
                    <a:pt x="0" y="67055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5" y="0"/>
                  </a:lnTo>
                  <a:lnTo>
                    <a:pt x="632460" y="0"/>
                  </a:lnTo>
                  <a:lnTo>
                    <a:pt x="658582" y="5262"/>
                  </a:lnTo>
                  <a:lnTo>
                    <a:pt x="679894" y="19621"/>
                  </a:lnTo>
                  <a:lnTo>
                    <a:pt x="694253" y="40933"/>
                  </a:lnTo>
                  <a:lnTo>
                    <a:pt x="699515" y="67055"/>
                  </a:lnTo>
                  <a:lnTo>
                    <a:pt x="699515" y="335279"/>
                  </a:lnTo>
                  <a:lnTo>
                    <a:pt x="694253" y="361402"/>
                  </a:lnTo>
                  <a:lnTo>
                    <a:pt x="679894" y="382714"/>
                  </a:lnTo>
                  <a:lnTo>
                    <a:pt x="658582" y="397073"/>
                  </a:lnTo>
                  <a:lnTo>
                    <a:pt x="632460" y="402336"/>
                  </a:lnTo>
                  <a:lnTo>
                    <a:pt x="67055" y="402336"/>
                  </a:lnTo>
                  <a:lnTo>
                    <a:pt x="40933" y="397073"/>
                  </a:lnTo>
                  <a:lnTo>
                    <a:pt x="19621" y="382714"/>
                  </a:lnTo>
                  <a:lnTo>
                    <a:pt x="5262" y="361402"/>
                  </a:lnTo>
                  <a:lnTo>
                    <a:pt x="0" y="335279"/>
                  </a:lnTo>
                  <a:lnTo>
                    <a:pt x="0" y="670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463034" y="2108961"/>
            <a:ext cx="50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load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822128" y="2743136"/>
            <a:ext cx="641985" cy="405765"/>
            <a:chOff x="3822128" y="2743136"/>
            <a:chExt cx="641985" cy="405765"/>
          </a:xfrm>
        </p:grpSpPr>
        <p:sp>
          <p:nvSpPr>
            <p:cNvPr id="37" name="object 37"/>
            <p:cNvSpPr/>
            <p:nvPr/>
          </p:nvSpPr>
          <p:spPr>
            <a:xfrm>
              <a:off x="3823715" y="2744723"/>
              <a:ext cx="638810" cy="402590"/>
            </a:xfrm>
            <a:custGeom>
              <a:avLst/>
              <a:gdLst/>
              <a:ahLst/>
              <a:cxnLst/>
              <a:rect l="l" t="t" r="r" b="b"/>
              <a:pathLst>
                <a:path w="638810" h="402589">
                  <a:moveTo>
                    <a:pt x="571500" y="0"/>
                  </a:moveTo>
                  <a:lnTo>
                    <a:pt x="67056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5"/>
                  </a:lnTo>
                  <a:lnTo>
                    <a:pt x="0" y="335279"/>
                  </a:lnTo>
                  <a:lnTo>
                    <a:pt x="5262" y="361402"/>
                  </a:lnTo>
                  <a:lnTo>
                    <a:pt x="19621" y="382714"/>
                  </a:lnTo>
                  <a:lnTo>
                    <a:pt x="40933" y="397073"/>
                  </a:lnTo>
                  <a:lnTo>
                    <a:pt x="67056" y="402336"/>
                  </a:lnTo>
                  <a:lnTo>
                    <a:pt x="571500" y="402336"/>
                  </a:lnTo>
                  <a:lnTo>
                    <a:pt x="597622" y="397073"/>
                  </a:lnTo>
                  <a:lnTo>
                    <a:pt x="618934" y="382714"/>
                  </a:lnTo>
                  <a:lnTo>
                    <a:pt x="633293" y="361402"/>
                  </a:lnTo>
                  <a:lnTo>
                    <a:pt x="638556" y="335279"/>
                  </a:lnTo>
                  <a:lnTo>
                    <a:pt x="638556" y="67055"/>
                  </a:lnTo>
                  <a:lnTo>
                    <a:pt x="633293" y="40933"/>
                  </a:lnTo>
                  <a:lnTo>
                    <a:pt x="618934" y="19621"/>
                  </a:lnTo>
                  <a:lnTo>
                    <a:pt x="597622" y="5262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3A812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8" name="object 38"/>
            <p:cNvSpPr/>
            <p:nvPr/>
          </p:nvSpPr>
          <p:spPr>
            <a:xfrm>
              <a:off x="3823715" y="2744723"/>
              <a:ext cx="638810" cy="402590"/>
            </a:xfrm>
            <a:custGeom>
              <a:avLst/>
              <a:gdLst/>
              <a:ahLst/>
              <a:cxnLst/>
              <a:rect l="l" t="t" r="r" b="b"/>
              <a:pathLst>
                <a:path w="638810" h="402589">
                  <a:moveTo>
                    <a:pt x="0" y="67055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6" y="0"/>
                  </a:lnTo>
                  <a:lnTo>
                    <a:pt x="571500" y="0"/>
                  </a:lnTo>
                  <a:lnTo>
                    <a:pt x="597622" y="5262"/>
                  </a:lnTo>
                  <a:lnTo>
                    <a:pt x="618934" y="19621"/>
                  </a:lnTo>
                  <a:lnTo>
                    <a:pt x="633293" y="40933"/>
                  </a:lnTo>
                  <a:lnTo>
                    <a:pt x="638556" y="67055"/>
                  </a:lnTo>
                  <a:lnTo>
                    <a:pt x="638556" y="335279"/>
                  </a:lnTo>
                  <a:lnTo>
                    <a:pt x="633293" y="361402"/>
                  </a:lnTo>
                  <a:lnTo>
                    <a:pt x="618934" y="382714"/>
                  </a:lnTo>
                  <a:lnTo>
                    <a:pt x="597622" y="397073"/>
                  </a:lnTo>
                  <a:lnTo>
                    <a:pt x="571500" y="402336"/>
                  </a:lnTo>
                  <a:lnTo>
                    <a:pt x="67056" y="402336"/>
                  </a:lnTo>
                  <a:lnTo>
                    <a:pt x="40933" y="397073"/>
                  </a:lnTo>
                  <a:lnTo>
                    <a:pt x="19621" y="382714"/>
                  </a:lnTo>
                  <a:lnTo>
                    <a:pt x="5262" y="361402"/>
                  </a:lnTo>
                  <a:lnTo>
                    <a:pt x="0" y="335279"/>
                  </a:lnTo>
                  <a:lnTo>
                    <a:pt x="0" y="670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923157" y="2794761"/>
            <a:ext cx="447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add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779456" y="3352736"/>
            <a:ext cx="803275" cy="405765"/>
            <a:chOff x="3779456" y="3352736"/>
            <a:chExt cx="803275" cy="405765"/>
          </a:xfrm>
        </p:grpSpPr>
        <p:sp>
          <p:nvSpPr>
            <p:cNvPr id="41" name="object 41"/>
            <p:cNvSpPr/>
            <p:nvPr/>
          </p:nvSpPr>
          <p:spPr>
            <a:xfrm>
              <a:off x="3781044" y="3354323"/>
              <a:ext cx="800100" cy="402590"/>
            </a:xfrm>
            <a:custGeom>
              <a:avLst/>
              <a:gdLst/>
              <a:ahLst/>
              <a:cxnLst/>
              <a:rect l="l" t="t" r="r" b="b"/>
              <a:pathLst>
                <a:path w="800100" h="402589">
                  <a:moveTo>
                    <a:pt x="733043" y="0"/>
                  </a:moveTo>
                  <a:lnTo>
                    <a:pt x="67055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5"/>
                  </a:lnTo>
                  <a:lnTo>
                    <a:pt x="0" y="335280"/>
                  </a:lnTo>
                  <a:lnTo>
                    <a:pt x="5262" y="361402"/>
                  </a:lnTo>
                  <a:lnTo>
                    <a:pt x="19621" y="382714"/>
                  </a:lnTo>
                  <a:lnTo>
                    <a:pt x="40933" y="397073"/>
                  </a:lnTo>
                  <a:lnTo>
                    <a:pt x="67055" y="402336"/>
                  </a:lnTo>
                  <a:lnTo>
                    <a:pt x="733043" y="402336"/>
                  </a:lnTo>
                  <a:lnTo>
                    <a:pt x="759166" y="397073"/>
                  </a:lnTo>
                  <a:lnTo>
                    <a:pt x="780478" y="382714"/>
                  </a:lnTo>
                  <a:lnTo>
                    <a:pt x="794837" y="361402"/>
                  </a:lnTo>
                  <a:lnTo>
                    <a:pt x="800100" y="335280"/>
                  </a:lnTo>
                  <a:lnTo>
                    <a:pt x="800100" y="67055"/>
                  </a:lnTo>
                  <a:lnTo>
                    <a:pt x="794837" y="40933"/>
                  </a:lnTo>
                  <a:lnTo>
                    <a:pt x="780478" y="19621"/>
                  </a:lnTo>
                  <a:lnTo>
                    <a:pt x="759166" y="5262"/>
                  </a:lnTo>
                  <a:lnTo>
                    <a:pt x="733043" y="0"/>
                  </a:lnTo>
                  <a:close/>
                </a:path>
              </a:pathLst>
            </a:custGeom>
            <a:solidFill>
              <a:srgbClr val="3A812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" name="object 42"/>
            <p:cNvSpPr/>
            <p:nvPr/>
          </p:nvSpPr>
          <p:spPr>
            <a:xfrm>
              <a:off x="3781044" y="3354323"/>
              <a:ext cx="800100" cy="402590"/>
            </a:xfrm>
            <a:custGeom>
              <a:avLst/>
              <a:gdLst/>
              <a:ahLst/>
              <a:cxnLst/>
              <a:rect l="l" t="t" r="r" b="b"/>
              <a:pathLst>
                <a:path w="800100" h="402589">
                  <a:moveTo>
                    <a:pt x="0" y="67055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5" y="0"/>
                  </a:lnTo>
                  <a:lnTo>
                    <a:pt x="733043" y="0"/>
                  </a:lnTo>
                  <a:lnTo>
                    <a:pt x="759166" y="5262"/>
                  </a:lnTo>
                  <a:lnTo>
                    <a:pt x="780478" y="19621"/>
                  </a:lnTo>
                  <a:lnTo>
                    <a:pt x="794837" y="40933"/>
                  </a:lnTo>
                  <a:lnTo>
                    <a:pt x="800100" y="67055"/>
                  </a:lnTo>
                  <a:lnTo>
                    <a:pt x="800100" y="335280"/>
                  </a:lnTo>
                  <a:lnTo>
                    <a:pt x="794837" y="361402"/>
                  </a:lnTo>
                  <a:lnTo>
                    <a:pt x="780478" y="382714"/>
                  </a:lnTo>
                  <a:lnTo>
                    <a:pt x="759166" y="397073"/>
                  </a:lnTo>
                  <a:lnTo>
                    <a:pt x="733043" y="402336"/>
                  </a:lnTo>
                  <a:lnTo>
                    <a:pt x="67055" y="402336"/>
                  </a:lnTo>
                  <a:lnTo>
                    <a:pt x="40933" y="397073"/>
                  </a:lnTo>
                  <a:lnTo>
                    <a:pt x="19621" y="382714"/>
                  </a:lnTo>
                  <a:lnTo>
                    <a:pt x="5262" y="361402"/>
                  </a:lnTo>
                  <a:lnTo>
                    <a:pt x="0" y="335280"/>
                  </a:lnTo>
                  <a:lnTo>
                    <a:pt x="0" y="670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880230" y="3404057"/>
            <a:ext cx="6083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store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258311" y="1339596"/>
            <a:ext cx="2019300" cy="2628900"/>
            <a:chOff x="3258311" y="1339596"/>
            <a:chExt cx="2019300" cy="2628900"/>
          </a:xfrm>
        </p:grpSpPr>
        <p:sp>
          <p:nvSpPr>
            <p:cNvPr id="45" name="object 45"/>
            <p:cNvSpPr/>
            <p:nvPr/>
          </p:nvSpPr>
          <p:spPr>
            <a:xfrm>
              <a:off x="3727830" y="1889125"/>
              <a:ext cx="320675" cy="840740"/>
            </a:xfrm>
            <a:custGeom>
              <a:avLst/>
              <a:gdLst/>
              <a:ahLst/>
              <a:cxnLst/>
              <a:rect l="l" t="t" r="r" b="b"/>
              <a:pathLst>
                <a:path w="320675" h="840739">
                  <a:moveTo>
                    <a:pt x="278768" y="770962"/>
                  </a:moveTo>
                  <a:lnTo>
                    <a:pt x="248920" y="781812"/>
                  </a:lnTo>
                  <a:lnTo>
                    <a:pt x="310769" y="840359"/>
                  </a:lnTo>
                  <a:lnTo>
                    <a:pt x="317420" y="782827"/>
                  </a:lnTo>
                  <a:lnTo>
                    <a:pt x="283083" y="782827"/>
                  </a:lnTo>
                  <a:lnTo>
                    <a:pt x="278768" y="770962"/>
                  </a:lnTo>
                  <a:close/>
                </a:path>
                <a:path w="320675" h="840739">
                  <a:moveTo>
                    <a:pt x="290699" y="766626"/>
                  </a:moveTo>
                  <a:lnTo>
                    <a:pt x="278768" y="770962"/>
                  </a:lnTo>
                  <a:lnTo>
                    <a:pt x="283083" y="782827"/>
                  </a:lnTo>
                  <a:lnTo>
                    <a:pt x="295021" y="778510"/>
                  </a:lnTo>
                  <a:lnTo>
                    <a:pt x="290699" y="766626"/>
                  </a:lnTo>
                  <a:close/>
                </a:path>
                <a:path w="320675" h="840739">
                  <a:moveTo>
                    <a:pt x="320548" y="755776"/>
                  </a:moveTo>
                  <a:lnTo>
                    <a:pt x="290699" y="766626"/>
                  </a:lnTo>
                  <a:lnTo>
                    <a:pt x="295021" y="778510"/>
                  </a:lnTo>
                  <a:lnTo>
                    <a:pt x="283083" y="782827"/>
                  </a:lnTo>
                  <a:lnTo>
                    <a:pt x="317420" y="782827"/>
                  </a:lnTo>
                  <a:lnTo>
                    <a:pt x="320548" y="755776"/>
                  </a:lnTo>
                  <a:close/>
                </a:path>
                <a:path w="320675" h="840739">
                  <a:moveTo>
                    <a:pt x="11938" y="0"/>
                  </a:moveTo>
                  <a:lnTo>
                    <a:pt x="0" y="4317"/>
                  </a:lnTo>
                  <a:lnTo>
                    <a:pt x="278768" y="770962"/>
                  </a:lnTo>
                  <a:lnTo>
                    <a:pt x="290699" y="766626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7200" y="2496438"/>
              <a:ext cx="233045" cy="23304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2900" y="3186684"/>
              <a:ext cx="76200" cy="1524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3277361" y="1358646"/>
              <a:ext cx="1981200" cy="2590800"/>
            </a:xfrm>
            <a:custGeom>
              <a:avLst/>
              <a:gdLst/>
              <a:ahLst/>
              <a:cxnLst/>
              <a:rect l="l" t="t" r="r" b="b"/>
              <a:pathLst>
                <a:path w="1981200" h="2590800">
                  <a:moveTo>
                    <a:pt x="0" y="330200"/>
                  </a:moveTo>
                  <a:lnTo>
                    <a:pt x="3580" y="281403"/>
                  </a:lnTo>
                  <a:lnTo>
                    <a:pt x="13979" y="234831"/>
                  </a:lnTo>
                  <a:lnTo>
                    <a:pt x="30688" y="190992"/>
                  </a:lnTo>
                  <a:lnTo>
                    <a:pt x="53195" y="150399"/>
                  </a:lnTo>
                  <a:lnTo>
                    <a:pt x="80989" y="113561"/>
                  </a:lnTo>
                  <a:lnTo>
                    <a:pt x="113561" y="80989"/>
                  </a:lnTo>
                  <a:lnTo>
                    <a:pt x="150399" y="53195"/>
                  </a:lnTo>
                  <a:lnTo>
                    <a:pt x="190992" y="30688"/>
                  </a:lnTo>
                  <a:lnTo>
                    <a:pt x="234831" y="13979"/>
                  </a:lnTo>
                  <a:lnTo>
                    <a:pt x="281403" y="3580"/>
                  </a:lnTo>
                  <a:lnTo>
                    <a:pt x="330200" y="0"/>
                  </a:lnTo>
                  <a:lnTo>
                    <a:pt x="1651000" y="0"/>
                  </a:lnTo>
                  <a:lnTo>
                    <a:pt x="1699796" y="3580"/>
                  </a:lnTo>
                  <a:lnTo>
                    <a:pt x="1746368" y="13979"/>
                  </a:lnTo>
                  <a:lnTo>
                    <a:pt x="1790207" y="30688"/>
                  </a:lnTo>
                  <a:lnTo>
                    <a:pt x="1830800" y="53195"/>
                  </a:lnTo>
                  <a:lnTo>
                    <a:pt x="1867638" y="80989"/>
                  </a:lnTo>
                  <a:lnTo>
                    <a:pt x="1900210" y="113561"/>
                  </a:lnTo>
                  <a:lnTo>
                    <a:pt x="1928004" y="150399"/>
                  </a:lnTo>
                  <a:lnTo>
                    <a:pt x="1950511" y="190992"/>
                  </a:lnTo>
                  <a:lnTo>
                    <a:pt x="1967220" y="234831"/>
                  </a:lnTo>
                  <a:lnTo>
                    <a:pt x="1977619" y="281403"/>
                  </a:lnTo>
                  <a:lnTo>
                    <a:pt x="1981200" y="330200"/>
                  </a:lnTo>
                  <a:lnTo>
                    <a:pt x="1981200" y="2260599"/>
                  </a:lnTo>
                  <a:lnTo>
                    <a:pt x="1977619" y="2309396"/>
                  </a:lnTo>
                  <a:lnTo>
                    <a:pt x="1967220" y="2355968"/>
                  </a:lnTo>
                  <a:lnTo>
                    <a:pt x="1950511" y="2399807"/>
                  </a:lnTo>
                  <a:lnTo>
                    <a:pt x="1928004" y="2440400"/>
                  </a:lnTo>
                  <a:lnTo>
                    <a:pt x="1900210" y="2477238"/>
                  </a:lnTo>
                  <a:lnTo>
                    <a:pt x="1867638" y="2509810"/>
                  </a:lnTo>
                  <a:lnTo>
                    <a:pt x="1830800" y="2537604"/>
                  </a:lnTo>
                  <a:lnTo>
                    <a:pt x="1790207" y="2560111"/>
                  </a:lnTo>
                  <a:lnTo>
                    <a:pt x="1746368" y="2576820"/>
                  </a:lnTo>
                  <a:lnTo>
                    <a:pt x="1699796" y="2587219"/>
                  </a:lnTo>
                  <a:lnTo>
                    <a:pt x="1651000" y="2590799"/>
                  </a:lnTo>
                  <a:lnTo>
                    <a:pt x="330200" y="2590799"/>
                  </a:lnTo>
                  <a:lnTo>
                    <a:pt x="281403" y="2587219"/>
                  </a:lnTo>
                  <a:lnTo>
                    <a:pt x="234831" y="2576820"/>
                  </a:lnTo>
                  <a:lnTo>
                    <a:pt x="190992" y="2560111"/>
                  </a:lnTo>
                  <a:lnTo>
                    <a:pt x="150399" y="2537604"/>
                  </a:lnTo>
                  <a:lnTo>
                    <a:pt x="113561" y="2509810"/>
                  </a:lnTo>
                  <a:lnTo>
                    <a:pt x="80989" y="2477238"/>
                  </a:lnTo>
                  <a:lnTo>
                    <a:pt x="53195" y="2440400"/>
                  </a:lnTo>
                  <a:lnTo>
                    <a:pt x="30688" y="2399807"/>
                  </a:lnTo>
                  <a:lnTo>
                    <a:pt x="13979" y="2355968"/>
                  </a:lnTo>
                  <a:lnTo>
                    <a:pt x="3580" y="2309396"/>
                  </a:lnTo>
                  <a:lnTo>
                    <a:pt x="0" y="2260599"/>
                  </a:lnTo>
                  <a:lnTo>
                    <a:pt x="0" y="3302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890117" y="4087495"/>
            <a:ext cx="4959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Verdana"/>
                <a:cs typeface="Verdana"/>
              </a:rPr>
              <a:t>Iter. </a:t>
            </a:r>
            <a:r>
              <a:rPr sz="1800" spc="-50" dirty="0">
                <a:latin typeface="Verdana"/>
                <a:cs typeface="Verdana"/>
              </a:rPr>
              <a:t>1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871597" y="4087495"/>
            <a:ext cx="4959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Verdana"/>
                <a:cs typeface="Verdana"/>
              </a:rPr>
              <a:t>Iter. </a:t>
            </a:r>
            <a:r>
              <a:rPr sz="1800" spc="-50" dirty="0">
                <a:latin typeface="Verdana"/>
                <a:cs typeface="Verdana"/>
              </a:rPr>
              <a:t>2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019800" y="2348483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7620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3508375" y="4273677"/>
            <a:ext cx="46609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Realization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:</a:t>
            </a:r>
            <a:r>
              <a:rPr sz="2000" spc="-8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Each</a:t>
            </a:r>
            <a:r>
              <a:rPr sz="2000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iteration</a:t>
            </a:r>
            <a:r>
              <a:rPr sz="2000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is</a:t>
            </a:r>
            <a:r>
              <a:rPr sz="2000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ahoma"/>
                <a:cs typeface="Tahoma"/>
              </a:rPr>
              <a:t>independent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521075" y="4895547"/>
            <a:ext cx="5586730" cy="917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ahoma"/>
                <a:cs typeface="Tahoma"/>
              </a:rPr>
              <a:t>Idea: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Programmer</a:t>
            </a:r>
            <a:r>
              <a:rPr sz="2000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or</a:t>
            </a:r>
            <a:r>
              <a:rPr sz="2000" spc="-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compiler</a:t>
            </a:r>
            <a:r>
              <a:rPr sz="2000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generates</a:t>
            </a:r>
            <a:r>
              <a:rPr sz="2000" spc="-7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000" spc="-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ahoma"/>
                <a:cs typeface="Tahoma"/>
              </a:rPr>
              <a:t>thread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to</a:t>
            </a:r>
            <a:r>
              <a:rPr sz="20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execute</a:t>
            </a:r>
            <a:r>
              <a:rPr sz="2000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each</a:t>
            </a:r>
            <a:r>
              <a:rPr sz="2000" spc="-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iteration.</a:t>
            </a:r>
            <a:r>
              <a:rPr sz="20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Each</a:t>
            </a:r>
            <a:r>
              <a:rPr sz="2000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thread</a:t>
            </a:r>
            <a:r>
              <a:rPr sz="2000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does</a:t>
            </a:r>
            <a:r>
              <a:rPr sz="2000" spc="-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0000FF"/>
                </a:solidFill>
                <a:latin typeface="Tahoma"/>
                <a:cs typeface="Tahoma"/>
              </a:rPr>
              <a:t>the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same</a:t>
            </a:r>
            <a:r>
              <a:rPr sz="2000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thing</a:t>
            </a:r>
            <a:r>
              <a:rPr sz="20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(but</a:t>
            </a:r>
            <a:r>
              <a:rPr sz="2000" spc="-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on</a:t>
            </a:r>
            <a:r>
              <a:rPr sz="2000" spc="-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different</a:t>
            </a:r>
            <a:r>
              <a:rPr sz="2000" spc="-10" dirty="0">
                <a:solidFill>
                  <a:srgbClr val="0000FF"/>
                </a:solidFill>
                <a:latin typeface="Tahoma"/>
                <a:cs typeface="Tahoma"/>
              </a:rPr>
              <a:t> data)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521075" y="6115382"/>
            <a:ext cx="4194810" cy="3073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Can</a:t>
            </a:r>
            <a:r>
              <a:rPr sz="20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be</a:t>
            </a:r>
            <a:r>
              <a:rPr sz="20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executed</a:t>
            </a:r>
            <a:r>
              <a:rPr sz="200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on</a:t>
            </a:r>
            <a:r>
              <a:rPr sz="20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0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MIMD</a:t>
            </a:r>
            <a:r>
              <a:rPr sz="20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ahoma"/>
                <a:cs typeface="Tahoma"/>
              </a:rPr>
              <a:t>machine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877945" y="6085537"/>
            <a:ext cx="4942205" cy="642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Can</a:t>
            </a:r>
            <a:r>
              <a:rPr sz="2200" spc="-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be</a:t>
            </a:r>
            <a:r>
              <a:rPr sz="22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executed</a:t>
            </a:r>
            <a:r>
              <a:rPr sz="22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on</a:t>
            </a:r>
            <a:r>
              <a:rPr sz="22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2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SIMD</a:t>
            </a:r>
            <a:r>
              <a:rPr sz="22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machine</a:t>
            </a:r>
            <a:endParaRPr sz="2200" dirty="0">
              <a:latin typeface="Arial MT"/>
              <a:cs typeface="Arial MT"/>
            </a:endParaRPr>
          </a:p>
          <a:p>
            <a:pPr algn="r">
              <a:lnSpc>
                <a:spcPct val="100000"/>
              </a:lnSpc>
              <a:spcBef>
                <a:spcPts val="610"/>
              </a:spcBef>
            </a:pPr>
            <a:r>
              <a:rPr sz="1600" spc="-50" dirty="0">
                <a:latin typeface="Times New Roman"/>
                <a:cs typeface="Times New Roman"/>
              </a:rPr>
              <a:t>8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214116" y="4876800"/>
            <a:ext cx="5930265" cy="954405"/>
          </a:xfrm>
          <a:custGeom>
            <a:avLst/>
            <a:gdLst/>
            <a:ahLst/>
            <a:cxnLst/>
            <a:rect l="l" t="t" r="r" b="b"/>
            <a:pathLst>
              <a:path w="5930265" h="954404">
                <a:moveTo>
                  <a:pt x="5929883" y="0"/>
                </a:moveTo>
                <a:lnTo>
                  <a:pt x="0" y="0"/>
                </a:lnTo>
                <a:lnTo>
                  <a:pt x="0" y="954024"/>
                </a:lnTo>
                <a:lnTo>
                  <a:pt x="5929883" y="954024"/>
                </a:lnTo>
                <a:lnTo>
                  <a:pt x="59298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/>
          <p:nvPr/>
        </p:nvSpPr>
        <p:spPr>
          <a:xfrm>
            <a:off x="3214116" y="4876800"/>
            <a:ext cx="5930265" cy="9544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2200" dirty="0">
                <a:latin typeface="Arial MT"/>
                <a:cs typeface="Arial MT"/>
              </a:rPr>
              <a:t>This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particular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model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also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called:</a:t>
            </a:r>
            <a:endParaRPr sz="22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445"/>
              </a:spcBef>
            </a:pP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SPMD:</a:t>
            </a:r>
            <a:r>
              <a:rPr sz="2200" spc="-8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Single</a:t>
            </a:r>
            <a:r>
              <a:rPr sz="2200" spc="-9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Program</a:t>
            </a:r>
            <a:r>
              <a:rPr sz="2200" spc="-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Multiple</a:t>
            </a:r>
            <a:r>
              <a:rPr sz="2200" spc="-9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FF0000"/>
                </a:solidFill>
                <a:latin typeface="Arial MT"/>
                <a:cs typeface="Arial MT"/>
              </a:rPr>
              <a:t>Data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200400" y="5943600"/>
            <a:ext cx="5939155" cy="769620"/>
          </a:xfrm>
          <a:custGeom>
            <a:avLst/>
            <a:gdLst/>
            <a:ahLst/>
            <a:cxnLst/>
            <a:rect l="l" t="t" r="r" b="b"/>
            <a:pathLst>
              <a:path w="5939155" h="769620">
                <a:moveTo>
                  <a:pt x="5939028" y="0"/>
                </a:moveTo>
                <a:lnTo>
                  <a:pt x="0" y="0"/>
                </a:lnTo>
                <a:lnTo>
                  <a:pt x="0" y="769620"/>
                </a:lnTo>
                <a:lnTo>
                  <a:pt x="5939028" y="769620"/>
                </a:lnTo>
                <a:lnTo>
                  <a:pt x="59390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 txBox="1"/>
          <p:nvPr/>
        </p:nvSpPr>
        <p:spPr>
          <a:xfrm>
            <a:off x="3200400" y="5943600"/>
            <a:ext cx="5939155" cy="7696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97255" marR="654050" indent="-233679">
              <a:lnSpc>
                <a:spcPct val="100000"/>
              </a:lnSpc>
              <a:spcBef>
                <a:spcPts val="305"/>
              </a:spcBef>
            </a:pP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Can</a:t>
            </a:r>
            <a:r>
              <a:rPr sz="2200" spc="-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be</a:t>
            </a:r>
            <a:r>
              <a:rPr sz="22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executed</a:t>
            </a:r>
            <a:r>
              <a:rPr sz="22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on</a:t>
            </a:r>
            <a:r>
              <a:rPr sz="22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22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SIMT</a:t>
            </a:r>
            <a:r>
              <a:rPr sz="22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Arial MT"/>
                <a:cs typeface="Arial MT"/>
              </a:rPr>
              <a:t>machine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Single</a:t>
            </a:r>
            <a:r>
              <a:rPr sz="2200" spc="-10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Instruction</a:t>
            </a:r>
            <a:r>
              <a:rPr sz="2200" spc="-9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Multiple</a:t>
            </a:r>
            <a:r>
              <a:rPr sz="2200" spc="-1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Thread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43967"/>
            <a:ext cx="70580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A</a:t>
            </a:r>
            <a:r>
              <a:rPr sz="4000" spc="-170" dirty="0"/>
              <a:t> </a:t>
            </a:r>
            <a:r>
              <a:rPr sz="4000" spc="50" dirty="0"/>
              <a:t>GPU</a:t>
            </a:r>
            <a:r>
              <a:rPr sz="4000" spc="-130" dirty="0"/>
              <a:t> </a:t>
            </a:r>
            <a:r>
              <a:rPr sz="4000" spc="-80" dirty="0"/>
              <a:t>is</a:t>
            </a:r>
            <a:r>
              <a:rPr sz="4000" spc="-140" dirty="0"/>
              <a:t> </a:t>
            </a:r>
            <a:r>
              <a:rPr sz="4000" dirty="0"/>
              <a:t>a</a:t>
            </a:r>
            <a:r>
              <a:rPr sz="4000" spc="-140" dirty="0"/>
              <a:t> </a:t>
            </a:r>
            <a:r>
              <a:rPr sz="4000" spc="-30" dirty="0"/>
              <a:t>SIMD</a:t>
            </a:r>
            <a:r>
              <a:rPr sz="4000" spc="-135" dirty="0"/>
              <a:t> </a:t>
            </a:r>
            <a:r>
              <a:rPr sz="4000" spc="-130" dirty="0"/>
              <a:t>(SIMT)</a:t>
            </a:r>
            <a:r>
              <a:rPr sz="4000" spc="-120" dirty="0"/>
              <a:t> </a:t>
            </a:r>
            <a:r>
              <a:rPr sz="4000" spc="-65" dirty="0"/>
              <a:t>Machine</a:t>
            </a:r>
            <a:endParaRPr sz="40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028827"/>
            <a:ext cx="8535035" cy="435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latin typeface="Tahoma"/>
                <a:cs typeface="Tahoma"/>
              </a:rPr>
              <a:t>Except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it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not</a:t>
            </a:r>
            <a:r>
              <a:rPr sz="2400" b="1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programmed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using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SIMD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instructions</a:t>
            </a: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35"/>
              </a:spcBef>
              <a:buClr>
                <a:srgbClr val="CC9900"/>
              </a:buClr>
              <a:buFont typeface="Wingdings"/>
              <a:buChar char=""/>
            </a:pPr>
            <a:endParaRPr sz="24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Clr>
                <a:srgbClr val="CC99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latin typeface="Tahoma"/>
                <a:cs typeface="Tahoma"/>
              </a:rPr>
              <a:t>It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AF50"/>
                </a:solidFill>
                <a:latin typeface="Tahoma"/>
                <a:cs typeface="Tahoma"/>
              </a:rPr>
              <a:t>programmed</a:t>
            </a:r>
            <a:r>
              <a:rPr sz="2400" spc="-4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AF50"/>
                </a:solidFill>
                <a:latin typeface="Tahoma"/>
                <a:cs typeface="Tahoma"/>
              </a:rPr>
              <a:t>using</a:t>
            </a:r>
            <a:r>
              <a:rPr sz="2400" spc="-4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AF50"/>
                </a:solidFill>
                <a:latin typeface="Tahoma"/>
                <a:cs typeface="Tahoma"/>
              </a:rPr>
              <a:t>threads</a:t>
            </a:r>
            <a:r>
              <a:rPr sz="2400" spc="-3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(SPMD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programming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model)</a:t>
            </a:r>
            <a:endParaRPr sz="2400" dirty="0">
              <a:latin typeface="Tahoma"/>
              <a:cs typeface="Tahoma"/>
            </a:endParaRPr>
          </a:p>
          <a:p>
            <a:pPr marL="683260" marR="291465" lvl="1" indent="-326390">
              <a:lnSpc>
                <a:spcPct val="100000"/>
              </a:lnSpc>
              <a:spcBef>
                <a:spcPts val="525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683260" algn="l"/>
              </a:tabLst>
            </a:pPr>
            <a:r>
              <a:rPr sz="2200" dirty="0">
                <a:latin typeface="Tahoma"/>
                <a:cs typeface="Tahoma"/>
              </a:rPr>
              <a:t>Each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thread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executes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the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same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code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but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operates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different </a:t>
            </a:r>
            <a:r>
              <a:rPr sz="2200" dirty="0">
                <a:latin typeface="Tahoma"/>
                <a:cs typeface="Tahoma"/>
              </a:rPr>
              <a:t>piece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of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spc="-20" dirty="0">
                <a:latin typeface="Tahoma"/>
                <a:cs typeface="Tahoma"/>
              </a:rPr>
              <a:t>data</a:t>
            </a:r>
            <a:endParaRPr sz="2200" dirty="0">
              <a:latin typeface="Tahoma"/>
              <a:cs typeface="Tahoma"/>
            </a:endParaRPr>
          </a:p>
          <a:p>
            <a:pPr marL="683260" marR="2314575" lvl="1" indent="-326390">
              <a:lnSpc>
                <a:spcPct val="100000"/>
              </a:lnSpc>
              <a:spcBef>
                <a:spcPts val="530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683260" algn="l"/>
              </a:tabLst>
            </a:pPr>
            <a:r>
              <a:rPr sz="2200" dirty="0">
                <a:latin typeface="Tahoma"/>
                <a:cs typeface="Tahoma"/>
              </a:rPr>
              <a:t>Each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thread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has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its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own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context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(i.e.,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can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spc="-25" dirty="0">
                <a:latin typeface="Tahoma"/>
                <a:cs typeface="Tahoma"/>
              </a:rPr>
              <a:t>be </a:t>
            </a:r>
            <a:r>
              <a:rPr sz="2200" spc="-10" dirty="0">
                <a:latin typeface="Tahoma"/>
                <a:cs typeface="Tahoma"/>
              </a:rPr>
              <a:t>treated/restarted/executed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independently)</a:t>
            </a:r>
            <a:endParaRPr sz="22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090"/>
              </a:spcBef>
              <a:buClr>
                <a:srgbClr val="3A812E"/>
              </a:buClr>
              <a:buFont typeface="Wingdings"/>
              <a:buChar char=""/>
            </a:pPr>
            <a:endParaRPr sz="2200" dirty="0">
              <a:latin typeface="Tahoma"/>
              <a:cs typeface="Tahoma"/>
            </a:endParaRPr>
          </a:p>
          <a:p>
            <a:pPr marL="355600" marR="1289685" indent="-342900">
              <a:lnSpc>
                <a:spcPct val="100000"/>
              </a:lnSpc>
              <a:spcBef>
                <a:spcPts val="5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set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24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threads</a:t>
            </a:r>
            <a:r>
              <a:rPr sz="2400" spc="-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executing</a:t>
            </a:r>
            <a:r>
              <a:rPr sz="2400" spc="-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24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same</a:t>
            </a:r>
            <a:r>
              <a:rPr sz="2400" spc="-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instruction</a:t>
            </a:r>
            <a:r>
              <a:rPr sz="2400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are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dynamically</a:t>
            </a:r>
            <a:r>
              <a:rPr sz="2400" spc="-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grouped</a:t>
            </a:r>
            <a:r>
              <a:rPr sz="2400" spc="-8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into</a:t>
            </a:r>
            <a:r>
              <a:rPr sz="2400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ahoma"/>
                <a:cs typeface="Tahoma"/>
              </a:rPr>
              <a:t>warp</a:t>
            </a:r>
            <a:r>
              <a:rPr sz="2400" b="1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by</a:t>
            </a:r>
            <a:r>
              <a:rPr sz="24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2400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hardware</a:t>
            </a:r>
            <a:endParaRPr sz="2400" dirty="0">
              <a:latin typeface="Tahoma"/>
              <a:cs typeface="Tahoma"/>
            </a:endParaRPr>
          </a:p>
          <a:p>
            <a:pPr marL="682625" lvl="1" indent="-325755">
              <a:lnSpc>
                <a:spcPct val="100000"/>
              </a:lnSpc>
              <a:spcBef>
                <a:spcPts val="520"/>
              </a:spcBef>
              <a:buClr>
                <a:srgbClr val="3A812E"/>
              </a:buClr>
              <a:buSzPct val="59090"/>
              <a:buFont typeface="Wingdings"/>
              <a:buChar char=""/>
              <a:tabLst>
                <a:tab pos="682625" algn="l"/>
              </a:tabLst>
            </a:pPr>
            <a:r>
              <a:rPr sz="2200" dirty="0">
                <a:latin typeface="Tahoma"/>
                <a:cs typeface="Tahoma"/>
              </a:rPr>
              <a:t>A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warp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is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essentially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</a:t>
            </a:r>
            <a:r>
              <a:rPr sz="2200" spc="-75" dirty="0"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AF50"/>
                </a:solidFill>
                <a:latin typeface="Tahoma"/>
                <a:cs typeface="Tahoma"/>
              </a:rPr>
              <a:t>SIMD</a:t>
            </a:r>
            <a:r>
              <a:rPr sz="2200" spc="-4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AF50"/>
                </a:solidFill>
                <a:latin typeface="Tahoma"/>
                <a:cs typeface="Tahoma"/>
              </a:rPr>
              <a:t>operation</a:t>
            </a:r>
            <a:r>
              <a:rPr sz="2200" spc="-3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AF50"/>
                </a:solidFill>
                <a:latin typeface="Tahoma"/>
                <a:cs typeface="Tahoma"/>
              </a:rPr>
              <a:t>formed</a:t>
            </a:r>
            <a:r>
              <a:rPr sz="2200" spc="-4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0AF50"/>
                </a:solidFill>
                <a:latin typeface="Tahoma"/>
                <a:cs typeface="Tahoma"/>
              </a:rPr>
              <a:t>by</a:t>
            </a:r>
            <a:r>
              <a:rPr sz="2200" spc="-6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00AF50"/>
                </a:solidFill>
                <a:latin typeface="Tahoma"/>
                <a:cs typeface="Tahoma"/>
              </a:rPr>
              <a:t>hardware</a:t>
            </a:r>
            <a:r>
              <a:rPr sz="2200" spc="-10" dirty="0">
                <a:latin typeface="Tahoma"/>
                <a:cs typeface="Tahoma"/>
              </a:rPr>
              <a:t>!</a:t>
            </a:r>
            <a:endParaRPr sz="2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4451</Words>
  <Application>Microsoft Office PowerPoint</Application>
  <PresentationFormat>On-screen Show (4:3)</PresentationFormat>
  <Paragraphs>875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MS PGothic</vt:lpstr>
      <vt:lpstr>Arial</vt:lpstr>
      <vt:lpstr>Arial MT</vt:lpstr>
      <vt:lpstr>Courier New</vt:lpstr>
      <vt:lpstr>source-serif-pro</vt:lpstr>
      <vt:lpstr>Tahoma</vt:lpstr>
      <vt:lpstr>Times New Roman</vt:lpstr>
      <vt:lpstr>Verdana</vt:lpstr>
      <vt:lpstr>Wingdings</vt:lpstr>
      <vt:lpstr>Office Theme</vt:lpstr>
      <vt:lpstr>GPU Architectures</vt:lpstr>
      <vt:lpstr>GPUs are SIMD Engines Underneath</vt:lpstr>
      <vt:lpstr>Programming Model vs. Hardware Execution Model</vt:lpstr>
      <vt:lpstr>How Can You Exploit Parallelism Here?</vt:lpstr>
      <vt:lpstr>Prog. Model 1: Sequential (SISD)</vt:lpstr>
      <vt:lpstr>Prog. Model 2: Data Parallel (SIMD)</vt:lpstr>
      <vt:lpstr>Prog. Model 3: Multithreaded</vt:lpstr>
      <vt:lpstr>Prog. Model 3: Multithreaded</vt:lpstr>
      <vt:lpstr>A GPU is a SIMD (SIMT) Machine</vt:lpstr>
      <vt:lpstr>Warp Terminology</vt:lpstr>
      <vt:lpstr>SPMD on SIMT Machine</vt:lpstr>
      <vt:lpstr>SIMD vs. SIMT Execution Model</vt:lpstr>
      <vt:lpstr>Fine-Grained Multithreading of Warps</vt:lpstr>
      <vt:lpstr>Fine-Grained Multithreading (FGMT) of Warps</vt:lpstr>
      <vt:lpstr>Fine-Grained Multithreading: Basic Idea</vt:lpstr>
      <vt:lpstr>Warps and Warp-Level FGMT</vt:lpstr>
      <vt:lpstr>High-Level View of a GPU</vt:lpstr>
      <vt:lpstr>Latency Hiding via Warp-Level FGMT</vt:lpstr>
      <vt:lpstr>Recall: Vector Instruction Execution</vt:lpstr>
      <vt:lpstr>Warp Execution (Recall the Previous Slide)</vt:lpstr>
      <vt:lpstr>Recall: Vector Unit Structure</vt:lpstr>
      <vt:lpstr>GPU SIMD Execution Unit Structure</vt:lpstr>
      <vt:lpstr>SIMT Memory Access (Loads and Stores)</vt:lpstr>
      <vt:lpstr>Warps not Exposed to GPU Programmers</vt:lpstr>
      <vt:lpstr>Sample GPU SIMT Code (Simplified)</vt:lpstr>
      <vt:lpstr>Sample GPU Program (Less Simplified)</vt:lpstr>
      <vt:lpstr>From Blocks to Warps</vt:lpstr>
      <vt:lpstr>Warp-based SIMD vs. Traditional SIMD</vt:lpstr>
      <vt:lpstr>SPMD</vt:lpstr>
      <vt:lpstr>SIMD vs. SIMT Execution Model</vt:lpstr>
      <vt:lpstr>Threads Can Take Different Paths in Warp-based SIMD</vt:lpstr>
      <vt:lpstr>Control Flow Problem in GPUs/SIMT</vt:lpstr>
      <vt:lpstr>Remember: Each Thread Is Independent</vt:lpstr>
      <vt:lpstr>Dynamic Warp Formation/Merging</vt:lpstr>
      <vt:lpstr>Dynamic Warp Formation/Merging</vt:lpstr>
      <vt:lpstr>Dynamic Warp Formation Example</vt:lpstr>
      <vt:lpstr>Large Warps and Two-Level Warp Scheduling</vt:lpstr>
      <vt:lpstr>Two-Level Scheduling of Warps</vt:lpstr>
      <vt:lpstr>Why Ai boost GPUs Era</vt:lpstr>
      <vt:lpstr>Self Attention in LLM and Transformer </vt:lpstr>
      <vt:lpstr>Self Attention in LLM and Transformer </vt:lpstr>
      <vt:lpstr>Self Attention in LLM and Transformer </vt:lpstr>
      <vt:lpstr>Step by step computations </vt:lpstr>
      <vt:lpstr>Step by step computations </vt:lpstr>
      <vt:lpstr>Step by step computations </vt:lpstr>
      <vt:lpstr>Step by step computations </vt:lpstr>
      <vt:lpstr>Step by step computations </vt:lpstr>
      <vt:lpstr>Example </vt:lpstr>
      <vt:lpstr>Tensor Core Architecture </vt:lpstr>
      <vt:lpstr>Tensor Core Architecture </vt:lpstr>
      <vt:lpstr>MMA(Matrix Multiply Accumulate ) Unit</vt:lpstr>
      <vt:lpstr>MMA(Matrix Multiply Accumulate ) Unit</vt:lpstr>
      <vt:lpstr>MMA(Matrix Multiply Accumulate ) Unit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18-741  Advanced Computer Architecture Lecture 1: Intro and Basics</dc:title>
  <dc:creator>Onur Mutlu</dc:creator>
  <cp:lastModifiedBy>Abdallah Awad</cp:lastModifiedBy>
  <cp:revision>5</cp:revision>
  <dcterms:created xsi:type="dcterms:W3CDTF">2025-04-12T17:38:07Z</dcterms:created>
  <dcterms:modified xsi:type="dcterms:W3CDTF">2025-04-16T06:20:52Z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2025-04-12T00:00:00Z</vt:filetime>
  </property>
  <property fmtid="{D5CDD505-2E9C-101B-9397-08002B2CF9AE}" pid="5" name="Producer">
    <vt:lpwstr>Microsoft® PowerPoint® 2016</vt:lpwstr>
  </property>
</Properties>
</file>