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LAH AYMAN ABD EL RAHMAN SOFAN" userId="be2ad297-4c0f-445f-84a5-f2a023b38dd7" providerId="ADAL" clId="{3D2D5A5E-74EA-467F-A1A4-77A2CE7F5F4E}"/>
    <pc:docChg chg="custSel addSld modSld">
      <pc:chgData name="ABDALLAH AYMAN ABD EL RAHMAN SOFAN" userId="be2ad297-4c0f-445f-84a5-f2a023b38dd7" providerId="ADAL" clId="{3D2D5A5E-74EA-467F-A1A4-77A2CE7F5F4E}" dt="2024-06-26T21:54:04.818" v="7" actId="22"/>
      <pc:docMkLst>
        <pc:docMk/>
      </pc:docMkLst>
      <pc:sldChg chg="addSp delSp new mod">
        <pc:chgData name="ABDALLAH AYMAN ABD EL RAHMAN SOFAN" userId="be2ad297-4c0f-445f-84a5-f2a023b38dd7" providerId="ADAL" clId="{3D2D5A5E-74EA-467F-A1A4-77A2CE7F5F4E}" dt="2024-06-26T21:52:49.002" v="3" actId="22"/>
        <pc:sldMkLst>
          <pc:docMk/>
          <pc:sldMk cId="3708156656" sldId="256"/>
        </pc:sldMkLst>
        <pc:spChg chg="del">
          <ac:chgData name="ABDALLAH AYMAN ABD EL RAHMAN SOFAN" userId="be2ad297-4c0f-445f-84a5-f2a023b38dd7" providerId="ADAL" clId="{3D2D5A5E-74EA-467F-A1A4-77A2CE7F5F4E}" dt="2024-06-26T21:52:45.686" v="1" actId="478"/>
          <ac:spMkLst>
            <pc:docMk/>
            <pc:sldMk cId="3708156656" sldId="256"/>
            <ac:spMk id="2" creationId="{EF167F99-2C4A-1C2C-8AF8-5EE2DAE9A9B6}"/>
          </ac:spMkLst>
        </pc:spChg>
        <pc:spChg chg="del">
          <ac:chgData name="ABDALLAH AYMAN ABD EL RAHMAN SOFAN" userId="be2ad297-4c0f-445f-84a5-f2a023b38dd7" providerId="ADAL" clId="{3D2D5A5E-74EA-467F-A1A4-77A2CE7F5F4E}" dt="2024-06-26T21:52:48.621" v="2" actId="478"/>
          <ac:spMkLst>
            <pc:docMk/>
            <pc:sldMk cId="3708156656" sldId="256"/>
            <ac:spMk id="3" creationId="{5866A27D-E535-6D97-D9D4-432AE77374D6}"/>
          </ac:spMkLst>
        </pc:spChg>
        <pc:picChg chg="add">
          <ac:chgData name="ABDALLAH AYMAN ABD EL RAHMAN SOFAN" userId="be2ad297-4c0f-445f-84a5-f2a023b38dd7" providerId="ADAL" clId="{3D2D5A5E-74EA-467F-A1A4-77A2CE7F5F4E}" dt="2024-06-26T21:52:49.002" v="3" actId="22"/>
          <ac:picMkLst>
            <pc:docMk/>
            <pc:sldMk cId="3708156656" sldId="256"/>
            <ac:picMk id="5" creationId="{A3783ABE-E575-91D2-7A9A-430396F3F771}"/>
          </ac:picMkLst>
        </pc:picChg>
      </pc:sldChg>
      <pc:sldChg chg="addSp delSp new mod">
        <pc:chgData name="ABDALLAH AYMAN ABD EL RAHMAN SOFAN" userId="be2ad297-4c0f-445f-84a5-f2a023b38dd7" providerId="ADAL" clId="{3D2D5A5E-74EA-467F-A1A4-77A2CE7F5F4E}" dt="2024-06-26T21:54:04.818" v="7" actId="22"/>
        <pc:sldMkLst>
          <pc:docMk/>
          <pc:sldMk cId="1515717244" sldId="257"/>
        </pc:sldMkLst>
        <pc:spChg chg="del">
          <ac:chgData name="ABDALLAH AYMAN ABD EL RAHMAN SOFAN" userId="be2ad297-4c0f-445f-84a5-f2a023b38dd7" providerId="ADAL" clId="{3D2D5A5E-74EA-467F-A1A4-77A2CE7F5F4E}" dt="2024-06-26T21:54:04.341" v="6" actId="478"/>
          <ac:spMkLst>
            <pc:docMk/>
            <pc:sldMk cId="1515717244" sldId="257"/>
            <ac:spMk id="2" creationId="{1F4EF91F-B4E5-62AC-0EA2-9F7A72FDE415}"/>
          </ac:spMkLst>
        </pc:spChg>
        <pc:spChg chg="del">
          <ac:chgData name="ABDALLAH AYMAN ABD EL RAHMAN SOFAN" userId="be2ad297-4c0f-445f-84a5-f2a023b38dd7" providerId="ADAL" clId="{3D2D5A5E-74EA-467F-A1A4-77A2CE7F5F4E}" dt="2024-06-26T21:54:02.359" v="5" actId="478"/>
          <ac:spMkLst>
            <pc:docMk/>
            <pc:sldMk cId="1515717244" sldId="257"/>
            <ac:spMk id="3" creationId="{3E919B61-C085-8F62-A4DB-29D9AE644096}"/>
          </ac:spMkLst>
        </pc:spChg>
        <pc:picChg chg="add">
          <ac:chgData name="ABDALLAH AYMAN ABD EL RAHMAN SOFAN" userId="be2ad297-4c0f-445f-84a5-f2a023b38dd7" providerId="ADAL" clId="{3D2D5A5E-74EA-467F-A1A4-77A2CE7F5F4E}" dt="2024-06-26T21:54:04.818" v="7" actId="22"/>
          <ac:picMkLst>
            <pc:docMk/>
            <pc:sldMk cId="1515717244" sldId="257"/>
            <ac:picMk id="5" creationId="{FB917A70-C76A-7C82-B9E6-86C0F841D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AC9C-7AE6-BDC5-71F3-B751300B9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251CF-21F4-D887-9D74-24D27391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21F1-8CD1-A5C4-D259-A5D89819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BC86-B5D5-CE40-D6B1-E3D3C072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20B4-0958-1453-DCBD-F3E823DE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CB2B-66EC-5A24-B080-43B4F481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15012-6BE2-8FF7-3508-3FEC7A28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DEB7-00A8-520A-8857-69E22C23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6FCB-AAD2-004A-368A-69E90785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3570-A0DB-2EB1-72D7-24F51D5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B4B8B-EC58-66A9-8E49-13CF9FBFF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383C3-2B11-67D6-F8F3-1108719C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6221-D513-9DD0-5E91-17F202EA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2DA7-7980-EBF1-E0FB-C347A315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A35F-97BD-608B-857B-68C24E0B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3915-2277-C533-9E1E-CB330700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E626-A230-E007-E4CA-354A613C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7CBA-DA28-0EDE-AF91-CACBFE4E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E8C6-0D15-6C37-DE69-E60EEB0E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E904-281F-212C-C9DB-B58F5B0F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9A86-86B5-AD99-565E-FF716069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5F54-E2EF-B8F7-72A8-9ACB1D55D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812B-16A7-EB45-F50A-6FA445EF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CDDA-ED0A-FE12-023A-27E5C9AA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73A6-7E3E-CA37-9D01-1904E605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F736-BE46-8490-31F3-E864DBE8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86E8-F293-CEC4-840C-F6307AB8E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F1E0F-8341-E34D-0A09-6E191253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B696-9F22-35CE-24D3-D8B13A63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69EC-0B97-227D-5826-79D0AC92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31DB-748E-0E9F-F02A-EE7A21B3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3873-9277-8909-74AA-82637B9D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FA9-BEE9-AFEC-6A1D-78572C27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8A6E-046A-62A8-1F37-5512A996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ED6F7-AF46-4349-4854-963FD1E5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235F6-797B-84EC-7560-6E684ABA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AFD6D-90D5-4EFF-C4DA-FE2AA07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4E153-2F10-4D80-8619-E4488166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A3313-D5F4-2DB6-E8D6-B0325FE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A0C0-5C90-B082-F9AD-8DA39B4F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1C25F-25CA-6C0A-FA8E-5FA8CBFD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04250-3ACB-949B-A971-C8177A5F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3BA58-4DF9-CBFA-8E3A-6DDBA043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069C6-0111-E7DB-60E3-1FBA73DC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8816F-8F43-7BCF-26BE-16990AE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69BFA-A154-A99F-3786-570926F6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76A3-4A38-A1FE-33FB-B0163EE9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D25D-181A-BAF2-8EF8-88C9EB01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7FBB4-241C-650A-4AD2-B2612816C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7267-CFF0-C9D9-C065-15626409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622B3-27B5-8B41-214D-24B2F4F7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5328-AEE2-3BA9-6E70-B517BC3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0597-DE52-3D4A-1606-BBDD3186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62E17-8F85-7401-8E07-D8E70F4AC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1C2C-1627-A765-84F3-8BC6213D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9855-0BD2-83FA-B01A-EBC36E59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5959-B9D3-F882-F196-031B78E4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953B7-579B-C7AD-BF5F-48D5C986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FA3BD-6094-0323-29A6-66230527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01FD-B67B-9515-DDAD-84DB5C10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1FB3-8390-41E1-B346-A0145F21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0CC95-2F25-47CF-BC16-DECBF2890E3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5974-EE84-61A7-79B1-DFCB532E0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3B4D-DF5E-133F-1770-52EFE1E65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B9FEC-64CD-4005-BF23-81066AEDC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83ABE-E575-91D2-7A9A-430396F3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38"/>
            <a:ext cx="12192000" cy="66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917A70-C76A-7C82-B9E6-86C0F841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82"/>
            <a:ext cx="12192000" cy="6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AYMAN ABD EL RAHMAN SOFAN</dc:creator>
  <cp:lastModifiedBy>ABDALLAH AYMAN ABD EL RAHMAN SOFAN</cp:lastModifiedBy>
  <cp:revision>1</cp:revision>
  <dcterms:created xsi:type="dcterms:W3CDTF">2024-06-26T21:52:41Z</dcterms:created>
  <dcterms:modified xsi:type="dcterms:W3CDTF">2024-06-26T21:54:09Z</dcterms:modified>
</cp:coreProperties>
</file>