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ALLAH AYMAN ABD EL RAHMAN SOFAN" userId="be2ad297-4c0f-445f-84a5-f2a023b38dd7" providerId="ADAL" clId="{EF7161E0-7DFE-48CC-8495-008B430D820A}"/>
    <pc:docChg chg="custSel addSld modSld">
      <pc:chgData name="ABDALLAH AYMAN ABD EL RAHMAN SOFAN" userId="be2ad297-4c0f-445f-84a5-f2a023b38dd7" providerId="ADAL" clId="{EF7161E0-7DFE-48CC-8495-008B430D820A}" dt="2024-06-26T21:43:56.162" v="8" actId="1076"/>
      <pc:docMkLst>
        <pc:docMk/>
      </pc:docMkLst>
      <pc:sldChg chg="addSp delSp modSp new mod setBg">
        <pc:chgData name="ABDALLAH AYMAN ABD EL RAHMAN SOFAN" userId="be2ad297-4c0f-445f-84a5-f2a023b38dd7" providerId="ADAL" clId="{EF7161E0-7DFE-48CC-8495-008B430D820A}" dt="2024-06-26T21:43:56.162" v="8" actId="1076"/>
        <pc:sldMkLst>
          <pc:docMk/>
          <pc:sldMk cId="3144020572" sldId="256"/>
        </pc:sldMkLst>
        <pc:spChg chg="del mod">
          <ac:chgData name="ABDALLAH AYMAN ABD EL RAHMAN SOFAN" userId="be2ad297-4c0f-445f-84a5-f2a023b38dd7" providerId="ADAL" clId="{EF7161E0-7DFE-48CC-8495-008B430D820A}" dt="2024-06-26T21:43:50.756" v="5" actId="478"/>
          <ac:spMkLst>
            <pc:docMk/>
            <pc:sldMk cId="3144020572" sldId="256"/>
            <ac:spMk id="2" creationId="{FC12B3A5-935E-DF32-8867-058C3333880B}"/>
          </ac:spMkLst>
        </pc:spChg>
        <pc:spChg chg="del mod">
          <ac:chgData name="ABDALLAH AYMAN ABD EL RAHMAN SOFAN" userId="be2ad297-4c0f-445f-84a5-f2a023b38dd7" providerId="ADAL" clId="{EF7161E0-7DFE-48CC-8495-008B430D820A}" dt="2024-06-26T21:43:52.960" v="6" actId="478"/>
          <ac:spMkLst>
            <pc:docMk/>
            <pc:sldMk cId="3144020572" sldId="256"/>
            <ac:spMk id="3" creationId="{8E490ABC-A78A-B6E2-2F14-106CFA2188B5}"/>
          </ac:spMkLst>
        </pc:spChg>
        <pc:spChg chg="add">
          <ac:chgData name="ABDALLAH AYMAN ABD EL RAHMAN SOFAN" userId="be2ad297-4c0f-445f-84a5-f2a023b38dd7" providerId="ADAL" clId="{EF7161E0-7DFE-48CC-8495-008B430D820A}" dt="2024-06-26T21:43:46.829" v="4" actId="26606"/>
          <ac:spMkLst>
            <pc:docMk/>
            <pc:sldMk cId="3144020572" sldId="256"/>
            <ac:spMk id="10" creationId="{23D09407-53BC-485E-B4CE-BC5E4FC4B25B}"/>
          </ac:spMkLst>
        </pc:spChg>
        <pc:spChg chg="add">
          <ac:chgData name="ABDALLAH AYMAN ABD EL RAHMAN SOFAN" userId="be2ad297-4c0f-445f-84a5-f2a023b38dd7" providerId="ADAL" clId="{EF7161E0-7DFE-48CC-8495-008B430D820A}" dt="2024-06-26T21:43:46.829" v="4" actId="26606"/>
          <ac:spMkLst>
            <pc:docMk/>
            <pc:sldMk cId="3144020572" sldId="256"/>
            <ac:spMk id="12" creationId="{921DB988-49FC-4608-B0A2-E2F3A4019041}"/>
          </ac:spMkLst>
        </pc:spChg>
        <pc:grpChg chg="add">
          <ac:chgData name="ABDALLAH AYMAN ABD EL RAHMAN SOFAN" userId="be2ad297-4c0f-445f-84a5-f2a023b38dd7" providerId="ADAL" clId="{EF7161E0-7DFE-48CC-8495-008B430D820A}" dt="2024-06-26T21:43:46.829" v="4" actId="26606"/>
          <ac:grpSpMkLst>
            <pc:docMk/>
            <pc:sldMk cId="3144020572" sldId="256"/>
            <ac:grpSpMk id="14" creationId="{E9B930FD-8671-4C4C-ADCF-73AC1D0CD417}"/>
          </ac:grpSpMkLst>
        </pc:grpChg>
        <pc:grpChg chg="add">
          <ac:chgData name="ABDALLAH AYMAN ABD EL RAHMAN SOFAN" userId="be2ad297-4c0f-445f-84a5-f2a023b38dd7" providerId="ADAL" clId="{EF7161E0-7DFE-48CC-8495-008B430D820A}" dt="2024-06-26T21:43:46.829" v="4" actId="26606"/>
          <ac:grpSpMkLst>
            <pc:docMk/>
            <pc:sldMk cId="3144020572" sldId="256"/>
            <ac:grpSpMk id="20" creationId="{383C2651-AE0C-4AE4-8725-E2F9414FE219}"/>
          </ac:grpSpMkLst>
        </pc:grpChg>
        <pc:picChg chg="add mod">
          <ac:chgData name="ABDALLAH AYMAN ABD EL RAHMAN SOFAN" userId="be2ad297-4c0f-445f-84a5-f2a023b38dd7" providerId="ADAL" clId="{EF7161E0-7DFE-48CC-8495-008B430D820A}" dt="2024-06-26T21:43:56.162" v="8" actId="1076"/>
          <ac:picMkLst>
            <pc:docMk/>
            <pc:sldMk cId="3144020572" sldId="256"/>
            <ac:picMk id="5" creationId="{919F1265-7446-A7C2-222B-7536CC9338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45E3-A33D-5FE7-2E3D-A3C95B1B0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1DAB-4115-C13D-B080-411B6CC86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34A3-D8B5-4AEF-FC52-82F2347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FC37-B9E0-A7D6-68E7-F35D2C8E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9EF1-22B1-280D-667A-E2E6196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57F0-2961-0DC6-67A7-7326857D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5BA08-047D-A942-0106-6815AD3DB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60B9-ED8B-7594-60FA-8B078278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8076-FAB8-85ED-14D4-6BC4D727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3BA8-9AE6-535F-CA45-7011DFD6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20144-5251-CC6A-138F-E92818767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8D0A8-ECAC-1ACD-47C6-94614996F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75DA-258E-8248-4422-812D49DE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2E9C-0A68-394D-8554-D2283E62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65BA-6FC3-154C-0677-6729C76A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A856-A6AB-7A46-935B-3B091D22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7A03-F188-7733-AD15-BDE79A04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AAF8-C5FD-27EB-990C-7D9D5B7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DD0D-C50A-DCDB-2BB0-35AE4778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A531-FB55-A3BB-A21E-680393FE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9734-7BE8-FC70-6628-32B12B79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E0D3C-67F2-6D54-E1DC-13E376C6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7C0C-42DB-B54C-227A-C5E88B0A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9650-E5FD-27F4-A978-F1A3744C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76D0-A204-8DE2-BAAD-DDBBAA91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A65-ADEC-101A-C784-30D64AF6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2BE3-FF90-E721-A160-DF33C3C8F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63BBA-45A1-419D-BC19-485CDCC9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3030-D01D-3A83-7FCB-00CCFBDF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8557F-353A-FC43-EF52-5EAE7296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10B9-F86E-6113-37BA-3D38C5B9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DC9-53FB-E7E5-DE4D-EEBFE145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C244-EC7E-19C6-024A-47D0C32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260D-A37C-EC17-6588-9B851BC72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5D95C-601F-7DC5-E7DE-E2EA9909F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E35DA-8405-155A-449D-4C1AA7D4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912DB-25C3-9E90-1006-FAD813C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1FCE4-E463-95B8-5AA1-84075CD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EC4B9-E399-D5DE-A67C-6DB0DCD1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3758-F89F-2148-F940-DD2DC6B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D8D8F-A8E0-4A8E-8435-E8463D79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4729A-AA25-01B7-7F14-669E9A9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CA22A-4676-E20F-B012-5C5D377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F9563-DC67-0E82-3DA6-90EB1719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9B801-3CB3-8B5E-C92D-2252977A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8F2F-6CAE-470F-7BF2-CDC6196A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3554-0C62-9047-A360-808A90B6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1B2C-3170-C38B-9244-3DD0FD0D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E98B-7306-C881-0B78-70574F65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9E2C-D4BD-36FE-56B8-3316FC4E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376C0-CB7F-B6E3-0706-84DA062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CC59C-0C71-29F5-0BF3-961C06BB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BBEF-3F96-51AF-EAAE-187EA85A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B3DA1-E40F-F031-6899-31115BB4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60C1-0B62-E454-1CB8-626120F2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BFF27-C587-8441-54C5-03974BDC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422B3-1CB5-A471-6F93-688FFC1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9807B-D923-C697-7390-7BFC9C9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C5356-F927-B1E7-7BA6-9821932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4E4D-EA7E-8A1C-3EE4-E87602FD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BEE-AFF9-F9DC-1A3C-F4E9A31F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2E2C4-BF34-4AAF-B736-6BFC7A092E3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2B9D-C371-7BDA-4F8A-48D565D55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75F7-304C-BA00-BB9F-7BA228292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EC757-0B0B-4173-9C7E-17388C7E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9F1265-7446-A7C2-222B-7536CC93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1" y="2044577"/>
            <a:ext cx="11233932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0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AYMAN ABD EL RAHMAN SOFAN</dc:creator>
  <cp:lastModifiedBy>ABDALLAH AYMAN ABD EL RAHMAN SOFAN</cp:lastModifiedBy>
  <cp:revision>1</cp:revision>
  <dcterms:created xsi:type="dcterms:W3CDTF">2024-06-26T21:43:33Z</dcterms:created>
  <dcterms:modified xsi:type="dcterms:W3CDTF">2024-06-26T21:44:00Z</dcterms:modified>
</cp:coreProperties>
</file>