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ALLAH AYMAN ABD EL RAHMAN SOFAN" userId="be2ad297-4c0f-445f-84a5-f2a023b38dd7" providerId="ADAL" clId="{E6EB3DA9-D4D5-4409-8553-C26B9DA68264}"/>
    <pc:docChg chg="custSel addSld modSld">
      <pc:chgData name="ABDALLAH AYMAN ABD EL RAHMAN SOFAN" userId="be2ad297-4c0f-445f-84a5-f2a023b38dd7" providerId="ADAL" clId="{E6EB3DA9-D4D5-4409-8553-C26B9DA68264}" dt="2024-06-26T22:23:55.726" v="5" actId="22"/>
      <pc:docMkLst>
        <pc:docMk/>
      </pc:docMkLst>
      <pc:sldChg chg="addSp delSp new mod">
        <pc:chgData name="ABDALLAH AYMAN ABD EL RAHMAN SOFAN" userId="be2ad297-4c0f-445f-84a5-f2a023b38dd7" providerId="ADAL" clId="{E6EB3DA9-D4D5-4409-8553-C26B9DA68264}" dt="2024-06-26T22:22:22.163" v="2" actId="22"/>
        <pc:sldMkLst>
          <pc:docMk/>
          <pc:sldMk cId="3237551866" sldId="256"/>
        </pc:sldMkLst>
        <pc:spChg chg="del">
          <ac:chgData name="ABDALLAH AYMAN ABD EL RAHMAN SOFAN" userId="be2ad297-4c0f-445f-84a5-f2a023b38dd7" providerId="ADAL" clId="{E6EB3DA9-D4D5-4409-8553-C26B9DA68264}" dt="2024-06-26T22:22:21.731" v="1" actId="478"/>
          <ac:spMkLst>
            <pc:docMk/>
            <pc:sldMk cId="3237551866" sldId="256"/>
            <ac:spMk id="2" creationId="{9659F5E2-D26D-B1F3-748F-DE0D3441F6D9}"/>
          </ac:spMkLst>
        </pc:spChg>
        <pc:spChg chg="del">
          <ac:chgData name="ABDALLAH AYMAN ABD EL RAHMAN SOFAN" userId="be2ad297-4c0f-445f-84a5-f2a023b38dd7" providerId="ADAL" clId="{E6EB3DA9-D4D5-4409-8553-C26B9DA68264}" dt="2024-06-26T22:22:21.731" v="1" actId="478"/>
          <ac:spMkLst>
            <pc:docMk/>
            <pc:sldMk cId="3237551866" sldId="256"/>
            <ac:spMk id="3" creationId="{BA4BE945-EAD4-2FBE-AF0D-49C28E8A2B40}"/>
          </ac:spMkLst>
        </pc:spChg>
        <pc:picChg chg="add">
          <ac:chgData name="ABDALLAH AYMAN ABD EL RAHMAN SOFAN" userId="be2ad297-4c0f-445f-84a5-f2a023b38dd7" providerId="ADAL" clId="{E6EB3DA9-D4D5-4409-8553-C26B9DA68264}" dt="2024-06-26T22:22:22.163" v="2" actId="22"/>
          <ac:picMkLst>
            <pc:docMk/>
            <pc:sldMk cId="3237551866" sldId="256"/>
            <ac:picMk id="5" creationId="{AA8BF67F-03E2-0305-CB78-1506A8863767}"/>
          </ac:picMkLst>
        </pc:picChg>
      </pc:sldChg>
      <pc:sldChg chg="addSp delSp new mod">
        <pc:chgData name="ABDALLAH AYMAN ABD EL RAHMAN SOFAN" userId="be2ad297-4c0f-445f-84a5-f2a023b38dd7" providerId="ADAL" clId="{E6EB3DA9-D4D5-4409-8553-C26B9DA68264}" dt="2024-06-26T22:23:55.726" v="5" actId="22"/>
        <pc:sldMkLst>
          <pc:docMk/>
          <pc:sldMk cId="1554020188" sldId="257"/>
        </pc:sldMkLst>
        <pc:spChg chg="del">
          <ac:chgData name="ABDALLAH AYMAN ABD EL RAHMAN SOFAN" userId="be2ad297-4c0f-445f-84a5-f2a023b38dd7" providerId="ADAL" clId="{E6EB3DA9-D4D5-4409-8553-C26B9DA68264}" dt="2024-06-26T22:23:55.072" v="4" actId="478"/>
          <ac:spMkLst>
            <pc:docMk/>
            <pc:sldMk cId="1554020188" sldId="257"/>
            <ac:spMk id="2" creationId="{B95A307D-0D31-0AD9-695F-EC9AD972E4D0}"/>
          </ac:spMkLst>
        </pc:spChg>
        <pc:spChg chg="del">
          <ac:chgData name="ABDALLAH AYMAN ABD EL RAHMAN SOFAN" userId="be2ad297-4c0f-445f-84a5-f2a023b38dd7" providerId="ADAL" clId="{E6EB3DA9-D4D5-4409-8553-C26B9DA68264}" dt="2024-06-26T22:23:55.072" v="4" actId="478"/>
          <ac:spMkLst>
            <pc:docMk/>
            <pc:sldMk cId="1554020188" sldId="257"/>
            <ac:spMk id="3" creationId="{B203B560-C1CE-353C-A2A5-A4A2141100DB}"/>
          </ac:spMkLst>
        </pc:spChg>
        <pc:picChg chg="add">
          <ac:chgData name="ABDALLAH AYMAN ABD EL RAHMAN SOFAN" userId="be2ad297-4c0f-445f-84a5-f2a023b38dd7" providerId="ADAL" clId="{E6EB3DA9-D4D5-4409-8553-C26B9DA68264}" dt="2024-06-26T22:23:55.726" v="5" actId="22"/>
          <ac:picMkLst>
            <pc:docMk/>
            <pc:sldMk cId="1554020188" sldId="257"/>
            <ac:picMk id="5" creationId="{2DF4C824-575B-DE83-469D-FD0AE859EB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842F-5E83-E254-3675-8F7A0E3C2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5615C-0594-74A6-6DC1-1E9094919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E7FCB-2CF6-D917-D37C-DDDDF937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D09B-243C-4CBE-8237-3100A586707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36BE1-51DD-79B1-D23F-3A9EDCCB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D7DF-3F85-F388-C21C-0E8565DF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32F9-E152-4B52-800D-CD826E286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2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445B-5C98-5BE0-243D-5D1ABD245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D58AF-603C-83AC-175D-C97676E27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0BCFB-542D-9CD5-C5F9-9A065A92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D09B-243C-4CBE-8237-3100A586707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7E35D-8C53-04CD-4D51-3A7F83EC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0EA2-6A60-B79B-D1CB-931F7832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32F9-E152-4B52-800D-CD826E286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5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30773-E270-699A-C2DE-A4F27A9F9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7F343-8ED9-CDA7-66AB-DC1AE5675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E3A6D-3A6B-F278-ACB1-64E8E0BD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D09B-243C-4CBE-8237-3100A586707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2335F-A344-154C-6577-B52622C9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08AE-48B6-5AEB-C723-A9CEDC20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32F9-E152-4B52-800D-CD826E286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6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5410-467C-A7D7-7430-FE5DB8BA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5843-D778-E0A3-3A9C-C96BB924A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286EA-068B-170D-C4C8-47079A41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D09B-243C-4CBE-8237-3100A586707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ED17D-6702-A769-5DAE-9E384A31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531C9-DDE0-F8D7-EBF3-DB35C354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32F9-E152-4B52-800D-CD826E286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4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9840-F3A3-588D-661B-F4720733F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EE84-A670-619B-C7F3-D64EAA429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E74AE-8424-F40F-6759-A7DDA688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D09B-243C-4CBE-8237-3100A586707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3639B-0169-CCA3-35F1-C947ABAB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D70B9-672D-3EBA-168B-BF85E001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32F9-E152-4B52-800D-CD826E286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B168-B349-46DE-2CAE-C90038EB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A4D9C-95B6-1A2F-23C9-3330BF084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777CB-96C8-FFFE-8FBF-00282A83A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D4541-7EF7-7288-D150-D0376103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D09B-243C-4CBE-8237-3100A586707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757CA-3028-3573-879E-FCB70723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8B9E6-EAAB-C77C-9DC5-4E46C2C6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32F9-E152-4B52-800D-CD826E286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6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5C75-5532-39D7-DC55-2B1917E0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04B41-BEBF-DD98-BBC8-B39DD4084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883B5-99C3-BA8F-2E30-5CA987225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FCEE6-EAD4-5F07-B1B6-CF20A6E0B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89869-EB53-ED24-B671-F0855467C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F3E49-2D71-017A-1ACF-1B97FEFF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D09B-243C-4CBE-8237-3100A586707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9EDF9-3E2D-6221-C25D-EDEB5C4F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8E686-2032-3C9A-48CF-190DEF8B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32F9-E152-4B52-800D-CD826E286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5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2A24-DD2D-D5A0-CFD4-271F8912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32B70-080F-66E0-CA4F-217CDC4A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D09B-243C-4CBE-8237-3100A586707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AB06F-00D5-A7AF-54E5-F5D7D0A2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0FB1B-9515-9975-1F6F-DBEC5DA6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32F9-E152-4B52-800D-CD826E286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7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31784-5605-1F61-9CF3-4BE9A1A0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D09B-243C-4CBE-8237-3100A586707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EB08C-99A5-B442-83F7-C5273777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A119E-4115-0778-74AB-E9090267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32F9-E152-4B52-800D-CD826E286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2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8DA2-9D17-FB8D-66F3-FC0DAEAF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9B2B-236B-A3E2-92C2-991271810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10476-4D08-F6AD-86B8-5A761F16C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6CC9D-3EC3-44E8-C7C7-722D124A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D09B-243C-4CBE-8237-3100A586707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656C3-4E86-7CED-9B72-2FB48028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E6A38-7C04-0CA3-7613-7472262F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32F9-E152-4B52-800D-CD826E286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0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CAA7-108C-DC4B-FD36-BD083ED7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3B054-0B63-055F-4FFA-65A56ABFD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597D7-7A34-8766-7DF1-BC17BE669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89ACD-7939-6B71-F94B-F687C3BF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D09B-243C-4CBE-8237-3100A586707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23B47-4B90-6EF2-9C95-04D9251C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86937-7576-E3BB-BB4B-AEE2E488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32F9-E152-4B52-800D-CD826E286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542A4-047D-56FC-DA4F-C2E195E0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DFC43-C22A-4038-39FD-69A139C25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ED74A-10F3-43DC-E03C-E28908978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52D09B-243C-4CBE-8237-3100A586707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9B25-E80D-12FE-15F8-4E5BA0A28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A9C5-CE45-7436-4C0B-9E7C709D1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2532F9-E152-4B52-800D-CD826E286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0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8BF67F-03E2-0305-CB78-1506A886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931"/>
            <a:ext cx="12192000" cy="639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5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F4C824-575B-DE83-469D-FD0AE859E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664"/>
            <a:ext cx="12192000" cy="603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2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ABDALLAH AYMAN ABD EL RAHMAN SOFAN</dc:creator>
  <cp:lastModifiedBy>ABDALLAH AYMAN ABD EL RAHMAN SOFAN</cp:lastModifiedBy>
  <cp:revision>1</cp:revision>
  <dcterms:created xsi:type="dcterms:W3CDTF">2024-06-26T22:22:18Z</dcterms:created>
  <dcterms:modified xsi:type="dcterms:W3CDTF">2024-06-26T22:23:56Z</dcterms:modified>
</cp:coreProperties>
</file>