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LAH AYMAN ABD EL RAHMAN SOFAN" userId="be2ad297-4c0f-445f-84a5-f2a023b38dd7" providerId="ADAL" clId="{D82EFDA9-DBA7-4369-9374-6C5FBB6FFD03}"/>
    <pc:docChg chg="custSel addSld modSld">
      <pc:chgData name="ABDALLAH AYMAN ABD EL RAHMAN SOFAN" userId="be2ad297-4c0f-445f-84a5-f2a023b38dd7" providerId="ADAL" clId="{D82EFDA9-DBA7-4369-9374-6C5FBB6FFD03}" dt="2024-06-26T21:55:54.324" v="2" actId="22"/>
      <pc:docMkLst>
        <pc:docMk/>
      </pc:docMkLst>
      <pc:sldChg chg="addSp delSp new mod">
        <pc:chgData name="ABDALLAH AYMAN ABD EL RAHMAN SOFAN" userId="be2ad297-4c0f-445f-84a5-f2a023b38dd7" providerId="ADAL" clId="{D82EFDA9-DBA7-4369-9374-6C5FBB6FFD03}" dt="2024-06-26T21:55:54.324" v="2" actId="22"/>
        <pc:sldMkLst>
          <pc:docMk/>
          <pc:sldMk cId="2567212504" sldId="256"/>
        </pc:sldMkLst>
        <pc:spChg chg="del">
          <ac:chgData name="ABDALLAH AYMAN ABD EL RAHMAN SOFAN" userId="be2ad297-4c0f-445f-84a5-f2a023b38dd7" providerId="ADAL" clId="{D82EFDA9-DBA7-4369-9374-6C5FBB6FFD03}" dt="2024-06-26T21:55:53.963" v="1" actId="478"/>
          <ac:spMkLst>
            <pc:docMk/>
            <pc:sldMk cId="2567212504" sldId="256"/>
            <ac:spMk id="2" creationId="{826D43AD-01C8-5C52-ED18-62F5C9380CA9}"/>
          </ac:spMkLst>
        </pc:spChg>
        <pc:spChg chg="del">
          <ac:chgData name="ABDALLAH AYMAN ABD EL RAHMAN SOFAN" userId="be2ad297-4c0f-445f-84a5-f2a023b38dd7" providerId="ADAL" clId="{D82EFDA9-DBA7-4369-9374-6C5FBB6FFD03}" dt="2024-06-26T21:55:53.963" v="1" actId="478"/>
          <ac:spMkLst>
            <pc:docMk/>
            <pc:sldMk cId="2567212504" sldId="256"/>
            <ac:spMk id="3" creationId="{1DCBB091-8F42-FFDF-0A14-C508D06ADA0E}"/>
          </ac:spMkLst>
        </pc:spChg>
        <pc:picChg chg="add">
          <ac:chgData name="ABDALLAH AYMAN ABD EL RAHMAN SOFAN" userId="be2ad297-4c0f-445f-84a5-f2a023b38dd7" providerId="ADAL" clId="{D82EFDA9-DBA7-4369-9374-6C5FBB6FFD03}" dt="2024-06-26T21:55:54.324" v="2" actId="22"/>
          <ac:picMkLst>
            <pc:docMk/>
            <pc:sldMk cId="2567212504" sldId="256"/>
            <ac:picMk id="5" creationId="{EB3953DF-4BB9-1740-CFB1-78BE6739A0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C952-0799-7691-B942-14CE4387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C644-F521-429C-EA26-0EA475C3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CC0D-B83C-B402-1786-8A415005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8044-D6FD-37B4-6343-1CCB787F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77AB-BC79-F314-ACC8-84F6D9C3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DD38-7B27-5C70-19CE-8F7D8421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220D-B9BA-F4A5-2A42-2782D4D68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EBD3-D40D-E416-D015-20232E1C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F4B2-14D6-FA4D-3E21-D33216B3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EF70-A9DC-377C-E024-6785DA23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8B0C-A81B-3B1D-0E54-C67C6C72C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375E-5906-3969-EE0F-56C0059D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8C9A-7394-0E79-C431-AF2FFD6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12B1-BD08-6C14-9305-8F92CBA8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5CD8-538C-A9D9-3F81-8BF8BEC6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FFC8-B4CA-04B5-7667-CED7F1DA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86D5-E08C-45A3-946D-13F6BD9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77C-DA54-9B95-F1FB-B5EA6654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7033-53EC-B812-7FA1-8C8C848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CE78-5564-349F-B407-D05AC1B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E1D3-C3FD-DA2F-B9C0-43F0277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9D801-02E6-7173-28C2-1CF72A43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4424-FAD7-FBFB-D82D-9F4B40F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100E-4848-5B0B-38E4-CBE4F3D2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C1AD-6E5F-9827-6979-C6000320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13B7-4AFE-2060-21AD-1EB7AFE4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4C51-6473-0952-320A-52CC12AC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B32DB-D44B-3232-6441-B5C5586F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05CE-28DB-DC76-B1CE-806A78B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310C3-C8C4-00DF-03B5-5A2AE14E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522E0-B73A-CA42-0F84-3C57F80A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FF5-D305-A826-5556-A2CB6AB9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1112-646A-D05D-BD60-8D81007D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848EA-EEEE-3FFB-6A9D-508EEC13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38FA4-D93D-9134-E272-6CFE481D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FDA12-4BB3-3D0E-13C1-0AD461FB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80A9D-4701-E890-D4CC-EAD6EBD5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DABA-CFB0-64E6-269F-F2319459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3AACB-781D-94C4-490F-E4D379D9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085B-0D53-1A87-6050-57A6C728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B9F18-09E1-978E-A821-B2602805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523CC-9D86-EF93-BF6E-5F58080E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616CE-C5FC-C9AA-F947-690A4BBC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83F01-A7D7-B771-78F6-CACCEAA5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A9F0A-DDCA-8321-3154-9760A86E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1CD98-E1D9-04AC-77E6-C1360DE1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0251-A466-E252-694D-9215FAC6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F900-0274-17FC-FC7C-1D9EFEDF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E4EC0-25C6-E72D-3A5C-B7B15CD1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0E2B6-F7E8-1E8D-2C83-04D8DF48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1CD3-3595-CFFA-13E2-C21460E0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72C0-5150-8933-1BB9-395B6716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04F0-99EF-F1FE-1F08-C81FBE67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B4AF0-DF6C-771D-E750-8E6BBED5A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787B-F500-1B22-F6E3-D3FA77F4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1C80-EF22-984C-7F91-E1C13427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5DED-911F-AC64-BCB2-69E64111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7E68-E077-6843-0291-5FB4852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7A235-2463-4945-A5A7-27FB0607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6DA4-B1E9-7B8B-7EAF-D3AF503B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87CC-BE44-CAAD-8F86-60AE7C11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95067-AE39-42BA-A60C-D989C408F7D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628C-0DFF-1AC0-1ED0-9D042F13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6FC4-2364-47BE-A5AA-3F42EB34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2B86B-0BEE-48CC-89C4-2F2D0BBEE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953DF-4BB9-1740-CFB1-78BE673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318"/>
            <a:ext cx="12192000" cy="61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AYMAN ABD EL RAHMAN SOFAN</dc:creator>
  <cp:lastModifiedBy>ABDALLAH AYMAN ABD EL RAHMAN SOFAN</cp:lastModifiedBy>
  <cp:revision>1</cp:revision>
  <dcterms:created xsi:type="dcterms:W3CDTF">2024-06-26T21:55:50Z</dcterms:created>
  <dcterms:modified xsi:type="dcterms:W3CDTF">2024-06-26T21:55:58Z</dcterms:modified>
</cp:coreProperties>
</file>