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AC0919-0B02-4F78-8954-A34D706D19F3}">
          <p14:sldIdLst>
            <p14:sldId id="256"/>
          </p14:sldIdLst>
        </p14:section>
        <p14:section name="Untitled Section" id="{7C5D4259-E6C6-47E7-9FF3-82749DE444BB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>
                <a:solidFill>
                  <a:schemeClr val="tx1">
                    <a:lumMod val="85000"/>
                  </a:schemeClr>
                </a:solidFill>
              </a:rPr>
              <a:t>ASTRONOVA</a:t>
            </a:r>
            <a:endParaRPr lang="en-US" sz="96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71719" y="2899719"/>
            <a:ext cx="3566986" cy="993304"/>
          </a:xfrm>
        </p:spPr>
        <p:txBody>
          <a:bodyPr>
            <a:noAutofit/>
          </a:bodyPr>
          <a:lstStyle/>
          <a:p>
            <a:r>
              <a:rPr lang="en-US" sz="6600" dirty="0" smtClean="0"/>
              <a:t>WEBSITE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8998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>
                <a:latin typeface="' RonySiswadi Architect 6" pitchFamily="2" charset="0"/>
              </a:rPr>
              <a:t>EXOPLANETS</a:t>
            </a:r>
            <a:endParaRPr lang="en-US" sz="9600" dirty="0">
              <a:latin typeface="' RonySiswadi Architect 6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517046" y="1994243"/>
            <a:ext cx="1031336" cy="5776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YES !</a:t>
            </a:r>
          </a:p>
          <a:p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141412" y="2620778"/>
            <a:ext cx="8296275" cy="583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do you think you know about exoplanets or space  ?</a:t>
            </a:r>
          </a:p>
          <a:p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141413" y="2031374"/>
            <a:ext cx="8296275" cy="540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Did you now anything about Exoplanets ?</a:t>
            </a: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8959353" y="2571845"/>
            <a:ext cx="2276773" cy="5776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500" dirty="0" smtClean="0"/>
              <a:t>Any thing </a:t>
            </a:r>
            <a:r>
              <a:rPr lang="en-US" dirty="0" smtClean="0"/>
              <a:t>!</a:t>
            </a:r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333155" y="3250103"/>
            <a:ext cx="2910431" cy="31980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75586" y="2345709"/>
            <a:ext cx="2654591" cy="498306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2059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47127" y="612396"/>
            <a:ext cx="9906001" cy="669494"/>
          </a:xfrm>
        </p:spPr>
        <p:txBody>
          <a:bodyPr>
            <a:normAutofit/>
          </a:bodyPr>
          <a:lstStyle/>
          <a:p>
            <a:r>
              <a:rPr lang="en-US" dirty="0" smtClean="0"/>
              <a:t>WHAT A PROPLEM !!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49290" y="2892620"/>
            <a:ext cx="9904505" cy="639145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The information available is often complex or not intended for the general public</a:t>
            </a:r>
            <a:endParaRPr lang="en-US" sz="2400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849289" y="1548756"/>
            <a:ext cx="9904505" cy="6391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Why don’t people know much about exoplanets ?</a:t>
            </a:r>
            <a:endParaRPr lang="en-US" sz="2400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49291" y="4437776"/>
            <a:ext cx="9904505" cy="6391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The lack of educational platform that offer simple and understand </a:t>
            </a:r>
            <a:r>
              <a:rPr lang="en-US" sz="2400" dirty="0" err="1" smtClean="0"/>
              <a:t>contant</a:t>
            </a:r>
            <a:r>
              <a:rPr lang="en-US" sz="2400" dirty="0" smtClean="0"/>
              <a:t> for everyone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394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962" y="285226"/>
            <a:ext cx="9906001" cy="661105"/>
          </a:xfrm>
        </p:spPr>
        <p:txBody>
          <a:bodyPr/>
          <a:lstStyle/>
          <a:p>
            <a:r>
              <a:rPr lang="en-US" dirty="0" smtClean="0"/>
              <a:t>SO …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74458" y="946331"/>
            <a:ext cx="9904505" cy="1369031"/>
          </a:xfrm>
        </p:spPr>
        <p:txBody>
          <a:bodyPr>
            <a:noAutofit/>
          </a:bodyPr>
          <a:lstStyle/>
          <a:p>
            <a:r>
              <a:rPr lang="en-US" sz="2000" dirty="0"/>
              <a:t>To address the lack of knowledge about exoplanets, we present a comprehensive and interactive website designed to simplify astronomical information. It offers a rich database of exoplanets, along with interactive features and educational resources, making space exploration accessible to everyone.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78" y="2592198"/>
            <a:ext cx="10058400" cy="378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5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02" y="700216"/>
            <a:ext cx="9906001" cy="634049"/>
          </a:xfrm>
        </p:spPr>
        <p:txBody>
          <a:bodyPr/>
          <a:lstStyle/>
          <a:p>
            <a:r>
              <a:rPr lang="en-US" dirty="0" smtClean="0"/>
              <a:t>What a features 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097598" y="3925330"/>
            <a:ext cx="9904505" cy="234450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Exoplanets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 information about </a:t>
            </a:r>
            <a:r>
              <a:rPr lang="en-US" dirty="0" smtClean="0"/>
              <a:t>exoplanets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most significant exoplanets </a:t>
            </a:r>
            <a:r>
              <a:rPr lang="en-US" dirty="0" smtClean="0"/>
              <a:t>discovered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long </a:t>
            </a:r>
            <a:r>
              <a:rPr lang="en-US" dirty="0"/>
              <a:t>with images of their appearances and the phenomena occurring on them.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097598" y="1580822"/>
            <a:ext cx="9904505" cy="23445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offer key features such as general information on four main topics: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Solar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Exoplanets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Black holes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Space explorers and their missions, highlighting their discoveries of phenomena and other planets.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4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799" y="741406"/>
            <a:ext cx="9906001" cy="609335"/>
          </a:xfrm>
        </p:spPr>
        <p:txBody>
          <a:bodyPr/>
          <a:lstStyle/>
          <a:p>
            <a:r>
              <a:rPr lang="en-US" dirty="0" smtClean="0"/>
              <a:t>And not only that 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41364" y="1853514"/>
            <a:ext cx="9904505" cy="3944785"/>
          </a:xfrm>
        </p:spPr>
        <p:txBody>
          <a:bodyPr/>
          <a:lstStyle/>
          <a:p>
            <a:r>
              <a:rPr lang="en-US" sz="2800" dirty="0"/>
              <a:t>We also offer additional </a:t>
            </a:r>
            <a:r>
              <a:rPr lang="en-US" sz="2800" dirty="0" smtClean="0"/>
              <a:t>features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including a page to test your knowledge about </a:t>
            </a:r>
            <a:r>
              <a:rPr lang="en-US" sz="2400" dirty="0" smtClean="0"/>
              <a:t>space,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as </a:t>
            </a:r>
            <a:r>
              <a:rPr lang="en-US" sz="2400" dirty="0"/>
              <a:t>well as the ability to view key space missions, rockets, and spacecraft.</a:t>
            </a:r>
          </a:p>
        </p:txBody>
      </p:sp>
    </p:spTree>
    <p:extLst>
      <p:ext uri="{BB962C8B-B14F-4D97-AF65-F5344CB8AC3E}">
        <p14:creationId xmlns:p14="http://schemas.microsoft.com/office/powerpoint/2010/main" val="256405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13" y="675502"/>
            <a:ext cx="9906001" cy="592860"/>
          </a:xfrm>
        </p:spPr>
        <p:txBody>
          <a:bodyPr/>
          <a:lstStyle/>
          <a:p>
            <a:r>
              <a:rPr lang="en-US" dirty="0" smtClean="0"/>
              <a:t>Future updates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904009" y="1626131"/>
            <a:ext cx="9904505" cy="241041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Further development of the 3D simulation feature will enhance user interaction, allowing for immersive exploration of exoplanets and celestial phenomena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are introducing the idea of augmented reality (AR) for a live view of space and planets, providing users with an immersive experience to explore the universe in real-time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Additionally, we will increase the amount of information and educational videos, along with the idea of offering rewards for users who achieve high scores in quizzes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21" y="3925587"/>
            <a:ext cx="4752762" cy="26217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8636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276</TotalTime>
  <Words>308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' RonySiswadi Architect 6</vt:lpstr>
      <vt:lpstr>Arial</vt:lpstr>
      <vt:lpstr>Trebuchet MS</vt:lpstr>
      <vt:lpstr>Tw Cen MT</vt:lpstr>
      <vt:lpstr>Circuit</vt:lpstr>
      <vt:lpstr>ASTRONOVA</vt:lpstr>
      <vt:lpstr>EXOPLANETS</vt:lpstr>
      <vt:lpstr>WHAT A PROPLEM !!</vt:lpstr>
      <vt:lpstr>SO … </vt:lpstr>
      <vt:lpstr>What a features ?</vt:lpstr>
      <vt:lpstr>And not only that …</vt:lpstr>
      <vt:lpstr>Future updates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</dc:creator>
  <cp:lastModifiedBy>YOUNES</cp:lastModifiedBy>
  <cp:revision>13</cp:revision>
  <dcterms:created xsi:type="dcterms:W3CDTF">2024-10-02T07:46:42Z</dcterms:created>
  <dcterms:modified xsi:type="dcterms:W3CDTF">2024-10-02T12:23:22Z</dcterms:modified>
</cp:coreProperties>
</file>