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Open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iQI3cPQPprMQBhCN69XujfWQ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OpenSa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4.jp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14.jpg"/><Relationship Id="rId7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13.jpg"/><Relationship Id="rId8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7293116" y="447580"/>
            <a:ext cx="397367" cy="147050"/>
            <a:chOff x="0" y="-38100"/>
            <a:chExt cx="128243" cy="47458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7293116" y="539683"/>
            <a:ext cx="397367" cy="147050"/>
            <a:chOff x="0" y="-38100"/>
            <a:chExt cx="128243" cy="47458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294878" cy="1555103"/>
            </a:xfrm>
            <a:custGeom>
              <a:rect b="b" l="l" r="r" t="t"/>
              <a:pathLst>
                <a:path extrusionOk="0"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11258775" y="1651066"/>
            <a:ext cx="3530079" cy="6983157"/>
            <a:chOff x="0" y="0"/>
            <a:chExt cx="2620010" cy="5182870"/>
          </a:xfrm>
        </p:grpSpPr>
        <p:sp>
          <p:nvSpPr>
            <p:cNvPr id="94" name="Google Shape;94;p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13964075" y="3437278"/>
            <a:ext cx="2627347" cy="5197383"/>
            <a:chOff x="0" y="0"/>
            <a:chExt cx="2620010" cy="5182870"/>
          </a:xfrm>
        </p:grpSpPr>
        <p:sp>
          <p:nvSpPr>
            <p:cNvPr id="104" name="Google Shape;104;p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9750163" y="4298741"/>
            <a:ext cx="2191972" cy="4336130"/>
            <a:chOff x="0" y="0"/>
            <a:chExt cx="2620010" cy="5182870"/>
          </a:xfrm>
        </p:grpSpPr>
        <p:sp>
          <p:nvSpPr>
            <p:cNvPr id="114" name="Google Shape;114;p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"/>
          <p:cNvSpPr/>
          <p:nvPr/>
        </p:nvSpPr>
        <p:spPr>
          <a:xfrm>
            <a:off x="64872" y="64872"/>
            <a:ext cx="1927657" cy="1927657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249" r="-2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1823800" y="1699057"/>
            <a:ext cx="7172430" cy="2636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79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1823800" y="3118177"/>
            <a:ext cx="6364407" cy="2681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794" u="none" cap="none" strike="noStrike">
                <a:solidFill>
                  <a:srgbClr val="FF00E6"/>
                </a:solidFill>
                <a:latin typeface="Poppins"/>
                <a:ea typeface="Poppins"/>
                <a:cs typeface="Poppins"/>
                <a:sym typeface="Poppins"/>
              </a:rPr>
              <a:t>Link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5410015" y="6806363"/>
            <a:ext cx="9525" cy="122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51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823800" y="5922608"/>
            <a:ext cx="7779841" cy="3534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Members:</a:t>
            </a:r>
            <a:endParaRPr/>
          </a:p>
          <a:p>
            <a:pPr indent="-431800" lvl="1" marL="8636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Abdallah Amin Ibrahim</a:t>
            </a:r>
            <a:endParaRPr/>
          </a:p>
          <a:p>
            <a:pPr indent="-431800" lvl="1" marL="8636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Kerollos Nageh Gabrah</a:t>
            </a:r>
            <a:endParaRPr/>
          </a:p>
          <a:p>
            <a:pPr indent="-431800" lvl="1" marL="8636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Sofian Moaz Abd Elmohsen</a:t>
            </a:r>
            <a:endParaRPr/>
          </a:p>
          <a:p>
            <a:pPr indent="-431800" lvl="1" marL="8636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Kerollos Gamel Samwel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"/>
          <p:cNvGrpSpPr/>
          <p:nvPr/>
        </p:nvGrpSpPr>
        <p:grpSpPr>
          <a:xfrm>
            <a:off x="17293116" y="447580"/>
            <a:ext cx="397367" cy="147050"/>
            <a:chOff x="0" y="-38100"/>
            <a:chExt cx="128243" cy="47458"/>
          </a:xfrm>
        </p:grpSpPr>
        <p:sp>
          <p:nvSpPr>
            <p:cNvPr id="137" name="Google Shape;137;p2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8" name="Google Shape;138;p2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17293116" y="539683"/>
            <a:ext cx="397367" cy="147050"/>
            <a:chOff x="0" y="-38100"/>
            <a:chExt cx="128243" cy="47458"/>
          </a:xfrm>
        </p:grpSpPr>
        <p:sp>
          <p:nvSpPr>
            <p:cNvPr id="140" name="Google Shape;140;p2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41" name="Google Shape;141;p2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0" y="-144661"/>
            <a:ext cx="4294540" cy="10431661"/>
            <a:chOff x="0" y="-38100"/>
            <a:chExt cx="1131072" cy="2747433"/>
          </a:xfrm>
        </p:grpSpPr>
        <p:sp>
          <p:nvSpPr>
            <p:cNvPr id="143" name="Google Shape;143;p2"/>
            <p:cNvSpPr/>
            <p:nvPr/>
          </p:nvSpPr>
          <p:spPr>
            <a:xfrm>
              <a:off x="0" y="0"/>
              <a:ext cx="1131072" cy="2709333"/>
            </a:xfrm>
            <a:custGeom>
              <a:rect b="b" l="l" r="r" t="t"/>
              <a:pathLst>
                <a:path extrusionOk="0" h="2709333" w="1131072">
                  <a:moveTo>
                    <a:pt x="0" y="0"/>
                  </a:moveTo>
                  <a:lnTo>
                    <a:pt x="1131072" y="0"/>
                  </a:lnTo>
                  <a:lnTo>
                    <a:pt x="113107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44" name="Google Shape;144;p2"/>
            <p:cNvSpPr txBox="1"/>
            <p:nvPr/>
          </p:nvSpPr>
          <p:spPr>
            <a:xfrm>
              <a:off x="0" y="-38100"/>
              <a:ext cx="1131072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146" name="Google Shape;146;p2"/>
            <p:cNvSpPr/>
            <p:nvPr/>
          </p:nvSpPr>
          <p:spPr>
            <a:xfrm>
              <a:off x="0" y="0"/>
              <a:ext cx="294878" cy="1555103"/>
            </a:xfrm>
            <a:custGeom>
              <a:rect b="b" l="l" r="r" t="t"/>
              <a:pathLst>
                <a:path extrusionOk="0"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1992528" y="715644"/>
            <a:ext cx="4585443" cy="9070864"/>
            <a:chOff x="0" y="0"/>
            <a:chExt cx="2620010" cy="5182870"/>
          </a:xfrm>
        </p:grpSpPr>
        <p:sp>
          <p:nvSpPr>
            <p:cNvPr id="149" name="Google Shape;149;p2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9629907" y="3462467"/>
            <a:ext cx="1042538" cy="192288"/>
            <a:chOff x="0" y="-38100"/>
            <a:chExt cx="274578" cy="50643"/>
          </a:xfrm>
        </p:grpSpPr>
        <p:sp>
          <p:nvSpPr>
            <p:cNvPr id="159" name="Google Shape;159;p2"/>
            <p:cNvSpPr/>
            <p:nvPr/>
          </p:nvSpPr>
          <p:spPr>
            <a:xfrm>
              <a:off x="0" y="0"/>
              <a:ext cx="274578" cy="12543"/>
            </a:xfrm>
            <a:custGeom>
              <a:rect b="b" l="l" r="r" t="t"/>
              <a:pathLst>
                <a:path extrusionOk="0"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"/>
          <p:cNvSpPr/>
          <p:nvPr/>
        </p:nvSpPr>
        <p:spPr>
          <a:xfrm>
            <a:off x="64872" y="64872"/>
            <a:ext cx="1927657" cy="1927657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" r="-2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9629907" y="1954428"/>
            <a:ext cx="4982921" cy="1408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6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Welcome To Our Application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9526566" y="4301247"/>
            <a:ext cx="6903507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Let’s introduce you to our application!</a:t>
            </a:r>
            <a:endParaRPr/>
          </a:p>
          <a:p>
            <a:pPr indent="0" lvl="0" marL="0" marR="0" rtl="0" algn="l">
              <a:lnSpc>
                <a:spcPct val="123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99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App is</a:t>
            </a:r>
            <a:r>
              <a:rPr b="1" i="0" lang="en-US" sz="22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b="0" i="0" lang="en-US" sz="22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esigned to assist you in your toughest moments, our app is here when you need it the most. Whether your car breaks down on the road, you require a technician to fix an appliance in your home, or you're looking for a driver to take you anywhere, we’ve got you covered—all in one place for your convenience and peace of mind. </a:t>
            </a:r>
            <a:endParaRPr/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9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Dive in and discover all that we have to offer!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17293116" y="447580"/>
            <a:ext cx="397367" cy="147050"/>
            <a:chOff x="0" y="-38100"/>
            <a:chExt cx="128243" cy="47458"/>
          </a:xfrm>
        </p:grpSpPr>
        <p:sp>
          <p:nvSpPr>
            <p:cNvPr id="173" name="Google Shape;173;p3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74" name="Google Shape;174;p3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17293116" y="539683"/>
            <a:ext cx="397367" cy="147050"/>
            <a:chOff x="0" y="-38100"/>
            <a:chExt cx="128243" cy="47458"/>
          </a:xfrm>
        </p:grpSpPr>
        <p:sp>
          <p:nvSpPr>
            <p:cNvPr id="176" name="Google Shape;176;p3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77" name="Google Shape;177;p3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179" name="Google Shape;179;p3"/>
            <p:cNvSpPr/>
            <p:nvPr/>
          </p:nvSpPr>
          <p:spPr>
            <a:xfrm>
              <a:off x="0" y="0"/>
              <a:ext cx="294878" cy="1555103"/>
            </a:xfrm>
            <a:custGeom>
              <a:rect b="b" l="l" r="r" t="t"/>
              <a:pathLst>
                <a:path extrusionOk="0"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>
            <a:off x="13009443" y="1759349"/>
            <a:ext cx="3420629" cy="6766645"/>
            <a:chOff x="0" y="0"/>
            <a:chExt cx="2620010" cy="5182870"/>
          </a:xfrm>
        </p:grpSpPr>
        <p:sp>
          <p:nvSpPr>
            <p:cNvPr id="182" name="Google Shape;182;p3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1828563" y="3166467"/>
            <a:ext cx="1042538" cy="192288"/>
            <a:chOff x="0" y="-38100"/>
            <a:chExt cx="274578" cy="50643"/>
          </a:xfrm>
        </p:grpSpPr>
        <p:sp>
          <p:nvSpPr>
            <p:cNvPr id="192" name="Google Shape;192;p3"/>
            <p:cNvSpPr/>
            <p:nvPr/>
          </p:nvSpPr>
          <p:spPr>
            <a:xfrm>
              <a:off x="0" y="0"/>
              <a:ext cx="274578" cy="12543"/>
            </a:xfrm>
            <a:custGeom>
              <a:rect b="b" l="l" r="r" t="t"/>
              <a:pathLst>
                <a:path extrusionOk="0"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1828563" y="4104885"/>
            <a:ext cx="715756" cy="677751"/>
            <a:chOff x="0" y="0"/>
            <a:chExt cx="858378" cy="812800"/>
          </a:xfrm>
        </p:grpSpPr>
        <p:sp>
          <p:nvSpPr>
            <p:cNvPr id="195" name="Google Shape;195;p3"/>
            <p:cNvSpPr/>
            <p:nvPr/>
          </p:nvSpPr>
          <p:spPr>
            <a:xfrm>
              <a:off x="0" y="0"/>
              <a:ext cx="858378" cy="812800"/>
            </a:xfrm>
            <a:custGeom>
              <a:rect b="b" l="l" r="r" t="t"/>
              <a:pathLst>
                <a:path extrusionOk="0" h="812800" w="858378">
                  <a:moveTo>
                    <a:pt x="429189" y="0"/>
                  </a:moveTo>
                  <a:cubicBezTo>
                    <a:pt x="192155" y="0"/>
                    <a:pt x="0" y="181951"/>
                    <a:pt x="0" y="406400"/>
                  </a:cubicBezTo>
                  <a:cubicBezTo>
                    <a:pt x="0" y="630849"/>
                    <a:pt x="192155" y="812800"/>
                    <a:pt x="429189" y="812800"/>
                  </a:cubicBezTo>
                  <a:cubicBezTo>
                    <a:pt x="666224" y="812800"/>
                    <a:pt x="858378" y="630849"/>
                    <a:pt x="858378" y="406400"/>
                  </a:cubicBezTo>
                  <a:cubicBezTo>
                    <a:pt x="858378" y="181951"/>
                    <a:pt x="666224" y="0"/>
                    <a:pt x="42918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80473" y="19050"/>
              <a:ext cx="697432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7552912" y="4104885"/>
            <a:ext cx="715756" cy="677751"/>
            <a:chOff x="0" y="0"/>
            <a:chExt cx="858378" cy="812800"/>
          </a:xfrm>
        </p:grpSpPr>
        <p:sp>
          <p:nvSpPr>
            <p:cNvPr id="198" name="Google Shape;198;p3"/>
            <p:cNvSpPr/>
            <p:nvPr/>
          </p:nvSpPr>
          <p:spPr>
            <a:xfrm>
              <a:off x="0" y="0"/>
              <a:ext cx="858378" cy="812800"/>
            </a:xfrm>
            <a:custGeom>
              <a:rect b="b" l="l" r="r" t="t"/>
              <a:pathLst>
                <a:path extrusionOk="0" h="812800" w="858378">
                  <a:moveTo>
                    <a:pt x="429189" y="0"/>
                  </a:moveTo>
                  <a:cubicBezTo>
                    <a:pt x="192155" y="0"/>
                    <a:pt x="0" y="181951"/>
                    <a:pt x="0" y="406400"/>
                  </a:cubicBezTo>
                  <a:cubicBezTo>
                    <a:pt x="0" y="630849"/>
                    <a:pt x="192155" y="812800"/>
                    <a:pt x="429189" y="812800"/>
                  </a:cubicBezTo>
                  <a:cubicBezTo>
                    <a:pt x="666224" y="812800"/>
                    <a:pt x="858378" y="630849"/>
                    <a:pt x="858378" y="406400"/>
                  </a:cubicBezTo>
                  <a:cubicBezTo>
                    <a:pt x="858378" y="181951"/>
                    <a:pt x="666224" y="0"/>
                    <a:pt x="42918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80473" y="19050"/>
              <a:ext cx="697432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1828563" y="5642722"/>
            <a:ext cx="715756" cy="677751"/>
            <a:chOff x="0" y="0"/>
            <a:chExt cx="858378" cy="812800"/>
          </a:xfrm>
        </p:grpSpPr>
        <p:sp>
          <p:nvSpPr>
            <p:cNvPr id="201" name="Google Shape;201;p3"/>
            <p:cNvSpPr/>
            <p:nvPr/>
          </p:nvSpPr>
          <p:spPr>
            <a:xfrm>
              <a:off x="0" y="0"/>
              <a:ext cx="858378" cy="812800"/>
            </a:xfrm>
            <a:custGeom>
              <a:rect b="b" l="l" r="r" t="t"/>
              <a:pathLst>
                <a:path extrusionOk="0" h="812800" w="858378">
                  <a:moveTo>
                    <a:pt x="429189" y="0"/>
                  </a:moveTo>
                  <a:cubicBezTo>
                    <a:pt x="192155" y="0"/>
                    <a:pt x="0" y="181951"/>
                    <a:pt x="0" y="406400"/>
                  </a:cubicBezTo>
                  <a:cubicBezTo>
                    <a:pt x="0" y="630849"/>
                    <a:pt x="192155" y="812800"/>
                    <a:pt x="429189" y="812800"/>
                  </a:cubicBezTo>
                  <a:cubicBezTo>
                    <a:pt x="666224" y="812800"/>
                    <a:pt x="858378" y="630849"/>
                    <a:pt x="858378" y="406400"/>
                  </a:cubicBezTo>
                  <a:cubicBezTo>
                    <a:pt x="858378" y="181951"/>
                    <a:pt x="666224" y="0"/>
                    <a:pt x="42918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80473" y="19050"/>
              <a:ext cx="697432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3"/>
          <p:cNvGrpSpPr/>
          <p:nvPr/>
        </p:nvGrpSpPr>
        <p:grpSpPr>
          <a:xfrm>
            <a:off x="7552912" y="5642722"/>
            <a:ext cx="715756" cy="677751"/>
            <a:chOff x="0" y="0"/>
            <a:chExt cx="858378" cy="812800"/>
          </a:xfrm>
        </p:grpSpPr>
        <p:sp>
          <p:nvSpPr>
            <p:cNvPr id="204" name="Google Shape;204;p3"/>
            <p:cNvSpPr/>
            <p:nvPr/>
          </p:nvSpPr>
          <p:spPr>
            <a:xfrm>
              <a:off x="0" y="0"/>
              <a:ext cx="858378" cy="812800"/>
            </a:xfrm>
            <a:custGeom>
              <a:rect b="b" l="l" r="r" t="t"/>
              <a:pathLst>
                <a:path extrusionOk="0" h="812800" w="858378">
                  <a:moveTo>
                    <a:pt x="429189" y="0"/>
                  </a:moveTo>
                  <a:cubicBezTo>
                    <a:pt x="192155" y="0"/>
                    <a:pt x="0" y="181951"/>
                    <a:pt x="0" y="406400"/>
                  </a:cubicBezTo>
                  <a:cubicBezTo>
                    <a:pt x="0" y="630849"/>
                    <a:pt x="192155" y="812800"/>
                    <a:pt x="429189" y="812800"/>
                  </a:cubicBezTo>
                  <a:cubicBezTo>
                    <a:pt x="666224" y="812800"/>
                    <a:pt x="858378" y="630849"/>
                    <a:pt x="858378" y="406400"/>
                  </a:cubicBezTo>
                  <a:cubicBezTo>
                    <a:pt x="858378" y="181951"/>
                    <a:pt x="666224" y="0"/>
                    <a:pt x="42918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80473" y="19050"/>
              <a:ext cx="697432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828563" y="7183272"/>
            <a:ext cx="715756" cy="677751"/>
            <a:chOff x="0" y="0"/>
            <a:chExt cx="858378" cy="812800"/>
          </a:xfrm>
        </p:grpSpPr>
        <p:sp>
          <p:nvSpPr>
            <p:cNvPr id="207" name="Google Shape;207;p3"/>
            <p:cNvSpPr/>
            <p:nvPr/>
          </p:nvSpPr>
          <p:spPr>
            <a:xfrm>
              <a:off x="0" y="0"/>
              <a:ext cx="858378" cy="812800"/>
            </a:xfrm>
            <a:custGeom>
              <a:rect b="b" l="l" r="r" t="t"/>
              <a:pathLst>
                <a:path extrusionOk="0" h="812800" w="858378">
                  <a:moveTo>
                    <a:pt x="429189" y="0"/>
                  </a:moveTo>
                  <a:cubicBezTo>
                    <a:pt x="192155" y="0"/>
                    <a:pt x="0" y="181951"/>
                    <a:pt x="0" y="406400"/>
                  </a:cubicBezTo>
                  <a:cubicBezTo>
                    <a:pt x="0" y="630849"/>
                    <a:pt x="192155" y="812800"/>
                    <a:pt x="429189" y="812800"/>
                  </a:cubicBezTo>
                  <a:cubicBezTo>
                    <a:pt x="666224" y="812800"/>
                    <a:pt x="858378" y="630849"/>
                    <a:pt x="858378" y="406400"/>
                  </a:cubicBezTo>
                  <a:cubicBezTo>
                    <a:pt x="858378" y="181951"/>
                    <a:pt x="666224" y="0"/>
                    <a:pt x="42918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80473" y="19050"/>
              <a:ext cx="697432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7552912" y="7183272"/>
            <a:ext cx="715756" cy="677751"/>
            <a:chOff x="0" y="0"/>
            <a:chExt cx="858378" cy="812800"/>
          </a:xfrm>
        </p:grpSpPr>
        <p:sp>
          <p:nvSpPr>
            <p:cNvPr id="210" name="Google Shape;210;p3"/>
            <p:cNvSpPr/>
            <p:nvPr/>
          </p:nvSpPr>
          <p:spPr>
            <a:xfrm>
              <a:off x="0" y="0"/>
              <a:ext cx="858378" cy="812800"/>
            </a:xfrm>
            <a:custGeom>
              <a:rect b="b" l="l" r="r" t="t"/>
              <a:pathLst>
                <a:path extrusionOk="0" h="812800" w="858378">
                  <a:moveTo>
                    <a:pt x="429189" y="0"/>
                  </a:moveTo>
                  <a:cubicBezTo>
                    <a:pt x="192155" y="0"/>
                    <a:pt x="0" y="181951"/>
                    <a:pt x="0" y="406400"/>
                  </a:cubicBezTo>
                  <a:cubicBezTo>
                    <a:pt x="0" y="630849"/>
                    <a:pt x="192155" y="812800"/>
                    <a:pt x="429189" y="812800"/>
                  </a:cubicBezTo>
                  <a:cubicBezTo>
                    <a:pt x="666224" y="812800"/>
                    <a:pt x="858378" y="630849"/>
                    <a:pt x="858378" y="406400"/>
                  </a:cubicBezTo>
                  <a:cubicBezTo>
                    <a:pt x="858378" y="181951"/>
                    <a:pt x="666224" y="0"/>
                    <a:pt x="42918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80473" y="19050"/>
              <a:ext cx="697432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3"/>
          <p:cNvSpPr/>
          <p:nvPr/>
        </p:nvSpPr>
        <p:spPr>
          <a:xfrm>
            <a:off x="64872" y="64872"/>
            <a:ext cx="1927657" cy="1927657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" r="-2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1828563" y="2268029"/>
            <a:ext cx="8423420" cy="732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6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Application Advantages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2828970" y="4076310"/>
            <a:ext cx="3750090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app allows users to easily access and book various services online from their mobile devices, offering a seamless experience and saving time.</a:t>
            </a:r>
            <a:endParaRPr/>
          </a:p>
        </p:txBody>
      </p:sp>
      <p:sp>
        <p:nvSpPr>
          <p:cNvPr id="219" name="Google Shape;219;p3"/>
          <p:cNvSpPr txBox="1"/>
          <p:nvPr/>
        </p:nvSpPr>
        <p:spPr>
          <a:xfrm>
            <a:off x="1924476" y="4271358"/>
            <a:ext cx="523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220" name="Google Shape;220;p3"/>
          <p:cNvSpPr txBox="1"/>
          <p:nvPr/>
        </p:nvSpPr>
        <p:spPr>
          <a:xfrm>
            <a:off x="8553320" y="4076310"/>
            <a:ext cx="375009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application brings together doctors, teachers, home service workers, lawyers, and drivers—all in one convenient platform. Instead of downloading multiple apps, to make your experience simpler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7648825" y="4271358"/>
            <a:ext cx="523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/>
          </a:p>
        </p:txBody>
      </p:sp>
      <p:sp>
        <p:nvSpPr>
          <p:cNvPr id="222" name="Google Shape;222;p3"/>
          <p:cNvSpPr txBox="1"/>
          <p:nvPr/>
        </p:nvSpPr>
        <p:spPr>
          <a:xfrm>
            <a:off x="2828970" y="5614147"/>
            <a:ext cx="3750090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modern, intuitive design ensures that users can navigate the app effortlessly, enhancing overall user satisfaction and encouraging repeat usage.</a:t>
            </a:r>
            <a:endParaRPr/>
          </a:p>
        </p:txBody>
      </p:sp>
      <p:sp>
        <p:nvSpPr>
          <p:cNvPr id="223" name="Google Shape;223;p3"/>
          <p:cNvSpPr txBox="1"/>
          <p:nvPr/>
        </p:nvSpPr>
        <p:spPr>
          <a:xfrm>
            <a:off x="1924476" y="5809195"/>
            <a:ext cx="523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8553320" y="5614147"/>
            <a:ext cx="3750090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 can get instant notifications and updates about service availability, promotions, or order statuses, keeping them informed and engaged.</a:t>
            </a:r>
            <a:endParaRPr/>
          </a:p>
        </p:txBody>
      </p:sp>
      <p:sp>
        <p:nvSpPr>
          <p:cNvPr id="225" name="Google Shape;225;p3"/>
          <p:cNvSpPr txBox="1"/>
          <p:nvPr/>
        </p:nvSpPr>
        <p:spPr>
          <a:xfrm>
            <a:off x="7648825" y="5809195"/>
            <a:ext cx="523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  <a:endParaRPr/>
          </a:p>
        </p:txBody>
      </p:sp>
      <p:sp>
        <p:nvSpPr>
          <p:cNvPr id="226" name="Google Shape;226;p3"/>
          <p:cNvSpPr txBox="1"/>
          <p:nvPr/>
        </p:nvSpPr>
        <p:spPr>
          <a:xfrm>
            <a:off x="2828970" y="7154697"/>
            <a:ext cx="3750090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app can highlight special promotions or offers, increasing customer engagement and driving service usage, which can boost business revenue.</a:t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1924476" y="7349745"/>
            <a:ext cx="523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8553320" y="7154697"/>
            <a:ext cx="3750090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features like order tracking, chat support, and feedback mechanisms, the app streamlines communication, building trust and reliability between service providers and customers.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7648825" y="7349745"/>
            <a:ext cx="523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4"/>
          <p:cNvGrpSpPr/>
          <p:nvPr/>
        </p:nvGrpSpPr>
        <p:grpSpPr>
          <a:xfrm>
            <a:off x="17293116" y="447580"/>
            <a:ext cx="397367" cy="147050"/>
            <a:chOff x="0" y="-38100"/>
            <a:chExt cx="128243" cy="47458"/>
          </a:xfrm>
        </p:grpSpPr>
        <p:sp>
          <p:nvSpPr>
            <p:cNvPr id="235" name="Google Shape;235;p4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6" name="Google Shape;236;p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17293116" y="539683"/>
            <a:ext cx="397367" cy="147050"/>
            <a:chOff x="0" y="-38100"/>
            <a:chExt cx="128243" cy="47458"/>
          </a:xfrm>
        </p:grpSpPr>
        <p:sp>
          <p:nvSpPr>
            <p:cNvPr id="238" name="Google Shape;238;p4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9" name="Google Shape;239;p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4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241" name="Google Shape;241;p4"/>
            <p:cNvSpPr/>
            <p:nvPr/>
          </p:nvSpPr>
          <p:spPr>
            <a:xfrm>
              <a:off x="0" y="0"/>
              <a:ext cx="294878" cy="1555103"/>
            </a:xfrm>
            <a:custGeom>
              <a:rect b="b" l="l" r="r" t="t"/>
              <a:pathLst>
                <a:path extrusionOk="0"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1880907" y="4161719"/>
            <a:ext cx="2787518" cy="5514232"/>
            <a:chOff x="0" y="0"/>
            <a:chExt cx="2620010" cy="5182870"/>
          </a:xfrm>
        </p:grpSpPr>
        <p:sp>
          <p:nvSpPr>
            <p:cNvPr id="244" name="Google Shape;244;p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4"/>
          <p:cNvGrpSpPr/>
          <p:nvPr/>
        </p:nvGrpSpPr>
        <p:grpSpPr>
          <a:xfrm>
            <a:off x="8622731" y="2075611"/>
            <a:ext cx="1042538" cy="192288"/>
            <a:chOff x="0" y="-38100"/>
            <a:chExt cx="274578" cy="50643"/>
          </a:xfrm>
        </p:grpSpPr>
        <p:sp>
          <p:nvSpPr>
            <p:cNvPr id="254" name="Google Shape;254;p4"/>
            <p:cNvSpPr/>
            <p:nvPr/>
          </p:nvSpPr>
          <p:spPr>
            <a:xfrm>
              <a:off x="0" y="0"/>
              <a:ext cx="274578" cy="12543"/>
            </a:xfrm>
            <a:custGeom>
              <a:rect b="b" l="l" r="r" t="t"/>
              <a:pathLst>
                <a:path extrusionOk="0"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1471448" y="2733705"/>
            <a:ext cx="677751" cy="677751"/>
            <a:chOff x="0" y="0"/>
            <a:chExt cx="812800" cy="812800"/>
          </a:xfrm>
        </p:grpSpPr>
        <p:sp>
          <p:nvSpPr>
            <p:cNvPr id="257" name="Google Shape;25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4"/>
          <p:cNvGrpSpPr/>
          <p:nvPr/>
        </p:nvGrpSpPr>
        <p:grpSpPr>
          <a:xfrm>
            <a:off x="5485002" y="2733705"/>
            <a:ext cx="677751" cy="677751"/>
            <a:chOff x="0" y="0"/>
            <a:chExt cx="812800" cy="812800"/>
          </a:xfrm>
        </p:grpSpPr>
        <p:sp>
          <p:nvSpPr>
            <p:cNvPr id="260" name="Google Shape;260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4"/>
          <p:cNvGrpSpPr/>
          <p:nvPr/>
        </p:nvGrpSpPr>
        <p:grpSpPr>
          <a:xfrm>
            <a:off x="9498557" y="2733705"/>
            <a:ext cx="677751" cy="677751"/>
            <a:chOff x="0" y="0"/>
            <a:chExt cx="812800" cy="812800"/>
          </a:xfrm>
        </p:grpSpPr>
        <p:sp>
          <p:nvSpPr>
            <p:cNvPr id="263" name="Google Shape;263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4"/>
          <p:cNvGrpSpPr/>
          <p:nvPr/>
        </p:nvGrpSpPr>
        <p:grpSpPr>
          <a:xfrm>
            <a:off x="13512112" y="2733705"/>
            <a:ext cx="677751" cy="677751"/>
            <a:chOff x="0" y="0"/>
            <a:chExt cx="812800" cy="812800"/>
          </a:xfrm>
        </p:grpSpPr>
        <p:sp>
          <p:nvSpPr>
            <p:cNvPr id="266" name="Google Shape;266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4"/>
          <p:cNvSpPr/>
          <p:nvPr/>
        </p:nvSpPr>
        <p:spPr>
          <a:xfrm>
            <a:off x="64872" y="64872"/>
            <a:ext cx="1927657" cy="1927657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" r="-2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4"/>
          <p:cNvGrpSpPr/>
          <p:nvPr/>
        </p:nvGrpSpPr>
        <p:grpSpPr>
          <a:xfrm>
            <a:off x="6001925" y="4161719"/>
            <a:ext cx="2787518" cy="5514232"/>
            <a:chOff x="0" y="0"/>
            <a:chExt cx="2620010" cy="5182870"/>
          </a:xfrm>
        </p:grpSpPr>
        <p:sp>
          <p:nvSpPr>
            <p:cNvPr id="270" name="Google Shape;270;p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4"/>
          <p:cNvGrpSpPr/>
          <p:nvPr/>
        </p:nvGrpSpPr>
        <p:grpSpPr>
          <a:xfrm>
            <a:off x="14051784" y="4161719"/>
            <a:ext cx="2787518" cy="5514232"/>
            <a:chOff x="0" y="0"/>
            <a:chExt cx="2620010" cy="5182870"/>
          </a:xfrm>
        </p:grpSpPr>
        <p:sp>
          <p:nvSpPr>
            <p:cNvPr id="280" name="Google Shape;280;p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4"/>
          <p:cNvGrpSpPr/>
          <p:nvPr/>
        </p:nvGrpSpPr>
        <p:grpSpPr>
          <a:xfrm>
            <a:off x="10085488" y="4161719"/>
            <a:ext cx="2787518" cy="5514232"/>
            <a:chOff x="0" y="0"/>
            <a:chExt cx="2620010" cy="5182870"/>
          </a:xfrm>
        </p:grpSpPr>
        <p:sp>
          <p:nvSpPr>
            <p:cNvPr id="290" name="Google Shape;290;p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4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  <a:endParaRPr/>
          </a:p>
        </p:txBody>
      </p:sp>
      <p:sp>
        <p:nvSpPr>
          <p:cNvPr id="300" name="Google Shape;300;p4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/>
          </a:p>
        </p:txBody>
      </p:sp>
      <p:sp>
        <p:nvSpPr>
          <p:cNvPr id="301" name="Google Shape;301;p4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302" name="Google Shape;302;p4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/>
          </a:p>
        </p:txBody>
      </p:sp>
      <p:sp>
        <p:nvSpPr>
          <p:cNvPr id="303" name="Google Shape;303;p4"/>
          <p:cNvSpPr txBox="1"/>
          <p:nvPr/>
        </p:nvSpPr>
        <p:spPr>
          <a:xfrm>
            <a:off x="5478839" y="1315974"/>
            <a:ext cx="7330322" cy="731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6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Application Features</a:t>
            </a:r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2418735" y="2726094"/>
            <a:ext cx="2357152" cy="789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Services Screens</a:t>
            </a:r>
            <a:endParaRPr/>
          </a:p>
        </p:txBody>
      </p:sp>
      <p:sp>
        <p:nvSpPr>
          <p:cNvPr id="305" name="Google Shape;305;p4"/>
          <p:cNvSpPr txBox="1"/>
          <p:nvPr/>
        </p:nvSpPr>
        <p:spPr>
          <a:xfrm>
            <a:off x="1562268" y="2909703"/>
            <a:ext cx="496110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306" name="Google Shape;306;p4"/>
          <p:cNvSpPr txBox="1"/>
          <p:nvPr/>
        </p:nvSpPr>
        <p:spPr>
          <a:xfrm>
            <a:off x="6432290" y="2726094"/>
            <a:ext cx="2357152" cy="789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Ability To get a Promotion code</a:t>
            </a:r>
            <a:endParaRPr/>
          </a:p>
        </p:txBody>
      </p:sp>
      <p:sp>
        <p:nvSpPr>
          <p:cNvPr id="307" name="Google Shape;307;p4"/>
          <p:cNvSpPr txBox="1"/>
          <p:nvPr/>
        </p:nvSpPr>
        <p:spPr>
          <a:xfrm>
            <a:off x="5575823" y="2909703"/>
            <a:ext cx="496110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308" name="Google Shape;308;p4"/>
          <p:cNvSpPr txBox="1"/>
          <p:nvPr/>
        </p:nvSpPr>
        <p:spPr>
          <a:xfrm>
            <a:off x="10445845" y="2735619"/>
            <a:ext cx="3066267" cy="115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 your Date, Time and Location as you want your order to be</a:t>
            </a:r>
            <a:endParaRPr/>
          </a:p>
        </p:txBody>
      </p:sp>
      <p:sp>
        <p:nvSpPr>
          <p:cNvPr id="309" name="Google Shape;309;p4"/>
          <p:cNvSpPr txBox="1"/>
          <p:nvPr/>
        </p:nvSpPr>
        <p:spPr>
          <a:xfrm>
            <a:off x="9589378" y="2909703"/>
            <a:ext cx="496110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  <p:sp>
        <p:nvSpPr>
          <p:cNvPr id="310" name="Google Shape;310;p4"/>
          <p:cNvSpPr txBox="1"/>
          <p:nvPr/>
        </p:nvSpPr>
        <p:spPr>
          <a:xfrm>
            <a:off x="14551813" y="2205986"/>
            <a:ext cx="3601563" cy="174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Finally, Get your final receipt with ability to put a promotion code and get a discount on your order with an Order confirmation notification</a:t>
            </a:r>
            <a:endParaRPr/>
          </a:p>
        </p:txBody>
      </p:sp>
      <p:sp>
        <p:nvSpPr>
          <p:cNvPr id="311" name="Google Shape;311;p4"/>
          <p:cNvSpPr txBox="1"/>
          <p:nvPr/>
        </p:nvSpPr>
        <p:spPr>
          <a:xfrm>
            <a:off x="13602933" y="2909703"/>
            <a:ext cx="496110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"/>
          <p:cNvGrpSpPr/>
          <p:nvPr/>
        </p:nvGrpSpPr>
        <p:grpSpPr>
          <a:xfrm>
            <a:off x="17293116" y="447580"/>
            <a:ext cx="397367" cy="147050"/>
            <a:chOff x="0" y="-38100"/>
            <a:chExt cx="128243" cy="47458"/>
          </a:xfrm>
        </p:grpSpPr>
        <p:sp>
          <p:nvSpPr>
            <p:cNvPr id="317" name="Google Shape;317;p5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318" name="Google Shape;318;p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5"/>
          <p:cNvGrpSpPr/>
          <p:nvPr/>
        </p:nvGrpSpPr>
        <p:grpSpPr>
          <a:xfrm>
            <a:off x="17293116" y="539683"/>
            <a:ext cx="397367" cy="147050"/>
            <a:chOff x="0" y="-38100"/>
            <a:chExt cx="128243" cy="47458"/>
          </a:xfrm>
        </p:grpSpPr>
        <p:sp>
          <p:nvSpPr>
            <p:cNvPr id="320" name="Google Shape;320;p5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321" name="Google Shape;321;p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5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323" name="Google Shape;323;p5"/>
            <p:cNvSpPr/>
            <p:nvPr/>
          </p:nvSpPr>
          <p:spPr>
            <a:xfrm>
              <a:off x="0" y="0"/>
              <a:ext cx="294878" cy="1555103"/>
            </a:xfrm>
            <a:custGeom>
              <a:rect b="b" l="l" r="r" t="t"/>
              <a:pathLst>
                <a:path extrusionOk="0"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5"/>
          <p:cNvGrpSpPr/>
          <p:nvPr/>
        </p:nvGrpSpPr>
        <p:grpSpPr>
          <a:xfrm>
            <a:off x="2020944" y="1673407"/>
            <a:ext cx="4146530" cy="8202611"/>
            <a:chOff x="0" y="0"/>
            <a:chExt cx="2620010" cy="5182870"/>
          </a:xfrm>
        </p:grpSpPr>
        <p:sp>
          <p:nvSpPr>
            <p:cNvPr id="326" name="Google Shape;326;p5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5"/>
          <p:cNvGrpSpPr/>
          <p:nvPr/>
        </p:nvGrpSpPr>
        <p:grpSpPr>
          <a:xfrm>
            <a:off x="5434112" y="2489635"/>
            <a:ext cx="3321504" cy="6570556"/>
            <a:chOff x="0" y="0"/>
            <a:chExt cx="2620010" cy="5182870"/>
          </a:xfrm>
        </p:grpSpPr>
        <p:sp>
          <p:nvSpPr>
            <p:cNvPr id="336" name="Google Shape;336;p5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5"/>
          <p:cNvGrpSpPr/>
          <p:nvPr/>
        </p:nvGrpSpPr>
        <p:grpSpPr>
          <a:xfrm>
            <a:off x="10358473" y="3311873"/>
            <a:ext cx="1042538" cy="192288"/>
            <a:chOff x="0" y="-38100"/>
            <a:chExt cx="274578" cy="50643"/>
          </a:xfrm>
        </p:grpSpPr>
        <p:sp>
          <p:nvSpPr>
            <p:cNvPr id="346" name="Google Shape;346;p5"/>
            <p:cNvSpPr/>
            <p:nvPr/>
          </p:nvSpPr>
          <p:spPr>
            <a:xfrm>
              <a:off x="0" y="0"/>
              <a:ext cx="274578" cy="12543"/>
            </a:xfrm>
            <a:custGeom>
              <a:rect b="b" l="l" r="r" t="t"/>
              <a:pathLst>
                <a:path extrusionOk="0"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5"/>
          <p:cNvSpPr/>
          <p:nvPr/>
        </p:nvSpPr>
        <p:spPr>
          <a:xfrm>
            <a:off x="64872" y="64872"/>
            <a:ext cx="1927657" cy="1927657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49" r="-2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  <a:endParaRPr/>
          </a:p>
        </p:txBody>
      </p:sp>
      <p:sp>
        <p:nvSpPr>
          <p:cNvPr id="350" name="Google Shape;350;p5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/>
          </a:p>
        </p:txBody>
      </p:sp>
      <p:sp>
        <p:nvSpPr>
          <p:cNvPr id="351" name="Google Shape;351;p5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352" name="Google Shape;352;p5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/>
          </a:p>
        </p:txBody>
      </p:sp>
      <p:sp>
        <p:nvSpPr>
          <p:cNvPr id="353" name="Google Shape;353;p5"/>
          <p:cNvSpPr txBox="1"/>
          <p:nvPr/>
        </p:nvSpPr>
        <p:spPr>
          <a:xfrm>
            <a:off x="10358473" y="2403910"/>
            <a:ext cx="4857337" cy="73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6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Store Orders</a:t>
            </a:r>
            <a:endParaRPr/>
          </a:p>
        </p:txBody>
      </p:sp>
      <p:sp>
        <p:nvSpPr>
          <p:cNvPr id="354" name="Google Shape;354;p5"/>
          <p:cNvSpPr txBox="1"/>
          <p:nvPr/>
        </p:nvSpPr>
        <p:spPr>
          <a:xfrm>
            <a:off x="10241603" y="4757805"/>
            <a:ext cx="7017697" cy="2153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2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3102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Order Screen</a:t>
            </a:r>
            <a:r>
              <a:rPr b="0" i="0" lang="en-US" sz="3102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stores all the orders that the user submits, keeping a record of each service request for easy tracking and reference.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6"/>
          <p:cNvGrpSpPr/>
          <p:nvPr/>
        </p:nvGrpSpPr>
        <p:grpSpPr>
          <a:xfrm>
            <a:off x="17293116" y="447580"/>
            <a:ext cx="397367" cy="147050"/>
            <a:chOff x="0" y="-38100"/>
            <a:chExt cx="128243" cy="47458"/>
          </a:xfrm>
        </p:grpSpPr>
        <p:sp>
          <p:nvSpPr>
            <p:cNvPr id="360" name="Google Shape;360;p6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361" name="Google Shape;361;p6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17293116" y="539683"/>
            <a:ext cx="397367" cy="147050"/>
            <a:chOff x="0" y="-38100"/>
            <a:chExt cx="128243" cy="47458"/>
          </a:xfrm>
        </p:grpSpPr>
        <p:sp>
          <p:nvSpPr>
            <p:cNvPr id="363" name="Google Shape;363;p6"/>
            <p:cNvSpPr/>
            <p:nvPr/>
          </p:nvSpPr>
          <p:spPr>
            <a:xfrm>
              <a:off x="0" y="0"/>
              <a:ext cx="128243" cy="9358"/>
            </a:xfrm>
            <a:custGeom>
              <a:rect b="b" l="l" r="r" t="t"/>
              <a:pathLst>
                <a:path extrusionOk="0"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364" name="Google Shape;364;p6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6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366" name="Google Shape;366;p6"/>
            <p:cNvSpPr/>
            <p:nvPr/>
          </p:nvSpPr>
          <p:spPr>
            <a:xfrm>
              <a:off x="0" y="0"/>
              <a:ext cx="294878" cy="1555103"/>
            </a:xfrm>
            <a:custGeom>
              <a:rect b="b" l="l" r="r" t="t"/>
              <a:pathLst>
                <a:path extrusionOk="0"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>
              <a:gsLst>
                <a:gs pos="0">
                  <a:srgbClr val="FF00E6"/>
                </a:gs>
                <a:gs pos="100000">
                  <a:srgbClr val="60057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6"/>
          <p:cNvGrpSpPr/>
          <p:nvPr/>
        </p:nvGrpSpPr>
        <p:grpSpPr>
          <a:xfrm>
            <a:off x="1542520" y="3197687"/>
            <a:ext cx="2746731" cy="5433548"/>
            <a:chOff x="0" y="0"/>
            <a:chExt cx="2620010" cy="5182870"/>
          </a:xfrm>
        </p:grpSpPr>
        <p:sp>
          <p:nvSpPr>
            <p:cNvPr id="369" name="Google Shape;369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654413" y="1654434"/>
            <a:ext cx="2746731" cy="5433548"/>
            <a:chOff x="0" y="0"/>
            <a:chExt cx="2620010" cy="5182870"/>
          </a:xfrm>
        </p:grpSpPr>
        <p:sp>
          <p:nvSpPr>
            <p:cNvPr id="379" name="Google Shape;379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6"/>
          <p:cNvGrpSpPr/>
          <p:nvPr/>
        </p:nvGrpSpPr>
        <p:grpSpPr>
          <a:xfrm>
            <a:off x="7770635" y="3197687"/>
            <a:ext cx="2746731" cy="5433548"/>
            <a:chOff x="0" y="0"/>
            <a:chExt cx="2620010" cy="5182870"/>
          </a:xfrm>
        </p:grpSpPr>
        <p:sp>
          <p:nvSpPr>
            <p:cNvPr id="389" name="Google Shape;389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6"/>
          <p:cNvGrpSpPr/>
          <p:nvPr/>
        </p:nvGrpSpPr>
        <p:grpSpPr>
          <a:xfrm>
            <a:off x="10882528" y="1654434"/>
            <a:ext cx="2746731" cy="5433548"/>
            <a:chOff x="0" y="0"/>
            <a:chExt cx="2620010" cy="5182870"/>
          </a:xfrm>
        </p:grpSpPr>
        <p:sp>
          <p:nvSpPr>
            <p:cNvPr id="399" name="Google Shape;399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6"/>
          <p:cNvGrpSpPr/>
          <p:nvPr/>
        </p:nvGrpSpPr>
        <p:grpSpPr>
          <a:xfrm>
            <a:off x="13998750" y="3197687"/>
            <a:ext cx="2746731" cy="5433548"/>
            <a:chOff x="0" y="0"/>
            <a:chExt cx="2620010" cy="5182870"/>
          </a:xfrm>
        </p:grpSpPr>
        <p:sp>
          <p:nvSpPr>
            <p:cNvPr id="409" name="Google Shape;409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1271" l="0" r="0" t="-127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6"/>
          <p:cNvSpPr/>
          <p:nvPr/>
        </p:nvSpPr>
        <p:spPr>
          <a:xfrm>
            <a:off x="64872" y="64872"/>
            <a:ext cx="1927657" cy="1927657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249" r="-2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  <a:endParaRPr/>
          </a:p>
        </p:txBody>
      </p:sp>
      <p:sp>
        <p:nvSpPr>
          <p:cNvPr id="420" name="Google Shape;420;p6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/>
          </a:p>
        </p:txBody>
      </p:sp>
      <p:sp>
        <p:nvSpPr>
          <p:cNvPr id="421" name="Google Shape;421;p6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endParaRPr/>
          </a:p>
        </p:txBody>
      </p:sp>
      <p:sp>
        <p:nvSpPr>
          <p:cNvPr id="422" name="Google Shape;422;p6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/>
          </a:p>
        </p:txBody>
      </p:sp>
      <p:sp>
        <p:nvSpPr>
          <p:cNvPr id="423" name="Google Shape;423;p6"/>
          <p:cNvSpPr txBox="1"/>
          <p:nvPr/>
        </p:nvSpPr>
        <p:spPr>
          <a:xfrm>
            <a:off x="2046130" y="2366740"/>
            <a:ext cx="1739510" cy="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Portfolio 01</a:t>
            </a:r>
            <a:endParaRPr/>
          </a:p>
        </p:txBody>
      </p:sp>
      <p:sp>
        <p:nvSpPr>
          <p:cNvPr id="424" name="Google Shape;424;p6"/>
          <p:cNvSpPr txBox="1"/>
          <p:nvPr/>
        </p:nvSpPr>
        <p:spPr>
          <a:xfrm>
            <a:off x="5158023" y="7485434"/>
            <a:ext cx="1739510" cy="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Portfolio 02</a:t>
            </a:r>
            <a:endParaRPr/>
          </a:p>
        </p:txBody>
      </p:sp>
      <p:sp>
        <p:nvSpPr>
          <p:cNvPr id="425" name="Google Shape;425;p6"/>
          <p:cNvSpPr txBox="1"/>
          <p:nvPr/>
        </p:nvSpPr>
        <p:spPr>
          <a:xfrm>
            <a:off x="11433655" y="7485434"/>
            <a:ext cx="1739510" cy="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Portfolio 04</a:t>
            </a:r>
            <a:endParaRPr/>
          </a:p>
        </p:txBody>
      </p:sp>
      <p:sp>
        <p:nvSpPr>
          <p:cNvPr id="426" name="Google Shape;426;p6"/>
          <p:cNvSpPr txBox="1"/>
          <p:nvPr/>
        </p:nvSpPr>
        <p:spPr>
          <a:xfrm>
            <a:off x="8274245" y="2366740"/>
            <a:ext cx="1739510" cy="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Portfolio 03</a:t>
            </a:r>
            <a:endParaRPr/>
          </a:p>
        </p:txBody>
      </p:sp>
      <p:sp>
        <p:nvSpPr>
          <p:cNvPr id="427" name="Google Shape;427;p6"/>
          <p:cNvSpPr txBox="1"/>
          <p:nvPr/>
        </p:nvSpPr>
        <p:spPr>
          <a:xfrm>
            <a:off x="14502360" y="2366740"/>
            <a:ext cx="1739510" cy="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Portfolio 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0727"/>
            </a:gs>
            <a:gs pos="100000">
              <a:srgbClr val="0C0822"/>
            </a:gs>
          </a:gsLst>
          <a:lin ang="2700000" scaled="0"/>
        </a:gra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