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2" r:id="rId5"/>
    <p:sldId id="267" r:id="rId6"/>
    <p:sldId id="268" r:id="rId7"/>
    <p:sldId id="258" r:id="rId8"/>
    <p:sldId id="259" r:id="rId9"/>
    <p:sldId id="260" r:id="rId10"/>
    <p:sldId id="261"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145B91-418E-4E11-95DE-1497D44CBF42}">
          <p14:sldIdLst>
            <p14:sldId id="256"/>
            <p14:sldId id="257"/>
            <p14:sldId id="265"/>
            <p14:sldId id="262"/>
            <p14:sldId id="267"/>
            <p14:sldId id="268"/>
            <p14:sldId id="258"/>
            <p14:sldId id="259"/>
            <p14:sldId id="260"/>
            <p14:sldId id="261"/>
            <p14:sldId id="264"/>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660"/>
  </p:normalViewPr>
  <p:slideViewPr>
    <p:cSldViewPr snapToGrid="0">
      <p:cViewPr varScale="1">
        <p:scale>
          <a:sx n="123" d="100"/>
          <a:sy n="123" d="100"/>
        </p:scale>
        <p:origin x="114"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000052"/>
          </a:xfrm>
        </p:spPr>
        <p:txBody>
          <a:bodyPr/>
          <a:lstStyle/>
          <a:p>
            <a:pPr algn="ctr"/>
            <a:r>
              <a:rPr lang="en-US" dirty="0"/>
              <a:t>     </a:t>
            </a:r>
            <a:r>
              <a:rPr lang="en-US"/>
              <a:t>SMART e-LEARNING </a:t>
            </a:r>
            <a:r>
              <a:rPr lang="en-US" dirty="0"/>
              <a:t>SYSTEM</a:t>
            </a:r>
          </a:p>
        </p:txBody>
      </p:sp>
      <p:sp>
        <p:nvSpPr>
          <p:cNvPr id="3" name="Subtitle 2"/>
          <p:cNvSpPr>
            <a:spLocks noGrp="1"/>
          </p:cNvSpPr>
          <p:nvPr>
            <p:ph type="subTitle" idx="1"/>
          </p:nvPr>
        </p:nvSpPr>
        <p:spPr>
          <a:xfrm>
            <a:off x="1876424" y="3036815"/>
            <a:ext cx="8791575" cy="2600587"/>
          </a:xfrm>
        </p:spPr>
        <p:txBody>
          <a:bodyPr>
            <a:noAutofit/>
          </a:bodyPr>
          <a:lstStyle/>
          <a:p>
            <a:r>
              <a:rPr lang="en-US" dirty="0">
                <a:solidFill>
                  <a:schemeClr val="tx1"/>
                </a:solidFill>
              </a:rPr>
              <a:t>Names:</a:t>
            </a:r>
          </a:p>
          <a:p>
            <a:r>
              <a:rPr lang="ar-EG" b="1" dirty="0">
                <a:solidFill>
                  <a:schemeClr val="tx1"/>
                </a:solidFill>
              </a:rPr>
              <a:t>عبدالله احمد عبدالباسط محمد</a:t>
            </a:r>
          </a:p>
          <a:p>
            <a:r>
              <a:rPr lang="ar-EG" b="1" dirty="0">
                <a:solidFill>
                  <a:schemeClr val="tx1"/>
                </a:solidFill>
              </a:rPr>
              <a:t>عبدالله الورداني السيد محمود</a:t>
            </a:r>
            <a:endParaRPr lang="en-US" dirty="0">
              <a:solidFill>
                <a:schemeClr val="tx1"/>
              </a:solidFill>
            </a:endParaRPr>
          </a:p>
          <a:p>
            <a:r>
              <a:rPr lang="ar-EG" b="1" dirty="0">
                <a:solidFill>
                  <a:schemeClr val="tx1"/>
                </a:solidFill>
              </a:rPr>
              <a:t>احمد عبداللطيف محمد عبدالباقي</a:t>
            </a:r>
            <a:endParaRPr lang="en-US" dirty="0">
              <a:solidFill>
                <a:schemeClr val="tx1"/>
              </a:solidFill>
            </a:endParaRPr>
          </a:p>
          <a:p>
            <a:r>
              <a:rPr lang="ar-EG" b="1" dirty="0">
                <a:solidFill>
                  <a:schemeClr val="tx1"/>
                </a:solidFill>
              </a:rPr>
              <a:t>خالد سالمان احمد سالمان</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15954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7.voice commands</a:t>
            </a:r>
          </a:p>
        </p:txBody>
      </p:sp>
      <p:sp>
        <p:nvSpPr>
          <p:cNvPr id="3" name="Content Placeholder 2"/>
          <p:cNvSpPr>
            <a:spLocks noGrp="1"/>
          </p:cNvSpPr>
          <p:nvPr>
            <p:ph idx="1"/>
          </p:nvPr>
        </p:nvSpPr>
        <p:spPr/>
        <p:txBody>
          <a:bodyPr>
            <a:normAutofit/>
          </a:bodyPr>
          <a:lstStyle/>
          <a:p>
            <a:r>
              <a:rPr lang="en-US" dirty="0"/>
              <a:t>3. “continue” </a:t>
            </a:r>
          </a:p>
          <a:p>
            <a:pPr marL="0" indent="0">
              <a:buNone/>
            </a:pPr>
            <a:r>
              <a:rPr lang="en-US" dirty="0"/>
              <a:t>This command used to resume the voice reader.</a:t>
            </a:r>
          </a:p>
          <a:p>
            <a:r>
              <a:rPr lang="en-US" dirty="0"/>
              <a:t>4. “page next”</a:t>
            </a:r>
          </a:p>
          <a:p>
            <a:pPr marL="0" indent="0">
              <a:buNone/>
            </a:pPr>
            <a:r>
              <a:rPr lang="en-US" dirty="0"/>
              <a:t>This command used to go to the next page.</a:t>
            </a:r>
          </a:p>
          <a:p>
            <a:r>
              <a:rPr lang="en-US" dirty="0"/>
              <a:t>5. “page back”</a:t>
            </a:r>
          </a:p>
          <a:p>
            <a:pPr marL="0" indent="0">
              <a:buNone/>
            </a:pPr>
            <a:r>
              <a:rPr lang="en-US" dirty="0"/>
              <a:t>This command used to go previous page.</a:t>
            </a:r>
          </a:p>
          <a:p>
            <a:endParaRPr lang="en-US" dirty="0"/>
          </a:p>
        </p:txBody>
      </p:sp>
    </p:spTree>
    <p:extLst>
      <p:ext uri="{BB962C8B-B14F-4D97-AF65-F5344CB8AC3E}">
        <p14:creationId xmlns:p14="http://schemas.microsoft.com/office/powerpoint/2010/main" val="197429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439F-F9E5-4F8F-A81D-89B0BED251C9}"/>
              </a:ext>
            </a:extLst>
          </p:cNvPr>
          <p:cNvSpPr>
            <a:spLocks noGrp="1"/>
          </p:cNvSpPr>
          <p:nvPr>
            <p:ph type="title"/>
          </p:nvPr>
        </p:nvSpPr>
        <p:spPr/>
        <p:txBody>
          <a:bodyPr/>
          <a:lstStyle/>
          <a:p>
            <a:r>
              <a:rPr lang="en-US" dirty="0"/>
              <a:t>7.voice commands</a:t>
            </a:r>
          </a:p>
        </p:txBody>
      </p:sp>
      <p:sp>
        <p:nvSpPr>
          <p:cNvPr id="3" name="Content Placeholder 2">
            <a:extLst>
              <a:ext uri="{FF2B5EF4-FFF2-40B4-BE49-F238E27FC236}">
                <a16:creationId xmlns:a16="http://schemas.microsoft.com/office/drawing/2014/main" id="{3E0B9CA2-0A58-4586-A7AE-965A7A96679B}"/>
              </a:ext>
            </a:extLst>
          </p:cNvPr>
          <p:cNvSpPr>
            <a:spLocks noGrp="1"/>
          </p:cNvSpPr>
          <p:nvPr>
            <p:ph idx="1"/>
          </p:nvPr>
        </p:nvSpPr>
        <p:spPr/>
        <p:txBody>
          <a:bodyPr/>
          <a:lstStyle/>
          <a:p>
            <a:r>
              <a:rPr lang="en-US" dirty="0"/>
              <a:t>6. “list markers”</a:t>
            </a:r>
          </a:p>
          <a:p>
            <a:pPr marL="0" indent="0">
              <a:buNone/>
            </a:pPr>
            <a:r>
              <a:rPr lang="en-US" dirty="0"/>
              <a:t>This command used to list the book markers</a:t>
            </a:r>
          </a:p>
          <a:p>
            <a:r>
              <a:rPr lang="en-US" dirty="0"/>
              <a:t>7. “section”</a:t>
            </a:r>
          </a:p>
          <a:p>
            <a:pPr marL="0" indent="0">
              <a:buNone/>
            </a:pPr>
            <a:r>
              <a:rPr lang="en-US" dirty="0"/>
              <a:t>This command used to go to the next bookmark.</a:t>
            </a:r>
          </a:p>
          <a:p>
            <a:pPr marL="0" indent="0">
              <a:buNone/>
            </a:pPr>
            <a:r>
              <a:rPr lang="en-US" dirty="0"/>
              <a:t>8. “close the program”</a:t>
            </a:r>
          </a:p>
          <a:p>
            <a:endParaRPr lang="en-US" dirty="0"/>
          </a:p>
        </p:txBody>
      </p:sp>
    </p:spTree>
    <p:extLst>
      <p:ext uri="{BB962C8B-B14F-4D97-AF65-F5344CB8AC3E}">
        <p14:creationId xmlns:p14="http://schemas.microsoft.com/office/powerpoint/2010/main" val="402505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929468"/>
            <a:ext cx="9905999" cy="4310014"/>
          </a:xfrm>
        </p:spPr>
        <p:txBody>
          <a:bodyPr>
            <a:normAutofit/>
          </a:bodyPr>
          <a:lstStyle/>
          <a:p>
            <a:pPr marL="0" indent="0">
              <a:buNone/>
            </a:pPr>
            <a:endParaRPr lang="en-US" dirty="0"/>
          </a:p>
          <a:p>
            <a:r>
              <a:rPr lang="en-US" dirty="0"/>
              <a:t>We extend our sincere thanks to all faculty members, especially to </a:t>
            </a:r>
          </a:p>
          <a:p>
            <a:pPr marL="0" indent="0">
              <a:buNone/>
            </a:pPr>
            <a:r>
              <a:rPr lang="en-US" dirty="0" err="1"/>
              <a:t>Prof.Dr</a:t>
            </a:r>
            <a:r>
              <a:rPr lang="en-US" dirty="0"/>
              <a:t>. Khaled Fathy </a:t>
            </a:r>
            <a:r>
              <a:rPr lang="en-US"/>
              <a:t>Hussien </a:t>
            </a:r>
            <a:r>
              <a:rPr lang="en-US" dirty="0"/>
              <a:t>for the idea of the project.</a:t>
            </a:r>
          </a:p>
          <a:p>
            <a:endParaRPr lang="ar-EG" dirty="0"/>
          </a:p>
          <a:p>
            <a:r>
              <a:rPr lang="en-US" dirty="0"/>
              <a:t>This is not the best thing, but we are happy to help the blind, even if it is a small thing.</a:t>
            </a:r>
            <a:endParaRPr lang="ar-EG" dirty="0"/>
          </a:p>
        </p:txBody>
      </p:sp>
      <p:sp>
        <p:nvSpPr>
          <p:cNvPr id="4" name="Title 3"/>
          <p:cNvSpPr>
            <a:spLocks noGrp="1"/>
          </p:cNvSpPr>
          <p:nvPr>
            <p:ph type="title"/>
          </p:nvPr>
        </p:nvSpPr>
        <p:spPr/>
        <p:txBody>
          <a:bodyPr/>
          <a:lstStyle/>
          <a:p>
            <a:r>
              <a:rPr lang="en-US" b="1" dirty="0"/>
              <a:t>Thanks</a:t>
            </a:r>
          </a:p>
        </p:txBody>
      </p:sp>
    </p:spTree>
    <p:extLst>
      <p:ext uri="{BB962C8B-B14F-4D97-AF65-F5344CB8AC3E}">
        <p14:creationId xmlns:p14="http://schemas.microsoft.com/office/powerpoint/2010/main" val="400900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3" name="Content Placeholder 2"/>
          <p:cNvSpPr>
            <a:spLocks noGrp="1"/>
          </p:cNvSpPr>
          <p:nvPr>
            <p:ph idx="1"/>
          </p:nvPr>
        </p:nvSpPr>
        <p:spPr>
          <a:xfrm>
            <a:off x="1141412" y="1779372"/>
            <a:ext cx="9905999" cy="4559643"/>
          </a:xfrm>
        </p:spPr>
        <p:txBody>
          <a:bodyPr>
            <a:normAutofit fontScale="92500" lnSpcReduction="20000"/>
          </a:bodyPr>
          <a:lstStyle/>
          <a:p>
            <a:r>
              <a:rPr lang="en-US" sz="3600" dirty="0"/>
              <a:t>1- Introduction</a:t>
            </a:r>
          </a:p>
          <a:p>
            <a:r>
              <a:rPr lang="en-US" sz="3600" dirty="0"/>
              <a:t>2- Add markers</a:t>
            </a:r>
          </a:p>
          <a:p>
            <a:r>
              <a:rPr lang="en-US" sz="3600" dirty="0"/>
              <a:t>3- Data control</a:t>
            </a:r>
          </a:p>
          <a:p>
            <a:r>
              <a:rPr lang="en-US" sz="3600" dirty="0"/>
              <a:t>4- Choosing the level </a:t>
            </a:r>
          </a:p>
          <a:p>
            <a:r>
              <a:rPr lang="en-US" sz="3600" dirty="0"/>
              <a:t>5- Choosing the subject</a:t>
            </a:r>
            <a:endParaRPr lang="en-US" dirty="0"/>
          </a:p>
          <a:p>
            <a:r>
              <a:rPr lang="en-US" sz="3600" dirty="0"/>
              <a:t>6- Choosing the file</a:t>
            </a:r>
          </a:p>
          <a:p>
            <a:r>
              <a:rPr lang="en-US" sz="3600" dirty="0"/>
              <a:t>7- Voice commands</a:t>
            </a:r>
          </a:p>
          <a:p>
            <a:endParaRPr lang="en-US" sz="3600" dirty="0"/>
          </a:p>
        </p:txBody>
      </p:sp>
    </p:spTree>
    <p:extLst>
      <p:ext uri="{BB962C8B-B14F-4D97-AF65-F5344CB8AC3E}">
        <p14:creationId xmlns:p14="http://schemas.microsoft.com/office/powerpoint/2010/main" val="15767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AED2-8CB8-181C-6C25-3F0612630836}"/>
              </a:ext>
            </a:extLst>
          </p:cNvPr>
          <p:cNvSpPr>
            <a:spLocks noGrp="1"/>
          </p:cNvSpPr>
          <p:nvPr>
            <p:ph type="title"/>
          </p:nvPr>
        </p:nvSpPr>
        <p:spPr/>
        <p:txBody>
          <a:bodyPr/>
          <a:lstStyle/>
          <a:p>
            <a:r>
              <a:rPr lang="en-US" dirty="0"/>
              <a:t>1.Introduction</a:t>
            </a:r>
          </a:p>
        </p:txBody>
      </p:sp>
      <p:sp>
        <p:nvSpPr>
          <p:cNvPr id="3" name="Content Placeholder 2">
            <a:extLst>
              <a:ext uri="{FF2B5EF4-FFF2-40B4-BE49-F238E27FC236}">
                <a16:creationId xmlns:a16="http://schemas.microsoft.com/office/drawing/2014/main" id="{AE52DD2F-506F-EEC4-1274-B13453DDB62C}"/>
              </a:ext>
            </a:extLst>
          </p:cNvPr>
          <p:cNvSpPr>
            <a:spLocks noGrp="1"/>
          </p:cNvSpPr>
          <p:nvPr>
            <p:ph idx="1"/>
          </p:nvPr>
        </p:nvSpPr>
        <p:spPr>
          <a:xfrm>
            <a:off x="1141412" y="1786855"/>
            <a:ext cx="9905999" cy="4004346"/>
          </a:xfrm>
        </p:spPr>
        <p:txBody>
          <a:bodyPr>
            <a:normAutofit/>
          </a:bodyPr>
          <a:lstStyle/>
          <a:p>
            <a:endParaRPr lang="en-US" b="0" i="0" u="none" strike="noStrike" baseline="0" dirty="0">
              <a:latin typeface="Calibri" panose="020F0502020204030204" pitchFamily="34" charset="0"/>
            </a:endParaRPr>
          </a:p>
          <a:p>
            <a:r>
              <a:rPr lang="en-US" b="0" i="0" u="none" strike="noStrike" baseline="0" dirty="0">
                <a:latin typeface="Calibri" panose="020F0502020204030204" pitchFamily="34" charset="0"/>
              </a:rPr>
              <a:t>This project is about a chatbot for helping blind people in their studies </a:t>
            </a:r>
          </a:p>
          <a:p>
            <a:r>
              <a:rPr lang="en-US" dirty="0">
                <a:latin typeface="Calibri" panose="020F0502020204030204" pitchFamily="34" charset="0"/>
              </a:rPr>
              <a:t>Students can view the contents of the material by talking to it</a:t>
            </a:r>
          </a:p>
          <a:p>
            <a:r>
              <a:rPr lang="en-US" dirty="0"/>
              <a:t>The lecturer can upload files for his subject</a:t>
            </a:r>
            <a:endParaRPr lang="ar-EG" dirty="0">
              <a:latin typeface="Calibri" panose="020F0502020204030204" pitchFamily="34" charset="0"/>
            </a:endParaRPr>
          </a:p>
          <a:p>
            <a:r>
              <a:rPr lang="en-US" dirty="0"/>
              <a:t>This program will only deal with PDF files</a:t>
            </a:r>
            <a:endParaRPr lang="ar-EG" dirty="0">
              <a:latin typeface="Calibri" panose="020F0502020204030204" pitchFamily="34" charset="0"/>
            </a:endParaRPr>
          </a:p>
          <a:p>
            <a:r>
              <a:rPr lang="en-US" dirty="0"/>
              <a:t>This program serves educational institutions for the blind</a:t>
            </a:r>
          </a:p>
        </p:txBody>
      </p:sp>
    </p:spTree>
    <p:extLst>
      <p:ext uri="{BB962C8B-B14F-4D97-AF65-F5344CB8AC3E}">
        <p14:creationId xmlns:p14="http://schemas.microsoft.com/office/powerpoint/2010/main" val="231896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2</a:t>
            </a:r>
            <a:r>
              <a:rPr lang="en-US" dirty="0"/>
              <a:t>.Add markers</a:t>
            </a:r>
          </a:p>
        </p:txBody>
      </p:sp>
      <p:sp>
        <p:nvSpPr>
          <p:cNvPr id="3" name="Content Placeholder 2"/>
          <p:cNvSpPr>
            <a:spLocks noGrp="1"/>
          </p:cNvSpPr>
          <p:nvPr>
            <p:ph idx="1"/>
          </p:nvPr>
        </p:nvSpPr>
        <p:spPr/>
        <p:txBody>
          <a:bodyPr/>
          <a:lstStyle/>
          <a:p>
            <a:r>
              <a:rPr lang="en-US" dirty="0"/>
              <a:t>This is a separate desktop program to add pdf markers you can use it as follow:</a:t>
            </a:r>
          </a:p>
          <a:p>
            <a:r>
              <a:rPr lang="en-US" dirty="0"/>
              <a:t> choose the pdf from the "choose a pdf" button then Write the markers names in the "markers names" field below each other and each marker page number (according to the pdf program) in its corresponding line of the "markers pages" field then press the "add the markers " button to save the new pdf in the same path of the old one</a:t>
            </a:r>
          </a:p>
        </p:txBody>
      </p:sp>
    </p:spTree>
    <p:extLst>
      <p:ext uri="{BB962C8B-B14F-4D97-AF65-F5344CB8AC3E}">
        <p14:creationId xmlns:p14="http://schemas.microsoft.com/office/powerpoint/2010/main" val="425553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F641-C218-6EA7-917B-819C7C512234}"/>
              </a:ext>
            </a:extLst>
          </p:cNvPr>
          <p:cNvSpPr>
            <a:spLocks noGrp="1"/>
          </p:cNvSpPr>
          <p:nvPr>
            <p:ph type="title"/>
          </p:nvPr>
        </p:nvSpPr>
        <p:spPr/>
        <p:txBody>
          <a:bodyPr/>
          <a:lstStyle/>
          <a:p>
            <a:r>
              <a:rPr lang="en-US" dirty="0"/>
              <a:t>3.Data control</a:t>
            </a:r>
          </a:p>
        </p:txBody>
      </p:sp>
      <p:sp>
        <p:nvSpPr>
          <p:cNvPr id="3" name="Content Placeholder 2">
            <a:extLst>
              <a:ext uri="{FF2B5EF4-FFF2-40B4-BE49-F238E27FC236}">
                <a16:creationId xmlns:a16="http://schemas.microsoft.com/office/drawing/2014/main" id="{41C356F5-2CF1-22E7-7FAA-89C5CED02FBA}"/>
              </a:ext>
            </a:extLst>
          </p:cNvPr>
          <p:cNvSpPr>
            <a:spLocks noGrp="1"/>
          </p:cNvSpPr>
          <p:nvPr>
            <p:ph idx="1"/>
          </p:nvPr>
        </p:nvSpPr>
        <p:spPr/>
        <p:txBody>
          <a:bodyPr/>
          <a:lstStyle/>
          <a:p>
            <a:r>
              <a:rPr lang="en-US" dirty="0"/>
              <a:t>After logging in from the login button, the institution can modify the data</a:t>
            </a:r>
            <a:endParaRPr lang="ar-EG" dirty="0"/>
          </a:p>
          <a:p>
            <a:r>
              <a:rPr lang="en-US" dirty="0"/>
              <a:t>Such as</a:t>
            </a:r>
            <a:r>
              <a:rPr lang="ar-EG" dirty="0"/>
              <a:t>:</a:t>
            </a:r>
            <a:endParaRPr lang="en-US" dirty="0"/>
          </a:p>
          <a:p>
            <a:pPr marL="0" indent="0">
              <a:buNone/>
            </a:pPr>
            <a:r>
              <a:rPr lang="en-US" dirty="0"/>
              <a:t>Add subject </a:t>
            </a:r>
          </a:p>
          <a:p>
            <a:pPr marL="0" indent="0">
              <a:buNone/>
            </a:pPr>
            <a:r>
              <a:rPr lang="en-US" dirty="0"/>
              <a:t>Add file</a:t>
            </a:r>
          </a:p>
          <a:p>
            <a:pPr marL="0" indent="0">
              <a:buNone/>
            </a:pPr>
            <a:r>
              <a:rPr lang="en-US" dirty="0"/>
              <a:t>Delete subject</a:t>
            </a:r>
          </a:p>
          <a:p>
            <a:pPr marL="0" indent="0">
              <a:buNone/>
            </a:pPr>
            <a:r>
              <a:rPr lang="en-US" dirty="0"/>
              <a:t>Delete file</a:t>
            </a:r>
          </a:p>
          <a:p>
            <a:endParaRPr lang="en-US" dirty="0"/>
          </a:p>
        </p:txBody>
      </p:sp>
    </p:spTree>
    <p:extLst>
      <p:ext uri="{BB962C8B-B14F-4D97-AF65-F5344CB8AC3E}">
        <p14:creationId xmlns:p14="http://schemas.microsoft.com/office/powerpoint/2010/main" val="12675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A69B-C74D-125F-5D86-A85F581B44F7}"/>
              </a:ext>
            </a:extLst>
          </p:cNvPr>
          <p:cNvSpPr>
            <a:spLocks noGrp="1"/>
          </p:cNvSpPr>
          <p:nvPr>
            <p:ph type="title"/>
          </p:nvPr>
        </p:nvSpPr>
        <p:spPr>
          <a:xfrm>
            <a:off x="1141413" y="685800"/>
            <a:ext cx="9905998" cy="1343024"/>
          </a:xfrm>
        </p:spPr>
        <p:txBody>
          <a:bodyPr>
            <a:normAutofit fontScale="90000"/>
          </a:bodyPr>
          <a:lstStyle/>
          <a:p>
            <a:br>
              <a:rPr lang="en-US" dirty="0"/>
            </a:br>
            <a:r>
              <a:rPr lang="en-US" sz="3600" dirty="0"/>
              <a:t>4- </a:t>
            </a:r>
            <a:r>
              <a:rPr lang="en-US" sz="4000" dirty="0"/>
              <a:t>Choosing</a:t>
            </a:r>
            <a:r>
              <a:rPr lang="en-US" sz="3600" dirty="0"/>
              <a:t> the level </a:t>
            </a:r>
            <a:br>
              <a:rPr lang="en-US" sz="3600" dirty="0"/>
            </a:br>
            <a:endParaRPr lang="en-US" dirty="0"/>
          </a:p>
        </p:txBody>
      </p:sp>
      <p:sp>
        <p:nvSpPr>
          <p:cNvPr id="3" name="Content Placeholder 2">
            <a:extLst>
              <a:ext uri="{FF2B5EF4-FFF2-40B4-BE49-F238E27FC236}">
                <a16:creationId xmlns:a16="http://schemas.microsoft.com/office/drawing/2014/main" id="{5EAEE6FC-A32B-4C18-ECB2-1FDCE96546FA}"/>
              </a:ext>
            </a:extLst>
          </p:cNvPr>
          <p:cNvSpPr>
            <a:spLocks noGrp="1"/>
          </p:cNvSpPr>
          <p:nvPr>
            <p:ph idx="1"/>
          </p:nvPr>
        </p:nvSpPr>
        <p:spPr>
          <a:xfrm>
            <a:off x="1141412" y="2249487"/>
            <a:ext cx="9905999" cy="2951163"/>
          </a:xfrm>
        </p:spPr>
        <p:txBody>
          <a:bodyPr/>
          <a:lstStyle/>
          <a:p>
            <a:r>
              <a:rPr lang="en-US" sz="2400" dirty="0"/>
              <a:t>To use this feature you must say the command ” list Levels“</a:t>
            </a:r>
          </a:p>
          <a:p>
            <a:r>
              <a:rPr lang="en-US" sz="2400" dirty="0"/>
              <a:t>The voice reader will list the levels names and the student should choose from them by his voice.</a:t>
            </a:r>
          </a:p>
          <a:p>
            <a:r>
              <a:rPr lang="en-US" sz="2400" dirty="0"/>
              <a:t>The program will list the subjects add to that level.</a:t>
            </a:r>
          </a:p>
          <a:p>
            <a:endParaRPr lang="en-US" sz="2400" dirty="0"/>
          </a:p>
          <a:p>
            <a:endParaRPr lang="en-US" sz="2400" dirty="0"/>
          </a:p>
          <a:p>
            <a:endParaRPr lang="en-US" dirty="0"/>
          </a:p>
        </p:txBody>
      </p:sp>
    </p:spTree>
    <p:extLst>
      <p:ext uri="{BB962C8B-B14F-4D97-AF65-F5344CB8AC3E}">
        <p14:creationId xmlns:p14="http://schemas.microsoft.com/office/powerpoint/2010/main" val="161612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5.Choosing the subject </a:t>
            </a:r>
          </a:p>
        </p:txBody>
      </p:sp>
      <p:sp>
        <p:nvSpPr>
          <p:cNvPr id="3" name="Content Placeholder 2"/>
          <p:cNvSpPr>
            <a:spLocks noGrp="1"/>
          </p:cNvSpPr>
          <p:nvPr>
            <p:ph idx="1"/>
          </p:nvPr>
        </p:nvSpPr>
        <p:spPr/>
        <p:txBody>
          <a:bodyPr>
            <a:noAutofit/>
          </a:bodyPr>
          <a:lstStyle/>
          <a:p>
            <a:r>
              <a:rPr lang="en-US" dirty="0"/>
              <a:t>To use this feature you must say the command ” list level materials“</a:t>
            </a:r>
          </a:p>
          <a:p>
            <a:endParaRPr lang="en-US" dirty="0"/>
          </a:p>
          <a:p>
            <a:r>
              <a:rPr lang="en-US" dirty="0"/>
              <a:t>The voice reader will list the subjects names and the student should choose from them by his voice.</a:t>
            </a:r>
          </a:p>
          <a:p>
            <a:pPr marL="0" indent="0">
              <a:buNone/>
            </a:pPr>
            <a:endParaRPr lang="en-US" dirty="0"/>
          </a:p>
          <a:p>
            <a:r>
              <a:rPr lang="en-US" dirty="0"/>
              <a:t>The program will list the files uploaded to that subject.</a:t>
            </a:r>
          </a:p>
          <a:p>
            <a:endParaRPr lang="en-US" dirty="0"/>
          </a:p>
          <a:p>
            <a:endParaRPr lang="en-US" dirty="0"/>
          </a:p>
        </p:txBody>
      </p:sp>
    </p:spTree>
    <p:extLst>
      <p:ext uri="{BB962C8B-B14F-4D97-AF65-F5344CB8AC3E}">
        <p14:creationId xmlns:p14="http://schemas.microsoft.com/office/powerpoint/2010/main" val="422703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6.Choosing the file</a:t>
            </a:r>
          </a:p>
        </p:txBody>
      </p:sp>
      <p:sp>
        <p:nvSpPr>
          <p:cNvPr id="3" name="Content Placeholder 2"/>
          <p:cNvSpPr>
            <a:spLocks noGrp="1"/>
          </p:cNvSpPr>
          <p:nvPr>
            <p:ph idx="1"/>
          </p:nvPr>
        </p:nvSpPr>
        <p:spPr/>
        <p:txBody>
          <a:bodyPr>
            <a:normAutofit/>
          </a:bodyPr>
          <a:lstStyle/>
          <a:p>
            <a:r>
              <a:rPr lang="en-US" dirty="0"/>
              <a:t>To use this feature you must say the command ” list subject files“</a:t>
            </a:r>
            <a:endParaRPr lang="ar-EG" dirty="0"/>
          </a:p>
          <a:p>
            <a:endParaRPr lang="ar-EG" dirty="0"/>
          </a:p>
          <a:p>
            <a:r>
              <a:rPr lang="en-US" sz="2400" dirty="0"/>
              <a:t>The voice reader will list the files names and the student should choose from them by his voice.</a:t>
            </a:r>
            <a:endParaRPr lang="ar-EG" sz="2400" dirty="0"/>
          </a:p>
          <a:p>
            <a:endParaRPr lang="en-US" dirty="0"/>
          </a:p>
          <a:p>
            <a:r>
              <a:rPr lang="en-US" dirty="0"/>
              <a:t>The program will open the first page of pdf.</a:t>
            </a:r>
          </a:p>
          <a:p>
            <a:endParaRPr lang="en-US" dirty="0"/>
          </a:p>
        </p:txBody>
      </p:sp>
    </p:spTree>
    <p:extLst>
      <p:ext uri="{BB962C8B-B14F-4D97-AF65-F5344CB8AC3E}">
        <p14:creationId xmlns:p14="http://schemas.microsoft.com/office/powerpoint/2010/main" val="263937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7.voice commands</a:t>
            </a:r>
          </a:p>
        </p:txBody>
      </p:sp>
      <p:sp>
        <p:nvSpPr>
          <p:cNvPr id="3" name="Content Placeholder 2"/>
          <p:cNvSpPr>
            <a:spLocks noGrp="1"/>
          </p:cNvSpPr>
          <p:nvPr>
            <p:ph idx="1"/>
          </p:nvPr>
        </p:nvSpPr>
        <p:spPr>
          <a:xfrm>
            <a:off x="1141413" y="2097088"/>
            <a:ext cx="9905999" cy="3662581"/>
          </a:xfrm>
        </p:spPr>
        <p:txBody>
          <a:bodyPr>
            <a:normAutofit/>
          </a:bodyPr>
          <a:lstStyle/>
          <a:p>
            <a:pPr marL="0" indent="0">
              <a:buNone/>
            </a:pPr>
            <a:r>
              <a:rPr lang="en-US" dirty="0"/>
              <a:t>In this section we will view the commands used after choosing the file </a:t>
            </a:r>
          </a:p>
          <a:p>
            <a:pPr marL="0" indent="0">
              <a:buNone/>
            </a:pPr>
            <a:r>
              <a:rPr lang="en-US" dirty="0"/>
              <a:t>to handle it.</a:t>
            </a:r>
            <a:endParaRPr lang="ar-EG" dirty="0"/>
          </a:p>
          <a:p>
            <a:r>
              <a:rPr lang="en-US" dirty="0"/>
              <a:t>1. “Start reading”</a:t>
            </a:r>
          </a:p>
          <a:p>
            <a:pPr marL="0" indent="0">
              <a:buNone/>
            </a:pPr>
            <a:r>
              <a:rPr lang="en-US" dirty="0"/>
              <a:t>This command used to start the voice reader to read the current page.</a:t>
            </a:r>
          </a:p>
          <a:p>
            <a:r>
              <a:rPr lang="en-US" dirty="0"/>
              <a:t>2. stop reading</a:t>
            </a:r>
          </a:p>
          <a:p>
            <a:pPr marL="0" indent="0">
              <a:buNone/>
            </a:pPr>
            <a:r>
              <a:rPr lang="en-US" dirty="0"/>
              <a:t>This command used to pause the voice reader by press on the space key.</a:t>
            </a:r>
          </a:p>
        </p:txBody>
      </p:sp>
    </p:spTree>
    <p:extLst>
      <p:ext uri="{BB962C8B-B14F-4D97-AF65-F5344CB8AC3E}">
        <p14:creationId xmlns:p14="http://schemas.microsoft.com/office/powerpoint/2010/main" val="1490492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274</TotalTime>
  <Words>566</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     SMART e-LEARNING SYSTEM</vt:lpstr>
      <vt:lpstr>Key features</vt:lpstr>
      <vt:lpstr>1.Introduction</vt:lpstr>
      <vt:lpstr>2.Add markers</vt:lpstr>
      <vt:lpstr>3.Data control</vt:lpstr>
      <vt:lpstr> 4- Choosing the level  </vt:lpstr>
      <vt:lpstr>5.Choosing the subject </vt:lpstr>
      <vt:lpstr>6.Choosing the file</vt:lpstr>
      <vt:lpstr>7.voice commands</vt:lpstr>
      <vt:lpstr>7.voice commands</vt:lpstr>
      <vt:lpstr>7.voice commands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LEARNING SYSTEM</dc:title>
  <dc:creator>Abdallah</dc:creator>
  <cp:lastModifiedBy>Abdullah 18321787</cp:lastModifiedBy>
  <cp:revision>12</cp:revision>
  <dcterms:created xsi:type="dcterms:W3CDTF">2022-02-20T17:08:45Z</dcterms:created>
  <dcterms:modified xsi:type="dcterms:W3CDTF">2022-07-05T06:20:47Z</dcterms:modified>
</cp:coreProperties>
</file>