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62DE3-899C-4644-AC8B-7085A0F3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A84C7-3682-43B9-8088-F72E2A7F1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A6AE8-B561-4230-97C3-9073EAA4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2CDF5-BDC7-4B7C-84FD-0D97C69B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11BF6-0284-47F5-A248-D0EADA68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5F6C3-1780-4224-AAF0-C8B50637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3CC001-CD0C-42EF-B8E7-0F5FDEDD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E44F8-3C72-4EC5-9DC8-CA42533F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5A334-3D3B-483F-905B-ADD96166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6D6E12-FD1C-4A9D-A7E5-5EE5CC93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A83451-9842-4D1A-8FDD-931E8238D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976504-522A-4D2A-986E-7B67555FD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860FD-7BF7-48D2-B14D-01CBF392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43F7A-2366-4968-B616-0CEB992A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16019-5C02-4C8B-90AC-66820ED0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74A7-756E-46F8-AE59-E5E74D82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9A36A-25F7-41AF-B871-B188A325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17D8-0892-4C2D-B96B-6854EC50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7E616-7E91-44AE-8D92-6CA50F82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F8A80-CD99-425D-8D6B-3D7B3616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8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005B6-BD87-40F9-902F-ED0FC1EC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3BFF3-56D6-45B6-9780-96D22A4C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34387-7736-412B-B9BA-B18C6E1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671BB-6F5A-4E35-9A8F-8243EF9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71CC7-4C93-4B78-8283-EE9DFBFF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55BE7-AE1D-4361-9879-1619CA57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3693C-C6FB-4C16-9879-946F0093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8F1E4B-6236-4CA1-AD3E-5AD101497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5B98B8-F3CC-47F2-8EE5-72E3D76B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DDD3E1-6187-4CF3-82E4-BD363E98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1AF2E1-0742-4C7F-9693-AD417853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905F4-81F3-441E-A350-2A857697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3A36F-F58A-458B-A5DE-AE7ECC31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9EB113-5268-4F2C-BA11-D7604701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8E23F-6BED-448A-937A-39060DDE0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1ED1BC-755F-445A-9474-1F470AEC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A55562-E63F-4514-99D4-86506F6D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2A5CF-9EC8-465A-980B-12F47348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839A3F-1F42-433B-80E3-C6C40F2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5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42796-8A77-4F28-9FC5-6A94E767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2B3443-8452-47E9-8A2D-BF7D2997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DC53BD-8B5C-41DE-A517-21A9D79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F6B311-7DBE-40FC-A1F0-F38A5753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F56386-3119-47DC-9DD2-C18DFEC2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E97DCF-2E24-45B8-B335-D8B426CA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0808E-A89B-4743-98AE-5732F13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1BE67-0456-4763-A94C-ED9B4DBA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22A7F-81DD-4A13-BBA2-BF4BBE91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BE4D9-6221-44E1-B49E-017FC2F3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2D2C2-541D-4A2E-8F19-C25B66B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E5FDDA-CB0D-4FEC-8364-8E00F761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76ED05-8C89-4E17-B1C5-AD534B5D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9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F9C73-ACD3-4456-9CEC-2582FB5E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449FFF-E8FD-4ED3-915F-3629104F3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342142-B556-4434-8960-0ED6C0C02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2DD20F-8978-4D60-8E8E-F3A448AF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2739B-A996-4B56-B49D-1F5B1FE2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181CF-DD0C-4F31-9911-7CFFF14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A2F203-A309-43DE-81CE-046F89F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E0EF1-6ADD-4F93-A8A5-8FAF74D7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269AE-428C-42FF-8AEB-BD7224D69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19F9-CB40-4DC1-8C54-152FDE1C2705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B402E-AE07-460C-8CEC-4BCD16012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ECC09-841F-4A70-AEDF-37370700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DC3F-E346-4B2C-9FA5-CA4EC41D4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2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71A99-2448-4704-81DD-55197AD57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187F47-7F88-4D17-8643-957B3617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828"/>
            <a:ext cx="9144000" cy="1655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Défis rencontrés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Résultats obtenus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02714-EC2B-4D05-BD70-DCA35F44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F7737-1F62-4B4B-A39D-1122A7C84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L ’étude de ce projet vise à implémenter l ’algorithme de Boyer-Moore en faisant ressortir les similarités entre deux documents pris en entrés.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661060-6514-4C75-AB16-BC6816BFAF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4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621C5-A4A1-4FF6-B778-A511FEC2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lphaLcPeriod"/>
            </a:pPr>
            <a:r>
              <a:rPr lang="fr-FR" dirty="0"/>
              <a:t>Objectif de l 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C4BD8-505E-4E11-8C05-756259FC34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Implémenter l’algorithme de Boyer-Moore</a:t>
            </a:r>
          </a:p>
          <a:p>
            <a:r>
              <a:rPr lang="fr-FR" dirty="0"/>
              <a:t>Trouver les similarités entre deux documents</a:t>
            </a:r>
          </a:p>
          <a:p>
            <a:r>
              <a:rPr lang="fr-FR" dirty="0"/>
              <a:t>Créer un interface pour le chargement des documents et l’analyse des similarités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D33269-E89F-4F50-8DD0-DE9EFDF09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9B0CF-A8C2-46CD-B108-A10362E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b. 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839AA-853C-4C90-8FE4-935214579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fr-FR" dirty="0"/>
              <a:t>Langages</a:t>
            </a:r>
          </a:p>
          <a:p>
            <a:pPr marL="0" indent="0" algn="ctr">
              <a:buNone/>
            </a:pPr>
            <a:r>
              <a:rPr lang="fr-FR" dirty="0"/>
              <a:t>Python</a:t>
            </a:r>
          </a:p>
          <a:p>
            <a:pPr marL="0" indent="0" algn="ctr">
              <a:buNone/>
            </a:pPr>
            <a:r>
              <a:rPr lang="fr-FR" dirty="0"/>
              <a:t>HTML</a:t>
            </a:r>
          </a:p>
          <a:p>
            <a:pPr marL="0" indent="0" algn="ctr">
              <a:buNone/>
            </a:pPr>
            <a:r>
              <a:rPr lang="fr-FR" dirty="0"/>
              <a:t>CSS</a:t>
            </a:r>
          </a:p>
          <a:p>
            <a:pPr marL="0" indent="0" algn="ctr">
              <a:buNone/>
            </a:pPr>
            <a:r>
              <a:rPr lang="fr-FR" dirty="0"/>
              <a:t>JavaScript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A084D-65DE-4F0E-A55E-ACF37B5B2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fr-FR" dirty="0"/>
              <a:t>Framework</a:t>
            </a:r>
          </a:p>
          <a:p>
            <a:pPr marL="0" indent="0" algn="ctr">
              <a:buNone/>
            </a:pPr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2884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6B109-631F-41D2-B32B-2C058BFA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2. Défis rencontrés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8BE6E7-D429-4B13-A42B-203A31403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fr-FR" dirty="0"/>
              <a:t>Le défis majeur rencontré lors de l’implémentation est la prise en main du Framework Django ainsi que l’adaptation de l’algorithme de Boyer-Moore afin qu’il puisse analyser plusieurs documents de format différents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DA4D5-5151-4DB1-A41B-6D3BAEE72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6648C-F965-466E-9F98-1C9BD228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 Résultats Obtenus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69558-A6A9-48F1-891A-3D51CF15DB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/>
              <a:t>Implémentation de l’algorithme de Boyer-Moore</a:t>
            </a:r>
          </a:p>
          <a:p>
            <a:pPr algn="ctr"/>
            <a:r>
              <a:rPr lang="fr-FR" dirty="0"/>
              <a:t>Implémentation de l’interface utilisateur</a:t>
            </a:r>
          </a:p>
          <a:p>
            <a:pPr algn="ctr"/>
            <a:r>
              <a:rPr lang="fr-FR" dirty="0"/>
              <a:t>Prise en compte des documents de grandes tailles</a:t>
            </a:r>
          </a:p>
          <a:p>
            <a:pPr algn="ctr"/>
            <a:r>
              <a:rPr lang="fr-FR" dirty="0"/>
              <a:t>Analyse de similarités entre deux documents </a:t>
            </a:r>
          </a:p>
          <a:p>
            <a:pPr algn="ctr"/>
            <a:r>
              <a:rPr lang="fr-FR" dirty="0"/>
              <a:t>Rédaction d’une documentation sur l’algorithme de Boyer-Moore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E3B29F-70A6-4874-B56D-3B41D5A290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362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PLAN</vt:lpstr>
      <vt:lpstr>Présentation du Projet</vt:lpstr>
      <vt:lpstr>Objectif de l ’étude</vt:lpstr>
      <vt:lpstr>b. Technologies utilisées</vt:lpstr>
      <vt:lpstr>2. Défis rencontrés </vt:lpstr>
      <vt:lpstr>3. Résultats Obtenus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Oumar</dc:creator>
  <cp:lastModifiedBy>Oumar</cp:lastModifiedBy>
  <cp:revision>5</cp:revision>
  <dcterms:created xsi:type="dcterms:W3CDTF">2024-07-18T21:36:41Z</dcterms:created>
  <dcterms:modified xsi:type="dcterms:W3CDTF">2024-07-18T22:09:29Z</dcterms:modified>
</cp:coreProperties>
</file>