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9"/>
  </p:notesMasterIdLst>
  <p:sldIdLst>
    <p:sldId id="258" r:id="rId5"/>
    <p:sldId id="259" r:id="rId6"/>
    <p:sldId id="261" r:id="rId7"/>
    <p:sldId id="288" r:id="rId8"/>
    <p:sldId id="289" r:id="rId9"/>
    <p:sldId id="268" r:id="rId10"/>
    <p:sldId id="291" r:id="rId11"/>
    <p:sldId id="278" r:id="rId12"/>
    <p:sldId id="293" r:id="rId13"/>
    <p:sldId id="290" r:id="rId14"/>
    <p:sldId id="264" r:id="rId15"/>
    <p:sldId id="287" r:id="rId16"/>
    <p:sldId id="27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250C5-97F5-7C40-4108-9881C23DC810}" v="3531" dt="2022-02-13T01:23:09.413"/>
    <p1510:client id="{0D1CEB96-7A4B-4B18-8421-E0A909E02BC9}" v="5" dt="2022-02-12T18:22:17.122"/>
    <p1510:client id="{23C1BBEA-1F39-4A6F-A869-F33FB6C91591}" v="475" dt="2022-02-12T02:25:24.630"/>
    <p1510:client id="{317AA900-CD77-4246-8401-D693D84B779D}" v="13" dt="2022-02-13T00:21:15.188"/>
    <p1510:client id="{45FCEA5D-3390-B54D-AF20-917845E898C3}" v="101" dt="2022-02-12T03:11:17.201"/>
    <p1510:client id="{7D918E0D-0C22-414B-A1D3-F3F3D6EEF414}" v="938" dt="2022-02-13T00:37:12.260"/>
    <p1510:client id="{9902CAEB-0313-48A3-AA6C-B29EA22A24B3}" v="679" dt="2022-02-12T23:48:05.202"/>
    <p1510:client id="{A7D09107-E480-4C0E-7295-F52C8FB9F42D}" v="225" dt="2022-02-12T22:03:02.691"/>
    <p1510:client id="{B57D20CB-6DAB-45EA-96C9-22A9C77D1A98}" v="1712" dt="2022-02-13T00:30:25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E9EB8-38BC-4146-92AB-47C953A82E80}" type="doc">
      <dgm:prSet loTypeId="urn:microsoft.com/office/officeart/2018/2/layout/IconVerticalSolidList" loCatId="icon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22F57A0-CADE-4452-AB15-738ACCE2C7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 the International market share which is currently at 8%</a:t>
          </a:r>
          <a:endParaRPr lang="en-US" dirty="0">
            <a:latin typeface="Calibri Light" panose="020F0302020204030204"/>
          </a:endParaRPr>
        </a:p>
      </dgm:t>
    </dgm:pt>
    <dgm:pt modelId="{8385E5D2-C9D4-4BAA-8F90-364D8E648AEE}" type="parTrans" cxnId="{60D5A086-B1A8-4E4A-9007-F06B0F1CAFFC}">
      <dgm:prSet/>
      <dgm:spPr/>
      <dgm:t>
        <a:bodyPr/>
        <a:lstStyle/>
        <a:p>
          <a:endParaRPr lang="en-US"/>
        </a:p>
      </dgm:t>
    </dgm:pt>
    <dgm:pt modelId="{31969162-1E98-40B0-A98B-98C9FAE27A3D}" type="sibTrans" cxnId="{60D5A086-B1A8-4E4A-9007-F06B0F1CAFFC}">
      <dgm:prSet/>
      <dgm:spPr/>
      <dgm:t>
        <a:bodyPr/>
        <a:lstStyle/>
        <a:p>
          <a:endParaRPr lang="en-US"/>
        </a:p>
      </dgm:t>
    </dgm:pt>
    <dgm:pt modelId="{97270454-1E5F-465C-8D7B-B46233B15C7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Increase Campaign Efficiency to drive more bookings</a:t>
          </a:r>
          <a:endParaRPr lang="en-US"/>
        </a:p>
      </dgm:t>
    </dgm:pt>
    <dgm:pt modelId="{697BAABE-C36E-46B1-BB91-07CACC1C6DCF}" type="parTrans" cxnId="{A8505D69-0B63-4422-A020-581C040D50A2}">
      <dgm:prSet/>
      <dgm:spPr/>
      <dgm:t>
        <a:bodyPr/>
        <a:lstStyle/>
        <a:p>
          <a:endParaRPr lang="en-US"/>
        </a:p>
      </dgm:t>
    </dgm:pt>
    <dgm:pt modelId="{EBE7FB4D-C4F1-4FD0-BB89-B6DC30B6971F}" type="sibTrans" cxnId="{A8505D69-0B63-4422-A020-581C040D50A2}">
      <dgm:prSet/>
      <dgm:spPr/>
      <dgm:t>
        <a:bodyPr/>
        <a:lstStyle/>
        <a:p>
          <a:endParaRPr lang="en-US"/>
        </a:p>
      </dgm:t>
    </dgm:pt>
    <dgm:pt modelId="{5940C553-2B46-4706-812E-20F4190A15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Keep Cost of Clicks Low</a:t>
          </a:r>
          <a:endParaRPr lang="en-US"/>
        </a:p>
      </dgm:t>
    </dgm:pt>
    <dgm:pt modelId="{921DF206-FFAE-4C3B-B980-990FDF487C94}" type="parTrans" cxnId="{9360A97D-F2D4-47E7-8E48-AD9AD18C1F42}">
      <dgm:prSet/>
      <dgm:spPr/>
      <dgm:t>
        <a:bodyPr/>
        <a:lstStyle/>
        <a:p>
          <a:endParaRPr lang="en-US"/>
        </a:p>
      </dgm:t>
    </dgm:pt>
    <dgm:pt modelId="{2B7A7F7B-BE44-4DD9-B20D-E083C28A3CF6}" type="sibTrans" cxnId="{9360A97D-F2D4-47E7-8E48-AD9AD18C1F42}">
      <dgm:prSet/>
      <dgm:spPr/>
      <dgm:t>
        <a:bodyPr/>
        <a:lstStyle/>
        <a:p>
          <a:endParaRPr lang="en-US"/>
        </a:p>
      </dgm:t>
    </dgm:pt>
    <dgm:pt modelId="{54B697C0-8673-4C5A-9D47-2A0B1342211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Increase Net Income</a:t>
          </a:r>
        </a:p>
      </dgm:t>
    </dgm:pt>
    <dgm:pt modelId="{0B579AE5-B0CD-472F-9954-0DB981802F1F}" type="parTrans" cxnId="{FAA47AA7-6384-4C0A-BE42-E25276C0C38C}">
      <dgm:prSet/>
      <dgm:spPr/>
      <dgm:t>
        <a:bodyPr/>
        <a:lstStyle/>
        <a:p>
          <a:endParaRPr lang="en-US"/>
        </a:p>
      </dgm:t>
    </dgm:pt>
    <dgm:pt modelId="{4BBE8E50-95C3-4CD7-91B4-8870D05B0E51}" type="sibTrans" cxnId="{FAA47AA7-6384-4C0A-BE42-E25276C0C38C}">
      <dgm:prSet/>
      <dgm:spPr/>
      <dgm:t>
        <a:bodyPr/>
        <a:lstStyle/>
        <a:p>
          <a:endParaRPr lang="en-US"/>
        </a:p>
      </dgm:t>
    </dgm:pt>
    <dgm:pt modelId="{F035BDCD-8359-4D22-954A-545487B1299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Reach Large Customer Segments</a:t>
          </a:r>
          <a:endParaRPr lang="en-US"/>
        </a:p>
      </dgm:t>
    </dgm:pt>
    <dgm:pt modelId="{AE13CE1A-AD7B-46F6-8738-613BDF98E13A}" type="parTrans" cxnId="{88BE6198-52D0-4834-BDE3-BD0479BA2846}">
      <dgm:prSet/>
      <dgm:spPr/>
    </dgm:pt>
    <dgm:pt modelId="{491DFD77-DC99-4993-AEDD-47E0C0DFEB4B}" type="sibTrans" cxnId="{88BE6198-52D0-4834-BDE3-BD0479BA2846}">
      <dgm:prSet/>
      <dgm:spPr/>
    </dgm:pt>
    <dgm:pt modelId="{1D303CAF-8261-4869-9853-E3FC6502B4F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Maximize ROA and Bookings</a:t>
          </a:r>
          <a:endParaRPr lang="en-US"/>
        </a:p>
      </dgm:t>
    </dgm:pt>
    <dgm:pt modelId="{8A3CF9D9-4BA9-4539-9318-C172854F909E}" type="parTrans" cxnId="{0EE4E438-CB5F-47B7-8C6A-0DE629941FB1}">
      <dgm:prSet/>
      <dgm:spPr/>
    </dgm:pt>
    <dgm:pt modelId="{BCEB2B86-9CB6-4723-BDB2-F3AF8F87EDD1}" type="sibTrans" cxnId="{0EE4E438-CB5F-47B7-8C6A-0DE629941FB1}">
      <dgm:prSet/>
      <dgm:spPr/>
    </dgm:pt>
    <dgm:pt modelId="{116A6FF7-2750-4C98-A176-A1BB0CF0BE81}" type="pres">
      <dgm:prSet presAssocID="{505E9EB8-38BC-4146-92AB-47C953A82E80}" presName="root" presStyleCnt="0">
        <dgm:presLayoutVars>
          <dgm:dir/>
          <dgm:resizeHandles val="exact"/>
        </dgm:presLayoutVars>
      </dgm:prSet>
      <dgm:spPr/>
    </dgm:pt>
    <dgm:pt modelId="{B4CCF085-A786-4ABD-A3F7-412B415A2AA4}" type="pres">
      <dgm:prSet presAssocID="{822F57A0-CADE-4452-AB15-738ACCE2C791}" presName="compNode" presStyleCnt="0"/>
      <dgm:spPr/>
    </dgm:pt>
    <dgm:pt modelId="{AF49687F-F217-41B7-BC42-79D2438ED610}" type="pres">
      <dgm:prSet presAssocID="{822F57A0-CADE-4452-AB15-738ACCE2C791}" presName="bgRect" presStyleLbl="bgShp" presStyleIdx="0" presStyleCnt="6"/>
      <dgm:spPr/>
    </dgm:pt>
    <dgm:pt modelId="{A7D3AC7C-7A13-4C7F-9151-67911FFC9EEA}" type="pres">
      <dgm:prSet presAssocID="{822F57A0-CADE-4452-AB15-738ACCE2C7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401CE7-CF00-48D9-9684-75F22F9FD35E}" type="pres">
      <dgm:prSet presAssocID="{822F57A0-CADE-4452-AB15-738ACCE2C791}" presName="spaceRect" presStyleCnt="0"/>
      <dgm:spPr/>
    </dgm:pt>
    <dgm:pt modelId="{83F12690-0AC6-48AA-B8ED-36DE8DEF403C}" type="pres">
      <dgm:prSet presAssocID="{822F57A0-CADE-4452-AB15-738ACCE2C791}" presName="parTx" presStyleLbl="revTx" presStyleIdx="0" presStyleCnt="6">
        <dgm:presLayoutVars>
          <dgm:chMax val="0"/>
          <dgm:chPref val="0"/>
        </dgm:presLayoutVars>
      </dgm:prSet>
      <dgm:spPr/>
    </dgm:pt>
    <dgm:pt modelId="{CAA9550C-5B7F-492B-84DF-F090D7DA53C4}" type="pres">
      <dgm:prSet presAssocID="{31969162-1E98-40B0-A98B-98C9FAE27A3D}" presName="sibTrans" presStyleCnt="0"/>
      <dgm:spPr/>
    </dgm:pt>
    <dgm:pt modelId="{639ECDA6-1F3E-4FB3-AF22-2C2C5E6F97BA}" type="pres">
      <dgm:prSet presAssocID="{F035BDCD-8359-4D22-954A-545487B12990}" presName="compNode" presStyleCnt="0"/>
      <dgm:spPr/>
    </dgm:pt>
    <dgm:pt modelId="{F5F4559A-89F5-44AF-A06B-2E08424C86CD}" type="pres">
      <dgm:prSet presAssocID="{F035BDCD-8359-4D22-954A-545487B12990}" presName="bgRect" presStyleLbl="bgShp" presStyleIdx="1" presStyleCnt="6"/>
      <dgm:spPr/>
    </dgm:pt>
    <dgm:pt modelId="{F61615F2-023B-41FF-85B2-04B13E5CF396}" type="pres">
      <dgm:prSet presAssocID="{F035BDCD-8359-4D22-954A-545487B12990}" presName="iconRect" presStyleLbl="node1" presStyleIdx="1" presStyleCnt="6"/>
      <dgm:spPr/>
    </dgm:pt>
    <dgm:pt modelId="{7A56604B-481E-45AB-B371-5F62AEA9E27D}" type="pres">
      <dgm:prSet presAssocID="{F035BDCD-8359-4D22-954A-545487B12990}" presName="spaceRect" presStyleCnt="0"/>
      <dgm:spPr/>
    </dgm:pt>
    <dgm:pt modelId="{6BB7B0F5-35C1-427E-B1DC-B473D9331A88}" type="pres">
      <dgm:prSet presAssocID="{F035BDCD-8359-4D22-954A-545487B12990}" presName="parTx" presStyleLbl="revTx" presStyleIdx="1" presStyleCnt="6">
        <dgm:presLayoutVars>
          <dgm:chMax val="0"/>
          <dgm:chPref val="0"/>
        </dgm:presLayoutVars>
      </dgm:prSet>
      <dgm:spPr/>
    </dgm:pt>
    <dgm:pt modelId="{D946D3C6-CDCA-4071-B86B-DC44C4559BEF}" type="pres">
      <dgm:prSet presAssocID="{491DFD77-DC99-4993-AEDD-47E0C0DFEB4B}" presName="sibTrans" presStyleCnt="0"/>
      <dgm:spPr/>
    </dgm:pt>
    <dgm:pt modelId="{47C04082-1B75-4F1C-9908-87BBC5D59C6E}" type="pres">
      <dgm:prSet presAssocID="{97270454-1E5F-465C-8D7B-B46233B15C7A}" presName="compNode" presStyleCnt="0"/>
      <dgm:spPr/>
    </dgm:pt>
    <dgm:pt modelId="{080F1D36-66F4-4A31-96DA-B8D9998F7599}" type="pres">
      <dgm:prSet presAssocID="{97270454-1E5F-465C-8D7B-B46233B15C7A}" presName="bgRect" presStyleLbl="bgShp" presStyleIdx="2" presStyleCnt="6"/>
      <dgm:spPr/>
    </dgm:pt>
    <dgm:pt modelId="{100D77A5-2B11-48E1-9058-007F8225A03F}" type="pres">
      <dgm:prSet presAssocID="{97270454-1E5F-465C-8D7B-B46233B15C7A}" presName="icon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F2DEDB-B5AA-41C4-878F-0B769441E285}" type="pres">
      <dgm:prSet presAssocID="{97270454-1E5F-465C-8D7B-B46233B15C7A}" presName="spaceRect" presStyleCnt="0"/>
      <dgm:spPr/>
    </dgm:pt>
    <dgm:pt modelId="{9D551E8E-82D3-4476-84D0-6866F7DEEEDD}" type="pres">
      <dgm:prSet presAssocID="{97270454-1E5F-465C-8D7B-B46233B15C7A}" presName="parTx" presStyleLbl="revTx" presStyleIdx="2" presStyleCnt="6">
        <dgm:presLayoutVars>
          <dgm:chMax val="0"/>
          <dgm:chPref val="0"/>
        </dgm:presLayoutVars>
      </dgm:prSet>
      <dgm:spPr/>
    </dgm:pt>
    <dgm:pt modelId="{3A1C7F1E-C5F2-41F6-A716-D5BC9F4C9A2B}" type="pres">
      <dgm:prSet presAssocID="{EBE7FB4D-C4F1-4FD0-BB89-B6DC30B6971F}" presName="sibTrans" presStyleCnt="0"/>
      <dgm:spPr/>
    </dgm:pt>
    <dgm:pt modelId="{705EC628-145E-49A1-AB85-F0ED28853520}" type="pres">
      <dgm:prSet presAssocID="{5940C553-2B46-4706-812E-20F4190A15F1}" presName="compNode" presStyleCnt="0"/>
      <dgm:spPr/>
    </dgm:pt>
    <dgm:pt modelId="{06C6FB00-DA2B-41E7-8016-289CCF67CC45}" type="pres">
      <dgm:prSet presAssocID="{5940C553-2B46-4706-812E-20F4190A15F1}" presName="bgRect" presStyleLbl="bgShp" presStyleIdx="3" presStyleCnt="6"/>
      <dgm:spPr/>
    </dgm:pt>
    <dgm:pt modelId="{49EC7722-85F5-4F7E-8B16-C5994F15B7F2}" type="pres">
      <dgm:prSet presAssocID="{5940C553-2B46-4706-812E-20F4190A15F1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71C981-24BA-4150-BFED-C1F31E66A6E8}" type="pres">
      <dgm:prSet presAssocID="{5940C553-2B46-4706-812E-20F4190A15F1}" presName="spaceRect" presStyleCnt="0"/>
      <dgm:spPr/>
    </dgm:pt>
    <dgm:pt modelId="{257B4F68-0DF1-4784-A65F-DC9CEC6B6B18}" type="pres">
      <dgm:prSet presAssocID="{5940C553-2B46-4706-812E-20F4190A15F1}" presName="parTx" presStyleLbl="revTx" presStyleIdx="3" presStyleCnt="6">
        <dgm:presLayoutVars>
          <dgm:chMax val="0"/>
          <dgm:chPref val="0"/>
        </dgm:presLayoutVars>
      </dgm:prSet>
      <dgm:spPr/>
    </dgm:pt>
    <dgm:pt modelId="{251B3F38-DD0A-4047-B175-3994F2AFFA43}" type="pres">
      <dgm:prSet presAssocID="{2B7A7F7B-BE44-4DD9-B20D-E083C28A3CF6}" presName="sibTrans" presStyleCnt="0"/>
      <dgm:spPr/>
    </dgm:pt>
    <dgm:pt modelId="{F70F9AF6-D7DD-415A-A70B-E52E266CCAC9}" type="pres">
      <dgm:prSet presAssocID="{54B697C0-8673-4C5A-9D47-2A0B13422113}" presName="compNode" presStyleCnt="0"/>
      <dgm:spPr/>
    </dgm:pt>
    <dgm:pt modelId="{A3C7AE35-43E9-4DE3-83B3-247960BF8E51}" type="pres">
      <dgm:prSet presAssocID="{54B697C0-8673-4C5A-9D47-2A0B13422113}" presName="bgRect" presStyleLbl="bgShp" presStyleIdx="4" presStyleCnt="6"/>
      <dgm:spPr/>
    </dgm:pt>
    <dgm:pt modelId="{53E5B4B3-050A-47FC-8AA4-B674F23FA51B}" type="pres">
      <dgm:prSet presAssocID="{54B697C0-8673-4C5A-9D47-2A0B13422113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AFB539-61F2-4D70-B767-01931439D6B8}" type="pres">
      <dgm:prSet presAssocID="{54B697C0-8673-4C5A-9D47-2A0B13422113}" presName="spaceRect" presStyleCnt="0"/>
      <dgm:spPr/>
    </dgm:pt>
    <dgm:pt modelId="{A77713B1-17A9-411F-92AE-0D5308C58283}" type="pres">
      <dgm:prSet presAssocID="{54B697C0-8673-4C5A-9D47-2A0B13422113}" presName="parTx" presStyleLbl="revTx" presStyleIdx="4" presStyleCnt="6">
        <dgm:presLayoutVars>
          <dgm:chMax val="0"/>
          <dgm:chPref val="0"/>
        </dgm:presLayoutVars>
      </dgm:prSet>
      <dgm:spPr/>
    </dgm:pt>
    <dgm:pt modelId="{7AC2D7D2-9A7E-4DC3-997A-8B33218EDC8B}" type="pres">
      <dgm:prSet presAssocID="{4BBE8E50-95C3-4CD7-91B4-8870D05B0E51}" presName="sibTrans" presStyleCnt="0"/>
      <dgm:spPr/>
    </dgm:pt>
    <dgm:pt modelId="{7F8F7F07-864A-4199-8457-962E0598B30C}" type="pres">
      <dgm:prSet presAssocID="{1D303CAF-8261-4869-9853-E3FC6502B4F4}" presName="compNode" presStyleCnt="0"/>
      <dgm:spPr/>
    </dgm:pt>
    <dgm:pt modelId="{26952384-0EEA-46BF-A28C-9A67B9525507}" type="pres">
      <dgm:prSet presAssocID="{1D303CAF-8261-4869-9853-E3FC6502B4F4}" presName="bgRect" presStyleLbl="bgShp" presStyleIdx="5" presStyleCnt="6"/>
      <dgm:spPr/>
    </dgm:pt>
    <dgm:pt modelId="{279DCCC1-C440-4B93-9599-CCC4FE05690F}" type="pres">
      <dgm:prSet presAssocID="{1D303CAF-8261-4869-9853-E3FC6502B4F4}" presName="iconRect" presStyleLbl="node1" presStyleIdx="5" presStyleCnt="6"/>
      <dgm:spPr/>
    </dgm:pt>
    <dgm:pt modelId="{350F6BE5-E6C7-4E06-B92F-E9D330C2DD1A}" type="pres">
      <dgm:prSet presAssocID="{1D303CAF-8261-4869-9853-E3FC6502B4F4}" presName="spaceRect" presStyleCnt="0"/>
      <dgm:spPr/>
    </dgm:pt>
    <dgm:pt modelId="{01C6CF6F-0D58-447B-97B0-2CA2DF36B8BB}" type="pres">
      <dgm:prSet presAssocID="{1D303CAF-8261-4869-9853-E3FC6502B4F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EE4E438-CB5F-47B7-8C6A-0DE629941FB1}" srcId="{505E9EB8-38BC-4146-92AB-47C953A82E80}" destId="{1D303CAF-8261-4869-9853-E3FC6502B4F4}" srcOrd="5" destOrd="0" parTransId="{8A3CF9D9-4BA9-4539-9318-C172854F909E}" sibTransId="{BCEB2B86-9CB6-4723-BDB2-F3AF8F87EDD1}"/>
    <dgm:cxn modelId="{0D902360-A802-40E5-91F3-E1713A0FFC9D}" type="presOf" srcId="{5940C553-2B46-4706-812E-20F4190A15F1}" destId="{257B4F68-0DF1-4784-A65F-DC9CEC6B6B18}" srcOrd="0" destOrd="0" presId="urn:microsoft.com/office/officeart/2018/2/layout/IconVerticalSolidList"/>
    <dgm:cxn modelId="{A8505D69-0B63-4422-A020-581C040D50A2}" srcId="{505E9EB8-38BC-4146-92AB-47C953A82E80}" destId="{97270454-1E5F-465C-8D7B-B46233B15C7A}" srcOrd="2" destOrd="0" parTransId="{697BAABE-C36E-46B1-BB91-07CACC1C6DCF}" sibTransId="{EBE7FB4D-C4F1-4FD0-BB89-B6DC30B6971F}"/>
    <dgm:cxn modelId="{2D52E16B-EA48-48CD-A6FD-829603CD1DCE}" type="presOf" srcId="{97270454-1E5F-465C-8D7B-B46233B15C7A}" destId="{9D551E8E-82D3-4476-84D0-6866F7DEEEDD}" srcOrd="0" destOrd="0" presId="urn:microsoft.com/office/officeart/2018/2/layout/IconVerticalSolidList"/>
    <dgm:cxn modelId="{D17E154E-7C7C-4DB9-926C-4EFB262A504C}" type="presOf" srcId="{54B697C0-8673-4C5A-9D47-2A0B13422113}" destId="{A77713B1-17A9-411F-92AE-0D5308C58283}" srcOrd="0" destOrd="0" presId="urn:microsoft.com/office/officeart/2018/2/layout/IconVerticalSolidList"/>
    <dgm:cxn modelId="{D6E04272-4D09-4339-97EC-17FAAC392CCA}" type="presOf" srcId="{1D303CAF-8261-4869-9853-E3FC6502B4F4}" destId="{01C6CF6F-0D58-447B-97B0-2CA2DF36B8BB}" srcOrd="0" destOrd="0" presId="urn:microsoft.com/office/officeart/2018/2/layout/IconVerticalSolidList"/>
    <dgm:cxn modelId="{9360A97D-F2D4-47E7-8E48-AD9AD18C1F42}" srcId="{505E9EB8-38BC-4146-92AB-47C953A82E80}" destId="{5940C553-2B46-4706-812E-20F4190A15F1}" srcOrd="3" destOrd="0" parTransId="{921DF206-FFAE-4C3B-B980-990FDF487C94}" sibTransId="{2B7A7F7B-BE44-4DD9-B20D-E083C28A3CF6}"/>
    <dgm:cxn modelId="{8E13F27F-8D1B-473E-90A6-9F39FA5C7577}" type="presOf" srcId="{822F57A0-CADE-4452-AB15-738ACCE2C791}" destId="{83F12690-0AC6-48AA-B8ED-36DE8DEF403C}" srcOrd="0" destOrd="0" presId="urn:microsoft.com/office/officeart/2018/2/layout/IconVerticalSolidList"/>
    <dgm:cxn modelId="{60D5A086-B1A8-4E4A-9007-F06B0F1CAFFC}" srcId="{505E9EB8-38BC-4146-92AB-47C953A82E80}" destId="{822F57A0-CADE-4452-AB15-738ACCE2C791}" srcOrd="0" destOrd="0" parTransId="{8385E5D2-C9D4-4BAA-8F90-364D8E648AEE}" sibTransId="{31969162-1E98-40B0-A98B-98C9FAE27A3D}"/>
    <dgm:cxn modelId="{9DD8518A-EAAE-46B0-ACF1-FF6507C65395}" type="presOf" srcId="{505E9EB8-38BC-4146-92AB-47C953A82E80}" destId="{116A6FF7-2750-4C98-A176-A1BB0CF0BE81}" srcOrd="0" destOrd="0" presId="urn:microsoft.com/office/officeart/2018/2/layout/IconVerticalSolidList"/>
    <dgm:cxn modelId="{88BE6198-52D0-4834-BDE3-BD0479BA2846}" srcId="{505E9EB8-38BC-4146-92AB-47C953A82E80}" destId="{F035BDCD-8359-4D22-954A-545487B12990}" srcOrd="1" destOrd="0" parTransId="{AE13CE1A-AD7B-46F6-8738-613BDF98E13A}" sibTransId="{491DFD77-DC99-4993-AEDD-47E0C0DFEB4B}"/>
    <dgm:cxn modelId="{57A2FA9B-BA56-4852-815D-D0B6294B404D}" type="presOf" srcId="{F035BDCD-8359-4D22-954A-545487B12990}" destId="{6BB7B0F5-35C1-427E-B1DC-B473D9331A88}" srcOrd="0" destOrd="0" presId="urn:microsoft.com/office/officeart/2018/2/layout/IconVerticalSolidList"/>
    <dgm:cxn modelId="{FAA47AA7-6384-4C0A-BE42-E25276C0C38C}" srcId="{505E9EB8-38BC-4146-92AB-47C953A82E80}" destId="{54B697C0-8673-4C5A-9D47-2A0B13422113}" srcOrd="4" destOrd="0" parTransId="{0B579AE5-B0CD-472F-9954-0DB981802F1F}" sibTransId="{4BBE8E50-95C3-4CD7-91B4-8870D05B0E51}"/>
    <dgm:cxn modelId="{109FE31E-2942-4314-8DA8-39B3C9246914}" type="presParOf" srcId="{116A6FF7-2750-4C98-A176-A1BB0CF0BE81}" destId="{B4CCF085-A786-4ABD-A3F7-412B415A2AA4}" srcOrd="0" destOrd="0" presId="urn:microsoft.com/office/officeart/2018/2/layout/IconVerticalSolidList"/>
    <dgm:cxn modelId="{4184EE09-B644-4E3B-9272-B1C53331D120}" type="presParOf" srcId="{B4CCF085-A786-4ABD-A3F7-412B415A2AA4}" destId="{AF49687F-F217-41B7-BC42-79D2438ED610}" srcOrd="0" destOrd="0" presId="urn:microsoft.com/office/officeart/2018/2/layout/IconVerticalSolidList"/>
    <dgm:cxn modelId="{0E15BBE6-2361-407B-9DE1-D3731B351EBA}" type="presParOf" srcId="{B4CCF085-A786-4ABD-A3F7-412B415A2AA4}" destId="{A7D3AC7C-7A13-4C7F-9151-67911FFC9EEA}" srcOrd="1" destOrd="0" presId="urn:microsoft.com/office/officeart/2018/2/layout/IconVerticalSolidList"/>
    <dgm:cxn modelId="{633D1A56-EACC-4A3F-9E4D-E854876330B6}" type="presParOf" srcId="{B4CCF085-A786-4ABD-A3F7-412B415A2AA4}" destId="{0C401CE7-CF00-48D9-9684-75F22F9FD35E}" srcOrd="2" destOrd="0" presId="urn:microsoft.com/office/officeart/2018/2/layout/IconVerticalSolidList"/>
    <dgm:cxn modelId="{DE7B75C5-C003-4FC5-8AFC-B503730BF904}" type="presParOf" srcId="{B4CCF085-A786-4ABD-A3F7-412B415A2AA4}" destId="{83F12690-0AC6-48AA-B8ED-36DE8DEF403C}" srcOrd="3" destOrd="0" presId="urn:microsoft.com/office/officeart/2018/2/layout/IconVerticalSolidList"/>
    <dgm:cxn modelId="{5C11B438-970D-4D9A-97A2-DA194D7359EC}" type="presParOf" srcId="{116A6FF7-2750-4C98-A176-A1BB0CF0BE81}" destId="{CAA9550C-5B7F-492B-84DF-F090D7DA53C4}" srcOrd="1" destOrd="0" presId="urn:microsoft.com/office/officeart/2018/2/layout/IconVerticalSolidList"/>
    <dgm:cxn modelId="{702D5844-5433-4EB4-89B7-362344A2513C}" type="presParOf" srcId="{116A6FF7-2750-4C98-A176-A1BB0CF0BE81}" destId="{639ECDA6-1F3E-4FB3-AF22-2C2C5E6F97BA}" srcOrd="2" destOrd="0" presId="urn:microsoft.com/office/officeart/2018/2/layout/IconVerticalSolidList"/>
    <dgm:cxn modelId="{70238F51-BE32-4634-B7A9-9144ABC338D1}" type="presParOf" srcId="{639ECDA6-1F3E-4FB3-AF22-2C2C5E6F97BA}" destId="{F5F4559A-89F5-44AF-A06B-2E08424C86CD}" srcOrd="0" destOrd="0" presId="urn:microsoft.com/office/officeart/2018/2/layout/IconVerticalSolidList"/>
    <dgm:cxn modelId="{529E7BF7-F14D-47FE-B491-35D4D62FF207}" type="presParOf" srcId="{639ECDA6-1F3E-4FB3-AF22-2C2C5E6F97BA}" destId="{F61615F2-023B-41FF-85B2-04B13E5CF396}" srcOrd="1" destOrd="0" presId="urn:microsoft.com/office/officeart/2018/2/layout/IconVerticalSolidList"/>
    <dgm:cxn modelId="{34F5799E-B656-43D1-AE7D-97B5D591E286}" type="presParOf" srcId="{639ECDA6-1F3E-4FB3-AF22-2C2C5E6F97BA}" destId="{7A56604B-481E-45AB-B371-5F62AEA9E27D}" srcOrd="2" destOrd="0" presId="urn:microsoft.com/office/officeart/2018/2/layout/IconVerticalSolidList"/>
    <dgm:cxn modelId="{98F8FD98-4D5E-4D6E-BF0C-888CE66EB07C}" type="presParOf" srcId="{639ECDA6-1F3E-4FB3-AF22-2C2C5E6F97BA}" destId="{6BB7B0F5-35C1-427E-B1DC-B473D9331A88}" srcOrd="3" destOrd="0" presId="urn:microsoft.com/office/officeart/2018/2/layout/IconVerticalSolidList"/>
    <dgm:cxn modelId="{F970FC57-AA28-4E8F-86F6-85A9E26A50F0}" type="presParOf" srcId="{116A6FF7-2750-4C98-A176-A1BB0CF0BE81}" destId="{D946D3C6-CDCA-4071-B86B-DC44C4559BEF}" srcOrd="3" destOrd="0" presId="urn:microsoft.com/office/officeart/2018/2/layout/IconVerticalSolidList"/>
    <dgm:cxn modelId="{F841405E-E9EA-4849-B30F-27740768BB8E}" type="presParOf" srcId="{116A6FF7-2750-4C98-A176-A1BB0CF0BE81}" destId="{47C04082-1B75-4F1C-9908-87BBC5D59C6E}" srcOrd="4" destOrd="0" presId="urn:microsoft.com/office/officeart/2018/2/layout/IconVerticalSolidList"/>
    <dgm:cxn modelId="{ABE0DC07-FB5D-4461-B042-29779BBCFACF}" type="presParOf" srcId="{47C04082-1B75-4F1C-9908-87BBC5D59C6E}" destId="{080F1D36-66F4-4A31-96DA-B8D9998F7599}" srcOrd="0" destOrd="0" presId="urn:microsoft.com/office/officeart/2018/2/layout/IconVerticalSolidList"/>
    <dgm:cxn modelId="{6BB71466-982D-452F-89AE-5AF9FD072026}" type="presParOf" srcId="{47C04082-1B75-4F1C-9908-87BBC5D59C6E}" destId="{100D77A5-2B11-48E1-9058-007F8225A03F}" srcOrd="1" destOrd="0" presId="urn:microsoft.com/office/officeart/2018/2/layout/IconVerticalSolidList"/>
    <dgm:cxn modelId="{2FC2ACFA-0333-43F5-B18F-4AD81C8CC417}" type="presParOf" srcId="{47C04082-1B75-4F1C-9908-87BBC5D59C6E}" destId="{49F2DEDB-B5AA-41C4-878F-0B769441E285}" srcOrd="2" destOrd="0" presId="urn:microsoft.com/office/officeart/2018/2/layout/IconVerticalSolidList"/>
    <dgm:cxn modelId="{B6ED9313-99D0-460E-B24F-F89CD5F6B8C2}" type="presParOf" srcId="{47C04082-1B75-4F1C-9908-87BBC5D59C6E}" destId="{9D551E8E-82D3-4476-84D0-6866F7DEEEDD}" srcOrd="3" destOrd="0" presId="urn:microsoft.com/office/officeart/2018/2/layout/IconVerticalSolidList"/>
    <dgm:cxn modelId="{BB844DFB-EE1F-4CAE-BAF8-44E2ADCC507A}" type="presParOf" srcId="{116A6FF7-2750-4C98-A176-A1BB0CF0BE81}" destId="{3A1C7F1E-C5F2-41F6-A716-D5BC9F4C9A2B}" srcOrd="5" destOrd="0" presId="urn:microsoft.com/office/officeart/2018/2/layout/IconVerticalSolidList"/>
    <dgm:cxn modelId="{51D17620-3300-42AC-9E1F-1CACDB114F9E}" type="presParOf" srcId="{116A6FF7-2750-4C98-A176-A1BB0CF0BE81}" destId="{705EC628-145E-49A1-AB85-F0ED28853520}" srcOrd="6" destOrd="0" presId="urn:microsoft.com/office/officeart/2018/2/layout/IconVerticalSolidList"/>
    <dgm:cxn modelId="{CED586F5-26BE-4C31-A736-0DA33132A76F}" type="presParOf" srcId="{705EC628-145E-49A1-AB85-F0ED28853520}" destId="{06C6FB00-DA2B-41E7-8016-289CCF67CC45}" srcOrd="0" destOrd="0" presId="urn:microsoft.com/office/officeart/2018/2/layout/IconVerticalSolidList"/>
    <dgm:cxn modelId="{3440E947-7F3C-4307-B3B8-E9FBE38181B8}" type="presParOf" srcId="{705EC628-145E-49A1-AB85-F0ED28853520}" destId="{49EC7722-85F5-4F7E-8B16-C5994F15B7F2}" srcOrd="1" destOrd="0" presId="urn:microsoft.com/office/officeart/2018/2/layout/IconVerticalSolidList"/>
    <dgm:cxn modelId="{3060C5C7-4080-4A58-A94F-6A8CC3331BEA}" type="presParOf" srcId="{705EC628-145E-49A1-AB85-F0ED28853520}" destId="{9A71C981-24BA-4150-BFED-C1F31E66A6E8}" srcOrd="2" destOrd="0" presId="urn:microsoft.com/office/officeart/2018/2/layout/IconVerticalSolidList"/>
    <dgm:cxn modelId="{3F11DE06-5967-4214-98B4-6B8976CCEEAA}" type="presParOf" srcId="{705EC628-145E-49A1-AB85-F0ED28853520}" destId="{257B4F68-0DF1-4784-A65F-DC9CEC6B6B18}" srcOrd="3" destOrd="0" presId="urn:microsoft.com/office/officeart/2018/2/layout/IconVerticalSolidList"/>
    <dgm:cxn modelId="{720019F9-8BBF-4217-A27B-C4B0AB8AF51A}" type="presParOf" srcId="{116A6FF7-2750-4C98-A176-A1BB0CF0BE81}" destId="{251B3F38-DD0A-4047-B175-3994F2AFFA43}" srcOrd="7" destOrd="0" presId="urn:microsoft.com/office/officeart/2018/2/layout/IconVerticalSolidList"/>
    <dgm:cxn modelId="{7C410E75-5BC3-4963-B84F-675BCD7B7CE0}" type="presParOf" srcId="{116A6FF7-2750-4C98-A176-A1BB0CF0BE81}" destId="{F70F9AF6-D7DD-415A-A70B-E52E266CCAC9}" srcOrd="8" destOrd="0" presId="urn:microsoft.com/office/officeart/2018/2/layout/IconVerticalSolidList"/>
    <dgm:cxn modelId="{34D32D5C-8D89-4464-8472-9557BFCE7E7F}" type="presParOf" srcId="{F70F9AF6-D7DD-415A-A70B-E52E266CCAC9}" destId="{A3C7AE35-43E9-4DE3-83B3-247960BF8E51}" srcOrd="0" destOrd="0" presId="urn:microsoft.com/office/officeart/2018/2/layout/IconVerticalSolidList"/>
    <dgm:cxn modelId="{E2033FD4-8D61-4E05-821A-AD719B5DDB09}" type="presParOf" srcId="{F70F9AF6-D7DD-415A-A70B-E52E266CCAC9}" destId="{53E5B4B3-050A-47FC-8AA4-B674F23FA51B}" srcOrd="1" destOrd="0" presId="urn:microsoft.com/office/officeart/2018/2/layout/IconVerticalSolidList"/>
    <dgm:cxn modelId="{150734A3-87A6-4C18-AD07-D25ADA24361E}" type="presParOf" srcId="{F70F9AF6-D7DD-415A-A70B-E52E266CCAC9}" destId="{FEAFB539-61F2-4D70-B767-01931439D6B8}" srcOrd="2" destOrd="0" presId="urn:microsoft.com/office/officeart/2018/2/layout/IconVerticalSolidList"/>
    <dgm:cxn modelId="{E0477CAF-3A0F-4D22-8746-137D18B63066}" type="presParOf" srcId="{F70F9AF6-D7DD-415A-A70B-E52E266CCAC9}" destId="{A77713B1-17A9-411F-92AE-0D5308C58283}" srcOrd="3" destOrd="0" presId="urn:microsoft.com/office/officeart/2018/2/layout/IconVerticalSolidList"/>
    <dgm:cxn modelId="{68EB5E34-2B48-49FA-BCFD-242FAAF261CF}" type="presParOf" srcId="{116A6FF7-2750-4C98-A176-A1BB0CF0BE81}" destId="{7AC2D7D2-9A7E-4DC3-997A-8B33218EDC8B}" srcOrd="9" destOrd="0" presId="urn:microsoft.com/office/officeart/2018/2/layout/IconVerticalSolidList"/>
    <dgm:cxn modelId="{62DC5CA8-E98F-489F-AC66-791B3C06BA83}" type="presParOf" srcId="{116A6FF7-2750-4C98-A176-A1BB0CF0BE81}" destId="{7F8F7F07-864A-4199-8457-962E0598B30C}" srcOrd="10" destOrd="0" presId="urn:microsoft.com/office/officeart/2018/2/layout/IconVerticalSolidList"/>
    <dgm:cxn modelId="{CB0D5248-2EE9-43AA-B77D-385820823504}" type="presParOf" srcId="{7F8F7F07-864A-4199-8457-962E0598B30C}" destId="{26952384-0EEA-46BF-A28C-9A67B9525507}" srcOrd="0" destOrd="0" presId="urn:microsoft.com/office/officeart/2018/2/layout/IconVerticalSolidList"/>
    <dgm:cxn modelId="{9C616A82-D4E8-4FCD-9234-65258717BCD8}" type="presParOf" srcId="{7F8F7F07-864A-4199-8457-962E0598B30C}" destId="{279DCCC1-C440-4B93-9599-CCC4FE05690F}" srcOrd="1" destOrd="0" presId="urn:microsoft.com/office/officeart/2018/2/layout/IconVerticalSolidList"/>
    <dgm:cxn modelId="{12E6443D-83C8-46D2-8688-B475506268B3}" type="presParOf" srcId="{7F8F7F07-864A-4199-8457-962E0598B30C}" destId="{350F6BE5-E6C7-4E06-B92F-E9D330C2DD1A}" srcOrd="2" destOrd="0" presId="urn:microsoft.com/office/officeart/2018/2/layout/IconVerticalSolidList"/>
    <dgm:cxn modelId="{086BC691-C246-44B6-97B7-FD2FEE03EC60}" type="presParOf" srcId="{7F8F7F07-864A-4199-8457-962E0598B30C}" destId="{01C6CF6F-0D58-447B-97B0-2CA2DF36B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84C78-833A-4B85-A800-3330D8851FFA}" type="doc">
      <dgm:prSet loTypeId="urn:microsoft.com/office/officeart/2008/layout/LinedList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ED9A4B2-2765-4C41-8F1A-C772E2A8B0A7}">
      <dgm:prSet phldr="0"/>
      <dgm:spPr/>
      <dgm:t>
        <a:bodyPr/>
        <a:lstStyle/>
        <a:p>
          <a:pPr rtl="0"/>
          <a:r>
            <a:rPr lang="en-US"/>
            <a:t>ROA (Return on </a:t>
          </a:r>
          <a:r>
            <a:rPr lang="en-US" b="0"/>
            <a:t>Advertising</a:t>
          </a:r>
          <a:r>
            <a:rPr lang="en-US"/>
            <a:t>)</a:t>
          </a:r>
        </a:p>
      </dgm:t>
    </dgm:pt>
    <dgm:pt modelId="{5BB5C947-94C0-4FF9-BEA7-CCF4BAB76917}" type="parTrans" cxnId="{3A555EC8-D8CF-4549-9420-4A26DC420A0D}">
      <dgm:prSet/>
      <dgm:spPr/>
      <dgm:t>
        <a:bodyPr/>
        <a:lstStyle/>
        <a:p>
          <a:endParaRPr lang="en-US"/>
        </a:p>
      </dgm:t>
    </dgm:pt>
    <dgm:pt modelId="{0D1E2777-37DC-417B-A132-4DCDDA3949D8}" type="sibTrans" cxnId="{3A555EC8-D8CF-4549-9420-4A26DC420A0D}">
      <dgm:prSet/>
      <dgm:spPr/>
      <dgm:t>
        <a:bodyPr/>
        <a:lstStyle/>
        <a:p>
          <a:endParaRPr lang="en-US"/>
        </a:p>
      </dgm:t>
    </dgm:pt>
    <dgm:pt modelId="{896A7056-50CF-4AC0-A80B-E50791C7627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Conversion Rate</a:t>
          </a:r>
          <a:r>
            <a:rPr lang="en-US"/>
            <a:t> </a:t>
          </a:r>
        </a:p>
      </dgm:t>
    </dgm:pt>
    <dgm:pt modelId="{B5CF24A8-F46C-426F-96AE-23AEB576A92E}" type="parTrans" cxnId="{907AA69E-0525-4D09-865D-9450954558A0}">
      <dgm:prSet/>
      <dgm:spPr/>
      <dgm:t>
        <a:bodyPr/>
        <a:lstStyle/>
        <a:p>
          <a:endParaRPr lang="en-US"/>
        </a:p>
      </dgm:t>
    </dgm:pt>
    <dgm:pt modelId="{A9164DAD-36BD-42C4-9055-1AA9275BE37A}" type="sibTrans" cxnId="{907AA69E-0525-4D09-865D-9450954558A0}">
      <dgm:prSet/>
      <dgm:spPr/>
      <dgm:t>
        <a:bodyPr/>
        <a:lstStyle/>
        <a:p>
          <a:endParaRPr lang="en-US"/>
        </a:p>
      </dgm:t>
    </dgm:pt>
    <dgm:pt modelId="{23F1CD1C-F675-4B00-BFF8-86D1B422821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Income per Booking</a:t>
          </a:r>
          <a:endParaRPr lang="en-US"/>
        </a:p>
      </dgm:t>
    </dgm:pt>
    <dgm:pt modelId="{E698155C-D986-47B9-BD4A-6E9196BB6416}" type="parTrans" cxnId="{C4EA6A83-5BFB-4CF6-915D-D4198E556FC5}">
      <dgm:prSet/>
      <dgm:spPr/>
      <dgm:t>
        <a:bodyPr/>
        <a:lstStyle/>
        <a:p>
          <a:endParaRPr lang="en-US"/>
        </a:p>
      </dgm:t>
    </dgm:pt>
    <dgm:pt modelId="{18584496-04D4-43D0-AC9B-3666661720B0}" type="sibTrans" cxnId="{C4EA6A83-5BFB-4CF6-915D-D4198E556FC5}">
      <dgm:prSet/>
      <dgm:spPr/>
      <dgm:t>
        <a:bodyPr/>
        <a:lstStyle/>
        <a:p>
          <a:endParaRPr lang="en-US"/>
        </a:p>
      </dgm:t>
    </dgm:pt>
    <dgm:pt modelId="{F8C2C2AF-4547-4D6E-9598-90F6A66B152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Total Cost Per booking</a:t>
          </a:r>
          <a:endParaRPr lang="en-US"/>
        </a:p>
      </dgm:t>
    </dgm:pt>
    <dgm:pt modelId="{D05AE449-E85C-4C73-9F51-92594656B0D4}" type="parTrans" cxnId="{077D7D84-8ECE-4434-8EB2-B28CD9BCBCE2}">
      <dgm:prSet/>
      <dgm:spPr/>
      <dgm:t>
        <a:bodyPr/>
        <a:lstStyle/>
        <a:p>
          <a:endParaRPr lang="en-US"/>
        </a:p>
      </dgm:t>
    </dgm:pt>
    <dgm:pt modelId="{9AC3F519-4AD4-49FC-9555-B8A8A730574A}" type="sibTrans" cxnId="{077D7D84-8ECE-4434-8EB2-B28CD9BCBCE2}">
      <dgm:prSet/>
      <dgm:spPr/>
      <dgm:t>
        <a:bodyPr/>
        <a:lstStyle/>
        <a:p>
          <a:endParaRPr lang="en-US"/>
        </a:p>
      </dgm:t>
    </dgm:pt>
    <dgm:pt modelId="{FA13E4C2-F2AE-4EFD-8E95-0657FEAC736E}" type="pres">
      <dgm:prSet presAssocID="{71D84C78-833A-4B85-A800-3330D8851FFA}" presName="vert0" presStyleCnt="0">
        <dgm:presLayoutVars>
          <dgm:dir/>
          <dgm:animOne val="branch"/>
          <dgm:animLvl val="lvl"/>
        </dgm:presLayoutVars>
      </dgm:prSet>
      <dgm:spPr/>
    </dgm:pt>
    <dgm:pt modelId="{4E6DEBCC-D007-4FF5-8CA2-B4C04D19A9FB}" type="pres">
      <dgm:prSet presAssocID="{5ED9A4B2-2765-4C41-8F1A-C772E2A8B0A7}" presName="thickLine" presStyleLbl="alignNode1" presStyleIdx="0" presStyleCnt="4"/>
      <dgm:spPr/>
    </dgm:pt>
    <dgm:pt modelId="{7F51ADE6-0E67-4672-A91B-9D3371574B45}" type="pres">
      <dgm:prSet presAssocID="{5ED9A4B2-2765-4C41-8F1A-C772E2A8B0A7}" presName="horz1" presStyleCnt="0"/>
      <dgm:spPr/>
    </dgm:pt>
    <dgm:pt modelId="{052CEA78-2900-4B49-AF2F-432EB4FAA0A1}" type="pres">
      <dgm:prSet presAssocID="{5ED9A4B2-2765-4C41-8F1A-C772E2A8B0A7}" presName="tx1" presStyleLbl="revTx" presStyleIdx="0" presStyleCnt="4"/>
      <dgm:spPr/>
    </dgm:pt>
    <dgm:pt modelId="{41F9EE3D-3916-48FE-A14C-DDABDEA39AAE}" type="pres">
      <dgm:prSet presAssocID="{5ED9A4B2-2765-4C41-8F1A-C772E2A8B0A7}" presName="vert1" presStyleCnt="0"/>
      <dgm:spPr/>
    </dgm:pt>
    <dgm:pt modelId="{66DD53C9-4C21-45CD-9E50-B2D217F3B01A}" type="pres">
      <dgm:prSet presAssocID="{896A7056-50CF-4AC0-A80B-E50791C76274}" presName="thickLine" presStyleLbl="alignNode1" presStyleIdx="1" presStyleCnt="4"/>
      <dgm:spPr/>
    </dgm:pt>
    <dgm:pt modelId="{DDE8621F-806C-43D3-99DA-BDD30E520450}" type="pres">
      <dgm:prSet presAssocID="{896A7056-50CF-4AC0-A80B-E50791C76274}" presName="horz1" presStyleCnt="0"/>
      <dgm:spPr/>
    </dgm:pt>
    <dgm:pt modelId="{F4B70E62-DE3B-4890-92E3-63BE5AE4732B}" type="pres">
      <dgm:prSet presAssocID="{896A7056-50CF-4AC0-A80B-E50791C76274}" presName="tx1" presStyleLbl="revTx" presStyleIdx="1" presStyleCnt="4"/>
      <dgm:spPr/>
    </dgm:pt>
    <dgm:pt modelId="{08F44643-21F4-4C00-ACEA-8520F74219A1}" type="pres">
      <dgm:prSet presAssocID="{896A7056-50CF-4AC0-A80B-E50791C76274}" presName="vert1" presStyleCnt="0"/>
      <dgm:spPr/>
    </dgm:pt>
    <dgm:pt modelId="{69912C9C-A5E7-44E7-9B64-E34E7F11B46B}" type="pres">
      <dgm:prSet presAssocID="{23F1CD1C-F675-4B00-BFF8-86D1B4228219}" presName="thickLine" presStyleLbl="alignNode1" presStyleIdx="2" presStyleCnt="4"/>
      <dgm:spPr/>
    </dgm:pt>
    <dgm:pt modelId="{14E72563-0A27-451B-937C-0FA85BB9BA58}" type="pres">
      <dgm:prSet presAssocID="{23F1CD1C-F675-4B00-BFF8-86D1B4228219}" presName="horz1" presStyleCnt="0"/>
      <dgm:spPr/>
    </dgm:pt>
    <dgm:pt modelId="{1EA40FEF-67C3-4378-8AC1-3BDA0FBAC1FF}" type="pres">
      <dgm:prSet presAssocID="{23F1CD1C-F675-4B00-BFF8-86D1B4228219}" presName="tx1" presStyleLbl="revTx" presStyleIdx="2" presStyleCnt="4"/>
      <dgm:spPr/>
    </dgm:pt>
    <dgm:pt modelId="{1A889425-2724-457F-8547-A2B31CE16845}" type="pres">
      <dgm:prSet presAssocID="{23F1CD1C-F675-4B00-BFF8-86D1B4228219}" presName="vert1" presStyleCnt="0"/>
      <dgm:spPr/>
    </dgm:pt>
    <dgm:pt modelId="{295296DF-EDE3-4F02-837B-2EDA657B6ABC}" type="pres">
      <dgm:prSet presAssocID="{F8C2C2AF-4547-4D6E-9598-90F6A66B152F}" presName="thickLine" presStyleLbl="alignNode1" presStyleIdx="3" presStyleCnt="4"/>
      <dgm:spPr/>
    </dgm:pt>
    <dgm:pt modelId="{58683AD9-41E9-469A-96AD-8CC5A8EFC69B}" type="pres">
      <dgm:prSet presAssocID="{F8C2C2AF-4547-4D6E-9598-90F6A66B152F}" presName="horz1" presStyleCnt="0"/>
      <dgm:spPr/>
    </dgm:pt>
    <dgm:pt modelId="{D72463A1-7159-4CE1-A732-FFF3EB00779A}" type="pres">
      <dgm:prSet presAssocID="{F8C2C2AF-4547-4D6E-9598-90F6A66B152F}" presName="tx1" presStyleLbl="revTx" presStyleIdx="3" presStyleCnt="4"/>
      <dgm:spPr/>
    </dgm:pt>
    <dgm:pt modelId="{055277C8-9B69-41D5-ABEB-F75316BC25EB}" type="pres">
      <dgm:prSet presAssocID="{F8C2C2AF-4547-4D6E-9598-90F6A66B152F}" presName="vert1" presStyleCnt="0"/>
      <dgm:spPr/>
    </dgm:pt>
  </dgm:ptLst>
  <dgm:cxnLst>
    <dgm:cxn modelId="{1DF8A207-80CD-494B-85E0-A59DAF5965E7}" type="presOf" srcId="{896A7056-50CF-4AC0-A80B-E50791C76274}" destId="{F4B70E62-DE3B-4890-92E3-63BE5AE4732B}" srcOrd="0" destOrd="0" presId="urn:microsoft.com/office/officeart/2008/layout/LinedList"/>
    <dgm:cxn modelId="{9543DF1A-BDBC-4E67-B8A6-A2243640C9DF}" type="presOf" srcId="{23F1CD1C-F675-4B00-BFF8-86D1B4228219}" destId="{1EA40FEF-67C3-4378-8AC1-3BDA0FBAC1FF}" srcOrd="0" destOrd="0" presId="urn:microsoft.com/office/officeart/2008/layout/LinedList"/>
    <dgm:cxn modelId="{C4EA6A83-5BFB-4CF6-915D-D4198E556FC5}" srcId="{71D84C78-833A-4B85-A800-3330D8851FFA}" destId="{23F1CD1C-F675-4B00-BFF8-86D1B4228219}" srcOrd="2" destOrd="0" parTransId="{E698155C-D986-47B9-BD4A-6E9196BB6416}" sibTransId="{18584496-04D4-43D0-AC9B-3666661720B0}"/>
    <dgm:cxn modelId="{077D7D84-8ECE-4434-8EB2-B28CD9BCBCE2}" srcId="{71D84C78-833A-4B85-A800-3330D8851FFA}" destId="{F8C2C2AF-4547-4D6E-9598-90F6A66B152F}" srcOrd="3" destOrd="0" parTransId="{D05AE449-E85C-4C73-9F51-92594656B0D4}" sibTransId="{9AC3F519-4AD4-49FC-9555-B8A8A730574A}"/>
    <dgm:cxn modelId="{E181F785-65C7-4626-B1BE-D74232EF55C0}" type="presOf" srcId="{F8C2C2AF-4547-4D6E-9598-90F6A66B152F}" destId="{D72463A1-7159-4CE1-A732-FFF3EB00779A}" srcOrd="0" destOrd="0" presId="urn:microsoft.com/office/officeart/2008/layout/LinedList"/>
    <dgm:cxn modelId="{31940099-2DA0-4C6F-A633-3321FE6E5EFE}" type="presOf" srcId="{71D84C78-833A-4B85-A800-3330D8851FFA}" destId="{FA13E4C2-F2AE-4EFD-8E95-0657FEAC736E}" srcOrd="0" destOrd="0" presId="urn:microsoft.com/office/officeart/2008/layout/LinedList"/>
    <dgm:cxn modelId="{907AA69E-0525-4D09-865D-9450954558A0}" srcId="{71D84C78-833A-4B85-A800-3330D8851FFA}" destId="{896A7056-50CF-4AC0-A80B-E50791C76274}" srcOrd="1" destOrd="0" parTransId="{B5CF24A8-F46C-426F-96AE-23AEB576A92E}" sibTransId="{A9164DAD-36BD-42C4-9055-1AA9275BE37A}"/>
    <dgm:cxn modelId="{3A555EC8-D8CF-4549-9420-4A26DC420A0D}" srcId="{71D84C78-833A-4B85-A800-3330D8851FFA}" destId="{5ED9A4B2-2765-4C41-8F1A-C772E2A8B0A7}" srcOrd="0" destOrd="0" parTransId="{5BB5C947-94C0-4FF9-BEA7-CCF4BAB76917}" sibTransId="{0D1E2777-37DC-417B-A132-4DCDDA3949D8}"/>
    <dgm:cxn modelId="{CC6C55E9-6636-4DF7-A8B2-6B9FF2070A0F}" type="presOf" srcId="{5ED9A4B2-2765-4C41-8F1A-C772E2A8B0A7}" destId="{052CEA78-2900-4B49-AF2F-432EB4FAA0A1}" srcOrd="0" destOrd="0" presId="urn:microsoft.com/office/officeart/2008/layout/LinedList"/>
    <dgm:cxn modelId="{EC6D77F8-54CE-4CF1-BAF6-A49891E67DEE}" type="presParOf" srcId="{FA13E4C2-F2AE-4EFD-8E95-0657FEAC736E}" destId="{4E6DEBCC-D007-4FF5-8CA2-B4C04D19A9FB}" srcOrd="0" destOrd="0" presId="urn:microsoft.com/office/officeart/2008/layout/LinedList"/>
    <dgm:cxn modelId="{B412CB2F-7AB7-4976-9FB8-43F7881F16E6}" type="presParOf" srcId="{FA13E4C2-F2AE-4EFD-8E95-0657FEAC736E}" destId="{7F51ADE6-0E67-4672-A91B-9D3371574B45}" srcOrd="1" destOrd="0" presId="urn:microsoft.com/office/officeart/2008/layout/LinedList"/>
    <dgm:cxn modelId="{4A1F87DE-3CDE-4DC8-B1F3-7A051BBE8BB6}" type="presParOf" srcId="{7F51ADE6-0E67-4672-A91B-9D3371574B45}" destId="{052CEA78-2900-4B49-AF2F-432EB4FAA0A1}" srcOrd="0" destOrd="0" presId="urn:microsoft.com/office/officeart/2008/layout/LinedList"/>
    <dgm:cxn modelId="{99575C04-5547-4784-98D8-CBA38C20A286}" type="presParOf" srcId="{7F51ADE6-0E67-4672-A91B-9D3371574B45}" destId="{41F9EE3D-3916-48FE-A14C-DDABDEA39AAE}" srcOrd="1" destOrd="0" presId="urn:microsoft.com/office/officeart/2008/layout/LinedList"/>
    <dgm:cxn modelId="{F69E7188-817C-4863-BB49-55DDC78C32E6}" type="presParOf" srcId="{FA13E4C2-F2AE-4EFD-8E95-0657FEAC736E}" destId="{66DD53C9-4C21-45CD-9E50-B2D217F3B01A}" srcOrd="2" destOrd="0" presId="urn:microsoft.com/office/officeart/2008/layout/LinedList"/>
    <dgm:cxn modelId="{03276489-D013-4998-B96B-CFD2A551F1F6}" type="presParOf" srcId="{FA13E4C2-F2AE-4EFD-8E95-0657FEAC736E}" destId="{DDE8621F-806C-43D3-99DA-BDD30E520450}" srcOrd="3" destOrd="0" presId="urn:microsoft.com/office/officeart/2008/layout/LinedList"/>
    <dgm:cxn modelId="{75F2C2CC-99A2-4EFC-9876-A50CCB95437B}" type="presParOf" srcId="{DDE8621F-806C-43D3-99DA-BDD30E520450}" destId="{F4B70E62-DE3B-4890-92E3-63BE5AE4732B}" srcOrd="0" destOrd="0" presId="urn:microsoft.com/office/officeart/2008/layout/LinedList"/>
    <dgm:cxn modelId="{9B8BB522-2B14-4F41-8E02-C89272057BE4}" type="presParOf" srcId="{DDE8621F-806C-43D3-99DA-BDD30E520450}" destId="{08F44643-21F4-4C00-ACEA-8520F74219A1}" srcOrd="1" destOrd="0" presId="urn:microsoft.com/office/officeart/2008/layout/LinedList"/>
    <dgm:cxn modelId="{1FB3BB41-3F44-4646-88D1-78DEF7A36CFA}" type="presParOf" srcId="{FA13E4C2-F2AE-4EFD-8E95-0657FEAC736E}" destId="{69912C9C-A5E7-44E7-9B64-E34E7F11B46B}" srcOrd="4" destOrd="0" presId="urn:microsoft.com/office/officeart/2008/layout/LinedList"/>
    <dgm:cxn modelId="{852AF410-14FF-4004-AC49-24CBAE0D8301}" type="presParOf" srcId="{FA13E4C2-F2AE-4EFD-8E95-0657FEAC736E}" destId="{14E72563-0A27-451B-937C-0FA85BB9BA58}" srcOrd="5" destOrd="0" presId="urn:microsoft.com/office/officeart/2008/layout/LinedList"/>
    <dgm:cxn modelId="{2D16E861-B62E-453F-BA63-468FC11A7A1A}" type="presParOf" srcId="{14E72563-0A27-451B-937C-0FA85BB9BA58}" destId="{1EA40FEF-67C3-4378-8AC1-3BDA0FBAC1FF}" srcOrd="0" destOrd="0" presId="urn:microsoft.com/office/officeart/2008/layout/LinedList"/>
    <dgm:cxn modelId="{600023F4-EE58-4C5B-ADB3-6D308CF695A3}" type="presParOf" srcId="{14E72563-0A27-451B-937C-0FA85BB9BA58}" destId="{1A889425-2724-457F-8547-A2B31CE16845}" srcOrd="1" destOrd="0" presId="urn:microsoft.com/office/officeart/2008/layout/LinedList"/>
    <dgm:cxn modelId="{FECDBEC3-5176-4E98-A64D-1A151B513A38}" type="presParOf" srcId="{FA13E4C2-F2AE-4EFD-8E95-0657FEAC736E}" destId="{295296DF-EDE3-4F02-837B-2EDA657B6ABC}" srcOrd="6" destOrd="0" presId="urn:microsoft.com/office/officeart/2008/layout/LinedList"/>
    <dgm:cxn modelId="{8527BE37-D649-49E9-9C1A-969DCF916E6E}" type="presParOf" srcId="{FA13E4C2-F2AE-4EFD-8E95-0657FEAC736E}" destId="{58683AD9-41E9-469A-96AD-8CC5A8EFC69B}" srcOrd="7" destOrd="0" presId="urn:microsoft.com/office/officeart/2008/layout/LinedList"/>
    <dgm:cxn modelId="{983463CF-1F5D-4314-AFD1-B7FA9D910834}" type="presParOf" srcId="{58683AD9-41E9-469A-96AD-8CC5A8EFC69B}" destId="{D72463A1-7159-4CE1-A732-FFF3EB00779A}" srcOrd="0" destOrd="0" presId="urn:microsoft.com/office/officeart/2008/layout/LinedList"/>
    <dgm:cxn modelId="{04F8EE9E-5D4B-4B17-ADF3-6B653E9E0135}" type="presParOf" srcId="{58683AD9-41E9-469A-96AD-8CC5A8EFC69B}" destId="{055277C8-9B69-41D5-ABEB-F75316BC25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687F-F217-41B7-BC42-79D2438ED610}">
      <dsp:nvSpPr>
        <dsp:cNvPr id="0" name=""/>
        <dsp:cNvSpPr/>
      </dsp:nvSpPr>
      <dsp:spPr>
        <a:xfrm>
          <a:off x="0" y="793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7D3AC7C-7A13-4C7F-9151-67911FFC9EEA}">
      <dsp:nvSpPr>
        <dsp:cNvPr id="0" name=""/>
        <dsp:cNvSpPr/>
      </dsp:nvSpPr>
      <dsp:spPr>
        <a:xfrm>
          <a:off x="102270" y="76862"/>
          <a:ext cx="185945" cy="185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F12690-0AC6-48AA-B8ED-36DE8DEF403C}">
      <dsp:nvSpPr>
        <dsp:cNvPr id="0" name=""/>
        <dsp:cNvSpPr/>
      </dsp:nvSpPr>
      <dsp:spPr>
        <a:xfrm>
          <a:off x="390485" y="793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the International market share which is currently at 8%</a:t>
          </a:r>
          <a:endParaRPr lang="en-US" sz="1700" kern="1200" dirty="0">
            <a:latin typeface="Calibri Light" panose="020F0302020204030204"/>
          </a:endParaRPr>
        </a:p>
      </dsp:txBody>
      <dsp:txXfrm>
        <a:off x="390485" y="793"/>
        <a:ext cx="7094927" cy="338082"/>
      </dsp:txXfrm>
    </dsp:sp>
    <dsp:sp modelId="{F5F4559A-89F5-44AF-A06B-2E08424C86CD}">
      <dsp:nvSpPr>
        <dsp:cNvPr id="0" name=""/>
        <dsp:cNvSpPr/>
      </dsp:nvSpPr>
      <dsp:spPr>
        <a:xfrm>
          <a:off x="0" y="423396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61615F2-023B-41FF-85B2-04B13E5CF396}">
      <dsp:nvSpPr>
        <dsp:cNvPr id="0" name=""/>
        <dsp:cNvSpPr/>
      </dsp:nvSpPr>
      <dsp:spPr>
        <a:xfrm>
          <a:off x="102270" y="499465"/>
          <a:ext cx="185945" cy="18594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13079"/>
                <a:satOff val="-15209"/>
                <a:lumOff val="16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213079"/>
                <a:satOff val="-15209"/>
                <a:lumOff val="16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213079"/>
                <a:satOff val="-15209"/>
                <a:lumOff val="16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7B0F5-35C1-427E-B1DC-B473D9331A88}">
      <dsp:nvSpPr>
        <dsp:cNvPr id="0" name=""/>
        <dsp:cNvSpPr/>
      </dsp:nvSpPr>
      <dsp:spPr>
        <a:xfrm>
          <a:off x="390485" y="423396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Reach Large Customer Segments</a:t>
          </a:r>
          <a:endParaRPr lang="en-US" sz="1700" kern="1200"/>
        </a:p>
      </dsp:txBody>
      <dsp:txXfrm>
        <a:off x="390485" y="423396"/>
        <a:ext cx="7094927" cy="338082"/>
      </dsp:txXfrm>
    </dsp:sp>
    <dsp:sp modelId="{080F1D36-66F4-4A31-96DA-B8D9998F7599}">
      <dsp:nvSpPr>
        <dsp:cNvPr id="0" name=""/>
        <dsp:cNvSpPr/>
      </dsp:nvSpPr>
      <dsp:spPr>
        <a:xfrm>
          <a:off x="0" y="846000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00D77A5-2B11-48E1-9058-007F8225A03F}">
      <dsp:nvSpPr>
        <dsp:cNvPr id="0" name=""/>
        <dsp:cNvSpPr/>
      </dsp:nvSpPr>
      <dsp:spPr>
        <a:xfrm>
          <a:off x="102270" y="922068"/>
          <a:ext cx="185945" cy="185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51E8E-82D3-4476-84D0-6866F7DEEEDD}">
      <dsp:nvSpPr>
        <dsp:cNvPr id="0" name=""/>
        <dsp:cNvSpPr/>
      </dsp:nvSpPr>
      <dsp:spPr>
        <a:xfrm>
          <a:off x="390485" y="846000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Increase Campaign Efficiency to drive more bookings</a:t>
          </a:r>
          <a:endParaRPr lang="en-US" sz="1700" kern="1200"/>
        </a:p>
      </dsp:txBody>
      <dsp:txXfrm>
        <a:off x="390485" y="846000"/>
        <a:ext cx="7094927" cy="338082"/>
      </dsp:txXfrm>
    </dsp:sp>
    <dsp:sp modelId="{06C6FB00-DA2B-41E7-8016-289CCF67CC45}">
      <dsp:nvSpPr>
        <dsp:cNvPr id="0" name=""/>
        <dsp:cNvSpPr/>
      </dsp:nvSpPr>
      <dsp:spPr>
        <a:xfrm>
          <a:off x="0" y="1268603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9EC7722-85F5-4F7E-8B16-C5994F15B7F2}">
      <dsp:nvSpPr>
        <dsp:cNvPr id="0" name=""/>
        <dsp:cNvSpPr/>
      </dsp:nvSpPr>
      <dsp:spPr>
        <a:xfrm>
          <a:off x="102270" y="1344672"/>
          <a:ext cx="185945" cy="185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B4F68-0DF1-4784-A65F-DC9CEC6B6B18}">
      <dsp:nvSpPr>
        <dsp:cNvPr id="0" name=""/>
        <dsp:cNvSpPr/>
      </dsp:nvSpPr>
      <dsp:spPr>
        <a:xfrm>
          <a:off x="390485" y="1268603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Keep Cost of Clicks Low</a:t>
          </a:r>
          <a:endParaRPr lang="en-US" sz="1700" kern="1200"/>
        </a:p>
      </dsp:txBody>
      <dsp:txXfrm>
        <a:off x="390485" y="1268603"/>
        <a:ext cx="7094927" cy="338082"/>
      </dsp:txXfrm>
    </dsp:sp>
    <dsp:sp modelId="{A3C7AE35-43E9-4DE3-83B3-247960BF8E51}">
      <dsp:nvSpPr>
        <dsp:cNvPr id="0" name=""/>
        <dsp:cNvSpPr/>
      </dsp:nvSpPr>
      <dsp:spPr>
        <a:xfrm>
          <a:off x="0" y="1691207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3E5B4B3-050A-47FC-8AA4-B674F23FA51B}">
      <dsp:nvSpPr>
        <dsp:cNvPr id="0" name=""/>
        <dsp:cNvSpPr/>
      </dsp:nvSpPr>
      <dsp:spPr>
        <a:xfrm>
          <a:off x="102270" y="1767275"/>
          <a:ext cx="185945" cy="185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713B1-17A9-411F-92AE-0D5308C58283}">
      <dsp:nvSpPr>
        <dsp:cNvPr id="0" name=""/>
        <dsp:cNvSpPr/>
      </dsp:nvSpPr>
      <dsp:spPr>
        <a:xfrm>
          <a:off x="390485" y="1691207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Increase Net Income</a:t>
          </a:r>
        </a:p>
      </dsp:txBody>
      <dsp:txXfrm>
        <a:off x="390485" y="1691207"/>
        <a:ext cx="7094927" cy="338082"/>
      </dsp:txXfrm>
    </dsp:sp>
    <dsp:sp modelId="{26952384-0EEA-46BF-A28C-9A67B9525507}">
      <dsp:nvSpPr>
        <dsp:cNvPr id="0" name=""/>
        <dsp:cNvSpPr/>
      </dsp:nvSpPr>
      <dsp:spPr>
        <a:xfrm>
          <a:off x="0" y="2113810"/>
          <a:ext cx="7485413" cy="338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79DCCC1-C440-4B93-9599-CCC4FE05690F}">
      <dsp:nvSpPr>
        <dsp:cNvPr id="0" name=""/>
        <dsp:cNvSpPr/>
      </dsp:nvSpPr>
      <dsp:spPr>
        <a:xfrm>
          <a:off x="102270" y="2189879"/>
          <a:ext cx="185945" cy="18594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13079"/>
                <a:satOff val="-15209"/>
                <a:lumOff val="16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213079"/>
                <a:satOff val="-15209"/>
                <a:lumOff val="16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213079"/>
                <a:satOff val="-15209"/>
                <a:lumOff val="16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C6CF6F-0D58-447B-97B0-2CA2DF36B8BB}">
      <dsp:nvSpPr>
        <dsp:cNvPr id="0" name=""/>
        <dsp:cNvSpPr/>
      </dsp:nvSpPr>
      <dsp:spPr>
        <a:xfrm>
          <a:off x="390485" y="2113810"/>
          <a:ext cx="7094927" cy="338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0" tIns="35780" rIns="35780" bIns="35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Maximize ROA and Bookings</a:t>
          </a:r>
          <a:endParaRPr lang="en-US" sz="1700" kern="1200"/>
        </a:p>
      </dsp:txBody>
      <dsp:txXfrm>
        <a:off x="390485" y="2113810"/>
        <a:ext cx="7094927" cy="338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EBCC-D007-4FF5-8CA2-B4C04D19A9FB}">
      <dsp:nvSpPr>
        <dsp:cNvPr id="0" name=""/>
        <dsp:cNvSpPr/>
      </dsp:nvSpPr>
      <dsp:spPr>
        <a:xfrm>
          <a:off x="0" y="0"/>
          <a:ext cx="4991629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2CEA78-2900-4B49-AF2F-432EB4FAA0A1}">
      <dsp:nvSpPr>
        <dsp:cNvPr id="0" name=""/>
        <dsp:cNvSpPr/>
      </dsp:nvSpPr>
      <dsp:spPr>
        <a:xfrm>
          <a:off x="0" y="0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ROA (Return on </a:t>
          </a:r>
          <a:r>
            <a:rPr lang="en-US" sz="3200" b="0" kern="1200"/>
            <a:t>Advertising</a:t>
          </a:r>
          <a:r>
            <a:rPr lang="en-US" sz="3200" kern="1200"/>
            <a:t>)</a:t>
          </a:r>
        </a:p>
      </dsp:txBody>
      <dsp:txXfrm>
        <a:off x="0" y="0"/>
        <a:ext cx="4991629" cy="919280"/>
      </dsp:txXfrm>
    </dsp:sp>
    <dsp:sp modelId="{66DD53C9-4C21-45CD-9E50-B2D217F3B01A}">
      <dsp:nvSpPr>
        <dsp:cNvPr id="0" name=""/>
        <dsp:cNvSpPr/>
      </dsp:nvSpPr>
      <dsp:spPr>
        <a:xfrm>
          <a:off x="0" y="919280"/>
          <a:ext cx="4991629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88430"/>
                <a:satOff val="-2770"/>
                <a:lumOff val="9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88430"/>
                <a:satOff val="-2770"/>
                <a:lumOff val="9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88430"/>
                <a:satOff val="-2770"/>
                <a:lumOff val="9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88430"/>
              <a:satOff val="-2770"/>
              <a:lumOff val="93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B70E62-DE3B-4890-92E3-63BE5AE4732B}">
      <dsp:nvSpPr>
        <dsp:cNvPr id="0" name=""/>
        <dsp:cNvSpPr/>
      </dsp:nvSpPr>
      <dsp:spPr>
        <a:xfrm>
          <a:off x="0" y="919280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Conversion Rate</a:t>
          </a:r>
          <a:r>
            <a:rPr lang="en-US" sz="3200" kern="1200"/>
            <a:t> </a:t>
          </a:r>
        </a:p>
      </dsp:txBody>
      <dsp:txXfrm>
        <a:off x="0" y="919280"/>
        <a:ext cx="4991629" cy="919280"/>
      </dsp:txXfrm>
    </dsp:sp>
    <dsp:sp modelId="{69912C9C-A5E7-44E7-9B64-E34E7F11B46B}">
      <dsp:nvSpPr>
        <dsp:cNvPr id="0" name=""/>
        <dsp:cNvSpPr/>
      </dsp:nvSpPr>
      <dsp:spPr>
        <a:xfrm>
          <a:off x="0" y="1838561"/>
          <a:ext cx="4991629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176860"/>
                <a:satOff val="-5540"/>
                <a:lumOff val="186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76860"/>
                <a:satOff val="-5540"/>
                <a:lumOff val="186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76860"/>
                <a:satOff val="-5540"/>
                <a:lumOff val="186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176860"/>
              <a:satOff val="-5540"/>
              <a:lumOff val="1861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A40FEF-67C3-4378-8AC1-3BDA0FBAC1FF}">
      <dsp:nvSpPr>
        <dsp:cNvPr id="0" name=""/>
        <dsp:cNvSpPr/>
      </dsp:nvSpPr>
      <dsp:spPr>
        <a:xfrm>
          <a:off x="0" y="1838561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Income per Booking</a:t>
          </a:r>
          <a:endParaRPr lang="en-US" sz="3200" kern="1200"/>
        </a:p>
      </dsp:txBody>
      <dsp:txXfrm>
        <a:off x="0" y="1838561"/>
        <a:ext cx="4991629" cy="919280"/>
      </dsp:txXfrm>
    </dsp:sp>
    <dsp:sp modelId="{295296DF-EDE3-4F02-837B-2EDA657B6ABC}">
      <dsp:nvSpPr>
        <dsp:cNvPr id="0" name=""/>
        <dsp:cNvSpPr/>
      </dsp:nvSpPr>
      <dsp:spPr>
        <a:xfrm>
          <a:off x="0" y="2757842"/>
          <a:ext cx="4991629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265290"/>
                <a:satOff val="-8310"/>
                <a:lumOff val="27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65290"/>
                <a:satOff val="-8310"/>
                <a:lumOff val="27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65290"/>
                <a:satOff val="-8310"/>
                <a:lumOff val="27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265290"/>
              <a:satOff val="-8310"/>
              <a:lumOff val="2791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2463A1-7159-4CE1-A732-FFF3EB00779A}">
      <dsp:nvSpPr>
        <dsp:cNvPr id="0" name=""/>
        <dsp:cNvSpPr/>
      </dsp:nvSpPr>
      <dsp:spPr>
        <a:xfrm>
          <a:off x="0" y="2757842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Total Cost Per booking</a:t>
          </a:r>
          <a:endParaRPr lang="en-US" sz="3200" kern="1200"/>
        </a:p>
      </dsp:txBody>
      <dsp:txXfrm>
        <a:off x="0" y="2757842"/>
        <a:ext cx="4991629" cy="91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581B-0826-4120-8960-19F96F3E110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5A3-0D51-440A-BBDB-73B9EA15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D68F96-8E8C-4C7A-B072-1AD8F728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Air France Internet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B8B3-267E-418B-8A7B-F01ECEE5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576" y="3492910"/>
            <a:ext cx="3946973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Team 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Abdallah Bazzan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Abdul Salam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Lwazilwenkosi Khanye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Chandrasekhar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DB0C105-EE1C-49DA-A9ED-54B2795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9" y="4321579"/>
            <a:ext cx="4813539" cy="18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D6C-DB06-458D-8DE8-3399D468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86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               Best Bid Strategies to consider</a:t>
            </a:r>
            <a:br>
              <a:rPr lang="en-US">
                <a:cs typeface="Calibri Light"/>
              </a:rPr>
            </a:b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D65BBF-5148-4830-8E91-ED12FE58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1571"/>
            <a:ext cx="10515600" cy="4648149"/>
          </a:xfrm>
        </p:spPr>
      </p:pic>
    </p:spTree>
    <p:extLst>
      <p:ext uri="{BB962C8B-B14F-4D97-AF65-F5344CB8AC3E}">
        <p14:creationId xmlns:p14="http://schemas.microsoft.com/office/powerpoint/2010/main" val="10609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6A9912-5720-4DE9-8B59-01A57D7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55" y="365125"/>
            <a:ext cx="10508545" cy="59178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Bookings Vs Clicks</a:t>
            </a:r>
            <a:endParaRPr lang="en-US"/>
          </a:p>
        </p:txBody>
      </p:sp>
      <p:pic>
        <p:nvPicPr>
          <p:cNvPr id="8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36475E3B-05BA-4B88-8931-C22CF30F1E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8079" y="1536737"/>
            <a:ext cx="6727945" cy="468481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B684C-64DE-41BB-BBDE-B30E4AC4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  <a:p>
            <a:endParaRPr lang="en-US" sz="2000"/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FD6C75F-3CCB-4FA3-80EC-D4C7E46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73" t="37524" r="6735" b="22824"/>
          <a:stretch/>
        </p:blipFill>
        <p:spPr>
          <a:xfrm>
            <a:off x="176776" y="1128317"/>
            <a:ext cx="4106093" cy="1488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C082A-C18E-48ED-ABDF-C697A80AA97A}"/>
              </a:ext>
            </a:extLst>
          </p:cNvPr>
          <p:cNvSpPr txBox="1"/>
          <p:nvPr/>
        </p:nvSpPr>
        <p:spPr>
          <a:xfrm>
            <a:off x="590871" y="2619920"/>
            <a:ext cx="33358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cs typeface="Calibri"/>
              </a:rPr>
              <a:t>Google - US has the highest has conv. Rate of 0.42%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cs typeface="Calibri"/>
              </a:rPr>
              <a:t>Yahoo – US has  high bookings compared to the number of clicks with low cost with conv rate of 1.5%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cs typeface="Calibri"/>
              </a:rPr>
              <a:t>Conversion rate for Yahoo is higher than that of Google – US.</a:t>
            </a:r>
          </a:p>
        </p:txBody>
      </p:sp>
    </p:spTree>
    <p:extLst>
      <p:ext uri="{BB962C8B-B14F-4D97-AF65-F5344CB8AC3E}">
        <p14:creationId xmlns:p14="http://schemas.microsoft.com/office/powerpoint/2010/main" val="101052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1B0-27D4-4709-BA85-F092D58D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66" y="185647"/>
            <a:ext cx="10066122" cy="818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/>
              <a:t>Business Recommendation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8E36A5-01A6-4D5A-883D-168B5C92E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635264"/>
              </p:ext>
            </p:extLst>
          </p:nvPr>
        </p:nvGraphicFramePr>
        <p:xfrm>
          <a:off x="6603862" y="1892745"/>
          <a:ext cx="5260069" cy="415104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{8EC20E35-A176-4012-BC5E-935CFFF8708E}</a:tableStyleId>
              </a:tblPr>
              <a:tblGrid>
                <a:gridCol w="3162235">
                  <a:extLst>
                    <a:ext uri="{9D8B030D-6E8A-4147-A177-3AD203B41FA5}">
                      <a16:colId xmlns:a16="http://schemas.microsoft.com/office/drawing/2014/main" val="1707990609"/>
                    </a:ext>
                  </a:extLst>
                </a:gridCol>
                <a:gridCol w="2097834">
                  <a:extLst>
                    <a:ext uri="{9D8B030D-6E8A-4147-A177-3AD203B41FA5}">
                      <a16:colId xmlns:a16="http://schemas.microsoft.com/office/drawing/2014/main" val="1992122636"/>
                    </a:ext>
                  </a:extLst>
                </a:gridCol>
              </a:tblGrid>
              <a:tr h="107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cap="none" spc="0" noProof="0">
                          <a:solidFill>
                            <a:schemeClr val="bg1"/>
                          </a:solidFill>
                        </a:rPr>
                        <a:t>Scenarios</a:t>
                      </a:r>
                      <a:endParaRPr lang="en-US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6882" marR="216882" marT="144650" marB="1084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u="none" strike="noStrike" cap="none" spc="0" noProof="0">
                          <a:solidFill>
                            <a:schemeClr val="bg1"/>
                          </a:solidFill>
                        </a:rPr>
                        <a:t>Net Income</a:t>
                      </a:r>
                      <a:endParaRPr lang="en-US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6882" marR="216882" marT="144650" marB="1084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470"/>
                  </a:ext>
                </a:extLst>
              </a:tr>
              <a:tr h="102592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Actual Scenario       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4.14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9190"/>
                  </a:ext>
                </a:extLst>
              </a:tr>
              <a:tr h="10417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Uniform Strategy Scenario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6.16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65395"/>
                  </a:ext>
                </a:extLst>
              </a:tr>
              <a:tr h="10101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Highest ROA Scenario 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u="none" strike="noStrike" cap="none" spc="0" noProof="0">
                          <a:solidFill>
                            <a:schemeClr val="tx1"/>
                          </a:solidFill>
                        </a:rPr>
                        <a:t>13.67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6882" marR="216882" marT="144650" marB="108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1626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0F06-B461-4EF1-B34D-8145EFD2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265" y="1752378"/>
            <a:ext cx="5633983" cy="457585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 Light"/>
              </a:rPr>
              <a:t>Three different scenarios to get the best tailored campaign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 Light"/>
              </a:rPr>
              <a:t>The best scenario is one that permits us to maximize our return on investment. To do this, a big share of the funds should be spent on the search engine with the highest return on advertisement (ROA) which is Yahoo – US</a:t>
            </a:r>
            <a:endParaRPr lang="en-US" dirty="0">
              <a:latin typeface="Calibri"/>
              <a:cs typeface="Calibri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 Light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 Light"/>
              </a:rPr>
              <a:t>Also, taking into consideration the popularity and high bookings of Google – US, it is better to give a share of the marketing campaign to Google - US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 Light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 Light"/>
              </a:rPr>
              <a:t>Kayak is a new SEM with very high potential and high ROA, therefore we recommend giving it a share of the marketing expense in our campaign. 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45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77C8-B466-44FB-8C30-000C8845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60" y="522352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>
                <a:cs typeface="Calibri Light"/>
              </a:rPr>
              <a:t>Key Takeaways  </a:t>
            </a:r>
            <a:endParaRPr lang="en-US" sz="37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18C0-0252-46FF-8C60-EEDE1B91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76" y="1713648"/>
            <a:ext cx="9900681" cy="4440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Maximizing campaign efficiency takes into account the top keywords for the search engine as well as the KPIs discussed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Air France best strategy is one that tailors each SEM taking into consideration firstly the ROA and then the volume of bookings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Increasing campaign performance is achieved by maintaining the high number of clicks while lower the average cost per click to increase the number of bookings 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Marketing Campaign gives a share for the SEM with the highest ROA which is Yahoo – US and a share for Google – US for having the highest volume of bookings and a big share in Kayak which has high ROA and high future potential</a:t>
            </a:r>
          </a:p>
          <a:p>
            <a:pPr marL="0" indent="0" algn="just">
              <a:buNone/>
            </a:pP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4ECF4F-ABFA-48CD-8AE5-DDFD1919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343" y="10296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72DE-500D-47DC-BBC2-62C55807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744" y="29486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28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564A-402B-4C69-B2E5-8E98B76E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9" y="4085358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5400" b="1">
                <a:cs typeface="Calibri Light"/>
              </a:rPr>
              <a:t>Objectives</a:t>
            </a:r>
            <a:br>
              <a:rPr lang="en-US" sz="3600">
                <a:cs typeface="Calibri Light"/>
              </a:rPr>
            </a:br>
            <a:endParaRPr lang="en-US" sz="3600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1BAB66-43E0-448C-8947-BAB41885F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22507"/>
              </p:ext>
            </p:extLst>
          </p:nvPr>
        </p:nvGraphicFramePr>
        <p:xfrm>
          <a:off x="4071582" y="3808268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Picture 37" descr="A picture containing sky, outdoor, plane, transport&#10;&#10;Description automatically generated">
            <a:extLst>
              <a:ext uri="{FF2B5EF4-FFF2-40B4-BE49-F238E27FC236}">
                <a16:creationId xmlns:a16="http://schemas.microsoft.com/office/drawing/2014/main" id="{83F8B603-4FEA-4A2E-893C-EA2CB66427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01" b="197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019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E645-09AA-4409-BC1D-F1F4B4FF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47" y="413865"/>
            <a:ext cx="5445875" cy="1495856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Most Important KPIs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16EE0-D892-4DC5-BD70-ADE0BEDC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649874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7" name="Picture 57" descr="A picture containing sky, outdoor, plane, transport&#10;&#10;Description automatically generated">
            <a:extLst>
              <a:ext uri="{FF2B5EF4-FFF2-40B4-BE49-F238E27FC236}">
                <a16:creationId xmlns:a16="http://schemas.microsoft.com/office/drawing/2014/main" id="{215DCE76-72EA-4C9E-AB4C-9AAE244255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667" r="43584" b="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3CD-E3CA-46D0-9670-17D10AA0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84210"/>
            <a:ext cx="9553304" cy="9231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Booking per Publisher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C998-F24E-498B-A57F-41912A1A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1654834"/>
            <a:ext cx="3505494" cy="4928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cs typeface="Calibri"/>
              </a:rPr>
              <a:t>Google – US with the highest number of bookings</a:t>
            </a:r>
            <a:endParaRPr lang="en-US" dirty="0"/>
          </a:p>
          <a:p>
            <a:pPr algn="just"/>
            <a:r>
              <a:rPr lang="en-US" sz="2000" dirty="0">
                <a:cs typeface="Calibri"/>
              </a:rPr>
              <a:t>Yahoo – US has a good number of bookings</a:t>
            </a:r>
          </a:p>
          <a:p>
            <a:pPr algn="just"/>
            <a:r>
              <a:rPr lang="en-US" sz="2000" dirty="0">
                <a:cs typeface="Calibri"/>
              </a:rPr>
              <a:t>MSN – US has lowest number of bookings</a:t>
            </a:r>
          </a:p>
          <a:p>
            <a:pPr algn="just"/>
            <a:r>
              <a:rPr lang="en-US" sz="2000" dirty="0">
                <a:cs typeface="Calibri"/>
              </a:rPr>
              <a:t>Let's compare results with the Cost per booking for each publisher</a:t>
            </a:r>
          </a:p>
        </p:txBody>
      </p:sp>
      <p:pic>
        <p:nvPicPr>
          <p:cNvPr id="5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153E4DE4-0A3C-47F9-B8F2-46DACF66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60" y="1514317"/>
            <a:ext cx="7190247" cy="46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3894-2CBB-4926-B25C-36FF3C8F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377606" cy="6063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 Per Booking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3A65-800B-46FC-A56E-4077A5AC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45" y="1784927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Overture with the highest cost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 sz="2000">
                <a:cs typeface="Calibri"/>
              </a:rPr>
              <a:t>Yahoo's cost is low compared to the number of bookings we had before</a:t>
            </a:r>
          </a:p>
          <a:p>
            <a:pPr algn="just"/>
            <a:r>
              <a:rPr lang="en-US" sz="2000">
                <a:cs typeface="Calibri"/>
              </a:rPr>
              <a:t>Google – US cost is relatively higher than MSN and Yahoo</a:t>
            </a:r>
          </a:p>
          <a:p>
            <a:pPr algn="just"/>
            <a:r>
              <a:rPr lang="en-US" sz="2000">
                <a:cs typeface="Calibri"/>
              </a:rPr>
              <a:t>Let's dive into the ROA per each publisher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8184266F-D440-49CC-9DA1-B7542E8E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26" y="1718198"/>
            <a:ext cx="7196967" cy="41110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994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119B61-A30C-4E08-961F-76CE28DC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68" y="85899"/>
            <a:ext cx="10950064" cy="100617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 per Booking 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24493E5-43A5-45EB-85A1-84DA786B0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54" y="1518853"/>
            <a:ext cx="7098237" cy="4273902"/>
          </a:xfrm>
          <a:prstGeom prst="rect">
            <a:avLst/>
          </a:prstGeom>
          <a:effectLst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E524E2-6A92-4848-A9D5-484363AB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58" y="1938421"/>
            <a:ext cx="3494342" cy="42794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Kayak has the highest ROA, </a:t>
            </a:r>
            <a:r>
              <a:rPr lang="en-US" sz="1800">
                <a:cs typeface="Calibri"/>
              </a:rPr>
              <a:t>so</a:t>
            </a:r>
            <a:r>
              <a:rPr lang="en-US" sz="2000">
                <a:cs typeface="Calibri"/>
              </a:rPr>
              <a:t> it is definitely worth considering it within our Campaign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Yahoo – US has the highest ROA between the SEMs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Google – US has lower ROA </a:t>
            </a:r>
          </a:p>
          <a:p>
            <a:pPr algn="just"/>
            <a:r>
              <a:rPr lang="en-US" sz="2000">
                <a:cs typeface="Calibri"/>
              </a:rPr>
              <a:t>What could be the best tailored campaign ?</a:t>
            </a:r>
          </a:p>
        </p:txBody>
      </p:sp>
    </p:spTree>
    <p:extLst>
      <p:ext uri="{BB962C8B-B14F-4D97-AF65-F5344CB8AC3E}">
        <p14:creationId xmlns:p14="http://schemas.microsoft.com/office/powerpoint/2010/main" val="32091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4F84-6888-4770-99F3-5A022E42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93" y="489291"/>
            <a:ext cx="10896472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Logistic Regression on</a:t>
            </a:r>
            <a:r>
              <a:rPr lang="en-US" sz="4000">
                <a:cs typeface="Calibri Light"/>
              </a:rPr>
              <a:t> Total Volume of Bookings</a:t>
            </a:r>
            <a:endParaRPr lang="en-US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9D0A-4865-4435-98C5-3D53EEA2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810" y="1248609"/>
            <a:ext cx="4559425" cy="41935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endParaRPr lang="en-US" sz="2000" dirty="0">
              <a:cs typeface="Calibri"/>
            </a:endParaRPr>
          </a:p>
          <a:p>
            <a:pPr algn="just"/>
            <a:r>
              <a:rPr lang="en-US" sz="2000" dirty="0"/>
              <a:t>After normalization, it showed the highest positive impact to be is  the Number of Clicks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dirty="0"/>
              <a:t>Therefore, Best approach is to maximize clicks and minimize the avg cost per click</a:t>
            </a:r>
            <a:endParaRPr lang="en-US" sz="2000" dirty="0">
              <a:cs typeface="Calibri"/>
            </a:endParaRPr>
          </a:p>
          <a:p>
            <a:pPr algn="just"/>
            <a:r>
              <a:rPr lang="en-US" sz="2000" dirty="0"/>
              <a:t>According to this criteria, Yahoo is the most recommended SEM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3AFC8D14-511D-4028-AC65-0956252EE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7" r="7911" b="1"/>
          <a:stretch/>
        </p:blipFill>
        <p:spPr>
          <a:xfrm>
            <a:off x="6020920" y="1136855"/>
            <a:ext cx="5425410" cy="50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DABD-8270-4D12-8CFD-23D2977E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27" y="30970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                Campaign vs Bookings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E0016C2-9487-4DC3-BC6D-7FB3950C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834"/>
            <a:ext cx="10515600" cy="4494702"/>
          </a:xfrm>
        </p:spPr>
      </p:pic>
    </p:spTree>
    <p:extLst>
      <p:ext uri="{BB962C8B-B14F-4D97-AF65-F5344CB8AC3E}">
        <p14:creationId xmlns:p14="http://schemas.microsoft.com/office/powerpoint/2010/main" val="33493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719-14CE-4953-885D-2C265BF5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786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Keywords Analysis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DA723-4135-4D02-891F-2E7079B58973}"/>
              </a:ext>
            </a:extLst>
          </p:cNvPr>
          <p:cNvSpPr txBox="1"/>
          <p:nvPr/>
        </p:nvSpPr>
        <p:spPr>
          <a:xfrm>
            <a:off x="7170056" y="3739348"/>
            <a:ext cx="35705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Top 10 keywords based on the ROA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association is strong with destinations such France and Italy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Paris, France and Cheap are the most associated words</a:t>
            </a:r>
            <a:endParaRPr lang="en-US" sz="2000" dirty="0">
              <a:cs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55520-7AE3-45E3-9660-4B40C429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3911"/>
            <a:ext cx="6720113" cy="540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E5E266-EF86-4AD5-99F1-FCEA9870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12" y="874696"/>
            <a:ext cx="414020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3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D0E079AFBC040B31A964561724536" ma:contentTypeVersion="4" ma:contentTypeDescription="Create a new document." ma:contentTypeScope="" ma:versionID="7a01f763c334f46105bee3e82e89a4e5">
  <xsd:schema xmlns:xsd="http://www.w3.org/2001/XMLSchema" xmlns:xs="http://www.w3.org/2001/XMLSchema" xmlns:p="http://schemas.microsoft.com/office/2006/metadata/properties" xmlns:ns3="aaad2a7e-65fa-4c48-b4c8-476c0d3661f7" targetNamespace="http://schemas.microsoft.com/office/2006/metadata/properties" ma:root="true" ma:fieldsID="f6fc59e7b9231c329540da5a4100d619" ns3:_="">
    <xsd:import namespace="aaad2a7e-65fa-4c48-b4c8-476c0d3661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d2a7e-65fa-4c48-b4c8-476c0d366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E1959-834A-43AE-AB1C-98D33EC8C8E1}">
  <ds:schemaRefs>
    <ds:schemaRef ds:uri="aaad2a7e-65fa-4c48-b4c8-476c0d3661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89F79F-C7C1-4B02-AFD0-CEB975F84641}">
  <ds:schemaRefs>
    <ds:schemaRef ds:uri="aaad2a7e-65fa-4c48-b4c8-476c0d3661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088E3D-EAB9-444A-9802-AF8E58EBF0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575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Air France Internet Marketing</vt:lpstr>
      <vt:lpstr>Objectives </vt:lpstr>
      <vt:lpstr>Most Important KPIs</vt:lpstr>
      <vt:lpstr>Total Booking per Publisher</vt:lpstr>
      <vt:lpstr>Cost Per Booking </vt:lpstr>
      <vt:lpstr>ROA per Booking </vt:lpstr>
      <vt:lpstr>Logistic Regression on Total Volume of Bookings </vt:lpstr>
      <vt:lpstr>                Campaign vs Bookings</vt:lpstr>
      <vt:lpstr>Keywords Analysis</vt:lpstr>
      <vt:lpstr>               Best Bid Strategies to consider </vt:lpstr>
      <vt:lpstr>Bookings Vs Clicks</vt:lpstr>
      <vt:lpstr>Business Recommendation</vt:lpstr>
      <vt:lpstr>Key Takeaways  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presentation</dc:title>
  <dc:creator>Abdul Salam</dc:creator>
  <cp:lastModifiedBy>Abdallah Bazzan</cp:lastModifiedBy>
  <cp:revision>42</cp:revision>
  <dcterms:created xsi:type="dcterms:W3CDTF">2022-02-11T22:38:53Z</dcterms:created>
  <dcterms:modified xsi:type="dcterms:W3CDTF">2022-02-13T04:07:42Z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0x01010039FD0E079AFBC040B31A964561724536</vt:lpwstr>
  </property>
</Properties>
</file>