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Josefin Sans Bold" charset="1" panose="00000800000000000000"/>
      <p:regular r:id="rId14"/>
    </p:embeddedFont>
    <p:embeddedFont>
      <p:font typeface="Josefin San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https://github.com/AbdallahBou7/Tarea-Docker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48300">
            <a:off x="2395576" y="3626450"/>
            <a:ext cx="2634486" cy="1500807"/>
          </a:xfrm>
          <a:custGeom>
            <a:avLst/>
            <a:gdLst/>
            <a:ahLst/>
            <a:cxnLst/>
            <a:rect r="r" b="b" t="t" l="l"/>
            <a:pathLst>
              <a:path h="1500807" w="2634486">
                <a:moveTo>
                  <a:pt x="0" y="0"/>
                </a:moveTo>
                <a:lnTo>
                  <a:pt x="2634487" y="0"/>
                </a:lnTo>
                <a:lnTo>
                  <a:pt x="2634487" y="1500806"/>
                </a:lnTo>
                <a:lnTo>
                  <a:pt x="0" y="150080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29333" t="-4934" r="-36136" b="-5845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902445" y="3711267"/>
            <a:ext cx="8217084" cy="1782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9"/>
              </a:lnSpc>
            </a:pPr>
            <a:r>
              <a:rPr lang="en-US" b="true" sz="6715" spc="-73">
                <a:solidFill>
                  <a:srgbClr val="94DDD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Tarea Evaluable Docker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02445" y="2073037"/>
            <a:ext cx="821708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DESPLIEGUE DE APLICACIONES WEB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02445" y="6516600"/>
            <a:ext cx="8217084" cy="1562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2"/>
              </a:lnSpc>
            </a:pPr>
            <a:r>
              <a:rPr lang="en-US" sz="2987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Trabajo realizado por:</a:t>
            </a:r>
          </a:p>
          <a:p>
            <a:pPr algn="l" marL="644933" indent="-322466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Abdallah Bouallag</a:t>
            </a:r>
          </a:p>
          <a:p>
            <a:pPr algn="l" marL="644933" indent="-322466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Alejandro Luis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013296" y="1674841"/>
            <a:ext cx="722859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19"/>
              </a:lnSpc>
            </a:pPr>
            <a:r>
              <a:rPr lang="en-US" sz="8099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Instrucciones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16926" y="3138119"/>
            <a:ext cx="9271233" cy="299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Manual de Docker Desktop.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Servidor de Base de datos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Contenedores en red: Adminer y MariaDB.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Docker Compose.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Imagen de Dockerfile - Aplicaciones Web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35458" y="9434618"/>
            <a:ext cx="821708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DESPLIEGUE DE APLICACIONES WEB - CURSO 24/25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85223" y="646035"/>
            <a:ext cx="10081556" cy="8764278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1537219" y="2365423"/>
            <a:ext cx="774479" cy="774479"/>
          </a:xfrm>
          <a:custGeom>
            <a:avLst/>
            <a:gdLst/>
            <a:ahLst/>
            <a:cxnLst/>
            <a:rect r="r" b="b" t="t" l="l"/>
            <a:pathLst>
              <a:path h="774479" w="774479">
                <a:moveTo>
                  <a:pt x="0" y="0"/>
                </a:moveTo>
                <a:lnTo>
                  <a:pt x="774479" y="0"/>
                </a:lnTo>
                <a:lnTo>
                  <a:pt x="774479" y="774479"/>
                </a:lnTo>
                <a:lnTo>
                  <a:pt x="0" y="774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949452"/>
            <a:ext cx="5704818" cy="240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131" indent="-496566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Abdallah</a:t>
            </a:r>
          </a:p>
          <a:p>
            <a:pPr algn="l">
              <a:lnSpc>
                <a:spcPts val="6439"/>
              </a:lnSpc>
            </a:pPr>
          </a:p>
          <a:p>
            <a:pPr algn="l" marL="993131" indent="-496566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Alejandro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761883" y="6044702"/>
            <a:ext cx="774479" cy="774479"/>
          </a:xfrm>
          <a:custGeom>
            <a:avLst/>
            <a:gdLst/>
            <a:ahLst/>
            <a:cxnLst/>
            <a:rect r="r" b="b" t="t" l="l"/>
            <a:pathLst>
              <a:path h="774479" w="774479">
                <a:moveTo>
                  <a:pt x="0" y="0"/>
                </a:moveTo>
                <a:lnTo>
                  <a:pt x="774479" y="0"/>
                </a:lnTo>
                <a:lnTo>
                  <a:pt x="774479" y="774479"/>
                </a:lnTo>
                <a:lnTo>
                  <a:pt x="0" y="774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61883" y="7552606"/>
            <a:ext cx="774479" cy="774479"/>
          </a:xfrm>
          <a:custGeom>
            <a:avLst/>
            <a:gdLst/>
            <a:ahLst/>
            <a:cxnLst/>
            <a:rect r="r" b="b" t="t" l="l"/>
            <a:pathLst>
              <a:path h="774479" w="774479">
                <a:moveTo>
                  <a:pt x="0" y="0"/>
                </a:moveTo>
                <a:lnTo>
                  <a:pt x="774479" y="0"/>
                </a:lnTo>
                <a:lnTo>
                  <a:pt x="774479" y="774479"/>
                </a:lnTo>
                <a:lnTo>
                  <a:pt x="0" y="774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0323" y="2089922"/>
            <a:ext cx="7165867" cy="1750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6400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Distribución de la tarea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0323" y="3773942"/>
            <a:ext cx="5704818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La tarea constaba de 5 ejercicios los cuales hemos repartido de la siguiente forma: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489291" y="2365423"/>
            <a:ext cx="774479" cy="774479"/>
          </a:xfrm>
          <a:custGeom>
            <a:avLst/>
            <a:gdLst/>
            <a:ahLst/>
            <a:cxnLst/>
            <a:rect r="r" b="b" t="t" l="l"/>
            <a:pathLst>
              <a:path h="774479" w="774479">
                <a:moveTo>
                  <a:pt x="0" y="0"/>
                </a:moveTo>
                <a:lnTo>
                  <a:pt x="774478" y="0"/>
                </a:lnTo>
                <a:lnTo>
                  <a:pt x="774478" y="774479"/>
                </a:lnTo>
                <a:lnTo>
                  <a:pt x="0" y="774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63769" y="2752662"/>
            <a:ext cx="774479" cy="774479"/>
          </a:xfrm>
          <a:custGeom>
            <a:avLst/>
            <a:gdLst/>
            <a:ahLst/>
            <a:cxnLst/>
            <a:rect r="r" b="b" t="t" l="l"/>
            <a:pathLst>
              <a:path h="774479" w="774479">
                <a:moveTo>
                  <a:pt x="0" y="0"/>
                </a:moveTo>
                <a:lnTo>
                  <a:pt x="774479" y="0"/>
                </a:lnTo>
                <a:lnTo>
                  <a:pt x="774479" y="774479"/>
                </a:lnTo>
                <a:lnTo>
                  <a:pt x="0" y="774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538762" y="6596364"/>
            <a:ext cx="774479" cy="774479"/>
          </a:xfrm>
          <a:custGeom>
            <a:avLst/>
            <a:gdLst/>
            <a:ahLst/>
            <a:cxnLst/>
            <a:rect r="r" b="b" t="t" l="l"/>
            <a:pathLst>
              <a:path h="774479" w="774479">
                <a:moveTo>
                  <a:pt x="0" y="0"/>
                </a:moveTo>
                <a:lnTo>
                  <a:pt x="774479" y="0"/>
                </a:lnTo>
                <a:lnTo>
                  <a:pt x="774479" y="774478"/>
                </a:lnTo>
                <a:lnTo>
                  <a:pt x="0" y="774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51009" y="5028174"/>
            <a:ext cx="774479" cy="774479"/>
          </a:xfrm>
          <a:custGeom>
            <a:avLst/>
            <a:gdLst/>
            <a:ahLst/>
            <a:cxnLst/>
            <a:rect r="r" b="b" t="t" l="l"/>
            <a:pathLst>
              <a:path h="774479" w="774479">
                <a:moveTo>
                  <a:pt x="0" y="0"/>
                </a:moveTo>
                <a:lnTo>
                  <a:pt x="774479" y="0"/>
                </a:lnTo>
                <a:lnTo>
                  <a:pt x="774479" y="774479"/>
                </a:lnTo>
                <a:lnTo>
                  <a:pt x="0" y="774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25835" y="4922767"/>
            <a:ext cx="774479" cy="774479"/>
          </a:xfrm>
          <a:custGeom>
            <a:avLst/>
            <a:gdLst/>
            <a:ahLst/>
            <a:cxnLst/>
            <a:rect r="r" b="b" t="t" l="l"/>
            <a:pathLst>
              <a:path h="774479" w="774479">
                <a:moveTo>
                  <a:pt x="0" y="0"/>
                </a:moveTo>
                <a:lnTo>
                  <a:pt x="774479" y="0"/>
                </a:lnTo>
                <a:lnTo>
                  <a:pt x="774479" y="774479"/>
                </a:lnTo>
                <a:lnTo>
                  <a:pt x="0" y="774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762740" y="2931932"/>
            <a:ext cx="774479" cy="774479"/>
          </a:xfrm>
          <a:custGeom>
            <a:avLst/>
            <a:gdLst/>
            <a:ahLst/>
            <a:cxnLst/>
            <a:rect r="r" b="b" t="t" l="l"/>
            <a:pathLst>
              <a:path h="774479" w="774479">
                <a:moveTo>
                  <a:pt x="0" y="0"/>
                </a:moveTo>
                <a:lnTo>
                  <a:pt x="774479" y="0"/>
                </a:lnTo>
                <a:lnTo>
                  <a:pt x="774479" y="774479"/>
                </a:lnTo>
                <a:lnTo>
                  <a:pt x="0" y="774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035458" y="9434618"/>
            <a:ext cx="821708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DESPLIEGUE DE APLICACIONES WEB - CURSO 24/25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4791"/>
            <a:ext cx="13935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94DDD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Mayores dificultades encontradas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92352"/>
            <a:ext cx="16230600" cy="132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Problemas docker desktop para iniciar sesión</a:t>
            </a: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Ramas necesarias para la tarea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35458" y="9434618"/>
            <a:ext cx="821708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DESPLIEGUE DE APLICACIONES WEB - CURSO 24/25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824244"/>
            <a:ext cx="16230600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Ejercicio 2: al borrar el contenedor se me borraba el volumen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641983"/>
            <a:ext cx="16230600" cy="132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Ejercicio 4 :  no me dejaba desplegar la aplicación, tuve que instalar el htop manualmente dentro del contenedor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57958"/>
            <a:ext cx="5493611" cy="432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1"/>
              </a:lnSpc>
            </a:pPr>
            <a:r>
              <a:rPr lang="en-US" sz="2374" spc="474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ALEJANDRO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23260"/>
            <a:ext cx="5493611" cy="432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1"/>
              </a:lnSpc>
            </a:pPr>
            <a:r>
              <a:rPr lang="en-US" sz="2374" spc="474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EN GENERAL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823100"/>
            <a:ext cx="5493611" cy="432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1"/>
              </a:lnSpc>
            </a:pPr>
            <a:r>
              <a:rPr lang="en-US" sz="2374" spc="474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ABDALLAH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4791"/>
            <a:ext cx="13935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94DDD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Lo MEJOR del trabajo en grupo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5458" y="9434618"/>
            <a:ext cx="821708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DESPLIEGUE DE APLICACIONES WEB - CURSO 24/25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23090"/>
            <a:ext cx="16230600" cy="2656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Menor carga de trabajo.</a:t>
            </a: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Mayor rapidez para realizar las tareas.</a:t>
            </a: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Trabajar en un Notion compartido.</a:t>
            </a: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Buena comunicación.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4791"/>
            <a:ext cx="13935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94DDD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Lo PEOR del trabajo en grupo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5458" y="9434618"/>
            <a:ext cx="821708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DESPLIEGUE DE APLICACIONES WEB - CURSO 24/25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23090"/>
            <a:ext cx="16230600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Josefin Sans"/>
                <a:ea typeface="Josefin Sans"/>
                <a:cs typeface="Josefin Sans"/>
                <a:sym typeface="Josefin Sans"/>
              </a:rPr>
              <a:t>No hemos tenido ningún problema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3" tooltip="https://github.com/AbdallahBou7/Tarea-Docker"/>
          </p:cNvPr>
          <p:cNvSpPr/>
          <p:nvPr/>
        </p:nvSpPr>
        <p:spPr>
          <a:xfrm flipH="false" flipV="false" rot="0">
            <a:off x="4331151" y="2436272"/>
            <a:ext cx="9625699" cy="5414456"/>
          </a:xfrm>
          <a:custGeom>
            <a:avLst/>
            <a:gdLst/>
            <a:ahLst/>
            <a:cxnLst/>
            <a:rect r="r" b="b" t="t" l="l"/>
            <a:pathLst>
              <a:path h="5414456" w="9625699">
                <a:moveTo>
                  <a:pt x="0" y="0"/>
                </a:moveTo>
                <a:lnTo>
                  <a:pt x="9625698" y="0"/>
                </a:lnTo>
                <a:lnTo>
                  <a:pt x="9625698" y="5414456"/>
                </a:lnTo>
                <a:lnTo>
                  <a:pt x="0" y="541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94791"/>
            <a:ext cx="13935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94DDD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Resultado Final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35458" y="9434618"/>
            <a:ext cx="821708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DESPLIEGUE DE APLICACIONES WEB - CURSO 24/25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5736" y="1028700"/>
            <a:ext cx="9316528" cy="8229600"/>
          </a:xfrm>
          <a:custGeom>
            <a:avLst/>
            <a:gdLst/>
            <a:ahLst/>
            <a:cxnLst/>
            <a:rect r="r" b="b" t="t" l="l"/>
            <a:pathLst>
              <a:path h="8229600" w="9316528">
                <a:moveTo>
                  <a:pt x="0" y="0"/>
                </a:moveTo>
                <a:lnTo>
                  <a:pt x="9316528" y="0"/>
                </a:lnTo>
                <a:lnTo>
                  <a:pt x="931652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DAGfn8iB8YQ</dc:identifier>
  <dcterms:modified xsi:type="dcterms:W3CDTF">2011-08-01T06:04:30Z</dcterms:modified>
  <cp:revision>1</cp:revision>
  <dc:title>Presentación Tecnología Azul Elementos Isométricos y Modelos Tecnología en la Educación</dc:title>
</cp:coreProperties>
</file>