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959-3EDF-3442-7927-4AD29045A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F390E-A3BB-25F1-AFA7-EF08A148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BF84-8383-4AEB-6AEE-F692ED3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0ED1-A54F-C063-4E46-5E46C45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8082-76C5-CDA3-BB8E-70ABAF0E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5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863F-95F0-8D2C-16FE-2D1AE874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2C2A3-6E47-514A-7DAF-F8C60CD5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6EB2-34F6-7B95-2DE6-8AC1880F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A26-7238-820C-2E15-82DC81C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30EC-3487-50A9-DA79-33D5081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3AB00-26D2-B713-BC8A-6FA259E1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9AD22-B214-6451-87A7-77A129CF6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EF8E-84BF-B129-CA7A-2B0A468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4BB7-A984-0FE8-10B8-B8E19C2B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55CC-57CB-FDC1-69F4-CDA7826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3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543D-FF37-EE2A-2553-B40BC8F6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E553-8370-0857-AB9F-071F74EF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617B-ABB6-1898-D3E8-EE64342B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4166-A29E-DE45-0180-6E903ECD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DE94-B406-678C-3093-B19ADB94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BFDC-CD42-F23D-F9EB-DF87D5FF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92DC-5D9A-86FD-4AFE-DEDF7CD2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C8F0-ED44-CB6C-95B8-5E9FDA79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0261-0F30-9B17-02E5-5BB9669B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28D3-EE62-3A04-FC96-55C6E8DB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7027-BFC1-29A0-4FD4-40123111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D664-CE6E-07DB-C0F7-4146EC19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D1E3F-BD5A-7ADA-92F9-639110B7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DC7D-E0CD-17D4-FCB9-EF0DAEAF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9168A-2BC6-4DBD-DA2A-D6895822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483A-F2F8-5596-C0D9-4712B54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74B6-5706-C216-F780-BDF6E2CD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EC3A-A7E3-F5ED-2AD8-243CA9A8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BFD0-D338-ABE7-C3F6-E4DE667B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CDD34-01A4-DC9E-A938-B7AE5BE3B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A9A4-49BE-5144-4B0E-D1B87651B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D90F9-F2C8-85B7-F786-0DB68600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6D3FB-F3AD-87A1-ACDE-7A9E81B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97277-CCC0-BE8F-C1E8-8949A7D3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FA2B-A118-0B55-7361-528409AE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8EBFB-22D2-0E3E-A277-815DB853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9029-6297-204E-FC20-B73ACD47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3934D-E8EB-6920-769A-BD2B7D16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959A1-3565-07D7-BDC4-6D9C848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FBFB-1993-A504-98FA-8826AC58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BD94-36F8-A80A-2A50-0D21D808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7D06-B3D9-63B1-9A9F-6713CA0C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F0FD-C93B-05E4-11C8-9627C4A4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29F07-F2A0-95AF-6165-F249875ED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4D3A-3560-104C-E1AD-01EF130C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B2A81-3D6B-5279-6B6E-9596C93B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0540-3DD6-A679-492D-EE26A397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2F6-4EF2-CC8A-452D-CF114B45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BFCD-600D-D174-5C07-9641769B6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4F94-4415-4D68-664C-B5E63A26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A991F-EFF3-A569-A4B4-AEFC689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98EA-BFB7-8723-8B8C-4D39D24D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FD0B-E627-5AAF-F303-5EC2204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B0903-2F27-5039-9A89-48A61ACE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9C99-E67C-E562-D659-A33A64CA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9930-E6CF-E2E6-FB90-9E6547EC1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DC39-FE0C-4434-A165-5891F8CF99B6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EAA9-C22F-28E8-38E5-0A4495B90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1E29-F399-61C5-1950-D6852692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54AE-E2ED-487F-8D8C-1910E38D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559-EB1F-DF30-AA8E-8D0E4BD41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7D19-0230-C1A2-C760-E8F2236BF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Abdallah Daradkeh</a:t>
            </a:r>
          </a:p>
          <a:p>
            <a:r>
              <a:rPr lang="en-US" dirty="0"/>
              <a:t>21110446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19D-9301-ABA3-2693-8008DC7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High fidelity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0B81-6739-61FA-24F4-33EA875F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Moderated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1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806D-ECCD-F17A-58CF-1BF885F8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prototype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E5CF-F15D-CC57-AADC-3A21E5BE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 to show through oral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0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0328-2896-FAEC-AA86-6759B3F6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6664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MySchool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954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4A10-52E3-115C-E748-EC6D62F9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idea 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4C0A-B119-4FDB-3A9D-AF8C1A99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which give some educational services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6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217E-38BE-85E2-9CAD-78293ACE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segmentation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6314B-C81F-7C6F-AAD4-7727124D18DB}"/>
              </a:ext>
            </a:extLst>
          </p:cNvPr>
          <p:cNvGraphicFramePr>
            <a:graphicFrameLocks noGrp="1"/>
          </p:cNvGraphicFramePr>
          <p:nvPr/>
        </p:nvGraphicFramePr>
        <p:xfrm>
          <a:off x="3234055" y="2963068"/>
          <a:ext cx="5723890" cy="2076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233">
                  <a:extLst>
                    <a:ext uri="{9D8B030D-6E8A-4147-A177-3AD203B41FA5}">
                      <a16:colId xmlns:a16="http://schemas.microsoft.com/office/drawing/2014/main" val="1428988708"/>
                    </a:ext>
                  </a:extLst>
                </a:gridCol>
                <a:gridCol w="1905424">
                  <a:extLst>
                    <a:ext uri="{9D8B030D-6E8A-4147-A177-3AD203B41FA5}">
                      <a16:colId xmlns:a16="http://schemas.microsoft.com/office/drawing/2014/main" val="4269788274"/>
                    </a:ext>
                  </a:extLst>
                </a:gridCol>
                <a:gridCol w="1909233">
                  <a:extLst>
                    <a:ext uri="{9D8B030D-6E8A-4147-A177-3AD203B41FA5}">
                      <a16:colId xmlns:a16="http://schemas.microsoft.com/office/drawing/2014/main" val="274556611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Segmentation types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0" marR="1828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Segmentation Chosen Ex: age, region, …etc.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3175" marR="304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Segmentation criteria Ex: age&gt;18, region=Amman, …etc.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extLst>
                  <a:ext uri="{0D108BD9-81ED-4DB2-BD59-A6C34878D82A}">
                    <a16:rowId xmlns:a16="http://schemas.microsoft.com/office/drawing/2014/main" val="260887073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Demographic Segmentation  </a:t>
                      </a:r>
                      <a:endParaRPr lang="en-GB" sz="1100" kern="100">
                        <a:effectLst/>
                      </a:endParaRPr>
                    </a:p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Income level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Any income level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extLst>
                  <a:ext uri="{0D108BD9-81ED-4DB2-BD59-A6C34878D82A}">
                    <a16:rowId xmlns:a16="http://schemas.microsoft.com/office/drawing/2014/main" val="129822543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Geographic Segmentation  </a:t>
                      </a:r>
                      <a:endParaRPr lang="en-GB" sz="1100" kern="100">
                        <a:effectLst/>
                      </a:endParaRPr>
                    </a:p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Country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Jordan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extLst>
                  <a:ext uri="{0D108BD9-81ED-4DB2-BD59-A6C34878D82A}">
                    <a16:rowId xmlns:a16="http://schemas.microsoft.com/office/drawing/2014/main" val="116376013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Lifestyle Segmentation  </a:t>
                      </a:r>
                      <a:endParaRPr lang="en-GB" sz="1100" kern="100">
                        <a:effectLst/>
                      </a:endParaRPr>
                    </a:p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Interests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Local schools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extLst>
                  <a:ext uri="{0D108BD9-81ED-4DB2-BD59-A6C34878D82A}">
                    <a16:rowId xmlns:a16="http://schemas.microsoft.com/office/drawing/2014/main" val="356099494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Behavioral Segmentation  </a:t>
                      </a:r>
                      <a:endParaRPr lang="en-GB" sz="1100" kern="100">
                        <a:effectLst/>
                      </a:endParaRPr>
                    </a:p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Navigation patterns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most will known navigation patterns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185420" marT="28575" marB="0"/>
                </a:tc>
                <a:extLst>
                  <a:ext uri="{0D108BD9-81ED-4DB2-BD59-A6C34878D82A}">
                    <a16:rowId xmlns:a16="http://schemas.microsoft.com/office/drawing/2014/main" val="400467364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838DA9A-E5F0-E560-03C1-C393A65A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962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segmentation: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D974-2640-8537-9C1F-7C6A669E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</a:t>
            </a:r>
            <a:endParaRPr lang="en-GB" dirty="0"/>
          </a:p>
        </p:txBody>
      </p:sp>
      <p:pic>
        <p:nvPicPr>
          <p:cNvPr id="4" name="Picture 3" descr="A picture containing text, human face, screenshot, person&#10;&#10;Description automatically generated">
            <a:extLst>
              <a:ext uri="{FF2B5EF4-FFF2-40B4-BE49-F238E27FC236}">
                <a16:creationId xmlns:a16="http://schemas.microsoft.com/office/drawing/2014/main" id="{80182630-7B9D-F4FE-D1CA-3EF356BB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76964" cy="44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7F53-C075-26BA-84BF-02F35A50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D867-55F4-A0BA-A98A-747885A7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choose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Evoloutionary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prototype as our prototype methodology.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5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AD54-1B53-D988-488F-09A4204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F25C-D905-79EF-33CC-7B0307C7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JustInMind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8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19D-9301-ABA3-2693-8008DC7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low fidelity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0B81-6739-61FA-24F4-33EA875F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21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19D-9301-ABA3-2693-8008DC7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mid fidelity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0B81-6739-61FA-24F4-33EA875F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75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Prototyping</vt:lpstr>
      <vt:lpstr>MySchool</vt:lpstr>
      <vt:lpstr>My idea </vt:lpstr>
      <vt:lpstr>User segmentation</vt:lpstr>
      <vt:lpstr>Persona</vt:lpstr>
      <vt:lpstr>Methodology</vt:lpstr>
      <vt:lpstr>Tool</vt:lpstr>
      <vt:lpstr>Testing low fidelity</vt:lpstr>
      <vt:lpstr>Testing mid fidelity</vt:lpstr>
      <vt:lpstr>Testing High fidelity</vt:lpstr>
      <vt:lpstr>High fidelity prototype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ABDALLAH DARADKEH</dc:creator>
  <cp:lastModifiedBy>ABDALLAH DARADKEH</cp:lastModifiedBy>
  <cp:revision>1</cp:revision>
  <dcterms:created xsi:type="dcterms:W3CDTF">2023-06-17T21:58:21Z</dcterms:created>
  <dcterms:modified xsi:type="dcterms:W3CDTF">2023-06-17T22:10:26Z</dcterms:modified>
</cp:coreProperties>
</file>