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6" r:id="rId5"/>
    <p:sldId id="276" r:id="rId6"/>
    <p:sldId id="279" r:id="rId7"/>
    <p:sldId id="280" r:id="rId8"/>
    <p:sldId id="30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74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F68F0-1EEB-4D51-89E7-A51AE5CC3E0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471411-1AAA-43CE-B8DB-CF175CA96880}">
      <dgm:prSet phldrT="[Text]"/>
      <dgm:spPr/>
      <dgm:t>
        <a:bodyPr/>
        <a:lstStyle/>
        <a:p>
          <a:r>
            <a:rPr lang="en-US" dirty="0"/>
            <a:t>TEAMS Grant</a:t>
          </a:r>
        </a:p>
      </dgm:t>
    </dgm:pt>
    <dgm:pt modelId="{4BC42FE4-50E9-4A5D-9FE8-6893524F8EC1}" type="parTrans" cxnId="{3264B1C6-648D-4002-97AC-437BE847A68C}">
      <dgm:prSet/>
      <dgm:spPr/>
      <dgm:t>
        <a:bodyPr/>
        <a:lstStyle/>
        <a:p>
          <a:endParaRPr lang="en-US"/>
        </a:p>
      </dgm:t>
    </dgm:pt>
    <dgm:pt modelId="{2F69DE40-37F7-4514-A276-0569F45BBB08}" type="sibTrans" cxnId="{3264B1C6-648D-4002-97AC-437BE847A68C}">
      <dgm:prSet/>
      <dgm:spPr/>
      <dgm:t>
        <a:bodyPr/>
        <a:lstStyle/>
        <a:p>
          <a:endParaRPr lang="en-US"/>
        </a:p>
      </dgm:t>
    </dgm:pt>
    <dgm:pt modelId="{98F22399-55D5-4049-A425-5FF593C3A238}">
      <dgm:prSet phldrT="[Text]"/>
      <dgm:spPr>
        <a:pattFill prst="dkVert">
          <a:fgClr>
            <a:schemeClr val="accent1"/>
          </a:fgClr>
          <a:bgClr>
            <a:schemeClr val="accent2"/>
          </a:bgClr>
        </a:pattFill>
      </dgm:spPr>
      <dgm:t>
        <a:bodyPr/>
        <a:lstStyle/>
        <a:p>
          <a:r>
            <a:rPr lang="en-US" dirty="0"/>
            <a:t>Novel mPGES-1 inhibitors</a:t>
          </a:r>
        </a:p>
      </dgm:t>
    </dgm:pt>
    <dgm:pt modelId="{BB6FC7FE-68E2-4F5C-AEF1-9E5D18EBC0AF}" type="parTrans" cxnId="{D67F0064-24C8-48F8-8812-7AE378C90BD0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A4FA49D-1C19-497A-9A43-94F8041FEA59}" type="sibTrans" cxnId="{D67F0064-24C8-48F8-8812-7AE378C90BD0}">
      <dgm:prSet/>
      <dgm:spPr/>
      <dgm:t>
        <a:bodyPr/>
        <a:lstStyle/>
        <a:p>
          <a:endParaRPr lang="en-US"/>
        </a:p>
      </dgm:t>
    </dgm:pt>
    <dgm:pt modelId="{396A4128-339B-440A-A1F4-C13C8C3232E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Acute SE Rat</a:t>
          </a:r>
        </a:p>
      </dgm:t>
    </dgm:pt>
    <dgm:pt modelId="{6B75E08B-078A-4C0B-BF06-CD0DA7BEFE67}" type="parTrans" cxnId="{195ECF65-96F3-4059-94B5-1E352428095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9E9E87D-3EEC-4152-8A1B-A4A0FE852907}" type="sibTrans" cxnId="{195ECF65-96F3-4059-94B5-1E3524280957}">
      <dgm:prSet/>
      <dgm:spPr/>
      <dgm:t>
        <a:bodyPr/>
        <a:lstStyle/>
        <a:p>
          <a:endParaRPr lang="en-US"/>
        </a:p>
      </dgm:t>
    </dgm:pt>
    <dgm:pt modelId="{8912CAE0-3DFD-4E87-92D4-3C4558474154}">
      <dgm:prSet phldrT="[Text]"/>
      <dgm:spPr>
        <a:pattFill prst="dkVert">
          <a:fgClr>
            <a:schemeClr val="accent1"/>
          </a:fgClr>
          <a:bgClr>
            <a:schemeClr val="accent2"/>
          </a:bgClr>
        </a:pattFill>
      </dgm:spPr>
      <dgm:t>
        <a:bodyPr/>
        <a:lstStyle/>
        <a:p>
          <a:r>
            <a:rPr lang="en-US" dirty="0"/>
            <a:t>Preclinical Testing of mPEG-1 Inhibitors</a:t>
          </a:r>
        </a:p>
      </dgm:t>
    </dgm:pt>
    <dgm:pt modelId="{ECFB45C9-C6C2-48CD-8F16-9E6DFC59D8D1}" type="parTrans" cxnId="{65B5EA09-E1E8-4EFB-8E96-04D9BA419F13}">
      <dgm:prSet/>
      <dgm:spPr/>
      <dgm:t>
        <a:bodyPr/>
        <a:lstStyle/>
        <a:p>
          <a:endParaRPr lang="en-US"/>
        </a:p>
      </dgm:t>
    </dgm:pt>
    <dgm:pt modelId="{F36EDE53-CF6B-4BBB-8B91-A6629A2F23BB}" type="sibTrans" cxnId="{65B5EA09-E1E8-4EFB-8E96-04D9BA419F13}">
      <dgm:prSet/>
      <dgm:spPr/>
      <dgm:t>
        <a:bodyPr/>
        <a:lstStyle/>
        <a:p>
          <a:endParaRPr lang="en-US"/>
        </a:p>
      </dgm:t>
    </dgm:pt>
    <dgm:pt modelId="{A93C2221-57C4-4CAA-985D-FF26D200C6E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Design, synthesis, and </a:t>
          </a:r>
          <a:r>
            <a:rPr lang="en-US" i="1" dirty="0"/>
            <a:t>in vitro</a:t>
          </a:r>
          <a:r>
            <a:rPr lang="en-US" i="0" dirty="0"/>
            <a:t> activity</a:t>
          </a:r>
          <a:endParaRPr lang="en-US" dirty="0"/>
        </a:p>
      </dgm:t>
    </dgm:pt>
    <dgm:pt modelId="{ECAACDE0-505C-427F-8D1A-D6F709764C7C}" type="parTrans" cxnId="{6BCB74FD-F0F9-41E9-B37A-1DFF1455C592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A717152C-7FB0-436B-9EEA-55B1A005D7B3}" type="sibTrans" cxnId="{6BCB74FD-F0F9-41E9-B37A-1DFF1455C592}">
      <dgm:prSet/>
      <dgm:spPr/>
      <dgm:t>
        <a:bodyPr/>
        <a:lstStyle/>
        <a:p>
          <a:endParaRPr lang="en-US"/>
        </a:p>
      </dgm:t>
    </dgm:pt>
    <dgm:pt modelId="{E46F6EA5-8725-4B73-ABC3-241EEE0A1BC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Design/Synth</a:t>
          </a:r>
        </a:p>
      </dgm:t>
    </dgm:pt>
    <dgm:pt modelId="{08E03879-7BC5-4284-90E8-F22D9FFAB637}" type="parTrans" cxnId="{4F01E836-9756-4739-B23E-F574FAC5AAD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4156B59-910C-440D-9259-9A67449A7F52}" type="sibTrans" cxnId="{4F01E836-9756-4739-B23E-F574FAC5AAD0}">
      <dgm:prSet/>
      <dgm:spPr/>
      <dgm:t>
        <a:bodyPr/>
        <a:lstStyle/>
        <a:p>
          <a:endParaRPr lang="en-US"/>
        </a:p>
      </dgm:t>
    </dgm:pt>
    <dgm:pt modelId="{9D64ACC8-87DA-4EDA-94B0-93ECFC6EAF5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/>
            <a:t>Lapitinib</a:t>
          </a:r>
          <a:r>
            <a:rPr lang="en-US" dirty="0"/>
            <a:t> Template</a:t>
          </a:r>
        </a:p>
      </dgm:t>
    </dgm:pt>
    <dgm:pt modelId="{6770D081-74C6-4A7E-BA1B-978BF72BEBF0}" type="parTrans" cxnId="{5767769B-DD28-4AFF-B173-D66638110831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135DE3F-99CE-45A8-A890-8F46DE91CC46}" type="sibTrans" cxnId="{5767769B-DD28-4AFF-B173-D66638110831}">
      <dgm:prSet/>
      <dgm:spPr/>
      <dgm:t>
        <a:bodyPr/>
        <a:lstStyle/>
        <a:p>
          <a:endParaRPr lang="en-US"/>
        </a:p>
      </dgm:t>
    </dgm:pt>
    <dgm:pt modelId="{D5AE22C6-CA7F-4734-9A05-DA806DF3AC14}">
      <dgm:prSet phldrT="[Text]"/>
      <dgm:spPr/>
      <dgm:t>
        <a:bodyPr/>
        <a:lstStyle/>
        <a:p>
          <a:r>
            <a:rPr lang="en-US" dirty="0"/>
            <a:t>Compound Synthesis</a:t>
          </a:r>
        </a:p>
      </dgm:t>
    </dgm:pt>
    <dgm:pt modelId="{8794D7C1-7A96-4F51-A5E1-81DEC9F7FC59}" type="parTrans" cxnId="{E7720C81-40D2-4E37-A5C4-C40C1FF902D7}">
      <dgm:prSet/>
      <dgm:spPr/>
      <dgm:t>
        <a:bodyPr/>
        <a:lstStyle/>
        <a:p>
          <a:endParaRPr lang="en-US"/>
        </a:p>
      </dgm:t>
    </dgm:pt>
    <dgm:pt modelId="{05885045-1898-4658-8E5F-C828E47359C5}" type="sibTrans" cxnId="{E7720C81-40D2-4E37-A5C4-C40C1FF902D7}">
      <dgm:prSet/>
      <dgm:spPr/>
      <dgm:t>
        <a:bodyPr/>
        <a:lstStyle/>
        <a:p>
          <a:endParaRPr lang="en-US"/>
        </a:p>
      </dgm:t>
    </dgm:pt>
    <dgm:pt modelId="{CB4600C0-A880-46CE-90D9-CA652576760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BAR002 template</a:t>
          </a:r>
        </a:p>
      </dgm:t>
    </dgm:pt>
    <dgm:pt modelId="{AB5ECE13-9EEC-455D-AAFE-EA683AAABE15}" type="parTrans" cxnId="{CFC87F8C-E589-4D22-8984-BAEC78F0E6C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FBA3EA06-0CA8-4913-A049-84BE39E47816}" type="sibTrans" cxnId="{CFC87F8C-E589-4D22-8984-BAEC78F0E6C4}">
      <dgm:prSet/>
      <dgm:spPr/>
      <dgm:t>
        <a:bodyPr/>
        <a:lstStyle/>
        <a:p>
          <a:endParaRPr lang="en-US"/>
        </a:p>
      </dgm:t>
    </dgm:pt>
    <dgm:pt modelId="{85C727CC-A679-4DC2-A942-1739F069CBD9}">
      <dgm:prSet phldrT="[Text]"/>
      <dgm:spPr/>
      <dgm:t>
        <a:bodyPr/>
        <a:lstStyle/>
        <a:p>
          <a:r>
            <a:rPr lang="en-US" dirty="0"/>
            <a:t>Compound Synthesis</a:t>
          </a:r>
        </a:p>
      </dgm:t>
    </dgm:pt>
    <dgm:pt modelId="{72C6DAA0-7829-471B-8D51-0921349623A8}" type="parTrans" cxnId="{331EA750-12D6-4688-9CFB-442AD12B29B3}">
      <dgm:prSet/>
      <dgm:spPr/>
      <dgm:t>
        <a:bodyPr/>
        <a:lstStyle/>
        <a:p>
          <a:endParaRPr lang="en-US"/>
        </a:p>
      </dgm:t>
    </dgm:pt>
    <dgm:pt modelId="{8EF55012-3AB6-4BDF-817E-831708D33204}" type="sibTrans" cxnId="{331EA750-12D6-4688-9CFB-442AD12B29B3}">
      <dgm:prSet/>
      <dgm:spPr/>
      <dgm:t>
        <a:bodyPr/>
        <a:lstStyle/>
        <a:p>
          <a:endParaRPr lang="en-US"/>
        </a:p>
      </dgm:t>
    </dgm:pt>
    <dgm:pt modelId="{B28A425D-B967-4833-9D32-C02CF1E3C744}">
      <dgm:prSet phldrT="[Text]"/>
      <dgm:spPr>
        <a:solidFill>
          <a:schemeClr val="accent3"/>
        </a:solidFill>
      </dgm:spPr>
      <dgm:t>
        <a:bodyPr/>
        <a:lstStyle/>
        <a:p>
          <a:r>
            <a:rPr lang="en-US" i="1" dirty="0"/>
            <a:t>In vitro</a:t>
          </a:r>
          <a:r>
            <a:rPr lang="en-US" i="0" dirty="0"/>
            <a:t> activity</a:t>
          </a:r>
          <a:endParaRPr lang="en-US" dirty="0"/>
        </a:p>
      </dgm:t>
    </dgm:pt>
    <dgm:pt modelId="{D183BD71-3B99-4A4A-8127-C9B5550EDB61}" type="parTrans" cxnId="{16CEE0B1-A66F-4291-AA75-77B909694A1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7B478BD-837A-4BF7-A43C-4897B2A7E1A7}" type="sibTrans" cxnId="{16CEE0B1-A66F-4291-AA75-77B909694A14}">
      <dgm:prSet/>
      <dgm:spPr/>
      <dgm:t>
        <a:bodyPr/>
        <a:lstStyle/>
        <a:p>
          <a:endParaRPr lang="en-US"/>
        </a:p>
      </dgm:t>
    </dgm:pt>
    <dgm:pt modelId="{2753E2C6-20B1-4E23-AD01-11695C7B26D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/>
            <a:t>Lapitinib</a:t>
          </a:r>
          <a:r>
            <a:rPr lang="en-US" dirty="0"/>
            <a:t> Template</a:t>
          </a:r>
          <a:endParaRPr lang="en-US" i="1" dirty="0"/>
        </a:p>
      </dgm:t>
    </dgm:pt>
    <dgm:pt modelId="{A7D23347-BD41-45B0-A7D1-A0F0B3ACE274}" type="parTrans" cxnId="{7FF1E80A-B66E-4C90-A9B2-967F382671E9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E6E62BA4-2577-47A2-A538-62EE7663C177}" type="sibTrans" cxnId="{7FF1E80A-B66E-4C90-A9B2-967F382671E9}">
      <dgm:prSet/>
      <dgm:spPr/>
      <dgm:t>
        <a:bodyPr/>
        <a:lstStyle/>
        <a:p>
          <a:endParaRPr lang="en-US"/>
        </a:p>
      </dgm:t>
    </dgm:pt>
    <dgm:pt modelId="{2EDA0176-2FEC-4B19-8759-44D47F93BE3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“Assays”</a:t>
          </a:r>
        </a:p>
      </dgm:t>
    </dgm:pt>
    <dgm:pt modelId="{2D35AFB5-816B-42FC-B834-E096911111AD}" type="parTrans" cxnId="{3B31E094-25CD-4510-AEB3-824E01A7E012}">
      <dgm:prSet/>
      <dgm:spPr/>
      <dgm:t>
        <a:bodyPr/>
        <a:lstStyle/>
        <a:p>
          <a:endParaRPr lang="en-US"/>
        </a:p>
      </dgm:t>
    </dgm:pt>
    <dgm:pt modelId="{A277F241-5254-4546-9F0F-0E267BB25630}" type="sibTrans" cxnId="{3B31E094-25CD-4510-AEB3-824E01A7E012}">
      <dgm:prSet/>
      <dgm:spPr/>
      <dgm:t>
        <a:bodyPr/>
        <a:lstStyle/>
        <a:p>
          <a:endParaRPr lang="en-US"/>
        </a:p>
      </dgm:t>
    </dgm:pt>
    <dgm:pt modelId="{BB4C124A-0447-4FAA-B618-ADF65128D84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BAR002 template</a:t>
          </a:r>
        </a:p>
      </dgm:t>
    </dgm:pt>
    <dgm:pt modelId="{4DED41E0-21A4-4F13-B6F5-4EC8C1843847}" type="parTrans" cxnId="{BC5696C5-86E3-4300-AB7E-208633DCC54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68EF15F3-013E-4BD5-BF15-ECC8B419420D}" type="sibTrans" cxnId="{BC5696C5-86E3-4300-AB7E-208633DCC547}">
      <dgm:prSet/>
      <dgm:spPr/>
      <dgm:t>
        <a:bodyPr/>
        <a:lstStyle/>
        <a:p>
          <a:endParaRPr lang="en-US"/>
        </a:p>
      </dgm:t>
    </dgm:pt>
    <dgm:pt modelId="{9078965B-5643-4E33-AD52-058030F6E90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“Assays”</a:t>
          </a:r>
        </a:p>
      </dgm:t>
    </dgm:pt>
    <dgm:pt modelId="{03CD3889-2BAD-4CF6-BEB3-3EEB1612E4F9}" type="parTrans" cxnId="{F6FDE1F3-E0F7-4F71-986F-C55B359D826B}">
      <dgm:prSet/>
      <dgm:spPr/>
      <dgm:t>
        <a:bodyPr/>
        <a:lstStyle/>
        <a:p>
          <a:endParaRPr lang="en-US"/>
        </a:p>
      </dgm:t>
    </dgm:pt>
    <dgm:pt modelId="{794600E9-3584-462E-B97E-47C67949A25B}" type="sibTrans" cxnId="{F6FDE1F3-E0F7-4F71-986F-C55B359D826B}">
      <dgm:prSet/>
      <dgm:spPr/>
      <dgm:t>
        <a:bodyPr/>
        <a:lstStyle/>
        <a:p>
          <a:endParaRPr lang="en-US"/>
        </a:p>
      </dgm:t>
    </dgm:pt>
    <dgm:pt modelId="{180A7E56-038C-4734-8305-871DBC3C8DD1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Evaluation </a:t>
          </a:r>
          <a:r>
            <a:rPr lang="en-US" dirty="0"/>
            <a:t>of </a:t>
          </a:r>
          <a:r>
            <a:rPr lang="en-US" dirty="0" err="1"/>
            <a:t>mPGES</a:t>
          </a:r>
          <a:r>
            <a:rPr lang="en-US" dirty="0"/>
            <a:t> </a:t>
          </a:r>
          <a:r>
            <a:rPr lang="en-US" dirty="0" err="1"/>
            <a:t>inh</a:t>
          </a:r>
          <a:r>
            <a:rPr lang="en-US" dirty="0"/>
            <a:t>.</a:t>
          </a:r>
        </a:p>
      </dgm:t>
    </dgm:pt>
    <dgm:pt modelId="{A6D50BB1-9AAE-47FD-A14E-6E9BD5E0C2B5}" type="parTrans" cxnId="{3DBFA5C3-B304-4D36-AE88-700A846EAC54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C33A14E-7E9F-4C93-958C-007CA7EF96E2}" type="sibTrans" cxnId="{3DBFA5C3-B304-4D36-AE88-700A846EAC54}">
      <dgm:prSet/>
      <dgm:spPr/>
      <dgm:t>
        <a:bodyPr/>
        <a:lstStyle/>
        <a:p>
          <a:endParaRPr lang="en-US"/>
        </a:p>
      </dgm:t>
    </dgm:pt>
    <dgm:pt modelId="{B68D73B0-1EC8-4EAE-BAAB-84461B704B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PK</a:t>
          </a:r>
        </a:p>
      </dgm:t>
    </dgm:pt>
    <dgm:pt modelId="{CE53D66C-797E-4797-BF22-2D912254280E}" type="parTrans" cxnId="{9B16CCCF-68B3-4CB5-AF7C-697BA46B4BE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193F49C-3344-489C-B0BE-99D63BB6F83E}" type="sibTrans" cxnId="{9B16CCCF-68B3-4CB5-AF7C-697BA46B4BE0}">
      <dgm:prSet/>
      <dgm:spPr/>
      <dgm:t>
        <a:bodyPr/>
        <a:lstStyle/>
        <a:p>
          <a:endParaRPr lang="en-US"/>
        </a:p>
      </dgm:t>
    </dgm:pt>
    <dgm:pt modelId="{8AB22E6E-908B-445C-9150-26AE664D8A7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Blood detection</a:t>
          </a:r>
        </a:p>
      </dgm:t>
    </dgm:pt>
    <dgm:pt modelId="{73590545-1B9C-4E9D-BC7E-B09E51530CE9}" type="parTrans" cxnId="{83930496-5B8D-44B5-A60A-6EE9A838144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6AD18F10-D73A-4D97-B834-7DDAAE31E3F3}" type="sibTrans" cxnId="{83930496-5B8D-44B5-A60A-6EE9A8381440}">
      <dgm:prSet/>
      <dgm:spPr/>
      <dgm:t>
        <a:bodyPr/>
        <a:lstStyle/>
        <a:p>
          <a:endParaRPr lang="en-US"/>
        </a:p>
      </dgm:t>
    </dgm:pt>
    <dgm:pt modelId="{97580948-588B-4C66-856D-562653832B1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Brain Detection</a:t>
          </a:r>
        </a:p>
      </dgm:t>
    </dgm:pt>
    <dgm:pt modelId="{CDFAB326-770C-456E-BF1F-AA6FB2AC55C7}" type="parTrans" cxnId="{3CB97061-32C8-4067-986C-DE4274C31CC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DF8BC56-4974-4ED9-8AE7-EFBC7C490379}" type="sibTrans" cxnId="{3CB97061-32C8-4067-986C-DE4274C31CC7}">
      <dgm:prSet/>
      <dgm:spPr/>
      <dgm:t>
        <a:bodyPr/>
        <a:lstStyle/>
        <a:p>
          <a:endParaRPr lang="en-US"/>
        </a:p>
      </dgm:t>
    </dgm:pt>
    <dgm:pt modelId="{302A672D-5B7D-4DDB-830C-A3BBEF21A1A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Potency</a:t>
          </a:r>
        </a:p>
      </dgm:t>
    </dgm:pt>
    <dgm:pt modelId="{11A38654-53D6-442A-B3B6-797D7E2AF550}" type="parTrans" cxnId="{2A8E5F67-3241-40D6-8B9A-CC4C6842921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DB39D570-98A6-4E24-80DE-61CC851F3433}" type="sibTrans" cxnId="{2A8E5F67-3241-40D6-8B9A-CC4C68429216}">
      <dgm:prSet/>
      <dgm:spPr/>
      <dgm:t>
        <a:bodyPr/>
        <a:lstStyle/>
        <a:p>
          <a:endParaRPr lang="en-US"/>
        </a:p>
      </dgm:t>
    </dgm:pt>
    <dgm:pt modelId="{37A2B3FB-FEFA-4629-BF62-5B1069CA5298}">
      <dgm:prSet phldrT="[Text]"/>
      <dgm:spPr/>
      <dgm:t>
        <a:bodyPr/>
        <a:lstStyle/>
        <a:p>
          <a:r>
            <a:rPr lang="en-US" dirty="0"/>
            <a:t>Seizure Reduction</a:t>
          </a:r>
        </a:p>
      </dgm:t>
    </dgm:pt>
    <dgm:pt modelId="{80B232CC-1459-4BC1-B27F-FD215D501DDB}" type="parTrans" cxnId="{3F23EBA9-F916-48CE-A358-E5784644061D}">
      <dgm:prSet/>
      <dgm:spPr/>
      <dgm:t>
        <a:bodyPr/>
        <a:lstStyle/>
        <a:p>
          <a:endParaRPr lang="en-US"/>
        </a:p>
      </dgm:t>
    </dgm:pt>
    <dgm:pt modelId="{571ADDD6-160A-4CAE-A702-858202E7768F}" type="sibTrans" cxnId="{3F23EBA9-F916-48CE-A358-E5784644061D}">
      <dgm:prSet/>
      <dgm:spPr/>
      <dgm:t>
        <a:bodyPr/>
        <a:lstStyle/>
        <a:p>
          <a:endParaRPr lang="en-US"/>
        </a:p>
      </dgm:t>
    </dgm:pt>
    <dgm:pt modelId="{BF7C5848-47A2-4977-B016-8C869C87E015}">
      <dgm:prSet phldrT="[Text]"/>
      <dgm:spPr/>
      <dgm:t>
        <a:bodyPr/>
        <a:lstStyle/>
        <a:p>
          <a:r>
            <a:rPr lang="en-US" dirty="0"/>
            <a:t>Plasma PGE2 ELISA</a:t>
          </a:r>
        </a:p>
      </dgm:t>
    </dgm:pt>
    <dgm:pt modelId="{5F0BFB21-F760-462D-882C-7C80D6B35941}" type="parTrans" cxnId="{4FCA94D6-153E-4A7E-9A50-C2E22A7FD761}">
      <dgm:prSet/>
      <dgm:spPr/>
      <dgm:t>
        <a:bodyPr/>
        <a:lstStyle/>
        <a:p>
          <a:endParaRPr lang="en-US"/>
        </a:p>
      </dgm:t>
    </dgm:pt>
    <dgm:pt modelId="{EBDEC71B-1F30-4B92-A646-E4298FFCCD8D}" type="sibTrans" cxnId="{4FCA94D6-153E-4A7E-9A50-C2E22A7FD761}">
      <dgm:prSet/>
      <dgm:spPr/>
      <dgm:t>
        <a:bodyPr/>
        <a:lstStyle/>
        <a:p>
          <a:endParaRPr lang="en-US"/>
        </a:p>
      </dgm:t>
    </dgm:pt>
    <dgm:pt modelId="{49604485-5893-4AE4-9294-37EDD3FD8401}">
      <dgm:prSet phldrT="[Text]"/>
      <dgm:spPr/>
      <dgm:t>
        <a:bodyPr/>
        <a:lstStyle/>
        <a:p>
          <a:r>
            <a:rPr lang="en-US" dirty="0"/>
            <a:t>Repeated sample “assay”</a:t>
          </a:r>
        </a:p>
      </dgm:t>
    </dgm:pt>
    <dgm:pt modelId="{2FF513BA-4F4B-4A6C-819B-8A88C4FCF402}" type="parTrans" cxnId="{4204EA00-40F8-4A76-AF39-91E9A978C573}">
      <dgm:prSet/>
      <dgm:spPr/>
      <dgm:t>
        <a:bodyPr/>
        <a:lstStyle/>
        <a:p>
          <a:endParaRPr lang="en-US"/>
        </a:p>
      </dgm:t>
    </dgm:pt>
    <dgm:pt modelId="{E202A7A4-1AAA-428B-9347-8FCA658C70FE}" type="sibTrans" cxnId="{4204EA00-40F8-4A76-AF39-91E9A978C573}">
      <dgm:prSet/>
      <dgm:spPr/>
      <dgm:t>
        <a:bodyPr/>
        <a:lstStyle/>
        <a:p>
          <a:endParaRPr lang="en-US"/>
        </a:p>
      </dgm:t>
    </dgm:pt>
    <dgm:pt modelId="{CBF68F5E-2EB5-4553-A07F-27DDCC501407}">
      <dgm:prSet phldrT="[Text]"/>
      <dgm:spPr/>
      <dgm:t>
        <a:bodyPr/>
        <a:lstStyle/>
        <a:p>
          <a:r>
            <a:rPr lang="en-US" dirty="0"/>
            <a:t>End-point “assay”</a:t>
          </a:r>
        </a:p>
      </dgm:t>
    </dgm:pt>
    <dgm:pt modelId="{93A8F42C-97CB-4FB0-8C15-0749D0FBFB17}" type="parTrans" cxnId="{2D6BE115-8D98-414D-AB11-C7DF3916B827}">
      <dgm:prSet/>
      <dgm:spPr/>
      <dgm:t>
        <a:bodyPr/>
        <a:lstStyle/>
        <a:p>
          <a:endParaRPr lang="en-US"/>
        </a:p>
      </dgm:t>
    </dgm:pt>
    <dgm:pt modelId="{43E8DD7C-53B6-4134-8E2B-1755D38E374E}" type="sibTrans" cxnId="{2D6BE115-8D98-414D-AB11-C7DF3916B827}">
      <dgm:prSet/>
      <dgm:spPr/>
      <dgm:t>
        <a:bodyPr/>
        <a:lstStyle/>
        <a:p>
          <a:endParaRPr lang="en-US"/>
        </a:p>
      </dgm:t>
    </dgm:pt>
    <dgm:pt modelId="{C6A062A9-6A96-4190-BF0B-7DED85C08B5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Acute SE Rat</a:t>
          </a:r>
        </a:p>
      </dgm:t>
    </dgm:pt>
    <dgm:pt modelId="{19D40753-9ADE-4131-9798-4F860946D9DB}" type="parTrans" cxnId="{FB957CD3-1E67-4F7E-ADD7-FA2595D7C1A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23CD8891-1449-47BE-88C6-71FD4D0EC9F1}" type="sibTrans" cxnId="{FB957CD3-1E67-4F7E-ADD7-FA2595D7C1A7}">
      <dgm:prSet/>
      <dgm:spPr/>
      <dgm:t>
        <a:bodyPr/>
        <a:lstStyle/>
        <a:p>
          <a:endParaRPr lang="en-US"/>
        </a:p>
      </dgm:t>
    </dgm:pt>
    <dgm:pt modelId="{2C9F5514-3309-4863-B2D0-2CA7DADCF210}">
      <dgm:prSet phldrT="[Text]"/>
      <dgm:spPr/>
      <dgm:t>
        <a:bodyPr/>
        <a:lstStyle/>
        <a:p>
          <a:r>
            <a:rPr lang="en-US" dirty="0"/>
            <a:t>Brain PGE2 ELISA</a:t>
          </a:r>
        </a:p>
      </dgm:t>
    </dgm:pt>
    <dgm:pt modelId="{54F1B410-8D48-49E6-B022-3E954CF74EFF}" type="parTrans" cxnId="{25BAD622-D327-43DB-8DC6-D4362EBEDDD5}">
      <dgm:prSet/>
      <dgm:spPr/>
      <dgm:t>
        <a:bodyPr/>
        <a:lstStyle/>
        <a:p>
          <a:endParaRPr lang="en-US"/>
        </a:p>
      </dgm:t>
    </dgm:pt>
    <dgm:pt modelId="{081C2C70-DB45-49CB-9570-6E1012CF5463}" type="sibTrans" cxnId="{25BAD622-D327-43DB-8DC6-D4362EBEDDD5}">
      <dgm:prSet/>
      <dgm:spPr/>
      <dgm:t>
        <a:bodyPr/>
        <a:lstStyle/>
        <a:p>
          <a:endParaRPr lang="en-US"/>
        </a:p>
      </dgm:t>
    </dgm:pt>
    <dgm:pt modelId="{6FFEE06F-29A8-4FF5-900F-7DF04C6C1081}">
      <dgm:prSet phldrT="[Text]"/>
      <dgm:spPr>
        <a:solidFill>
          <a:schemeClr val="accent2"/>
        </a:solidFill>
      </dgm:spPr>
      <dgm:t>
        <a:bodyPr/>
        <a:lstStyle/>
        <a:p>
          <a:r>
            <a:rPr lang="en-US" i="1" u="none" dirty="0"/>
            <a:t>In vivo </a:t>
          </a:r>
          <a:r>
            <a:rPr lang="en-US" i="0" u="none" dirty="0"/>
            <a:t>effects of mPGES-1 inhibitors on BBB</a:t>
          </a:r>
          <a:endParaRPr lang="en-US" i="1" u="none" dirty="0"/>
        </a:p>
      </dgm:t>
    </dgm:pt>
    <dgm:pt modelId="{DA60CF9F-2F59-4761-B1C1-2528FC1FF6CB}" type="parTrans" cxnId="{2084A43A-1C3A-48D6-8DBE-4C3FADE1A49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CF55AE73-9927-4FC6-A8CC-BB71A6429161}" type="sibTrans" cxnId="{2084A43A-1C3A-48D6-8DBE-4C3FADE1A491}">
      <dgm:prSet/>
      <dgm:spPr/>
      <dgm:t>
        <a:bodyPr/>
        <a:lstStyle/>
        <a:p>
          <a:endParaRPr lang="en-US"/>
        </a:p>
      </dgm:t>
    </dgm:pt>
    <dgm:pt modelId="{25D6AC00-F91F-45C2-A3CB-05419E3F0BB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BBB Biomarkers</a:t>
          </a:r>
        </a:p>
      </dgm:t>
    </dgm:pt>
    <dgm:pt modelId="{85859FF8-CFED-4FA8-9E56-81D05016C436}" type="parTrans" cxnId="{8101AF36-05C3-4A40-9407-6D515A32727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9ABDB9BA-1168-441F-AECB-07A573442540}" type="sibTrans" cxnId="{8101AF36-05C3-4A40-9407-6D515A327273}">
      <dgm:prSet/>
      <dgm:spPr/>
      <dgm:t>
        <a:bodyPr/>
        <a:lstStyle/>
        <a:p>
          <a:endParaRPr lang="en-US"/>
        </a:p>
      </dgm:t>
    </dgm:pt>
    <dgm:pt modelId="{CF31AC9C-7CD7-4410-94DC-DAA55DF89E9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Brain Capillary leakage</a:t>
          </a:r>
        </a:p>
      </dgm:t>
    </dgm:pt>
    <dgm:pt modelId="{A417DCC5-BE0A-4B88-8118-B010D0172AD1}" type="parTrans" cxnId="{A744593D-D3FE-4E11-B763-C2AF0BF558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61DDCBA-2493-42B4-A14B-4A74507CA9F7}" type="sibTrans" cxnId="{A744593D-D3FE-4E11-B763-C2AF0BF55817}">
      <dgm:prSet/>
      <dgm:spPr/>
      <dgm:t>
        <a:bodyPr/>
        <a:lstStyle/>
        <a:p>
          <a:endParaRPr lang="en-US"/>
        </a:p>
      </dgm:t>
    </dgm:pt>
    <dgm:pt modelId="{5265587A-CC83-4AF1-8DAF-04C0419A48E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Drug level</a:t>
          </a:r>
        </a:p>
      </dgm:t>
    </dgm:pt>
    <dgm:pt modelId="{674A5CF1-DFD7-43BF-8ED4-3B1D743EBCAE}" type="parTrans" cxnId="{AE852234-368A-4593-89E5-E21F0D4A52E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C2B08ECA-63A6-4EF9-B70C-D52B12EE4F93}" type="sibTrans" cxnId="{AE852234-368A-4593-89E5-E21F0D4A52E7}">
      <dgm:prSet/>
      <dgm:spPr/>
      <dgm:t>
        <a:bodyPr/>
        <a:lstStyle/>
        <a:p>
          <a:endParaRPr lang="en-US"/>
        </a:p>
      </dgm:t>
    </dgm:pt>
    <dgm:pt modelId="{6C3983DC-95D6-471B-97B3-6AAB05E763B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Inflammation</a:t>
          </a:r>
        </a:p>
      </dgm:t>
    </dgm:pt>
    <dgm:pt modelId="{CEF28C29-3BCA-4F6A-B1BD-A140A5CCEDB6}" type="parTrans" cxnId="{51991693-FD6F-4A2F-83BA-CB78B3D0738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F10C0C1-0857-4B21-B0D3-5BF74B738ACA}" type="sibTrans" cxnId="{51991693-FD6F-4A2F-83BA-CB78B3D07383}">
      <dgm:prSet/>
      <dgm:spPr/>
      <dgm:t>
        <a:bodyPr/>
        <a:lstStyle/>
        <a:p>
          <a:endParaRPr lang="en-US"/>
        </a:p>
      </dgm:t>
    </dgm:pt>
    <dgm:pt modelId="{67064212-35B5-4149-8C4E-6639A5AD978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PGE2 ELISA</a:t>
          </a:r>
        </a:p>
      </dgm:t>
    </dgm:pt>
    <dgm:pt modelId="{A574F58A-C1F6-4A7F-A267-250853C16214}" type="parTrans" cxnId="{00E6C503-1138-4E47-AEB1-3FE651CEB153}">
      <dgm:prSet/>
      <dgm:spPr/>
      <dgm:t>
        <a:bodyPr/>
        <a:lstStyle/>
        <a:p>
          <a:endParaRPr lang="en-US"/>
        </a:p>
      </dgm:t>
    </dgm:pt>
    <dgm:pt modelId="{6E04BB19-1247-4587-B1C5-945A5E7F27F0}" type="sibTrans" cxnId="{00E6C503-1138-4E47-AEB1-3FE651CEB153}">
      <dgm:prSet/>
      <dgm:spPr/>
      <dgm:t>
        <a:bodyPr/>
        <a:lstStyle/>
        <a:p>
          <a:endParaRPr lang="en-US"/>
        </a:p>
      </dgm:t>
    </dgm:pt>
    <dgm:pt modelId="{38F80DFC-EE9E-40E5-AA67-1D8EE2DF6AD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Leakage Assay</a:t>
          </a:r>
        </a:p>
      </dgm:t>
    </dgm:pt>
    <dgm:pt modelId="{C796ED87-2BFD-42EB-8000-A3D4A2C5C849}" type="parTrans" cxnId="{1B362356-F84F-44EF-B492-3E643E6C87EF}">
      <dgm:prSet/>
      <dgm:spPr/>
      <dgm:t>
        <a:bodyPr/>
        <a:lstStyle/>
        <a:p>
          <a:endParaRPr lang="en-US"/>
        </a:p>
      </dgm:t>
    </dgm:pt>
    <dgm:pt modelId="{845A1DCF-D1E2-4108-8844-DDD12E0DB499}" type="sibTrans" cxnId="{1B362356-F84F-44EF-B492-3E643E6C87EF}">
      <dgm:prSet/>
      <dgm:spPr/>
      <dgm:t>
        <a:bodyPr/>
        <a:lstStyle/>
        <a:p>
          <a:endParaRPr lang="en-US"/>
        </a:p>
      </dgm:t>
    </dgm:pt>
    <dgm:pt modelId="{0BA5F94D-B776-4B82-9CA3-065851D1BE3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Assay</a:t>
          </a:r>
        </a:p>
      </dgm:t>
    </dgm:pt>
    <dgm:pt modelId="{F3282112-3CEA-4835-9F7F-98A6C4C6A0B1}" type="parTrans" cxnId="{9FFE9A96-AC51-4252-A245-918B5E3F91D9}">
      <dgm:prSet/>
      <dgm:spPr/>
      <dgm:t>
        <a:bodyPr/>
        <a:lstStyle/>
        <a:p>
          <a:endParaRPr lang="en-US"/>
        </a:p>
      </dgm:t>
    </dgm:pt>
    <dgm:pt modelId="{DA82D1A7-56DD-49A6-8D9E-07F7C54480F9}" type="sibTrans" cxnId="{9FFE9A96-AC51-4252-A245-918B5E3F91D9}">
      <dgm:prSet/>
      <dgm:spPr/>
      <dgm:t>
        <a:bodyPr/>
        <a:lstStyle/>
        <a:p>
          <a:endParaRPr lang="en-US"/>
        </a:p>
      </dgm:t>
    </dgm:pt>
    <dgm:pt modelId="{94BAA0F3-F5FC-439E-B12D-9466656FABC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Brain Assay</a:t>
          </a:r>
        </a:p>
      </dgm:t>
    </dgm:pt>
    <dgm:pt modelId="{31DB81E0-5DDA-4578-B5E7-69D9099205B0}" type="parTrans" cxnId="{A5FCFA67-B080-4181-81FF-FC64944602B9}">
      <dgm:prSet/>
      <dgm:spPr/>
      <dgm:t>
        <a:bodyPr/>
        <a:lstStyle/>
        <a:p>
          <a:endParaRPr lang="en-US"/>
        </a:p>
      </dgm:t>
    </dgm:pt>
    <dgm:pt modelId="{661A8942-7D0D-48BD-BA0E-C829E5E44111}" type="sibTrans" cxnId="{A5FCFA67-B080-4181-81FF-FC64944602B9}">
      <dgm:prSet/>
      <dgm:spPr/>
      <dgm:t>
        <a:bodyPr/>
        <a:lstStyle/>
        <a:p>
          <a:endParaRPr lang="en-US"/>
        </a:p>
      </dgm:t>
    </dgm:pt>
    <dgm:pt modelId="{D0976DD9-0EB0-4F5A-ACF9-8C1CE433C17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S100B ELISA</a:t>
          </a:r>
        </a:p>
      </dgm:t>
    </dgm:pt>
    <dgm:pt modelId="{645F3119-C121-4912-9F1B-3F17E7BCBCED}" type="parTrans" cxnId="{0CBCEAD7-3BBB-4F6C-807D-507FC2CCEF82}">
      <dgm:prSet/>
      <dgm:spPr/>
      <dgm:t>
        <a:bodyPr/>
        <a:lstStyle/>
        <a:p>
          <a:endParaRPr lang="en-US"/>
        </a:p>
      </dgm:t>
    </dgm:pt>
    <dgm:pt modelId="{17308C86-04E8-48F1-8D19-9797134B59BB}" type="sibTrans" cxnId="{0CBCEAD7-3BBB-4F6C-807D-507FC2CCEF82}">
      <dgm:prSet/>
      <dgm:spPr/>
      <dgm:t>
        <a:bodyPr/>
        <a:lstStyle/>
        <a:p>
          <a:endParaRPr lang="en-US"/>
        </a:p>
      </dgm:t>
    </dgm:pt>
    <dgm:pt modelId="{5356093E-1CCC-4DB5-85C5-557F8B93CFC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activity Assay</a:t>
          </a:r>
        </a:p>
      </dgm:t>
    </dgm:pt>
    <dgm:pt modelId="{AF41FBA5-33A0-4F56-92CA-16C72491FD70}" type="parTrans" cxnId="{82058C5C-C9C1-483D-91E7-D433315564D6}">
      <dgm:prSet/>
      <dgm:spPr/>
      <dgm:t>
        <a:bodyPr/>
        <a:lstStyle/>
        <a:p>
          <a:endParaRPr lang="en-US"/>
        </a:p>
      </dgm:t>
    </dgm:pt>
    <dgm:pt modelId="{64CBC4BB-2F1B-4409-90EE-10A216B022D2}" type="sibTrans" cxnId="{82058C5C-C9C1-483D-91E7-D433315564D6}">
      <dgm:prSet/>
      <dgm:spPr/>
      <dgm:t>
        <a:bodyPr/>
        <a:lstStyle/>
        <a:p>
          <a:endParaRPr lang="en-US"/>
        </a:p>
      </dgm:t>
    </dgm:pt>
    <dgm:pt modelId="{A5A2BB7A-B1A9-4969-88B0-D0A66A5B144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WES</a:t>
          </a:r>
        </a:p>
      </dgm:t>
    </dgm:pt>
    <dgm:pt modelId="{1AAACD87-D001-4DD3-8F9C-CB79D07C7A59}" type="parTrans" cxnId="{0DF75AB1-C7AD-45A8-9734-B265BE1A8186}">
      <dgm:prSet/>
      <dgm:spPr/>
      <dgm:t>
        <a:bodyPr/>
        <a:lstStyle/>
        <a:p>
          <a:endParaRPr lang="en-US"/>
        </a:p>
      </dgm:t>
    </dgm:pt>
    <dgm:pt modelId="{57FE5FA9-C14D-48E0-806F-B6F72701A025}" type="sibTrans" cxnId="{0DF75AB1-C7AD-45A8-9734-B265BE1A8186}">
      <dgm:prSet/>
      <dgm:spPr/>
      <dgm:t>
        <a:bodyPr/>
        <a:lstStyle/>
        <a:p>
          <a:endParaRPr lang="en-US"/>
        </a:p>
      </dgm:t>
    </dgm:pt>
    <dgm:pt modelId="{F23E6DFA-4016-4E0D-B7FD-8979C67CE2A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 Mrp1 WES</a:t>
          </a:r>
        </a:p>
      </dgm:t>
    </dgm:pt>
    <dgm:pt modelId="{280F70FB-1A47-4477-89B7-FFD0BEBA5677}" type="parTrans" cxnId="{D164D85F-296A-465F-BCD8-0ED18E17B0DD}">
      <dgm:prSet/>
      <dgm:spPr/>
      <dgm:t>
        <a:bodyPr/>
        <a:lstStyle/>
        <a:p>
          <a:endParaRPr lang="en-US"/>
        </a:p>
      </dgm:t>
    </dgm:pt>
    <dgm:pt modelId="{45BF80BF-7B60-4BF8-B68F-3B6C56CF3577}" type="sibTrans" cxnId="{D164D85F-296A-465F-BCD8-0ED18E17B0DD}">
      <dgm:prSet/>
      <dgm:spPr/>
      <dgm:t>
        <a:bodyPr/>
        <a:lstStyle/>
        <a:p>
          <a:endParaRPr lang="en-US"/>
        </a:p>
      </dgm:t>
    </dgm:pt>
    <dgm:pt modelId="{CAE60B2D-A86E-43E4-B7D3-138BD3B20BF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Mrp2 WES</a:t>
          </a:r>
        </a:p>
      </dgm:t>
    </dgm:pt>
    <dgm:pt modelId="{D5DBC835-45FE-48B6-8A16-3F1545399702}" type="parTrans" cxnId="{FF76F1E8-76C0-4422-BC13-A976CC7C9A60}">
      <dgm:prSet/>
      <dgm:spPr/>
      <dgm:t>
        <a:bodyPr/>
        <a:lstStyle/>
        <a:p>
          <a:endParaRPr lang="en-US"/>
        </a:p>
      </dgm:t>
    </dgm:pt>
    <dgm:pt modelId="{6787E8D7-505C-4BA0-AFBE-81460A87AB70}" type="sibTrans" cxnId="{FF76F1E8-76C0-4422-BC13-A976CC7C9A60}">
      <dgm:prSet/>
      <dgm:spPr/>
      <dgm:t>
        <a:bodyPr/>
        <a:lstStyle/>
        <a:p>
          <a:endParaRPr lang="en-US"/>
        </a:p>
      </dgm:t>
    </dgm:pt>
    <dgm:pt modelId="{7556937B-0F39-4433-97F0-77408B04104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Mrp4 WES</a:t>
          </a:r>
        </a:p>
      </dgm:t>
    </dgm:pt>
    <dgm:pt modelId="{73AD66FC-B5ED-4F08-BA2E-FD515B48BF42}" type="parTrans" cxnId="{2A0C1E3E-8025-46CA-B358-6683DB78BCE3}">
      <dgm:prSet/>
      <dgm:spPr/>
      <dgm:t>
        <a:bodyPr/>
        <a:lstStyle/>
        <a:p>
          <a:endParaRPr lang="en-US"/>
        </a:p>
      </dgm:t>
    </dgm:pt>
    <dgm:pt modelId="{76FB9D57-0353-4651-8A1F-B42AF39343B0}" type="sibTrans" cxnId="{2A0C1E3E-8025-46CA-B358-6683DB78BCE3}">
      <dgm:prSet/>
      <dgm:spPr/>
      <dgm:t>
        <a:bodyPr/>
        <a:lstStyle/>
        <a:p>
          <a:endParaRPr lang="en-US"/>
        </a:p>
      </dgm:t>
    </dgm:pt>
    <dgm:pt modelId="{D1F83F3A-090D-47C4-9E78-E206A04AF279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BCRP WES</a:t>
          </a:r>
        </a:p>
      </dgm:t>
    </dgm:pt>
    <dgm:pt modelId="{17C086ED-94F7-4327-8226-FA35FC3D2BFD}" type="parTrans" cxnId="{64E7FF77-DDF4-445E-9195-D96E3B073AE3}">
      <dgm:prSet/>
      <dgm:spPr/>
      <dgm:t>
        <a:bodyPr/>
        <a:lstStyle/>
        <a:p>
          <a:endParaRPr lang="en-US"/>
        </a:p>
      </dgm:t>
    </dgm:pt>
    <dgm:pt modelId="{43669E71-821F-488E-AD1B-F8D7CDA59641}" type="sibTrans" cxnId="{64E7FF77-DDF4-445E-9195-D96E3B073AE3}">
      <dgm:prSet/>
      <dgm:spPr/>
      <dgm:t>
        <a:bodyPr/>
        <a:lstStyle/>
        <a:p>
          <a:endParaRPr lang="en-US"/>
        </a:p>
      </dgm:t>
    </dgm:pt>
    <dgm:pt modelId="{D4E09AEE-CD99-4CBE-AD34-9574060ADB22}">
      <dgm:prSet phldrT="[Text]"/>
      <dgm:spPr>
        <a:solidFill>
          <a:schemeClr val="accent2"/>
        </a:solidFill>
      </dgm:spPr>
      <dgm:t>
        <a:bodyPr/>
        <a:lstStyle/>
        <a:p>
          <a:r>
            <a:rPr lang="en-US" i="0" dirty="0"/>
            <a:t>Therapeutic benefits of mPGES-1 inhibitors</a:t>
          </a:r>
        </a:p>
      </dgm:t>
    </dgm:pt>
    <dgm:pt modelId="{8298C688-0F5F-4C00-B429-48B7E428A221}" type="parTrans" cxnId="{96A46301-B429-42CB-9E6F-831B97E2D7A9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1F71F87-F80D-434F-98EF-37937585F70B}" type="sibTrans" cxnId="{96A46301-B429-42CB-9E6F-831B97E2D7A9}">
      <dgm:prSet/>
      <dgm:spPr/>
      <dgm:t>
        <a:bodyPr/>
        <a:lstStyle/>
        <a:p>
          <a:endParaRPr lang="en-US"/>
        </a:p>
      </dgm:t>
    </dgm:pt>
    <dgm:pt modelId="{27492BD7-E801-473A-A833-0810DA07D22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Chronic SE Rat</a:t>
          </a:r>
        </a:p>
      </dgm:t>
    </dgm:pt>
    <dgm:pt modelId="{B2D0D971-5DC7-4AF7-874B-69B1FCEF40A0}" type="parTrans" cxnId="{236EF446-DFA3-489B-87D3-75D3AEDF7A1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241EE8B-9165-4D6E-AE34-DB339BB90A4C}" type="sibTrans" cxnId="{236EF446-DFA3-489B-87D3-75D3AEDF7A13}">
      <dgm:prSet/>
      <dgm:spPr/>
      <dgm:t>
        <a:bodyPr/>
        <a:lstStyle/>
        <a:p>
          <a:endParaRPr lang="en-US"/>
        </a:p>
      </dgm:t>
    </dgm:pt>
    <dgm:pt modelId="{65950AB1-AAC8-4202-BC46-585650EA0B1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Seizure Effects</a:t>
          </a:r>
        </a:p>
      </dgm:t>
    </dgm:pt>
    <dgm:pt modelId="{EB89BA4D-2A26-481F-85B7-80E6DDEE2972}" type="parTrans" cxnId="{11EA1DA5-D048-42F2-AE40-860F5BB9E04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6C72FB73-3DE2-4001-BD22-B288AE88EB01}" type="sibTrans" cxnId="{11EA1DA5-D048-42F2-AE40-860F5BB9E047}">
      <dgm:prSet/>
      <dgm:spPr/>
      <dgm:t>
        <a:bodyPr/>
        <a:lstStyle/>
        <a:p>
          <a:endParaRPr lang="en-US"/>
        </a:p>
      </dgm:t>
    </dgm:pt>
    <dgm:pt modelId="{E0958971-3EB9-4A32-BC7E-4B1D0B086D9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Piezo</a:t>
          </a:r>
        </a:p>
      </dgm:t>
    </dgm:pt>
    <dgm:pt modelId="{0FB0C7CF-A61A-4C78-A2A9-55B42376DCA1}" type="parTrans" cxnId="{8D48A3DD-AE40-449A-BA40-1E3960EA3102}">
      <dgm:prSet/>
      <dgm:spPr/>
      <dgm:t>
        <a:bodyPr/>
        <a:lstStyle/>
        <a:p>
          <a:endParaRPr lang="en-US"/>
        </a:p>
      </dgm:t>
    </dgm:pt>
    <dgm:pt modelId="{91596EC7-129B-483A-ADC0-5BC61473DDC4}" type="sibTrans" cxnId="{8D48A3DD-AE40-449A-BA40-1E3960EA3102}">
      <dgm:prSet/>
      <dgm:spPr/>
      <dgm:t>
        <a:bodyPr/>
        <a:lstStyle/>
        <a:p>
          <a:endParaRPr lang="en-US"/>
        </a:p>
      </dgm:t>
    </dgm:pt>
    <dgm:pt modelId="{182C3305-F528-4E3E-9A6B-B8EB741EF88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Capillary Leakage</a:t>
          </a:r>
        </a:p>
      </dgm:t>
    </dgm:pt>
    <dgm:pt modelId="{F8B31731-7B5A-4124-9D3B-035A86DF14C4}" type="parTrans" cxnId="{E758E097-0B80-46FE-9D36-E530AAC857E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FE148648-3253-43E9-8BA7-0218BDE6B4F3}" type="sibTrans" cxnId="{E758E097-0B80-46FE-9D36-E530AAC857E4}">
      <dgm:prSet/>
      <dgm:spPr/>
      <dgm:t>
        <a:bodyPr/>
        <a:lstStyle/>
        <a:p>
          <a:endParaRPr lang="en-US"/>
        </a:p>
      </dgm:t>
    </dgm:pt>
    <dgm:pt modelId="{C3E6E5CA-7727-488F-BB39-9300D5B5287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Leakage Assay</a:t>
          </a:r>
        </a:p>
      </dgm:t>
    </dgm:pt>
    <dgm:pt modelId="{B68CBE00-6986-4C06-96ED-43786C738A78}" type="parTrans" cxnId="{8AB3E21D-5A74-42C1-8154-A92A57D0E274}">
      <dgm:prSet/>
      <dgm:spPr/>
      <dgm:t>
        <a:bodyPr/>
        <a:lstStyle/>
        <a:p>
          <a:endParaRPr lang="en-US"/>
        </a:p>
      </dgm:t>
    </dgm:pt>
    <dgm:pt modelId="{71162A66-2140-4B46-B0C9-23E652050DA7}" type="sibTrans" cxnId="{8AB3E21D-5A74-42C1-8154-A92A57D0E274}">
      <dgm:prSet/>
      <dgm:spPr/>
      <dgm:t>
        <a:bodyPr/>
        <a:lstStyle/>
        <a:p>
          <a:endParaRPr lang="en-US"/>
        </a:p>
      </dgm:t>
    </dgm:pt>
    <dgm:pt modelId="{94663FA1-E477-4606-AACF-1490258A280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Drug level</a:t>
          </a:r>
        </a:p>
      </dgm:t>
    </dgm:pt>
    <dgm:pt modelId="{7AA56FE0-212B-4B5C-BEB4-3068021FED1E}" type="parTrans" cxnId="{E7E127BE-EE14-424C-A370-58316E13416A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806AE610-08F4-4CEB-8F57-B30C8666E11E}" type="sibTrans" cxnId="{E7E127BE-EE14-424C-A370-58316E13416A}">
      <dgm:prSet/>
      <dgm:spPr/>
      <dgm:t>
        <a:bodyPr/>
        <a:lstStyle/>
        <a:p>
          <a:endParaRPr lang="en-US"/>
        </a:p>
      </dgm:t>
    </dgm:pt>
    <dgm:pt modelId="{DCF5F486-1C79-44D1-B91A-718D87DE77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Assay</a:t>
          </a:r>
        </a:p>
      </dgm:t>
    </dgm:pt>
    <dgm:pt modelId="{3686A44B-CD68-4BA9-987C-3E9F5E4A96D2}" type="parTrans" cxnId="{1A316634-8A3E-4250-ABD3-0250D0112DC5}">
      <dgm:prSet/>
      <dgm:spPr/>
      <dgm:t>
        <a:bodyPr/>
        <a:lstStyle/>
        <a:p>
          <a:endParaRPr lang="en-US"/>
        </a:p>
      </dgm:t>
    </dgm:pt>
    <dgm:pt modelId="{FB89D268-6FB5-493A-B3C8-018B6EA16FEB}" type="sibTrans" cxnId="{1A316634-8A3E-4250-ABD3-0250D0112DC5}">
      <dgm:prSet/>
      <dgm:spPr/>
      <dgm:t>
        <a:bodyPr/>
        <a:lstStyle/>
        <a:p>
          <a:endParaRPr lang="en-US"/>
        </a:p>
      </dgm:t>
    </dgm:pt>
    <dgm:pt modelId="{0B60860D-CE93-4C61-AE12-3F337CDBB5F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Brain Assay</a:t>
          </a:r>
        </a:p>
      </dgm:t>
    </dgm:pt>
    <dgm:pt modelId="{CB0CF8BE-A707-4B46-A9D6-C0BFF30B5C78}" type="parTrans" cxnId="{366357BF-C37C-4DF0-B6A1-C4081A4A5F6F}">
      <dgm:prSet/>
      <dgm:spPr/>
      <dgm:t>
        <a:bodyPr/>
        <a:lstStyle/>
        <a:p>
          <a:endParaRPr lang="en-US"/>
        </a:p>
      </dgm:t>
    </dgm:pt>
    <dgm:pt modelId="{C8B6F15E-0275-4DFF-8980-7052815DA4C2}" type="sibTrans" cxnId="{366357BF-C37C-4DF0-B6A1-C4081A4A5F6F}">
      <dgm:prSet/>
      <dgm:spPr/>
      <dgm:t>
        <a:bodyPr/>
        <a:lstStyle/>
        <a:p>
          <a:endParaRPr lang="en-US"/>
        </a:p>
      </dgm:t>
    </dgm:pt>
    <dgm:pt modelId="{B728EB34-D2C7-4E95-87C1-FFDD40B8C53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BBB Biomarkers</a:t>
          </a:r>
        </a:p>
      </dgm:t>
    </dgm:pt>
    <dgm:pt modelId="{2453A227-308E-471D-B93D-AD12F7C7CB00}" type="parTrans" cxnId="{FD5A3217-1F25-4A0F-AB41-8ABA4B78EB28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B734D3E2-ED74-4EF8-94AB-4AA9C8CC01C6}" type="sibTrans" cxnId="{FD5A3217-1F25-4A0F-AB41-8ABA4B78EB28}">
      <dgm:prSet/>
      <dgm:spPr/>
      <dgm:t>
        <a:bodyPr/>
        <a:lstStyle/>
        <a:p>
          <a:endParaRPr lang="en-US"/>
        </a:p>
      </dgm:t>
    </dgm:pt>
    <dgm:pt modelId="{1D433B62-B9D3-43EE-A220-4B85B5D141F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S100B ELISA</a:t>
          </a:r>
        </a:p>
      </dgm:t>
    </dgm:pt>
    <dgm:pt modelId="{17D2CC46-BABA-475A-A661-997F5610C06F}" type="parTrans" cxnId="{DA05816C-77BC-4882-945E-DCD9159E3403}">
      <dgm:prSet/>
      <dgm:spPr/>
      <dgm:t>
        <a:bodyPr/>
        <a:lstStyle/>
        <a:p>
          <a:endParaRPr lang="en-US"/>
        </a:p>
      </dgm:t>
    </dgm:pt>
    <dgm:pt modelId="{58EE35CF-A21E-4B86-9EDB-C92C73271681}" type="sibTrans" cxnId="{DA05816C-77BC-4882-945E-DCD9159E3403}">
      <dgm:prSet/>
      <dgm:spPr/>
      <dgm:t>
        <a:bodyPr/>
        <a:lstStyle/>
        <a:p>
          <a:endParaRPr lang="en-US"/>
        </a:p>
      </dgm:t>
    </dgm:pt>
    <dgm:pt modelId="{59F676F1-BDC3-4AC6-BCAE-8149D316FB8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activity Assay</a:t>
          </a:r>
        </a:p>
      </dgm:t>
    </dgm:pt>
    <dgm:pt modelId="{B15C2884-397E-47EE-A217-1E87FDB7B9FC}" type="parTrans" cxnId="{848A1EC0-7BC6-434A-B681-CEAEB25A61CB}">
      <dgm:prSet/>
      <dgm:spPr/>
      <dgm:t>
        <a:bodyPr/>
        <a:lstStyle/>
        <a:p>
          <a:endParaRPr lang="en-US"/>
        </a:p>
      </dgm:t>
    </dgm:pt>
    <dgm:pt modelId="{DB08F12A-2956-4BB7-A4C5-14681F3022BA}" type="sibTrans" cxnId="{848A1EC0-7BC6-434A-B681-CEAEB25A61CB}">
      <dgm:prSet/>
      <dgm:spPr/>
      <dgm:t>
        <a:bodyPr/>
        <a:lstStyle/>
        <a:p>
          <a:endParaRPr lang="en-US"/>
        </a:p>
      </dgm:t>
    </dgm:pt>
    <dgm:pt modelId="{77132BF1-8C74-4187-8333-3946DAE5D9D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WES</a:t>
          </a:r>
        </a:p>
      </dgm:t>
    </dgm:pt>
    <dgm:pt modelId="{680FDD4C-DAE0-4BA5-ABC7-619F5C7DF037}" type="parTrans" cxnId="{653D6165-B582-48AE-9177-D17FB0D8D56C}">
      <dgm:prSet/>
      <dgm:spPr/>
      <dgm:t>
        <a:bodyPr/>
        <a:lstStyle/>
        <a:p>
          <a:endParaRPr lang="en-US"/>
        </a:p>
      </dgm:t>
    </dgm:pt>
    <dgm:pt modelId="{478980F9-3A5B-40CD-BA6B-7CED542BF05E}" type="sibTrans" cxnId="{653D6165-B582-48AE-9177-D17FB0D8D56C}">
      <dgm:prSet/>
      <dgm:spPr/>
      <dgm:t>
        <a:bodyPr/>
        <a:lstStyle/>
        <a:p>
          <a:endParaRPr lang="en-US"/>
        </a:p>
      </dgm:t>
    </dgm:pt>
    <dgm:pt modelId="{3D232C7C-39AC-440D-AFC3-7B5B9B8836D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Mrp1 WES</a:t>
          </a:r>
        </a:p>
      </dgm:t>
    </dgm:pt>
    <dgm:pt modelId="{2C8BFF19-75A3-4BCA-BB87-24CCA0A32979}" type="parTrans" cxnId="{8DBD55B4-5DC6-45A0-9E36-A4C86575C5FB}">
      <dgm:prSet/>
      <dgm:spPr/>
      <dgm:t>
        <a:bodyPr/>
        <a:lstStyle/>
        <a:p>
          <a:endParaRPr lang="en-US"/>
        </a:p>
      </dgm:t>
    </dgm:pt>
    <dgm:pt modelId="{21EDA59B-D549-437C-8519-7707CC9309A9}" type="sibTrans" cxnId="{8DBD55B4-5DC6-45A0-9E36-A4C86575C5FB}">
      <dgm:prSet/>
      <dgm:spPr/>
      <dgm:t>
        <a:bodyPr/>
        <a:lstStyle/>
        <a:p>
          <a:endParaRPr lang="en-US"/>
        </a:p>
      </dgm:t>
    </dgm:pt>
    <dgm:pt modelId="{897520B8-0547-488D-8D32-347B08F51843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Mrp2 WES</a:t>
          </a:r>
        </a:p>
      </dgm:t>
    </dgm:pt>
    <dgm:pt modelId="{92D9B2E9-2AE8-47FA-85AC-197AE58E67E2}" type="parTrans" cxnId="{DD97911D-0830-4FA8-88C3-19EC1EE42FE9}">
      <dgm:prSet/>
      <dgm:spPr/>
      <dgm:t>
        <a:bodyPr/>
        <a:lstStyle/>
        <a:p>
          <a:endParaRPr lang="en-US"/>
        </a:p>
      </dgm:t>
    </dgm:pt>
    <dgm:pt modelId="{C2577DBB-D52F-4CC8-ABBB-D0062B728BCD}" type="sibTrans" cxnId="{DD97911D-0830-4FA8-88C3-19EC1EE42FE9}">
      <dgm:prSet/>
      <dgm:spPr/>
      <dgm:t>
        <a:bodyPr/>
        <a:lstStyle/>
        <a:p>
          <a:endParaRPr lang="en-US"/>
        </a:p>
      </dgm:t>
    </dgm:pt>
    <dgm:pt modelId="{06E54A13-6FFD-4135-863C-CFE58ACAC22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Mrp4 WES</a:t>
          </a:r>
        </a:p>
      </dgm:t>
    </dgm:pt>
    <dgm:pt modelId="{3CB56770-DDE8-4BB4-8C07-589C4C624D9E}" type="parTrans" cxnId="{16B841BC-A888-44ED-9D6B-BB212A3AA0B0}">
      <dgm:prSet/>
      <dgm:spPr/>
      <dgm:t>
        <a:bodyPr/>
        <a:lstStyle/>
        <a:p>
          <a:endParaRPr lang="en-US"/>
        </a:p>
      </dgm:t>
    </dgm:pt>
    <dgm:pt modelId="{E0509796-7153-480B-8A7D-3DD9B408ABFE}" type="sibTrans" cxnId="{16B841BC-A888-44ED-9D6B-BB212A3AA0B0}">
      <dgm:prSet/>
      <dgm:spPr/>
      <dgm:t>
        <a:bodyPr/>
        <a:lstStyle/>
        <a:p>
          <a:endParaRPr lang="en-US"/>
        </a:p>
      </dgm:t>
    </dgm:pt>
    <dgm:pt modelId="{95BC86FD-15F9-4AD6-BE5D-18D4CCFE75C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BCRP WES</a:t>
          </a:r>
        </a:p>
      </dgm:t>
    </dgm:pt>
    <dgm:pt modelId="{8C5B5C7A-E627-425C-8651-49BA53C4DB9E}" type="parTrans" cxnId="{76381351-068F-427A-981A-5B9A680C5B26}">
      <dgm:prSet/>
      <dgm:spPr/>
      <dgm:t>
        <a:bodyPr/>
        <a:lstStyle/>
        <a:p>
          <a:endParaRPr lang="en-US"/>
        </a:p>
      </dgm:t>
    </dgm:pt>
    <dgm:pt modelId="{448B9B8D-7783-4C1E-BA9C-7543D4BA0D85}" type="sibTrans" cxnId="{76381351-068F-427A-981A-5B9A680C5B26}">
      <dgm:prSet/>
      <dgm:spPr/>
      <dgm:t>
        <a:bodyPr/>
        <a:lstStyle/>
        <a:p>
          <a:endParaRPr lang="en-US"/>
        </a:p>
      </dgm:t>
    </dgm:pt>
    <dgm:pt modelId="{BE5F8FD2-8581-4A06-BC9E-F1B93806CCC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Video</a:t>
          </a:r>
        </a:p>
      </dgm:t>
    </dgm:pt>
    <dgm:pt modelId="{DC9E47CB-DD6A-4493-8C5C-8A95127A85A6}" type="parTrans" cxnId="{2D3821E1-340F-4283-9249-0085F6E76F85}">
      <dgm:prSet/>
      <dgm:spPr/>
      <dgm:t>
        <a:bodyPr/>
        <a:lstStyle/>
        <a:p>
          <a:endParaRPr lang="en-US"/>
        </a:p>
      </dgm:t>
    </dgm:pt>
    <dgm:pt modelId="{A4FFA361-0213-4418-B69C-8590EDFFEAA9}" type="sibTrans" cxnId="{2D3821E1-340F-4283-9249-0085F6E76F85}">
      <dgm:prSet/>
      <dgm:spPr/>
      <dgm:t>
        <a:bodyPr/>
        <a:lstStyle/>
        <a:p>
          <a:endParaRPr lang="en-US"/>
        </a:p>
      </dgm:t>
    </dgm:pt>
    <dgm:pt modelId="{B96FFB7A-773A-48AC-AEE4-A70EDDC1076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EEG</a:t>
          </a:r>
        </a:p>
      </dgm:t>
    </dgm:pt>
    <dgm:pt modelId="{612DF54C-7505-4231-9E7B-2576F48463AB}" type="parTrans" cxnId="{EEB18730-A8C6-42BE-8171-168CF296590C}">
      <dgm:prSet/>
      <dgm:spPr/>
      <dgm:t>
        <a:bodyPr/>
        <a:lstStyle/>
        <a:p>
          <a:endParaRPr lang="en-US"/>
        </a:p>
      </dgm:t>
    </dgm:pt>
    <dgm:pt modelId="{3AF6D0C6-FC01-4400-905B-E7AC5FF7FE79}" type="sibTrans" cxnId="{EEB18730-A8C6-42BE-8171-168CF296590C}">
      <dgm:prSet/>
      <dgm:spPr/>
      <dgm:t>
        <a:bodyPr/>
        <a:lstStyle/>
        <a:p>
          <a:endParaRPr lang="en-US"/>
        </a:p>
      </dgm:t>
    </dgm:pt>
    <dgm:pt modelId="{AC718EDB-4373-4A09-8C2F-26832D971B0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Inflammation</a:t>
          </a:r>
        </a:p>
      </dgm:t>
    </dgm:pt>
    <dgm:pt modelId="{2EB95CF7-9741-4EE8-BDC8-5BB6320072E9}" type="parTrans" cxnId="{78513340-1472-4E95-88D1-C29E4052D479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9B5A77A8-E363-4769-AF36-EA4347EF7A6F}" type="sibTrans" cxnId="{78513340-1472-4E95-88D1-C29E4052D479}">
      <dgm:prSet/>
      <dgm:spPr/>
      <dgm:t>
        <a:bodyPr/>
        <a:lstStyle/>
        <a:p>
          <a:endParaRPr lang="en-US"/>
        </a:p>
      </dgm:t>
    </dgm:pt>
    <dgm:pt modelId="{AC60E8D0-285B-4F4D-B93E-1DA16F93A40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PGE2 ELISA</a:t>
          </a:r>
        </a:p>
      </dgm:t>
    </dgm:pt>
    <dgm:pt modelId="{22A9382A-CE2D-45EF-A7B4-A2DACF895067}" type="parTrans" cxnId="{9F45BE83-5322-4C8A-9330-EC752B1EABF0}">
      <dgm:prSet/>
      <dgm:spPr/>
      <dgm:t>
        <a:bodyPr/>
        <a:lstStyle/>
        <a:p>
          <a:endParaRPr lang="en-US"/>
        </a:p>
      </dgm:t>
    </dgm:pt>
    <dgm:pt modelId="{F39BB2A9-213E-4BAA-8A3C-822857CC960F}" type="sibTrans" cxnId="{9F45BE83-5322-4C8A-9330-EC752B1EABF0}">
      <dgm:prSet/>
      <dgm:spPr/>
      <dgm:t>
        <a:bodyPr/>
        <a:lstStyle/>
        <a:p>
          <a:endParaRPr lang="en-US"/>
        </a:p>
      </dgm:t>
    </dgm:pt>
    <dgm:pt modelId="{7E0091F6-CAD1-42BC-A806-199694919D49}">
      <dgm:prSet phldrT="[Text]"/>
      <dgm:spPr>
        <a:pattFill prst="dkVert">
          <a:fgClr>
            <a:schemeClr val="accent1"/>
          </a:fgClr>
          <a:bgClr>
            <a:schemeClr val="accent2"/>
          </a:bgClr>
        </a:pattFill>
      </dgm:spPr>
      <dgm:t>
        <a:bodyPr/>
        <a:lstStyle/>
        <a:p>
          <a:r>
            <a:rPr lang="en-US" dirty="0"/>
            <a:t>Clinical Pilot study with FDA approved LOX/COX Inhibitors</a:t>
          </a:r>
        </a:p>
      </dgm:t>
    </dgm:pt>
    <dgm:pt modelId="{0D22688D-6B9F-4B07-AA62-CA180FB2A728}" type="parTrans" cxnId="{CB579C7D-4413-4D95-8D3D-4C8A8573A651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DF7DB68-5F8F-4389-83F8-E1F56FB84048}" type="sibTrans" cxnId="{CB579C7D-4413-4D95-8D3D-4C8A8573A651}">
      <dgm:prSet/>
      <dgm:spPr/>
      <dgm:t>
        <a:bodyPr/>
        <a:lstStyle/>
        <a:p>
          <a:endParaRPr lang="en-US"/>
        </a:p>
      </dgm:t>
    </dgm:pt>
    <dgm:pt modelId="{C398C6A8-913E-4196-B572-7A7FE34A5B3B}">
      <dgm:prSet phldrT="[Text]"/>
      <dgm:spPr>
        <a:solidFill>
          <a:schemeClr val="accent2"/>
        </a:solidFill>
      </dgm:spPr>
      <dgm:t>
        <a:bodyPr/>
        <a:lstStyle/>
        <a:p>
          <a:r>
            <a:rPr lang="en-US" i="0" u="none" dirty="0"/>
            <a:t>Effects of mPGES-1 inhibitors in huma brain capillaries</a:t>
          </a:r>
        </a:p>
      </dgm:t>
    </dgm:pt>
    <dgm:pt modelId="{DE93E88E-D2EC-4434-833C-9A40DA8F2958}" type="parTrans" cxnId="{82A6A208-1BD5-40BB-8CB9-6B17F1CAC6C8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20A02437-EAD9-4A03-BB48-DD419B6F7383}" type="sibTrans" cxnId="{82A6A208-1BD5-40BB-8CB9-6B17F1CAC6C8}">
      <dgm:prSet/>
      <dgm:spPr/>
      <dgm:t>
        <a:bodyPr/>
        <a:lstStyle/>
        <a:p>
          <a:endParaRPr lang="en-US"/>
        </a:p>
      </dgm:t>
    </dgm:pt>
    <dgm:pt modelId="{BB7EA1A7-BB1E-4EDD-A8E6-98CB4EABDC79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Human brain capillaries</a:t>
          </a:r>
        </a:p>
      </dgm:t>
    </dgm:pt>
    <dgm:pt modelId="{5B6E005A-BBFE-4298-9A66-7849DE7FF87E}" type="parTrans" cxnId="{74177A49-840F-4D19-8E61-EF8F1319E8E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7945054-F0EF-42F3-B6E3-CB53418647CA}" type="sibTrans" cxnId="{74177A49-840F-4D19-8E61-EF8F1319E8E4}">
      <dgm:prSet/>
      <dgm:spPr/>
      <dgm:t>
        <a:bodyPr/>
        <a:lstStyle/>
        <a:p>
          <a:endParaRPr lang="en-US"/>
        </a:p>
      </dgm:t>
    </dgm:pt>
    <dgm:pt modelId="{9CAF1155-117F-4158-B6B4-A7F668B82E6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Capillary Leakage</a:t>
          </a:r>
        </a:p>
      </dgm:t>
    </dgm:pt>
    <dgm:pt modelId="{9AE14E0A-03B0-45A5-9BD0-47999BA3EBEA}" type="parTrans" cxnId="{00C5829F-18AD-429D-B7A4-659FECE8639C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8217EDB-7AD2-435B-93E3-F7731AA1147A}" type="sibTrans" cxnId="{00C5829F-18AD-429D-B7A4-659FECE8639C}">
      <dgm:prSet/>
      <dgm:spPr/>
      <dgm:t>
        <a:bodyPr/>
        <a:lstStyle/>
        <a:p>
          <a:endParaRPr lang="en-US"/>
        </a:p>
      </dgm:t>
    </dgm:pt>
    <dgm:pt modelId="{C63713E4-5D57-4ACA-AA52-E52524809A2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Leakage Assay</a:t>
          </a:r>
        </a:p>
      </dgm:t>
    </dgm:pt>
    <dgm:pt modelId="{2A3E9DC4-926C-42F5-A1FC-D3FBD1CE8F9A}" type="parTrans" cxnId="{FAAE922B-48F4-43DD-9EF2-070B9208FEB3}">
      <dgm:prSet/>
      <dgm:spPr/>
      <dgm:t>
        <a:bodyPr/>
        <a:lstStyle/>
        <a:p>
          <a:endParaRPr lang="en-US"/>
        </a:p>
      </dgm:t>
    </dgm:pt>
    <dgm:pt modelId="{B6ED88AF-1733-4798-B5CC-DA4BE475A947}" type="sibTrans" cxnId="{FAAE922B-48F4-43DD-9EF2-070B9208FEB3}">
      <dgm:prSet/>
      <dgm:spPr/>
      <dgm:t>
        <a:bodyPr/>
        <a:lstStyle/>
        <a:p>
          <a:endParaRPr lang="en-US"/>
        </a:p>
      </dgm:t>
    </dgm:pt>
    <dgm:pt modelId="{79B78494-9C14-4AEF-BAFC-AAEE35E7F95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P-gp</a:t>
          </a:r>
        </a:p>
      </dgm:t>
    </dgm:pt>
    <dgm:pt modelId="{C08A8322-F6A6-49D2-8658-E4CB67892B3B}" type="parTrans" cxnId="{D2596596-6864-4EA7-953B-D0390C84494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3133835A-BAE5-4F74-BDE3-8514C149F789}" type="sibTrans" cxnId="{D2596596-6864-4EA7-953B-D0390C844944}">
      <dgm:prSet/>
      <dgm:spPr/>
      <dgm:t>
        <a:bodyPr/>
        <a:lstStyle/>
        <a:p>
          <a:endParaRPr lang="en-US"/>
        </a:p>
      </dgm:t>
    </dgm:pt>
    <dgm:pt modelId="{700232BC-06D1-484B-93A8-DCDE2ACF7B63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WES</a:t>
          </a:r>
        </a:p>
      </dgm:t>
    </dgm:pt>
    <dgm:pt modelId="{F5AC97D2-BD57-4156-939C-77D65F515F5C}" type="parTrans" cxnId="{3662A5E4-1C43-435F-8A94-DAF1382CACC5}">
      <dgm:prSet/>
      <dgm:spPr/>
      <dgm:t>
        <a:bodyPr/>
        <a:lstStyle/>
        <a:p>
          <a:endParaRPr lang="en-US"/>
        </a:p>
      </dgm:t>
    </dgm:pt>
    <dgm:pt modelId="{FC517DC6-AC42-4236-BE25-BC83CED57961}" type="sibTrans" cxnId="{3662A5E4-1C43-435F-8A94-DAF1382CACC5}">
      <dgm:prSet/>
      <dgm:spPr/>
      <dgm:t>
        <a:bodyPr/>
        <a:lstStyle/>
        <a:p>
          <a:endParaRPr lang="en-US"/>
        </a:p>
      </dgm:t>
    </dgm:pt>
    <dgm:pt modelId="{5A9BD161-4E2B-4880-9255-5D2C5CB3CF45}">
      <dgm:prSet phldrT="[Text]"/>
      <dgm:spPr>
        <a:solidFill>
          <a:schemeClr val="accent5"/>
        </a:solidFill>
      </dgm:spPr>
      <dgm:t>
        <a:bodyPr/>
        <a:lstStyle/>
        <a:p>
          <a:r>
            <a:rPr lang="en-US"/>
            <a:t>Capillary Leakage</a:t>
          </a:r>
          <a:endParaRPr lang="en-US" dirty="0"/>
        </a:p>
      </dgm:t>
    </dgm:pt>
    <dgm:pt modelId="{0A0DEE4A-A616-45A6-A5A6-73E4273C810A}" type="parTrans" cxnId="{7492B327-2015-4616-AD15-B5AF8B3999E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5BCF9143-3D58-4A64-8995-2A72959D0A73}" type="sibTrans" cxnId="{7492B327-2015-4616-AD15-B5AF8B3999EF}">
      <dgm:prSet/>
      <dgm:spPr/>
      <dgm:t>
        <a:bodyPr/>
        <a:lstStyle/>
        <a:p>
          <a:endParaRPr lang="en-US"/>
        </a:p>
      </dgm:t>
    </dgm:pt>
    <dgm:pt modelId="{4200681D-C5BF-4D0F-BF25-DA475205260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Leakage Assay</a:t>
          </a:r>
        </a:p>
      </dgm:t>
    </dgm:pt>
    <dgm:pt modelId="{1AFA81D1-D658-4910-B555-1305CBC8EF2F}" type="parTrans" cxnId="{78E84367-EE58-4BE9-95FF-666C4B09F452}">
      <dgm:prSet/>
      <dgm:spPr/>
      <dgm:t>
        <a:bodyPr/>
        <a:lstStyle/>
        <a:p>
          <a:endParaRPr lang="en-US"/>
        </a:p>
      </dgm:t>
    </dgm:pt>
    <dgm:pt modelId="{CDEF7D9E-D4AA-4D19-8D9D-B79ED6DB4F9E}" type="sibTrans" cxnId="{78E84367-EE58-4BE9-95FF-666C4B09F452}">
      <dgm:prSet/>
      <dgm:spPr/>
      <dgm:t>
        <a:bodyPr/>
        <a:lstStyle/>
        <a:p>
          <a:endParaRPr lang="en-US"/>
        </a:p>
      </dgm:t>
    </dgm:pt>
    <dgm:pt modelId="{259D1829-6228-4F89-B676-BE978EE57ED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activity assay</a:t>
          </a:r>
        </a:p>
      </dgm:t>
    </dgm:pt>
    <dgm:pt modelId="{C71DFF10-9980-4EFB-B979-50815DB8D84C}" type="parTrans" cxnId="{9969F2DF-BB16-4DB8-9F80-07FCC84ED73A}">
      <dgm:prSet/>
      <dgm:spPr/>
      <dgm:t>
        <a:bodyPr/>
        <a:lstStyle/>
        <a:p>
          <a:endParaRPr lang="en-US"/>
        </a:p>
      </dgm:t>
    </dgm:pt>
    <dgm:pt modelId="{F86476DA-50D0-440F-AEB4-F3405920FDF0}" type="sibTrans" cxnId="{9969F2DF-BB16-4DB8-9F80-07FCC84ED73A}">
      <dgm:prSet/>
      <dgm:spPr/>
      <dgm:t>
        <a:bodyPr/>
        <a:lstStyle/>
        <a:p>
          <a:endParaRPr lang="en-US"/>
        </a:p>
      </dgm:t>
    </dgm:pt>
    <dgm:pt modelId="{FC3866E4-A702-4349-900A-B2AD341899A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TJ Proteins</a:t>
          </a:r>
        </a:p>
      </dgm:t>
    </dgm:pt>
    <dgm:pt modelId="{18D4178E-B0BF-43D5-9660-75B5EE34C618}" type="parTrans" cxnId="{0C3871CE-2AAA-454F-A951-DABC82EF28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AF0A9566-8221-4F05-9B05-E6A1F93A570E}" type="sibTrans" cxnId="{0C3871CE-2AAA-454F-A951-DABC82EF285F}">
      <dgm:prSet/>
      <dgm:spPr/>
      <dgm:t>
        <a:bodyPr/>
        <a:lstStyle/>
        <a:p>
          <a:endParaRPr lang="en-US"/>
        </a:p>
      </dgm:t>
    </dgm:pt>
    <dgm:pt modelId="{7D0698FB-CB98-4CAE-B485-7D0B204BA10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Mrp1 WES</a:t>
          </a:r>
        </a:p>
      </dgm:t>
    </dgm:pt>
    <dgm:pt modelId="{D03FE916-6F7B-4154-8212-C21A1FD3FE36}" type="parTrans" cxnId="{50BC61E8-8B56-4662-A2AA-068930B6083A}">
      <dgm:prSet/>
      <dgm:spPr/>
      <dgm:t>
        <a:bodyPr/>
        <a:lstStyle/>
        <a:p>
          <a:endParaRPr lang="en-US"/>
        </a:p>
      </dgm:t>
    </dgm:pt>
    <dgm:pt modelId="{6EC4160C-77DB-41A6-BD9D-DAC514CD02C1}" type="sibTrans" cxnId="{50BC61E8-8B56-4662-A2AA-068930B6083A}">
      <dgm:prSet/>
      <dgm:spPr/>
      <dgm:t>
        <a:bodyPr/>
        <a:lstStyle/>
        <a:p>
          <a:endParaRPr lang="en-US"/>
        </a:p>
      </dgm:t>
    </dgm:pt>
    <dgm:pt modelId="{1D1A0B46-BCD3-448E-8641-79F67DB083C3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Mrp2 WES</a:t>
          </a:r>
        </a:p>
      </dgm:t>
    </dgm:pt>
    <dgm:pt modelId="{2D87D9F7-BA31-4722-8FF1-CCA95F324DA1}" type="parTrans" cxnId="{F1572817-4E3F-4FF4-9204-4BA26FCE708A}">
      <dgm:prSet/>
      <dgm:spPr/>
      <dgm:t>
        <a:bodyPr/>
        <a:lstStyle/>
        <a:p>
          <a:endParaRPr lang="en-US"/>
        </a:p>
      </dgm:t>
    </dgm:pt>
    <dgm:pt modelId="{153F2D13-DBD4-4E04-A4BE-82CA8914D15B}" type="sibTrans" cxnId="{F1572817-4E3F-4FF4-9204-4BA26FCE708A}">
      <dgm:prSet/>
      <dgm:spPr/>
      <dgm:t>
        <a:bodyPr/>
        <a:lstStyle/>
        <a:p>
          <a:endParaRPr lang="en-US"/>
        </a:p>
      </dgm:t>
    </dgm:pt>
    <dgm:pt modelId="{5BF4AD55-EBFD-4E4D-9BFE-ACED01979ED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Mrp4 WES</a:t>
          </a:r>
        </a:p>
      </dgm:t>
    </dgm:pt>
    <dgm:pt modelId="{1B628A1B-AB36-4831-8132-88ED70A5D859}" type="parTrans" cxnId="{D62C0785-6932-4A63-B490-F136DBB1F30D}">
      <dgm:prSet/>
      <dgm:spPr/>
      <dgm:t>
        <a:bodyPr/>
        <a:lstStyle/>
        <a:p>
          <a:endParaRPr lang="en-US"/>
        </a:p>
      </dgm:t>
    </dgm:pt>
    <dgm:pt modelId="{7F5C6D80-8932-4741-A71F-E030A40EEFC9}" type="sibTrans" cxnId="{D62C0785-6932-4A63-B490-F136DBB1F30D}">
      <dgm:prSet/>
      <dgm:spPr/>
      <dgm:t>
        <a:bodyPr/>
        <a:lstStyle/>
        <a:p>
          <a:endParaRPr lang="en-US"/>
        </a:p>
      </dgm:t>
    </dgm:pt>
    <dgm:pt modelId="{A6A29A16-8356-43AF-9A55-D10CA2132E4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WES</a:t>
          </a:r>
        </a:p>
      </dgm:t>
    </dgm:pt>
    <dgm:pt modelId="{16B6F88A-69BE-4F12-9354-C11269E80279}" type="parTrans" cxnId="{46DD7C0D-2E44-471D-8B51-72D8DF6EDE37}">
      <dgm:prSet/>
      <dgm:spPr/>
      <dgm:t>
        <a:bodyPr/>
        <a:lstStyle/>
        <a:p>
          <a:endParaRPr lang="en-US"/>
        </a:p>
      </dgm:t>
    </dgm:pt>
    <dgm:pt modelId="{5A36A123-73FF-4293-8BF7-ACEA777CC7D9}" type="sibTrans" cxnId="{46DD7C0D-2E44-471D-8B51-72D8DF6EDE37}">
      <dgm:prSet/>
      <dgm:spPr/>
      <dgm:t>
        <a:bodyPr/>
        <a:lstStyle/>
        <a:p>
          <a:endParaRPr lang="en-US"/>
        </a:p>
      </dgm:t>
    </dgm:pt>
    <dgm:pt modelId="{C99CE624-3DBE-4352-B776-A554E938EC3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BCRP WES</a:t>
          </a:r>
        </a:p>
      </dgm:t>
    </dgm:pt>
    <dgm:pt modelId="{4CA51C0D-6A82-4D5C-A4EC-6D0BA7446D3A}" type="parTrans" cxnId="{ED8DE5FF-719D-4D6A-8058-4FB3399CA65D}">
      <dgm:prSet/>
      <dgm:spPr/>
      <dgm:t>
        <a:bodyPr/>
        <a:lstStyle/>
        <a:p>
          <a:endParaRPr lang="en-US"/>
        </a:p>
      </dgm:t>
    </dgm:pt>
    <dgm:pt modelId="{6091893B-41AC-4284-B962-05BDB68FAFA8}" type="sibTrans" cxnId="{ED8DE5FF-719D-4D6A-8058-4FB3399CA65D}">
      <dgm:prSet/>
      <dgm:spPr/>
      <dgm:t>
        <a:bodyPr/>
        <a:lstStyle/>
        <a:p>
          <a:endParaRPr lang="en-US"/>
        </a:p>
      </dgm:t>
    </dgm:pt>
    <dgm:pt modelId="{E2379222-2C2E-4C86-8687-645C1D03610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Inflammation</a:t>
          </a:r>
        </a:p>
      </dgm:t>
    </dgm:pt>
    <dgm:pt modelId="{FAB20B0E-500E-4066-B786-FB8AE5A3C7D8}" type="parTrans" cxnId="{E2FD9CD6-9BF3-41A2-BE63-A3B3EBBA1C0B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29E88EC8-685F-4426-84D1-B225B45B193E}" type="sibTrans" cxnId="{E2FD9CD6-9BF3-41A2-BE63-A3B3EBBA1C0B}">
      <dgm:prSet/>
      <dgm:spPr/>
      <dgm:t>
        <a:bodyPr/>
        <a:lstStyle/>
        <a:p>
          <a:endParaRPr lang="en-US"/>
        </a:p>
      </dgm:t>
    </dgm:pt>
    <dgm:pt modelId="{2083B161-B149-4D25-9D68-26005D12A77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PGE2 ELISA</a:t>
          </a:r>
        </a:p>
      </dgm:t>
    </dgm:pt>
    <dgm:pt modelId="{FAEA9090-08DC-4F0D-9B22-C616AA9DB9E4}" type="parTrans" cxnId="{07D492DF-1DC2-499B-B62D-8A92072F8AEA}">
      <dgm:prSet/>
      <dgm:spPr/>
      <dgm:t>
        <a:bodyPr/>
        <a:lstStyle/>
        <a:p>
          <a:endParaRPr lang="en-US"/>
        </a:p>
      </dgm:t>
    </dgm:pt>
    <dgm:pt modelId="{F1F2EF54-7B55-4220-95B0-BCCBE47F146B}" type="sibTrans" cxnId="{07D492DF-1DC2-499B-B62D-8A92072F8AEA}">
      <dgm:prSet/>
      <dgm:spPr/>
      <dgm:t>
        <a:bodyPr/>
        <a:lstStyle/>
        <a:p>
          <a:endParaRPr lang="en-US"/>
        </a:p>
      </dgm:t>
    </dgm:pt>
    <dgm:pt modelId="{77FA6045-22C8-4D5D-9A7D-CD5DF6686D37}">
      <dgm:prSet phldrT="[Text]"/>
      <dgm:spPr>
        <a:solidFill>
          <a:schemeClr val="accent2"/>
        </a:solidFill>
      </dgm:spPr>
      <dgm:t>
        <a:bodyPr/>
        <a:lstStyle/>
        <a:p>
          <a:r>
            <a:rPr lang="en-US" i="0" u="none" dirty="0"/>
            <a:t>Clinical Pilot Study</a:t>
          </a:r>
          <a:endParaRPr lang="en-US" i="0" dirty="0"/>
        </a:p>
      </dgm:t>
    </dgm:pt>
    <dgm:pt modelId="{19C09A96-C9E7-4C15-A2B2-854CA8300F28}" type="parTrans" cxnId="{D0614B92-29EA-439C-9CCF-1C4B61D5710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1903BAE-8F6F-4109-883C-1F12C5B6247E}" type="sibTrans" cxnId="{D0614B92-29EA-439C-9CCF-1C4B61D57103}">
      <dgm:prSet/>
      <dgm:spPr/>
      <dgm:t>
        <a:bodyPr/>
        <a:lstStyle/>
        <a:p>
          <a:endParaRPr lang="en-US"/>
        </a:p>
      </dgm:t>
    </dgm:pt>
    <dgm:pt modelId="{90B647D8-FEAF-40FE-9DE5-3BB0580DEEF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Epilepsy Patients</a:t>
          </a:r>
        </a:p>
      </dgm:t>
    </dgm:pt>
    <dgm:pt modelId="{EB192180-D20F-452B-B7F9-3334261800E6}" type="parTrans" cxnId="{8510D840-C146-4E11-A2EB-3FA1169F33A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7287526B-57C2-465C-8E05-3590405AAAB1}" type="sibTrans" cxnId="{8510D840-C146-4E11-A2EB-3FA1169F33A3}">
      <dgm:prSet/>
      <dgm:spPr/>
      <dgm:t>
        <a:bodyPr/>
        <a:lstStyle/>
        <a:p>
          <a:endParaRPr lang="en-US"/>
        </a:p>
      </dgm:t>
    </dgm:pt>
    <dgm:pt modelId="{682E37BD-8C79-47B4-A9B6-99496091945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Seizure Burden</a:t>
          </a:r>
        </a:p>
      </dgm:t>
    </dgm:pt>
    <dgm:pt modelId="{AE604CD2-1396-4B67-ACCC-BE86CC1C3D38}" type="parTrans" cxnId="{4179BD47-BC5B-4574-84B9-241B993EA4A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32605CA4-65EE-4E50-B986-5B659398A09E}" type="sibTrans" cxnId="{4179BD47-BC5B-4574-84B9-241B993EA4A3}">
      <dgm:prSet/>
      <dgm:spPr/>
      <dgm:t>
        <a:bodyPr/>
        <a:lstStyle/>
        <a:p>
          <a:endParaRPr lang="en-US"/>
        </a:p>
      </dgm:t>
    </dgm:pt>
    <dgm:pt modelId="{7D2BC75B-E3AD-422B-A76A-307C7876CED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Engel classification</a:t>
          </a:r>
        </a:p>
      </dgm:t>
    </dgm:pt>
    <dgm:pt modelId="{11330723-6E50-4424-89CC-CE694CDA357C}" type="parTrans" cxnId="{CEC7B540-0BE6-4162-AC69-6637FDB303FE}">
      <dgm:prSet/>
      <dgm:spPr/>
      <dgm:t>
        <a:bodyPr/>
        <a:lstStyle/>
        <a:p>
          <a:endParaRPr lang="en-US"/>
        </a:p>
      </dgm:t>
    </dgm:pt>
    <dgm:pt modelId="{3167C184-81F2-45E1-BC80-6D2945631505}" type="sibTrans" cxnId="{CEC7B540-0BE6-4162-AC69-6637FDB303FE}">
      <dgm:prSet/>
      <dgm:spPr/>
      <dgm:t>
        <a:bodyPr/>
        <a:lstStyle/>
        <a:p>
          <a:endParaRPr lang="en-US"/>
        </a:p>
      </dgm:t>
    </dgm:pt>
    <dgm:pt modelId="{01466D77-FEDF-4C27-8A87-1D53B589BE4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Plasma Drug Levels</a:t>
          </a:r>
        </a:p>
      </dgm:t>
    </dgm:pt>
    <dgm:pt modelId="{178DBAE2-9D5E-4B3A-922F-282197DBFCF5}" type="parTrans" cxnId="{CE3EB7CA-3187-4409-A8FF-C155AF0C36ED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8F6B8F2-AB08-48F1-B2EE-DC70F4B6840C}" type="sibTrans" cxnId="{CE3EB7CA-3187-4409-A8FF-C155AF0C36ED}">
      <dgm:prSet/>
      <dgm:spPr/>
      <dgm:t>
        <a:bodyPr/>
        <a:lstStyle/>
        <a:p>
          <a:endParaRPr lang="en-US"/>
        </a:p>
      </dgm:t>
    </dgm:pt>
    <dgm:pt modelId="{FB4C5F2F-12ED-42E0-8BCD-8E292ED06E3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“Assay”</a:t>
          </a:r>
        </a:p>
      </dgm:t>
    </dgm:pt>
    <dgm:pt modelId="{B8C79537-8799-4442-A4A0-FE59DFBED4FF}" type="parTrans" cxnId="{CFE91508-A5CB-49D1-A878-ED43C3564AF7}">
      <dgm:prSet/>
      <dgm:spPr/>
      <dgm:t>
        <a:bodyPr/>
        <a:lstStyle/>
        <a:p>
          <a:endParaRPr lang="en-US"/>
        </a:p>
      </dgm:t>
    </dgm:pt>
    <dgm:pt modelId="{1441D1FB-B514-4B3C-82FA-B20F72941518}" type="sibTrans" cxnId="{CFE91508-A5CB-49D1-A878-ED43C3564AF7}">
      <dgm:prSet/>
      <dgm:spPr/>
      <dgm:t>
        <a:bodyPr/>
        <a:lstStyle/>
        <a:p>
          <a:endParaRPr lang="en-US"/>
        </a:p>
      </dgm:t>
    </dgm:pt>
    <dgm:pt modelId="{AD023067-F171-467C-9E1B-DD7BFC84B93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Plasma biomarker levels</a:t>
          </a:r>
        </a:p>
      </dgm:t>
    </dgm:pt>
    <dgm:pt modelId="{C5062737-D22A-4206-ACC6-2111CB633A10}" type="parTrans" cxnId="{3466DB7A-5776-46F8-8916-5D1484D7AA7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CD3B0B9-89A5-4132-B672-7C0724F88BB1}" type="sibTrans" cxnId="{3466DB7A-5776-46F8-8916-5D1484D7AA76}">
      <dgm:prSet/>
      <dgm:spPr/>
      <dgm:t>
        <a:bodyPr/>
        <a:lstStyle/>
        <a:p>
          <a:endParaRPr lang="en-US"/>
        </a:p>
      </dgm:t>
    </dgm:pt>
    <dgm:pt modelId="{D230D2F6-E4E5-4A10-92ED-EB46B3C9C76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S100B ELISA</a:t>
          </a:r>
        </a:p>
      </dgm:t>
    </dgm:pt>
    <dgm:pt modelId="{75402518-F7ED-4EDE-A055-9AD1EB15AC15}" type="parTrans" cxnId="{F13E3F9A-12A0-43C9-AD91-A31BE0563B61}">
      <dgm:prSet/>
      <dgm:spPr/>
      <dgm:t>
        <a:bodyPr/>
        <a:lstStyle/>
        <a:p>
          <a:endParaRPr lang="en-US"/>
        </a:p>
      </dgm:t>
    </dgm:pt>
    <dgm:pt modelId="{BA826408-261C-4025-932E-17E403776737}" type="sibTrans" cxnId="{F13E3F9A-12A0-43C9-AD91-A31BE0563B61}">
      <dgm:prSet/>
      <dgm:spPr/>
      <dgm:t>
        <a:bodyPr/>
        <a:lstStyle/>
        <a:p>
          <a:endParaRPr lang="en-US"/>
        </a:p>
      </dgm:t>
    </dgm:pt>
    <dgm:pt modelId="{D414F56F-71AB-4EE3-82CD-6FC92DEAD3F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PGE2 ELISA</a:t>
          </a:r>
        </a:p>
      </dgm:t>
    </dgm:pt>
    <dgm:pt modelId="{0C68435D-DD4A-4BA3-A010-36128871B9C0}" type="parTrans" cxnId="{E3DDC60F-BEAA-4ACE-828D-3950A295ED32}">
      <dgm:prSet/>
      <dgm:spPr/>
      <dgm:t>
        <a:bodyPr/>
        <a:lstStyle/>
        <a:p>
          <a:endParaRPr lang="en-US"/>
        </a:p>
      </dgm:t>
    </dgm:pt>
    <dgm:pt modelId="{B0DCBB40-0D4B-4FF6-A454-80E953F7B111}" type="sibTrans" cxnId="{E3DDC60F-BEAA-4ACE-828D-3950A295ED32}">
      <dgm:prSet/>
      <dgm:spPr/>
      <dgm:t>
        <a:bodyPr/>
        <a:lstStyle/>
        <a:p>
          <a:endParaRPr lang="en-US"/>
        </a:p>
      </dgm:t>
    </dgm:pt>
    <dgm:pt modelId="{BCF2203B-15F5-444D-9553-36A24CEC4D1B}">
      <dgm:prSet phldrT="[Text]"/>
      <dgm:spPr/>
      <dgm:t>
        <a:bodyPr/>
        <a:lstStyle/>
        <a:p>
          <a:r>
            <a:rPr lang="en-US" dirty="0"/>
            <a:t>Bradford Assays</a:t>
          </a:r>
        </a:p>
      </dgm:t>
    </dgm:pt>
    <dgm:pt modelId="{5988ED0F-A0CE-4C79-9395-69FDA6E01E76}" type="parTrans" cxnId="{EE92AA05-2961-43B5-AA7C-4F0E804B3452}">
      <dgm:prSet/>
      <dgm:spPr/>
      <dgm:t>
        <a:bodyPr/>
        <a:lstStyle/>
        <a:p>
          <a:endParaRPr lang="en-US"/>
        </a:p>
      </dgm:t>
    </dgm:pt>
    <dgm:pt modelId="{61752AF7-CB48-496E-9990-BF237407BD65}" type="sibTrans" cxnId="{EE92AA05-2961-43B5-AA7C-4F0E804B3452}">
      <dgm:prSet/>
      <dgm:spPr/>
      <dgm:t>
        <a:bodyPr/>
        <a:lstStyle/>
        <a:p>
          <a:endParaRPr lang="en-US"/>
        </a:p>
      </dgm:t>
    </dgm:pt>
    <dgm:pt modelId="{4B0ADFA0-3FD1-4C3D-A989-D6328274D8F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EDBD94D7-6533-4FBD-B73C-7CD911E7918F}" type="parTrans" cxnId="{D8E58618-8A62-45A4-A6E4-851D8AB9D901}">
      <dgm:prSet/>
      <dgm:spPr/>
      <dgm:t>
        <a:bodyPr/>
        <a:lstStyle/>
        <a:p>
          <a:endParaRPr lang="en-US"/>
        </a:p>
      </dgm:t>
    </dgm:pt>
    <dgm:pt modelId="{CF95354A-5576-4A51-BB3A-D893AAC96117}" type="sibTrans" cxnId="{D8E58618-8A62-45A4-A6E4-851D8AB9D901}">
      <dgm:prSet/>
      <dgm:spPr/>
      <dgm:t>
        <a:bodyPr/>
        <a:lstStyle/>
        <a:p>
          <a:endParaRPr lang="en-US"/>
        </a:p>
      </dgm:t>
    </dgm:pt>
    <dgm:pt modelId="{EB54E690-BC4D-41EF-B3E6-4ED63596256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Assays</a:t>
          </a:r>
        </a:p>
      </dgm:t>
    </dgm:pt>
    <dgm:pt modelId="{7A730C44-85C1-4FE0-AB97-58547D903C22}" type="parTrans" cxnId="{112BD559-7BFF-49E2-B484-D48A6C4B0D1E}">
      <dgm:prSet/>
      <dgm:spPr/>
      <dgm:t>
        <a:bodyPr/>
        <a:lstStyle/>
        <a:p>
          <a:endParaRPr lang="en-US"/>
        </a:p>
      </dgm:t>
    </dgm:pt>
    <dgm:pt modelId="{41833C85-FF33-4F27-8E54-C791B3868B34}" type="sibTrans" cxnId="{112BD559-7BFF-49E2-B484-D48A6C4B0D1E}">
      <dgm:prSet/>
      <dgm:spPr/>
      <dgm:t>
        <a:bodyPr/>
        <a:lstStyle/>
        <a:p>
          <a:endParaRPr lang="en-US"/>
        </a:p>
      </dgm:t>
    </dgm:pt>
    <dgm:pt modelId="{8F3237C6-D04A-41BA-B420-8DED7436DEA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8D5769F6-78FA-47E0-9249-DC70C5C23A99}" type="parTrans" cxnId="{953FEA07-11D6-48A1-AA7A-EE5BFA02B14C}">
      <dgm:prSet/>
      <dgm:spPr/>
      <dgm:t>
        <a:bodyPr/>
        <a:lstStyle/>
        <a:p>
          <a:endParaRPr lang="en-US"/>
        </a:p>
      </dgm:t>
    </dgm:pt>
    <dgm:pt modelId="{CC528141-ACD8-45A9-AA4D-C5EE619A53B2}" type="sibTrans" cxnId="{953FEA07-11D6-48A1-AA7A-EE5BFA02B14C}">
      <dgm:prSet/>
      <dgm:spPr/>
      <dgm:t>
        <a:bodyPr/>
        <a:lstStyle/>
        <a:p>
          <a:endParaRPr lang="en-US"/>
        </a:p>
      </dgm:t>
    </dgm:pt>
    <dgm:pt modelId="{0EC459D5-A401-47B8-A0B6-DF24459B1C0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Assays</a:t>
          </a:r>
        </a:p>
      </dgm:t>
    </dgm:pt>
    <dgm:pt modelId="{B84ABF5C-32F8-4310-936F-9AB20FA80641}" type="parTrans" cxnId="{0FD894F8-3FFF-49A3-807D-96E2C1FD364E}">
      <dgm:prSet/>
      <dgm:spPr/>
      <dgm:t>
        <a:bodyPr/>
        <a:lstStyle/>
        <a:p>
          <a:endParaRPr lang="en-US"/>
        </a:p>
      </dgm:t>
    </dgm:pt>
    <dgm:pt modelId="{266086DB-70CD-4060-A961-15F60E02D6C9}" type="sibTrans" cxnId="{0FD894F8-3FFF-49A3-807D-96E2C1FD364E}">
      <dgm:prSet/>
      <dgm:spPr/>
      <dgm:t>
        <a:bodyPr/>
        <a:lstStyle/>
        <a:p>
          <a:endParaRPr lang="en-US"/>
        </a:p>
      </dgm:t>
    </dgm:pt>
    <dgm:pt modelId="{8BE34970-2AB2-43DE-B273-65B18A5FC73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C68C9A24-AC80-4B3C-B2DC-11978F9F7132}" type="parTrans" cxnId="{24261D9C-C6D6-41A8-B460-9C0666BA281D}">
      <dgm:prSet/>
      <dgm:spPr/>
      <dgm:t>
        <a:bodyPr/>
        <a:lstStyle/>
        <a:p>
          <a:endParaRPr lang="en-US"/>
        </a:p>
      </dgm:t>
    </dgm:pt>
    <dgm:pt modelId="{C158A118-A912-4A2E-977D-53E20CF32DBB}" type="sibTrans" cxnId="{24261D9C-C6D6-41A8-B460-9C0666BA281D}">
      <dgm:prSet/>
      <dgm:spPr/>
      <dgm:t>
        <a:bodyPr/>
        <a:lstStyle/>
        <a:p>
          <a:endParaRPr lang="en-US"/>
        </a:p>
      </dgm:t>
    </dgm:pt>
    <dgm:pt modelId="{5D266361-BE1D-4996-8564-A272885DFB7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75687995-9CA6-4F22-99E0-AC7BC56CD197}" type="parTrans" cxnId="{2EEDB886-6AE5-42A0-A0ED-33BB78C3F58C}">
      <dgm:prSet/>
      <dgm:spPr/>
      <dgm:t>
        <a:bodyPr/>
        <a:lstStyle/>
        <a:p>
          <a:endParaRPr lang="en-US"/>
        </a:p>
      </dgm:t>
    </dgm:pt>
    <dgm:pt modelId="{744B7D4F-1A83-4FBB-8FA6-B83B7F4BDB27}" type="sibTrans" cxnId="{2EEDB886-6AE5-42A0-A0ED-33BB78C3F58C}">
      <dgm:prSet/>
      <dgm:spPr/>
      <dgm:t>
        <a:bodyPr/>
        <a:lstStyle/>
        <a:p>
          <a:endParaRPr lang="en-US"/>
        </a:p>
      </dgm:t>
    </dgm:pt>
    <dgm:pt modelId="{882315F4-0D87-4F81-A997-69ED94463929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E78369E6-0A57-4C58-BAF2-93213531FC31}" type="parTrans" cxnId="{063D9E6F-BE5E-4C1E-94DA-1465DB19CCC0}">
      <dgm:prSet/>
      <dgm:spPr/>
      <dgm:t>
        <a:bodyPr/>
        <a:lstStyle/>
        <a:p>
          <a:endParaRPr lang="en-US"/>
        </a:p>
      </dgm:t>
    </dgm:pt>
    <dgm:pt modelId="{BC19DA85-3818-4545-BD17-9973322F2664}" type="sibTrans" cxnId="{063D9E6F-BE5E-4C1E-94DA-1465DB19CCC0}">
      <dgm:prSet/>
      <dgm:spPr/>
      <dgm:t>
        <a:bodyPr/>
        <a:lstStyle/>
        <a:p>
          <a:endParaRPr lang="en-US"/>
        </a:p>
      </dgm:t>
    </dgm:pt>
    <dgm:pt modelId="{00D5DE78-2950-4CE6-B863-AB5F284374C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51A59D98-A064-4613-9517-F13544AE6AD3}" type="parTrans" cxnId="{FBD56706-F9A7-45A4-85E2-1CA5C61F70D1}">
      <dgm:prSet/>
      <dgm:spPr/>
      <dgm:t>
        <a:bodyPr/>
        <a:lstStyle/>
        <a:p>
          <a:endParaRPr lang="en-US"/>
        </a:p>
      </dgm:t>
    </dgm:pt>
    <dgm:pt modelId="{68BC83DA-C324-4CAC-9F31-3A006B5DD9B8}" type="sibTrans" cxnId="{FBD56706-F9A7-45A4-85E2-1CA5C61F70D1}">
      <dgm:prSet/>
      <dgm:spPr/>
      <dgm:t>
        <a:bodyPr/>
        <a:lstStyle/>
        <a:p>
          <a:endParaRPr lang="en-US"/>
        </a:p>
      </dgm:t>
    </dgm:pt>
    <dgm:pt modelId="{68C30D7E-799F-47BE-8DA4-FE8C2AC0370B}" type="pres">
      <dgm:prSet presAssocID="{1A8F68F0-1EEB-4D51-89E7-A51AE5CC3E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2A36DA-A051-4893-93F0-EC72B4445072}" type="pres">
      <dgm:prSet presAssocID="{66471411-1AAA-43CE-B8DB-CF175CA96880}" presName="hierRoot1" presStyleCnt="0">
        <dgm:presLayoutVars>
          <dgm:hierBranch val="init"/>
        </dgm:presLayoutVars>
      </dgm:prSet>
      <dgm:spPr/>
    </dgm:pt>
    <dgm:pt modelId="{4605C468-42F7-4F4B-95A2-D68CBA218EBC}" type="pres">
      <dgm:prSet presAssocID="{66471411-1AAA-43CE-B8DB-CF175CA96880}" presName="rootComposite1" presStyleCnt="0"/>
      <dgm:spPr/>
    </dgm:pt>
    <dgm:pt modelId="{7DB822D1-6470-48E4-8C4B-1799EA1ACC65}" type="pres">
      <dgm:prSet presAssocID="{66471411-1AAA-43CE-B8DB-CF175CA96880}" presName="rootText1" presStyleLbl="node0" presStyleIdx="0" presStyleCnt="1">
        <dgm:presLayoutVars>
          <dgm:chPref val="3"/>
        </dgm:presLayoutVars>
      </dgm:prSet>
      <dgm:spPr/>
    </dgm:pt>
    <dgm:pt modelId="{0EDB89E6-AD7A-49B3-A341-9B3E633EB047}" type="pres">
      <dgm:prSet presAssocID="{66471411-1AAA-43CE-B8DB-CF175CA96880}" presName="rootConnector1" presStyleLbl="node1" presStyleIdx="0" presStyleCnt="0"/>
      <dgm:spPr/>
    </dgm:pt>
    <dgm:pt modelId="{A3FEA5A5-7AEF-4E88-94DD-7C3EF321497E}" type="pres">
      <dgm:prSet presAssocID="{66471411-1AAA-43CE-B8DB-CF175CA96880}" presName="hierChild2" presStyleCnt="0"/>
      <dgm:spPr/>
    </dgm:pt>
    <dgm:pt modelId="{BA1AA222-3829-4C15-8D61-285303FBA3D2}" type="pres">
      <dgm:prSet presAssocID="{BB6FC7FE-68E2-4F5C-AEF1-9E5D18EBC0AF}" presName="Name37" presStyleLbl="parChTrans1D2" presStyleIdx="0" presStyleCnt="3"/>
      <dgm:spPr/>
    </dgm:pt>
    <dgm:pt modelId="{5ED8CD10-06BB-4E63-BDCE-0C4F41EE74CC}" type="pres">
      <dgm:prSet presAssocID="{98F22399-55D5-4049-A425-5FF593C3A238}" presName="hierRoot2" presStyleCnt="0">
        <dgm:presLayoutVars>
          <dgm:hierBranch val="init"/>
        </dgm:presLayoutVars>
      </dgm:prSet>
      <dgm:spPr/>
    </dgm:pt>
    <dgm:pt modelId="{D4E3712F-BC7F-459A-BE41-3C9E757E0A1A}" type="pres">
      <dgm:prSet presAssocID="{98F22399-55D5-4049-A425-5FF593C3A238}" presName="rootComposite" presStyleCnt="0"/>
      <dgm:spPr/>
    </dgm:pt>
    <dgm:pt modelId="{611AE85B-66C4-4585-BEE9-5E71F280C4E7}" type="pres">
      <dgm:prSet presAssocID="{98F22399-55D5-4049-A425-5FF593C3A238}" presName="rootText" presStyleLbl="node2" presStyleIdx="0" presStyleCnt="3">
        <dgm:presLayoutVars>
          <dgm:chPref val="3"/>
        </dgm:presLayoutVars>
      </dgm:prSet>
      <dgm:spPr/>
    </dgm:pt>
    <dgm:pt modelId="{A09F6818-7160-433F-9D9B-1B00DB2AC4DE}" type="pres">
      <dgm:prSet presAssocID="{98F22399-55D5-4049-A425-5FF593C3A238}" presName="rootConnector" presStyleLbl="node2" presStyleIdx="0" presStyleCnt="3"/>
      <dgm:spPr/>
    </dgm:pt>
    <dgm:pt modelId="{8774DDA5-5689-4D37-86B0-324EA0E922D6}" type="pres">
      <dgm:prSet presAssocID="{98F22399-55D5-4049-A425-5FF593C3A238}" presName="hierChild4" presStyleCnt="0"/>
      <dgm:spPr/>
    </dgm:pt>
    <dgm:pt modelId="{39326231-F96F-4FA4-BCB0-F0E6269FAF89}" type="pres">
      <dgm:prSet presAssocID="{ECAACDE0-505C-427F-8D1A-D6F709764C7C}" presName="Name37" presStyleLbl="parChTrans1D3" presStyleIdx="0" presStyleCnt="6"/>
      <dgm:spPr/>
    </dgm:pt>
    <dgm:pt modelId="{A626B093-B504-4708-B186-1D7CE825D1FD}" type="pres">
      <dgm:prSet presAssocID="{A93C2221-57C4-4CAA-985D-FF26D200C6E9}" presName="hierRoot2" presStyleCnt="0">
        <dgm:presLayoutVars>
          <dgm:hierBranch val="init"/>
        </dgm:presLayoutVars>
      </dgm:prSet>
      <dgm:spPr/>
    </dgm:pt>
    <dgm:pt modelId="{0F67FD3B-DA6F-4713-A725-A89ED67A3D34}" type="pres">
      <dgm:prSet presAssocID="{A93C2221-57C4-4CAA-985D-FF26D200C6E9}" presName="rootComposite" presStyleCnt="0"/>
      <dgm:spPr/>
    </dgm:pt>
    <dgm:pt modelId="{B788979D-5E62-4EB8-A7BC-D29E0BBCC4F5}" type="pres">
      <dgm:prSet presAssocID="{A93C2221-57C4-4CAA-985D-FF26D200C6E9}" presName="rootText" presStyleLbl="node3" presStyleIdx="0" presStyleCnt="6">
        <dgm:presLayoutVars>
          <dgm:chPref val="3"/>
        </dgm:presLayoutVars>
      </dgm:prSet>
      <dgm:spPr/>
    </dgm:pt>
    <dgm:pt modelId="{6947622C-254F-482D-98CE-1881204BD8EE}" type="pres">
      <dgm:prSet presAssocID="{A93C2221-57C4-4CAA-985D-FF26D200C6E9}" presName="rootConnector" presStyleLbl="node3" presStyleIdx="0" presStyleCnt="6"/>
      <dgm:spPr/>
    </dgm:pt>
    <dgm:pt modelId="{56F46EA5-2269-4E35-A03A-EB270E0B5050}" type="pres">
      <dgm:prSet presAssocID="{A93C2221-57C4-4CAA-985D-FF26D200C6E9}" presName="hierChild4" presStyleCnt="0"/>
      <dgm:spPr/>
    </dgm:pt>
    <dgm:pt modelId="{7167177D-75E2-4A40-8681-239860908B5C}" type="pres">
      <dgm:prSet presAssocID="{08E03879-7BC5-4284-90E8-F22D9FFAB637}" presName="Name37" presStyleLbl="parChTrans1D4" presStyleIdx="0" presStyleCnt="89"/>
      <dgm:spPr/>
    </dgm:pt>
    <dgm:pt modelId="{F5B27B2C-9461-4E09-9463-54CEB98C9197}" type="pres">
      <dgm:prSet presAssocID="{E46F6EA5-8725-4B73-ABC3-241EEE0A1BC1}" presName="hierRoot2" presStyleCnt="0">
        <dgm:presLayoutVars>
          <dgm:hierBranch val="init"/>
        </dgm:presLayoutVars>
      </dgm:prSet>
      <dgm:spPr/>
    </dgm:pt>
    <dgm:pt modelId="{8C3DBB2D-73DD-4664-A092-54887B4F54B5}" type="pres">
      <dgm:prSet presAssocID="{E46F6EA5-8725-4B73-ABC3-241EEE0A1BC1}" presName="rootComposite" presStyleCnt="0"/>
      <dgm:spPr/>
    </dgm:pt>
    <dgm:pt modelId="{98CB5803-EEEE-47E6-BEAE-EED50643FDEF}" type="pres">
      <dgm:prSet presAssocID="{E46F6EA5-8725-4B73-ABC3-241EEE0A1BC1}" presName="rootText" presStyleLbl="node4" presStyleIdx="0" presStyleCnt="89">
        <dgm:presLayoutVars>
          <dgm:chPref val="3"/>
        </dgm:presLayoutVars>
      </dgm:prSet>
      <dgm:spPr/>
    </dgm:pt>
    <dgm:pt modelId="{4666CA22-310F-4C3C-80B4-3CF785D91127}" type="pres">
      <dgm:prSet presAssocID="{E46F6EA5-8725-4B73-ABC3-241EEE0A1BC1}" presName="rootConnector" presStyleLbl="node4" presStyleIdx="0" presStyleCnt="89"/>
      <dgm:spPr/>
    </dgm:pt>
    <dgm:pt modelId="{0D1FC43A-D8D2-44E6-AA95-7AAC0C04B78A}" type="pres">
      <dgm:prSet presAssocID="{E46F6EA5-8725-4B73-ABC3-241EEE0A1BC1}" presName="hierChild4" presStyleCnt="0"/>
      <dgm:spPr/>
    </dgm:pt>
    <dgm:pt modelId="{0C004240-0D21-40EF-85F7-F3982A314685}" type="pres">
      <dgm:prSet presAssocID="{6770D081-74C6-4A7E-BA1B-978BF72BEBF0}" presName="Name37" presStyleLbl="parChTrans1D4" presStyleIdx="1" presStyleCnt="89"/>
      <dgm:spPr/>
    </dgm:pt>
    <dgm:pt modelId="{0A9D1E7A-6F48-4E40-A0A6-C0C1462401DB}" type="pres">
      <dgm:prSet presAssocID="{9D64ACC8-87DA-4EDA-94B0-93ECFC6EAF5F}" presName="hierRoot2" presStyleCnt="0">
        <dgm:presLayoutVars>
          <dgm:hierBranch val="init"/>
        </dgm:presLayoutVars>
      </dgm:prSet>
      <dgm:spPr/>
    </dgm:pt>
    <dgm:pt modelId="{961EA6E4-441D-4088-BBDB-DC3D0613BA86}" type="pres">
      <dgm:prSet presAssocID="{9D64ACC8-87DA-4EDA-94B0-93ECFC6EAF5F}" presName="rootComposite" presStyleCnt="0"/>
      <dgm:spPr/>
    </dgm:pt>
    <dgm:pt modelId="{F0EB8292-0999-4657-9EAB-9EC595A60B35}" type="pres">
      <dgm:prSet presAssocID="{9D64ACC8-87DA-4EDA-94B0-93ECFC6EAF5F}" presName="rootText" presStyleLbl="node4" presStyleIdx="1" presStyleCnt="89">
        <dgm:presLayoutVars>
          <dgm:chPref val="3"/>
        </dgm:presLayoutVars>
      </dgm:prSet>
      <dgm:spPr/>
    </dgm:pt>
    <dgm:pt modelId="{56DF62F7-BA5C-4588-B126-89416F2F09B7}" type="pres">
      <dgm:prSet presAssocID="{9D64ACC8-87DA-4EDA-94B0-93ECFC6EAF5F}" presName="rootConnector" presStyleLbl="node4" presStyleIdx="1" presStyleCnt="89"/>
      <dgm:spPr/>
    </dgm:pt>
    <dgm:pt modelId="{84E6A453-C3CE-48CF-AF1A-245E09E963A4}" type="pres">
      <dgm:prSet presAssocID="{9D64ACC8-87DA-4EDA-94B0-93ECFC6EAF5F}" presName="hierChild4" presStyleCnt="0"/>
      <dgm:spPr/>
    </dgm:pt>
    <dgm:pt modelId="{FBE2F9D9-187E-4847-B412-885C5D1BA0E6}" type="pres">
      <dgm:prSet presAssocID="{8794D7C1-7A96-4F51-A5E1-81DEC9F7FC59}" presName="Name37" presStyleLbl="parChTrans1D4" presStyleIdx="2" presStyleCnt="89"/>
      <dgm:spPr/>
    </dgm:pt>
    <dgm:pt modelId="{5DA34218-B945-406E-B6D9-3852AFA0E81C}" type="pres">
      <dgm:prSet presAssocID="{D5AE22C6-CA7F-4734-9A05-DA806DF3AC14}" presName="hierRoot2" presStyleCnt="0">
        <dgm:presLayoutVars>
          <dgm:hierBranch val="init"/>
        </dgm:presLayoutVars>
      </dgm:prSet>
      <dgm:spPr/>
    </dgm:pt>
    <dgm:pt modelId="{DB72A557-C06A-4EB0-B5ED-DEB0E3F385D2}" type="pres">
      <dgm:prSet presAssocID="{D5AE22C6-CA7F-4734-9A05-DA806DF3AC14}" presName="rootComposite" presStyleCnt="0"/>
      <dgm:spPr/>
    </dgm:pt>
    <dgm:pt modelId="{B258ED3F-5ECB-46DE-8404-A0F4DC6DA6EA}" type="pres">
      <dgm:prSet presAssocID="{D5AE22C6-CA7F-4734-9A05-DA806DF3AC14}" presName="rootText" presStyleLbl="node4" presStyleIdx="2" presStyleCnt="89">
        <dgm:presLayoutVars>
          <dgm:chPref val="3"/>
        </dgm:presLayoutVars>
      </dgm:prSet>
      <dgm:spPr/>
    </dgm:pt>
    <dgm:pt modelId="{B852379D-5768-44A7-9435-437D287EBEB1}" type="pres">
      <dgm:prSet presAssocID="{D5AE22C6-CA7F-4734-9A05-DA806DF3AC14}" presName="rootConnector" presStyleLbl="node4" presStyleIdx="2" presStyleCnt="89"/>
      <dgm:spPr/>
    </dgm:pt>
    <dgm:pt modelId="{1C083269-1CC8-4162-8915-5B8143DBF70E}" type="pres">
      <dgm:prSet presAssocID="{D5AE22C6-CA7F-4734-9A05-DA806DF3AC14}" presName="hierChild4" presStyleCnt="0"/>
      <dgm:spPr/>
    </dgm:pt>
    <dgm:pt modelId="{0073C500-6204-41AB-9E01-9689A855F532}" type="pres">
      <dgm:prSet presAssocID="{D5AE22C6-CA7F-4734-9A05-DA806DF3AC14}" presName="hierChild5" presStyleCnt="0"/>
      <dgm:spPr/>
    </dgm:pt>
    <dgm:pt modelId="{F8CDB2A0-D101-4C94-A7A7-52643ECFCF65}" type="pres">
      <dgm:prSet presAssocID="{9D64ACC8-87DA-4EDA-94B0-93ECFC6EAF5F}" presName="hierChild5" presStyleCnt="0"/>
      <dgm:spPr/>
    </dgm:pt>
    <dgm:pt modelId="{C9E1DE98-BB37-4285-8D4F-2BF919D4C1AF}" type="pres">
      <dgm:prSet presAssocID="{AB5ECE13-9EEC-455D-AAFE-EA683AAABE15}" presName="Name37" presStyleLbl="parChTrans1D4" presStyleIdx="3" presStyleCnt="89"/>
      <dgm:spPr/>
    </dgm:pt>
    <dgm:pt modelId="{79DECAD4-C309-443F-8BF4-85B93D8968BF}" type="pres">
      <dgm:prSet presAssocID="{CB4600C0-A880-46CE-90D9-CA6525767603}" presName="hierRoot2" presStyleCnt="0">
        <dgm:presLayoutVars>
          <dgm:hierBranch val="init"/>
        </dgm:presLayoutVars>
      </dgm:prSet>
      <dgm:spPr/>
    </dgm:pt>
    <dgm:pt modelId="{4851ACB1-3379-4A4C-9054-1F1BEBE90EF6}" type="pres">
      <dgm:prSet presAssocID="{CB4600C0-A880-46CE-90D9-CA6525767603}" presName="rootComposite" presStyleCnt="0"/>
      <dgm:spPr/>
    </dgm:pt>
    <dgm:pt modelId="{F3FA553E-6D4F-403A-9F52-288CEAC8CC56}" type="pres">
      <dgm:prSet presAssocID="{CB4600C0-A880-46CE-90D9-CA6525767603}" presName="rootText" presStyleLbl="node4" presStyleIdx="3" presStyleCnt="89">
        <dgm:presLayoutVars>
          <dgm:chPref val="3"/>
        </dgm:presLayoutVars>
      </dgm:prSet>
      <dgm:spPr/>
    </dgm:pt>
    <dgm:pt modelId="{8442D815-21D3-40F2-AEF5-9B7B5D2F1717}" type="pres">
      <dgm:prSet presAssocID="{CB4600C0-A880-46CE-90D9-CA6525767603}" presName="rootConnector" presStyleLbl="node4" presStyleIdx="3" presStyleCnt="89"/>
      <dgm:spPr/>
    </dgm:pt>
    <dgm:pt modelId="{BA4B7106-96FB-4B3D-AF85-58EE3C2ED6FC}" type="pres">
      <dgm:prSet presAssocID="{CB4600C0-A880-46CE-90D9-CA6525767603}" presName="hierChild4" presStyleCnt="0"/>
      <dgm:spPr/>
    </dgm:pt>
    <dgm:pt modelId="{82F3675B-3928-40F5-B06A-7C36DC4775AA}" type="pres">
      <dgm:prSet presAssocID="{72C6DAA0-7829-471B-8D51-0921349623A8}" presName="Name37" presStyleLbl="parChTrans1D4" presStyleIdx="4" presStyleCnt="89"/>
      <dgm:spPr/>
    </dgm:pt>
    <dgm:pt modelId="{89537DD1-C08D-4FFB-871C-F10E884FD1CE}" type="pres">
      <dgm:prSet presAssocID="{85C727CC-A679-4DC2-A942-1739F069CBD9}" presName="hierRoot2" presStyleCnt="0">
        <dgm:presLayoutVars>
          <dgm:hierBranch val="init"/>
        </dgm:presLayoutVars>
      </dgm:prSet>
      <dgm:spPr/>
    </dgm:pt>
    <dgm:pt modelId="{984C7EB1-AC7C-4CE8-A58F-2127DC401EBA}" type="pres">
      <dgm:prSet presAssocID="{85C727CC-A679-4DC2-A942-1739F069CBD9}" presName="rootComposite" presStyleCnt="0"/>
      <dgm:spPr/>
    </dgm:pt>
    <dgm:pt modelId="{EBE9240D-025B-4B6D-B374-CA81EE6FD860}" type="pres">
      <dgm:prSet presAssocID="{85C727CC-A679-4DC2-A942-1739F069CBD9}" presName="rootText" presStyleLbl="node4" presStyleIdx="4" presStyleCnt="89">
        <dgm:presLayoutVars>
          <dgm:chPref val="3"/>
        </dgm:presLayoutVars>
      </dgm:prSet>
      <dgm:spPr/>
    </dgm:pt>
    <dgm:pt modelId="{F5C902B9-8CD0-4E52-BE86-9AC3C2E9B3B1}" type="pres">
      <dgm:prSet presAssocID="{85C727CC-A679-4DC2-A942-1739F069CBD9}" presName="rootConnector" presStyleLbl="node4" presStyleIdx="4" presStyleCnt="89"/>
      <dgm:spPr/>
    </dgm:pt>
    <dgm:pt modelId="{C02C2732-195D-483C-A1DF-9DD3464FEC0C}" type="pres">
      <dgm:prSet presAssocID="{85C727CC-A679-4DC2-A942-1739F069CBD9}" presName="hierChild4" presStyleCnt="0"/>
      <dgm:spPr/>
    </dgm:pt>
    <dgm:pt modelId="{EB4A622F-99B9-4A07-8896-720C7C8D631D}" type="pres">
      <dgm:prSet presAssocID="{85C727CC-A679-4DC2-A942-1739F069CBD9}" presName="hierChild5" presStyleCnt="0"/>
      <dgm:spPr/>
    </dgm:pt>
    <dgm:pt modelId="{1447428E-624B-4EFD-B12C-B12FB7CF448C}" type="pres">
      <dgm:prSet presAssocID="{CB4600C0-A880-46CE-90D9-CA6525767603}" presName="hierChild5" presStyleCnt="0"/>
      <dgm:spPr/>
    </dgm:pt>
    <dgm:pt modelId="{FB875270-6759-4414-8CB9-709DB5A6891D}" type="pres">
      <dgm:prSet presAssocID="{E46F6EA5-8725-4B73-ABC3-241EEE0A1BC1}" presName="hierChild5" presStyleCnt="0"/>
      <dgm:spPr/>
    </dgm:pt>
    <dgm:pt modelId="{BA6C4A62-2704-43DA-8703-89FF5F7DBA55}" type="pres">
      <dgm:prSet presAssocID="{D183BD71-3B99-4A4A-8127-C9B5550EDB61}" presName="Name37" presStyleLbl="parChTrans1D4" presStyleIdx="5" presStyleCnt="89"/>
      <dgm:spPr/>
    </dgm:pt>
    <dgm:pt modelId="{46F858A1-999F-4D55-A35E-D1B7E9A77EE0}" type="pres">
      <dgm:prSet presAssocID="{B28A425D-B967-4833-9D32-C02CF1E3C744}" presName="hierRoot2" presStyleCnt="0">
        <dgm:presLayoutVars>
          <dgm:hierBranch val="init"/>
        </dgm:presLayoutVars>
      </dgm:prSet>
      <dgm:spPr/>
    </dgm:pt>
    <dgm:pt modelId="{FFA96B92-EF4D-4DAA-A5DB-96CABEFE2B8E}" type="pres">
      <dgm:prSet presAssocID="{B28A425D-B967-4833-9D32-C02CF1E3C744}" presName="rootComposite" presStyleCnt="0"/>
      <dgm:spPr/>
    </dgm:pt>
    <dgm:pt modelId="{C6B8D578-CDAE-4713-8AD6-6D75316D33BD}" type="pres">
      <dgm:prSet presAssocID="{B28A425D-B967-4833-9D32-C02CF1E3C744}" presName="rootText" presStyleLbl="node4" presStyleIdx="5" presStyleCnt="89">
        <dgm:presLayoutVars>
          <dgm:chPref val="3"/>
        </dgm:presLayoutVars>
      </dgm:prSet>
      <dgm:spPr/>
    </dgm:pt>
    <dgm:pt modelId="{B5AD8487-6291-467C-A8DD-DED8B93FA9FC}" type="pres">
      <dgm:prSet presAssocID="{B28A425D-B967-4833-9D32-C02CF1E3C744}" presName="rootConnector" presStyleLbl="node4" presStyleIdx="5" presStyleCnt="89"/>
      <dgm:spPr/>
    </dgm:pt>
    <dgm:pt modelId="{00EA380F-CA8C-443A-A390-AEDBC75F500B}" type="pres">
      <dgm:prSet presAssocID="{B28A425D-B967-4833-9D32-C02CF1E3C744}" presName="hierChild4" presStyleCnt="0"/>
      <dgm:spPr/>
    </dgm:pt>
    <dgm:pt modelId="{BD0BB1C0-CE38-430A-84F9-F39ED700C15D}" type="pres">
      <dgm:prSet presAssocID="{A7D23347-BD41-45B0-A7D1-A0F0B3ACE274}" presName="Name37" presStyleLbl="parChTrans1D4" presStyleIdx="6" presStyleCnt="89"/>
      <dgm:spPr/>
    </dgm:pt>
    <dgm:pt modelId="{88ADFC54-2A56-4BBD-9B95-0FCEA7E65BA3}" type="pres">
      <dgm:prSet presAssocID="{2753E2C6-20B1-4E23-AD01-11695C7B26D3}" presName="hierRoot2" presStyleCnt="0">
        <dgm:presLayoutVars>
          <dgm:hierBranch val="init"/>
        </dgm:presLayoutVars>
      </dgm:prSet>
      <dgm:spPr/>
    </dgm:pt>
    <dgm:pt modelId="{1F2215B9-CADC-420A-A0B9-32D71953A39D}" type="pres">
      <dgm:prSet presAssocID="{2753E2C6-20B1-4E23-AD01-11695C7B26D3}" presName="rootComposite" presStyleCnt="0"/>
      <dgm:spPr/>
    </dgm:pt>
    <dgm:pt modelId="{403DAC18-EE59-4ABE-9EC6-23FCC64240BA}" type="pres">
      <dgm:prSet presAssocID="{2753E2C6-20B1-4E23-AD01-11695C7B26D3}" presName="rootText" presStyleLbl="node4" presStyleIdx="6" presStyleCnt="89">
        <dgm:presLayoutVars>
          <dgm:chPref val="3"/>
        </dgm:presLayoutVars>
      </dgm:prSet>
      <dgm:spPr/>
    </dgm:pt>
    <dgm:pt modelId="{F5064238-7A4D-4D3D-9202-6A8A9DE72E7F}" type="pres">
      <dgm:prSet presAssocID="{2753E2C6-20B1-4E23-AD01-11695C7B26D3}" presName="rootConnector" presStyleLbl="node4" presStyleIdx="6" presStyleCnt="89"/>
      <dgm:spPr/>
    </dgm:pt>
    <dgm:pt modelId="{D89D713D-F47D-473C-B0F8-3C14E87F57FC}" type="pres">
      <dgm:prSet presAssocID="{2753E2C6-20B1-4E23-AD01-11695C7B26D3}" presName="hierChild4" presStyleCnt="0"/>
      <dgm:spPr/>
    </dgm:pt>
    <dgm:pt modelId="{3A32C0B2-CCF7-48CC-B536-E58C92C043EB}" type="pres">
      <dgm:prSet presAssocID="{2D35AFB5-816B-42FC-B834-E096911111AD}" presName="Name37" presStyleLbl="parChTrans1D4" presStyleIdx="7" presStyleCnt="89"/>
      <dgm:spPr/>
    </dgm:pt>
    <dgm:pt modelId="{BA4D94E8-0DF7-42DA-B71B-71EBA4049246}" type="pres">
      <dgm:prSet presAssocID="{2EDA0176-2FEC-4B19-8759-44D47F93BE34}" presName="hierRoot2" presStyleCnt="0">
        <dgm:presLayoutVars>
          <dgm:hierBranch val="init"/>
        </dgm:presLayoutVars>
      </dgm:prSet>
      <dgm:spPr/>
    </dgm:pt>
    <dgm:pt modelId="{7AF35EDF-2A51-479B-9791-F054D36AA2EA}" type="pres">
      <dgm:prSet presAssocID="{2EDA0176-2FEC-4B19-8759-44D47F93BE34}" presName="rootComposite" presStyleCnt="0"/>
      <dgm:spPr/>
    </dgm:pt>
    <dgm:pt modelId="{B960F040-8BFE-45A6-A22F-AE7892812793}" type="pres">
      <dgm:prSet presAssocID="{2EDA0176-2FEC-4B19-8759-44D47F93BE34}" presName="rootText" presStyleLbl="node4" presStyleIdx="7" presStyleCnt="89">
        <dgm:presLayoutVars>
          <dgm:chPref val="3"/>
        </dgm:presLayoutVars>
      </dgm:prSet>
      <dgm:spPr/>
    </dgm:pt>
    <dgm:pt modelId="{488C1371-E703-4A0C-BC98-ECD0FCF34B27}" type="pres">
      <dgm:prSet presAssocID="{2EDA0176-2FEC-4B19-8759-44D47F93BE34}" presName="rootConnector" presStyleLbl="node4" presStyleIdx="7" presStyleCnt="89"/>
      <dgm:spPr/>
    </dgm:pt>
    <dgm:pt modelId="{1C32CF26-D3A5-4F44-ABF9-E0B78DC4150A}" type="pres">
      <dgm:prSet presAssocID="{2EDA0176-2FEC-4B19-8759-44D47F93BE34}" presName="hierChild4" presStyleCnt="0"/>
      <dgm:spPr/>
    </dgm:pt>
    <dgm:pt modelId="{5479DB64-8F1D-4121-9507-2C68E3435EF7}" type="pres">
      <dgm:prSet presAssocID="{2EDA0176-2FEC-4B19-8759-44D47F93BE34}" presName="hierChild5" presStyleCnt="0"/>
      <dgm:spPr/>
    </dgm:pt>
    <dgm:pt modelId="{FC3A04CB-D380-4141-A830-C06B97F3AD6B}" type="pres">
      <dgm:prSet presAssocID="{2753E2C6-20B1-4E23-AD01-11695C7B26D3}" presName="hierChild5" presStyleCnt="0"/>
      <dgm:spPr/>
    </dgm:pt>
    <dgm:pt modelId="{46B2FBC4-C212-4FC6-B8EB-149731CEACE5}" type="pres">
      <dgm:prSet presAssocID="{4DED41E0-21A4-4F13-B6F5-4EC8C1843847}" presName="Name37" presStyleLbl="parChTrans1D4" presStyleIdx="8" presStyleCnt="89"/>
      <dgm:spPr/>
    </dgm:pt>
    <dgm:pt modelId="{D0B95370-E520-428C-BA53-DBD8C7AA2812}" type="pres">
      <dgm:prSet presAssocID="{BB4C124A-0447-4FAA-B618-ADF65128D846}" presName="hierRoot2" presStyleCnt="0">
        <dgm:presLayoutVars>
          <dgm:hierBranch val="init"/>
        </dgm:presLayoutVars>
      </dgm:prSet>
      <dgm:spPr/>
    </dgm:pt>
    <dgm:pt modelId="{897E546C-4A39-415F-86DF-97D780BED824}" type="pres">
      <dgm:prSet presAssocID="{BB4C124A-0447-4FAA-B618-ADF65128D846}" presName="rootComposite" presStyleCnt="0"/>
      <dgm:spPr/>
    </dgm:pt>
    <dgm:pt modelId="{B6B3EEDF-CFBB-4114-A771-BC43D1DDA7EC}" type="pres">
      <dgm:prSet presAssocID="{BB4C124A-0447-4FAA-B618-ADF65128D846}" presName="rootText" presStyleLbl="node4" presStyleIdx="8" presStyleCnt="89">
        <dgm:presLayoutVars>
          <dgm:chPref val="3"/>
        </dgm:presLayoutVars>
      </dgm:prSet>
      <dgm:spPr/>
    </dgm:pt>
    <dgm:pt modelId="{CCFBAAF3-6FD8-4220-A1F7-D94FAC39F228}" type="pres">
      <dgm:prSet presAssocID="{BB4C124A-0447-4FAA-B618-ADF65128D846}" presName="rootConnector" presStyleLbl="node4" presStyleIdx="8" presStyleCnt="89"/>
      <dgm:spPr/>
    </dgm:pt>
    <dgm:pt modelId="{53E98E73-2FE9-4FD9-BCAD-507D565E5E94}" type="pres">
      <dgm:prSet presAssocID="{BB4C124A-0447-4FAA-B618-ADF65128D846}" presName="hierChild4" presStyleCnt="0"/>
      <dgm:spPr/>
    </dgm:pt>
    <dgm:pt modelId="{F4EB86BF-7E1D-4828-AEF8-571719CBF53B}" type="pres">
      <dgm:prSet presAssocID="{03CD3889-2BAD-4CF6-BEB3-3EEB1612E4F9}" presName="Name37" presStyleLbl="parChTrans1D4" presStyleIdx="9" presStyleCnt="89"/>
      <dgm:spPr/>
    </dgm:pt>
    <dgm:pt modelId="{071730BA-37AF-4764-A857-B771D05EAE7D}" type="pres">
      <dgm:prSet presAssocID="{9078965B-5643-4E33-AD52-058030F6E90D}" presName="hierRoot2" presStyleCnt="0">
        <dgm:presLayoutVars>
          <dgm:hierBranch val="init"/>
        </dgm:presLayoutVars>
      </dgm:prSet>
      <dgm:spPr/>
    </dgm:pt>
    <dgm:pt modelId="{B3BBA58B-285D-4D15-AEB4-7F54FEF0FFCA}" type="pres">
      <dgm:prSet presAssocID="{9078965B-5643-4E33-AD52-058030F6E90D}" presName="rootComposite" presStyleCnt="0"/>
      <dgm:spPr/>
    </dgm:pt>
    <dgm:pt modelId="{DD599F82-957F-44B8-AAB6-7567F1560AA3}" type="pres">
      <dgm:prSet presAssocID="{9078965B-5643-4E33-AD52-058030F6E90D}" presName="rootText" presStyleLbl="node4" presStyleIdx="9" presStyleCnt="89">
        <dgm:presLayoutVars>
          <dgm:chPref val="3"/>
        </dgm:presLayoutVars>
      </dgm:prSet>
      <dgm:spPr/>
    </dgm:pt>
    <dgm:pt modelId="{3B93256F-BA84-4613-96D3-83B82DF5206C}" type="pres">
      <dgm:prSet presAssocID="{9078965B-5643-4E33-AD52-058030F6E90D}" presName="rootConnector" presStyleLbl="node4" presStyleIdx="9" presStyleCnt="89"/>
      <dgm:spPr/>
    </dgm:pt>
    <dgm:pt modelId="{84FE2341-F8FF-4515-99F3-3DCC345EC0C2}" type="pres">
      <dgm:prSet presAssocID="{9078965B-5643-4E33-AD52-058030F6E90D}" presName="hierChild4" presStyleCnt="0"/>
      <dgm:spPr/>
    </dgm:pt>
    <dgm:pt modelId="{C8EF97A8-D692-4CE4-9F2F-5D8C0577B08C}" type="pres">
      <dgm:prSet presAssocID="{9078965B-5643-4E33-AD52-058030F6E90D}" presName="hierChild5" presStyleCnt="0"/>
      <dgm:spPr/>
    </dgm:pt>
    <dgm:pt modelId="{E7C96421-91D7-4567-A256-7554FF1B5250}" type="pres">
      <dgm:prSet presAssocID="{BB4C124A-0447-4FAA-B618-ADF65128D846}" presName="hierChild5" presStyleCnt="0"/>
      <dgm:spPr/>
    </dgm:pt>
    <dgm:pt modelId="{880CD9CC-E2F0-4EE2-BF74-2B286DAAFBD3}" type="pres">
      <dgm:prSet presAssocID="{B28A425D-B967-4833-9D32-C02CF1E3C744}" presName="hierChild5" presStyleCnt="0"/>
      <dgm:spPr/>
    </dgm:pt>
    <dgm:pt modelId="{EBE48432-D0AE-442B-A0FF-937974084FC9}" type="pres">
      <dgm:prSet presAssocID="{A93C2221-57C4-4CAA-985D-FF26D200C6E9}" presName="hierChild5" presStyleCnt="0"/>
      <dgm:spPr/>
    </dgm:pt>
    <dgm:pt modelId="{030778E6-A2E3-41D9-9166-ABC154E2B4CD}" type="pres">
      <dgm:prSet presAssocID="{A6D50BB1-9AAE-47FD-A14E-6E9BD5E0C2B5}" presName="Name37" presStyleLbl="parChTrans1D3" presStyleIdx="1" presStyleCnt="6"/>
      <dgm:spPr/>
    </dgm:pt>
    <dgm:pt modelId="{673E32CD-16A2-48AF-884F-B65BC652D74D}" type="pres">
      <dgm:prSet presAssocID="{180A7E56-038C-4734-8305-871DBC3C8DD1}" presName="hierRoot2" presStyleCnt="0">
        <dgm:presLayoutVars>
          <dgm:hierBranch val="init"/>
        </dgm:presLayoutVars>
      </dgm:prSet>
      <dgm:spPr/>
    </dgm:pt>
    <dgm:pt modelId="{D494D1CC-DFE0-4339-AC74-BDDC85EA8C56}" type="pres">
      <dgm:prSet presAssocID="{180A7E56-038C-4734-8305-871DBC3C8DD1}" presName="rootComposite" presStyleCnt="0"/>
      <dgm:spPr/>
    </dgm:pt>
    <dgm:pt modelId="{8854F455-C08E-4901-9A58-F5718BD10636}" type="pres">
      <dgm:prSet presAssocID="{180A7E56-038C-4734-8305-871DBC3C8DD1}" presName="rootText" presStyleLbl="node3" presStyleIdx="1" presStyleCnt="6">
        <dgm:presLayoutVars>
          <dgm:chPref val="3"/>
        </dgm:presLayoutVars>
      </dgm:prSet>
      <dgm:spPr/>
    </dgm:pt>
    <dgm:pt modelId="{CED312F5-14F4-42C8-A3C7-17F5110A18AC}" type="pres">
      <dgm:prSet presAssocID="{180A7E56-038C-4734-8305-871DBC3C8DD1}" presName="rootConnector" presStyleLbl="node3" presStyleIdx="1" presStyleCnt="6"/>
      <dgm:spPr/>
    </dgm:pt>
    <dgm:pt modelId="{A2FE5847-FD32-434D-8AA7-49A8A6C844AE}" type="pres">
      <dgm:prSet presAssocID="{180A7E56-038C-4734-8305-871DBC3C8DD1}" presName="hierChild4" presStyleCnt="0"/>
      <dgm:spPr/>
    </dgm:pt>
    <dgm:pt modelId="{1837ED9E-FAED-4517-8C1C-A81C058642D5}" type="pres">
      <dgm:prSet presAssocID="{CE53D66C-797E-4797-BF22-2D912254280E}" presName="Name37" presStyleLbl="parChTrans1D4" presStyleIdx="10" presStyleCnt="89"/>
      <dgm:spPr/>
    </dgm:pt>
    <dgm:pt modelId="{75C394BD-57B7-48BB-BAAE-8710BED8923C}" type="pres">
      <dgm:prSet presAssocID="{B68D73B0-1EC8-4EAE-BAAB-84461B704B6D}" presName="hierRoot2" presStyleCnt="0">
        <dgm:presLayoutVars>
          <dgm:hierBranch val="init"/>
        </dgm:presLayoutVars>
      </dgm:prSet>
      <dgm:spPr/>
    </dgm:pt>
    <dgm:pt modelId="{F23F7DA8-75F1-46FD-9D58-F3111413FA21}" type="pres">
      <dgm:prSet presAssocID="{B68D73B0-1EC8-4EAE-BAAB-84461B704B6D}" presName="rootComposite" presStyleCnt="0"/>
      <dgm:spPr/>
    </dgm:pt>
    <dgm:pt modelId="{59547A05-D0F7-4B2A-8D30-F282FF0D424B}" type="pres">
      <dgm:prSet presAssocID="{B68D73B0-1EC8-4EAE-BAAB-84461B704B6D}" presName="rootText" presStyleLbl="node4" presStyleIdx="10" presStyleCnt="89">
        <dgm:presLayoutVars>
          <dgm:chPref val="3"/>
        </dgm:presLayoutVars>
      </dgm:prSet>
      <dgm:spPr/>
    </dgm:pt>
    <dgm:pt modelId="{802F93B5-FD42-420B-B7B3-ABE40B6A611C}" type="pres">
      <dgm:prSet presAssocID="{B68D73B0-1EC8-4EAE-BAAB-84461B704B6D}" presName="rootConnector" presStyleLbl="node4" presStyleIdx="10" presStyleCnt="89"/>
      <dgm:spPr/>
    </dgm:pt>
    <dgm:pt modelId="{0B1008F2-BDB9-4AF1-B0F8-058D66CB02B9}" type="pres">
      <dgm:prSet presAssocID="{B68D73B0-1EC8-4EAE-BAAB-84461B704B6D}" presName="hierChild4" presStyleCnt="0"/>
      <dgm:spPr/>
    </dgm:pt>
    <dgm:pt modelId="{B3828171-9682-4343-94B8-2D4E1BBC1EF9}" type="pres">
      <dgm:prSet presAssocID="{73590545-1B9C-4E9D-BC7E-B09E51530CE9}" presName="Name37" presStyleLbl="parChTrans1D4" presStyleIdx="11" presStyleCnt="89"/>
      <dgm:spPr/>
    </dgm:pt>
    <dgm:pt modelId="{8BB3B70C-DEFA-46A8-82C2-249E737C045F}" type="pres">
      <dgm:prSet presAssocID="{8AB22E6E-908B-445C-9150-26AE664D8A7C}" presName="hierRoot2" presStyleCnt="0">
        <dgm:presLayoutVars>
          <dgm:hierBranch val="init"/>
        </dgm:presLayoutVars>
      </dgm:prSet>
      <dgm:spPr/>
    </dgm:pt>
    <dgm:pt modelId="{D95778AB-E595-4602-A4A4-DD925B0210CD}" type="pres">
      <dgm:prSet presAssocID="{8AB22E6E-908B-445C-9150-26AE664D8A7C}" presName="rootComposite" presStyleCnt="0"/>
      <dgm:spPr/>
    </dgm:pt>
    <dgm:pt modelId="{24A764AF-36F9-4CBC-9695-C8BF06F2E5CF}" type="pres">
      <dgm:prSet presAssocID="{8AB22E6E-908B-445C-9150-26AE664D8A7C}" presName="rootText" presStyleLbl="node4" presStyleIdx="11" presStyleCnt="89">
        <dgm:presLayoutVars>
          <dgm:chPref val="3"/>
        </dgm:presLayoutVars>
      </dgm:prSet>
      <dgm:spPr/>
    </dgm:pt>
    <dgm:pt modelId="{9929FE53-06AF-4292-BDDF-F4A140BA2A2F}" type="pres">
      <dgm:prSet presAssocID="{8AB22E6E-908B-445C-9150-26AE664D8A7C}" presName="rootConnector" presStyleLbl="node4" presStyleIdx="11" presStyleCnt="89"/>
      <dgm:spPr/>
    </dgm:pt>
    <dgm:pt modelId="{A9D50CB4-3081-49C0-933A-CB955D1A6E06}" type="pres">
      <dgm:prSet presAssocID="{8AB22E6E-908B-445C-9150-26AE664D8A7C}" presName="hierChild4" presStyleCnt="0"/>
      <dgm:spPr/>
    </dgm:pt>
    <dgm:pt modelId="{628E182F-9427-4983-A7CF-1A157F1897A5}" type="pres">
      <dgm:prSet presAssocID="{2FF513BA-4F4B-4A6C-819B-8A88C4FCF402}" presName="Name37" presStyleLbl="parChTrans1D4" presStyleIdx="12" presStyleCnt="89"/>
      <dgm:spPr/>
    </dgm:pt>
    <dgm:pt modelId="{C9451B8A-8F35-46CD-97D4-642739E5B1C0}" type="pres">
      <dgm:prSet presAssocID="{49604485-5893-4AE4-9294-37EDD3FD8401}" presName="hierRoot2" presStyleCnt="0">
        <dgm:presLayoutVars>
          <dgm:hierBranch val="init"/>
        </dgm:presLayoutVars>
      </dgm:prSet>
      <dgm:spPr/>
    </dgm:pt>
    <dgm:pt modelId="{B0E37385-52F4-4681-A7A1-6CC67388C0B4}" type="pres">
      <dgm:prSet presAssocID="{49604485-5893-4AE4-9294-37EDD3FD8401}" presName="rootComposite" presStyleCnt="0"/>
      <dgm:spPr/>
    </dgm:pt>
    <dgm:pt modelId="{424103DE-990B-4D65-BC3D-4B9302853405}" type="pres">
      <dgm:prSet presAssocID="{49604485-5893-4AE4-9294-37EDD3FD8401}" presName="rootText" presStyleLbl="node4" presStyleIdx="12" presStyleCnt="89">
        <dgm:presLayoutVars>
          <dgm:chPref val="3"/>
        </dgm:presLayoutVars>
      </dgm:prSet>
      <dgm:spPr/>
    </dgm:pt>
    <dgm:pt modelId="{76376623-0C56-478F-ABAD-CDDCAB421703}" type="pres">
      <dgm:prSet presAssocID="{49604485-5893-4AE4-9294-37EDD3FD8401}" presName="rootConnector" presStyleLbl="node4" presStyleIdx="12" presStyleCnt="89"/>
      <dgm:spPr/>
    </dgm:pt>
    <dgm:pt modelId="{4EEB41DD-FBFF-4EA4-8551-AA53EB8623D5}" type="pres">
      <dgm:prSet presAssocID="{49604485-5893-4AE4-9294-37EDD3FD8401}" presName="hierChild4" presStyleCnt="0"/>
      <dgm:spPr/>
    </dgm:pt>
    <dgm:pt modelId="{863420F2-241D-4A75-84D1-C30CAB7CF999}" type="pres">
      <dgm:prSet presAssocID="{49604485-5893-4AE4-9294-37EDD3FD8401}" presName="hierChild5" presStyleCnt="0"/>
      <dgm:spPr/>
    </dgm:pt>
    <dgm:pt modelId="{338C5E21-4F7F-463F-8F5A-A9BB4B582177}" type="pres">
      <dgm:prSet presAssocID="{8AB22E6E-908B-445C-9150-26AE664D8A7C}" presName="hierChild5" presStyleCnt="0"/>
      <dgm:spPr/>
    </dgm:pt>
    <dgm:pt modelId="{28E0D0A1-319D-429A-8088-3281198B88B8}" type="pres">
      <dgm:prSet presAssocID="{CDFAB326-770C-456E-BF1F-AA6FB2AC55C7}" presName="Name37" presStyleLbl="parChTrans1D4" presStyleIdx="13" presStyleCnt="89"/>
      <dgm:spPr/>
    </dgm:pt>
    <dgm:pt modelId="{7250C0FC-166E-4DDD-84C3-DFAEE83F7113}" type="pres">
      <dgm:prSet presAssocID="{97580948-588B-4C66-856D-562653832B17}" presName="hierRoot2" presStyleCnt="0">
        <dgm:presLayoutVars>
          <dgm:hierBranch val="init"/>
        </dgm:presLayoutVars>
      </dgm:prSet>
      <dgm:spPr/>
    </dgm:pt>
    <dgm:pt modelId="{95F88257-E263-4993-A3CF-422BA6D9FB5D}" type="pres">
      <dgm:prSet presAssocID="{97580948-588B-4C66-856D-562653832B17}" presName="rootComposite" presStyleCnt="0"/>
      <dgm:spPr/>
    </dgm:pt>
    <dgm:pt modelId="{503FA6FC-268B-462B-8BEC-B2DF0B915362}" type="pres">
      <dgm:prSet presAssocID="{97580948-588B-4C66-856D-562653832B17}" presName="rootText" presStyleLbl="node4" presStyleIdx="13" presStyleCnt="89">
        <dgm:presLayoutVars>
          <dgm:chPref val="3"/>
        </dgm:presLayoutVars>
      </dgm:prSet>
      <dgm:spPr/>
    </dgm:pt>
    <dgm:pt modelId="{F3A19F96-D40F-4263-B87E-59C1AB904795}" type="pres">
      <dgm:prSet presAssocID="{97580948-588B-4C66-856D-562653832B17}" presName="rootConnector" presStyleLbl="node4" presStyleIdx="13" presStyleCnt="89"/>
      <dgm:spPr/>
    </dgm:pt>
    <dgm:pt modelId="{BF369536-D310-41C2-9C53-2EFC3F86A718}" type="pres">
      <dgm:prSet presAssocID="{97580948-588B-4C66-856D-562653832B17}" presName="hierChild4" presStyleCnt="0"/>
      <dgm:spPr/>
    </dgm:pt>
    <dgm:pt modelId="{C4FE876C-9CC5-4975-9F83-B37BCF01D96A}" type="pres">
      <dgm:prSet presAssocID="{93A8F42C-97CB-4FB0-8C15-0749D0FBFB17}" presName="Name37" presStyleLbl="parChTrans1D4" presStyleIdx="14" presStyleCnt="89"/>
      <dgm:spPr/>
    </dgm:pt>
    <dgm:pt modelId="{74C20EE3-3793-4C32-B362-D2EB2BAE619C}" type="pres">
      <dgm:prSet presAssocID="{CBF68F5E-2EB5-4553-A07F-27DDCC501407}" presName="hierRoot2" presStyleCnt="0">
        <dgm:presLayoutVars>
          <dgm:hierBranch val="init"/>
        </dgm:presLayoutVars>
      </dgm:prSet>
      <dgm:spPr/>
    </dgm:pt>
    <dgm:pt modelId="{92C99AC6-BCA4-4BDA-9B60-0011FBA47BF3}" type="pres">
      <dgm:prSet presAssocID="{CBF68F5E-2EB5-4553-A07F-27DDCC501407}" presName="rootComposite" presStyleCnt="0"/>
      <dgm:spPr/>
    </dgm:pt>
    <dgm:pt modelId="{C4EB9FD6-D70F-47FF-96F1-B748B7FB13D3}" type="pres">
      <dgm:prSet presAssocID="{CBF68F5E-2EB5-4553-A07F-27DDCC501407}" presName="rootText" presStyleLbl="node4" presStyleIdx="14" presStyleCnt="89">
        <dgm:presLayoutVars>
          <dgm:chPref val="3"/>
        </dgm:presLayoutVars>
      </dgm:prSet>
      <dgm:spPr/>
    </dgm:pt>
    <dgm:pt modelId="{F6140A99-7880-4434-B6EF-838A0A14322E}" type="pres">
      <dgm:prSet presAssocID="{CBF68F5E-2EB5-4553-A07F-27DDCC501407}" presName="rootConnector" presStyleLbl="node4" presStyleIdx="14" presStyleCnt="89"/>
      <dgm:spPr/>
    </dgm:pt>
    <dgm:pt modelId="{31793DB2-2A4F-48CD-8A14-C455A1EF0006}" type="pres">
      <dgm:prSet presAssocID="{CBF68F5E-2EB5-4553-A07F-27DDCC501407}" presName="hierChild4" presStyleCnt="0"/>
      <dgm:spPr/>
    </dgm:pt>
    <dgm:pt modelId="{50CE130A-4BD0-496F-A313-84DDA4B1E7A7}" type="pres">
      <dgm:prSet presAssocID="{CBF68F5E-2EB5-4553-A07F-27DDCC501407}" presName="hierChild5" presStyleCnt="0"/>
      <dgm:spPr/>
    </dgm:pt>
    <dgm:pt modelId="{9CDCA56B-E398-4C66-982F-4B074E6B487B}" type="pres">
      <dgm:prSet presAssocID="{97580948-588B-4C66-856D-562653832B17}" presName="hierChild5" presStyleCnt="0"/>
      <dgm:spPr/>
    </dgm:pt>
    <dgm:pt modelId="{D0A77EDE-B8D4-4908-B53B-556DA7C3B74F}" type="pres">
      <dgm:prSet presAssocID="{B68D73B0-1EC8-4EAE-BAAB-84461B704B6D}" presName="hierChild5" presStyleCnt="0"/>
      <dgm:spPr/>
    </dgm:pt>
    <dgm:pt modelId="{7087EC04-3DB5-4F38-9BA0-9A05A30B1A91}" type="pres">
      <dgm:prSet presAssocID="{11A38654-53D6-442A-B3B6-797D7E2AF550}" presName="Name37" presStyleLbl="parChTrans1D4" presStyleIdx="15" presStyleCnt="89"/>
      <dgm:spPr/>
    </dgm:pt>
    <dgm:pt modelId="{BCC0AA8D-28E0-4792-8DC7-357D9AEDF6E7}" type="pres">
      <dgm:prSet presAssocID="{302A672D-5B7D-4DDB-830C-A3BBEF21A1A2}" presName="hierRoot2" presStyleCnt="0">
        <dgm:presLayoutVars>
          <dgm:hierBranch val="init"/>
        </dgm:presLayoutVars>
      </dgm:prSet>
      <dgm:spPr/>
    </dgm:pt>
    <dgm:pt modelId="{C7F289CE-4361-43F0-89CC-06E928A03BD3}" type="pres">
      <dgm:prSet presAssocID="{302A672D-5B7D-4DDB-830C-A3BBEF21A1A2}" presName="rootComposite" presStyleCnt="0"/>
      <dgm:spPr/>
    </dgm:pt>
    <dgm:pt modelId="{FA3C87BF-DAE6-4220-ACB0-69AB27E47A41}" type="pres">
      <dgm:prSet presAssocID="{302A672D-5B7D-4DDB-830C-A3BBEF21A1A2}" presName="rootText" presStyleLbl="node4" presStyleIdx="15" presStyleCnt="89">
        <dgm:presLayoutVars>
          <dgm:chPref val="3"/>
        </dgm:presLayoutVars>
      </dgm:prSet>
      <dgm:spPr/>
    </dgm:pt>
    <dgm:pt modelId="{29EFF161-D2E3-4FE5-8B33-4C8162A23261}" type="pres">
      <dgm:prSet presAssocID="{302A672D-5B7D-4DDB-830C-A3BBEF21A1A2}" presName="rootConnector" presStyleLbl="node4" presStyleIdx="15" presStyleCnt="89"/>
      <dgm:spPr/>
    </dgm:pt>
    <dgm:pt modelId="{4A9791C9-6BDB-453B-A1EB-5F41F9F49F9E}" type="pres">
      <dgm:prSet presAssocID="{302A672D-5B7D-4DDB-830C-A3BBEF21A1A2}" presName="hierChild4" presStyleCnt="0"/>
      <dgm:spPr/>
    </dgm:pt>
    <dgm:pt modelId="{67C46D0C-7D8D-4C51-8C1D-5BFD87F940D2}" type="pres">
      <dgm:prSet presAssocID="{19D40753-9ADE-4131-9798-4F860946D9DB}" presName="Name37" presStyleLbl="parChTrans1D4" presStyleIdx="16" presStyleCnt="89"/>
      <dgm:spPr/>
    </dgm:pt>
    <dgm:pt modelId="{E80EE3CD-1EB8-40C9-B2F8-CB65F2CB3F24}" type="pres">
      <dgm:prSet presAssocID="{C6A062A9-6A96-4190-BF0B-7DED85C08B5B}" presName="hierRoot2" presStyleCnt="0">
        <dgm:presLayoutVars>
          <dgm:hierBranch val="init"/>
        </dgm:presLayoutVars>
      </dgm:prSet>
      <dgm:spPr/>
    </dgm:pt>
    <dgm:pt modelId="{CA1799CE-CE1B-49C7-806B-A20B0691CDA5}" type="pres">
      <dgm:prSet presAssocID="{C6A062A9-6A96-4190-BF0B-7DED85C08B5B}" presName="rootComposite" presStyleCnt="0"/>
      <dgm:spPr/>
    </dgm:pt>
    <dgm:pt modelId="{753E954C-3050-4F3D-8B06-B4294349966B}" type="pres">
      <dgm:prSet presAssocID="{C6A062A9-6A96-4190-BF0B-7DED85C08B5B}" presName="rootText" presStyleLbl="node4" presStyleIdx="16" presStyleCnt="89">
        <dgm:presLayoutVars>
          <dgm:chPref val="3"/>
        </dgm:presLayoutVars>
      </dgm:prSet>
      <dgm:spPr/>
    </dgm:pt>
    <dgm:pt modelId="{3B156EB0-2823-42EC-B9A5-EC9F489CFDA1}" type="pres">
      <dgm:prSet presAssocID="{C6A062A9-6A96-4190-BF0B-7DED85C08B5B}" presName="rootConnector" presStyleLbl="node4" presStyleIdx="16" presStyleCnt="89"/>
      <dgm:spPr/>
    </dgm:pt>
    <dgm:pt modelId="{8D49AE8D-E341-4E1B-8205-467F12A9782A}" type="pres">
      <dgm:prSet presAssocID="{C6A062A9-6A96-4190-BF0B-7DED85C08B5B}" presName="hierChild4" presStyleCnt="0"/>
      <dgm:spPr/>
    </dgm:pt>
    <dgm:pt modelId="{462858AA-CE47-4292-9BF6-9D4FAD69DC27}" type="pres">
      <dgm:prSet presAssocID="{80B232CC-1459-4BC1-B27F-FD215D501DDB}" presName="Name37" presStyleLbl="parChTrans1D4" presStyleIdx="17" presStyleCnt="89"/>
      <dgm:spPr/>
    </dgm:pt>
    <dgm:pt modelId="{22BEB4EA-7898-4B61-9623-2B515E3D1453}" type="pres">
      <dgm:prSet presAssocID="{37A2B3FB-FEFA-4629-BF62-5B1069CA5298}" presName="hierRoot2" presStyleCnt="0">
        <dgm:presLayoutVars>
          <dgm:hierBranch val="init"/>
        </dgm:presLayoutVars>
      </dgm:prSet>
      <dgm:spPr/>
    </dgm:pt>
    <dgm:pt modelId="{FF02D911-D33C-459C-96B0-F37C5769B194}" type="pres">
      <dgm:prSet presAssocID="{37A2B3FB-FEFA-4629-BF62-5B1069CA5298}" presName="rootComposite" presStyleCnt="0"/>
      <dgm:spPr/>
    </dgm:pt>
    <dgm:pt modelId="{92B75D48-7D15-421D-ABDF-3AC557D030B8}" type="pres">
      <dgm:prSet presAssocID="{37A2B3FB-FEFA-4629-BF62-5B1069CA5298}" presName="rootText" presStyleLbl="node4" presStyleIdx="17" presStyleCnt="89">
        <dgm:presLayoutVars>
          <dgm:chPref val="3"/>
        </dgm:presLayoutVars>
      </dgm:prSet>
      <dgm:spPr/>
    </dgm:pt>
    <dgm:pt modelId="{160BB040-7A2D-48BE-A77D-832094807F7C}" type="pres">
      <dgm:prSet presAssocID="{37A2B3FB-FEFA-4629-BF62-5B1069CA5298}" presName="rootConnector" presStyleLbl="node4" presStyleIdx="17" presStyleCnt="89"/>
      <dgm:spPr/>
    </dgm:pt>
    <dgm:pt modelId="{A517DF01-9695-4C0A-ACF5-818B5C7B054D}" type="pres">
      <dgm:prSet presAssocID="{37A2B3FB-FEFA-4629-BF62-5B1069CA5298}" presName="hierChild4" presStyleCnt="0"/>
      <dgm:spPr/>
    </dgm:pt>
    <dgm:pt modelId="{A85E55C6-3A95-4AE2-93D1-27FFA748E557}" type="pres">
      <dgm:prSet presAssocID="{37A2B3FB-FEFA-4629-BF62-5B1069CA5298}" presName="hierChild5" presStyleCnt="0"/>
      <dgm:spPr/>
    </dgm:pt>
    <dgm:pt modelId="{8F8F3F7C-A8EE-472B-BA89-08DAD6A9B8BE}" type="pres">
      <dgm:prSet presAssocID="{5988ED0F-A0CE-4C79-9395-69FDA6E01E76}" presName="Name37" presStyleLbl="parChTrans1D4" presStyleIdx="18" presStyleCnt="89"/>
      <dgm:spPr/>
    </dgm:pt>
    <dgm:pt modelId="{AE28A9BF-E6CD-4F5A-A339-9FDE0AB50368}" type="pres">
      <dgm:prSet presAssocID="{BCF2203B-15F5-444D-9553-36A24CEC4D1B}" presName="hierRoot2" presStyleCnt="0">
        <dgm:presLayoutVars>
          <dgm:hierBranch val="init"/>
        </dgm:presLayoutVars>
      </dgm:prSet>
      <dgm:spPr/>
    </dgm:pt>
    <dgm:pt modelId="{062454F0-C357-415B-96E9-CAF66264D9AB}" type="pres">
      <dgm:prSet presAssocID="{BCF2203B-15F5-444D-9553-36A24CEC4D1B}" presName="rootComposite" presStyleCnt="0"/>
      <dgm:spPr/>
    </dgm:pt>
    <dgm:pt modelId="{3940AC04-0EF0-4D79-93B7-D900575F2746}" type="pres">
      <dgm:prSet presAssocID="{BCF2203B-15F5-444D-9553-36A24CEC4D1B}" presName="rootText" presStyleLbl="node4" presStyleIdx="18" presStyleCnt="89">
        <dgm:presLayoutVars>
          <dgm:chPref val="3"/>
        </dgm:presLayoutVars>
      </dgm:prSet>
      <dgm:spPr/>
    </dgm:pt>
    <dgm:pt modelId="{C2D97499-57AA-43AB-BD13-C31FC7C0BE8A}" type="pres">
      <dgm:prSet presAssocID="{BCF2203B-15F5-444D-9553-36A24CEC4D1B}" presName="rootConnector" presStyleLbl="node4" presStyleIdx="18" presStyleCnt="89"/>
      <dgm:spPr/>
    </dgm:pt>
    <dgm:pt modelId="{9B5C7FCE-7A5E-4F35-AC2B-25FDEEA7F1C9}" type="pres">
      <dgm:prSet presAssocID="{BCF2203B-15F5-444D-9553-36A24CEC4D1B}" presName="hierChild4" presStyleCnt="0"/>
      <dgm:spPr/>
    </dgm:pt>
    <dgm:pt modelId="{884A8EEC-016C-4D32-91CF-7069DE5FCCB4}" type="pres">
      <dgm:prSet presAssocID="{BCF2203B-15F5-444D-9553-36A24CEC4D1B}" presName="hierChild5" presStyleCnt="0"/>
      <dgm:spPr/>
    </dgm:pt>
    <dgm:pt modelId="{B30A7FD9-3F38-444F-AFEE-E0F66A75D788}" type="pres">
      <dgm:prSet presAssocID="{5F0BFB21-F760-462D-882C-7C80D6B35941}" presName="Name37" presStyleLbl="parChTrans1D4" presStyleIdx="19" presStyleCnt="89"/>
      <dgm:spPr/>
    </dgm:pt>
    <dgm:pt modelId="{A50FFAD5-C942-47C3-A876-5F488A580338}" type="pres">
      <dgm:prSet presAssocID="{BF7C5848-47A2-4977-B016-8C869C87E015}" presName="hierRoot2" presStyleCnt="0">
        <dgm:presLayoutVars>
          <dgm:hierBranch val="init"/>
        </dgm:presLayoutVars>
      </dgm:prSet>
      <dgm:spPr/>
    </dgm:pt>
    <dgm:pt modelId="{C5E04DE7-8519-4109-9740-773978F6AA48}" type="pres">
      <dgm:prSet presAssocID="{BF7C5848-47A2-4977-B016-8C869C87E015}" presName="rootComposite" presStyleCnt="0"/>
      <dgm:spPr/>
    </dgm:pt>
    <dgm:pt modelId="{1D409493-0981-44F3-BA6A-AF86EA30EF5D}" type="pres">
      <dgm:prSet presAssocID="{BF7C5848-47A2-4977-B016-8C869C87E015}" presName="rootText" presStyleLbl="node4" presStyleIdx="19" presStyleCnt="89">
        <dgm:presLayoutVars>
          <dgm:chPref val="3"/>
        </dgm:presLayoutVars>
      </dgm:prSet>
      <dgm:spPr/>
    </dgm:pt>
    <dgm:pt modelId="{E60FF329-13C4-49D1-8F0C-FE311BDCCB14}" type="pres">
      <dgm:prSet presAssocID="{BF7C5848-47A2-4977-B016-8C869C87E015}" presName="rootConnector" presStyleLbl="node4" presStyleIdx="19" presStyleCnt="89"/>
      <dgm:spPr/>
    </dgm:pt>
    <dgm:pt modelId="{605E3257-EC95-4693-8A6C-D3F6BA15B42F}" type="pres">
      <dgm:prSet presAssocID="{BF7C5848-47A2-4977-B016-8C869C87E015}" presName="hierChild4" presStyleCnt="0"/>
      <dgm:spPr/>
    </dgm:pt>
    <dgm:pt modelId="{459B8B4D-2635-47D9-B24E-0293D05581B6}" type="pres">
      <dgm:prSet presAssocID="{BF7C5848-47A2-4977-B016-8C869C87E015}" presName="hierChild5" presStyleCnt="0"/>
      <dgm:spPr/>
    </dgm:pt>
    <dgm:pt modelId="{098787D0-D255-43E1-A847-39060F183C88}" type="pres">
      <dgm:prSet presAssocID="{54F1B410-8D48-49E6-B022-3E954CF74EFF}" presName="Name37" presStyleLbl="parChTrans1D4" presStyleIdx="20" presStyleCnt="89"/>
      <dgm:spPr/>
    </dgm:pt>
    <dgm:pt modelId="{1BC9230B-A959-462B-9F92-2FBD3CB44D1F}" type="pres">
      <dgm:prSet presAssocID="{2C9F5514-3309-4863-B2D0-2CA7DADCF210}" presName="hierRoot2" presStyleCnt="0">
        <dgm:presLayoutVars>
          <dgm:hierBranch val="init"/>
        </dgm:presLayoutVars>
      </dgm:prSet>
      <dgm:spPr/>
    </dgm:pt>
    <dgm:pt modelId="{3A4891E2-034D-4AC6-9D1E-847C70DA6277}" type="pres">
      <dgm:prSet presAssocID="{2C9F5514-3309-4863-B2D0-2CA7DADCF210}" presName="rootComposite" presStyleCnt="0"/>
      <dgm:spPr/>
    </dgm:pt>
    <dgm:pt modelId="{5567CDAE-DB00-4482-AA16-D1A04D8F9CBE}" type="pres">
      <dgm:prSet presAssocID="{2C9F5514-3309-4863-B2D0-2CA7DADCF210}" presName="rootText" presStyleLbl="node4" presStyleIdx="20" presStyleCnt="89">
        <dgm:presLayoutVars>
          <dgm:chPref val="3"/>
        </dgm:presLayoutVars>
      </dgm:prSet>
      <dgm:spPr/>
    </dgm:pt>
    <dgm:pt modelId="{A41C0D6C-8535-4927-88F4-D93E57E65528}" type="pres">
      <dgm:prSet presAssocID="{2C9F5514-3309-4863-B2D0-2CA7DADCF210}" presName="rootConnector" presStyleLbl="node4" presStyleIdx="20" presStyleCnt="89"/>
      <dgm:spPr/>
    </dgm:pt>
    <dgm:pt modelId="{A821FC8B-C41D-4A08-A393-039C2FE33D5A}" type="pres">
      <dgm:prSet presAssocID="{2C9F5514-3309-4863-B2D0-2CA7DADCF210}" presName="hierChild4" presStyleCnt="0"/>
      <dgm:spPr/>
    </dgm:pt>
    <dgm:pt modelId="{2A144936-1000-4B5F-8D91-C535458C98C6}" type="pres">
      <dgm:prSet presAssocID="{2C9F5514-3309-4863-B2D0-2CA7DADCF210}" presName="hierChild5" presStyleCnt="0"/>
      <dgm:spPr/>
    </dgm:pt>
    <dgm:pt modelId="{9F848416-1890-4BBA-A970-B5D2B5850A93}" type="pres">
      <dgm:prSet presAssocID="{C6A062A9-6A96-4190-BF0B-7DED85C08B5B}" presName="hierChild5" presStyleCnt="0"/>
      <dgm:spPr/>
    </dgm:pt>
    <dgm:pt modelId="{0B78832D-3F56-43A5-96FC-4CCBB9064303}" type="pres">
      <dgm:prSet presAssocID="{302A672D-5B7D-4DDB-830C-A3BBEF21A1A2}" presName="hierChild5" presStyleCnt="0"/>
      <dgm:spPr/>
    </dgm:pt>
    <dgm:pt modelId="{93F3C24D-3082-4CF2-AA01-44F89DB4A1C1}" type="pres">
      <dgm:prSet presAssocID="{180A7E56-038C-4734-8305-871DBC3C8DD1}" presName="hierChild5" presStyleCnt="0"/>
      <dgm:spPr/>
    </dgm:pt>
    <dgm:pt modelId="{48F6EEE4-48E3-40FA-A89A-0E0095C8309F}" type="pres">
      <dgm:prSet presAssocID="{98F22399-55D5-4049-A425-5FF593C3A238}" presName="hierChild5" presStyleCnt="0"/>
      <dgm:spPr/>
    </dgm:pt>
    <dgm:pt modelId="{1A432CAA-660F-4DFC-A2BF-74A80781FAB9}" type="pres">
      <dgm:prSet presAssocID="{ECFB45C9-C6C2-48CD-8F16-9E6DFC59D8D1}" presName="Name37" presStyleLbl="parChTrans1D2" presStyleIdx="1" presStyleCnt="3"/>
      <dgm:spPr/>
    </dgm:pt>
    <dgm:pt modelId="{C1508F29-85F9-4DB5-BB35-C4EE1FC924BD}" type="pres">
      <dgm:prSet presAssocID="{8912CAE0-3DFD-4E87-92D4-3C4558474154}" presName="hierRoot2" presStyleCnt="0">
        <dgm:presLayoutVars>
          <dgm:hierBranch val="init"/>
        </dgm:presLayoutVars>
      </dgm:prSet>
      <dgm:spPr/>
    </dgm:pt>
    <dgm:pt modelId="{11781AF2-111A-4B6D-BC3E-14E3E5861A12}" type="pres">
      <dgm:prSet presAssocID="{8912CAE0-3DFD-4E87-92D4-3C4558474154}" presName="rootComposite" presStyleCnt="0"/>
      <dgm:spPr/>
    </dgm:pt>
    <dgm:pt modelId="{C212B124-64A7-498F-AF85-FD7D67731388}" type="pres">
      <dgm:prSet presAssocID="{8912CAE0-3DFD-4E87-92D4-3C4558474154}" presName="rootText" presStyleLbl="node2" presStyleIdx="1" presStyleCnt="3">
        <dgm:presLayoutVars>
          <dgm:chPref val="3"/>
        </dgm:presLayoutVars>
      </dgm:prSet>
      <dgm:spPr/>
    </dgm:pt>
    <dgm:pt modelId="{154A1C9C-06FF-43D6-8E6F-C6A99346C9AA}" type="pres">
      <dgm:prSet presAssocID="{8912CAE0-3DFD-4E87-92D4-3C4558474154}" presName="rootConnector" presStyleLbl="node2" presStyleIdx="1" presStyleCnt="3"/>
      <dgm:spPr/>
    </dgm:pt>
    <dgm:pt modelId="{15F2563B-2DF0-4007-B268-9DD3850C89DD}" type="pres">
      <dgm:prSet presAssocID="{8912CAE0-3DFD-4E87-92D4-3C4558474154}" presName="hierChild4" presStyleCnt="0"/>
      <dgm:spPr/>
    </dgm:pt>
    <dgm:pt modelId="{AD0A39FA-E2BB-4FFC-B689-888E1E2D58AA}" type="pres">
      <dgm:prSet presAssocID="{DA60CF9F-2F59-4761-B1C1-2528FC1FF6CB}" presName="Name37" presStyleLbl="parChTrans1D3" presStyleIdx="2" presStyleCnt="6"/>
      <dgm:spPr/>
    </dgm:pt>
    <dgm:pt modelId="{E364C1A6-D9C3-4BA5-B611-2362E04E2FE2}" type="pres">
      <dgm:prSet presAssocID="{6FFEE06F-29A8-4FF5-900F-7DF04C6C1081}" presName="hierRoot2" presStyleCnt="0">
        <dgm:presLayoutVars>
          <dgm:hierBranch val="init"/>
        </dgm:presLayoutVars>
      </dgm:prSet>
      <dgm:spPr/>
    </dgm:pt>
    <dgm:pt modelId="{E350D17A-48FA-43A7-82B2-6276C2B73780}" type="pres">
      <dgm:prSet presAssocID="{6FFEE06F-29A8-4FF5-900F-7DF04C6C1081}" presName="rootComposite" presStyleCnt="0"/>
      <dgm:spPr/>
    </dgm:pt>
    <dgm:pt modelId="{EF1F55F9-18B5-405E-B580-545FFCBE5D43}" type="pres">
      <dgm:prSet presAssocID="{6FFEE06F-29A8-4FF5-900F-7DF04C6C1081}" presName="rootText" presStyleLbl="node3" presStyleIdx="2" presStyleCnt="6">
        <dgm:presLayoutVars>
          <dgm:chPref val="3"/>
        </dgm:presLayoutVars>
      </dgm:prSet>
      <dgm:spPr/>
    </dgm:pt>
    <dgm:pt modelId="{EDA4E060-F176-4D7C-AA89-D1A4768E9D7E}" type="pres">
      <dgm:prSet presAssocID="{6FFEE06F-29A8-4FF5-900F-7DF04C6C1081}" presName="rootConnector" presStyleLbl="node3" presStyleIdx="2" presStyleCnt="6"/>
      <dgm:spPr/>
    </dgm:pt>
    <dgm:pt modelId="{26E4EF4D-437A-43A7-9161-EAF7B0F0B509}" type="pres">
      <dgm:prSet presAssocID="{6FFEE06F-29A8-4FF5-900F-7DF04C6C1081}" presName="hierChild4" presStyleCnt="0"/>
      <dgm:spPr/>
    </dgm:pt>
    <dgm:pt modelId="{F09F2771-687D-42B3-826A-6A31EC231FE8}" type="pres">
      <dgm:prSet presAssocID="{6B75E08B-078A-4C0B-BF06-CD0DA7BEFE67}" presName="Name37" presStyleLbl="parChTrans1D4" presStyleIdx="21" presStyleCnt="89"/>
      <dgm:spPr/>
    </dgm:pt>
    <dgm:pt modelId="{B1565E4E-5AB2-4A7B-9C0A-A272855D9108}" type="pres">
      <dgm:prSet presAssocID="{396A4128-339B-440A-A1F4-C13C8C3232E6}" presName="hierRoot2" presStyleCnt="0">
        <dgm:presLayoutVars>
          <dgm:hierBranch val="init"/>
        </dgm:presLayoutVars>
      </dgm:prSet>
      <dgm:spPr/>
    </dgm:pt>
    <dgm:pt modelId="{A3ADFFF3-6ECB-4686-AD11-8B1AECE53F4F}" type="pres">
      <dgm:prSet presAssocID="{396A4128-339B-440A-A1F4-C13C8C3232E6}" presName="rootComposite" presStyleCnt="0"/>
      <dgm:spPr/>
    </dgm:pt>
    <dgm:pt modelId="{D02A6A6A-C6E3-458A-8868-69C9B4B50FB0}" type="pres">
      <dgm:prSet presAssocID="{396A4128-339B-440A-A1F4-C13C8C3232E6}" presName="rootText" presStyleLbl="node4" presStyleIdx="21" presStyleCnt="89">
        <dgm:presLayoutVars>
          <dgm:chPref val="3"/>
        </dgm:presLayoutVars>
      </dgm:prSet>
      <dgm:spPr/>
    </dgm:pt>
    <dgm:pt modelId="{AF4D9BB8-B17B-4852-A97F-D0C67C664B60}" type="pres">
      <dgm:prSet presAssocID="{396A4128-339B-440A-A1F4-C13C8C3232E6}" presName="rootConnector" presStyleLbl="node4" presStyleIdx="21" presStyleCnt="89"/>
      <dgm:spPr/>
    </dgm:pt>
    <dgm:pt modelId="{B100D4E0-2287-4E8B-9FDC-B13EEBECF27C}" type="pres">
      <dgm:prSet presAssocID="{396A4128-339B-440A-A1F4-C13C8C3232E6}" presName="hierChild4" presStyleCnt="0"/>
      <dgm:spPr/>
    </dgm:pt>
    <dgm:pt modelId="{C2E75C33-0D98-461E-871E-A751D5822B14}" type="pres">
      <dgm:prSet presAssocID="{CEF28C29-3BCA-4F6A-B1BD-A140A5CCEDB6}" presName="Name37" presStyleLbl="parChTrans1D4" presStyleIdx="22" presStyleCnt="89"/>
      <dgm:spPr/>
    </dgm:pt>
    <dgm:pt modelId="{5B171BCF-86E3-43AC-A897-AA9194863766}" type="pres">
      <dgm:prSet presAssocID="{6C3983DC-95D6-471B-97B3-6AAB05E763BB}" presName="hierRoot2" presStyleCnt="0">
        <dgm:presLayoutVars>
          <dgm:hierBranch val="init"/>
        </dgm:presLayoutVars>
      </dgm:prSet>
      <dgm:spPr/>
    </dgm:pt>
    <dgm:pt modelId="{B38CF2B7-414D-435A-A442-8CC78C7198C6}" type="pres">
      <dgm:prSet presAssocID="{6C3983DC-95D6-471B-97B3-6AAB05E763BB}" presName="rootComposite" presStyleCnt="0"/>
      <dgm:spPr/>
    </dgm:pt>
    <dgm:pt modelId="{2B4FA427-F121-4BAF-BF2D-9C6B88DC072D}" type="pres">
      <dgm:prSet presAssocID="{6C3983DC-95D6-471B-97B3-6AAB05E763BB}" presName="rootText" presStyleLbl="node4" presStyleIdx="22" presStyleCnt="89">
        <dgm:presLayoutVars>
          <dgm:chPref val="3"/>
        </dgm:presLayoutVars>
      </dgm:prSet>
      <dgm:spPr/>
    </dgm:pt>
    <dgm:pt modelId="{E5FC51EB-AD95-4425-A0BE-BACE16D046B7}" type="pres">
      <dgm:prSet presAssocID="{6C3983DC-95D6-471B-97B3-6AAB05E763BB}" presName="rootConnector" presStyleLbl="node4" presStyleIdx="22" presStyleCnt="89"/>
      <dgm:spPr/>
    </dgm:pt>
    <dgm:pt modelId="{8D18E31F-F143-4546-B0D1-AA375766BF12}" type="pres">
      <dgm:prSet presAssocID="{6C3983DC-95D6-471B-97B3-6AAB05E763BB}" presName="hierChild4" presStyleCnt="0"/>
      <dgm:spPr/>
    </dgm:pt>
    <dgm:pt modelId="{FBF24276-A2E3-493C-A09F-18EB1BE80A96}" type="pres">
      <dgm:prSet presAssocID="{EDBD94D7-6533-4FBD-B73C-7CD911E7918F}" presName="Name37" presStyleLbl="parChTrans1D4" presStyleIdx="23" presStyleCnt="89"/>
      <dgm:spPr/>
    </dgm:pt>
    <dgm:pt modelId="{6D4ABE70-2F77-4134-A33B-A93CC30F253F}" type="pres">
      <dgm:prSet presAssocID="{4B0ADFA0-3FD1-4C3D-A989-D6328274D8F4}" presName="hierRoot2" presStyleCnt="0">
        <dgm:presLayoutVars>
          <dgm:hierBranch val="init"/>
        </dgm:presLayoutVars>
      </dgm:prSet>
      <dgm:spPr/>
    </dgm:pt>
    <dgm:pt modelId="{B7A986A9-9B55-4AF8-82B8-BFE9677426C1}" type="pres">
      <dgm:prSet presAssocID="{4B0ADFA0-3FD1-4C3D-A989-D6328274D8F4}" presName="rootComposite" presStyleCnt="0"/>
      <dgm:spPr/>
    </dgm:pt>
    <dgm:pt modelId="{63189236-5758-4DC6-AFFE-B9A40340D3A4}" type="pres">
      <dgm:prSet presAssocID="{4B0ADFA0-3FD1-4C3D-A989-D6328274D8F4}" presName="rootText" presStyleLbl="node4" presStyleIdx="23" presStyleCnt="89">
        <dgm:presLayoutVars>
          <dgm:chPref val="3"/>
        </dgm:presLayoutVars>
      </dgm:prSet>
      <dgm:spPr/>
    </dgm:pt>
    <dgm:pt modelId="{AC913210-7110-4150-96ED-0B90C68902E2}" type="pres">
      <dgm:prSet presAssocID="{4B0ADFA0-3FD1-4C3D-A989-D6328274D8F4}" presName="rootConnector" presStyleLbl="node4" presStyleIdx="23" presStyleCnt="89"/>
      <dgm:spPr/>
    </dgm:pt>
    <dgm:pt modelId="{131B5897-B4B8-4EBC-AA67-5B50C188AB0C}" type="pres">
      <dgm:prSet presAssocID="{4B0ADFA0-3FD1-4C3D-A989-D6328274D8F4}" presName="hierChild4" presStyleCnt="0"/>
      <dgm:spPr/>
    </dgm:pt>
    <dgm:pt modelId="{A1C93A45-F86C-451F-B143-E2430116F666}" type="pres">
      <dgm:prSet presAssocID="{4B0ADFA0-3FD1-4C3D-A989-D6328274D8F4}" presName="hierChild5" presStyleCnt="0"/>
      <dgm:spPr/>
    </dgm:pt>
    <dgm:pt modelId="{F313E9CB-FAA6-4988-857B-2A389102160C}" type="pres">
      <dgm:prSet presAssocID="{A574F58A-C1F6-4A7F-A267-250853C16214}" presName="Name37" presStyleLbl="parChTrans1D4" presStyleIdx="24" presStyleCnt="89"/>
      <dgm:spPr/>
    </dgm:pt>
    <dgm:pt modelId="{3BCF72E1-3C5D-4E9D-B469-F5A40008CE8E}" type="pres">
      <dgm:prSet presAssocID="{67064212-35B5-4149-8C4E-6639A5AD9782}" presName="hierRoot2" presStyleCnt="0">
        <dgm:presLayoutVars>
          <dgm:hierBranch val="init"/>
        </dgm:presLayoutVars>
      </dgm:prSet>
      <dgm:spPr/>
    </dgm:pt>
    <dgm:pt modelId="{C37FC5B2-F62F-4C0D-8B86-01825BCD0D70}" type="pres">
      <dgm:prSet presAssocID="{67064212-35B5-4149-8C4E-6639A5AD9782}" presName="rootComposite" presStyleCnt="0"/>
      <dgm:spPr/>
    </dgm:pt>
    <dgm:pt modelId="{287499ED-488A-4EF8-B563-C1F73E5497FF}" type="pres">
      <dgm:prSet presAssocID="{67064212-35B5-4149-8C4E-6639A5AD9782}" presName="rootText" presStyleLbl="node4" presStyleIdx="24" presStyleCnt="89">
        <dgm:presLayoutVars>
          <dgm:chPref val="3"/>
        </dgm:presLayoutVars>
      </dgm:prSet>
      <dgm:spPr/>
    </dgm:pt>
    <dgm:pt modelId="{554EF436-8602-40DE-8D60-0ED9A1FAE8A3}" type="pres">
      <dgm:prSet presAssocID="{67064212-35B5-4149-8C4E-6639A5AD9782}" presName="rootConnector" presStyleLbl="node4" presStyleIdx="24" presStyleCnt="89"/>
      <dgm:spPr/>
    </dgm:pt>
    <dgm:pt modelId="{58247D46-0DFE-4020-B804-7E791B75B0C5}" type="pres">
      <dgm:prSet presAssocID="{67064212-35B5-4149-8C4E-6639A5AD9782}" presName="hierChild4" presStyleCnt="0"/>
      <dgm:spPr/>
    </dgm:pt>
    <dgm:pt modelId="{F08E66A5-F0B4-4C66-8AAE-06EA9A3F87EE}" type="pres">
      <dgm:prSet presAssocID="{67064212-35B5-4149-8C4E-6639A5AD9782}" presName="hierChild5" presStyleCnt="0"/>
      <dgm:spPr/>
    </dgm:pt>
    <dgm:pt modelId="{C6E44D06-6C28-4490-BD64-480927073758}" type="pres">
      <dgm:prSet presAssocID="{6C3983DC-95D6-471B-97B3-6AAB05E763BB}" presName="hierChild5" presStyleCnt="0"/>
      <dgm:spPr/>
    </dgm:pt>
    <dgm:pt modelId="{D32DA1A2-181E-44F4-B197-5520F3DFFDE7}" type="pres">
      <dgm:prSet presAssocID="{A417DCC5-BE0A-4B88-8118-B010D0172AD1}" presName="Name37" presStyleLbl="parChTrans1D4" presStyleIdx="25" presStyleCnt="89"/>
      <dgm:spPr/>
    </dgm:pt>
    <dgm:pt modelId="{2855962A-4E18-40D8-BB5F-39436A84A11C}" type="pres">
      <dgm:prSet presAssocID="{CF31AC9C-7CD7-4410-94DC-DAA55DF89E91}" presName="hierRoot2" presStyleCnt="0">
        <dgm:presLayoutVars>
          <dgm:hierBranch val="init"/>
        </dgm:presLayoutVars>
      </dgm:prSet>
      <dgm:spPr/>
    </dgm:pt>
    <dgm:pt modelId="{63B77EB5-451B-4ACD-8E5B-CFA1561538A6}" type="pres">
      <dgm:prSet presAssocID="{CF31AC9C-7CD7-4410-94DC-DAA55DF89E91}" presName="rootComposite" presStyleCnt="0"/>
      <dgm:spPr/>
    </dgm:pt>
    <dgm:pt modelId="{1F20D465-D8C1-49FC-9F23-C5CD517EF30F}" type="pres">
      <dgm:prSet presAssocID="{CF31AC9C-7CD7-4410-94DC-DAA55DF89E91}" presName="rootText" presStyleLbl="node4" presStyleIdx="25" presStyleCnt="89">
        <dgm:presLayoutVars>
          <dgm:chPref val="3"/>
        </dgm:presLayoutVars>
      </dgm:prSet>
      <dgm:spPr/>
    </dgm:pt>
    <dgm:pt modelId="{EFF258D9-D394-485F-A477-904A2E8496E9}" type="pres">
      <dgm:prSet presAssocID="{CF31AC9C-7CD7-4410-94DC-DAA55DF89E91}" presName="rootConnector" presStyleLbl="node4" presStyleIdx="25" presStyleCnt="89"/>
      <dgm:spPr/>
    </dgm:pt>
    <dgm:pt modelId="{909C9103-DBD6-4574-B9AC-0E55A0410386}" type="pres">
      <dgm:prSet presAssocID="{CF31AC9C-7CD7-4410-94DC-DAA55DF89E91}" presName="hierChild4" presStyleCnt="0"/>
      <dgm:spPr/>
    </dgm:pt>
    <dgm:pt modelId="{5D62089A-4FAC-4795-A0B9-46B6F9A87192}" type="pres">
      <dgm:prSet presAssocID="{C796ED87-2BFD-42EB-8000-A3D4A2C5C849}" presName="Name37" presStyleLbl="parChTrans1D4" presStyleIdx="26" presStyleCnt="89"/>
      <dgm:spPr/>
    </dgm:pt>
    <dgm:pt modelId="{314948AC-442B-4993-BAD4-8F9E50D23C5C}" type="pres">
      <dgm:prSet presAssocID="{38F80DFC-EE9E-40E5-AA67-1D8EE2DF6AD2}" presName="hierRoot2" presStyleCnt="0">
        <dgm:presLayoutVars>
          <dgm:hierBranch val="init"/>
        </dgm:presLayoutVars>
      </dgm:prSet>
      <dgm:spPr/>
    </dgm:pt>
    <dgm:pt modelId="{85C0E2A2-F13F-482E-89B6-56004F590F70}" type="pres">
      <dgm:prSet presAssocID="{38F80DFC-EE9E-40E5-AA67-1D8EE2DF6AD2}" presName="rootComposite" presStyleCnt="0"/>
      <dgm:spPr/>
    </dgm:pt>
    <dgm:pt modelId="{FFF76FDE-0C4B-496E-A948-D94738B1D1A8}" type="pres">
      <dgm:prSet presAssocID="{38F80DFC-EE9E-40E5-AA67-1D8EE2DF6AD2}" presName="rootText" presStyleLbl="node4" presStyleIdx="26" presStyleCnt="89">
        <dgm:presLayoutVars>
          <dgm:chPref val="3"/>
        </dgm:presLayoutVars>
      </dgm:prSet>
      <dgm:spPr/>
    </dgm:pt>
    <dgm:pt modelId="{F2E8B7BF-67FD-4E54-A04E-2F94FF674C00}" type="pres">
      <dgm:prSet presAssocID="{38F80DFC-EE9E-40E5-AA67-1D8EE2DF6AD2}" presName="rootConnector" presStyleLbl="node4" presStyleIdx="26" presStyleCnt="89"/>
      <dgm:spPr/>
    </dgm:pt>
    <dgm:pt modelId="{62C41AE4-A6C4-4E81-B2D1-BC28288ADB81}" type="pres">
      <dgm:prSet presAssocID="{38F80DFC-EE9E-40E5-AA67-1D8EE2DF6AD2}" presName="hierChild4" presStyleCnt="0"/>
      <dgm:spPr/>
    </dgm:pt>
    <dgm:pt modelId="{0628E62B-3909-4DA9-81F2-2EC6BFB35188}" type="pres">
      <dgm:prSet presAssocID="{38F80DFC-EE9E-40E5-AA67-1D8EE2DF6AD2}" presName="hierChild5" presStyleCnt="0"/>
      <dgm:spPr/>
    </dgm:pt>
    <dgm:pt modelId="{31A239DB-F98D-4758-B35F-FD29D7FA39C8}" type="pres">
      <dgm:prSet presAssocID="{CF31AC9C-7CD7-4410-94DC-DAA55DF89E91}" presName="hierChild5" presStyleCnt="0"/>
      <dgm:spPr/>
    </dgm:pt>
    <dgm:pt modelId="{89B64CBB-1B7C-4762-83FD-6851F31CC3A6}" type="pres">
      <dgm:prSet presAssocID="{674A5CF1-DFD7-43BF-8ED4-3B1D743EBCAE}" presName="Name37" presStyleLbl="parChTrans1D4" presStyleIdx="27" presStyleCnt="89"/>
      <dgm:spPr/>
    </dgm:pt>
    <dgm:pt modelId="{714D882D-7881-4ADF-A8E8-010693D30FD9}" type="pres">
      <dgm:prSet presAssocID="{5265587A-CC83-4AF1-8DAF-04C0419A48EE}" presName="hierRoot2" presStyleCnt="0">
        <dgm:presLayoutVars>
          <dgm:hierBranch val="init"/>
        </dgm:presLayoutVars>
      </dgm:prSet>
      <dgm:spPr/>
    </dgm:pt>
    <dgm:pt modelId="{518989A0-229B-4E6C-9D9C-66EF9945C642}" type="pres">
      <dgm:prSet presAssocID="{5265587A-CC83-4AF1-8DAF-04C0419A48EE}" presName="rootComposite" presStyleCnt="0"/>
      <dgm:spPr/>
    </dgm:pt>
    <dgm:pt modelId="{73E6072F-28EC-4800-949B-FDC3FD6BB946}" type="pres">
      <dgm:prSet presAssocID="{5265587A-CC83-4AF1-8DAF-04C0419A48EE}" presName="rootText" presStyleLbl="node4" presStyleIdx="27" presStyleCnt="89">
        <dgm:presLayoutVars>
          <dgm:chPref val="3"/>
        </dgm:presLayoutVars>
      </dgm:prSet>
      <dgm:spPr/>
    </dgm:pt>
    <dgm:pt modelId="{A7FEB448-3424-450C-96AA-5AAFA14A2066}" type="pres">
      <dgm:prSet presAssocID="{5265587A-CC83-4AF1-8DAF-04C0419A48EE}" presName="rootConnector" presStyleLbl="node4" presStyleIdx="27" presStyleCnt="89"/>
      <dgm:spPr/>
    </dgm:pt>
    <dgm:pt modelId="{E99394FC-4933-4844-9B10-01408E421BEE}" type="pres">
      <dgm:prSet presAssocID="{5265587A-CC83-4AF1-8DAF-04C0419A48EE}" presName="hierChild4" presStyleCnt="0"/>
      <dgm:spPr/>
    </dgm:pt>
    <dgm:pt modelId="{455E9A10-F382-4040-B275-7AED144414C7}" type="pres">
      <dgm:prSet presAssocID="{F3282112-3CEA-4835-9F7F-98A6C4C6A0B1}" presName="Name37" presStyleLbl="parChTrans1D4" presStyleIdx="28" presStyleCnt="89"/>
      <dgm:spPr/>
    </dgm:pt>
    <dgm:pt modelId="{9BEDFA9F-3B4F-450D-B322-51FEAFF5A424}" type="pres">
      <dgm:prSet presAssocID="{0BA5F94D-B776-4B82-9CA3-065851D1BE38}" presName="hierRoot2" presStyleCnt="0">
        <dgm:presLayoutVars>
          <dgm:hierBranch val="init"/>
        </dgm:presLayoutVars>
      </dgm:prSet>
      <dgm:spPr/>
    </dgm:pt>
    <dgm:pt modelId="{03CE2BDE-4BF4-4951-85AE-2C6F6F203AA0}" type="pres">
      <dgm:prSet presAssocID="{0BA5F94D-B776-4B82-9CA3-065851D1BE38}" presName="rootComposite" presStyleCnt="0"/>
      <dgm:spPr/>
    </dgm:pt>
    <dgm:pt modelId="{10D5787C-6168-453A-817A-6A61DC427CD8}" type="pres">
      <dgm:prSet presAssocID="{0BA5F94D-B776-4B82-9CA3-065851D1BE38}" presName="rootText" presStyleLbl="node4" presStyleIdx="28" presStyleCnt="89">
        <dgm:presLayoutVars>
          <dgm:chPref val="3"/>
        </dgm:presLayoutVars>
      </dgm:prSet>
      <dgm:spPr/>
    </dgm:pt>
    <dgm:pt modelId="{55D55AF7-2D1E-4BA0-83B6-6578BA9FFACE}" type="pres">
      <dgm:prSet presAssocID="{0BA5F94D-B776-4B82-9CA3-065851D1BE38}" presName="rootConnector" presStyleLbl="node4" presStyleIdx="28" presStyleCnt="89"/>
      <dgm:spPr/>
    </dgm:pt>
    <dgm:pt modelId="{CDD865EC-3BB8-45C7-A559-1A19A9049B0F}" type="pres">
      <dgm:prSet presAssocID="{0BA5F94D-B776-4B82-9CA3-065851D1BE38}" presName="hierChild4" presStyleCnt="0"/>
      <dgm:spPr/>
    </dgm:pt>
    <dgm:pt modelId="{A59A17EC-A796-43DC-9E3E-16BD183E9482}" type="pres">
      <dgm:prSet presAssocID="{0BA5F94D-B776-4B82-9CA3-065851D1BE38}" presName="hierChild5" presStyleCnt="0"/>
      <dgm:spPr/>
    </dgm:pt>
    <dgm:pt modelId="{0DBA9379-B9B0-4A95-8107-E33B1A9EE05F}" type="pres">
      <dgm:prSet presAssocID="{31DB81E0-5DDA-4578-B5E7-69D9099205B0}" presName="Name37" presStyleLbl="parChTrans1D4" presStyleIdx="29" presStyleCnt="89"/>
      <dgm:spPr/>
    </dgm:pt>
    <dgm:pt modelId="{A9427C4E-1366-47D0-9E60-947A8E9902E3}" type="pres">
      <dgm:prSet presAssocID="{94BAA0F3-F5FC-439E-B12D-9466656FABC1}" presName="hierRoot2" presStyleCnt="0">
        <dgm:presLayoutVars>
          <dgm:hierBranch val="init"/>
        </dgm:presLayoutVars>
      </dgm:prSet>
      <dgm:spPr/>
    </dgm:pt>
    <dgm:pt modelId="{E10F41BC-84F2-4544-B69D-DF9B6D22F8EC}" type="pres">
      <dgm:prSet presAssocID="{94BAA0F3-F5FC-439E-B12D-9466656FABC1}" presName="rootComposite" presStyleCnt="0"/>
      <dgm:spPr/>
    </dgm:pt>
    <dgm:pt modelId="{931AB6AE-7987-446C-8BF6-B34FD59B2EA4}" type="pres">
      <dgm:prSet presAssocID="{94BAA0F3-F5FC-439E-B12D-9466656FABC1}" presName="rootText" presStyleLbl="node4" presStyleIdx="29" presStyleCnt="89">
        <dgm:presLayoutVars>
          <dgm:chPref val="3"/>
        </dgm:presLayoutVars>
      </dgm:prSet>
      <dgm:spPr/>
    </dgm:pt>
    <dgm:pt modelId="{818E1128-3BC9-4838-A828-63E53EC2326E}" type="pres">
      <dgm:prSet presAssocID="{94BAA0F3-F5FC-439E-B12D-9466656FABC1}" presName="rootConnector" presStyleLbl="node4" presStyleIdx="29" presStyleCnt="89"/>
      <dgm:spPr/>
    </dgm:pt>
    <dgm:pt modelId="{0B1C425B-D88D-4928-ABFB-F24C492DC448}" type="pres">
      <dgm:prSet presAssocID="{94BAA0F3-F5FC-439E-B12D-9466656FABC1}" presName="hierChild4" presStyleCnt="0"/>
      <dgm:spPr/>
    </dgm:pt>
    <dgm:pt modelId="{3B4B4F06-E360-49CE-805D-4C468D27EF25}" type="pres">
      <dgm:prSet presAssocID="{94BAA0F3-F5FC-439E-B12D-9466656FABC1}" presName="hierChild5" presStyleCnt="0"/>
      <dgm:spPr/>
    </dgm:pt>
    <dgm:pt modelId="{36F661ED-3641-47E2-8FFC-226F6E6AB99C}" type="pres">
      <dgm:prSet presAssocID="{5265587A-CC83-4AF1-8DAF-04C0419A48EE}" presName="hierChild5" presStyleCnt="0"/>
      <dgm:spPr/>
    </dgm:pt>
    <dgm:pt modelId="{DE297F76-6926-4E67-AD5C-16A01506BE5F}" type="pres">
      <dgm:prSet presAssocID="{85859FF8-CFED-4FA8-9E56-81D05016C436}" presName="Name37" presStyleLbl="parChTrans1D4" presStyleIdx="30" presStyleCnt="89"/>
      <dgm:spPr/>
    </dgm:pt>
    <dgm:pt modelId="{F6EFC538-2095-47FC-9B88-B8D3F97AD307}" type="pres">
      <dgm:prSet presAssocID="{25D6AC00-F91F-45C2-A3CB-05419E3F0BB8}" presName="hierRoot2" presStyleCnt="0">
        <dgm:presLayoutVars>
          <dgm:hierBranch val="init"/>
        </dgm:presLayoutVars>
      </dgm:prSet>
      <dgm:spPr/>
    </dgm:pt>
    <dgm:pt modelId="{77D9B61B-DE6A-456A-A2A9-64F6EE8D48E5}" type="pres">
      <dgm:prSet presAssocID="{25D6AC00-F91F-45C2-A3CB-05419E3F0BB8}" presName="rootComposite" presStyleCnt="0"/>
      <dgm:spPr/>
    </dgm:pt>
    <dgm:pt modelId="{6C84D826-F0DD-4159-943E-342C2A4D5510}" type="pres">
      <dgm:prSet presAssocID="{25D6AC00-F91F-45C2-A3CB-05419E3F0BB8}" presName="rootText" presStyleLbl="node4" presStyleIdx="30" presStyleCnt="89">
        <dgm:presLayoutVars>
          <dgm:chPref val="3"/>
        </dgm:presLayoutVars>
      </dgm:prSet>
      <dgm:spPr/>
    </dgm:pt>
    <dgm:pt modelId="{C821A5EC-ACC9-4DCD-A1D2-0BA6709E4F15}" type="pres">
      <dgm:prSet presAssocID="{25D6AC00-F91F-45C2-A3CB-05419E3F0BB8}" presName="rootConnector" presStyleLbl="node4" presStyleIdx="30" presStyleCnt="89"/>
      <dgm:spPr/>
    </dgm:pt>
    <dgm:pt modelId="{1C778F03-42B6-45BB-9C56-7CC785DFDDB1}" type="pres">
      <dgm:prSet presAssocID="{25D6AC00-F91F-45C2-A3CB-05419E3F0BB8}" presName="hierChild4" presStyleCnt="0"/>
      <dgm:spPr/>
    </dgm:pt>
    <dgm:pt modelId="{D4501E8A-EAB7-4454-B411-C83C92F346E2}" type="pres">
      <dgm:prSet presAssocID="{7A730C44-85C1-4FE0-AB97-58547D903C22}" presName="Name37" presStyleLbl="parChTrans1D4" presStyleIdx="31" presStyleCnt="89"/>
      <dgm:spPr/>
    </dgm:pt>
    <dgm:pt modelId="{84FD8E0F-B045-4AE9-BE23-81F2CAD312CB}" type="pres">
      <dgm:prSet presAssocID="{EB54E690-BC4D-41EF-B3E6-4ED63596256D}" presName="hierRoot2" presStyleCnt="0">
        <dgm:presLayoutVars>
          <dgm:hierBranch val="init"/>
        </dgm:presLayoutVars>
      </dgm:prSet>
      <dgm:spPr/>
    </dgm:pt>
    <dgm:pt modelId="{69F74DD5-4E30-4BFD-8C7D-18ACC276A0F6}" type="pres">
      <dgm:prSet presAssocID="{EB54E690-BC4D-41EF-B3E6-4ED63596256D}" presName="rootComposite" presStyleCnt="0"/>
      <dgm:spPr/>
    </dgm:pt>
    <dgm:pt modelId="{FCE4260C-D85B-4022-97A8-440EA2F3F657}" type="pres">
      <dgm:prSet presAssocID="{EB54E690-BC4D-41EF-B3E6-4ED63596256D}" presName="rootText" presStyleLbl="node4" presStyleIdx="31" presStyleCnt="89">
        <dgm:presLayoutVars>
          <dgm:chPref val="3"/>
        </dgm:presLayoutVars>
      </dgm:prSet>
      <dgm:spPr/>
    </dgm:pt>
    <dgm:pt modelId="{6CFE3A06-7C7E-48CA-8F33-E709913BAE6B}" type="pres">
      <dgm:prSet presAssocID="{EB54E690-BC4D-41EF-B3E6-4ED63596256D}" presName="rootConnector" presStyleLbl="node4" presStyleIdx="31" presStyleCnt="89"/>
      <dgm:spPr/>
    </dgm:pt>
    <dgm:pt modelId="{7EE20CE9-D653-4E63-9FCA-4CA842A42121}" type="pres">
      <dgm:prSet presAssocID="{EB54E690-BC4D-41EF-B3E6-4ED63596256D}" presName="hierChild4" presStyleCnt="0"/>
      <dgm:spPr/>
    </dgm:pt>
    <dgm:pt modelId="{4B7DFF61-C859-462A-8E1D-786133266694}" type="pres">
      <dgm:prSet presAssocID="{EB54E690-BC4D-41EF-B3E6-4ED63596256D}" presName="hierChild5" presStyleCnt="0"/>
      <dgm:spPr/>
    </dgm:pt>
    <dgm:pt modelId="{43D8D190-9C1F-45A7-8B1F-F52505EB9914}" type="pres">
      <dgm:prSet presAssocID="{645F3119-C121-4912-9F1B-3F17E7BCBCED}" presName="Name37" presStyleLbl="parChTrans1D4" presStyleIdx="32" presStyleCnt="89"/>
      <dgm:spPr/>
    </dgm:pt>
    <dgm:pt modelId="{CBE611BF-F138-4BFC-94F8-88C7E19416DE}" type="pres">
      <dgm:prSet presAssocID="{D0976DD9-0EB0-4F5A-ACF9-8C1CE433C175}" presName="hierRoot2" presStyleCnt="0">
        <dgm:presLayoutVars>
          <dgm:hierBranch val="init"/>
        </dgm:presLayoutVars>
      </dgm:prSet>
      <dgm:spPr/>
    </dgm:pt>
    <dgm:pt modelId="{F298BF84-F0DF-4A9B-B4F0-2570822CFBF5}" type="pres">
      <dgm:prSet presAssocID="{D0976DD9-0EB0-4F5A-ACF9-8C1CE433C175}" presName="rootComposite" presStyleCnt="0"/>
      <dgm:spPr/>
    </dgm:pt>
    <dgm:pt modelId="{2B39241E-5FEA-4EBB-A1DC-34FD8AD2F097}" type="pres">
      <dgm:prSet presAssocID="{D0976DD9-0EB0-4F5A-ACF9-8C1CE433C175}" presName="rootText" presStyleLbl="node4" presStyleIdx="32" presStyleCnt="89">
        <dgm:presLayoutVars>
          <dgm:chPref val="3"/>
        </dgm:presLayoutVars>
      </dgm:prSet>
      <dgm:spPr/>
    </dgm:pt>
    <dgm:pt modelId="{50AE2E01-1C58-4833-8775-EDC8A342315E}" type="pres">
      <dgm:prSet presAssocID="{D0976DD9-0EB0-4F5A-ACF9-8C1CE433C175}" presName="rootConnector" presStyleLbl="node4" presStyleIdx="32" presStyleCnt="89"/>
      <dgm:spPr/>
    </dgm:pt>
    <dgm:pt modelId="{37D55174-3E84-4517-A6B0-CF826FD73181}" type="pres">
      <dgm:prSet presAssocID="{D0976DD9-0EB0-4F5A-ACF9-8C1CE433C175}" presName="hierChild4" presStyleCnt="0"/>
      <dgm:spPr/>
    </dgm:pt>
    <dgm:pt modelId="{53CE1F14-1B7F-4043-994B-E46BF705CD76}" type="pres">
      <dgm:prSet presAssocID="{D0976DD9-0EB0-4F5A-ACF9-8C1CE433C175}" presName="hierChild5" presStyleCnt="0"/>
      <dgm:spPr/>
    </dgm:pt>
    <dgm:pt modelId="{B82F8AB4-685B-445A-A66D-CCCACBC13F6E}" type="pres">
      <dgm:prSet presAssocID="{AF41FBA5-33A0-4F56-92CA-16C72491FD70}" presName="Name37" presStyleLbl="parChTrans1D4" presStyleIdx="33" presStyleCnt="89"/>
      <dgm:spPr/>
    </dgm:pt>
    <dgm:pt modelId="{ABCAE0C0-C7AA-4774-A0A1-0115A20C87DE}" type="pres">
      <dgm:prSet presAssocID="{5356093E-1CCC-4DB5-85C5-557F8B93CFC4}" presName="hierRoot2" presStyleCnt="0">
        <dgm:presLayoutVars>
          <dgm:hierBranch val="init"/>
        </dgm:presLayoutVars>
      </dgm:prSet>
      <dgm:spPr/>
    </dgm:pt>
    <dgm:pt modelId="{EC073F95-BF9F-4792-B41B-1BD82BEE6E4A}" type="pres">
      <dgm:prSet presAssocID="{5356093E-1CCC-4DB5-85C5-557F8B93CFC4}" presName="rootComposite" presStyleCnt="0"/>
      <dgm:spPr/>
    </dgm:pt>
    <dgm:pt modelId="{53662DD7-3C3B-41C4-BCCB-BA6583FB6F23}" type="pres">
      <dgm:prSet presAssocID="{5356093E-1CCC-4DB5-85C5-557F8B93CFC4}" presName="rootText" presStyleLbl="node4" presStyleIdx="33" presStyleCnt="89">
        <dgm:presLayoutVars>
          <dgm:chPref val="3"/>
        </dgm:presLayoutVars>
      </dgm:prSet>
      <dgm:spPr/>
    </dgm:pt>
    <dgm:pt modelId="{D312DAF3-0443-4F2C-BC09-4EF0E3CDA2B7}" type="pres">
      <dgm:prSet presAssocID="{5356093E-1CCC-4DB5-85C5-557F8B93CFC4}" presName="rootConnector" presStyleLbl="node4" presStyleIdx="33" presStyleCnt="89"/>
      <dgm:spPr/>
    </dgm:pt>
    <dgm:pt modelId="{E1B1A647-8655-4A64-920E-14F3C7F4A733}" type="pres">
      <dgm:prSet presAssocID="{5356093E-1CCC-4DB5-85C5-557F8B93CFC4}" presName="hierChild4" presStyleCnt="0"/>
      <dgm:spPr/>
    </dgm:pt>
    <dgm:pt modelId="{B25C2BE3-F093-4F59-868A-4376F873BC6E}" type="pres">
      <dgm:prSet presAssocID="{5356093E-1CCC-4DB5-85C5-557F8B93CFC4}" presName="hierChild5" presStyleCnt="0"/>
      <dgm:spPr/>
    </dgm:pt>
    <dgm:pt modelId="{66B435CE-F8FB-42B9-B0E3-5666BD6F47C5}" type="pres">
      <dgm:prSet presAssocID="{1AAACD87-D001-4DD3-8F9C-CB79D07C7A59}" presName="Name37" presStyleLbl="parChTrans1D4" presStyleIdx="34" presStyleCnt="89"/>
      <dgm:spPr/>
    </dgm:pt>
    <dgm:pt modelId="{D6FA716D-C7D2-45FB-B00E-E169388F9468}" type="pres">
      <dgm:prSet presAssocID="{A5A2BB7A-B1A9-4969-88B0-D0A66A5B144D}" presName="hierRoot2" presStyleCnt="0">
        <dgm:presLayoutVars>
          <dgm:hierBranch val="init"/>
        </dgm:presLayoutVars>
      </dgm:prSet>
      <dgm:spPr/>
    </dgm:pt>
    <dgm:pt modelId="{8648B451-A3C8-4996-94A4-554CA33634E2}" type="pres">
      <dgm:prSet presAssocID="{A5A2BB7A-B1A9-4969-88B0-D0A66A5B144D}" presName="rootComposite" presStyleCnt="0"/>
      <dgm:spPr/>
    </dgm:pt>
    <dgm:pt modelId="{01B381A8-7DD3-43DF-9491-FF52379560D0}" type="pres">
      <dgm:prSet presAssocID="{A5A2BB7A-B1A9-4969-88B0-D0A66A5B144D}" presName="rootText" presStyleLbl="node4" presStyleIdx="34" presStyleCnt="89">
        <dgm:presLayoutVars>
          <dgm:chPref val="3"/>
        </dgm:presLayoutVars>
      </dgm:prSet>
      <dgm:spPr/>
    </dgm:pt>
    <dgm:pt modelId="{F3A3ACE2-6946-4AC1-AF51-C9B6BF16F32D}" type="pres">
      <dgm:prSet presAssocID="{A5A2BB7A-B1A9-4969-88B0-D0A66A5B144D}" presName="rootConnector" presStyleLbl="node4" presStyleIdx="34" presStyleCnt="89"/>
      <dgm:spPr/>
    </dgm:pt>
    <dgm:pt modelId="{4D7066A1-3AE2-4DD6-BDA8-89EF255C4E5F}" type="pres">
      <dgm:prSet presAssocID="{A5A2BB7A-B1A9-4969-88B0-D0A66A5B144D}" presName="hierChild4" presStyleCnt="0"/>
      <dgm:spPr/>
    </dgm:pt>
    <dgm:pt modelId="{936F9FFE-CBB4-4943-A5CC-0A2CD4DE9F92}" type="pres">
      <dgm:prSet presAssocID="{A5A2BB7A-B1A9-4969-88B0-D0A66A5B144D}" presName="hierChild5" presStyleCnt="0"/>
      <dgm:spPr/>
    </dgm:pt>
    <dgm:pt modelId="{AF475DE2-80DE-4355-828E-1DBC717CA3B0}" type="pres">
      <dgm:prSet presAssocID="{280F70FB-1A47-4477-89B7-FFD0BEBA5677}" presName="Name37" presStyleLbl="parChTrans1D4" presStyleIdx="35" presStyleCnt="89"/>
      <dgm:spPr/>
    </dgm:pt>
    <dgm:pt modelId="{DD6307BF-074D-4481-9940-74545205E239}" type="pres">
      <dgm:prSet presAssocID="{F23E6DFA-4016-4E0D-B7FD-8979C67CE2AE}" presName="hierRoot2" presStyleCnt="0">
        <dgm:presLayoutVars>
          <dgm:hierBranch val="init"/>
        </dgm:presLayoutVars>
      </dgm:prSet>
      <dgm:spPr/>
    </dgm:pt>
    <dgm:pt modelId="{040E2565-EDF3-443E-B966-A6BEC19226E8}" type="pres">
      <dgm:prSet presAssocID="{F23E6DFA-4016-4E0D-B7FD-8979C67CE2AE}" presName="rootComposite" presStyleCnt="0"/>
      <dgm:spPr/>
    </dgm:pt>
    <dgm:pt modelId="{03BC1EF1-F5D7-435E-BC5B-DCE872C26583}" type="pres">
      <dgm:prSet presAssocID="{F23E6DFA-4016-4E0D-B7FD-8979C67CE2AE}" presName="rootText" presStyleLbl="node4" presStyleIdx="35" presStyleCnt="89">
        <dgm:presLayoutVars>
          <dgm:chPref val="3"/>
        </dgm:presLayoutVars>
      </dgm:prSet>
      <dgm:spPr/>
    </dgm:pt>
    <dgm:pt modelId="{628CADA5-7EC5-4A9F-B133-542C9404AAF9}" type="pres">
      <dgm:prSet presAssocID="{F23E6DFA-4016-4E0D-B7FD-8979C67CE2AE}" presName="rootConnector" presStyleLbl="node4" presStyleIdx="35" presStyleCnt="89"/>
      <dgm:spPr/>
    </dgm:pt>
    <dgm:pt modelId="{FBBF88B8-9EC8-4C73-BEAE-69C380770590}" type="pres">
      <dgm:prSet presAssocID="{F23E6DFA-4016-4E0D-B7FD-8979C67CE2AE}" presName="hierChild4" presStyleCnt="0"/>
      <dgm:spPr/>
    </dgm:pt>
    <dgm:pt modelId="{F3587E8C-6B97-47E9-8DEE-5C135B71B320}" type="pres">
      <dgm:prSet presAssocID="{F23E6DFA-4016-4E0D-B7FD-8979C67CE2AE}" presName="hierChild5" presStyleCnt="0"/>
      <dgm:spPr/>
    </dgm:pt>
    <dgm:pt modelId="{5EE33ACC-6E41-499F-AD32-4FFAE13FF10E}" type="pres">
      <dgm:prSet presAssocID="{D5DBC835-45FE-48B6-8A16-3F1545399702}" presName="Name37" presStyleLbl="parChTrans1D4" presStyleIdx="36" presStyleCnt="89"/>
      <dgm:spPr/>
    </dgm:pt>
    <dgm:pt modelId="{51910BC3-F176-44A1-ADE4-0FC1344C7D3E}" type="pres">
      <dgm:prSet presAssocID="{CAE60B2D-A86E-43E4-B7D3-138BD3B20BF5}" presName="hierRoot2" presStyleCnt="0">
        <dgm:presLayoutVars>
          <dgm:hierBranch val="init"/>
        </dgm:presLayoutVars>
      </dgm:prSet>
      <dgm:spPr/>
    </dgm:pt>
    <dgm:pt modelId="{F43D9A53-4457-42D6-B2DE-C075BF696A2E}" type="pres">
      <dgm:prSet presAssocID="{CAE60B2D-A86E-43E4-B7D3-138BD3B20BF5}" presName="rootComposite" presStyleCnt="0"/>
      <dgm:spPr/>
    </dgm:pt>
    <dgm:pt modelId="{96DCD99F-F368-4FCF-A3F2-4934F8001524}" type="pres">
      <dgm:prSet presAssocID="{CAE60B2D-A86E-43E4-B7D3-138BD3B20BF5}" presName="rootText" presStyleLbl="node4" presStyleIdx="36" presStyleCnt="89">
        <dgm:presLayoutVars>
          <dgm:chPref val="3"/>
        </dgm:presLayoutVars>
      </dgm:prSet>
      <dgm:spPr/>
    </dgm:pt>
    <dgm:pt modelId="{C05953B7-A0F3-4D57-82D2-8FF7EF5200C8}" type="pres">
      <dgm:prSet presAssocID="{CAE60B2D-A86E-43E4-B7D3-138BD3B20BF5}" presName="rootConnector" presStyleLbl="node4" presStyleIdx="36" presStyleCnt="89"/>
      <dgm:spPr/>
    </dgm:pt>
    <dgm:pt modelId="{374E018C-80D9-43B6-B895-AEC78895EC04}" type="pres">
      <dgm:prSet presAssocID="{CAE60B2D-A86E-43E4-B7D3-138BD3B20BF5}" presName="hierChild4" presStyleCnt="0"/>
      <dgm:spPr/>
    </dgm:pt>
    <dgm:pt modelId="{C9BE1EC8-E316-444C-AAF1-6737AF7D6669}" type="pres">
      <dgm:prSet presAssocID="{CAE60B2D-A86E-43E4-B7D3-138BD3B20BF5}" presName="hierChild5" presStyleCnt="0"/>
      <dgm:spPr/>
    </dgm:pt>
    <dgm:pt modelId="{61154CBE-D9F5-449F-B264-82DBD965A553}" type="pres">
      <dgm:prSet presAssocID="{73AD66FC-B5ED-4F08-BA2E-FD515B48BF42}" presName="Name37" presStyleLbl="parChTrans1D4" presStyleIdx="37" presStyleCnt="89"/>
      <dgm:spPr/>
    </dgm:pt>
    <dgm:pt modelId="{09888E19-2BE4-4442-8BD7-0E91856131DD}" type="pres">
      <dgm:prSet presAssocID="{7556937B-0F39-4433-97F0-77408B041040}" presName="hierRoot2" presStyleCnt="0">
        <dgm:presLayoutVars>
          <dgm:hierBranch val="init"/>
        </dgm:presLayoutVars>
      </dgm:prSet>
      <dgm:spPr/>
    </dgm:pt>
    <dgm:pt modelId="{B1B82274-7316-477D-A2AC-7E81212E131E}" type="pres">
      <dgm:prSet presAssocID="{7556937B-0F39-4433-97F0-77408B041040}" presName="rootComposite" presStyleCnt="0"/>
      <dgm:spPr/>
    </dgm:pt>
    <dgm:pt modelId="{58B82961-DDB1-419A-94E6-70936AF8393C}" type="pres">
      <dgm:prSet presAssocID="{7556937B-0F39-4433-97F0-77408B041040}" presName="rootText" presStyleLbl="node4" presStyleIdx="37" presStyleCnt="89">
        <dgm:presLayoutVars>
          <dgm:chPref val="3"/>
        </dgm:presLayoutVars>
      </dgm:prSet>
      <dgm:spPr/>
    </dgm:pt>
    <dgm:pt modelId="{E3B658A9-FDBD-428E-840E-DAE2E3482306}" type="pres">
      <dgm:prSet presAssocID="{7556937B-0F39-4433-97F0-77408B041040}" presName="rootConnector" presStyleLbl="node4" presStyleIdx="37" presStyleCnt="89"/>
      <dgm:spPr/>
    </dgm:pt>
    <dgm:pt modelId="{ED9A61DF-79BC-4AEA-AD8C-1EF27BB109E1}" type="pres">
      <dgm:prSet presAssocID="{7556937B-0F39-4433-97F0-77408B041040}" presName="hierChild4" presStyleCnt="0"/>
      <dgm:spPr/>
    </dgm:pt>
    <dgm:pt modelId="{F951E86D-C167-46BE-9853-29361F03A3B6}" type="pres">
      <dgm:prSet presAssocID="{7556937B-0F39-4433-97F0-77408B041040}" presName="hierChild5" presStyleCnt="0"/>
      <dgm:spPr/>
    </dgm:pt>
    <dgm:pt modelId="{471031FF-4A6E-40E1-80E5-D63B6BE6E9CB}" type="pres">
      <dgm:prSet presAssocID="{17C086ED-94F7-4327-8226-FA35FC3D2BFD}" presName="Name37" presStyleLbl="parChTrans1D4" presStyleIdx="38" presStyleCnt="89"/>
      <dgm:spPr/>
    </dgm:pt>
    <dgm:pt modelId="{E50A6BA8-E76F-4995-B82E-C33AA36DA0BE}" type="pres">
      <dgm:prSet presAssocID="{D1F83F3A-090D-47C4-9E78-E206A04AF279}" presName="hierRoot2" presStyleCnt="0">
        <dgm:presLayoutVars>
          <dgm:hierBranch val="init"/>
        </dgm:presLayoutVars>
      </dgm:prSet>
      <dgm:spPr/>
    </dgm:pt>
    <dgm:pt modelId="{79704504-42C7-4E04-A9C2-D8A52FECD46F}" type="pres">
      <dgm:prSet presAssocID="{D1F83F3A-090D-47C4-9E78-E206A04AF279}" presName="rootComposite" presStyleCnt="0"/>
      <dgm:spPr/>
    </dgm:pt>
    <dgm:pt modelId="{6A488623-F601-4856-94CA-1B87F3821D9F}" type="pres">
      <dgm:prSet presAssocID="{D1F83F3A-090D-47C4-9E78-E206A04AF279}" presName="rootText" presStyleLbl="node4" presStyleIdx="38" presStyleCnt="89">
        <dgm:presLayoutVars>
          <dgm:chPref val="3"/>
        </dgm:presLayoutVars>
      </dgm:prSet>
      <dgm:spPr/>
    </dgm:pt>
    <dgm:pt modelId="{652AC7ED-AF89-47A1-8DCA-22EC3B20AC75}" type="pres">
      <dgm:prSet presAssocID="{D1F83F3A-090D-47C4-9E78-E206A04AF279}" presName="rootConnector" presStyleLbl="node4" presStyleIdx="38" presStyleCnt="89"/>
      <dgm:spPr/>
    </dgm:pt>
    <dgm:pt modelId="{0105431B-63C5-424A-A313-6F9DC84466C9}" type="pres">
      <dgm:prSet presAssocID="{D1F83F3A-090D-47C4-9E78-E206A04AF279}" presName="hierChild4" presStyleCnt="0"/>
      <dgm:spPr/>
    </dgm:pt>
    <dgm:pt modelId="{08CC5B72-475C-4EFE-893A-6AC38288E3BC}" type="pres">
      <dgm:prSet presAssocID="{D1F83F3A-090D-47C4-9E78-E206A04AF279}" presName="hierChild5" presStyleCnt="0"/>
      <dgm:spPr/>
    </dgm:pt>
    <dgm:pt modelId="{24EA8E6D-136F-41E6-924D-4964B6B552F7}" type="pres">
      <dgm:prSet presAssocID="{25D6AC00-F91F-45C2-A3CB-05419E3F0BB8}" presName="hierChild5" presStyleCnt="0"/>
      <dgm:spPr/>
    </dgm:pt>
    <dgm:pt modelId="{9467539A-7C7B-4D40-81D9-A96B064543D7}" type="pres">
      <dgm:prSet presAssocID="{396A4128-339B-440A-A1F4-C13C8C3232E6}" presName="hierChild5" presStyleCnt="0"/>
      <dgm:spPr/>
    </dgm:pt>
    <dgm:pt modelId="{2E4CDDA1-A524-48F4-BC9D-9FA38663EC7D}" type="pres">
      <dgm:prSet presAssocID="{6FFEE06F-29A8-4FF5-900F-7DF04C6C1081}" presName="hierChild5" presStyleCnt="0"/>
      <dgm:spPr/>
    </dgm:pt>
    <dgm:pt modelId="{F30759FF-27A8-4C86-8C71-9A10D5A49931}" type="pres">
      <dgm:prSet presAssocID="{8298C688-0F5F-4C00-B429-48B7E428A221}" presName="Name37" presStyleLbl="parChTrans1D3" presStyleIdx="3" presStyleCnt="6"/>
      <dgm:spPr/>
    </dgm:pt>
    <dgm:pt modelId="{451D7093-02DB-4D07-956E-32F65634CF07}" type="pres">
      <dgm:prSet presAssocID="{D4E09AEE-CD99-4CBE-AD34-9574060ADB22}" presName="hierRoot2" presStyleCnt="0">
        <dgm:presLayoutVars>
          <dgm:hierBranch val="init"/>
        </dgm:presLayoutVars>
      </dgm:prSet>
      <dgm:spPr/>
    </dgm:pt>
    <dgm:pt modelId="{74B4B5D6-1DFE-4135-B9C4-9FC7E433D68F}" type="pres">
      <dgm:prSet presAssocID="{D4E09AEE-CD99-4CBE-AD34-9574060ADB22}" presName="rootComposite" presStyleCnt="0"/>
      <dgm:spPr/>
    </dgm:pt>
    <dgm:pt modelId="{8A95057E-C186-4738-B4AF-587EE40B494C}" type="pres">
      <dgm:prSet presAssocID="{D4E09AEE-CD99-4CBE-AD34-9574060ADB22}" presName="rootText" presStyleLbl="node3" presStyleIdx="3" presStyleCnt="6">
        <dgm:presLayoutVars>
          <dgm:chPref val="3"/>
        </dgm:presLayoutVars>
      </dgm:prSet>
      <dgm:spPr/>
    </dgm:pt>
    <dgm:pt modelId="{739E4C43-9013-48B6-9289-F8FD2AB6D18B}" type="pres">
      <dgm:prSet presAssocID="{D4E09AEE-CD99-4CBE-AD34-9574060ADB22}" presName="rootConnector" presStyleLbl="node3" presStyleIdx="3" presStyleCnt="6"/>
      <dgm:spPr/>
    </dgm:pt>
    <dgm:pt modelId="{EBB982FB-6A4A-4AD6-B286-7FA1D9A46850}" type="pres">
      <dgm:prSet presAssocID="{D4E09AEE-CD99-4CBE-AD34-9574060ADB22}" presName="hierChild4" presStyleCnt="0"/>
      <dgm:spPr/>
    </dgm:pt>
    <dgm:pt modelId="{EC78E816-58D9-49FC-95B1-D09362081341}" type="pres">
      <dgm:prSet presAssocID="{B2D0D971-5DC7-4AF7-874B-69B1FCEF40A0}" presName="Name37" presStyleLbl="parChTrans1D4" presStyleIdx="39" presStyleCnt="89"/>
      <dgm:spPr/>
    </dgm:pt>
    <dgm:pt modelId="{DB8ACC09-4D63-4357-A526-EC35B839E641}" type="pres">
      <dgm:prSet presAssocID="{27492BD7-E801-473A-A833-0810DA07D22D}" presName="hierRoot2" presStyleCnt="0">
        <dgm:presLayoutVars>
          <dgm:hierBranch val="init"/>
        </dgm:presLayoutVars>
      </dgm:prSet>
      <dgm:spPr/>
    </dgm:pt>
    <dgm:pt modelId="{F8865FB3-7788-4285-AD19-F8F2FEE724F5}" type="pres">
      <dgm:prSet presAssocID="{27492BD7-E801-473A-A833-0810DA07D22D}" presName="rootComposite" presStyleCnt="0"/>
      <dgm:spPr/>
    </dgm:pt>
    <dgm:pt modelId="{71EDAB4B-FC2F-4136-8875-DCBA728851DB}" type="pres">
      <dgm:prSet presAssocID="{27492BD7-E801-473A-A833-0810DA07D22D}" presName="rootText" presStyleLbl="node4" presStyleIdx="39" presStyleCnt="89">
        <dgm:presLayoutVars>
          <dgm:chPref val="3"/>
        </dgm:presLayoutVars>
      </dgm:prSet>
      <dgm:spPr/>
    </dgm:pt>
    <dgm:pt modelId="{DFB3366D-27BA-42F4-9367-71A3585026E1}" type="pres">
      <dgm:prSet presAssocID="{27492BD7-E801-473A-A833-0810DA07D22D}" presName="rootConnector" presStyleLbl="node4" presStyleIdx="39" presStyleCnt="89"/>
      <dgm:spPr/>
    </dgm:pt>
    <dgm:pt modelId="{5E05D421-2DEC-491A-88E4-89206CC2E603}" type="pres">
      <dgm:prSet presAssocID="{27492BD7-E801-473A-A833-0810DA07D22D}" presName="hierChild4" presStyleCnt="0"/>
      <dgm:spPr/>
    </dgm:pt>
    <dgm:pt modelId="{9E6C45AD-BCF6-46F0-9316-0DE856F18C8D}" type="pres">
      <dgm:prSet presAssocID="{EB89BA4D-2A26-481F-85B7-80E6DDEE2972}" presName="Name37" presStyleLbl="parChTrans1D4" presStyleIdx="40" presStyleCnt="89"/>
      <dgm:spPr/>
    </dgm:pt>
    <dgm:pt modelId="{70BC32E4-B42F-4450-97F2-AD45F859E27A}" type="pres">
      <dgm:prSet presAssocID="{65950AB1-AAC8-4202-BC46-585650EA0B13}" presName="hierRoot2" presStyleCnt="0">
        <dgm:presLayoutVars>
          <dgm:hierBranch val="init"/>
        </dgm:presLayoutVars>
      </dgm:prSet>
      <dgm:spPr/>
    </dgm:pt>
    <dgm:pt modelId="{684FBADA-C758-44C9-BBBB-D0B8154C1EB8}" type="pres">
      <dgm:prSet presAssocID="{65950AB1-AAC8-4202-BC46-585650EA0B13}" presName="rootComposite" presStyleCnt="0"/>
      <dgm:spPr/>
    </dgm:pt>
    <dgm:pt modelId="{E30B02A3-E1C2-441B-B3D9-9BE40D7EF294}" type="pres">
      <dgm:prSet presAssocID="{65950AB1-AAC8-4202-BC46-585650EA0B13}" presName="rootText" presStyleLbl="node4" presStyleIdx="40" presStyleCnt="89">
        <dgm:presLayoutVars>
          <dgm:chPref val="3"/>
        </dgm:presLayoutVars>
      </dgm:prSet>
      <dgm:spPr/>
    </dgm:pt>
    <dgm:pt modelId="{D20CD67F-C503-4A50-BA62-9C6CA6544431}" type="pres">
      <dgm:prSet presAssocID="{65950AB1-AAC8-4202-BC46-585650EA0B13}" presName="rootConnector" presStyleLbl="node4" presStyleIdx="40" presStyleCnt="89"/>
      <dgm:spPr/>
    </dgm:pt>
    <dgm:pt modelId="{8EE99F8E-9FB7-4475-889A-F6F025B6FFD3}" type="pres">
      <dgm:prSet presAssocID="{65950AB1-AAC8-4202-BC46-585650EA0B13}" presName="hierChild4" presStyleCnt="0"/>
      <dgm:spPr/>
    </dgm:pt>
    <dgm:pt modelId="{F053E2DA-5268-455C-8609-6FDA4B032910}" type="pres">
      <dgm:prSet presAssocID="{0FB0C7CF-A61A-4C78-A2A9-55B42376DCA1}" presName="Name37" presStyleLbl="parChTrans1D4" presStyleIdx="41" presStyleCnt="89"/>
      <dgm:spPr/>
    </dgm:pt>
    <dgm:pt modelId="{DA57A74A-49EB-4F78-9855-669F6F4E48A3}" type="pres">
      <dgm:prSet presAssocID="{E0958971-3EB9-4A32-BC7E-4B1D0B086D9A}" presName="hierRoot2" presStyleCnt="0">
        <dgm:presLayoutVars>
          <dgm:hierBranch val="init"/>
        </dgm:presLayoutVars>
      </dgm:prSet>
      <dgm:spPr/>
    </dgm:pt>
    <dgm:pt modelId="{4F3B6D21-7128-4488-90B3-9C02AA7E6B0C}" type="pres">
      <dgm:prSet presAssocID="{E0958971-3EB9-4A32-BC7E-4B1D0B086D9A}" presName="rootComposite" presStyleCnt="0"/>
      <dgm:spPr/>
    </dgm:pt>
    <dgm:pt modelId="{ED1AD0D5-B66D-4AD9-B8A1-0CFA909FAB3A}" type="pres">
      <dgm:prSet presAssocID="{E0958971-3EB9-4A32-BC7E-4B1D0B086D9A}" presName="rootText" presStyleLbl="node4" presStyleIdx="41" presStyleCnt="89">
        <dgm:presLayoutVars>
          <dgm:chPref val="3"/>
        </dgm:presLayoutVars>
      </dgm:prSet>
      <dgm:spPr/>
    </dgm:pt>
    <dgm:pt modelId="{6AE001C3-696C-4819-AEE2-8BDB38704031}" type="pres">
      <dgm:prSet presAssocID="{E0958971-3EB9-4A32-BC7E-4B1D0B086D9A}" presName="rootConnector" presStyleLbl="node4" presStyleIdx="41" presStyleCnt="89"/>
      <dgm:spPr/>
    </dgm:pt>
    <dgm:pt modelId="{B68633E6-41BE-4475-840A-BF49D78D9387}" type="pres">
      <dgm:prSet presAssocID="{E0958971-3EB9-4A32-BC7E-4B1D0B086D9A}" presName="hierChild4" presStyleCnt="0"/>
      <dgm:spPr/>
    </dgm:pt>
    <dgm:pt modelId="{9C4E5A1D-F8BD-4DDD-B94F-A86AC08D74AE}" type="pres">
      <dgm:prSet presAssocID="{E0958971-3EB9-4A32-BC7E-4B1D0B086D9A}" presName="hierChild5" presStyleCnt="0"/>
      <dgm:spPr/>
    </dgm:pt>
    <dgm:pt modelId="{CF28D5E7-F3CB-427C-BAEA-43DC9CD830C9}" type="pres">
      <dgm:prSet presAssocID="{DC9E47CB-DD6A-4493-8C5C-8A95127A85A6}" presName="Name37" presStyleLbl="parChTrans1D4" presStyleIdx="42" presStyleCnt="89"/>
      <dgm:spPr/>
    </dgm:pt>
    <dgm:pt modelId="{CFE08A16-DD06-4DEB-8456-F872B3905BDC}" type="pres">
      <dgm:prSet presAssocID="{BE5F8FD2-8581-4A06-BC9E-F1B93806CCCE}" presName="hierRoot2" presStyleCnt="0">
        <dgm:presLayoutVars>
          <dgm:hierBranch val="init"/>
        </dgm:presLayoutVars>
      </dgm:prSet>
      <dgm:spPr/>
    </dgm:pt>
    <dgm:pt modelId="{58853C6B-8CAA-4237-8728-43CFD8318C23}" type="pres">
      <dgm:prSet presAssocID="{BE5F8FD2-8581-4A06-BC9E-F1B93806CCCE}" presName="rootComposite" presStyleCnt="0"/>
      <dgm:spPr/>
    </dgm:pt>
    <dgm:pt modelId="{8367A7F7-AEBE-4580-9CAC-A63EC0C2889C}" type="pres">
      <dgm:prSet presAssocID="{BE5F8FD2-8581-4A06-BC9E-F1B93806CCCE}" presName="rootText" presStyleLbl="node4" presStyleIdx="42" presStyleCnt="89">
        <dgm:presLayoutVars>
          <dgm:chPref val="3"/>
        </dgm:presLayoutVars>
      </dgm:prSet>
      <dgm:spPr/>
    </dgm:pt>
    <dgm:pt modelId="{BB2ACE2A-BF5A-4C4B-BFD0-67D2E376227E}" type="pres">
      <dgm:prSet presAssocID="{BE5F8FD2-8581-4A06-BC9E-F1B93806CCCE}" presName="rootConnector" presStyleLbl="node4" presStyleIdx="42" presStyleCnt="89"/>
      <dgm:spPr/>
    </dgm:pt>
    <dgm:pt modelId="{6F66624F-0FC8-4053-AEA9-875116A7A966}" type="pres">
      <dgm:prSet presAssocID="{BE5F8FD2-8581-4A06-BC9E-F1B93806CCCE}" presName="hierChild4" presStyleCnt="0"/>
      <dgm:spPr/>
    </dgm:pt>
    <dgm:pt modelId="{1DDFFC21-32CE-4D1F-B05C-00CC23392331}" type="pres">
      <dgm:prSet presAssocID="{BE5F8FD2-8581-4A06-BC9E-F1B93806CCCE}" presName="hierChild5" presStyleCnt="0"/>
      <dgm:spPr/>
    </dgm:pt>
    <dgm:pt modelId="{01C297BB-6ACA-43AB-9FB7-C66D784FDF16}" type="pres">
      <dgm:prSet presAssocID="{612DF54C-7505-4231-9E7B-2576F48463AB}" presName="Name37" presStyleLbl="parChTrans1D4" presStyleIdx="43" presStyleCnt="89"/>
      <dgm:spPr/>
    </dgm:pt>
    <dgm:pt modelId="{237D8A72-CA14-49BC-B3C3-0D9BC17631A5}" type="pres">
      <dgm:prSet presAssocID="{B96FFB7A-773A-48AC-AEE4-A70EDDC10766}" presName="hierRoot2" presStyleCnt="0">
        <dgm:presLayoutVars>
          <dgm:hierBranch val="init"/>
        </dgm:presLayoutVars>
      </dgm:prSet>
      <dgm:spPr/>
    </dgm:pt>
    <dgm:pt modelId="{2DB31D6A-359C-4240-A4FC-9283C0966406}" type="pres">
      <dgm:prSet presAssocID="{B96FFB7A-773A-48AC-AEE4-A70EDDC10766}" presName="rootComposite" presStyleCnt="0"/>
      <dgm:spPr/>
    </dgm:pt>
    <dgm:pt modelId="{EF836C9A-6D23-41AC-8ED8-5F491A735A0D}" type="pres">
      <dgm:prSet presAssocID="{B96FFB7A-773A-48AC-AEE4-A70EDDC10766}" presName="rootText" presStyleLbl="node4" presStyleIdx="43" presStyleCnt="89">
        <dgm:presLayoutVars>
          <dgm:chPref val="3"/>
        </dgm:presLayoutVars>
      </dgm:prSet>
      <dgm:spPr/>
    </dgm:pt>
    <dgm:pt modelId="{2B9ADA4C-A534-4C39-9868-13F06CE3EA5A}" type="pres">
      <dgm:prSet presAssocID="{B96FFB7A-773A-48AC-AEE4-A70EDDC10766}" presName="rootConnector" presStyleLbl="node4" presStyleIdx="43" presStyleCnt="89"/>
      <dgm:spPr/>
    </dgm:pt>
    <dgm:pt modelId="{06119F3D-EE4A-4315-876F-9823461D7A15}" type="pres">
      <dgm:prSet presAssocID="{B96FFB7A-773A-48AC-AEE4-A70EDDC10766}" presName="hierChild4" presStyleCnt="0"/>
      <dgm:spPr/>
    </dgm:pt>
    <dgm:pt modelId="{B117643C-A853-486E-84D5-B5C8905FF9D5}" type="pres">
      <dgm:prSet presAssocID="{B96FFB7A-773A-48AC-AEE4-A70EDDC10766}" presName="hierChild5" presStyleCnt="0"/>
      <dgm:spPr/>
    </dgm:pt>
    <dgm:pt modelId="{94A56454-3E22-4B79-91EF-D879CDC038B8}" type="pres">
      <dgm:prSet presAssocID="{65950AB1-AAC8-4202-BC46-585650EA0B13}" presName="hierChild5" presStyleCnt="0"/>
      <dgm:spPr/>
    </dgm:pt>
    <dgm:pt modelId="{640DCD39-DADC-45D7-9A25-1342A50AFE0D}" type="pres">
      <dgm:prSet presAssocID="{F8B31731-7B5A-4124-9D3B-035A86DF14C4}" presName="Name37" presStyleLbl="parChTrans1D4" presStyleIdx="44" presStyleCnt="89"/>
      <dgm:spPr/>
    </dgm:pt>
    <dgm:pt modelId="{1B00CB62-E2B4-4143-ACCD-7DF27A4ABE53}" type="pres">
      <dgm:prSet presAssocID="{182C3305-F528-4E3E-9A6B-B8EB741EF881}" presName="hierRoot2" presStyleCnt="0">
        <dgm:presLayoutVars>
          <dgm:hierBranch val="init"/>
        </dgm:presLayoutVars>
      </dgm:prSet>
      <dgm:spPr/>
    </dgm:pt>
    <dgm:pt modelId="{5042982B-E039-408B-A26D-F7636D475B32}" type="pres">
      <dgm:prSet presAssocID="{182C3305-F528-4E3E-9A6B-B8EB741EF881}" presName="rootComposite" presStyleCnt="0"/>
      <dgm:spPr/>
    </dgm:pt>
    <dgm:pt modelId="{3704A1DF-13C5-4C48-A940-EF6E28861C47}" type="pres">
      <dgm:prSet presAssocID="{182C3305-F528-4E3E-9A6B-B8EB741EF881}" presName="rootText" presStyleLbl="node4" presStyleIdx="44" presStyleCnt="89">
        <dgm:presLayoutVars>
          <dgm:chPref val="3"/>
        </dgm:presLayoutVars>
      </dgm:prSet>
      <dgm:spPr/>
    </dgm:pt>
    <dgm:pt modelId="{7FA6981C-1089-4762-A789-55EC61C81789}" type="pres">
      <dgm:prSet presAssocID="{182C3305-F528-4E3E-9A6B-B8EB741EF881}" presName="rootConnector" presStyleLbl="node4" presStyleIdx="44" presStyleCnt="89"/>
      <dgm:spPr/>
    </dgm:pt>
    <dgm:pt modelId="{D43A35FE-B1CC-4CA3-8AC5-5EC9723F1798}" type="pres">
      <dgm:prSet presAssocID="{182C3305-F528-4E3E-9A6B-B8EB741EF881}" presName="hierChild4" presStyleCnt="0"/>
      <dgm:spPr/>
    </dgm:pt>
    <dgm:pt modelId="{CEC2C1EE-363C-40E3-A031-0652DA663B4C}" type="pres">
      <dgm:prSet presAssocID="{B68CBE00-6986-4C06-96ED-43786C738A78}" presName="Name37" presStyleLbl="parChTrans1D4" presStyleIdx="45" presStyleCnt="89"/>
      <dgm:spPr/>
    </dgm:pt>
    <dgm:pt modelId="{BF8EF066-25A5-4669-99A6-98B8398D2857}" type="pres">
      <dgm:prSet presAssocID="{C3E6E5CA-7727-488F-BB39-9300D5B52875}" presName="hierRoot2" presStyleCnt="0">
        <dgm:presLayoutVars>
          <dgm:hierBranch val="init"/>
        </dgm:presLayoutVars>
      </dgm:prSet>
      <dgm:spPr/>
    </dgm:pt>
    <dgm:pt modelId="{D2DD25C2-8338-4080-8EEC-5D2C3D855347}" type="pres">
      <dgm:prSet presAssocID="{C3E6E5CA-7727-488F-BB39-9300D5B52875}" presName="rootComposite" presStyleCnt="0"/>
      <dgm:spPr/>
    </dgm:pt>
    <dgm:pt modelId="{B7F8F5EB-FB60-4DBA-AE29-3AC065500AAF}" type="pres">
      <dgm:prSet presAssocID="{C3E6E5CA-7727-488F-BB39-9300D5B52875}" presName="rootText" presStyleLbl="node4" presStyleIdx="45" presStyleCnt="89">
        <dgm:presLayoutVars>
          <dgm:chPref val="3"/>
        </dgm:presLayoutVars>
      </dgm:prSet>
      <dgm:spPr/>
    </dgm:pt>
    <dgm:pt modelId="{B900F082-DE2E-4909-9AE2-2A8B5F461B22}" type="pres">
      <dgm:prSet presAssocID="{C3E6E5CA-7727-488F-BB39-9300D5B52875}" presName="rootConnector" presStyleLbl="node4" presStyleIdx="45" presStyleCnt="89"/>
      <dgm:spPr/>
    </dgm:pt>
    <dgm:pt modelId="{5452B391-AAFC-4962-87FA-D5EB0C97DF50}" type="pres">
      <dgm:prSet presAssocID="{C3E6E5CA-7727-488F-BB39-9300D5B52875}" presName="hierChild4" presStyleCnt="0"/>
      <dgm:spPr/>
    </dgm:pt>
    <dgm:pt modelId="{BA0BCC96-8B22-427E-929C-C5A17600EDEF}" type="pres">
      <dgm:prSet presAssocID="{C3E6E5CA-7727-488F-BB39-9300D5B52875}" presName="hierChild5" presStyleCnt="0"/>
      <dgm:spPr/>
    </dgm:pt>
    <dgm:pt modelId="{74CAC81B-DB2E-493C-99CC-06C584A0A5E0}" type="pres">
      <dgm:prSet presAssocID="{182C3305-F528-4E3E-9A6B-B8EB741EF881}" presName="hierChild5" presStyleCnt="0"/>
      <dgm:spPr/>
    </dgm:pt>
    <dgm:pt modelId="{E9B3A915-2EDD-41A8-82F2-C787002452FE}" type="pres">
      <dgm:prSet presAssocID="{7AA56FE0-212B-4B5C-BEB4-3068021FED1E}" presName="Name37" presStyleLbl="parChTrans1D4" presStyleIdx="46" presStyleCnt="89"/>
      <dgm:spPr/>
    </dgm:pt>
    <dgm:pt modelId="{B0C64DD6-25F2-4D59-9942-562A9AC0FC72}" type="pres">
      <dgm:prSet presAssocID="{94663FA1-E477-4606-AACF-1490258A2803}" presName="hierRoot2" presStyleCnt="0">
        <dgm:presLayoutVars>
          <dgm:hierBranch val="init"/>
        </dgm:presLayoutVars>
      </dgm:prSet>
      <dgm:spPr/>
    </dgm:pt>
    <dgm:pt modelId="{7468EC81-C869-454E-90CB-00771336BEAC}" type="pres">
      <dgm:prSet presAssocID="{94663FA1-E477-4606-AACF-1490258A2803}" presName="rootComposite" presStyleCnt="0"/>
      <dgm:spPr/>
    </dgm:pt>
    <dgm:pt modelId="{045DC82F-A271-4A12-A38E-58BB0A19A3B2}" type="pres">
      <dgm:prSet presAssocID="{94663FA1-E477-4606-AACF-1490258A2803}" presName="rootText" presStyleLbl="node4" presStyleIdx="46" presStyleCnt="89">
        <dgm:presLayoutVars>
          <dgm:chPref val="3"/>
        </dgm:presLayoutVars>
      </dgm:prSet>
      <dgm:spPr/>
    </dgm:pt>
    <dgm:pt modelId="{D3BCCEC0-A8DD-4FFC-869F-276840A9083D}" type="pres">
      <dgm:prSet presAssocID="{94663FA1-E477-4606-AACF-1490258A2803}" presName="rootConnector" presStyleLbl="node4" presStyleIdx="46" presStyleCnt="89"/>
      <dgm:spPr/>
    </dgm:pt>
    <dgm:pt modelId="{F8A047FF-D48C-4DB5-B308-7F04E0AC9FD9}" type="pres">
      <dgm:prSet presAssocID="{94663FA1-E477-4606-AACF-1490258A2803}" presName="hierChild4" presStyleCnt="0"/>
      <dgm:spPr/>
    </dgm:pt>
    <dgm:pt modelId="{275BC317-D4A8-4704-A58B-A7D316613DD1}" type="pres">
      <dgm:prSet presAssocID="{3686A44B-CD68-4BA9-987C-3E9F5E4A96D2}" presName="Name37" presStyleLbl="parChTrans1D4" presStyleIdx="47" presStyleCnt="89"/>
      <dgm:spPr/>
    </dgm:pt>
    <dgm:pt modelId="{7350C13C-C4CC-44A7-918D-8AC8D91C7858}" type="pres">
      <dgm:prSet presAssocID="{DCF5F486-1C79-44D1-B91A-718D87DE772C}" presName="hierRoot2" presStyleCnt="0">
        <dgm:presLayoutVars>
          <dgm:hierBranch val="init"/>
        </dgm:presLayoutVars>
      </dgm:prSet>
      <dgm:spPr/>
    </dgm:pt>
    <dgm:pt modelId="{E6990AF3-BADA-44A3-ABFA-4E9DBA68EFF8}" type="pres">
      <dgm:prSet presAssocID="{DCF5F486-1C79-44D1-B91A-718D87DE772C}" presName="rootComposite" presStyleCnt="0"/>
      <dgm:spPr/>
    </dgm:pt>
    <dgm:pt modelId="{4D8D8389-C116-47B2-89C5-9A0F83B94317}" type="pres">
      <dgm:prSet presAssocID="{DCF5F486-1C79-44D1-B91A-718D87DE772C}" presName="rootText" presStyleLbl="node4" presStyleIdx="47" presStyleCnt="89">
        <dgm:presLayoutVars>
          <dgm:chPref val="3"/>
        </dgm:presLayoutVars>
      </dgm:prSet>
      <dgm:spPr/>
    </dgm:pt>
    <dgm:pt modelId="{A0AFCA69-B2DA-4936-98F7-934CB26BB9E5}" type="pres">
      <dgm:prSet presAssocID="{DCF5F486-1C79-44D1-B91A-718D87DE772C}" presName="rootConnector" presStyleLbl="node4" presStyleIdx="47" presStyleCnt="89"/>
      <dgm:spPr/>
    </dgm:pt>
    <dgm:pt modelId="{9C97E8BA-C834-4240-A725-B3F2C4638B41}" type="pres">
      <dgm:prSet presAssocID="{DCF5F486-1C79-44D1-B91A-718D87DE772C}" presName="hierChild4" presStyleCnt="0"/>
      <dgm:spPr/>
    </dgm:pt>
    <dgm:pt modelId="{7E1DE3FD-C0B6-4AB1-8F49-EFAA65F2472C}" type="pres">
      <dgm:prSet presAssocID="{DCF5F486-1C79-44D1-B91A-718D87DE772C}" presName="hierChild5" presStyleCnt="0"/>
      <dgm:spPr/>
    </dgm:pt>
    <dgm:pt modelId="{86B96C1F-DFD9-41C4-8C48-4F10AA96B005}" type="pres">
      <dgm:prSet presAssocID="{CB0CF8BE-A707-4B46-A9D6-C0BFF30B5C78}" presName="Name37" presStyleLbl="parChTrans1D4" presStyleIdx="48" presStyleCnt="89"/>
      <dgm:spPr/>
    </dgm:pt>
    <dgm:pt modelId="{74064A0C-3451-4017-97A7-E076DF2230D5}" type="pres">
      <dgm:prSet presAssocID="{0B60860D-CE93-4C61-AE12-3F337CDBB5F0}" presName="hierRoot2" presStyleCnt="0">
        <dgm:presLayoutVars>
          <dgm:hierBranch val="init"/>
        </dgm:presLayoutVars>
      </dgm:prSet>
      <dgm:spPr/>
    </dgm:pt>
    <dgm:pt modelId="{7948EF0B-A9DE-4ADF-8E92-66DC61D432E1}" type="pres">
      <dgm:prSet presAssocID="{0B60860D-CE93-4C61-AE12-3F337CDBB5F0}" presName="rootComposite" presStyleCnt="0"/>
      <dgm:spPr/>
    </dgm:pt>
    <dgm:pt modelId="{819867FA-488A-427D-8AA2-D1B84DEB0A2D}" type="pres">
      <dgm:prSet presAssocID="{0B60860D-CE93-4C61-AE12-3F337CDBB5F0}" presName="rootText" presStyleLbl="node4" presStyleIdx="48" presStyleCnt="89">
        <dgm:presLayoutVars>
          <dgm:chPref val="3"/>
        </dgm:presLayoutVars>
      </dgm:prSet>
      <dgm:spPr/>
    </dgm:pt>
    <dgm:pt modelId="{4084B98C-91E0-4E03-8641-A97E068E4B74}" type="pres">
      <dgm:prSet presAssocID="{0B60860D-CE93-4C61-AE12-3F337CDBB5F0}" presName="rootConnector" presStyleLbl="node4" presStyleIdx="48" presStyleCnt="89"/>
      <dgm:spPr/>
    </dgm:pt>
    <dgm:pt modelId="{CDB70314-E9D2-413A-8383-9EBF8E7B815D}" type="pres">
      <dgm:prSet presAssocID="{0B60860D-CE93-4C61-AE12-3F337CDBB5F0}" presName="hierChild4" presStyleCnt="0"/>
      <dgm:spPr/>
    </dgm:pt>
    <dgm:pt modelId="{2D1E185A-98DE-4D49-9BAB-3637C207BCB6}" type="pres">
      <dgm:prSet presAssocID="{0B60860D-CE93-4C61-AE12-3F337CDBB5F0}" presName="hierChild5" presStyleCnt="0"/>
      <dgm:spPr/>
    </dgm:pt>
    <dgm:pt modelId="{CC156337-2504-4736-8D97-DC1C3F99020E}" type="pres">
      <dgm:prSet presAssocID="{94663FA1-E477-4606-AACF-1490258A2803}" presName="hierChild5" presStyleCnt="0"/>
      <dgm:spPr/>
    </dgm:pt>
    <dgm:pt modelId="{C271EE1A-3825-4CFA-8590-1FE3FAD5ED36}" type="pres">
      <dgm:prSet presAssocID="{2EB95CF7-9741-4EE8-BDC8-5BB6320072E9}" presName="Name37" presStyleLbl="parChTrans1D4" presStyleIdx="49" presStyleCnt="89"/>
      <dgm:spPr/>
    </dgm:pt>
    <dgm:pt modelId="{570CE713-9841-4536-9E99-121401987B9A}" type="pres">
      <dgm:prSet presAssocID="{AC718EDB-4373-4A09-8C2F-26832D971B0D}" presName="hierRoot2" presStyleCnt="0">
        <dgm:presLayoutVars>
          <dgm:hierBranch val="init"/>
        </dgm:presLayoutVars>
      </dgm:prSet>
      <dgm:spPr/>
    </dgm:pt>
    <dgm:pt modelId="{C96F561A-8C56-4859-874A-73AE8BF3F8B4}" type="pres">
      <dgm:prSet presAssocID="{AC718EDB-4373-4A09-8C2F-26832D971B0D}" presName="rootComposite" presStyleCnt="0"/>
      <dgm:spPr/>
    </dgm:pt>
    <dgm:pt modelId="{1D2B4B93-F3D9-493F-9A6A-6940A404DCF3}" type="pres">
      <dgm:prSet presAssocID="{AC718EDB-4373-4A09-8C2F-26832D971B0D}" presName="rootText" presStyleLbl="node4" presStyleIdx="49" presStyleCnt="89">
        <dgm:presLayoutVars>
          <dgm:chPref val="3"/>
        </dgm:presLayoutVars>
      </dgm:prSet>
      <dgm:spPr/>
    </dgm:pt>
    <dgm:pt modelId="{A8DBD2F6-FABF-4467-A12F-728085BDC31A}" type="pres">
      <dgm:prSet presAssocID="{AC718EDB-4373-4A09-8C2F-26832D971B0D}" presName="rootConnector" presStyleLbl="node4" presStyleIdx="49" presStyleCnt="89"/>
      <dgm:spPr/>
    </dgm:pt>
    <dgm:pt modelId="{C6A4A7E7-99D2-4218-9BD3-B709D1F839EE}" type="pres">
      <dgm:prSet presAssocID="{AC718EDB-4373-4A09-8C2F-26832D971B0D}" presName="hierChild4" presStyleCnt="0"/>
      <dgm:spPr/>
    </dgm:pt>
    <dgm:pt modelId="{83BD20D5-683E-4CCE-B1BC-F7E02E0C37A2}" type="pres">
      <dgm:prSet presAssocID="{8D5769F6-78FA-47E0-9249-DC70C5C23A99}" presName="Name37" presStyleLbl="parChTrans1D4" presStyleIdx="50" presStyleCnt="89"/>
      <dgm:spPr/>
    </dgm:pt>
    <dgm:pt modelId="{42FCCBED-7D07-4F78-862E-A2DA15A80FEB}" type="pres">
      <dgm:prSet presAssocID="{8F3237C6-D04A-41BA-B420-8DED7436DEA8}" presName="hierRoot2" presStyleCnt="0">
        <dgm:presLayoutVars>
          <dgm:hierBranch val="init"/>
        </dgm:presLayoutVars>
      </dgm:prSet>
      <dgm:spPr/>
    </dgm:pt>
    <dgm:pt modelId="{DC2AFDEB-B9A4-4730-B8E4-FADA2082C12E}" type="pres">
      <dgm:prSet presAssocID="{8F3237C6-D04A-41BA-B420-8DED7436DEA8}" presName="rootComposite" presStyleCnt="0"/>
      <dgm:spPr/>
    </dgm:pt>
    <dgm:pt modelId="{B9097992-0071-4524-B809-1465764D4706}" type="pres">
      <dgm:prSet presAssocID="{8F3237C6-D04A-41BA-B420-8DED7436DEA8}" presName="rootText" presStyleLbl="node4" presStyleIdx="50" presStyleCnt="89">
        <dgm:presLayoutVars>
          <dgm:chPref val="3"/>
        </dgm:presLayoutVars>
      </dgm:prSet>
      <dgm:spPr/>
    </dgm:pt>
    <dgm:pt modelId="{FEB7E243-25DD-4DA1-AB73-425B2ED42661}" type="pres">
      <dgm:prSet presAssocID="{8F3237C6-D04A-41BA-B420-8DED7436DEA8}" presName="rootConnector" presStyleLbl="node4" presStyleIdx="50" presStyleCnt="89"/>
      <dgm:spPr/>
    </dgm:pt>
    <dgm:pt modelId="{7860005C-B390-4676-914E-85D7FE766D09}" type="pres">
      <dgm:prSet presAssocID="{8F3237C6-D04A-41BA-B420-8DED7436DEA8}" presName="hierChild4" presStyleCnt="0"/>
      <dgm:spPr/>
    </dgm:pt>
    <dgm:pt modelId="{BBE423E2-DE36-4FD4-82D8-13785C555E3B}" type="pres">
      <dgm:prSet presAssocID="{8F3237C6-D04A-41BA-B420-8DED7436DEA8}" presName="hierChild5" presStyleCnt="0"/>
      <dgm:spPr/>
    </dgm:pt>
    <dgm:pt modelId="{5EF7521F-5B6A-473E-9EF1-77E892422305}" type="pres">
      <dgm:prSet presAssocID="{22A9382A-CE2D-45EF-A7B4-A2DACF895067}" presName="Name37" presStyleLbl="parChTrans1D4" presStyleIdx="51" presStyleCnt="89"/>
      <dgm:spPr/>
    </dgm:pt>
    <dgm:pt modelId="{D38960CC-8242-4C5D-BFA4-31B205613368}" type="pres">
      <dgm:prSet presAssocID="{AC60E8D0-285B-4F4D-B93E-1DA16F93A400}" presName="hierRoot2" presStyleCnt="0">
        <dgm:presLayoutVars>
          <dgm:hierBranch val="init"/>
        </dgm:presLayoutVars>
      </dgm:prSet>
      <dgm:spPr/>
    </dgm:pt>
    <dgm:pt modelId="{E60957B9-2758-4384-9907-A0E85C072561}" type="pres">
      <dgm:prSet presAssocID="{AC60E8D0-285B-4F4D-B93E-1DA16F93A400}" presName="rootComposite" presStyleCnt="0"/>
      <dgm:spPr/>
    </dgm:pt>
    <dgm:pt modelId="{BD53F87B-D6BB-41C5-8899-E270FBAA47FC}" type="pres">
      <dgm:prSet presAssocID="{AC60E8D0-285B-4F4D-B93E-1DA16F93A400}" presName="rootText" presStyleLbl="node4" presStyleIdx="51" presStyleCnt="89">
        <dgm:presLayoutVars>
          <dgm:chPref val="3"/>
        </dgm:presLayoutVars>
      </dgm:prSet>
      <dgm:spPr/>
    </dgm:pt>
    <dgm:pt modelId="{E2E50A0B-E860-43D6-B065-3C8C6A201780}" type="pres">
      <dgm:prSet presAssocID="{AC60E8D0-285B-4F4D-B93E-1DA16F93A400}" presName="rootConnector" presStyleLbl="node4" presStyleIdx="51" presStyleCnt="89"/>
      <dgm:spPr/>
    </dgm:pt>
    <dgm:pt modelId="{CE80F02B-5A2D-4628-8886-9D630C6A96F8}" type="pres">
      <dgm:prSet presAssocID="{AC60E8D0-285B-4F4D-B93E-1DA16F93A400}" presName="hierChild4" presStyleCnt="0"/>
      <dgm:spPr/>
    </dgm:pt>
    <dgm:pt modelId="{A26431DD-6F1D-4204-AA71-91194A272B11}" type="pres">
      <dgm:prSet presAssocID="{AC60E8D0-285B-4F4D-B93E-1DA16F93A400}" presName="hierChild5" presStyleCnt="0"/>
      <dgm:spPr/>
    </dgm:pt>
    <dgm:pt modelId="{A69B6DD0-FA26-4EDC-A7E6-2A6CF3AAB4D8}" type="pres">
      <dgm:prSet presAssocID="{AC718EDB-4373-4A09-8C2F-26832D971B0D}" presName="hierChild5" presStyleCnt="0"/>
      <dgm:spPr/>
    </dgm:pt>
    <dgm:pt modelId="{6DD97B6D-10B8-4BE9-880B-614CC152ACE9}" type="pres">
      <dgm:prSet presAssocID="{2453A227-308E-471D-B93D-AD12F7C7CB00}" presName="Name37" presStyleLbl="parChTrans1D4" presStyleIdx="52" presStyleCnt="89"/>
      <dgm:spPr/>
    </dgm:pt>
    <dgm:pt modelId="{A25649F3-453F-4141-A545-64A7D71C110C}" type="pres">
      <dgm:prSet presAssocID="{B728EB34-D2C7-4E95-87C1-FFDD40B8C530}" presName="hierRoot2" presStyleCnt="0">
        <dgm:presLayoutVars>
          <dgm:hierBranch val="init"/>
        </dgm:presLayoutVars>
      </dgm:prSet>
      <dgm:spPr/>
    </dgm:pt>
    <dgm:pt modelId="{D102C83C-9373-40C2-A2A5-7C2E56505C19}" type="pres">
      <dgm:prSet presAssocID="{B728EB34-D2C7-4E95-87C1-FFDD40B8C530}" presName="rootComposite" presStyleCnt="0"/>
      <dgm:spPr/>
    </dgm:pt>
    <dgm:pt modelId="{53E5395D-2859-4E43-9981-4382FBE862BF}" type="pres">
      <dgm:prSet presAssocID="{B728EB34-D2C7-4E95-87C1-FFDD40B8C530}" presName="rootText" presStyleLbl="node4" presStyleIdx="52" presStyleCnt="89">
        <dgm:presLayoutVars>
          <dgm:chPref val="3"/>
        </dgm:presLayoutVars>
      </dgm:prSet>
      <dgm:spPr/>
    </dgm:pt>
    <dgm:pt modelId="{F216EC6A-01C1-4864-B52C-C503B69E1EC6}" type="pres">
      <dgm:prSet presAssocID="{B728EB34-D2C7-4E95-87C1-FFDD40B8C530}" presName="rootConnector" presStyleLbl="node4" presStyleIdx="52" presStyleCnt="89"/>
      <dgm:spPr/>
    </dgm:pt>
    <dgm:pt modelId="{EE3971E9-4655-44CB-8277-DCC1ADDEBF9B}" type="pres">
      <dgm:prSet presAssocID="{B728EB34-D2C7-4E95-87C1-FFDD40B8C530}" presName="hierChild4" presStyleCnt="0"/>
      <dgm:spPr/>
    </dgm:pt>
    <dgm:pt modelId="{961728DB-FEEE-4CCA-B053-2742170C8EE8}" type="pres">
      <dgm:prSet presAssocID="{B84ABF5C-32F8-4310-936F-9AB20FA80641}" presName="Name37" presStyleLbl="parChTrans1D4" presStyleIdx="53" presStyleCnt="89"/>
      <dgm:spPr/>
    </dgm:pt>
    <dgm:pt modelId="{B3778805-6A5D-40F5-9737-6839EE2905E3}" type="pres">
      <dgm:prSet presAssocID="{0EC459D5-A401-47B8-A0B6-DF24459B1C0F}" presName="hierRoot2" presStyleCnt="0">
        <dgm:presLayoutVars>
          <dgm:hierBranch val="init"/>
        </dgm:presLayoutVars>
      </dgm:prSet>
      <dgm:spPr/>
    </dgm:pt>
    <dgm:pt modelId="{27C6BDD6-A9DC-4A72-A244-49CCA9167EA5}" type="pres">
      <dgm:prSet presAssocID="{0EC459D5-A401-47B8-A0B6-DF24459B1C0F}" presName="rootComposite" presStyleCnt="0"/>
      <dgm:spPr/>
    </dgm:pt>
    <dgm:pt modelId="{080E2B54-3381-47EB-B848-744FD9148063}" type="pres">
      <dgm:prSet presAssocID="{0EC459D5-A401-47B8-A0B6-DF24459B1C0F}" presName="rootText" presStyleLbl="node4" presStyleIdx="53" presStyleCnt="89">
        <dgm:presLayoutVars>
          <dgm:chPref val="3"/>
        </dgm:presLayoutVars>
      </dgm:prSet>
      <dgm:spPr/>
    </dgm:pt>
    <dgm:pt modelId="{C2762534-8EF5-4CD0-A556-9DB3422B57A1}" type="pres">
      <dgm:prSet presAssocID="{0EC459D5-A401-47B8-A0B6-DF24459B1C0F}" presName="rootConnector" presStyleLbl="node4" presStyleIdx="53" presStyleCnt="89"/>
      <dgm:spPr/>
    </dgm:pt>
    <dgm:pt modelId="{E6896F27-4865-420B-B34D-CE7180C76E2D}" type="pres">
      <dgm:prSet presAssocID="{0EC459D5-A401-47B8-A0B6-DF24459B1C0F}" presName="hierChild4" presStyleCnt="0"/>
      <dgm:spPr/>
    </dgm:pt>
    <dgm:pt modelId="{C6B566C5-47E6-4CBE-B82B-C09D563AF0AC}" type="pres">
      <dgm:prSet presAssocID="{0EC459D5-A401-47B8-A0B6-DF24459B1C0F}" presName="hierChild5" presStyleCnt="0"/>
      <dgm:spPr/>
    </dgm:pt>
    <dgm:pt modelId="{CF1A70AD-3FE5-4D92-A8C4-529749B9D116}" type="pres">
      <dgm:prSet presAssocID="{17D2CC46-BABA-475A-A661-997F5610C06F}" presName="Name37" presStyleLbl="parChTrans1D4" presStyleIdx="54" presStyleCnt="89"/>
      <dgm:spPr/>
    </dgm:pt>
    <dgm:pt modelId="{1EE78F73-D02B-4A31-8B01-CAAD8DA957A5}" type="pres">
      <dgm:prSet presAssocID="{1D433B62-B9D3-43EE-A220-4B85B5D141F5}" presName="hierRoot2" presStyleCnt="0">
        <dgm:presLayoutVars>
          <dgm:hierBranch val="init"/>
        </dgm:presLayoutVars>
      </dgm:prSet>
      <dgm:spPr/>
    </dgm:pt>
    <dgm:pt modelId="{1BE154A1-D9B7-425A-B6CC-768BA23972C0}" type="pres">
      <dgm:prSet presAssocID="{1D433B62-B9D3-43EE-A220-4B85B5D141F5}" presName="rootComposite" presStyleCnt="0"/>
      <dgm:spPr/>
    </dgm:pt>
    <dgm:pt modelId="{3199F8FB-4DA1-442D-A28A-55B54141E46F}" type="pres">
      <dgm:prSet presAssocID="{1D433B62-B9D3-43EE-A220-4B85B5D141F5}" presName="rootText" presStyleLbl="node4" presStyleIdx="54" presStyleCnt="89">
        <dgm:presLayoutVars>
          <dgm:chPref val="3"/>
        </dgm:presLayoutVars>
      </dgm:prSet>
      <dgm:spPr/>
    </dgm:pt>
    <dgm:pt modelId="{8AD2DE79-0909-4243-8579-46624AA3DF85}" type="pres">
      <dgm:prSet presAssocID="{1D433B62-B9D3-43EE-A220-4B85B5D141F5}" presName="rootConnector" presStyleLbl="node4" presStyleIdx="54" presStyleCnt="89"/>
      <dgm:spPr/>
    </dgm:pt>
    <dgm:pt modelId="{DD194052-7E4F-45D5-8E51-37AC8ABDE431}" type="pres">
      <dgm:prSet presAssocID="{1D433B62-B9D3-43EE-A220-4B85B5D141F5}" presName="hierChild4" presStyleCnt="0"/>
      <dgm:spPr/>
    </dgm:pt>
    <dgm:pt modelId="{0BDE173B-5256-4FFF-ADAC-DE7271381D06}" type="pres">
      <dgm:prSet presAssocID="{1D433B62-B9D3-43EE-A220-4B85B5D141F5}" presName="hierChild5" presStyleCnt="0"/>
      <dgm:spPr/>
    </dgm:pt>
    <dgm:pt modelId="{5C5962CF-892A-4982-9DDF-BE85A8B93D13}" type="pres">
      <dgm:prSet presAssocID="{B15C2884-397E-47EE-A217-1E87FDB7B9FC}" presName="Name37" presStyleLbl="parChTrans1D4" presStyleIdx="55" presStyleCnt="89"/>
      <dgm:spPr/>
    </dgm:pt>
    <dgm:pt modelId="{CCE0AE88-9B6D-4753-A690-E30FD0A8F1D0}" type="pres">
      <dgm:prSet presAssocID="{59F676F1-BDC3-4AC6-BCAE-8149D316FB8D}" presName="hierRoot2" presStyleCnt="0">
        <dgm:presLayoutVars>
          <dgm:hierBranch val="init"/>
        </dgm:presLayoutVars>
      </dgm:prSet>
      <dgm:spPr/>
    </dgm:pt>
    <dgm:pt modelId="{2EBEFBE0-C2C9-4631-8858-7E33D28A7B38}" type="pres">
      <dgm:prSet presAssocID="{59F676F1-BDC3-4AC6-BCAE-8149D316FB8D}" presName="rootComposite" presStyleCnt="0"/>
      <dgm:spPr/>
    </dgm:pt>
    <dgm:pt modelId="{640762AC-EF0E-4E0B-86E4-5B397877369D}" type="pres">
      <dgm:prSet presAssocID="{59F676F1-BDC3-4AC6-BCAE-8149D316FB8D}" presName="rootText" presStyleLbl="node4" presStyleIdx="55" presStyleCnt="89">
        <dgm:presLayoutVars>
          <dgm:chPref val="3"/>
        </dgm:presLayoutVars>
      </dgm:prSet>
      <dgm:spPr/>
    </dgm:pt>
    <dgm:pt modelId="{05D2AD5B-517C-4E40-8C43-B3865D75A289}" type="pres">
      <dgm:prSet presAssocID="{59F676F1-BDC3-4AC6-BCAE-8149D316FB8D}" presName="rootConnector" presStyleLbl="node4" presStyleIdx="55" presStyleCnt="89"/>
      <dgm:spPr/>
    </dgm:pt>
    <dgm:pt modelId="{02CDE401-2AAB-4E1B-AE8E-957514D7B73C}" type="pres">
      <dgm:prSet presAssocID="{59F676F1-BDC3-4AC6-BCAE-8149D316FB8D}" presName="hierChild4" presStyleCnt="0"/>
      <dgm:spPr/>
    </dgm:pt>
    <dgm:pt modelId="{C4F5E18F-157D-4EC2-9319-A1E9A787EA66}" type="pres">
      <dgm:prSet presAssocID="{59F676F1-BDC3-4AC6-BCAE-8149D316FB8D}" presName="hierChild5" presStyleCnt="0"/>
      <dgm:spPr/>
    </dgm:pt>
    <dgm:pt modelId="{6DE2DA71-9510-40FD-8E70-ABEC62AFED2A}" type="pres">
      <dgm:prSet presAssocID="{680FDD4C-DAE0-4BA5-ABC7-619F5C7DF037}" presName="Name37" presStyleLbl="parChTrans1D4" presStyleIdx="56" presStyleCnt="89"/>
      <dgm:spPr/>
    </dgm:pt>
    <dgm:pt modelId="{9F5EF8A7-F7D8-409E-A594-22EF3642818E}" type="pres">
      <dgm:prSet presAssocID="{77132BF1-8C74-4187-8333-3946DAE5D9DB}" presName="hierRoot2" presStyleCnt="0">
        <dgm:presLayoutVars>
          <dgm:hierBranch val="init"/>
        </dgm:presLayoutVars>
      </dgm:prSet>
      <dgm:spPr/>
    </dgm:pt>
    <dgm:pt modelId="{340A9A8D-4608-422F-B3D6-3821CDE7A895}" type="pres">
      <dgm:prSet presAssocID="{77132BF1-8C74-4187-8333-3946DAE5D9DB}" presName="rootComposite" presStyleCnt="0"/>
      <dgm:spPr/>
    </dgm:pt>
    <dgm:pt modelId="{25700BA4-C4FA-41C1-AB8C-CF918A583C33}" type="pres">
      <dgm:prSet presAssocID="{77132BF1-8C74-4187-8333-3946DAE5D9DB}" presName="rootText" presStyleLbl="node4" presStyleIdx="56" presStyleCnt="89">
        <dgm:presLayoutVars>
          <dgm:chPref val="3"/>
        </dgm:presLayoutVars>
      </dgm:prSet>
      <dgm:spPr/>
    </dgm:pt>
    <dgm:pt modelId="{35FE635B-2627-41D2-8A20-41E9FF39574B}" type="pres">
      <dgm:prSet presAssocID="{77132BF1-8C74-4187-8333-3946DAE5D9DB}" presName="rootConnector" presStyleLbl="node4" presStyleIdx="56" presStyleCnt="89"/>
      <dgm:spPr/>
    </dgm:pt>
    <dgm:pt modelId="{A538A265-3A3E-4B2A-9331-0F59E0E79928}" type="pres">
      <dgm:prSet presAssocID="{77132BF1-8C74-4187-8333-3946DAE5D9DB}" presName="hierChild4" presStyleCnt="0"/>
      <dgm:spPr/>
    </dgm:pt>
    <dgm:pt modelId="{A798D272-889B-40DE-9495-12327B15BB21}" type="pres">
      <dgm:prSet presAssocID="{77132BF1-8C74-4187-8333-3946DAE5D9DB}" presName="hierChild5" presStyleCnt="0"/>
      <dgm:spPr/>
    </dgm:pt>
    <dgm:pt modelId="{1A3E402B-3EF1-4D01-BB0C-1B6ED53C51B8}" type="pres">
      <dgm:prSet presAssocID="{2C8BFF19-75A3-4BCA-BB87-24CCA0A32979}" presName="Name37" presStyleLbl="parChTrans1D4" presStyleIdx="57" presStyleCnt="89"/>
      <dgm:spPr/>
    </dgm:pt>
    <dgm:pt modelId="{908C53D9-1D84-4A4F-B03D-4488E032D057}" type="pres">
      <dgm:prSet presAssocID="{3D232C7C-39AC-440D-AFC3-7B5B9B8836D5}" presName="hierRoot2" presStyleCnt="0">
        <dgm:presLayoutVars>
          <dgm:hierBranch val="init"/>
        </dgm:presLayoutVars>
      </dgm:prSet>
      <dgm:spPr/>
    </dgm:pt>
    <dgm:pt modelId="{96B92BD8-1055-4E4A-8713-CA470CB9EAB8}" type="pres">
      <dgm:prSet presAssocID="{3D232C7C-39AC-440D-AFC3-7B5B9B8836D5}" presName="rootComposite" presStyleCnt="0"/>
      <dgm:spPr/>
    </dgm:pt>
    <dgm:pt modelId="{53A3922B-71B6-440E-9AB4-B7ED18B57C26}" type="pres">
      <dgm:prSet presAssocID="{3D232C7C-39AC-440D-AFC3-7B5B9B8836D5}" presName="rootText" presStyleLbl="node4" presStyleIdx="57" presStyleCnt="89">
        <dgm:presLayoutVars>
          <dgm:chPref val="3"/>
        </dgm:presLayoutVars>
      </dgm:prSet>
      <dgm:spPr/>
    </dgm:pt>
    <dgm:pt modelId="{595CA461-E26B-4E9B-A905-2D9F28CD1A80}" type="pres">
      <dgm:prSet presAssocID="{3D232C7C-39AC-440D-AFC3-7B5B9B8836D5}" presName="rootConnector" presStyleLbl="node4" presStyleIdx="57" presStyleCnt="89"/>
      <dgm:spPr/>
    </dgm:pt>
    <dgm:pt modelId="{2896A847-0CFF-4F97-8177-57535EB4BDF0}" type="pres">
      <dgm:prSet presAssocID="{3D232C7C-39AC-440D-AFC3-7B5B9B8836D5}" presName="hierChild4" presStyleCnt="0"/>
      <dgm:spPr/>
    </dgm:pt>
    <dgm:pt modelId="{AB7C92E8-8DCC-4751-B828-9F5B43E8EBDD}" type="pres">
      <dgm:prSet presAssocID="{3D232C7C-39AC-440D-AFC3-7B5B9B8836D5}" presName="hierChild5" presStyleCnt="0"/>
      <dgm:spPr/>
    </dgm:pt>
    <dgm:pt modelId="{5A19BFE4-865F-43EB-B491-86C09854A2F0}" type="pres">
      <dgm:prSet presAssocID="{92D9B2E9-2AE8-47FA-85AC-197AE58E67E2}" presName="Name37" presStyleLbl="parChTrans1D4" presStyleIdx="58" presStyleCnt="89"/>
      <dgm:spPr/>
    </dgm:pt>
    <dgm:pt modelId="{9506AF31-0273-4189-A1C6-128DF84018CB}" type="pres">
      <dgm:prSet presAssocID="{897520B8-0547-488D-8D32-347B08F51843}" presName="hierRoot2" presStyleCnt="0">
        <dgm:presLayoutVars>
          <dgm:hierBranch val="init"/>
        </dgm:presLayoutVars>
      </dgm:prSet>
      <dgm:spPr/>
    </dgm:pt>
    <dgm:pt modelId="{60E2D9DC-EF4C-44CF-BBD1-C09EAED530DD}" type="pres">
      <dgm:prSet presAssocID="{897520B8-0547-488D-8D32-347B08F51843}" presName="rootComposite" presStyleCnt="0"/>
      <dgm:spPr/>
    </dgm:pt>
    <dgm:pt modelId="{9C19BD24-6CF0-4BC0-8DE7-2ABD52C6C2A1}" type="pres">
      <dgm:prSet presAssocID="{897520B8-0547-488D-8D32-347B08F51843}" presName="rootText" presStyleLbl="node4" presStyleIdx="58" presStyleCnt="89">
        <dgm:presLayoutVars>
          <dgm:chPref val="3"/>
        </dgm:presLayoutVars>
      </dgm:prSet>
      <dgm:spPr/>
    </dgm:pt>
    <dgm:pt modelId="{2FC32ED7-8DFD-4C4A-8016-6B833CBC1D32}" type="pres">
      <dgm:prSet presAssocID="{897520B8-0547-488D-8D32-347B08F51843}" presName="rootConnector" presStyleLbl="node4" presStyleIdx="58" presStyleCnt="89"/>
      <dgm:spPr/>
    </dgm:pt>
    <dgm:pt modelId="{9C315486-B599-46C3-B657-44BFD59253D7}" type="pres">
      <dgm:prSet presAssocID="{897520B8-0547-488D-8D32-347B08F51843}" presName="hierChild4" presStyleCnt="0"/>
      <dgm:spPr/>
    </dgm:pt>
    <dgm:pt modelId="{BD361093-A0B3-4F83-B60D-23997B539CC9}" type="pres">
      <dgm:prSet presAssocID="{897520B8-0547-488D-8D32-347B08F51843}" presName="hierChild5" presStyleCnt="0"/>
      <dgm:spPr/>
    </dgm:pt>
    <dgm:pt modelId="{35D206AF-31ED-4E6A-916D-C77D2850DC02}" type="pres">
      <dgm:prSet presAssocID="{3CB56770-DDE8-4BB4-8C07-589C4C624D9E}" presName="Name37" presStyleLbl="parChTrans1D4" presStyleIdx="59" presStyleCnt="89"/>
      <dgm:spPr/>
    </dgm:pt>
    <dgm:pt modelId="{CCB86476-28A4-4719-813D-B56859BA4940}" type="pres">
      <dgm:prSet presAssocID="{06E54A13-6FFD-4135-863C-CFE58ACAC220}" presName="hierRoot2" presStyleCnt="0">
        <dgm:presLayoutVars>
          <dgm:hierBranch val="init"/>
        </dgm:presLayoutVars>
      </dgm:prSet>
      <dgm:spPr/>
    </dgm:pt>
    <dgm:pt modelId="{98239FFE-3995-407C-A6F4-CB1A91285E23}" type="pres">
      <dgm:prSet presAssocID="{06E54A13-6FFD-4135-863C-CFE58ACAC220}" presName="rootComposite" presStyleCnt="0"/>
      <dgm:spPr/>
    </dgm:pt>
    <dgm:pt modelId="{7827EF0A-3A70-4725-9A0E-75341E85129C}" type="pres">
      <dgm:prSet presAssocID="{06E54A13-6FFD-4135-863C-CFE58ACAC220}" presName="rootText" presStyleLbl="node4" presStyleIdx="59" presStyleCnt="89">
        <dgm:presLayoutVars>
          <dgm:chPref val="3"/>
        </dgm:presLayoutVars>
      </dgm:prSet>
      <dgm:spPr/>
    </dgm:pt>
    <dgm:pt modelId="{D92991D5-794C-4438-9352-D3F959597993}" type="pres">
      <dgm:prSet presAssocID="{06E54A13-6FFD-4135-863C-CFE58ACAC220}" presName="rootConnector" presStyleLbl="node4" presStyleIdx="59" presStyleCnt="89"/>
      <dgm:spPr/>
    </dgm:pt>
    <dgm:pt modelId="{9117D510-2B55-4C95-823A-2B96882635E2}" type="pres">
      <dgm:prSet presAssocID="{06E54A13-6FFD-4135-863C-CFE58ACAC220}" presName="hierChild4" presStyleCnt="0"/>
      <dgm:spPr/>
    </dgm:pt>
    <dgm:pt modelId="{A89DE447-C759-48F1-B4DB-D3CAE2C202F4}" type="pres">
      <dgm:prSet presAssocID="{06E54A13-6FFD-4135-863C-CFE58ACAC220}" presName="hierChild5" presStyleCnt="0"/>
      <dgm:spPr/>
    </dgm:pt>
    <dgm:pt modelId="{4774C989-8A4B-4E01-A722-360FAA2D30D0}" type="pres">
      <dgm:prSet presAssocID="{8C5B5C7A-E627-425C-8651-49BA53C4DB9E}" presName="Name37" presStyleLbl="parChTrans1D4" presStyleIdx="60" presStyleCnt="89"/>
      <dgm:spPr/>
    </dgm:pt>
    <dgm:pt modelId="{0A6D74C4-92AE-47F7-8066-4A6E9C5824D0}" type="pres">
      <dgm:prSet presAssocID="{95BC86FD-15F9-4AD6-BE5D-18D4CCFE75CF}" presName="hierRoot2" presStyleCnt="0">
        <dgm:presLayoutVars>
          <dgm:hierBranch val="init"/>
        </dgm:presLayoutVars>
      </dgm:prSet>
      <dgm:spPr/>
    </dgm:pt>
    <dgm:pt modelId="{E4DFDA8F-58D2-4A54-9118-643DAC2970D5}" type="pres">
      <dgm:prSet presAssocID="{95BC86FD-15F9-4AD6-BE5D-18D4CCFE75CF}" presName="rootComposite" presStyleCnt="0"/>
      <dgm:spPr/>
    </dgm:pt>
    <dgm:pt modelId="{71F265CE-A631-4B9E-BFDC-5483C9702927}" type="pres">
      <dgm:prSet presAssocID="{95BC86FD-15F9-4AD6-BE5D-18D4CCFE75CF}" presName="rootText" presStyleLbl="node4" presStyleIdx="60" presStyleCnt="89">
        <dgm:presLayoutVars>
          <dgm:chPref val="3"/>
        </dgm:presLayoutVars>
      </dgm:prSet>
      <dgm:spPr/>
    </dgm:pt>
    <dgm:pt modelId="{C55B2EC7-C1D2-4BBA-9533-6DFE1CEA1494}" type="pres">
      <dgm:prSet presAssocID="{95BC86FD-15F9-4AD6-BE5D-18D4CCFE75CF}" presName="rootConnector" presStyleLbl="node4" presStyleIdx="60" presStyleCnt="89"/>
      <dgm:spPr/>
    </dgm:pt>
    <dgm:pt modelId="{01AEB378-10C0-4254-9D24-D6DE389EA337}" type="pres">
      <dgm:prSet presAssocID="{95BC86FD-15F9-4AD6-BE5D-18D4CCFE75CF}" presName="hierChild4" presStyleCnt="0"/>
      <dgm:spPr/>
    </dgm:pt>
    <dgm:pt modelId="{6F58F092-99E5-4919-81BB-D27100A708DE}" type="pres">
      <dgm:prSet presAssocID="{95BC86FD-15F9-4AD6-BE5D-18D4CCFE75CF}" presName="hierChild5" presStyleCnt="0"/>
      <dgm:spPr/>
    </dgm:pt>
    <dgm:pt modelId="{0EB0FE27-480D-4A97-9691-F1143DA4DBC5}" type="pres">
      <dgm:prSet presAssocID="{B728EB34-D2C7-4E95-87C1-FFDD40B8C530}" presName="hierChild5" presStyleCnt="0"/>
      <dgm:spPr/>
    </dgm:pt>
    <dgm:pt modelId="{AD044E92-4157-45EF-B365-D6DD7F988DCA}" type="pres">
      <dgm:prSet presAssocID="{27492BD7-E801-473A-A833-0810DA07D22D}" presName="hierChild5" presStyleCnt="0"/>
      <dgm:spPr/>
    </dgm:pt>
    <dgm:pt modelId="{E9A6D668-4FA6-4C15-BD49-CF17443CAC39}" type="pres">
      <dgm:prSet presAssocID="{D4E09AEE-CD99-4CBE-AD34-9574060ADB22}" presName="hierChild5" presStyleCnt="0"/>
      <dgm:spPr/>
    </dgm:pt>
    <dgm:pt modelId="{6C3E8514-DEEF-4FB8-A218-4F8158686048}" type="pres">
      <dgm:prSet presAssocID="{8912CAE0-3DFD-4E87-92D4-3C4558474154}" presName="hierChild5" presStyleCnt="0"/>
      <dgm:spPr/>
    </dgm:pt>
    <dgm:pt modelId="{4D4076ED-1CF2-46AB-AC6B-3350EACA45BC}" type="pres">
      <dgm:prSet presAssocID="{0D22688D-6B9F-4B07-AA62-CA180FB2A728}" presName="Name37" presStyleLbl="parChTrans1D2" presStyleIdx="2" presStyleCnt="3"/>
      <dgm:spPr/>
    </dgm:pt>
    <dgm:pt modelId="{691262B9-1FA3-493E-8434-470E0B799E71}" type="pres">
      <dgm:prSet presAssocID="{7E0091F6-CAD1-42BC-A806-199694919D49}" presName="hierRoot2" presStyleCnt="0">
        <dgm:presLayoutVars>
          <dgm:hierBranch val="init"/>
        </dgm:presLayoutVars>
      </dgm:prSet>
      <dgm:spPr/>
    </dgm:pt>
    <dgm:pt modelId="{8AB95273-ABC8-484B-BCEA-A5D31AE1AF2D}" type="pres">
      <dgm:prSet presAssocID="{7E0091F6-CAD1-42BC-A806-199694919D49}" presName="rootComposite" presStyleCnt="0"/>
      <dgm:spPr/>
    </dgm:pt>
    <dgm:pt modelId="{AB667EEF-74AF-4745-BC8A-73D77EF39D75}" type="pres">
      <dgm:prSet presAssocID="{7E0091F6-CAD1-42BC-A806-199694919D49}" presName="rootText" presStyleLbl="node2" presStyleIdx="2" presStyleCnt="3">
        <dgm:presLayoutVars>
          <dgm:chPref val="3"/>
        </dgm:presLayoutVars>
      </dgm:prSet>
      <dgm:spPr/>
    </dgm:pt>
    <dgm:pt modelId="{7B35FEEF-2650-4547-88A7-C4687A66DA79}" type="pres">
      <dgm:prSet presAssocID="{7E0091F6-CAD1-42BC-A806-199694919D49}" presName="rootConnector" presStyleLbl="node2" presStyleIdx="2" presStyleCnt="3"/>
      <dgm:spPr/>
    </dgm:pt>
    <dgm:pt modelId="{91DACB8E-5B7F-4F22-AE1E-76A14ED50E5B}" type="pres">
      <dgm:prSet presAssocID="{7E0091F6-CAD1-42BC-A806-199694919D49}" presName="hierChild4" presStyleCnt="0"/>
      <dgm:spPr/>
    </dgm:pt>
    <dgm:pt modelId="{05DECA83-78EC-4C32-B577-0769727DD9CC}" type="pres">
      <dgm:prSet presAssocID="{DE93E88E-D2EC-4434-833C-9A40DA8F2958}" presName="Name37" presStyleLbl="parChTrans1D3" presStyleIdx="4" presStyleCnt="6"/>
      <dgm:spPr/>
    </dgm:pt>
    <dgm:pt modelId="{BC4E5F74-85BF-4987-B936-629C3C3DE381}" type="pres">
      <dgm:prSet presAssocID="{C398C6A8-913E-4196-B572-7A7FE34A5B3B}" presName="hierRoot2" presStyleCnt="0">
        <dgm:presLayoutVars>
          <dgm:hierBranch val="init"/>
        </dgm:presLayoutVars>
      </dgm:prSet>
      <dgm:spPr/>
    </dgm:pt>
    <dgm:pt modelId="{E66032C1-B5DE-46CE-B0BC-9D36CCE39FEC}" type="pres">
      <dgm:prSet presAssocID="{C398C6A8-913E-4196-B572-7A7FE34A5B3B}" presName="rootComposite" presStyleCnt="0"/>
      <dgm:spPr/>
    </dgm:pt>
    <dgm:pt modelId="{C37A9383-3A61-4627-A590-89E626B4DF77}" type="pres">
      <dgm:prSet presAssocID="{C398C6A8-913E-4196-B572-7A7FE34A5B3B}" presName="rootText" presStyleLbl="node3" presStyleIdx="4" presStyleCnt="6">
        <dgm:presLayoutVars>
          <dgm:chPref val="3"/>
        </dgm:presLayoutVars>
      </dgm:prSet>
      <dgm:spPr/>
    </dgm:pt>
    <dgm:pt modelId="{721E9391-F589-4183-8B07-79E9AA724C08}" type="pres">
      <dgm:prSet presAssocID="{C398C6A8-913E-4196-B572-7A7FE34A5B3B}" presName="rootConnector" presStyleLbl="node3" presStyleIdx="4" presStyleCnt="6"/>
      <dgm:spPr/>
    </dgm:pt>
    <dgm:pt modelId="{8F3D9594-5075-4A24-B4D9-9FAAA54EEDB9}" type="pres">
      <dgm:prSet presAssocID="{C398C6A8-913E-4196-B572-7A7FE34A5B3B}" presName="hierChild4" presStyleCnt="0"/>
      <dgm:spPr/>
    </dgm:pt>
    <dgm:pt modelId="{B561F12E-A5ED-4754-B20E-7893C6F9E69A}" type="pres">
      <dgm:prSet presAssocID="{5B6E005A-BBFE-4298-9A66-7849DE7FF87E}" presName="Name37" presStyleLbl="parChTrans1D4" presStyleIdx="61" presStyleCnt="89"/>
      <dgm:spPr/>
    </dgm:pt>
    <dgm:pt modelId="{137D0300-91B9-4513-964E-E8FDE6B13F74}" type="pres">
      <dgm:prSet presAssocID="{BB7EA1A7-BB1E-4EDD-A8E6-98CB4EABDC79}" presName="hierRoot2" presStyleCnt="0">
        <dgm:presLayoutVars>
          <dgm:hierBranch val="init"/>
        </dgm:presLayoutVars>
      </dgm:prSet>
      <dgm:spPr/>
    </dgm:pt>
    <dgm:pt modelId="{CE824612-5308-4BF0-94EE-74D081DC6844}" type="pres">
      <dgm:prSet presAssocID="{BB7EA1A7-BB1E-4EDD-A8E6-98CB4EABDC79}" presName="rootComposite" presStyleCnt="0"/>
      <dgm:spPr/>
    </dgm:pt>
    <dgm:pt modelId="{AA8F22B7-47FE-4C8A-A591-50FC002E9AD7}" type="pres">
      <dgm:prSet presAssocID="{BB7EA1A7-BB1E-4EDD-A8E6-98CB4EABDC79}" presName="rootText" presStyleLbl="node4" presStyleIdx="61" presStyleCnt="89">
        <dgm:presLayoutVars>
          <dgm:chPref val="3"/>
        </dgm:presLayoutVars>
      </dgm:prSet>
      <dgm:spPr/>
    </dgm:pt>
    <dgm:pt modelId="{8C40B011-5D82-4569-BD49-3B495BF4D0D7}" type="pres">
      <dgm:prSet presAssocID="{BB7EA1A7-BB1E-4EDD-A8E6-98CB4EABDC79}" presName="rootConnector" presStyleLbl="node4" presStyleIdx="61" presStyleCnt="89"/>
      <dgm:spPr/>
    </dgm:pt>
    <dgm:pt modelId="{68B99BC9-582E-48E2-99D1-74E40017A441}" type="pres">
      <dgm:prSet presAssocID="{BB7EA1A7-BB1E-4EDD-A8E6-98CB4EABDC79}" presName="hierChild4" presStyleCnt="0"/>
      <dgm:spPr/>
    </dgm:pt>
    <dgm:pt modelId="{AAB0A284-E2AE-4F67-ACFE-AAE19F4F3F69}" type="pres">
      <dgm:prSet presAssocID="{9AE14E0A-03B0-45A5-9BD0-47999BA3EBEA}" presName="Name37" presStyleLbl="parChTrans1D4" presStyleIdx="62" presStyleCnt="89"/>
      <dgm:spPr/>
    </dgm:pt>
    <dgm:pt modelId="{7FDD355C-836F-402E-A192-172B57775BC4}" type="pres">
      <dgm:prSet presAssocID="{9CAF1155-117F-4158-B6B4-A7F668B82E65}" presName="hierRoot2" presStyleCnt="0">
        <dgm:presLayoutVars>
          <dgm:hierBranch val="init"/>
        </dgm:presLayoutVars>
      </dgm:prSet>
      <dgm:spPr/>
    </dgm:pt>
    <dgm:pt modelId="{541A74E2-98DF-42AA-8027-6C85E28CBD38}" type="pres">
      <dgm:prSet presAssocID="{9CAF1155-117F-4158-B6B4-A7F668B82E65}" presName="rootComposite" presStyleCnt="0"/>
      <dgm:spPr/>
    </dgm:pt>
    <dgm:pt modelId="{70D7AF6A-6B15-404D-8913-7A0C9C9AD5CB}" type="pres">
      <dgm:prSet presAssocID="{9CAF1155-117F-4158-B6B4-A7F668B82E65}" presName="rootText" presStyleLbl="node4" presStyleIdx="62" presStyleCnt="89">
        <dgm:presLayoutVars>
          <dgm:chPref val="3"/>
        </dgm:presLayoutVars>
      </dgm:prSet>
      <dgm:spPr/>
    </dgm:pt>
    <dgm:pt modelId="{350C75F6-CEAE-4E1A-AB8B-2409FB91D9CD}" type="pres">
      <dgm:prSet presAssocID="{9CAF1155-117F-4158-B6B4-A7F668B82E65}" presName="rootConnector" presStyleLbl="node4" presStyleIdx="62" presStyleCnt="89"/>
      <dgm:spPr/>
    </dgm:pt>
    <dgm:pt modelId="{D6260250-7ACD-437C-A2D1-DEC47FD64D3A}" type="pres">
      <dgm:prSet presAssocID="{9CAF1155-117F-4158-B6B4-A7F668B82E65}" presName="hierChild4" presStyleCnt="0"/>
      <dgm:spPr/>
    </dgm:pt>
    <dgm:pt modelId="{C6A69153-5BAA-4304-920F-59DE66498EC6}" type="pres">
      <dgm:prSet presAssocID="{2A3E9DC4-926C-42F5-A1FC-D3FBD1CE8F9A}" presName="Name37" presStyleLbl="parChTrans1D4" presStyleIdx="63" presStyleCnt="89"/>
      <dgm:spPr/>
    </dgm:pt>
    <dgm:pt modelId="{5C2C04C6-E596-4D48-9053-18E8F6A85317}" type="pres">
      <dgm:prSet presAssocID="{C63713E4-5D57-4ACA-AA52-E52524809A2F}" presName="hierRoot2" presStyleCnt="0">
        <dgm:presLayoutVars>
          <dgm:hierBranch val="init"/>
        </dgm:presLayoutVars>
      </dgm:prSet>
      <dgm:spPr/>
    </dgm:pt>
    <dgm:pt modelId="{BC61C554-8F53-4348-BDE1-9C39EAEAC436}" type="pres">
      <dgm:prSet presAssocID="{C63713E4-5D57-4ACA-AA52-E52524809A2F}" presName="rootComposite" presStyleCnt="0"/>
      <dgm:spPr/>
    </dgm:pt>
    <dgm:pt modelId="{6200F384-B570-474F-96B3-64774B3E0706}" type="pres">
      <dgm:prSet presAssocID="{C63713E4-5D57-4ACA-AA52-E52524809A2F}" presName="rootText" presStyleLbl="node4" presStyleIdx="63" presStyleCnt="89">
        <dgm:presLayoutVars>
          <dgm:chPref val="3"/>
        </dgm:presLayoutVars>
      </dgm:prSet>
      <dgm:spPr/>
    </dgm:pt>
    <dgm:pt modelId="{126A7566-6557-4FAA-A8AB-D49FC63A123A}" type="pres">
      <dgm:prSet presAssocID="{C63713E4-5D57-4ACA-AA52-E52524809A2F}" presName="rootConnector" presStyleLbl="node4" presStyleIdx="63" presStyleCnt="89"/>
      <dgm:spPr/>
    </dgm:pt>
    <dgm:pt modelId="{5369FF2E-22B9-473D-85C8-560D7876FBCD}" type="pres">
      <dgm:prSet presAssocID="{C63713E4-5D57-4ACA-AA52-E52524809A2F}" presName="hierChild4" presStyleCnt="0"/>
      <dgm:spPr/>
    </dgm:pt>
    <dgm:pt modelId="{5078228F-43B2-4C90-A8FC-A17AEDFEC289}" type="pres">
      <dgm:prSet presAssocID="{C63713E4-5D57-4ACA-AA52-E52524809A2F}" presName="hierChild5" presStyleCnt="0"/>
      <dgm:spPr/>
    </dgm:pt>
    <dgm:pt modelId="{B4BF58E2-6858-49B2-995F-E239232E146B}" type="pres">
      <dgm:prSet presAssocID="{9CAF1155-117F-4158-B6B4-A7F668B82E65}" presName="hierChild5" presStyleCnt="0"/>
      <dgm:spPr/>
    </dgm:pt>
    <dgm:pt modelId="{30657F06-5313-41BF-A859-071D6E3B5BD0}" type="pres">
      <dgm:prSet presAssocID="{C08A8322-F6A6-49D2-8658-E4CB67892B3B}" presName="Name37" presStyleLbl="parChTrans1D4" presStyleIdx="64" presStyleCnt="89"/>
      <dgm:spPr/>
    </dgm:pt>
    <dgm:pt modelId="{5B4B8932-8158-4107-900D-3141644F009D}" type="pres">
      <dgm:prSet presAssocID="{79B78494-9C14-4AEF-BAFC-AAEE35E7F95A}" presName="hierRoot2" presStyleCnt="0">
        <dgm:presLayoutVars>
          <dgm:hierBranch val="init"/>
        </dgm:presLayoutVars>
      </dgm:prSet>
      <dgm:spPr/>
    </dgm:pt>
    <dgm:pt modelId="{CEADE4BD-AAA9-40AA-A3E6-1405B50D7C70}" type="pres">
      <dgm:prSet presAssocID="{79B78494-9C14-4AEF-BAFC-AAEE35E7F95A}" presName="rootComposite" presStyleCnt="0"/>
      <dgm:spPr/>
    </dgm:pt>
    <dgm:pt modelId="{27A76B87-26EE-49FA-B7E9-F615BE0E91E1}" type="pres">
      <dgm:prSet presAssocID="{79B78494-9C14-4AEF-BAFC-AAEE35E7F95A}" presName="rootText" presStyleLbl="node4" presStyleIdx="64" presStyleCnt="89">
        <dgm:presLayoutVars>
          <dgm:chPref val="3"/>
        </dgm:presLayoutVars>
      </dgm:prSet>
      <dgm:spPr/>
    </dgm:pt>
    <dgm:pt modelId="{DB1B62A0-3669-410C-A74A-685DCC7CC584}" type="pres">
      <dgm:prSet presAssocID="{79B78494-9C14-4AEF-BAFC-AAEE35E7F95A}" presName="rootConnector" presStyleLbl="node4" presStyleIdx="64" presStyleCnt="89"/>
      <dgm:spPr/>
    </dgm:pt>
    <dgm:pt modelId="{4477710C-4B0B-43A6-AEA9-C3F55106AB7D}" type="pres">
      <dgm:prSet presAssocID="{79B78494-9C14-4AEF-BAFC-AAEE35E7F95A}" presName="hierChild4" presStyleCnt="0"/>
      <dgm:spPr/>
    </dgm:pt>
    <dgm:pt modelId="{89435B14-3D53-43EF-8299-1F43977B450D}" type="pres">
      <dgm:prSet presAssocID="{75687995-9CA6-4F22-99E0-AC7BC56CD197}" presName="Name37" presStyleLbl="parChTrans1D4" presStyleIdx="65" presStyleCnt="89"/>
      <dgm:spPr/>
    </dgm:pt>
    <dgm:pt modelId="{9FBCD2BA-AB3E-427E-94F1-06C243FAC75A}" type="pres">
      <dgm:prSet presAssocID="{5D266361-BE1D-4996-8564-A272885DFB75}" presName="hierRoot2" presStyleCnt="0">
        <dgm:presLayoutVars>
          <dgm:hierBranch val="init"/>
        </dgm:presLayoutVars>
      </dgm:prSet>
      <dgm:spPr/>
    </dgm:pt>
    <dgm:pt modelId="{46F2E4E2-3FDD-4C5E-972D-EEC6164D1304}" type="pres">
      <dgm:prSet presAssocID="{5D266361-BE1D-4996-8564-A272885DFB75}" presName="rootComposite" presStyleCnt="0"/>
      <dgm:spPr/>
    </dgm:pt>
    <dgm:pt modelId="{F1331462-0E35-4595-A21A-E3C585C42EF8}" type="pres">
      <dgm:prSet presAssocID="{5D266361-BE1D-4996-8564-A272885DFB75}" presName="rootText" presStyleLbl="node4" presStyleIdx="65" presStyleCnt="89">
        <dgm:presLayoutVars>
          <dgm:chPref val="3"/>
        </dgm:presLayoutVars>
      </dgm:prSet>
      <dgm:spPr/>
    </dgm:pt>
    <dgm:pt modelId="{3320B17A-87C9-4615-9552-C588D73C29E7}" type="pres">
      <dgm:prSet presAssocID="{5D266361-BE1D-4996-8564-A272885DFB75}" presName="rootConnector" presStyleLbl="node4" presStyleIdx="65" presStyleCnt="89"/>
      <dgm:spPr/>
    </dgm:pt>
    <dgm:pt modelId="{466B6207-100B-4660-BF53-82A5D2B2B83C}" type="pres">
      <dgm:prSet presAssocID="{5D266361-BE1D-4996-8564-A272885DFB75}" presName="hierChild4" presStyleCnt="0"/>
      <dgm:spPr/>
    </dgm:pt>
    <dgm:pt modelId="{40599150-5B39-4EE8-8B8D-04825E80F168}" type="pres">
      <dgm:prSet presAssocID="{5D266361-BE1D-4996-8564-A272885DFB75}" presName="hierChild5" presStyleCnt="0"/>
      <dgm:spPr/>
    </dgm:pt>
    <dgm:pt modelId="{B5415169-A7E1-4E46-B827-A9D4B5F31613}" type="pres">
      <dgm:prSet presAssocID="{F5AC97D2-BD57-4156-939C-77D65F515F5C}" presName="Name37" presStyleLbl="parChTrans1D4" presStyleIdx="66" presStyleCnt="89"/>
      <dgm:spPr/>
    </dgm:pt>
    <dgm:pt modelId="{7FDE3F71-F9DF-4917-91B6-97CF6243F38C}" type="pres">
      <dgm:prSet presAssocID="{700232BC-06D1-484B-93A8-DCDE2ACF7B63}" presName="hierRoot2" presStyleCnt="0">
        <dgm:presLayoutVars>
          <dgm:hierBranch val="init"/>
        </dgm:presLayoutVars>
      </dgm:prSet>
      <dgm:spPr/>
    </dgm:pt>
    <dgm:pt modelId="{8DB8B08F-911E-4B69-8ABC-8E38EC1C0875}" type="pres">
      <dgm:prSet presAssocID="{700232BC-06D1-484B-93A8-DCDE2ACF7B63}" presName="rootComposite" presStyleCnt="0"/>
      <dgm:spPr/>
    </dgm:pt>
    <dgm:pt modelId="{73253433-46DD-4910-9E74-C04D3EB4152D}" type="pres">
      <dgm:prSet presAssocID="{700232BC-06D1-484B-93A8-DCDE2ACF7B63}" presName="rootText" presStyleLbl="node4" presStyleIdx="66" presStyleCnt="89">
        <dgm:presLayoutVars>
          <dgm:chPref val="3"/>
        </dgm:presLayoutVars>
      </dgm:prSet>
      <dgm:spPr/>
    </dgm:pt>
    <dgm:pt modelId="{0A9EDACF-0EA3-42AB-AB93-520EF24E6525}" type="pres">
      <dgm:prSet presAssocID="{700232BC-06D1-484B-93A8-DCDE2ACF7B63}" presName="rootConnector" presStyleLbl="node4" presStyleIdx="66" presStyleCnt="89"/>
      <dgm:spPr/>
    </dgm:pt>
    <dgm:pt modelId="{EC921D59-C218-4E08-BA30-E5395C514DAE}" type="pres">
      <dgm:prSet presAssocID="{700232BC-06D1-484B-93A8-DCDE2ACF7B63}" presName="hierChild4" presStyleCnt="0"/>
      <dgm:spPr/>
    </dgm:pt>
    <dgm:pt modelId="{34C3FB58-3721-4893-AB27-C5E58594FCED}" type="pres">
      <dgm:prSet presAssocID="{700232BC-06D1-484B-93A8-DCDE2ACF7B63}" presName="hierChild5" presStyleCnt="0"/>
      <dgm:spPr/>
    </dgm:pt>
    <dgm:pt modelId="{8CDC5042-9314-4689-8773-1603E83F5C2D}" type="pres">
      <dgm:prSet presAssocID="{C71DFF10-9980-4EFB-B979-50815DB8D84C}" presName="Name37" presStyleLbl="parChTrans1D4" presStyleIdx="67" presStyleCnt="89"/>
      <dgm:spPr/>
    </dgm:pt>
    <dgm:pt modelId="{7635E6C2-BFC2-4E80-8272-A978F647F8A7}" type="pres">
      <dgm:prSet presAssocID="{259D1829-6228-4F89-B676-BE978EE57EDA}" presName="hierRoot2" presStyleCnt="0">
        <dgm:presLayoutVars>
          <dgm:hierBranch val="init"/>
        </dgm:presLayoutVars>
      </dgm:prSet>
      <dgm:spPr/>
    </dgm:pt>
    <dgm:pt modelId="{5D73982D-3D7A-4960-A910-066382756EBF}" type="pres">
      <dgm:prSet presAssocID="{259D1829-6228-4F89-B676-BE978EE57EDA}" presName="rootComposite" presStyleCnt="0"/>
      <dgm:spPr/>
    </dgm:pt>
    <dgm:pt modelId="{3228B40E-62D2-4753-A2B6-2BC2A7D84D08}" type="pres">
      <dgm:prSet presAssocID="{259D1829-6228-4F89-B676-BE978EE57EDA}" presName="rootText" presStyleLbl="node4" presStyleIdx="67" presStyleCnt="89">
        <dgm:presLayoutVars>
          <dgm:chPref val="3"/>
        </dgm:presLayoutVars>
      </dgm:prSet>
      <dgm:spPr/>
    </dgm:pt>
    <dgm:pt modelId="{225E2382-8510-478C-9B4F-AB6450919E4B}" type="pres">
      <dgm:prSet presAssocID="{259D1829-6228-4F89-B676-BE978EE57EDA}" presName="rootConnector" presStyleLbl="node4" presStyleIdx="67" presStyleCnt="89"/>
      <dgm:spPr/>
    </dgm:pt>
    <dgm:pt modelId="{09EB758F-7793-4765-9516-A194598BC764}" type="pres">
      <dgm:prSet presAssocID="{259D1829-6228-4F89-B676-BE978EE57EDA}" presName="hierChild4" presStyleCnt="0"/>
      <dgm:spPr/>
    </dgm:pt>
    <dgm:pt modelId="{33669578-21D0-4BFD-A1BA-FAD23D1E4377}" type="pres">
      <dgm:prSet presAssocID="{259D1829-6228-4F89-B676-BE978EE57EDA}" presName="hierChild5" presStyleCnt="0"/>
      <dgm:spPr/>
    </dgm:pt>
    <dgm:pt modelId="{97B0EC30-EE90-4DFF-97D0-317310FD71A8}" type="pres">
      <dgm:prSet presAssocID="{79B78494-9C14-4AEF-BAFC-AAEE35E7F95A}" presName="hierChild5" presStyleCnt="0"/>
      <dgm:spPr/>
    </dgm:pt>
    <dgm:pt modelId="{ABC40A4E-AA58-4FAB-9C8B-B5AD82A8310B}" type="pres">
      <dgm:prSet presAssocID="{0A0DEE4A-A616-45A6-A5A6-73E4273C810A}" presName="Name37" presStyleLbl="parChTrans1D4" presStyleIdx="68" presStyleCnt="89"/>
      <dgm:spPr/>
    </dgm:pt>
    <dgm:pt modelId="{73B50C02-BE72-44D0-B2D1-A38FBA170D1C}" type="pres">
      <dgm:prSet presAssocID="{5A9BD161-4E2B-4880-9255-5D2C5CB3CF45}" presName="hierRoot2" presStyleCnt="0">
        <dgm:presLayoutVars>
          <dgm:hierBranch val="init"/>
        </dgm:presLayoutVars>
      </dgm:prSet>
      <dgm:spPr/>
    </dgm:pt>
    <dgm:pt modelId="{82660CE1-75D1-443B-A8A3-FA3B06A6620D}" type="pres">
      <dgm:prSet presAssocID="{5A9BD161-4E2B-4880-9255-5D2C5CB3CF45}" presName="rootComposite" presStyleCnt="0"/>
      <dgm:spPr/>
    </dgm:pt>
    <dgm:pt modelId="{D70E4DC5-9726-4540-B2AD-B81AA8CFE393}" type="pres">
      <dgm:prSet presAssocID="{5A9BD161-4E2B-4880-9255-5D2C5CB3CF45}" presName="rootText" presStyleLbl="node4" presStyleIdx="68" presStyleCnt="89">
        <dgm:presLayoutVars>
          <dgm:chPref val="3"/>
        </dgm:presLayoutVars>
      </dgm:prSet>
      <dgm:spPr/>
    </dgm:pt>
    <dgm:pt modelId="{254A5976-AA37-4EF5-BA4D-B7BC124E1DBC}" type="pres">
      <dgm:prSet presAssocID="{5A9BD161-4E2B-4880-9255-5D2C5CB3CF45}" presName="rootConnector" presStyleLbl="node4" presStyleIdx="68" presStyleCnt="89"/>
      <dgm:spPr/>
    </dgm:pt>
    <dgm:pt modelId="{1D157F38-E7F4-4E37-BD49-BB138381F721}" type="pres">
      <dgm:prSet presAssocID="{5A9BD161-4E2B-4880-9255-5D2C5CB3CF45}" presName="hierChild4" presStyleCnt="0"/>
      <dgm:spPr/>
    </dgm:pt>
    <dgm:pt modelId="{A3CF92D5-D8BA-4661-9419-091D44DC3DB9}" type="pres">
      <dgm:prSet presAssocID="{1AFA81D1-D658-4910-B555-1305CBC8EF2F}" presName="Name37" presStyleLbl="parChTrans1D4" presStyleIdx="69" presStyleCnt="89"/>
      <dgm:spPr/>
    </dgm:pt>
    <dgm:pt modelId="{50D8F637-59A8-4A27-A3FE-FC97AF9D2516}" type="pres">
      <dgm:prSet presAssocID="{4200681D-C5BF-4D0F-BF25-DA475205260C}" presName="hierRoot2" presStyleCnt="0">
        <dgm:presLayoutVars>
          <dgm:hierBranch val="init"/>
        </dgm:presLayoutVars>
      </dgm:prSet>
      <dgm:spPr/>
    </dgm:pt>
    <dgm:pt modelId="{A39448D4-D0AC-4F3B-ACEB-C0115CDFE07F}" type="pres">
      <dgm:prSet presAssocID="{4200681D-C5BF-4D0F-BF25-DA475205260C}" presName="rootComposite" presStyleCnt="0"/>
      <dgm:spPr/>
    </dgm:pt>
    <dgm:pt modelId="{BACEA835-4587-422C-8875-AB5CD5697F9B}" type="pres">
      <dgm:prSet presAssocID="{4200681D-C5BF-4D0F-BF25-DA475205260C}" presName="rootText" presStyleLbl="node4" presStyleIdx="69" presStyleCnt="89">
        <dgm:presLayoutVars>
          <dgm:chPref val="3"/>
        </dgm:presLayoutVars>
      </dgm:prSet>
      <dgm:spPr/>
    </dgm:pt>
    <dgm:pt modelId="{363E2921-3151-409C-BE4C-66DBA25EC045}" type="pres">
      <dgm:prSet presAssocID="{4200681D-C5BF-4D0F-BF25-DA475205260C}" presName="rootConnector" presStyleLbl="node4" presStyleIdx="69" presStyleCnt="89"/>
      <dgm:spPr/>
    </dgm:pt>
    <dgm:pt modelId="{23BD1DD9-34C6-4F7B-8356-9BC7242EB1D2}" type="pres">
      <dgm:prSet presAssocID="{4200681D-C5BF-4D0F-BF25-DA475205260C}" presName="hierChild4" presStyleCnt="0"/>
      <dgm:spPr/>
    </dgm:pt>
    <dgm:pt modelId="{1F91A1B4-5CCC-42DE-A9E7-FCFF884365F9}" type="pres">
      <dgm:prSet presAssocID="{4200681D-C5BF-4D0F-BF25-DA475205260C}" presName="hierChild5" presStyleCnt="0"/>
      <dgm:spPr/>
    </dgm:pt>
    <dgm:pt modelId="{E884496F-E85D-4914-85EB-5EEEBD128135}" type="pres">
      <dgm:prSet presAssocID="{5A9BD161-4E2B-4880-9255-5D2C5CB3CF45}" presName="hierChild5" presStyleCnt="0"/>
      <dgm:spPr/>
    </dgm:pt>
    <dgm:pt modelId="{284C7AE5-E961-46F3-B6BC-A5E110D217AE}" type="pres">
      <dgm:prSet presAssocID="{18D4178E-B0BF-43D5-9660-75B5EE34C618}" presName="Name37" presStyleLbl="parChTrans1D4" presStyleIdx="70" presStyleCnt="89"/>
      <dgm:spPr/>
    </dgm:pt>
    <dgm:pt modelId="{BFCCCAD1-78A0-4EA9-A84C-7EFD341F30F9}" type="pres">
      <dgm:prSet presAssocID="{FC3866E4-A702-4349-900A-B2AD341899AB}" presName="hierRoot2" presStyleCnt="0">
        <dgm:presLayoutVars>
          <dgm:hierBranch val="init"/>
        </dgm:presLayoutVars>
      </dgm:prSet>
      <dgm:spPr/>
    </dgm:pt>
    <dgm:pt modelId="{3E4DF746-AB35-4BFD-B43F-0D234A85C317}" type="pres">
      <dgm:prSet presAssocID="{FC3866E4-A702-4349-900A-B2AD341899AB}" presName="rootComposite" presStyleCnt="0"/>
      <dgm:spPr/>
    </dgm:pt>
    <dgm:pt modelId="{6AADD225-6A28-456A-A869-CBF750E48C92}" type="pres">
      <dgm:prSet presAssocID="{FC3866E4-A702-4349-900A-B2AD341899AB}" presName="rootText" presStyleLbl="node4" presStyleIdx="70" presStyleCnt="89">
        <dgm:presLayoutVars>
          <dgm:chPref val="3"/>
        </dgm:presLayoutVars>
      </dgm:prSet>
      <dgm:spPr/>
    </dgm:pt>
    <dgm:pt modelId="{5968B4D5-C003-48FD-9E55-110ADA005E80}" type="pres">
      <dgm:prSet presAssocID="{FC3866E4-A702-4349-900A-B2AD341899AB}" presName="rootConnector" presStyleLbl="node4" presStyleIdx="70" presStyleCnt="89"/>
      <dgm:spPr/>
    </dgm:pt>
    <dgm:pt modelId="{43714B9C-41FC-4C4F-A836-D74DC902051F}" type="pres">
      <dgm:prSet presAssocID="{FC3866E4-A702-4349-900A-B2AD341899AB}" presName="hierChild4" presStyleCnt="0"/>
      <dgm:spPr/>
    </dgm:pt>
    <dgm:pt modelId="{7D30EF8B-289A-4123-B3AC-5FE65E0AA0B1}" type="pres">
      <dgm:prSet presAssocID="{C68C9A24-AC80-4B3C-B2DC-11978F9F7132}" presName="Name37" presStyleLbl="parChTrans1D4" presStyleIdx="71" presStyleCnt="89"/>
      <dgm:spPr/>
    </dgm:pt>
    <dgm:pt modelId="{8FC16775-4A49-4B8D-95B8-131DC9A22779}" type="pres">
      <dgm:prSet presAssocID="{8BE34970-2AB2-43DE-B273-65B18A5FC73E}" presName="hierRoot2" presStyleCnt="0">
        <dgm:presLayoutVars>
          <dgm:hierBranch val="init"/>
        </dgm:presLayoutVars>
      </dgm:prSet>
      <dgm:spPr/>
    </dgm:pt>
    <dgm:pt modelId="{D3224E2D-6AB7-4920-A35E-B36025598C0C}" type="pres">
      <dgm:prSet presAssocID="{8BE34970-2AB2-43DE-B273-65B18A5FC73E}" presName="rootComposite" presStyleCnt="0"/>
      <dgm:spPr/>
    </dgm:pt>
    <dgm:pt modelId="{2D1CDDB6-1E38-4786-A0AE-366E6850CDF4}" type="pres">
      <dgm:prSet presAssocID="{8BE34970-2AB2-43DE-B273-65B18A5FC73E}" presName="rootText" presStyleLbl="node4" presStyleIdx="71" presStyleCnt="89">
        <dgm:presLayoutVars>
          <dgm:chPref val="3"/>
        </dgm:presLayoutVars>
      </dgm:prSet>
      <dgm:spPr/>
    </dgm:pt>
    <dgm:pt modelId="{164590EC-14D0-4DA3-992D-6D33CC017A9B}" type="pres">
      <dgm:prSet presAssocID="{8BE34970-2AB2-43DE-B273-65B18A5FC73E}" presName="rootConnector" presStyleLbl="node4" presStyleIdx="71" presStyleCnt="89"/>
      <dgm:spPr/>
    </dgm:pt>
    <dgm:pt modelId="{971A3458-DC46-42AE-BC4A-036707EF04E2}" type="pres">
      <dgm:prSet presAssocID="{8BE34970-2AB2-43DE-B273-65B18A5FC73E}" presName="hierChild4" presStyleCnt="0"/>
      <dgm:spPr/>
    </dgm:pt>
    <dgm:pt modelId="{CBEC4E8B-C9FE-4590-A80D-427760A50236}" type="pres">
      <dgm:prSet presAssocID="{8BE34970-2AB2-43DE-B273-65B18A5FC73E}" presName="hierChild5" presStyleCnt="0"/>
      <dgm:spPr/>
    </dgm:pt>
    <dgm:pt modelId="{3A2E8EF5-F862-4527-9687-EA2E99E00D7A}" type="pres">
      <dgm:prSet presAssocID="{D03FE916-6F7B-4154-8212-C21A1FD3FE36}" presName="Name37" presStyleLbl="parChTrans1D4" presStyleIdx="72" presStyleCnt="89"/>
      <dgm:spPr/>
    </dgm:pt>
    <dgm:pt modelId="{1BC3E89F-8864-4D00-9697-356CCB42B328}" type="pres">
      <dgm:prSet presAssocID="{7D0698FB-CB98-4CAE-B485-7D0B204BA105}" presName="hierRoot2" presStyleCnt="0">
        <dgm:presLayoutVars>
          <dgm:hierBranch val="init"/>
        </dgm:presLayoutVars>
      </dgm:prSet>
      <dgm:spPr/>
    </dgm:pt>
    <dgm:pt modelId="{6D909DFE-6D54-4EC3-AE47-7D048484D399}" type="pres">
      <dgm:prSet presAssocID="{7D0698FB-CB98-4CAE-B485-7D0B204BA105}" presName="rootComposite" presStyleCnt="0"/>
      <dgm:spPr/>
    </dgm:pt>
    <dgm:pt modelId="{AACC69F5-EC51-4218-AABD-E1014DDEED49}" type="pres">
      <dgm:prSet presAssocID="{7D0698FB-CB98-4CAE-B485-7D0B204BA105}" presName="rootText" presStyleLbl="node4" presStyleIdx="72" presStyleCnt="89">
        <dgm:presLayoutVars>
          <dgm:chPref val="3"/>
        </dgm:presLayoutVars>
      </dgm:prSet>
      <dgm:spPr/>
    </dgm:pt>
    <dgm:pt modelId="{391006CD-5CEC-4E03-A503-15AFA74DB8B5}" type="pres">
      <dgm:prSet presAssocID="{7D0698FB-CB98-4CAE-B485-7D0B204BA105}" presName="rootConnector" presStyleLbl="node4" presStyleIdx="72" presStyleCnt="89"/>
      <dgm:spPr/>
    </dgm:pt>
    <dgm:pt modelId="{9F6638DD-C746-4C48-9FC9-F626CD50CCD2}" type="pres">
      <dgm:prSet presAssocID="{7D0698FB-CB98-4CAE-B485-7D0B204BA105}" presName="hierChild4" presStyleCnt="0"/>
      <dgm:spPr/>
    </dgm:pt>
    <dgm:pt modelId="{36CF80E1-5092-4FB1-A151-07D7880F7A4F}" type="pres">
      <dgm:prSet presAssocID="{7D0698FB-CB98-4CAE-B485-7D0B204BA105}" presName="hierChild5" presStyleCnt="0"/>
      <dgm:spPr/>
    </dgm:pt>
    <dgm:pt modelId="{0F7011B6-8F92-4023-A3A7-1D82CAC72EB2}" type="pres">
      <dgm:prSet presAssocID="{2D87D9F7-BA31-4722-8FF1-CCA95F324DA1}" presName="Name37" presStyleLbl="parChTrans1D4" presStyleIdx="73" presStyleCnt="89"/>
      <dgm:spPr/>
    </dgm:pt>
    <dgm:pt modelId="{95190F23-7317-4CE5-9011-9E5524D972B6}" type="pres">
      <dgm:prSet presAssocID="{1D1A0B46-BCD3-448E-8641-79F67DB083C3}" presName="hierRoot2" presStyleCnt="0">
        <dgm:presLayoutVars>
          <dgm:hierBranch val="init"/>
        </dgm:presLayoutVars>
      </dgm:prSet>
      <dgm:spPr/>
    </dgm:pt>
    <dgm:pt modelId="{C6DA6B5E-4F2E-45FE-B73B-7C559539ED91}" type="pres">
      <dgm:prSet presAssocID="{1D1A0B46-BCD3-448E-8641-79F67DB083C3}" presName="rootComposite" presStyleCnt="0"/>
      <dgm:spPr/>
    </dgm:pt>
    <dgm:pt modelId="{93ADB73D-DCCC-4BAD-93B5-1AC1D0AEBABF}" type="pres">
      <dgm:prSet presAssocID="{1D1A0B46-BCD3-448E-8641-79F67DB083C3}" presName="rootText" presStyleLbl="node4" presStyleIdx="73" presStyleCnt="89">
        <dgm:presLayoutVars>
          <dgm:chPref val="3"/>
        </dgm:presLayoutVars>
      </dgm:prSet>
      <dgm:spPr/>
    </dgm:pt>
    <dgm:pt modelId="{6A3D1F5D-B658-4277-8976-A65A17F4A04C}" type="pres">
      <dgm:prSet presAssocID="{1D1A0B46-BCD3-448E-8641-79F67DB083C3}" presName="rootConnector" presStyleLbl="node4" presStyleIdx="73" presStyleCnt="89"/>
      <dgm:spPr/>
    </dgm:pt>
    <dgm:pt modelId="{5033D741-7335-46EB-89AD-4BF85915DC4C}" type="pres">
      <dgm:prSet presAssocID="{1D1A0B46-BCD3-448E-8641-79F67DB083C3}" presName="hierChild4" presStyleCnt="0"/>
      <dgm:spPr/>
    </dgm:pt>
    <dgm:pt modelId="{F4ACC174-9D75-4861-8427-6C40B31D072D}" type="pres">
      <dgm:prSet presAssocID="{1D1A0B46-BCD3-448E-8641-79F67DB083C3}" presName="hierChild5" presStyleCnt="0"/>
      <dgm:spPr/>
    </dgm:pt>
    <dgm:pt modelId="{3FF751E0-B000-4318-882C-6D3B41E62F99}" type="pres">
      <dgm:prSet presAssocID="{1B628A1B-AB36-4831-8132-88ED70A5D859}" presName="Name37" presStyleLbl="parChTrans1D4" presStyleIdx="74" presStyleCnt="89"/>
      <dgm:spPr/>
    </dgm:pt>
    <dgm:pt modelId="{0A6DAB3D-F32B-4E00-AA99-0EF721B5F214}" type="pres">
      <dgm:prSet presAssocID="{5BF4AD55-EBFD-4E4D-9BFE-ACED01979ED2}" presName="hierRoot2" presStyleCnt="0">
        <dgm:presLayoutVars>
          <dgm:hierBranch val="init"/>
        </dgm:presLayoutVars>
      </dgm:prSet>
      <dgm:spPr/>
    </dgm:pt>
    <dgm:pt modelId="{EA0905D8-78B8-49E3-BE2A-23206D4EAFDB}" type="pres">
      <dgm:prSet presAssocID="{5BF4AD55-EBFD-4E4D-9BFE-ACED01979ED2}" presName="rootComposite" presStyleCnt="0"/>
      <dgm:spPr/>
    </dgm:pt>
    <dgm:pt modelId="{AD4B52F3-C0ED-413B-A623-3CF50FAC4758}" type="pres">
      <dgm:prSet presAssocID="{5BF4AD55-EBFD-4E4D-9BFE-ACED01979ED2}" presName="rootText" presStyleLbl="node4" presStyleIdx="74" presStyleCnt="89">
        <dgm:presLayoutVars>
          <dgm:chPref val="3"/>
        </dgm:presLayoutVars>
      </dgm:prSet>
      <dgm:spPr/>
    </dgm:pt>
    <dgm:pt modelId="{8BFAD17D-4250-4CDF-B0C5-FEA4C4812F85}" type="pres">
      <dgm:prSet presAssocID="{5BF4AD55-EBFD-4E4D-9BFE-ACED01979ED2}" presName="rootConnector" presStyleLbl="node4" presStyleIdx="74" presStyleCnt="89"/>
      <dgm:spPr/>
    </dgm:pt>
    <dgm:pt modelId="{4B2518AF-CE2B-4B0C-BD8C-5A81F1E872B1}" type="pres">
      <dgm:prSet presAssocID="{5BF4AD55-EBFD-4E4D-9BFE-ACED01979ED2}" presName="hierChild4" presStyleCnt="0"/>
      <dgm:spPr/>
    </dgm:pt>
    <dgm:pt modelId="{D274FB2C-0E9A-49D2-9DBF-DC613A5B88DD}" type="pres">
      <dgm:prSet presAssocID="{5BF4AD55-EBFD-4E4D-9BFE-ACED01979ED2}" presName="hierChild5" presStyleCnt="0"/>
      <dgm:spPr/>
    </dgm:pt>
    <dgm:pt modelId="{57FC4DFC-D4E8-4037-9BF0-29DE140C84A8}" type="pres">
      <dgm:prSet presAssocID="{16B6F88A-69BE-4F12-9354-C11269E80279}" presName="Name37" presStyleLbl="parChTrans1D4" presStyleIdx="75" presStyleCnt="89"/>
      <dgm:spPr/>
    </dgm:pt>
    <dgm:pt modelId="{FA1349FA-03E5-4DEF-A131-006AB18CE95A}" type="pres">
      <dgm:prSet presAssocID="{A6A29A16-8356-43AF-9A55-D10CA2132E41}" presName="hierRoot2" presStyleCnt="0">
        <dgm:presLayoutVars>
          <dgm:hierBranch val="init"/>
        </dgm:presLayoutVars>
      </dgm:prSet>
      <dgm:spPr/>
    </dgm:pt>
    <dgm:pt modelId="{8A20E025-6D4E-4820-9D14-5C5682842235}" type="pres">
      <dgm:prSet presAssocID="{A6A29A16-8356-43AF-9A55-D10CA2132E41}" presName="rootComposite" presStyleCnt="0"/>
      <dgm:spPr/>
    </dgm:pt>
    <dgm:pt modelId="{928000EB-1CD9-4ABE-80EB-F9729DA04F9D}" type="pres">
      <dgm:prSet presAssocID="{A6A29A16-8356-43AF-9A55-D10CA2132E41}" presName="rootText" presStyleLbl="node4" presStyleIdx="75" presStyleCnt="89">
        <dgm:presLayoutVars>
          <dgm:chPref val="3"/>
        </dgm:presLayoutVars>
      </dgm:prSet>
      <dgm:spPr/>
    </dgm:pt>
    <dgm:pt modelId="{F6187AFE-CB72-4D4D-A647-D113F9F0FF63}" type="pres">
      <dgm:prSet presAssocID="{A6A29A16-8356-43AF-9A55-D10CA2132E41}" presName="rootConnector" presStyleLbl="node4" presStyleIdx="75" presStyleCnt="89"/>
      <dgm:spPr/>
    </dgm:pt>
    <dgm:pt modelId="{314C0DDB-E0AC-4A82-9D0B-4A3CE0B4083B}" type="pres">
      <dgm:prSet presAssocID="{A6A29A16-8356-43AF-9A55-D10CA2132E41}" presName="hierChild4" presStyleCnt="0"/>
      <dgm:spPr/>
    </dgm:pt>
    <dgm:pt modelId="{D7FE67E8-A8C2-4C70-B81B-CF2273A51319}" type="pres">
      <dgm:prSet presAssocID="{A6A29A16-8356-43AF-9A55-D10CA2132E41}" presName="hierChild5" presStyleCnt="0"/>
      <dgm:spPr/>
    </dgm:pt>
    <dgm:pt modelId="{423D9440-7593-4C00-97A1-0CD62C4B8B74}" type="pres">
      <dgm:prSet presAssocID="{4CA51C0D-6A82-4D5C-A4EC-6D0BA7446D3A}" presName="Name37" presStyleLbl="parChTrans1D4" presStyleIdx="76" presStyleCnt="89"/>
      <dgm:spPr/>
    </dgm:pt>
    <dgm:pt modelId="{1F8F122F-18CF-4819-B11F-19FA8A39CA3D}" type="pres">
      <dgm:prSet presAssocID="{C99CE624-3DBE-4352-B776-A554E938EC30}" presName="hierRoot2" presStyleCnt="0">
        <dgm:presLayoutVars>
          <dgm:hierBranch val="init"/>
        </dgm:presLayoutVars>
      </dgm:prSet>
      <dgm:spPr/>
    </dgm:pt>
    <dgm:pt modelId="{464348F0-4FB6-4197-A307-7864E83D64EB}" type="pres">
      <dgm:prSet presAssocID="{C99CE624-3DBE-4352-B776-A554E938EC30}" presName="rootComposite" presStyleCnt="0"/>
      <dgm:spPr/>
    </dgm:pt>
    <dgm:pt modelId="{E0C35D3B-C706-44EA-B0F8-DE736E3334A9}" type="pres">
      <dgm:prSet presAssocID="{C99CE624-3DBE-4352-B776-A554E938EC30}" presName="rootText" presStyleLbl="node4" presStyleIdx="76" presStyleCnt="89">
        <dgm:presLayoutVars>
          <dgm:chPref val="3"/>
        </dgm:presLayoutVars>
      </dgm:prSet>
      <dgm:spPr/>
    </dgm:pt>
    <dgm:pt modelId="{CD58BDFC-1ED1-4BF3-B8B8-E6BF24ED0C09}" type="pres">
      <dgm:prSet presAssocID="{C99CE624-3DBE-4352-B776-A554E938EC30}" presName="rootConnector" presStyleLbl="node4" presStyleIdx="76" presStyleCnt="89"/>
      <dgm:spPr/>
    </dgm:pt>
    <dgm:pt modelId="{A7165649-3AB9-4C23-84E5-AB2D2D800BB6}" type="pres">
      <dgm:prSet presAssocID="{C99CE624-3DBE-4352-B776-A554E938EC30}" presName="hierChild4" presStyleCnt="0"/>
      <dgm:spPr/>
    </dgm:pt>
    <dgm:pt modelId="{D0582944-1D21-4ECC-BF13-90A1699D37E3}" type="pres">
      <dgm:prSet presAssocID="{C99CE624-3DBE-4352-B776-A554E938EC30}" presName="hierChild5" presStyleCnt="0"/>
      <dgm:spPr/>
    </dgm:pt>
    <dgm:pt modelId="{5887CE2E-8DFF-4EB4-82C9-5367FECA0060}" type="pres">
      <dgm:prSet presAssocID="{FC3866E4-A702-4349-900A-B2AD341899AB}" presName="hierChild5" presStyleCnt="0"/>
      <dgm:spPr/>
    </dgm:pt>
    <dgm:pt modelId="{15EA416E-AC29-4235-9065-0B616483A6DC}" type="pres">
      <dgm:prSet presAssocID="{FAB20B0E-500E-4066-B786-FB8AE5A3C7D8}" presName="Name37" presStyleLbl="parChTrans1D4" presStyleIdx="77" presStyleCnt="89"/>
      <dgm:spPr/>
    </dgm:pt>
    <dgm:pt modelId="{401CCD6D-ABC5-4E79-9C25-64A79A2E7C77}" type="pres">
      <dgm:prSet presAssocID="{E2379222-2C2E-4C86-8687-645C1D03610A}" presName="hierRoot2" presStyleCnt="0">
        <dgm:presLayoutVars>
          <dgm:hierBranch val="init"/>
        </dgm:presLayoutVars>
      </dgm:prSet>
      <dgm:spPr/>
    </dgm:pt>
    <dgm:pt modelId="{A909474B-E7F3-4EEB-A9E5-07EC7DC1B709}" type="pres">
      <dgm:prSet presAssocID="{E2379222-2C2E-4C86-8687-645C1D03610A}" presName="rootComposite" presStyleCnt="0"/>
      <dgm:spPr/>
    </dgm:pt>
    <dgm:pt modelId="{A0724F8E-66D6-427F-8B08-395860F123DE}" type="pres">
      <dgm:prSet presAssocID="{E2379222-2C2E-4C86-8687-645C1D03610A}" presName="rootText" presStyleLbl="node4" presStyleIdx="77" presStyleCnt="89">
        <dgm:presLayoutVars>
          <dgm:chPref val="3"/>
        </dgm:presLayoutVars>
      </dgm:prSet>
      <dgm:spPr/>
    </dgm:pt>
    <dgm:pt modelId="{F6BF9F42-AF6E-4C45-821F-7E823DAAC0D4}" type="pres">
      <dgm:prSet presAssocID="{E2379222-2C2E-4C86-8687-645C1D03610A}" presName="rootConnector" presStyleLbl="node4" presStyleIdx="77" presStyleCnt="89"/>
      <dgm:spPr/>
    </dgm:pt>
    <dgm:pt modelId="{CFC3EF96-8947-4794-B9AD-AF8B5E486BAA}" type="pres">
      <dgm:prSet presAssocID="{E2379222-2C2E-4C86-8687-645C1D03610A}" presName="hierChild4" presStyleCnt="0"/>
      <dgm:spPr/>
    </dgm:pt>
    <dgm:pt modelId="{C0CB974C-C580-4341-90CF-F2555D6A4BEA}" type="pres">
      <dgm:prSet presAssocID="{E78369E6-0A57-4C58-BAF2-93213531FC31}" presName="Name37" presStyleLbl="parChTrans1D4" presStyleIdx="78" presStyleCnt="89"/>
      <dgm:spPr/>
    </dgm:pt>
    <dgm:pt modelId="{F4B97C97-ED82-40B1-BDC8-3AFAA75A6CE5}" type="pres">
      <dgm:prSet presAssocID="{882315F4-0D87-4F81-A997-69ED94463929}" presName="hierRoot2" presStyleCnt="0">
        <dgm:presLayoutVars>
          <dgm:hierBranch val="init"/>
        </dgm:presLayoutVars>
      </dgm:prSet>
      <dgm:spPr/>
    </dgm:pt>
    <dgm:pt modelId="{5EFAE04C-C5D4-4AE4-AB3B-6DC3F5D550D8}" type="pres">
      <dgm:prSet presAssocID="{882315F4-0D87-4F81-A997-69ED94463929}" presName="rootComposite" presStyleCnt="0"/>
      <dgm:spPr/>
    </dgm:pt>
    <dgm:pt modelId="{81B827B5-1B6F-40D1-954F-6C606BB30E80}" type="pres">
      <dgm:prSet presAssocID="{882315F4-0D87-4F81-A997-69ED94463929}" presName="rootText" presStyleLbl="node4" presStyleIdx="78" presStyleCnt="89">
        <dgm:presLayoutVars>
          <dgm:chPref val="3"/>
        </dgm:presLayoutVars>
      </dgm:prSet>
      <dgm:spPr/>
    </dgm:pt>
    <dgm:pt modelId="{92CE37EC-9DBD-4743-82DC-DBE91EC1A6C4}" type="pres">
      <dgm:prSet presAssocID="{882315F4-0D87-4F81-A997-69ED94463929}" presName="rootConnector" presStyleLbl="node4" presStyleIdx="78" presStyleCnt="89"/>
      <dgm:spPr/>
    </dgm:pt>
    <dgm:pt modelId="{381DF5C1-5EC4-479C-819F-CC6EEFB04C71}" type="pres">
      <dgm:prSet presAssocID="{882315F4-0D87-4F81-A997-69ED94463929}" presName="hierChild4" presStyleCnt="0"/>
      <dgm:spPr/>
    </dgm:pt>
    <dgm:pt modelId="{AA7BFB8B-62A1-4688-84DB-BAA236DED333}" type="pres">
      <dgm:prSet presAssocID="{882315F4-0D87-4F81-A997-69ED94463929}" presName="hierChild5" presStyleCnt="0"/>
      <dgm:spPr/>
    </dgm:pt>
    <dgm:pt modelId="{E8CE9AA5-FE1C-463F-9135-4B9D1AAFAB9D}" type="pres">
      <dgm:prSet presAssocID="{FAEA9090-08DC-4F0D-9B22-C616AA9DB9E4}" presName="Name37" presStyleLbl="parChTrans1D4" presStyleIdx="79" presStyleCnt="89"/>
      <dgm:spPr/>
    </dgm:pt>
    <dgm:pt modelId="{EF362B8B-D28D-4282-B60F-D72F5E051035}" type="pres">
      <dgm:prSet presAssocID="{2083B161-B149-4D25-9D68-26005D12A770}" presName="hierRoot2" presStyleCnt="0">
        <dgm:presLayoutVars>
          <dgm:hierBranch val="init"/>
        </dgm:presLayoutVars>
      </dgm:prSet>
      <dgm:spPr/>
    </dgm:pt>
    <dgm:pt modelId="{4D9F25E4-1C25-4D6F-875E-439FFB9879CF}" type="pres">
      <dgm:prSet presAssocID="{2083B161-B149-4D25-9D68-26005D12A770}" presName="rootComposite" presStyleCnt="0"/>
      <dgm:spPr/>
    </dgm:pt>
    <dgm:pt modelId="{12B2DE8B-79BE-4275-867B-2EC1562A97E6}" type="pres">
      <dgm:prSet presAssocID="{2083B161-B149-4D25-9D68-26005D12A770}" presName="rootText" presStyleLbl="node4" presStyleIdx="79" presStyleCnt="89">
        <dgm:presLayoutVars>
          <dgm:chPref val="3"/>
        </dgm:presLayoutVars>
      </dgm:prSet>
      <dgm:spPr/>
    </dgm:pt>
    <dgm:pt modelId="{E9C91E3E-EA72-4D82-9645-FA3959339C7B}" type="pres">
      <dgm:prSet presAssocID="{2083B161-B149-4D25-9D68-26005D12A770}" presName="rootConnector" presStyleLbl="node4" presStyleIdx="79" presStyleCnt="89"/>
      <dgm:spPr/>
    </dgm:pt>
    <dgm:pt modelId="{03377362-8CBF-44E8-8663-B739BE499AA2}" type="pres">
      <dgm:prSet presAssocID="{2083B161-B149-4D25-9D68-26005D12A770}" presName="hierChild4" presStyleCnt="0"/>
      <dgm:spPr/>
    </dgm:pt>
    <dgm:pt modelId="{5FD3680A-1549-4F53-A83A-8D703706B4DF}" type="pres">
      <dgm:prSet presAssocID="{2083B161-B149-4D25-9D68-26005D12A770}" presName="hierChild5" presStyleCnt="0"/>
      <dgm:spPr/>
    </dgm:pt>
    <dgm:pt modelId="{4F5DDA6B-15F1-4BCC-A74E-2C1FA6ABB298}" type="pres">
      <dgm:prSet presAssocID="{E2379222-2C2E-4C86-8687-645C1D03610A}" presName="hierChild5" presStyleCnt="0"/>
      <dgm:spPr/>
    </dgm:pt>
    <dgm:pt modelId="{17751423-EA50-4587-9229-9589934AC785}" type="pres">
      <dgm:prSet presAssocID="{BB7EA1A7-BB1E-4EDD-A8E6-98CB4EABDC79}" presName="hierChild5" presStyleCnt="0"/>
      <dgm:spPr/>
    </dgm:pt>
    <dgm:pt modelId="{A24A31CA-3F4B-47FF-8993-762A47E27613}" type="pres">
      <dgm:prSet presAssocID="{C398C6A8-913E-4196-B572-7A7FE34A5B3B}" presName="hierChild5" presStyleCnt="0"/>
      <dgm:spPr/>
    </dgm:pt>
    <dgm:pt modelId="{B452104F-C0B5-4B32-BFB8-7B7E3794D1A7}" type="pres">
      <dgm:prSet presAssocID="{19C09A96-C9E7-4C15-A2B2-854CA8300F28}" presName="Name37" presStyleLbl="parChTrans1D3" presStyleIdx="5" presStyleCnt="6"/>
      <dgm:spPr/>
    </dgm:pt>
    <dgm:pt modelId="{C2C33476-6969-4A82-BC8B-D1CF1BA44BEA}" type="pres">
      <dgm:prSet presAssocID="{77FA6045-22C8-4D5D-9A7D-CD5DF6686D37}" presName="hierRoot2" presStyleCnt="0">
        <dgm:presLayoutVars>
          <dgm:hierBranch val="init"/>
        </dgm:presLayoutVars>
      </dgm:prSet>
      <dgm:spPr/>
    </dgm:pt>
    <dgm:pt modelId="{A93748B4-0216-401D-A95E-FD5B840A6C9E}" type="pres">
      <dgm:prSet presAssocID="{77FA6045-22C8-4D5D-9A7D-CD5DF6686D37}" presName="rootComposite" presStyleCnt="0"/>
      <dgm:spPr/>
    </dgm:pt>
    <dgm:pt modelId="{E682AB39-A463-4C29-A1AD-5A14935E71CD}" type="pres">
      <dgm:prSet presAssocID="{77FA6045-22C8-4D5D-9A7D-CD5DF6686D37}" presName="rootText" presStyleLbl="node3" presStyleIdx="5" presStyleCnt="6">
        <dgm:presLayoutVars>
          <dgm:chPref val="3"/>
        </dgm:presLayoutVars>
      </dgm:prSet>
      <dgm:spPr/>
    </dgm:pt>
    <dgm:pt modelId="{C818EA01-4B62-40CE-BB75-8397306EEE87}" type="pres">
      <dgm:prSet presAssocID="{77FA6045-22C8-4D5D-9A7D-CD5DF6686D37}" presName="rootConnector" presStyleLbl="node3" presStyleIdx="5" presStyleCnt="6"/>
      <dgm:spPr/>
    </dgm:pt>
    <dgm:pt modelId="{0DAD1BD4-5D5A-44D0-B4CD-8335B5FDD527}" type="pres">
      <dgm:prSet presAssocID="{77FA6045-22C8-4D5D-9A7D-CD5DF6686D37}" presName="hierChild4" presStyleCnt="0"/>
      <dgm:spPr/>
    </dgm:pt>
    <dgm:pt modelId="{372A852E-CFDD-4F3F-92B8-8F8B16B5B2F7}" type="pres">
      <dgm:prSet presAssocID="{EB192180-D20F-452B-B7F9-3334261800E6}" presName="Name37" presStyleLbl="parChTrans1D4" presStyleIdx="80" presStyleCnt="89"/>
      <dgm:spPr/>
    </dgm:pt>
    <dgm:pt modelId="{08E17945-E72E-4598-B6BA-6BB6C1093537}" type="pres">
      <dgm:prSet presAssocID="{90B647D8-FEAF-40FE-9DE5-3BB0580DEEFF}" presName="hierRoot2" presStyleCnt="0">
        <dgm:presLayoutVars>
          <dgm:hierBranch val="init"/>
        </dgm:presLayoutVars>
      </dgm:prSet>
      <dgm:spPr/>
    </dgm:pt>
    <dgm:pt modelId="{B1D5272D-E136-4C8B-A625-FC70A1C283F6}" type="pres">
      <dgm:prSet presAssocID="{90B647D8-FEAF-40FE-9DE5-3BB0580DEEFF}" presName="rootComposite" presStyleCnt="0"/>
      <dgm:spPr/>
    </dgm:pt>
    <dgm:pt modelId="{FB6EBE09-A5C2-48DD-9796-D6AB7E968007}" type="pres">
      <dgm:prSet presAssocID="{90B647D8-FEAF-40FE-9DE5-3BB0580DEEFF}" presName="rootText" presStyleLbl="node4" presStyleIdx="80" presStyleCnt="89">
        <dgm:presLayoutVars>
          <dgm:chPref val="3"/>
        </dgm:presLayoutVars>
      </dgm:prSet>
      <dgm:spPr/>
    </dgm:pt>
    <dgm:pt modelId="{EE341CD6-51BE-4AA8-9917-30CBA963A203}" type="pres">
      <dgm:prSet presAssocID="{90B647D8-FEAF-40FE-9DE5-3BB0580DEEFF}" presName="rootConnector" presStyleLbl="node4" presStyleIdx="80" presStyleCnt="89"/>
      <dgm:spPr/>
    </dgm:pt>
    <dgm:pt modelId="{0A707F8D-F948-4708-B99D-4DB90E88524C}" type="pres">
      <dgm:prSet presAssocID="{90B647D8-FEAF-40FE-9DE5-3BB0580DEEFF}" presName="hierChild4" presStyleCnt="0"/>
      <dgm:spPr/>
    </dgm:pt>
    <dgm:pt modelId="{880FA571-48F4-46F2-A023-0CEFF7589F68}" type="pres">
      <dgm:prSet presAssocID="{AE604CD2-1396-4B67-ACCC-BE86CC1C3D38}" presName="Name37" presStyleLbl="parChTrans1D4" presStyleIdx="81" presStyleCnt="89"/>
      <dgm:spPr/>
    </dgm:pt>
    <dgm:pt modelId="{5522AC3A-CA95-478A-9A44-70226200C19E}" type="pres">
      <dgm:prSet presAssocID="{682E37BD-8C79-47B4-A9B6-994960919456}" presName="hierRoot2" presStyleCnt="0">
        <dgm:presLayoutVars>
          <dgm:hierBranch val="init"/>
        </dgm:presLayoutVars>
      </dgm:prSet>
      <dgm:spPr/>
    </dgm:pt>
    <dgm:pt modelId="{513E5126-8372-4B72-80B1-A0D4790FF8C0}" type="pres">
      <dgm:prSet presAssocID="{682E37BD-8C79-47B4-A9B6-994960919456}" presName="rootComposite" presStyleCnt="0"/>
      <dgm:spPr/>
    </dgm:pt>
    <dgm:pt modelId="{98091585-8869-441F-9211-698D28C43791}" type="pres">
      <dgm:prSet presAssocID="{682E37BD-8C79-47B4-A9B6-994960919456}" presName="rootText" presStyleLbl="node4" presStyleIdx="81" presStyleCnt="89">
        <dgm:presLayoutVars>
          <dgm:chPref val="3"/>
        </dgm:presLayoutVars>
      </dgm:prSet>
      <dgm:spPr/>
    </dgm:pt>
    <dgm:pt modelId="{2B55C238-278B-47FE-A6B9-E71F0C4D292C}" type="pres">
      <dgm:prSet presAssocID="{682E37BD-8C79-47B4-A9B6-994960919456}" presName="rootConnector" presStyleLbl="node4" presStyleIdx="81" presStyleCnt="89"/>
      <dgm:spPr/>
    </dgm:pt>
    <dgm:pt modelId="{188CD5AF-1C62-4272-9E04-3D8F3298AB99}" type="pres">
      <dgm:prSet presAssocID="{682E37BD-8C79-47B4-A9B6-994960919456}" presName="hierChild4" presStyleCnt="0"/>
      <dgm:spPr/>
    </dgm:pt>
    <dgm:pt modelId="{B544D021-FFC0-47D7-9075-4973E359D284}" type="pres">
      <dgm:prSet presAssocID="{11330723-6E50-4424-89CC-CE694CDA357C}" presName="Name37" presStyleLbl="parChTrans1D4" presStyleIdx="82" presStyleCnt="89"/>
      <dgm:spPr/>
    </dgm:pt>
    <dgm:pt modelId="{E8759BEC-9DAC-4A2E-BCE5-C43A447D9C4B}" type="pres">
      <dgm:prSet presAssocID="{7D2BC75B-E3AD-422B-A76A-307C7876CED7}" presName="hierRoot2" presStyleCnt="0">
        <dgm:presLayoutVars>
          <dgm:hierBranch val="init"/>
        </dgm:presLayoutVars>
      </dgm:prSet>
      <dgm:spPr/>
    </dgm:pt>
    <dgm:pt modelId="{9378083B-7A10-4AC4-A91B-E5A2C9C48BA5}" type="pres">
      <dgm:prSet presAssocID="{7D2BC75B-E3AD-422B-A76A-307C7876CED7}" presName="rootComposite" presStyleCnt="0"/>
      <dgm:spPr/>
    </dgm:pt>
    <dgm:pt modelId="{D23E2DE9-4A26-4BD8-A3E0-0AF8EC713C08}" type="pres">
      <dgm:prSet presAssocID="{7D2BC75B-E3AD-422B-A76A-307C7876CED7}" presName="rootText" presStyleLbl="node4" presStyleIdx="82" presStyleCnt="89">
        <dgm:presLayoutVars>
          <dgm:chPref val="3"/>
        </dgm:presLayoutVars>
      </dgm:prSet>
      <dgm:spPr/>
    </dgm:pt>
    <dgm:pt modelId="{AD1D58F9-43D7-4903-B7FF-D058153D25A5}" type="pres">
      <dgm:prSet presAssocID="{7D2BC75B-E3AD-422B-A76A-307C7876CED7}" presName="rootConnector" presStyleLbl="node4" presStyleIdx="82" presStyleCnt="89"/>
      <dgm:spPr/>
    </dgm:pt>
    <dgm:pt modelId="{6D7C8462-2A5B-4822-8A1A-0D0CF13C4515}" type="pres">
      <dgm:prSet presAssocID="{7D2BC75B-E3AD-422B-A76A-307C7876CED7}" presName="hierChild4" presStyleCnt="0"/>
      <dgm:spPr/>
    </dgm:pt>
    <dgm:pt modelId="{6E4A712E-B6BE-4165-A2C9-27017B58CE9A}" type="pres">
      <dgm:prSet presAssocID="{7D2BC75B-E3AD-422B-A76A-307C7876CED7}" presName="hierChild5" presStyleCnt="0"/>
      <dgm:spPr/>
    </dgm:pt>
    <dgm:pt modelId="{7FC8F136-B836-491A-AD2D-C1073AE12326}" type="pres">
      <dgm:prSet presAssocID="{682E37BD-8C79-47B4-A9B6-994960919456}" presName="hierChild5" presStyleCnt="0"/>
      <dgm:spPr/>
    </dgm:pt>
    <dgm:pt modelId="{878E2269-8D3B-4798-BC9F-43C077167ADA}" type="pres">
      <dgm:prSet presAssocID="{178DBAE2-9D5E-4B3A-922F-282197DBFCF5}" presName="Name37" presStyleLbl="parChTrans1D4" presStyleIdx="83" presStyleCnt="89"/>
      <dgm:spPr/>
    </dgm:pt>
    <dgm:pt modelId="{E130EE1B-596E-42CC-8E8C-D7FF5B6D4AFD}" type="pres">
      <dgm:prSet presAssocID="{01466D77-FEDF-4C27-8A87-1D53B589BE49}" presName="hierRoot2" presStyleCnt="0">
        <dgm:presLayoutVars>
          <dgm:hierBranch val="init"/>
        </dgm:presLayoutVars>
      </dgm:prSet>
      <dgm:spPr/>
    </dgm:pt>
    <dgm:pt modelId="{CE1C1AD6-D4A4-4332-8C12-9B9DB193CC8D}" type="pres">
      <dgm:prSet presAssocID="{01466D77-FEDF-4C27-8A87-1D53B589BE49}" presName="rootComposite" presStyleCnt="0"/>
      <dgm:spPr/>
    </dgm:pt>
    <dgm:pt modelId="{AEEB676C-E50D-4CC5-93E4-756CA1E14AF5}" type="pres">
      <dgm:prSet presAssocID="{01466D77-FEDF-4C27-8A87-1D53B589BE49}" presName="rootText" presStyleLbl="node4" presStyleIdx="83" presStyleCnt="89">
        <dgm:presLayoutVars>
          <dgm:chPref val="3"/>
        </dgm:presLayoutVars>
      </dgm:prSet>
      <dgm:spPr/>
    </dgm:pt>
    <dgm:pt modelId="{6EC68D0A-165A-4102-94E7-B46055E46F02}" type="pres">
      <dgm:prSet presAssocID="{01466D77-FEDF-4C27-8A87-1D53B589BE49}" presName="rootConnector" presStyleLbl="node4" presStyleIdx="83" presStyleCnt="89"/>
      <dgm:spPr/>
    </dgm:pt>
    <dgm:pt modelId="{1A4DE91D-160F-484D-A36D-5AB5EED603C4}" type="pres">
      <dgm:prSet presAssocID="{01466D77-FEDF-4C27-8A87-1D53B589BE49}" presName="hierChild4" presStyleCnt="0"/>
      <dgm:spPr/>
    </dgm:pt>
    <dgm:pt modelId="{3A7B8296-B8D6-44BD-A866-FF55A958B434}" type="pres">
      <dgm:prSet presAssocID="{B8C79537-8799-4442-A4A0-FE59DFBED4FF}" presName="Name37" presStyleLbl="parChTrans1D4" presStyleIdx="84" presStyleCnt="89"/>
      <dgm:spPr/>
    </dgm:pt>
    <dgm:pt modelId="{768DC941-90DE-48DC-9316-34CABF022F62}" type="pres">
      <dgm:prSet presAssocID="{FB4C5F2F-12ED-42E0-8BCD-8E292ED06E3F}" presName="hierRoot2" presStyleCnt="0">
        <dgm:presLayoutVars>
          <dgm:hierBranch val="init"/>
        </dgm:presLayoutVars>
      </dgm:prSet>
      <dgm:spPr/>
    </dgm:pt>
    <dgm:pt modelId="{054F88D6-17E4-410A-B197-A08AC2A6F166}" type="pres">
      <dgm:prSet presAssocID="{FB4C5F2F-12ED-42E0-8BCD-8E292ED06E3F}" presName="rootComposite" presStyleCnt="0"/>
      <dgm:spPr/>
    </dgm:pt>
    <dgm:pt modelId="{2FD997C0-3919-470F-9720-098FCFB6A48E}" type="pres">
      <dgm:prSet presAssocID="{FB4C5F2F-12ED-42E0-8BCD-8E292ED06E3F}" presName="rootText" presStyleLbl="node4" presStyleIdx="84" presStyleCnt="89">
        <dgm:presLayoutVars>
          <dgm:chPref val="3"/>
        </dgm:presLayoutVars>
      </dgm:prSet>
      <dgm:spPr/>
    </dgm:pt>
    <dgm:pt modelId="{8881C074-BA55-4D52-9D3D-D191F4238FCA}" type="pres">
      <dgm:prSet presAssocID="{FB4C5F2F-12ED-42E0-8BCD-8E292ED06E3F}" presName="rootConnector" presStyleLbl="node4" presStyleIdx="84" presStyleCnt="89"/>
      <dgm:spPr/>
    </dgm:pt>
    <dgm:pt modelId="{42EF1590-2BAA-4E15-9E1E-41002D976EB6}" type="pres">
      <dgm:prSet presAssocID="{FB4C5F2F-12ED-42E0-8BCD-8E292ED06E3F}" presName="hierChild4" presStyleCnt="0"/>
      <dgm:spPr/>
    </dgm:pt>
    <dgm:pt modelId="{BF96A9C7-BF34-4844-B75D-B006AE3336DB}" type="pres">
      <dgm:prSet presAssocID="{FB4C5F2F-12ED-42E0-8BCD-8E292ED06E3F}" presName="hierChild5" presStyleCnt="0"/>
      <dgm:spPr/>
    </dgm:pt>
    <dgm:pt modelId="{6CBF7C39-77E4-4C3B-857A-4D6BF0075F2A}" type="pres">
      <dgm:prSet presAssocID="{01466D77-FEDF-4C27-8A87-1D53B589BE49}" presName="hierChild5" presStyleCnt="0"/>
      <dgm:spPr/>
    </dgm:pt>
    <dgm:pt modelId="{3881BB6C-67C4-451A-B0CD-49B9ABB7C19F}" type="pres">
      <dgm:prSet presAssocID="{C5062737-D22A-4206-ACC6-2111CB633A10}" presName="Name37" presStyleLbl="parChTrans1D4" presStyleIdx="85" presStyleCnt="89"/>
      <dgm:spPr/>
    </dgm:pt>
    <dgm:pt modelId="{39820E7D-7333-48A3-A9AE-98A42BD92B23}" type="pres">
      <dgm:prSet presAssocID="{AD023067-F171-467C-9E1B-DD7BFC84B931}" presName="hierRoot2" presStyleCnt="0">
        <dgm:presLayoutVars>
          <dgm:hierBranch val="init"/>
        </dgm:presLayoutVars>
      </dgm:prSet>
      <dgm:spPr/>
    </dgm:pt>
    <dgm:pt modelId="{64BF1B50-A305-4FFE-B11F-156762A7389C}" type="pres">
      <dgm:prSet presAssocID="{AD023067-F171-467C-9E1B-DD7BFC84B931}" presName="rootComposite" presStyleCnt="0"/>
      <dgm:spPr/>
    </dgm:pt>
    <dgm:pt modelId="{8FDAD2E7-A548-4B68-9645-E4E94B056F38}" type="pres">
      <dgm:prSet presAssocID="{AD023067-F171-467C-9E1B-DD7BFC84B931}" presName="rootText" presStyleLbl="node4" presStyleIdx="85" presStyleCnt="89">
        <dgm:presLayoutVars>
          <dgm:chPref val="3"/>
        </dgm:presLayoutVars>
      </dgm:prSet>
      <dgm:spPr/>
    </dgm:pt>
    <dgm:pt modelId="{A59D38DA-C172-4929-9854-6857C0A780DA}" type="pres">
      <dgm:prSet presAssocID="{AD023067-F171-467C-9E1B-DD7BFC84B931}" presName="rootConnector" presStyleLbl="node4" presStyleIdx="85" presStyleCnt="89"/>
      <dgm:spPr/>
    </dgm:pt>
    <dgm:pt modelId="{133FB988-7621-41A8-BB08-AEBB2854828D}" type="pres">
      <dgm:prSet presAssocID="{AD023067-F171-467C-9E1B-DD7BFC84B931}" presName="hierChild4" presStyleCnt="0"/>
      <dgm:spPr/>
    </dgm:pt>
    <dgm:pt modelId="{B4B9BA36-C740-4297-9A73-69A777154F52}" type="pres">
      <dgm:prSet presAssocID="{51A59D98-A064-4613-9517-F13544AE6AD3}" presName="Name37" presStyleLbl="parChTrans1D4" presStyleIdx="86" presStyleCnt="89"/>
      <dgm:spPr/>
    </dgm:pt>
    <dgm:pt modelId="{9F0F6F0D-CAF3-4673-9456-4E3166E58EE7}" type="pres">
      <dgm:prSet presAssocID="{00D5DE78-2950-4CE6-B863-AB5F284374C8}" presName="hierRoot2" presStyleCnt="0">
        <dgm:presLayoutVars>
          <dgm:hierBranch val="init"/>
        </dgm:presLayoutVars>
      </dgm:prSet>
      <dgm:spPr/>
    </dgm:pt>
    <dgm:pt modelId="{3730CA2C-0D53-45DE-A588-18AF6CB255A9}" type="pres">
      <dgm:prSet presAssocID="{00D5DE78-2950-4CE6-B863-AB5F284374C8}" presName="rootComposite" presStyleCnt="0"/>
      <dgm:spPr/>
    </dgm:pt>
    <dgm:pt modelId="{0A7A52AE-D563-4F71-90C5-122785ADE665}" type="pres">
      <dgm:prSet presAssocID="{00D5DE78-2950-4CE6-B863-AB5F284374C8}" presName="rootText" presStyleLbl="node4" presStyleIdx="86" presStyleCnt="89">
        <dgm:presLayoutVars>
          <dgm:chPref val="3"/>
        </dgm:presLayoutVars>
      </dgm:prSet>
      <dgm:spPr/>
    </dgm:pt>
    <dgm:pt modelId="{91912CB9-E605-47D8-ADFA-5F508980CC13}" type="pres">
      <dgm:prSet presAssocID="{00D5DE78-2950-4CE6-B863-AB5F284374C8}" presName="rootConnector" presStyleLbl="node4" presStyleIdx="86" presStyleCnt="89"/>
      <dgm:spPr/>
    </dgm:pt>
    <dgm:pt modelId="{68014EE1-FE97-48FE-BBC8-C9A8EE79A43D}" type="pres">
      <dgm:prSet presAssocID="{00D5DE78-2950-4CE6-B863-AB5F284374C8}" presName="hierChild4" presStyleCnt="0"/>
      <dgm:spPr/>
    </dgm:pt>
    <dgm:pt modelId="{5C7B6F60-BB2C-4F64-9CD5-52AE65216678}" type="pres">
      <dgm:prSet presAssocID="{00D5DE78-2950-4CE6-B863-AB5F284374C8}" presName="hierChild5" presStyleCnt="0"/>
      <dgm:spPr/>
    </dgm:pt>
    <dgm:pt modelId="{5F9FA886-66B1-432A-884A-45FAC356FA71}" type="pres">
      <dgm:prSet presAssocID="{75402518-F7ED-4EDE-A055-9AD1EB15AC15}" presName="Name37" presStyleLbl="parChTrans1D4" presStyleIdx="87" presStyleCnt="89"/>
      <dgm:spPr/>
    </dgm:pt>
    <dgm:pt modelId="{2C93B363-61CF-46EA-9BF4-976DA193A98E}" type="pres">
      <dgm:prSet presAssocID="{D230D2F6-E4E5-4A10-92ED-EB46B3C9C76E}" presName="hierRoot2" presStyleCnt="0">
        <dgm:presLayoutVars>
          <dgm:hierBranch val="init"/>
        </dgm:presLayoutVars>
      </dgm:prSet>
      <dgm:spPr/>
    </dgm:pt>
    <dgm:pt modelId="{55FF3784-103C-453B-A01B-7DB35D786D2A}" type="pres">
      <dgm:prSet presAssocID="{D230D2F6-E4E5-4A10-92ED-EB46B3C9C76E}" presName="rootComposite" presStyleCnt="0"/>
      <dgm:spPr/>
    </dgm:pt>
    <dgm:pt modelId="{EADC8116-F0ED-4FD6-BA6C-08E238E21212}" type="pres">
      <dgm:prSet presAssocID="{D230D2F6-E4E5-4A10-92ED-EB46B3C9C76E}" presName="rootText" presStyleLbl="node4" presStyleIdx="87" presStyleCnt="89">
        <dgm:presLayoutVars>
          <dgm:chPref val="3"/>
        </dgm:presLayoutVars>
      </dgm:prSet>
      <dgm:spPr/>
    </dgm:pt>
    <dgm:pt modelId="{73FC6F07-A806-4FF8-8E08-5B1E9B4443E3}" type="pres">
      <dgm:prSet presAssocID="{D230D2F6-E4E5-4A10-92ED-EB46B3C9C76E}" presName="rootConnector" presStyleLbl="node4" presStyleIdx="87" presStyleCnt="89"/>
      <dgm:spPr/>
    </dgm:pt>
    <dgm:pt modelId="{4CE9C277-2715-49E8-9A92-6EB8081A289B}" type="pres">
      <dgm:prSet presAssocID="{D230D2F6-E4E5-4A10-92ED-EB46B3C9C76E}" presName="hierChild4" presStyleCnt="0"/>
      <dgm:spPr/>
    </dgm:pt>
    <dgm:pt modelId="{EDCFF9E6-F60A-48C8-ADB7-31B4271C0E49}" type="pres">
      <dgm:prSet presAssocID="{D230D2F6-E4E5-4A10-92ED-EB46B3C9C76E}" presName="hierChild5" presStyleCnt="0"/>
      <dgm:spPr/>
    </dgm:pt>
    <dgm:pt modelId="{18AC5B17-2883-4721-9A1C-B0908CC09D56}" type="pres">
      <dgm:prSet presAssocID="{0C68435D-DD4A-4BA3-A010-36128871B9C0}" presName="Name37" presStyleLbl="parChTrans1D4" presStyleIdx="88" presStyleCnt="89"/>
      <dgm:spPr/>
    </dgm:pt>
    <dgm:pt modelId="{2FE11C0E-B395-41EF-B6D5-E802F53A9871}" type="pres">
      <dgm:prSet presAssocID="{D414F56F-71AB-4EE3-82CD-6FC92DEAD3FA}" presName="hierRoot2" presStyleCnt="0">
        <dgm:presLayoutVars>
          <dgm:hierBranch val="init"/>
        </dgm:presLayoutVars>
      </dgm:prSet>
      <dgm:spPr/>
    </dgm:pt>
    <dgm:pt modelId="{A12155BE-6DA1-4CA9-8417-554BB270D19C}" type="pres">
      <dgm:prSet presAssocID="{D414F56F-71AB-4EE3-82CD-6FC92DEAD3FA}" presName="rootComposite" presStyleCnt="0"/>
      <dgm:spPr/>
    </dgm:pt>
    <dgm:pt modelId="{1A6F69D7-DB26-4CD6-97FA-45A4B3F31EB8}" type="pres">
      <dgm:prSet presAssocID="{D414F56F-71AB-4EE3-82CD-6FC92DEAD3FA}" presName="rootText" presStyleLbl="node4" presStyleIdx="88" presStyleCnt="89">
        <dgm:presLayoutVars>
          <dgm:chPref val="3"/>
        </dgm:presLayoutVars>
      </dgm:prSet>
      <dgm:spPr/>
    </dgm:pt>
    <dgm:pt modelId="{B251F671-AF8B-4003-B146-B0154F5EC8FF}" type="pres">
      <dgm:prSet presAssocID="{D414F56F-71AB-4EE3-82CD-6FC92DEAD3FA}" presName="rootConnector" presStyleLbl="node4" presStyleIdx="88" presStyleCnt="89"/>
      <dgm:spPr/>
    </dgm:pt>
    <dgm:pt modelId="{5A5EF349-82C4-42B7-85E6-49FC964E668A}" type="pres">
      <dgm:prSet presAssocID="{D414F56F-71AB-4EE3-82CD-6FC92DEAD3FA}" presName="hierChild4" presStyleCnt="0"/>
      <dgm:spPr/>
    </dgm:pt>
    <dgm:pt modelId="{5C082448-E5B7-4AFF-9A34-E60C292BFFA5}" type="pres">
      <dgm:prSet presAssocID="{D414F56F-71AB-4EE3-82CD-6FC92DEAD3FA}" presName="hierChild5" presStyleCnt="0"/>
      <dgm:spPr/>
    </dgm:pt>
    <dgm:pt modelId="{55281D52-F3C6-4BEF-8C60-7E299B03C02B}" type="pres">
      <dgm:prSet presAssocID="{AD023067-F171-467C-9E1B-DD7BFC84B931}" presName="hierChild5" presStyleCnt="0"/>
      <dgm:spPr/>
    </dgm:pt>
    <dgm:pt modelId="{F8E2B983-1A31-4540-8B01-0A60F63D22D7}" type="pres">
      <dgm:prSet presAssocID="{90B647D8-FEAF-40FE-9DE5-3BB0580DEEFF}" presName="hierChild5" presStyleCnt="0"/>
      <dgm:spPr/>
    </dgm:pt>
    <dgm:pt modelId="{C918B4D0-52D5-4238-BB2B-C2C16AB9D2A7}" type="pres">
      <dgm:prSet presAssocID="{77FA6045-22C8-4D5D-9A7D-CD5DF6686D37}" presName="hierChild5" presStyleCnt="0"/>
      <dgm:spPr/>
    </dgm:pt>
    <dgm:pt modelId="{9F29A5C0-49F9-42A1-BF93-CE853E40451F}" type="pres">
      <dgm:prSet presAssocID="{7E0091F6-CAD1-42BC-A806-199694919D49}" presName="hierChild5" presStyleCnt="0"/>
      <dgm:spPr/>
    </dgm:pt>
    <dgm:pt modelId="{03AE4D41-C78B-4162-BBA0-2687A04BC8FB}" type="pres">
      <dgm:prSet presAssocID="{66471411-1AAA-43CE-B8DB-CF175CA96880}" presName="hierChild3" presStyleCnt="0"/>
      <dgm:spPr/>
    </dgm:pt>
  </dgm:ptLst>
  <dgm:cxnLst>
    <dgm:cxn modelId="{076C2700-38B8-44A3-9F27-7F9EFFA4F97E}" type="presOf" srcId="{C99CE624-3DBE-4352-B776-A554E938EC30}" destId="{CD58BDFC-1ED1-4BF3-B8B8-E6BF24ED0C09}" srcOrd="1" destOrd="0" presId="urn:microsoft.com/office/officeart/2005/8/layout/orgChart1"/>
    <dgm:cxn modelId="{299B9E00-6882-4388-92C4-746C5DB24585}" type="presOf" srcId="{77132BF1-8C74-4187-8333-3946DAE5D9DB}" destId="{35FE635B-2627-41D2-8A20-41E9FF39574B}" srcOrd="1" destOrd="0" presId="urn:microsoft.com/office/officeart/2005/8/layout/orgChart1"/>
    <dgm:cxn modelId="{4204EA00-40F8-4A76-AF39-91E9A978C573}" srcId="{8AB22E6E-908B-445C-9150-26AE664D8A7C}" destId="{49604485-5893-4AE4-9294-37EDD3FD8401}" srcOrd="0" destOrd="0" parTransId="{2FF513BA-4F4B-4A6C-819B-8A88C4FCF402}" sibTransId="{E202A7A4-1AAA-428B-9347-8FCA658C70FE}"/>
    <dgm:cxn modelId="{96A46301-B429-42CB-9E6F-831B97E2D7A9}" srcId="{8912CAE0-3DFD-4E87-92D4-3C4558474154}" destId="{D4E09AEE-CD99-4CBE-AD34-9574060ADB22}" srcOrd="1" destOrd="0" parTransId="{8298C688-0F5F-4C00-B429-48B7E428A221}" sibTransId="{41F71F87-F80D-434F-98EF-37937585F70B}"/>
    <dgm:cxn modelId="{DA90E201-A817-4232-AEEE-457F5D372054}" type="presOf" srcId="{E0958971-3EB9-4A32-BC7E-4B1D0B086D9A}" destId="{ED1AD0D5-B66D-4AD9-B8A1-0CFA909FAB3A}" srcOrd="0" destOrd="0" presId="urn:microsoft.com/office/officeart/2005/8/layout/orgChart1"/>
    <dgm:cxn modelId="{00E6C503-1138-4E47-AEB1-3FE651CEB153}" srcId="{6C3983DC-95D6-471B-97B3-6AAB05E763BB}" destId="{67064212-35B5-4149-8C4E-6639A5AD9782}" srcOrd="1" destOrd="0" parTransId="{A574F58A-C1F6-4A7F-A267-250853C16214}" sibTransId="{6E04BB19-1247-4587-B1C5-945A5E7F27F0}"/>
    <dgm:cxn modelId="{42F72D04-0FD4-474C-A7C4-1C50F2CC8FBB}" type="presOf" srcId="{90B647D8-FEAF-40FE-9DE5-3BB0580DEEFF}" destId="{EE341CD6-51BE-4AA8-9917-30CBA963A203}" srcOrd="1" destOrd="0" presId="urn:microsoft.com/office/officeart/2005/8/layout/orgChart1"/>
    <dgm:cxn modelId="{40A8F604-0D26-47BC-877D-FA276D22B874}" type="presOf" srcId="{54F1B410-8D48-49E6-B022-3E954CF74EFF}" destId="{098787D0-D255-43E1-A847-39060F183C88}" srcOrd="0" destOrd="0" presId="urn:microsoft.com/office/officeart/2005/8/layout/orgChart1"/>
    <dgm:cxn modelId="{804A1805-C80B-4FC1-83D3-E6214F005BB9}" type="presOf" srcId="{BE5F8FD2-8581-4A06-BC9E-F1B93806CCCE}" destId="{BB2ACE2A-BF5A-4C4B-BFD0-67D2E376227E}" srcOrd="1" destOrd="0" presId="urn:microsoft.com/office/officeart/2005/8/layout/orgChart1"/>
    <dgm:cxn modelId="{EE92AA05-2961-43B5-AA7C-4F0E804B3452}" srcId="{C6A062A9-6A96-4190-BF0B-7DED85C08B5B}" destId="{BCF2203B-15F5-444D-9553-36A24CEC4D1B}" srcOrd="1" destOrd="0" parTransId="{5988ED0F-A0CE-4C79-9395-69FDA6E01E76}" sibTransId="{61752AF7-CB48-496E-9990-BF237407BD65}"/>
    <dgm:cxn modelId="{A13DC805-3E6B-426C-A451-71228E9CBB0D}" type="presOf" srcId="{4DED41E0-21A4-4F13-B6F5-4EC8C1843847}" destId="{46B2FBC4-C212-4FC6-B8EB-149731CEACE5}" srcOrd="0" destOrd="0" presId="urn:microsoft.com/office/officeart/2005/8/layout/orgChart1"/>
    <dgm:cxn modelId="{5B47DD05-0567-4139-AF42-4B0FAF3D34DE}" type="presOf" srcId="{F8B31731-7B5A-4124-9D3B-035A86DF14C4}" destId="{640DCD39-DADC-45D7-9A25-1342A50AFE0D}" srcOrd="0" destOrd="0" presId="urn:microsoft.com/office/officeart/2005/8/layout/orgChart1"/>
    <dgm:cxn modelId="{FBD56706-F9A7-45A4-85E2-1CA5C61F70D1}" srcId="{AD023067-F171-467C-9E1B-DD7BFC84B931}" destId="{00D5DE78-2950-4CE6-B863-AB5F284374C8}" srcOrd="0" destOrd="0" parTransId="{51A59D98-A064-4613-9517-F13544AE6AD3}" sibTransId="{68BC83DA-C324-4CAC-9F31-3A006B5DD9B8}"/>
    <dgm:cxn modelId="{54F86806-4A55-4912-9B88-7FFAC34D0EB1}" type="presOf" srcId="{8F3237C6-D04A-41BA-B420-8DED7436DEA8}" destId="{FEB7E243-25DD-4DA1-AB73-425B2ED42661}" srcOrd="1" destOrd="0" presId="urn:microsoft.com/office/officeart/2005/8/layout/orgChart1"/>
    <dgm:cxn modelId="{8E52C106-DED6-4E7C-A8CC-6D9B9165DBA0}" type="presOf" srcId="{67064212-35B5-4149-8C4E-6639A5AD9782}" destId="{554EF436-8602-40DE-8D60-0ED9A1FAE8A3}" srcOrd="1" destOrd="0" presId="urn:microsoft.com/office/officeart/2005/8/layout/orgChart1"/>
    <dgm:cxn modelId="{953FEA07-11D6-48A1-AA7A-EE5BFA02B14C}" srcId="{AC718EDB-4373-4A09-8C2F-26832D971B0D}" destId="{8F3237C6-D04A-41BA-B420-8DED7436DEA8}" srcOrd="0" destOrd="0" parTransId="{8D5769F6-78FA-47E0-9249-DC70C5C23A99}" sibTransId="{CC528141-ACD8-45A9-AA4D-C5EE619A53B2}"/>
    <dgm:cxn modelId="{B307F507-F04C-41A8-ACB7-7A30D3113457}" type="presOf" srcId="{4200681D-C5BF-4D0F-BF25-DA475205260C}" destId="{BACEA835-4587-422C-8875-AB5CD5697F9B}" srcOrd="0" destOrd="0" presId="urn:microsoft.com/office/officeart/2005/8/layout/orgChart1"/>
    <dgm:cxn modelId="{CFE91508-A5CB-49D1-A878-ED43C3564AF7}" srcId="{01466D77-FEDF-4C27-8A87-1D53B589BE49}" destId="{FB4C5F2F-12ED-42E0-8BCD-8E292ED06E3F}" srcOrd="0" destOrd="0" parTransId="{B8C79537-8799-4442-A4A0-FE59DFBED4FF}" sibTransId="{1441D1FB-B514-4B3C-82FA-B20F72941518}"/>
    <dgm:cxn modelId="{82A6A208-1BD5-40BB-8CB9-6B17F1CAC6C8}" srcId="{7E0091F6-CAD1-42BC-A806-199694919D49}" destId="{C398C6A8-913E-4196-B572-7A7FE34A5B3B}" srcOrd="0" destOrd="0" parTransId="{DE93E88E-D2EC-4434-833C-9A40DA8F2958}" sibTransId="{20A02437-EAD9-4A03-BB48-DD419B6F7383}"/>
    <dgm:cxn modelId="{65B5EA09-E1E8-4EFB-8E96-04D9BA419F13}" srcId="{66471411-1AAA-43CE-B8DB-CF175CA96880}" destId="{8912CAE0-3DFD-4E87-92D4-3C4558474154}" srcOrd="1" destOrd="0" parTransId="{ECFB45C9-C6C2-48CD-8F16-9E6DFC59D8D1}" sibTransId="{F36EDE53-CF6B-4BBB-8B91-A6629A2F23BB}"/>
    <dgm:cxn modelId="{7FF1E80A-B66E-4C90-A9B2-967F382671E9}" srcId="{B28A425D-B967-4833-9D32-C02CF1E3C744}" destId="{2753E2C6-20B1-4E23-AD01-11695C7B26D3}" srcOrd="0" destOrd="0" parTransId="{A7D23347-BD41-45B0-A7D1-A0F0B3ACE274}" sibTransId="{E6E62BA4-2577-47A2-A538-62EE7663C177}"/>
    <dgm:cxn modelId="{C2F40F0B-C290-43D4-BA56-C21E2EE1C8AE}" type="presOf" srcId="{897520B8-0547-488D-8D32-347B08F51843}" destId="{2FC32ED7-8DFD-4C4A-8016-6B833CBC1D32}" srcOrd="1" destOrd="0" presId="urn:microsoft.com/office/officeart/2005/8/layout/orgChart1"/>
    <dgm:cxn modelId="{D4562A0D-0A20-41E0-A385-18659285BD0D}" type="presOf" srcId="{A5A2BB7A-B1A9-4969-88B0-D0A66A5B144D}" destId="{F3A3ACE2-6946-4AC1-AF51-C9B6BF16F32D}" srcOrd="1" destOrd="0" presId="urn:microsoft.com/office/officeart/2005/8/layout/orgChart1"/>
    <dgm:cxn modelId="{46DD7C0D-2E44-471D-8B51-72D8DF6EDE37}" srcId="{FC3866E4-A702-4349-900A-B2AD341899AB}" destId="{A6A29A16-8356-43AF-9A55-D10CA2132E41}" srcOrd="4" destOrd="0" parTransId="{16B6F88A-69BE-4F12-9354-C11269E80279}" sibTransId="{5A36A123-73FF-4293-8BF7-ACEA777CC7D9}"/>
    <dgm:cxn modelId="{5CC5DB0E-3EB6-495B-A8F6-D343E0D22653}" type="presOf" srcId="{CEF28C29-3BCA-4F6A-B1BD-A140A5CCEDB6}" destId="{C2E75C33-0D98-461E-871E-A751D5822B14}" srcOrd="0" destOrd="0" presId="urn:microsoft.com/office/officeart/2005/8/layout/orgChart1"/>
    <dgm:cxn modelId="{4358750F-78E7-4F68-9541-505E832C355C}" type="presOf" srcId="{3D232C7C-39AC-440D-AFC3-7B5B9B8836D5}" destId="{595CA461-E26B-4E9B-A905-2D9F28CD1A80}" srcOrd="1" destOrd="0" presId="urn:microsoft.com/office/officeart/2005/8/layout/orgChart1"/>
    <dgm:cxn modelId="{E3DDC60F-BEAA-4ACE-828D-3950A295ED32}" srcId="{AD023067-F171-467C-9E1B-DD7BFC84B931}" destId="{D414F56F-71AB-4EE3-82CD-6FC92DEAD3FA}" srcOrd="2" destOrd="0" parTransId="{0C68435D-DD4A-4BA3-A010-36128871B9C0}" sibTransId="{B0DCBB40-0D4B-4FF6-A454-80E953F7B111}"/>
    <dgm:cxn modelId="{4F171510-2138-44E4-9DEE-3E92AC344A11}" type="presOf" srcId="{67064212-35B5-4149-8C4E-6639A5AD9782}" destId="{287499ED-488A-4EF8-B563-C1F73E5497FF}" srcOrd="0" destOrd="0" presId="urn:microsoft.com/office/officeart/2005/8/layout/orgChart1"/>
    <dgm:cxn modelId="{BDBF5910-F673-4ADC-A33B-07EB8F1ADCCC}" type="presOf" srcId="{2C8BFF19-75A3-4BCA-BB87-24CCA0A32979}" destId="{1A3E402B-3EF1-4D01-BB0C-1B6ED53C51B8}" srcOrd="0" destOrd="0" presId="urn:microsoft.com/office/officeart/2005/8/layout/orgChart1"/>
    <dgm:cxn modelId="{0B14C312-D80D-4727-9FF0-D1A8550D0FC0}" type="presOf" srcId="{73AD66FC-B5ED-4F08-BA2E-FD515B48BF42}" destId="{61154CBE-D9F5-449F-B264-82DBD965A553}" srcOrd="0" destOrd="0" presId="urn:microsoft.com/office/officeart/2005/8/layout/orgChart1"/>
    <dgm:cxn modelId="{26102B14-8DA1-405C-891B-BA02074C3690}" type="presOf" srcId="{AF41FBA5-33A0-4F56-92CA-16C72491FD70}" destId="{B82F8AB4-685B-445A-A66D-CCCACBC13F6E}" srcOrd="0" destOrd="0" presId="urn:microsoft.com/office/officeart/2005/8/layout/orgChart1"/>
    <dgm:cxn modelId="{AC163B14-B1AE-40C1-BD92-217563042811}" type="presOf" srcId="{0D22688D-6B9F-4B07-AA62-CA180FB2A728}" destId="{4D4076ED-1CF2-46AB-AC6B-3350EACA45BC}" srcOrd="0" destOrd="0" presId="urn:microsoft.com/office/officeart/2005/8/layout/orgChart1"/>
    <dgm:cxn modelId="{CACA5D14-D531-464F-A73C-B6C776D18F18}" type="presOf" srcId="{97580948-588B-4C66-856D-562653832B17}" destId="{503FA6FC-268B-462B-8BEC-B2DF0B915362}" srcOrd="0" destOrd="0" presId="urn:microsoft.com/office/officeart/2005/8/layout/orgChart1"/>
    <dgm:cxn modelId="{2D6BE115-8D98-414D-AB11-C7DF3916B827}" srcId="{97580948-588B-4C66-856D-562653832B17}" destId="{CBF68F5E-2EB5-4553-A07F-27DDCC501407}" srcOrd="0" destOrd="0" parTransId="{93A8F42C-97CB-4FB0-8C15-0749D0FBFB17}" sibTransId="{43E8DD7C-53B6-4134-8E2B-1755D38E374E}"/>
    <dgm:cxn modelId="{20F09516-5357-4DA0-98FD-E9151FB841F8}" type="presOf" srcId="{9078965B-5643-4E33-AD52-058030F6E90D}" destId="{3B93256F-BA84-4613-96D3-83B82DF5206C}" srcOrd="1" destOrd="0" presId="urn:microsoft.com/office/officeart/2005/8/layout/orgChart1"/>
    <dgm:cxn modelId="{F1572817-4E3F-4FF4-9204-4BA26FCE708A}" srcId="{FC3866E4-A702-4349-900A-B2AD341899AB}" destId="{1D1A0B46-BCD3-448E-8641-79F67DB083C3}" srcOrd="2" destOrd="0" parTransId="{2D87D9F7-BA31-4722-8FF1-CCA95F324DA1}" sibTransId="{153F2D13-DBD4-4E04-A4BE-82CA8914D15B}"/>
    <dgm:cxn modelId="{FD5A3217-1F25-4A0F-AB41-8ABA4B78EB28}" srcId="{27492BD7-E801-473A-A833-0810DA07D22D}" destId="{B728EB34-D2C7-4E95-87C1-FFDD40B8C530}" srcOrd="4" destOrd="0" parTransId="{2453A227-308E-471D-B93D-AD12F7C7CB00}" sibTransId="{B734D3E2-ED74-4EF8-94AB-4AA9C8CC01C6}"/>
    <dgm:cxn modelId="{EA4E6717-02D7-42F3-AA77-061AF6C86612}" type="presOf" srcId="{7AA56FE0-212B-4B5C-BEB4-3068021FED1E}" destId="{E9B3A915-2EDD-41A8-82F2-C787002452FE}" srcOrd="0" destOrd="0" presId="urn:microsoft.com/office/officeart/2005/8/layout/orgChart1"/>
    <dgm:cxn modelId="{D8E58618-8A62-45A4-A6E4-851D8AB9D901}" srcId="{6C3983DC-95D6-471B-97B3-6AAB05E763BB}" destId="{4B0ADFA0-3FD1-4C3D-A989-D6328274D8F4}" srcOrd="0" destOrd="0" parTransId="{EDBD94D7-6533-4FBD-B73C-7CD911E7918F}" sibTransId="{CF95354A-5576-4A51-BB3A-D893AAC96117}"/>
    <dgm:cxn modelId="{9BA30B19-6AAC-4A0A-9B26-9785D34687ED}" type="presOf" srcId="{1D1A0B46-BCD3-448E-8641-79F67DB083C3}" destId="{6A3D1F5D-B658-4277-8976-A65A17F4A04C}" srcOrd="1" destOrd="0" presId="urn:microsoft.com/office/officeart/2005/8/layout/orgChart1"/>
    <dgm:cxn modelId="{D3816C19-84C1-473F-A969-55A9D55E568B}" type="presOf" srcId="{2083B161-B149-4D25-9D68-26005D12A770}" destId="{E9C91E3E-EA72-4D82-9645-FA3959339C7B}" srcOrd="1" destOrd="0" presId="urn:microsoft.com/office/officeart/2005/8/layout/orgChart1"/>
    <dgm:cxn modelId="{432C9519-A2F0-469D-8C92-AD950346D34F}" type="presOf" srcId="{5B6E005A-BBFE-4298-9A66-7849DE7FF87E}" destId="{B561F12E-A5ED-4754-B20E-7893C6F9E69A}" srcOrd="0" destOrd="0" presId="urn:microsoft.com/office/officeart/2005/8/layout/orgChart1"/>
    <dgm:cxn modelId="{9C1FED19-0BC6-4E3A-8759-D0B86B2633DC}" type="presOf" srcId="{6FFEE06F-29A8-4FF5-900F-7DF04C6C1081}" destId="{EDA4E060-F176-4D7C-AA89-D1A4768E9D7E}" srcOrd="1" destOrd="0" presId="urn:microsoft.com/office/officeart/2005/8/layout/orgChart1"/>
    <dgm:cxn modelId="{9D1BAA1A-BEB7-45F9-AEB9-8EB5BE5A525A}" type="presOf" srcId="{11A38654-53D6-442A-B3B6-797D7E2AF550}" destId="{7087EC04-3DB5-4F38-9BA0-9A05A30B1A91}" srcOrd="0" destOrd="0" presId="urn:microsoft.com/office/officeart/2005/8/layout/orgChart1"/>
    <dgm:cxn modelId="{F062D81B-63AF-440D-879D-6D602A75A378}" type="presOf" srcId="{5356093E-1CCC-4DB5-85C5-557F8B93CFC4}" destId="{D312DAF3-0443-4F2C-BC09-4EF0E3CDA2B7}" srcOrd="1" destOrd="0" presId="urn:microsoft.com/office/officeart/2005/8/layout/orgChart1"/>
    <dgm:cxn modelId="{FDD99F1C-C469-47BB-9AE4-C08D58A43C6F}" type="presOf" srcId="{C398C6A8-913E-4196-B572-7A7FE34A5B3B}" destId="{C37A9383-3A61-4627-A590-89E626B4DF77}" srcOrd="0" destOrd="0" presId="urn:microsoft.com/office/officeart/2005/8/layout/orgChart1"/>
    <dgm:cxn modelId="{DD97911D-0830-4FA8-88C3-19EC1EE42FE9}" srcId="{B728EB34-D2C7-4E95-87C1-FFDD40B8C530}" destId="{897520B8-0547-488D-8D32-347B08F51843}" srcOrd="5" destOrd="0" parTransId="{92D9B2E9-2AE8-47FA-85AC-197AE58E67E2}" sibTransId="{C2577DBB-D52F-4CC8-ABBB-D0062B728BCD}"/>
    <dgm:cxn modelId="{8AB3E21D-5A74-42C1-8154-A92A57D0E274}" srcId="{182C3305-F528-4E3E-9A6B-B8EB741EF881}" destId="{C3E6E5CA-7727-488F-BB39-9300D5B52875}" srcOrd="0" destOrd="0" parTransId="{B68CBE00-6986-4C06-96ED-43786C738A78}" sibTransId="{71162A66-2140-4B46-B0C9-23E652050DA7}"/>
    <dgm:cxn modelId="{BC21B01E-DADA-4761-82BF-D96377EDDEE5}" type="presOf" srcId="{75687995-9CA6-4F22-99E0-AC7BC56CD197}" destId="{89435B14-3D53-43EF-8299-1F43977B450D}" srcOrd="0" destOrd="0" presId="urn:microsoft.com/office/officeart/2005/8/layout/orgChart1"/>
    <dgm:cxn modelId="{A547021F-5C91-4680-9449-BFDD6666FD47}" type="presOf" srcId="{A6A29A16-8356-43AF-9A55-D10CA2132E41}" destId="{F6187AFE-CB72-4D4D-A647-D113F9F0FF63}" srcOrd="1" destOrd="0" presId="urn:microsoft.com/office/officeart/2005/8/layout/orgChart1"/>
    <dgm:cxn modelId="{31A87620-ED44-4BAF-AEF0-EA25DD48BB75}" type="presOf" srcId="{0B60860D-CE93-4C61-AE12-3F337CDBB5F0}" destId="{819867FA-488A-427D-8AA2-D1B84DEB0A2D}" srcOrd="0" destOrd="0" presId="urn:microsoft.com/office/officeart/2005/8/layout/orgChart1"/>
    <dgm:cxn modelId="{D95D8022-4E37-4102-82AD-9D5AAF294E46}" type="presOf" srcId="{FAEA9090-08DC-4F0D-9B22-C616AA9DB9E4}" destId="{E8CE9AA5-FE1C-463F-9135-4B9D1AAFAB9D}" srcOrd="0" destOrd="0" presId="urn:microsoft.com/office/officeart/2005/8/layout/orgChart1"/>
    <dgm:cxn modelId="{25BAD622-D327-43DB-8DC6-D4362EBEDDD5}" srcId="{C6A062A9-6A96-4190-BF0B-7DED85C08B5B}" destId="{2C9F5514-3309-4863-B2D0-2CA7DADCF210}" srcOrd="3" destOrd="0" parTransId="{54F1B410-8D48-49E6-B022-3E954CF74EFF}" sibTransId="{081C2C70-DB45-49CB-9570-6E1012CF5463}"/>
    <dgm:cxn modelId="{2EBBF022-308B-4AC2-BCD7-CFCCB4435DD0}" type="presOf" srcId="{AB5ECE13-9EEC-455D-AAFE-EA683AAABE15}" destId="{C9E1DE98-BB37-4285-8D4F-2BF919D4C1AF}" srcOrd="0" destOrd="0" presId="urn:microsoft.com/office/officeart/2005/8/layout/orgChart1"/>
    <dgm:cxn modelId="{B47DC023-BFA6-4BC4-94B0-A709537AF80E}" type="presOf" srcId="{BB6FC7FE-68E2-4F5C-AEF1-9E5D18EBC0AF}" destId="{BA1AA222-3829-4C15-8D61-285303FBA3D2}" srcOrd="0" destOrd="0" presId="urn:microsoft.com/office/officeart/2005/8/layout/orgChart1"/>
    <dgm:cxn modelId="{5AA1E623-C957-4B88-A0B4-B9B3DCBC7402}" type="presOf" srcId="{612DF54C-7505-4231-9E7B-2576F48463AB}" destId="{01C297BB-6ACA-43AB-9FB7-C66D784FDF16}" srcOrd="0" destOrd="0" presId="urn:microsoft.com/office/officeart/2005/8/layout/orgChart1"/>
    <dgm:cxn modelId="{AFF75527-5B6F-4FFA-A44A-D4D0F19AAD71}" type="presOf" srcId="{EDBD94D7-6533-4FBD-B73C-7CD911E7918F}" destId="{FBF24276-A2E3-493C-A09F-18EB1BE80A96}" srcOrd="0" destOrd="0" presId="urn:microsoft.com/office/officeart/2005/8/layout/orgChart1"/>
    <dgm:cxn modelId="{7492B327-2015-4616-AD15-B5AF8B3999EF}" srcId="{BB7EA1A7-BB1E-4EDD-A8E6-98CB4EABDC79}" destId="{5A9BD161-4E2B-4880-9255-5D2C5CB3CF45}" srcOrd="2" destOrd="0" parTransId="{0A0DEE4A-A616-45A6-A5A6-73E4273C810A}" sibTransId="{5BCF9143-3D58-4A64-8995-2A72959D0A73}"/>
    <dgm:cxn modelId="{4621CB27-861F-4480-A7B3-4E0750672301}" type="presOf" srcId="{38F80DFC-EE9E-40E5-AA67-1D8EE2DF6AD2}" destId="{F2E8B7BF-67FD-4E54-A04E-2F94FF674C00}" srcOrd="1" destOrd="0" presId="urn:microsoft.com/office/officeart/2005/8/layout/orgChart1"/>
    <dgm:cxn modelId="{72FBF927-DA9F-4D65-917E-DC852A31D363}" type="presOf" srcId="{0C68435D-DD4A-4BA3-A010-36128871B9C0}" destId="{18AC5B17-2883-4721-9A1C-B0908CC09D56}" srcOrd="0" destOrd="0" presId="urn:microsoft.com/office/officeart/2005/8/layout/orgChart1"/>
    <dgm:cxn modelId="{AB458128-EB65-475B-A8C4-FF0A76B528D7}" type="presOf" srcId="{C63713E4-5D57-4ACA-AA52-E52524809A2F}" destId="{6200F384-B570-474F-96B3-64774B3E0706}" srcOrd="0" destOrd="0" presId="urn:microsoft.com/office/officeart/2005/8/layout/orgChart1"/>
    <dgm:cxn modelId="{3DF8D12A-BBD8-4E87-9ACE-A0CB33B7CE25}" type="presOf" srcId="{00D5DE78-2950-4CE6-B863-AB5F284374C8}" destId="{91912CB9-E605-47D8-ADFA-5F508980CC13}" srcOrd="1" destOrd="0" presId="urn:microsoft.com/office/officeart/2005/8/layout/orgChart1"/>
    <dgm:cxn modelId="{FAAE922B-48F4-43DD-9EF2-070B9208FEB3}" srcId="{9CAF1155-117F-4158-B6B4-A7F668B82E65}" destId="{C63713E4-5D57-4ACA-AA52-E52524809A2F}" srcOrd="0" destOrd="0" parTransId="{2A3E9DC4-926C-42F5-A1FC-D3FBD1CE8F9A}" sibTransId="{B6ED88AF-1733-4798-B5CC-DA4BE475A947}"/>
    <dgm:cxn modelId="{DCE4292D-426E-4702-9654-48F082431339}" type="presOf" srcId="{D230D2F6-E4E5-4A10-92ED-EB46B3C9C76E}" destId="{73FC6F07-A806-4FF8-8E08-5B1E9B4443E3}" srcOrd="1" destOrd="0" presId="urn:microsoft.com/office/officeart/2005/8/layout/orgChart1"/>
    <dgm:cxn modelId="{40B7742D-1444-4598-8C7E-B623DC657791}" type="presOf" srcId="{06E54A13-6FFD-4135-863C-CFE58ACAC220}" destId="{D92991D5-794C-4438-9352-D3F959597993}" srcOrd="1" destOrd="0" presId="urn:microsoft.com/office/officeart/2005/8/layout/orgChart1"/>
    <dgm:cxn modelId="{FCB1DD2D-E6D7-4D38-8029-182FF96EE104}" type="presOf" srcId="{77FA6045-22C8-4D5D-9A7D-CD5DF6686D37}" destId="{C818EA01-4B62-40CE-BB75-8397306EEE87}" srcOrd="1" destOrd="0" presId="urn:microsoft.com/office/officeart/2005/8/layout/orgChart1"/>
    <dgm:cxn modelId="{12BD5F2E-D872-486D-9E0F-64EAB25AB794}" type="presOf" srcId="{9D64ACC8-87DA-4EDA-94B0-93ECFC6EAF5F}" destId="{F0EB8292-0999-4657-9EAB-9EC595A60B35}" srcOrd="0" destOrd="0" presId="urn:microsoft.com/office/officeart/2005/8/layout/orgChart1"/>
    <dgm:cxn modelId="{DC87CF2E-7E20-47F1-B67C-6AA4915EDC9E}" type="presOf" srcId="{77FA6045-22C8-4D5D-9A7D-CD5DF6686D37}" destId="{E682AB39-A463-4C29-A1AD-5A14935E71CD}" srcOrd="0" destOrd="0" presId="urn:microsoft.com/office/officeart/2005/8/layout/orgChart1"/>
    <dgm:cxn modelId="{EEB18730-A8C6-42BE-8171-168CF296590C}" srcId="{65950AB1-AAC8-4202-BC46-585650EA0B13}" destId="{B96FFB7A-773A-48AC-AEE4-A70EDDC10766}" srcOrd="2" destOrd="0" parTransId="{612DF54C-7505-4231-9E7B-2576F48463AB}" sibTransId="{3AF6D0C6-FC01-4400-905B-E7AC5FF7FE79}"/>
    <dgm:cxn modelId="{2EC68F31-7220-48CD-8884-FA0DE0C50466}" type="presOf" srcId="{49604485-5893-4AE4-9294-37EDD3FD8401}" destId="{424103DE-990B-4D65-BC3D-4B9302853405}" srcOrd="0" destOrd="0" presId="urn:microsoft.com/office/officeart/2005/8/layout/orgChart1"/>
    <dgm:cxn modelId="{D1280632-B8C7-4ED3-A0AB-17A9B480B822}" type="presOf" srcId="{18D4178E-B0BF-43D5-9660-75B5EE34C618}" destId="{284C7AE5-E961-46F3-B6BC-A5E110D217AE}" srcOrd="0" destOrd="0" presId="urn:microsoft.com/office/officeart/2005/8/layout/orgChart1"/>
    <dgm:cxn modelId="{87E68E33-2DD3-49AA-8E5A-FB46D13492EB}" type="presOf" srcId="{6C3983DC-95D6-471B-97B3-6AAB05E763BB}" destId="{E5FC51EB-AD95-4425-A0BE-BACE16D046B7}" srcOrd="1" destOrd="0" presId="urn:microsoft.com/office/officeart/2005/8/layout/orgChart1"/>
    <dgm:cxn modelId="{7C51E333-D477-4FB3-A998-8477BDD9A83A}" type="presOf" srcId="{680FDD4C-DAE0-4BA5-ABC7-619F5C7DF037}" destId="{6DE2DA71-9510-40FD-8E70-ABEC62AFED2A}" srcOrd="0" destOrd="0" presId="urn:microsoft.com/office/officeart/2005/8/layout/orgChart1"/>
    <dgm:cxn modelId="{AE852234-368A-4593-89E5-E21F0D4A52E7}" srcId="{396A4128-339B-440A-A1F4-C13C8C3232E6}" destId="{5265587A-CC83-4AF1-8DAF-04C0419A48EE}" srcOrd="2" destOrd="0" parTransId="{674A5CF1-DFD7-43BF-8ED4-3B1D743EBCAE}" sibTransId="{C2B08ECA-63A6-4EF9-B70C-D52B12EE4F93}"/>
    <dgm:cxn modelId="{A4312334-3C36-4337-983F-5DC793AE62B5}" type="presOf" srcId="{65950AB1-AAC8-4202-BC46-585650EA0B13}" destId="{E30B02A3-E1C2-441B-B3D9-9BE40D7EF294}" srcOrd="0" destOrd="0" presId="urn:microsoft.com/office/officeart/2005/8/layout/orgChart1"/>
    <dgm:cxn modelId="{1A316634-8A3E-4250-ABD3-0250D0112DC5}" srcId="{94663FA1-E477-4606-AACF-1490258A2803}" destId="{DCF5F486-1C79-44D1-B91A-718D87DE772C}" srcOrd="0" destOrd="0" parTransId="{3686A44B-CD68-4BA9-987C-3E9F5E4A96D2}" sibTransId="{FB89D268-6FB5-493A-B3C8-018B6EA16FEB}"/>
    <dgm:cxn modelId="{4B2EEE34-79AB-48D9-B604-7F813D20A7FA}" type="presOf" srcId="{38F80DFC-EE9E-40E5-AA67-1D8EE2DF6AD2}" destId="{FFF76FDE-0C4B-496E-A948-D94738B1D1A8}" srcOrd="0" destOrd="0" presId="urn:microsoft.com/office/officeart/2005/8/layout/orgChart1"/>
    <dgm:cxn modelId="{A9382735-6BFC-4BDA-A8E0-01D312100075}" type="presOf" srcId="{BCF2203B-15F5-444D-9553-36A24CEC4D1B}" destId="{C2D97499-57AA-43AB-BD13-C31FC7C0BE8A}" srcOrd="1" destOrd="0" presId="urn:microsoft.com/office/officeart/2005/8/layout/orgChart1"/>
    <dgm:cxn modelId="{7D1F3235-9817-4008-BBCB-425660B3E438}" type="presOf" srcId="{BB4C124A-0447-4FAA-B618-ADF65128D846}" destId="{B6B3EEDF-CFBB-4114-A771-BC43D1DDA7EC}" srcOrd="0" destOrd="0" presId="urn:microsoft.com/office/officeart/2005/8/layout/orgChart1"/>
    <dgm:cxn modelId="{43A1CB35-AEDC-4D6A-8BFE-E04A79615812}" type="presOf" srcId="{E78369E6-0A57-4C58-BAF2-93213531FC31}" destId="{C0CB974C-C580-4341-90CF-F2555D6A4BEA}" srcOrd="0" destOrd="0" presId="urn:microsoft.com/office/officeart/2005/8/layout/orgChart1"/>
    <dgm:cxn modelId="{281C1336-FFBD-4EC1-94C6-EB6520E1A33A}" type="presOf" srcId="{77132BF1-8C74-4187-8333-3946DAE5D9DB}" destId="{25700BA4-C4FA-41C1-AB8C-CF918A583C33}" srcOrd="0" destOrd="0" presId="urn:microsoft.com/office/officeart/2005/8/layout/orgChart1"/>
    <dgm:cxn modelId="{8101AF36-05C3-4A40-9407-6D515A327273}" srcId="{396A4128-339B-440A-A1F4-C13C8C3232E6}" destId="{25D6AC00-F91F-45C2-A3CB-05419E3F0BB8}" srcOrd="3" destOrd="0" parTransId="{85859FF8-CFED-4FA8-9E56-81D05016C436}" sibTransId="{9ABDB9BA-1168-441F-AECB-07A573442540}"/>
    <dgm:cxn modelId="{4F01E836-9756-4739-B23E-F574FAC5AAD0}" srcId="{A93C2221-57C4-4CAA-985D-FF26D200C6E9}" destId="{E46F6EA5-8725-4B73-ABC3-241EEE0A1BC1}" srcOrd="0" destOrd="0" parTransId="{08E03879-7BC5-4284-90E8-F22D9FFAB637}" sibTransId="{94156B59-910C-440D-9259-9A67449A7F52}"/>
    <dgm:cxn modelId="{A2175537-8C38-4DDC-8FB0-1AF8C7B8D9C2}" type="presOf" srcId="{BF7C5848-47A2-4977-B016-8C869C87E015}" destId="{1D409493-0981-44F3-BA6A-AF86EA30EF5D}" srcOrd="0" destOrd="0" presId="urn:microsoft.com/office/officeart/2005/8/layout/orgChart1"/>
    <dgm:cxn modelId="{422CF738-5ADB-4BF1-8BF9-15D732EB8CC8}" type="presOf" srcId="{AC718EDB-4373-4A09-8C2F-26832D971B0D}" destId="{A8DBD2F6-FABF-4467-A12F-728085BDC31A}" srcOrd="1" destOrd="0" presId="urn:microsoft.com/office/officeart/2005/8/layout/orgChart1"/>
    <dgm:cxn modelId="{5E157839-DA8C-491F-ACC8-6C174DBF1D31}" type="presOf" srcId="{49604485-5893-4AE4-9294-37EDD3FD8401}" destId="{76376623-0C56-478F-ABAD-CDDCAB421703}" srcOrd="1" destOrd="0" presId="urn:microsoft.com/office/officeart/2005/8/layout/orgChart1"/>
    <dgm:cxn modelId="{2476D539-499A-4091-B9BD-91748CD3B9D8}" type="presOf" srcId="{ECAACDE0-505C-427F-8D1A-D6F709764C7C}" destId="{39326231-F96F-4FA4-BCB0-F0E6269FAF89}" srcOrd="0" destOrd="0" presId="urn:microsoft.com/office/officeart/2005/8/layout/orgChart1"/>
    <dgm:cxn modelId="{0074263A-9341-4A50-8D28-2A9A5DDF7B30}" type="presOf" srcId="{0A0DEE4A-A616-45A6-A5A6-73E4273C810A}" destId="{ABC40A4E-AA58-4FAB-9C8B-B5AD82A8310B}" srcOrd="0" destOrd="0" presId="urn:microsoft.com/office/officeart/2005/8/layout/orgChart1"/>
    <dgm:cxn modelId="{2084A43A-1C3A-48D6-8DBE-4C3FADE1A491}" srcId="{8912CAE0-3DFD-4E87-92D4-3C4558474154}" destId="{6FFEE06F-29A8-4FF5-900F-7DF04C6C1081}" srcOrd="0" destOrd="0" parTransId="{DA60CF9F-2F59-4761-B1C1-2528FC1FF6CB}" sibTransId="{CF55AE73-9927-4FC6-A8CC-BB71A6429161}"/>
    <dgm:cxn modelId="{FD55083B-8A91-4894-8441-4A3B243DEC9C}" type="presOf" srcId="{8F3237C6-D04A-41BA-B420-8DED7436DEA8}" destId="{B9097992-0071-4524-B809-1465764D4706}" srcOrd="0" destOrd="0" presId="urn:microsoft.com/office/officeart/2005/8/layout/orgChart1"/>
    <dgm:cxn modelId="{C021743B-3D06-460D-A348-0B59BA75CE22}" type="presOf" srcId="{7E0091F6-CAD1-42BC-A806-199694919D49}" destId="{7B35FEEF-2650-4547-88A7-C4687A66DA79}" srcOrd="1" destOrd="0" presId="urn:microsoft.com/office/officeart/2005/8/layout/orgChart1"/>
    <dgm:cxn modelId="{806F4C3C-D28C-4EDA-A5AE-09B8A7F75DF9}" type="presOf" srcId="{8BE34970-2AB2-43DE-B273-65B18A5FC73E}" destId="{2D1CDDB6-1E38-4786-A0AE-366E6850CDF4}" srcOrd="0" destOrd="0" presId="urn:microsoft.com/office/officeart/2005/8/layout/orgChart1"/>
    <dgm:cxn modelId="{075E543C-D05C-44A7-A554-EE2F51353889}" type="presOf" srcId="{16B6F88A-69BE-4F12-9354-C11269E80279}" destId="{57FC4DFC-D4E8-4037-9BF0-29DE140C84A8}" srcOrd="0" destOrd="0" presId="urn:microsoft.com/office/officeart/2005/8/layout/orgChart1"/>
    <dgm:cxn modelId="{2F22283D-63ED-464B-9EFD-D5E07D73506E}" type="presOf" srcId="{59F676F1-BDC3-4AC6-BCAE-8149D316FB8D}" destId="{05D2AD5B-517C-4E40-8C43-B3865D75A289}" srcOrd="1" destOrd="0" presId="urn:microsoft.com/office/officeart/2005/8/layout/orgChart1"/>
    <dgm:cxn modelId="{A744593D-D3FE-4E11-B763-C2AF0BF55817}" srcId="{396A4128-339B-440A-A1F4-C13C8C3232E6}" destId="{CF31AC9C-7CD7-4410-94DC-DAA55DF89E91}" srcOrd="1" destOrd="0" parTransId="{A417DCC5-BE0A-4B88-8118-B010D0172AD1}" sibTransId="{461DDCBA-2493-42B4-A14B-4A74507CA9F7}"/>
    <dgm:cxn modelId="{2A0C1E3E-8025-46CA-B358-6683DB78BCE3}" srcId="{25D6AC00-F91F-45C2-A3CB-05419E3F0BB8}" destId="{7556937B-0F39-4433-97F0-77408B041040}" srcOrd="6" destOrd="0" parTransId="{73AD66FC-B5ED-4F08-BA2E-FD515B48BF42}" sibTransId="{76FB9D57-0353-4651-8A1F-B42AF39343B0}"/>
    <dgm:cxn modelId="{69C0F23E-C610-4101-9F95-689A73446FCB}" type="presOf" srcId="{1AAACD87-D001-4DD3-8F9C-CB79D07C7A59}" destId="{66B435CE-F8FB-42B9-B0E3-5666BD6F47C5}" srcOrd="0" destOrd="0" presId="urn:microsoft.com/office/officeart/2005/8/layout/orgChart1"/>
    <dgm:cxn modelId="{52E8ED3F-D1D1-481F-8675-26657B720ED1}" type="presOf" srcId="{C3E6E5CA-7727-488F-BB39-9300D5B52875}" destId="{B7F8F5EB-FB60-4DBA-AE29-3AC065500AAF}" srcOrd="0" destOrd="0" presId="urn:microsoft.com/office/officeart/2005/8/layout/orgChart1"/>
    <dgm:cxn modelId="{6C781040-3F83-425E-860F-8EE80CA692D4}" type="presOf" srcId="{5356093E-1CCC-4DB5-85C5-557F8B93CFC4}" destId="{53662DD7-3C3B-41C4-BCCB-BA6583FB6F23}" srcOrd="0" destOrd="0" presId="urn:microsoft.com/office/officeart/2005/8/layout/orgChart1"/>
    <dgm:cxn modelId="{78513340-1472-4E95-88D1-C29E4052D479}" srcId="{27492BD7-E801-473A-A833-0810DA07D22D}" destId="{AC718EDB-4373-4A09-8C2F-26832D971B0D}" srcOrd="3" destOrd="0" parTransId="{2EB95CF7-9741-4EE8-BDC8-5BB6320072E9}" sibTransId="{9B5A77A8-E363-4769-AF36-EA4347EF7A6F}"/>
    <dgm:cxn modelId="{CEC7B540-0BE6-4162-AC69-6637FDB303FE}" srcId="{682E37BD-8C79-47B4-A9B6-994960919456}" destId="{7D2BC75B-E3AD-422B-A76A-307C7876CED7}" srcOrd="0" destOrd="0" parTransId="{11330723-6E50-4424-89CC-CE694CDA357C}" sibTransId="{3167C184-81F2-45E1-BC80-6D2945631505}"/>
    <dgm:cxn modelId="{8510D840-C146-4E11-A2EB-3FA1169F33A3}" srcId="{77FA6045-22C8-4D5D-9A7D-CD5DF6686D37}" destId="{90B647D8-FEAF-40FE-9DE5-3BB0580DEEFF}" srcOrd="0" destOrd="0" parTransId="{EB192180-D20F-452B-B7F9-3334261800E6}" sibTransId="{7287526B-57C2-465C-8E05-3590405AAAB1}"/>
    <dgm:cxn modelId="{5CD5ED40-5BFF-4B1B-836B-5BD29D41653D}" type="presOf" srcId="{79B78494-9C14-4AEF-BAFC-AAEE35E7F95A}" destId="{27A76B87-26EE-49FA-B7E9-F615BE0E91E1}" srcOrd="0" destOrd="0" presId="urn:microsoft.com/office/officeart/2005/8/layout/orgChart1"/>
    <dgm:cxn modelId="{82058C5C-C9C1-483D-91E7-D433315564D6}" srcId="{25D6AC00-F91F-45C2-A3CB-05419E3F0BB8}" destId="{5356093E-1CCC-4DB5-85C5-557F8B93CFC4}" srcOrd="2" destOrd="0" parTransId="{AF41FBA5-33A0-4F56-92CA-16C72491FD70}" sibTransId="{64CBC4BB-2F1B-4409-90EE-10A216B022D2}"/>
    <dgm:cxn modelId="{E2C9A75C-6FB4-4293-883A-ADB4CE8EF790}" type="presOf" srcId="{51A59D98-A064-4613-9517-F13544AE6AD3}" destId="{B4B9BA36-C740-4297-9A73-69A777154F52}" srcOrd="0" destOrd="0" presId="urn:microsoft.com/office/officeart/2005/8/layout/orgChart1"/>
    <dgm:cxn modelId="{07EB495D-2C95-4793-9C63-0C3D8EC539D6}" type="presOf" srcId="{CF31AC9C-7CD7-4410-94DC-DAA55DF89E91}" destId="{EFF258D9-D394-485F-A477-904A2E8496E9}" srcOrd="1" destOrd="0" presId="urn:microsoft.com/office/officeart/2005/8/layout/orgChart1"/>
    <dgm:cxn modelId="{856D4A5F-6778-4FF7-B192-1BEE1F0F75B5}" type="presOf" srcId="{B15C2884-397E-47EE-A217-1E87FDB7B9FC}" destId="{5C5962CF-892A-4982-9DDF-BE85A8B93D13}" srcOrd="0" destOrd="0" presId="urn:microsoft.com/office/officeart/2005/8/layout/orgChart1"/>
    <dgm:cxn modelId="{4C76CF5F-E9FD-40F8-96F7-6CF9B6982ACC}" type="presOf" srcId="{B96FFB7A-773A-48AC-AEE4-A70EDDC10766}" destId="{2B9ADA4C-A534-4C39-9868-13F06CE3EA5A}" srcOrd="1" destOrd="0" presId="urn:microsoft.com/office/officeart/2005/8/layout/orgChart1"/>
    <dgm:cxn modelId="{D164D85F-296A-465F-BCD8-0ED18E17B0DD}" srcId="{25D6AC00-F91F-45C2-A3CB-05419E3F0BB8}" destId="{F23E6DFA-4016-4E0D-B7FD-8979C67CE2AE}" srcOrd="4" destOrd="0" parTransId="{280F70FB-1A47-4477-89B7-FFD0BEBA5677}" sibTransId="{45BF80BF-7B60-4BF8-B68F-3B6C56CF3577}"/>
    <dgm:cxn modelId="{D4146B60-7C8A-4587-AA42-C99D466E18F6}" type="presOf" srcId="{1D433B62-B9D3-43EE-A220-4B85B5D141F5}" destId="{8AD2DE79-0909-4243-8579-46624AA3DF85}" srcOrd="1" destOrd="0" presId="urn:microsoft.com/office/officeart/2005/8/layout/orgChart1"/>
    <dgm:cxn modelId="{423C5860-1335-439A-A978-FB069F4F03D9}" type="presOf" srcId="{CBF68F5E-2EB5-4553-A07F-27DDCC501407}" destId="{C4EB9FD6-D70F-47FF-96F1-B748B7FB13D3}" srcOrd="0" destOrd="0" presId="urn:microsoft.com/office/officeart/2005/8/layout/orgChart1"/>
    <dgm:cxn modelId="{16D41441-7C2F-4DA8-AC7F-F35370F51F03}" type="presOf" srcId="{94BAA0F3-F5FC-439E-B12D-9466656FABC1}" destId="{931AB6AE-7987-446C-8BF6-B34FD59B2EA4}" srcOrd="0" destOrd="0" presId="urn:microsoft.com/office/officeart/2005/8/layout/orgChart1"/>
    <dgm:cxn modelId="{F0F74261-3335-45C6-A25F-241D88CE80BA}" type="presOf" srcId="{90B647D8-FEAF-40FE-9DE5-3BB0580DEEFF}" destId="{FB6EBE09-A5C2-48DD-9796-D6AB7E968007}" srcOrd="0" destOrd="0" presId="urn:microsoft.com/office/officeart/2005/8/layout/orgChart1"/>
    <dgm:cxn modelId="{3CB97061-32C8-4067-986C-DE4274C31CC7}" srcId="{B68D73B0-1EC8-4EAE-BAAB-84461B704B6D}" destId="{97580948-588B-4C66-856D-562653832B17}" srcOrd="1" destOrd="0" parTransId="{CDFAB326-770C-456E-BF1F-AA6FB2AC55C7}" sibTransId="{DDF8BC56-4974-4ED9-8AE7-EFBC7C490379}"/>
    <dgm:cxn modelId="{02712743-AAFF-4174-A5AB-9C659407B4B1}" type="presOf" srcId="{97580948-588B-4C66-856D-562653832B17}" destId="{F3A19F96-D40F-4263-B87E-59C1AB904795}" srcOrd="1" destOrd="0" presId="urn:microsoft.com/office/officeart/2005/8/layout/orgChart1"/>
    <dgm:cxn modelId="{97D7A443-BA91-4D98-B024-CD4801282882}" type="presOf" srcId="{9D64ACC8-87DA-4EDA-94B0-93ECFC6EAF5F}" destId="{56DF62F7-BA5C-4588-B126-89416F2F09B7}" srcOrd="1" destOrd="0" presId="urn:microsoft.com/office/officeart/2005/8/layout/orgChart1"/>
    <dgm:cxn modelId="{E77AA943-B304-4D20-AF0A-BC39F5C287BA}" type="presOf" srcId="{37A2B3FB-FEFA-4629-BF62-5B1069CA5298}" destId="{160BB040-7A2D-48BE-A77D-832094807F7C}" srcOrd="1" destOrd="0" presId="urn:microsoft.com/office/officeart/2005/8/layout/orgChart1"/>
    <dgm:cxn modelId="{BCC3C043-5A8E-469B-98CE-83A365243554}" type="presOf" srcId="{FC3866E4-A702-4349-900A-B2AD341899AB}" destId="{5968B4D5-C003-48FD-9E55-110ADA005E80}" srcOrd="1" destOrd="0" presId="urn:microsoft.com/office/officeart/2005/8/layout/orgChart1"/>
    <dgm:cxn modelId="{D67F0064-24C8-48F8-8812-7AE378C90BD0}" srcId="{66471411-1AAA-43CE-B8DB-CF175CA96880}" destId="{98F22399-55D5-4049-A425-5FF593C3A238}" srcOrd="0" destOrd="0" parTransId="{BB6FC7FE-68E2-4F5C-AEF1-9E5D18EBC0AF}" sibTransId="{4A4FA49D-1C19-497A-9A43-94F8041FEA59}"/>
    <dgm:cxn modelId="{D7111744-C9DC-496C-A5C1-C0DA4128E6B6}" type="presOf" srcId="{B728EB34-D2C7-4E95-87C1-FFDD40B8C530}" destId="{53E5395D-2859-4E43-9981-4382FBE862BF}" srcOrd="0" destOrd="0" presId="urn:microsoft.com/office/officeart/2005/8/layout/orgChart1"/>
    <dgm:cxn modelId="{BACEC744-44A9-488B-B526-2E873819C0B8}" type="presOf" srcId="{EB89BA4D-2A26-481F-85B7-80E6DDEE2972}" destId="{9E6C45AD-BCF6-46F0-9316-0DE856F18C8D}" srcOrd="0" destOrd="0" presId="urn:microsoft.com/office/officeart/2005/8/layout/orgChart1"/>
    <dgm:cxn modelId="{653D6165-B582-48AE-9177-D17FB0D8D56C}" srcId="{B728EB34-D2C7-4E95-87C1-FFDD40B8C530}" destId="{77132BF1-8C74-4187-8333-3946DAE5D9DB}" srcOrd="3" destOrd="0" parTransId="{680FDD4C-DAE0-4BA5-ABC7-619F5C7DF037}" sibTransId="{478980F9-3A5B-40CD-BA6B-7CED542BF05E}"/>
    <dgm:cxn modelId="{441A8B45-C1F1-4D07-8B9A-1C6AB07C247A}" type="presOf" srcId="{85859FF8-CFED-4FA8-9E56-81D05016C436}" destId="{DE297F76-6926-4E67-AD5C-16A01506BE5F}" srcOrd="0" destOrd="0" presId="urn:microsoft.com/office/officeart/2005/8/layout/orgChart1"/>
    <dgm:cxn modelId="{195ECF65-96F3-4059-94B5-1E3524280957}" srcId="{6FFEE06F-29A8-4FF5-900F-7DF04C6C1081}" destId="{396A4128-339B-440A-A1F4-C13C8C3232E6}" srcOrd="0" destOrd="0" parTransId="{6B75E08B-078A-4C0B-BF06-CD0DA7BEFE67}" sibTransId="{59E9E87D-3EEC-4152-8A1B-A4A0FE852907}"/>
    <dgm:cxn modelId="{5A74F145-093B-42E4-A181-73CBBFDCEFAF}" type="presOf" srcId="{4200681D-C5BF-4D0F-BF25-DA475205260C}" destId="{363E2921-3151-409C-BE4C-66DBA25EC045}" srcOrd="1" destOrd="0" presId="urn:microsoft.com/office/officeart/2005/8/layout/orgChart1"/>
    <dgm:cxn modelId="{5B05A566-3C59-4772-A9E4-F602B7BC7BB9}" type="presOf" srcId="{DA60CF9F-2F59-4761-B1C1-2528FC1FF6CB}" destId="{AD0A39FA-E2BB-4FFC-B689-888E1E2D58AA}" srcOrd="0" destOrd="0" presId="urn:microsoft.com/office/officeart/2005/8/layout/orgChart1"/>
    <dgm:cxn modelId="{95C8E646-B74E-4BEF-AD64-AC6AD63C8B70}" type="presOf" srcId="{EB54E690-BC4D-41EF-B3E6-4ED63596256D}" destId="{FCE4260C-D85B-4022-97A8-440EA2F3F657}" srcOrd="0" destOrd="0" presId="urn:microsoft.com/office/officeart/2005/8/layout/orgChart1"/>
    <dgm:cxn modelId="{236EF446-DFA3-489B-87D3-75D3AEDF7A13}" srcId="{D4E09AEE-CD99-4CBE-AD34-9574060ADB22}" destId="{27492BD7-E801-473A-A833-0810DA07D22D}" srcOrd="0" destOrd="0" parTransId="{B2D0D971-5DC7-4AF7-874B-69B1FCEF40A0}" sibTransId="{3241EE8B-9165-4D6E-AE34-DB339BB90A4C}"/>
    <dgm:cxn modelId="{2A8E5F67-3241-40D6-8B9A-CC4C68429216}" srcId="{180A7E56-038C-4734-8305-871DBC3C8DD1}" destId="{302A672D-5B7D-4DDB-830C-A3BBEF21A1A2}" srcOrd="1" destOrd="0" parTransId="{11A38654-53D6-442A-B3B6-797D7E2AF550}" sibTransId="{DB39D570-98A6-4E24-80DE-61CC851F3433}"/>
    <dgm:cxn modelId="{78E84367-EE58-4BE9-95FF-666C4B09F452}" srcId="{5A9BD161-4E2B-4880-9255-5D2C5CB3CF45}" destId="{4200681D-C5BF-4D0F-BF25-DA475205260C}" srcOrd="0" destOrd="0" parTransId="{1AFA81D1-D658-4910-B555-1305CBC8EF2F}" sibTransId="{CDEF7D9E-D4AA-4D19-8D9D-B79ED6DB4F9E}"/>
    <dgm:cxn modelId="{24F08A67-1596-4EFD-8C58-F9E009093DCE}" type="presOf" srcId="{396A4128-339B-440A-A1F4-C13C8C3232E6}" destId="{AF4D9BB8-B17B-4852-A97F-D0C67C664B60}" srcOrd="1" destOrd="0" presId="urn:microsoft.com/office/officeart/2005/8/layout/orgChart1"/>
    <dgm:cxn modelId="{BB43A667-AE82-4174-B212-98C86432605F}" type="presOf" srcId="{A93C2221-57C4-4CAA-985D-FF26D200C6E9}" destId="{6947622C-254F-482D-98CE-1881204BD8EE}" srcOrd="1" destOrd="0" presId="urn:microsoft.com/office/officeart/2005/8/layout/orgChart1"/>
    <dgm:cxn modelId="{4179BD47-BC5B-4574-84B9-241B993EA4A3}" srcId="{90B647D8-FEAF-40FE-9DE5-3BB0580DEEFF}" destId="{682E37BD-8C79-47B4-A9B6-994960919456}" srcOrd="0" destOrd="0" parTransId="{AE604CD2-1396-4B67-ACCC-BE86CC1C3D38}" sibTransId="{32605CA4-65EE-4E50-B986-5B659398A09E}"/>
    <dgm:cxn modelId="{BE8ABF67-E43B-4FAB-8690-7FEC088E3911}" type="presOf" srcId="{396A4128-339B-440A-A1F4-C13C8C3232E6}" destId="{D02A6A6A-C6E3-458A-8868-69C9B4B50FB0}" srcOrd="0" destOrd="0" presId="urn:microsoft.com/office/officeart/2005/8/layout/orgChart1"/>
    <dgm:cxn modelId="{6531F547-76BC-4245-914A-C6CCA94AC628}" type="presOf" srcId="{B68D73B0-1EC8-4EAE-BAAB-84461B704B6D}" destId="{802F93B5-FD42-420B-B7B3-ABE40B6A611C}" srcOrd="1" destOrd="0" presId="urn:microsoft.com/office/officeart/2005/8/layout/orgChart1"/>
    <dgm:cxn modelId="{A5FCFA67-B080-4181-81FF-FC64944602B9}" srcId="{5265587A-CC83-4AF1-8DAF-04C0419A48EE}" destId="{94BAA0F3-F5FC-439E-B12D-9466656FABC1}" srcOrd="1" destOrd="0" parTransId="{31DB81E0-5DDA-4578-B5E7-69D9099205B0}" sibTransId="{661A8942-7D0D-48BD-BA0E-C829E5E44111}"/>
    <dgm:cxn modelId="{1CC1F368-9795-441D-BF25-E9E144492385}" type="presOf" srcId="{ECFB45C9-C6C2-48CD-8F16-9E6DFC59D8D1}" destId="{1A432CAA-660F-4DFC-A2BF-74A80781FAB9}" srcOrd="0" destOrd="0" presId="urn:microsoft.com/office/officeart/2005/8/layout/orgChart1"/>
    <dgm:cxn modelId="{74177A49-840F-4D19-8E61-EF8F1319E8E4}" srcId="{C398C6A8-913E-4196-B572-7A7FE34A5B3B}" destId="{BB7EA1A7-BB1E-4EDD-A8E6-98CB4EABDC79}" srcOrd="0" destOrd="0" parTransId="{5B6E005A-BBFE-4298-9A66-7849DE7FF87E}" sibTransId="{57945054-F0EF-42F3-B6E3-CB53418647CA}"/>
    <dgm:cxn modelId="{5F098269-6C35-4682-B5C6-DDEC26EEE35B}" type="presOf" srcId="{2C9F5514-3309-4863-B2D0-2CA7DADCF210}" destId="{A41C0D6C-8535-4927-88F4-D93E57E65528}" srcOrd="1" destOrd="0" presId="urn:microsoft.com/office/officeart/2005/8/layout/orgChart1"/>
    <dgm:cxn modelId="{091E606B-A147-45F1-8546-0E754149A29F}" type="presOf" srcId="{5D266361-BE1D-4996-8564-A272885DFB75}" destId="{3320B17A-87C9-4615-9552-C588D73C29E7}" srcOrd="1" destOrd="0" presId="urn:microsoft.com/office/officeart/2005/8/layout/orgChart1"/>
    <dgm:cxn modelId="{A1251D4C-B180-4FD2-B178-1F745EFE54C9}" type="presOf" srcId="{A6A29A16-8356-43AF-9A55-D10CA2132E41}" destId="{928000EB-1CD9-4ABE-80EB-F9729DA04F9D}" srcOrd="0" destOrd="0" presId="urn:microsoft.com/office/officeart/2005/8/layout/orgChart1"/>
    <dgm:cxn modelId="{24E5276C-50A6-4D71-B49E-1F3A1585B97E}" type="presOf" srcId="{700232BC-06D1-484B-93A8-DCDE2ACF7B63}" destId="{0A9EDACF-0EA3-42AB-AB93-520EF24E6525}" srcOrd="1" destOrd="0" presId="urn:microsoft.com/office/officeart/2005/8/layout/orgChart1"/>
    <dgm:cxn modelId="{B78A454C-0C7D-44EF-8F02-D82A96D5F2B4}" type="presOf" srcId="{AC60E8D0-285B-4F4D-B93E-1DA16F93A400}" destId="{E2E50A0B-E860-43D6-B065-3C8C6A201780}" srcOrd="1" destOrd="0" presId="urn:microsoft.com/office/officeart/2005/8/layout/orgChart1"/>
    <dgm:cxn modelId="{DA05816C-77BC-4882-945E-DCD9159E3403}" srcId="{B728EB34-D2C7-4E95-87C1-FFDD40B8C530}" destId="{1D433B62-B9D3-43EE-A220-4B85B5D141F5}" srcOrd="1" destOrd="0" parTransId="{17D2CC46-BABA-475A-A661-997F5610C06F}" sibTransId="{58EE35CF-A21E-4B86-9EDB-C92C73271681}"/>
    <dgm:cxn modelId="{72ED3C4D-D953-4EE4-8891-5AFFD5683717}" type="presOf" srcId="{98F22399-55D5-4049-A425-5FF593C3A238}" destId="{A09F6818-7160-433F-9D9B-1B00DB2AC4DE}" srcOrd="1" destOrd="0" presId="urn:microsoft.com/office/officeart/2005/8/layout/orgChart1"/>
    <dgm:cxn modelId="{7741256E-05E4-4372-AB95-C1A64F570335}" type="presOf" srcId="{65950AB1-AAC8-4202-BC46-585650EA0B13}" destId="{D20CD67F-C503-4A50-BA62-9C6CA6544431}" srcOrd="1" destOrd="0" presId="urn:microsoft.com/office/officeart/2005/8/layout/orgChart1"/>
    <dgm:cxn modelId="{155F786E-F619-4823-9F96-B40B8D0196B0}" type="presOf" srcId="{E2379222-2C2E-4C86-8687-645C1D03610A}" destId="{A0724F8E-66D6-427F-8B08-395860F123DE}" srcOrd="0" destOrd="0" presId="urn:microsoft.com/office/officeart/2005/8/layout/orgChart1"/>
    <dgm:cxn modelId="{063D9E6F-BE5E-4C1E-94DA-1465DB19CCC0}" srcId="{E2379222-2C2E-4C86-8687-645C1D03610A}" destId="{882315F4-0D87-4F81-A997-69ED94463929}" srcOrd="0" destOrd="0" parTransId="{E78369E6-0A57-4C58-BAF2-93213531FC31}" sibTransId="{BC19DA85-3818-4545-BD17-9973322F2664}"/>
    <dgm:cxn modelId="{74A0B64F-BB5A-43A2-BD22-D9CEC967ABDB}" type="presOf" srcId="{8912CAE0-3DFD-4E87-92D4-3C4558474154}" destId="{154A1C9C-06FF-43D6-8E6F-C6A99346C9AA}" srcOrd="1" destOrd="0" presId="urn:microsoft.com/office/officeart/2005/8/layout/orgChart1"/>
    <dgm:cxn modelId="{4BAE7150-BC96-4976-A61B-9FCEDAF117AD}" type="presOf" srcId="{A7D23347-BD41-45B0-A7D1-A0F0B3ACE274}" destId="{BD0BB1C0-CE38-430A-84F9-F39ED700C15D}" srcOrd="0" destOrd="0" presId="urn:microsoft.com/office/officeart/2005/8/layout/orgChart1"/>
    <dgm:cxn modelId="{E1557E70-5685-4BE0-8529-9BC3ABF11511}" type="presOf" srcId="{DE93E88E-D2EC-4434-833C-9A40DA8F2958}" destId="{05DECA83-78EC-4C32-B577-0769727DD9CC}" srcOrd="0" destOrd="0" presId="urn:microsoft.com/office/officeart/2005/8/layout/orgChart1"/>
    <dgm:cxn modelId="{A9FB9550-F149-4B68-BC3E-E466E65AD3FA}" type="presOf" srcId="{D0976DD9-0EB0-4F5A-ACF9-8C1CE433C175}" destId="{2B39241E-5FEA-4EBB-A1DC-34FD8AD2F097}" srcOrd="0" destOrd="0" presId="urn:microsoft.com/office/officeart/2005/8/layout/orgChart1"/>
    <dgm:cxn modelId="{331EA750-12D6-4688-9CFB-442AD12B29B3}" srcId="{CB4600C0-A880-46CE-90D9-CA6525767603}" destId="{85C727CC-A679-4DC2-A942-1739F069CBD9}" srcOrd="0" destOrd="0" parTransId="{72C6DAA0-7829-471B-8D51-0921349623A8}" sibTransId="{8EF55012-3AB6-4BDF-817E-831708D33204}"/>
    <dgm:cxn modelId="{4F9FBD50-57D5-4D7D-9708-D4317995F4B7}" type="presOf" srcId="{882315F4-0D87-4F81-A997-69ED94463929}" destId="{81B827B5-1B6F-40D1-954F-6C606BB30E80}" srcOrd="0" destOrd="0" presId="urn:microsoft.com/office/officeart/2005/8/layout/orgChart1"/>
    <dgm:cxn modelId="{76381351-068F-427A-981A-5B9A680C5B26}" srcId="{B728EB34-D2C7-4E95-87C1-FFDD40B8C530}" destId="{95BC86FD-15F9-4AD6-BE5D-18D4CCFE75CF}" srcOrd="7" destOrd="0" parTransId="{8C5B5C7A-E627-425C-8651-49BA53C4DB9E}" sibTransId="{448B9B8D-7783-4C1E-BA9C-7543D4BA0D85}"/>
    <dgm:cxn modelId="{6248B671-B15A-4F0B-B964-EA6DDE6AFBC6}" type="presOf" srcId="{95BC86FD-15F9-4AD6-BE5D-18D4CCFE75CF}" destId="{C55B2EC7-C1D2-4BBA-9533-6DFE1CEA1494}" srcOrd="1" destOrd="0" presId="urn:microsoft.com/office/officeart/2005/8/layout/orgChart1"/>
    <dgm:cxn modelId="{785AD651-70CB-458C-814C-E8E069979014}" type="presOf" srcId="{4B0ADFA0-3FD1-4C3D-A989-D6328274D8F4}" destId="{AC913210-7110-4150-96ED-0B90C68902E2}" srcOrd="1" destOrd="0" presId="urn:microsoft.com/office/officeart/2005/8/layout/orgChart1"/>
    <dgm:cxn modelId="{9758FC52-4140-4F4C-AC3C-9C33DAAB47D4}" type="presOf" srcId="{CB4600C0-A880-46CE-90D9-CA6525767603}" destId="{8442D815-21D3-40F2-AEF5-9B7B5D2F1717}" srcOrd="1" destOrd="0" presId="urn:microsoft.com/office/officeart/2005/8/layout/orgChart1"/>
    <dgm:cxn modelId="{21AA1E53-507A-44F9-9D45-E5321F17AA81}" type="presOf" srcId="{2A3E9DC4-926C-42F5-A1FC-D3FBD1CE8F9A}" destId="{C6A69153-5BAA-4304-920F-59DE66498EC6}" srcOrd="0" destOrd="0" presId="urn:microsoft.com/office/officeart/2005/8/layout/orgChart1"/>
    <dgm:cxn modelId="{D3A45873-FF14-47EA-A67D-9417B10D7A85}" type="presOf" srcId="{A93C2221-57C4-4CAA-985D-FF26D200C6E9}" destId="{B788979D-5E62-4EB8-A7BC-D29E0BBCC4F5}" srcOrd="0" destOrd="0" presId="urn:microsoft.com/office/officeart/2005/8/layout/orgChart1"/>
    <dgm:cxn modelId="{D95B8873-60E5-4BEB-8EB7-0769C1BF3C1F}" type="presOf" srcId="{73590545-1B9C-4E9D-BC7E-B09E51530CE9}" destId="{B3828171-9682-4343-94B8-2D4E1BBC1EF9}" srcOrd="0" destOrd="0" presId="urn:microsoft.com/office/officeart/2005/8/layout/orgChart1"/>
    <dgm:cxn modelId="{BBDA1474-A04E-4EEF-94B8-99E4FC169D6D}" type="presOf" srcId="{B2D0D971-5DC7-4AF7-874B-69B1FCEF40A0}" destId="{EC78E816-58D9-49FC-95B1-D09362081341}" srcOrd="0" destOrd="0" presId="urn:microsoft.com/office/officeart/2005/8/layout/orgChart1"/>
    <dgm:cxn modelId="{687A6A74-C3CB-4D8B-937E-CE6C71055B16}" type="presOf" srcId="{645F3119-C121-4912-9F1B-3F17E7BCBCED}" destId="{43D8D190-9C1F-45A7-8B1F-F52505EB9914}" srcOrd="0" destOrd="0" presId="urn:microsoft.com/office/officeart/2005/8/layout/orgChart1"/>
    <dgm:cxn modelId="{61A69754-B898-4380-8479-49C02C1CEAAC}" type="presOf" srcId="{DC9E47CB-DD6A-4493-8C5C-8A95127A85A6}" destId="{CF28D5E7-F3CB-427C-BAEA-43DC9CD830C9}" srcOrd="0" destOrd="0" presId="urn:microsoft.com/office/officeart/2005/8/layout/orgChart1"/>
    <dgm:cxn modelId="{4111BE74-031F-456C-82AD-FBBDABF9D9BC}" type="presOf" srcId="{8BE34970-2AB2-43DE-B273-65B18A5FC73E}" destId="{164590EC-14D0-4DA3-992D-6D33CC017A9B}" srcOrd="1" destOrd="0" presId="urn:microsoft.com/office/officeart/2005/8/layout/orgChart1"/>
    <dgm:cxn modelId="{0C69D954-357F-44CC-B55E-84E953B91623}" type="presOf" srcId="{17C086ED-94F7-4327-8226-FA35FC3D2BFD}" destId="{471031FF-4A6E-40E1-80E5-D63B6BE6E9CB}" srcOrd="0" destOrd="0" presId="urn:microsoft.com/office/officeart/2005/8/layout/orgChart1"/>
    <dgm:cxn modelId="{7838D675-AA2D-404A-B273-81F9484F3046}" type="presOf" srcId="{E46F6EA5-8725-4B73-ABC3-241EEE0A1BC1}" destId="{98CB5803-EEEE-47E6-BEAE-EED50643FDEF}" srcOrd="0" destOrd="0" presId="urn:microsoft.com/office/officeart/2005/8/layout/orgChart1"/>
    <dgm:cxn modelId="{1B362356-F84F-44EF-B492-3E643E6C87EF}" srcId="{CF31AC9C-7CD7-4410-94DC-DAA55DF89E91}" destId="{38F80DFC-EE9E-40E5-AA67-1D8EE2DF6AD2}" srcOrd="0" destOrd="0" parTransId="{C796ED87-2BFD-42EB-8000-A3D4A2C5C849}" sibTransId="{845A1DCF-D1E2-4108-8844-DDD12E0DB499}"/>
    <dgm:cxn modelId="{1E273476-F0F1-4C06-86BE-C93C0BFF424F}" type="presOf" srcId="{7A730C44-85C1-4FE0-AB97-58547D903C22}" destId="{D4501E8A-EAB7-4454-B411-C83C92F346E2}" srcOrd="0" destOrd="0" presId="urn:microsoft.com/office/officeart/2005/8/layout/orgChart1"/>
    <dgm:cxn modelId="{25075D56-0859-47FB-A382-FA5B094A3AE9}" type="presOf" srcId="{6C3983DC-95D6-471B-97B3-6AAB05E763BB}" destId="{2B4FA427-F121-4BAF-BF2D-9C6B88DC072D}" srcOrd="0" destOrd="0" presId="urn:microsoft.com/office/officeart/2005/8/layout/orgChart1"/>
    <dgm:cxn modelId="{FA535276-1FE0-4FF9-AFF1-1CF922A0B8C8}" type="presOf" srcId="{2753E2C6-20B1-4E23-AD01-11695C7B26D3}" destId="{403DAC18-EE59-4ABE-9EC6-23FCC64240BA}" srcOrd="0" destOrd="0" presId="urn:microsoft.com/office/officeart/2005/8/layout/orgChart1"/>
    <dgm:cxn modelId="{BF30BB76-3259-49F4-8565-7C8C634C02D9}" type="presOf" srcId="{7556937B-0F39-4433-97F0-77408B041040}" destId="{58B82961-DDB1-419A-94E6-70936AF8393C}" srcOrd="0" destOrd="0" presId="urn:microsoft.com/office/officeart/2005/8/layout/orgChart1"/>
    <dgm:cxn modelId="{5D864957-92DA-460E-94FA-A64931C32468}" type="presOf" srcId="{178DBAE2-9D5E-4B3A-922F-282197DBFCF5}" destId="{878E2269-8D3B-4798-BC9F-43C077167ADA}" srcOrd="0" destOrd="0" presId="urn:microsoft.com/office/officeart/2005/8/layout/orgChart1"/>
    <dgm:cxn modelId="{30BF9077-F8C3-401E-A263-738AE95F54EC}" type="presOf" srcId="{B96FFB7A-773A-48AC-AEE4-A70EDDC10766}" destId="{EF836C9A-6D23-41AC-8ED8-5F491A735A0D}" srcOrd="0" destOrd="0" presId="urn:microsoft.com/office/officeart/2005/8/layout/orgChart1"/>
    <dgm:cxn modelId="{A698F977-9DC7-448E-9E41-8DDC1090668B}" type="presOf" srcId="{CAE60B2D-A86E-43E4-B7D3-138BD3B20BF5}" destId="{C05953B7-A0F3-4D57-82D2-8FF7EF5200C8}" srcOrd="1" destOrd="0" presId="urn:microsoft.com/office/officeart/2005/8/layout/orgChart1"/>
    <dgm:cxn modelId="{64E7FF77-DDF4-445E-9195-D96E3B073AE3}" srcId="{25D6AC00-F91F-45C2-A3CB-05419E3F0BB8}" destId="{D1F83F3A-090D-47C4-9E78-E206A04AF279}" srcOrd="7" destOrd="0" parTransId="{17C086ED-94F7-4327-8226-FA35FC3D2BFD}" sibTransId="{43669E71-821F-488E-AD1B-F8D7CDA59641}"/>
    <dgm:cxn modelId="{FB6E4078-FAB3-4C34-8D07-7E8A812B6606}" type="presOf" srcId="{259D1829-6228-4F89-B676-BE978EE57EDA}" destId="{225E2382-8510-478C-9B4F-AB6450919E4B}" srcOrd="1" destOrd="0" presId="urn:microsoft.com/office/officeart/2005/8/layout/orgChart1"/>
    <dgm:cxn modelId="{90974258-38E7-4132-BBAB-DF5A7CA327A2}" type="presOf" srcId="{182C3305-F528-4E3E-9A6B-B8EB741EF881}" destId="{3704A1DF-13C5-4C48-A940-EF6E28861C47}" srcOrd="0" destOrd="0" presId="urn:microsoft.com/office/officeart/2005/8/layout/orgChart1"/>
    <dgm:cxn modelId="{29525558-33D3-4DE2-919E-B484593E967A}" type="presOf" srcId="{2453A227-308E-471D-B93D-AD12F7C7CB00}" destId="{6DD97B6D-10B8-4BE9-880B-614CC152ACE9}" srcOrd="0" destOrd="0" presId="urn:microsoft.com/office/officeart/2005/8/layout/orgChart1"/>
    <dgm:cxn modelId="{E7A07D78-20F8-4ABE-84DA-A87A97973B19}" type="presOf" srcId="{D5DBC835-45FE-48B6-8A16-3F1545399702}" destId="{5EE33ACC-6E41-499F-AD32-4FFAE13FF10E}" srcOrd="0" destOrd="0" presId="urn:microsoft.com/office/officeart/2005/8/layout/orgChart1"/>
    <dgm:cxn modelId="{B743D078-2FA9-44EE-9A84-D325C6693926}" type="presOf" srcId="{3CB56770-DDE8-4BB4-8C07-589C4C624D9E}" destId="{35D206AF-31ED-4E6A-916D-C77D2850DC02}" srcOrd="0" destOrd="0" presId="urn:microsoft.com/office/officeart/2005/8/layout/orgChart1"/>
    <dgm:cxn modelId="{C807E878-32DB-45B7-89AF-8FC0E0A7ECE2}" type="presOf" srcId="{A6D50BB1-9AAE-47FD-A14E-6E9BD5E0C2B5}" destId="{030778E6-A2E3-41D9-9166-ABC154E2B4CD}" srcOrd="0" destOrd="0" presId="urn:microsoft.com/office/officeart/2005/8/layout/orgChart1"/>
    <dgm:cxn modelId="{82977C59-18E4-4511-83A5-89F36CF5F386}" type="presOf" srcId="{75402518-F7ED-4EDE-A055-9AD1EB15AC15}" destId="{5F9FA886-66B1-432A-884A-45FAC356FA71}" srcOrd="0" destOrd="0" presId="urn:microsoft.com/office/officeart/2005/8/layout/orgChart1"/>
    <dgm:cxn modelId="{D43EB759-A5BC-4AC9-A1BD-B41B58171529}" type="presOf" srcId="{9CAF1155-117F-4158-B6B4-A7F668B82E65}" destId="{70D7AF6A-6B15-404D-8913-7A0C9C9AD5CB}" srcOrd="0" destOrd="0" presId="urn:microsoft.com/office/officeart/2005/8/layout/orgChart1"/>
    <dgm:cxn modelId="{112BD559-7BFF-49E2-B484-D48A6C4B0D1E}" srcId="{25D6AC00-F91F-45C2-A3CB-05419E3F0BB8}" destId="{EB54E690-BC4D-41EF-B3E6-4ED63596256D}" srcOrd="0" destOrd="0" parTransId="{7A730C44-85C1-4FE0-AB97-58547D903C22}" sibTransId="{41833C85-FF33-4F27-8E54-C791B3868B34}"/>
    <dgm:cxn modelId="{A964485A-CB88-4E0E-8D82-4D029A47F3AD}" type="presOf" srcId="{FB4C5F2F-12ED-42E0-8BCD-8E292ED06E3F}" destId="{8881C074-BA55-4D52-9D3D-D191F4238FCA}" srcOrd="1" destOrd="0" presId="urn:microsoft.com/office/officeart/2005/8/layout/orgChart1"/>
    <dgm:cxn modelId="{3466DB7A-5776-46F8-8916-5D1484D7AA76}" srcId="{90B647D8-FEAF-40FE-9DE5-3BB0580DEEFF}" destId="{AD023067-F171-467C-9E1B-DD7BFC84B931}" srcOrd="2" destOrd="0" parTransId="{C5062737-D22A-4206-ACC6-2111CB633A10}" sibTransId="{DCD3B0B9-89A5-4132-B672-7C0724F88BB1}"/>
    <dgm:cxn modelId="{70E8FD5A-6AAE-4058-AF9F-69F4215095AA}" type="presOf" srcId="{CF31AC9C-7CD7-4410-94DC-DAA55DF89E91}" destId="{1F20D465-D8C1-49FC-9F23-C5CD517EF30F}" srcOrd="0" destOrd="0" presId="urn:microsoft.com/office/officeart/2005/8/layout/orgChart1"/>
    <dgm:cxn modelId="{F488667B-40B0-4A9C-94C1-BA49B1D33DCC}" type="presOf" srcId="{A574F58A-C1F6-4A7F-A267-250853C16214}" destId="{F313E9CB-FAA6-4988-857B-2A389102160C}" srcOrd="0" destOrd="0" presId="urn:microsoft.com/office/officeart/2005/8/layout/orgChart1"/>
    <dgm:cxn modelId="{B5C00A7C-0F41-4C58-B0CA-5D8D230D181D}" type="presOf" srcId="{9078965B-5643-4E33-AD52-058030F6E90D}" destId="{DD599F82-957F-44B8-AAB6-7567F1560AA3}" srcOrd="0" destOrd="0" presId="urn:microsoft.com/office/officeart/2005/8/layout/orgChart1"/>
    <dgm:cxn modelId="{CB579C7D-4413-4D95-8D3D-4C8A8573A651}" srcId="{66471411-1AAA-43CE-B8DB-CF175CA96880}" destId="{7E0091F6-CAD1-42BC-A806-199694919D49}" srcOrd="2" destOrd="0" parTransId="{0D22688D-6B9F-4B07-AA62-CA180FB2A728}" sibTransId="{6DF7DB68-5F8F-4389-83F8-E1F56FB84048}"/>
    <dgm:cxn modelId="{E02AC97F-5AC5-4A7B-9F78-7EDF92B35ADC}" type="presOf" srcId="{3686A44B-CD68-4BA9-987C-3E9F5E4A96D2}" destId="{275BC317-D4A8-4704-A58B-A7D316613DD1}" srcOrd="0" destOrd="0" presId="urn:microsoft.com/office/officeart/2005/8/layout/orgChart1"/>
    <dgm:cxn modelId="{E7720C81-40D2-4E37-A5C4-C40C1FF902D7}" srcId="{9D64ACC8-87DA-4EDA-94B0-93ECFC6EAF5F}" destId="{D5AE22C6-CA7F-4734-9A05-DA806DF3AC14}" srcOrd="0" destOrd="0" parTransId="{8794D7C1-7A96-4F51-A5E1-81DEC9F7FC59}" sibTransId="{05885045-1898-4658-8E5F-C828E47359C5}"/>
    <dgm:cxn modelId="{818A2F81-6CE3-4E0C-A818-F5986E360100}" type="presOf" srcId="{80B232CC-1459-4BC1-B27F-FD215D501DDB}" destId="{462858AA-CE47-4292-9BF6-9D4FAD69DC27}" srcOrd="0" destOrd="0" presId="urn:microsoft.com/office/officeart/2005/8/layout/orgChart1"/>
    <dgm:cxn modelId="{A8864981-3413-4F46-AF82-AAD37A2FFDE2}" type="presOf" srcId="{7D2BC75B-E3AD-422B-A76A-307C7876CED7}" destId="{D23E2DE9-4A26-4BD8-A3E0-0AF8EC713C08}" srcOrd="0" destOrd="0" presId="urn:microsoft.com/office/officeart/2005/8/layout/orgChart1"/>
    <dgm:cxn modelId="{B9A8FA81-514F-4163-AB0D-08C0FCE3A248}" type="presOf" srcId="{682E37BD-8C79-47B4-A9B6-994960919456}" destId="{98091585-8869-441F-9211-698D28C43791}" srcOrd="0" destOrd="0" presId="urn:microsoft.com/office/officeart/2005/8/layout/orgChart1"/>
    <dgm:cxn modelId="{EC5AAD82-5033-4058-9B90-258329CE2B11}" type="presOf" srcId="{6FFEE06F-29A8-4FF5-900F-7DF04C6C1081}" destId="{EF1F55F9-18B5-405E-B580-545FFCBE5D43}" srcOrd="0" destOrd="0" presId="urn:microsoft.com/office/officeart/2005/8/layout/orgChart1"/>
    <dgm:cxn modelId="{70143483-8C57-4AC9-A7B1-367412916CA2}" type="presOf" srcId="{37A2B3FB-FEFA-4629-BF62-5B1069CA5298}" destId="{92B75D48-7D15-421D-ABDF-3AC557D030B8}" srcOrd="0" destOrd="0" presId="urn:microsoft.com/office/officeart/2005/8/layout/orgChart1"/>
    <dgm:cxn modelId="{4AE38583-F870-4E9F-A764-E8DA4E085030}" type="presOf" srcId="{00D5DE78-2950-4CE6-B863-AB5F284374C8}" destId="{0A7A52AE-D563-4F71-90C5-122785ADE665}" srcOrd="0" destOrd="0" presId="urn:microsoft.com/office/officeart/2005/8/layout/orgChart1"/>
    <dgm:cxn modelId="{9F45BE83-5322-4C8A-9330-EC752B1EABF0}" srcId="{AC718EDB-4373-4A09-8C2F-26832D971B0D}" destId="{AC60E8D0-285B-4F4D-B93E-1DA16F93A400}" srcOrd="1" destOrd="0" parTransId="{22A9382A-CE2D-45EF-A7B4-A2DACF895067}" sibTransId="{F39BB2A9-213E-4BAA-8A3C-822857CC960F}"/>
    <dgm:cxn modelId="{7F16FB83-97EA-4616-82ED-6C56D99758C9}" type="presOf" srcId="{FC3866E4-A702-4349-900A-B2AD341899AB}" destId="{6AADD225-6A28-456A-A869-CBF750E48C92}" srcOrd="0" destOrd="0" presId="urn:microsoft.com/office/officeart/2005/8/layout/orgChart1"/>
    <dgm:cxn modelId="{08FDBA84-8CA6-43A4-91E0-D187D3F5469B}" type="presOf" srcId="{0FB0C7CF-A61A-4C78-A2A9-55B42376DCA1}" destId="{F053E2DA-5268-455C-8609-6FDA4B032910}" srcOrd="0" destOrd="0" presId="urn:microsoft.com/office/officeart/2005/8/layout/orgChart1"/>
    <dgm:cxn modelId="{D62C0785-6932-4A63-B490-F136DBB1F30D}" srcId="{FC3866E4-A702-4349-900A-B2AD341899AB}" destId="{5BF4AD55-EBFD-4E4D-9BFE-ACED01979ED2}" srcOrd="3" destOrd="0" parTransId="{1B628A1B-AB36-4831-8132-88ED70A5D859}" sibTransId="{7F5C6D80-8932-4741-A71F-E030A40EEFC9}"/>
    <dgm:cxn modelId="{BEB28C85-0DD4-47FF-B537-471C0FF33C16}" type="presOf" srcId="{6770D081-74C6-4A7E-BA1B-978BF72BEBF0}" destId="{0C004240-0D21-40EF-85F7-F3982A314685}" srcOrd="0" destOrd="0" presId="urn:microsoft.com/office/officeart/2005/8/layout/orgChart1"/>
    <dgm:cxn modelId="{A010B086-313D-4946-9464-97925E5190F2}" type="presOf" srcId="{CB4600C0-A880-46CE-90D9-CA6525767603}" destId="{F3FA553E-6D4F-403A-9F52-288CEAC8CC56}" srcOrd="0" destOrd="0" presId="urn:microsoft.com/office/officeart/2005/8/layout/orgChart1"/>
    <dgm:cxn modelId="{2EEDB886-6AE5-42A0-A0ED-33BB78C3F58C}" srcId="{79B78494-9C14-4AEF-BAFC-AAEE35E7F95A}" destId="{5D266361-BE1D-4996-8564-A272885DFB75}" srcOrd="0" destOrd="0" parTransId="{75687995-9CA6-4F22-99E0-AC7BC56CD197}" sibTransId="{744B7D4F-1A83-4FBB-8FA6-B83B7F4BDB27}"/>
    <dgm:cxn modelId="{FF051487-3614-401C-98C0-A9E8D418B1DB}" type="presOf" srcId="{2EDA0176-2FEC-4B19-8759-44D47F93BE34}" destId="{488C1371-E703-4A0C-BC98-ECD0FCF34B27}" srcOrd="1" destOrd="0" presId="urn:microsoft.com/office/officeart/2005/8/layout/orgChart1"/>
    <dgm:cxn modelId="{92DA7F87-F83B-4CA4-8DEF-6D35E5C56959}" type="presOf" srcId="{2753E2C6-20B1-4E23-AD01-11695C7B26D3}" destId="{F5064238-7A4D-4D3D-9202-6A8A9DE72E7F}" srcOrd="1" destOrd="0" presId="urn:microsoft.com/office/officeart/2005/8/layout/orgChart1"/>
    <dgm:cxn modelId="{EC25F987-1726-480C-9D6B-8A20CDC82DB7}" type="presOf" srcId="{C99CE624-3DBE-4352-B776-A554E938EC30}" destId="{E0C35D3B-C706-44EA-B0F8-DE736E3334A9}" srcOrd="0" destOrd="0" presId="urn:microsoft.com/office/officeart/2005/8/layout/orgChart1"/>
    <dgm:cxn modelId="{825B0588-C054-4490-91CB-C56B879C7894}" type="presOf" srcId="{AD023067-F171-467C-9E1B-DD7BFC84B931}" destId="{8FDAD2E7-A548-4B68-9645-E4E94B056F38}" srcOrd="0" destOrd="0" presId="urn:microsoft.com/office/officeart/2005/8/layout/orgChart1"/>
    <dgm:cxn modelId="{48682B88-056B-4C54-809A-6BD6C9E17239}" type="presOf" srcId="{8D5769F6-78FA-47E0-9249-DC70C5C23A99}" destId="{83BD20D5-683E-4CCE-B1BC-F7E02E0C37A2}" srcOrd="0" destOrd="0" presId="urn:microsoft.com/office/officeart/2005/8/layout/orgChart1"/>
    <dgm:cxn modelId="{634C7288-DDB9-431C-8573-FC42F9F323E1}" type="presOf" srcId="{19C09A96-C9E7-4C15-A2B2-854CA8300F28}" destId="{B452104F-C0B5-4B32-BFB8-7B7E3794D1A7}" srcOrd="0" destOrd="0" presId="urn:microsoft.com/office/officeart/2005/8/layout/orgChart1"/>
    <dgm:cxn modelId="{99AFF488-560D-4CF4-91B2-3F2A8ACD13AD}" type="presOf" srcId="{79B78494-9C14-4AEF-BAFC-AAEE35E7F95A}" destId="{DB1B62A0-3669-410C-A74A-685DCC7CC584}" srcOrd="1" destOrd="0" presId="urn:microsoft.com/office/officeart/2005/8/layout/orgChart1"/>
    <dgm:cxn modelId="{715F8689-69DC-4D44-9E1A-460FC68A5C26}" type="presOf" srcId="{C71DFF10-9980-4EFB-B979-50815DB8D84C}" destId="{8CDC5042-9314-4689-8773-1603E83F5C2D}" srcOrd="0" destOrd="0" presId="urn:microsoft.com/office/officeart/2005/8/layout/orgChart1"/>
    <dgm:cxn modelId="{81BB9389-CCA7-46C4-9F22-781627E3038F}" type="presOf" srcId="{180A7E56-038C-4734-8305-871DBC3C8DD1}" destId="{8854F455-C08E-4901-9A58-F5718BD10636}" srcOrd="0" destOrd="0" presId="urn:microsoft.com/office/officeart/2005/8/layout/orgChart1"/>
    <dgm:cxn modelId="{10CE508A-F136-4C8A-ADB4-1A8EC501F3E0}" type="presOf" srcId="{C3E6E5CA-7727-488F-BB39-9300D5B52875}" destId="{B900F082-DE2E-4909-9AE2-2A8B5F461B22}" srcOrd="1" destOrd="0" presId="urn:microsoft.com/office/officeart/2005/8/layout/orgChart1"/>
    <dgm:cxn modelId="{54F3A18A-3AD3-48A7-AE2B-87E0EF67EED3}" type="presOf" srcId="{700232BC-06D1-484B-93A8-DCDE2ACF7B63}" destId="{73253433-46DD-4910-9E74-C04D3EB4152D}" srcOrd="0" destOrd="0" presId="urn:microsoft.com/office/officeart/2005/8/layout/orgChart1"/>
    <dgm:cxn modelId="{65A69E8B-8A7B-4756-AF43-698D7DF741D3}" type="presOf" srcId="{5A9BD161-4E2B-4880-9255-5D2C5CB3CF45}" destId="{D70E4DC5-9726-4540-B2AD-B81AA8CFE393}" srcOrd="0" destOrd="0" presId="urn:microsoft.com/office/officeart/2005/8/layout/orgChart1"/>
    <dgm:cxn modelId="{5F55388C-BDA5-4952-ACC9-8081552747E9}" type="presOf" srcId="{EB192180-D20F-452B-B7F9-3334261800E6}" destId="{372A852E-CFDD-4F3F-92B8-8F8B16B5B2F7}" srcOrd="0" destOrd="0" presId="urn:microsoft.com/office/officeart/2005/8/layout/orgChart1"/>
    <dgm:cxn modelId="{CFC87F8C-E589-4D22-8984-BAEC78F0E6C4}" srcId="{E46F6EA5-8725-4B73-ABC3-241EEE0A1BC1}" destId="{CB4600C0-A880-46CE-90D9-CA6525767603}" srcOrd="1" destOrd="0" parTransId="{AB5ECE13-9EEC-455D-AAFE-EA683AAABE15}" sibTransId="{FBA3EA06-0CA8-4913-A049-84BE39E47816}"/>
    <dgm:cxn modelId="{50E2348D-850E-4EAF-9827-A2F6A528362A}" type="presOf" srcId="{8912CAE0-3DFD-4E87-92D4-3C4558474154}" destId="{C212B124-64A7-498F-AF85-FD7D67731388}" srcOrd="0" destOrd="0" presId="urn:microsoft.com/office/officeart/2005/8/layout/orgChart1"/>
    <dgm:cxn modelId="{01283C8F-BDA8-4271-9EA4-0348C37D9450}" type="presOf" srcId="{27492BD7-E801-473A-A833-0810DA07D22D}" destId="{DFB3366D-27BA-42F4-9367-71A3585026E1}" srcOrd="1" destOrd="0" presId="urn:microsoft.com/office/officeart/2005/8/layout/orgChart1"/>
    <dgm:cxn modelId="{B79A4F8F-1D88-4A1B-84A1-6EC11672DAE1}" type="presOf" srcId="{682E37BD-8C79-47B4-A9B6-994960919456}" destId="{2B55C238-278B-47FE-A6B9-E71F0C4D292C}" srcOrd="1" destOrd="0" presId="urn:microsoft.com/office/officeart/2005/8/layout/orgChart1"/>
    <dgm:cxn modelId="{0B704E90-E685-4114-A4AE-A0F4510E7E4E}" type="presOf" srcId="{0EC459D5-A401-47B8-A0B6-DF24459B1C0F}" destId="{080E2B54-3381-47EB-B848-744FD9148063}" srcOrd="0" destOrd="0" presId="urn:microsoft.com/office/officeart/2005/8/layout/orgChart1"/>
    <dgm:cxn modelId="{9EC8BD90-B4F8-43B2-A8BE-FF73FB67BB74}" type="presOf" srcId="{CDFAB326-770C-456E-BF1F-AA6FB2AC55C7}" destId="{28E0D0A1-319D-429A-8088-3281198B88B8}" srcOrd="0" destOrd="0" presId="urn:microsoft.com/office/officeart/2005/8/layout/orgChart1"/>
    <dgm:cxn modelId="{844B5D92-D043-4DD6-9890-06CF1078EC53}" type="presOf" srcId="{AC718EDB-4373-4A09-8C2F-26832D971B0D}" destId="{1D2B4B93-F3D9-493F-9A6A-6940A404DCF3}" srcOrd="0" destOrd="0" presId="urn:microsoft.com/office/officeart/2005/8/layout/orgChart1"/>
    <dgm:cxn modelId="{D0614B92-29EA-439C-9CCF-1C4B61D57103}" srcId="{7E0091F6-CAD1-42BC-A806-199694919D49}" destId="{77FA6045-22C8-4D5D-9A7D-CD5DF6686D37}" srcOrd="1" destOrd="0" parTransId="{19C09A96-C9E7-4C15-A2B2-854CA8300F28}" sibTransId="{51903BAE-8F6F-4109-883C-1F12C5B6247E}"/>
    <dgm:cxn modelId="{83E18192-0F20-4D55-A139-36C1FC49410D}" type="presOf" srcId="{E0958971-3EB9-4A32-BC7E-4B1D0B086D9A}" destId="{6AE001C3-696C-4819-AEE2-8BDB38704031}" srcOrd="1" destOrd="0" presId="urn:microsoft.com/office/officeart/2005/8/layout/orgChart1"/>
    <dgm:cxn modelId="{E5399592-331A-49CB-A372-3684353908FB}" type="presOf" srcId="{5BF4AD55-EBFD-4E4D-9BFE-ACED01979ED2}" destId="{8BFAD17D-4250-4CDF-B0C5-FEA4C4812F85}" srcOrd="1" destOrd="0" presId="urn:microsoft.com/office/officeart/2005/8/layout/orgChart1"/>
    <dgm:cxn modelId="{51991693-FD6F-4A2F-83BA-CB78B3D07383}" srcId="{396A4128-339B-440A-A1F4-C13C8C3232E6}" destId="{6C3983DC-95D6-471B-97B3-6AAB05E763BB}" srcOrd="0" destOrd="0" parTransId="{CEF28C29-3BCA-4F6A-B1BD-A140A5CCEDB6}" sibTransId="{DF10C0C1-0857-4B21-B0D3-5BF74B738ACA}"/>
    <dgm:cxn modelId="{99DACA93-30E3-4076-B186-742134ABBD06}" type="presOf" srcId="{D4E09AEE-CD99-4CBE-AD34-9574060ADB22}" destId="{8A95057E-C186-4738-B4AF-587EE40B494C}" srcOrd="0" destOrd="0" presId="urn:microsoft.com/office/officeart/2005/8/layout/orgChart1"/>
    <dgm:cxn modelId="{57DBCF94-8D40-4542-8B70-A2BC73F6C7FA}" type="presOf" srcId="{1A8F68F0-1EEB-4D51-89E7-A51AE5CC3E0A}" destId="{68C30D7E-799F-47BE-8DA4-FE8C2AC0370B}" srcOrd="0" destOrd="0" presId="urn:microsoft.com/office/officeart/2005/8/layout/orgChart1"/>
    <dgm:cxn modelId="{3B31E094-25CD-4510-AEB3-824E01A7E012}" srcId="{2753E2C6-20B1-4E23-AD01-11695C7B26D3}" destId="{2EDA0176-2FEC-4B19-8759-44D47F93BE34}" srcOrd="0" destOrd="0" parTransId="{2D35AFB5-816B-42FC-B834-E096911111AD}" sibTransId="{A277F241-5254-4546-9F0F-0E267BB25630}"/>
    <dgm:cxn modelId="{F1A72595-21D2-4A71-ADEE-D8763CF5B362}" type="presOf" srcId="{FAB20B0E-500E-4066-B786-FB8AE5A3C7D8}" destId="{15EA416E-AC29-4235-9065-0B616483A6DC}" srcOrd="0" destOrd="0" presId="urn:microsoft.com/office/officeart/2005/8/layout/orgChart1"/>
    <dgm:cxn modelId="{83930496-5B8D-44B5-A60A-6EE9A8381440}" srcId="{B68D73B0-1EC8-4EAE-BAAB-84461B704B6D}" destId="{8AB22E6E-908B-445C-9150-26AE664D8A7C}" srcOrd="0" destOrd="0" parTransId="{73590545-1B9C-4E9D-BC7E-B09E51530CE9}" sibTransId="{6AD18F10-D73A-4D97-B834-7DDAAE31E3F3}"/>
    <dgm:cxn modelId="{D2596596-6864-4EA7-953B-D0390C844944}" srcId="{BB7EA1A7-BB1E-4EDD-A8E6-98CB4EABDC79}" destId="{79B78494-9C14-4AEF-BAFC-AAEE35E7F95A}" srcOrd="1" destOrd="0" parTransId="{C08A8322-F6A6-49D2-8658-E4CB67892B3B}" sibTransId="{3133835A-BAE5-4F74-BDE3-8514C149F789}"/>
    <dgm:cxn modelId="{E3FA7996-9CE6-4FC2-A8B3-CA206DA2FC4D}" type="presOf" srcId="{93A8F42C-97CB-4FB0-8C15-0749D0FBFB17}" destId="{C4FE876C-9CC5-4975-9F83-B37BCF01D96A}" srcOrd="0" destOrd="0" presId="urn:microsoft.com/office/officeart/2005/8/layout/orgChart1"/>
    <dgm:cxn modelId="{9FFE9A96-AC51-4252-A245-918B5E3F91D9}" srcId="{5265587A-CC83-4AF1-8DAF-04C0419A48EE}" destId="{0BA5F94D-B776-4B82-9CA3-065851D1BE38}" srcOrd="0" destOrd="0" parTransId="{F3282112-3CEA-4835-9F7F-98A6C4C6A0B1}" sibTransId="{DA82D1A7-56DD-49A6-8D9E-07F7C54480F9}"/>
    <dgm:cxn modelId="{69CD3E97-69B4-4760-B785-61C399DB3F4C}" type="presOf" srcId="{BB7EA1A7-BB1E-4EDD-A8E6-98CB4EABDC79}" destId="{8C40B011-5D82-4569-BD49-3B495BF4D0D7}" srcOrd="1" destOrd="0" presId="urn:microsoft.com/office/officeart/2005/8/layout/orgChart1"/>
    <dgm:cxn modelId="{3C47D397-3C7F-4754-8568-3A6D1F924A5D}" type="presOf" srcId="{94663FA1-E477-4606-AACF-1490258A2803}" destId="{045DC82F-A271-4A12-A38E-58BB0A19A3B2}" srcOrd="0" destOrd="0" presId="urn:microsoft.com/office/officeart/2005/8/layout/orgChart1"/>
    <dgm:cxn modelId="{E758E097-0B80-46FE-9D36-E530AAC857E4}" srcId="{27492BD7-E801-473A-A833-0810DA07D22D}" destId="{182C3305-F528-4E3E-9A6B-B8EB741EF881}" srcOrd="1" destOrd="0" parTransId="{F8B31731-7B5A-4124-9D3B-035A86DF14C4}" sibTransId="{FE148648-3253-43E9-8BA7-0218BDE6B4F3}"/>
    <dgm:cxn modelId="{D9C3C898-D6FD-44C8-8185-E2BAE41DDD05}" type="presOf" srcId="{01466D77-FEDF-4C27-8A87-1D53B589BE49}" destId="{6EC68D0A-165A-4102-94E7-B46055E46F02}" srcOrd="1" destOrd="0" presId="urn:microsoft.com/office/officeart/2005/8/layout/orgChart1"/>
    <dgm:cxn modelId="{97FFEC98-B846-4960-B4B2-D09C0532A792}" type="presOf" srcId="{BB7EA1A7-BB1E-4EDD-A8E6-98CB4EABDC79}" destId="{AA8F22B7-47FE-4C8A-A591-50FC002E9AD7}" srcOrd="0" destOrd="0" presId="urn:microsoft.com/office/officeart/2005/8/layout/orgChart1"/>
    <dgm:cxn modelId="{A966C699-8D1B-4FC5-ACD9-7F666CC243B7}" type="presOf" srcId="{5265587A-CC83-4AF1-8DAF-04C0419A48EE}" destId="{A7FEB448-3424-450C-96AA-5AAFA14A2066}" srcOrd="1" destOrd="0" presId="urn:microsoft.com/office/officeart/2005/8/layout/orgChart1"/>
    <dgm:cxn modelId="{E58C1F9A-5287-4D6B-928A-AA08723521FF}" type="presOf" srcId="{C398C6A8-913E-4196-B572-7A7FE34A5B3B}" destId="{721E9391-F589-4183-8B07-79E9AA724C08}" srcOrd="1" destOrd="0" presId="urn:microsoft.com/office/officeart/2005/8/layout/orgChart1"/>
    <dgm:cxn modelId="{F13E3F9A-12A0-43C9-AD91-A31BE0563B61}" srcId="{AD023067-F171-467C-9E1B-DD7BFC84B931}" destId="{D230D2F6-E4E5-4A10-92ED-EB46B3C9C76E}" srcOrd="1" destOrd="0" parTransId="{75402518-F7ED-4EDE-A055-9AD1EB15AC15}" sibTransId="{BA826408-261C-4025-932E-17E403776737}"/>
    <dgm:cxn modelId="{F5C45A9A-DB8A-4050-A91C-1CEC826A50D3}" type="presOf" srcId="{AC60E8D0-285B-4F4D-B93E-1DA16F93A400}" destId="{BD53F87B-D6BB-41C5-8899-E270FBAA47FC}" srcOrd="0" destOrd="0" presId="urn:microsoft.com/office/officeart/2005/8/layout/orgChart1"/>
    <dgm:cxn modelId="{6A92139B-9E65-4741-9D66-B81C7D9A39CE}" type="presOf" srcId="{674A5CF1-DFD7-43BF-8ED4-3B1D743EBCAE}" destId="{89B64CBB-1B7C-4762-83FD-6851F31CC3A6}" srcOrd="0" destOrd="0" presId="urn:microsoft.com/office/officeart/2005/8/layout/orgChart1"/>
    <dgm:cxn modelId="{5767769B-DD28-4AFF-B173-D66638110831}" srcId="{E46F6EA5-8725-4B73-ABC3-241EEE0A1BC1}" destId="{9D64ACC8-87DA-4EDA-94B0-93ECFC6EAF5F}" srcOrd="0" destOrd="0" parTransId="{6770D081-74C6-4A7E-BA1B-978BF72BEBF0}" sibTransId="{4135DE3F-99CE-45A8-A890-8F46DE91CC46}"/>
    <dgm:cxn modelId="{0CD07E9B-D7E0-46E9-9F55-2B9279AA4FE6}" type="presOf" srcId="{27492BD7-E801-473A-A833-0810DA07D22D}" destId="{71EDAB4B-FC2F-4136-8875-DCBA728851DB}" srcOrd="0" destOrd="0" presId="urn:microsoft.com/office/officeart/2005/8/layout/orgChart1"/>
    <dgm:cxn modelId="{490E999B-1C7D-4EA8-958A-B2AB8CA365CD}" type="presOf" srcId="{0EC459D5-A401-47B8-A0B6-DF24459B1C0F}" destId="{C2762534-8EF5-4CD0-A556-9DB3422B57A1}" srcOrd="1" destOrd="0" presId="urn:microsoft.com/office/officeart/2005/8/layout/orgChart1"/>
    <dgm:cxn modelId="{1823159C-DE10-42A4-8FCD-C13F5A818CBB}" type="presOf" srcId="{FB4C5F2F-12ED-42E0-8BCD-8E292ED06E3F}" destId="{2FD997C0-3919-470F-9720-098FCFB6A48E}" srcOrd="0" destOrd="0" presId="urn:microsoft.com/office/officeart/2005/8/layout/orgChart1"/>
    <dgm:cxn modelId="{24261D9C-C6D6-41A8-B460-9C0666BA281D}" srcId="{FC3866E4-A702-4349-900A-B2AD341899AB}" destId="{8BE34970-2AB2-43DE-B273-65B18A5FC73E}" srcOrd="0" destOrd="0" parTransId="{C68C9A24-AC80-4B3C-B2DC-11978F9F7132}" sibTransId="{C158A118-A912-4A2E-977D-53E20CF32DBB}"/>
    <dgm:cxn modelId="{D83E2C9D-07C4-4320-9CCD-FA18AAC95A2C}" type="presOf" srcId="{72C6DAA0-7829-471B-8D51-0921349623A8}" destId="{82F3675B-3928-40F5-B06A-7C36DC4775AA}" srcOrd="0" destOrd="0" presId="urn:microsoft.com/office/officeart/2005/8/layout/orgChart1"/>
    <dgm:cxn modelId="{879C219E-832A-4A28-B980-DC338ADED5AD}" type="presOf" srcId="{DCF5F486-1C79-44D1-B91A-718D87DE772C}" destId="{4D8D8389-C116-47B2-89C5-9A0F83B94317}" srcOrd="0" destOrd="0" presId="urn:microsoft.com/office/officeart/2005/8/layout/orgChart1"/>
    <dgm:cxn modelId="{04F5659F-225A-494B-82FF-6F82B3E06DA2}" type="presOf" srcId="{B84ABF5C-32F8-4310-936F-9AB20FA80641}" destId="{961728DB-FEEE-4CCA-B053-2742170C8EE8}" srcOrd="0" destOrd="0" presId="urn:microsoft.com/office/officeart/2005/8/layout/orgChart1"/>
    <dgm:cxn modelId="{00C5829F-18AD-429D-B7A4-659FECE8639C}" srcId="{BB7EA1A7-BB1E-4EDD-A8E6-98CB4EABDC79}" destId="{9CAF1155-117F-4158-B6B4-A7F668B82E65}" srcOrd="0" destOrd="0" parTransId="{9AE14E0A-03B0-45A5-9BD0-47999BA3EBEA}" sibTransId="{D8217EDB-7AD2-435B-93E3-F7731AA1147A}"/>
    <dgm:cxn modelId="{A6BCCA9F-81F4-45A3-9E4E-58DCB895BC7F}" type="presOf" srcId="{8AB22E6E-908B-445C-9150-26AE664D8A7C}" destId="{24A764AF-36F9-4CBC-9695-C8BF06F2E5CF}" srcOrd="0" destOrd="0" presId="urn:microsoft.com/office/officeart/2005/8/layout/orgChart1"/>
    <dgm:cxn modelId="{D8D62BA0-0F6C-4115-A266-D810CD64F8E8}" type="presOf" srcId="{D1F83F3A-090D-47C4-9E78-E206A04AF279}" destId="{652AC7ED-AF89-47A1-8DCA-22EC3B20AC75}" srcOrd="1" destOrd="0" presId="urn:microsoft.com/office/officeart/2005/8/layout/orgChart1"/>
    <dgm:cxn modelId="{32B481A0-D6BF-4019-89C9-6B00A0BEC3DA}" type="presOf" srcId="{CB0CF8BE-A707-4B46-A9D6-C0BFF30B5C78}" destId="{86B96C1F-DFD9-41C4-8C48-4F10AA96B005}" srcOrd="0" destOrd="0" presId="urn:microsoft.com/office/officeart/2005/8/layout/orgChart1"/>
    <dgm:cxn modelId="{0050C2A0-A75C-4738-96BC-A01D4B303A54}" type="presOf" srcId="{2EB95CF7-9741-4EE8-BDC8-5BB6320072E9}" destId="{C271EE1A-3825-4CFA-8590-1FE3FAD5ED36}" srcOrd="0" destOrd="0" presId="urn:microsoft.com/office/officeart/2005/8/layout/orgChart1"/>
    <dgm:cxn modelId="{D4EA54A2-2C1D-49B0-9121-11C30083D189}" type="presOf" srcId="{66471411-1AAA-43CE-B8DB-CF175CA96880}" destId="{0EDB89E6-AD7A-49B3-A341-9B3E633EB047}" srcOrd="1" destOrd="0" presId="urn:microsoft.com/office/officeart/2005/8/layout/orgChart1"/>
    <dgm:cxn modelId="{FD67B5A3-CDA4-4444-A04B-1B1043D0E89D}" type="presOf" srcId="{CBF68F5E-2EB5-4553-A07F-27DDCC501407}" destId="{F6140A99-7880-4434-B6EF-838A0A14322E}" srcOrd="1" destOrd="0" presId="urn:microsoft.com/office/officeart/2005/8/layout/orgChart1"/>
    <dgm:cxn modelId="{0A08C5A3-2951-4EEA-B66F-726EC6A63260}" type="presOf" srcId="{D414F56F-71AB-4EE3-82CD-6FC92DEAD3FA}" destId="{1A6F69D7-DB26-4CD6-97FA-45A4B3F31EB8}" srcOrd="0" destOrd="0" presId="urn:microsoft.com/office/officeart/2005/8/layout/orgChart1"/>
    <dgm:cxn modelId="{741D15A4-7B6D-4C81-B5E6-6B5ABE1DD047}" type="presOf" srcId="{897520B8-0547-488D-8D32-347B08F51843}" destId="{9C19BD24-6CF0-4BC0-8DE7-2ABD52C6C2A1}" srcOrd="0" destOrd="0" presId="urn:microsoft.com/office/officeart/2005/8/layout/orgChart1"/>
    <dgm:cxn modelId="{11EA1DA5-D048-42F2-AE40-860F5BB9E047}" srcId="{27492BD7-E801-473A-A833-0810DA07D22D}" destId="{65950AB1-AAC8-4202-BC46-585650EA0B13}" srcOrd="0" destOrd="0" parTransId="{EB89BA4D-2A26-481F-85B7-80E6DDEE2972}" sibTransId="{6C72FB73-3DE2-4001-BD22-B288AE88EB01}"/>
    <dgm:cxn modelId="{12796EA7-7447-486B-A7C8-5BCB5B1C9DD7}" type="presOf" srcId="{D4E09AEE-CD99-4CBE-AD34-9574060ADB22}" destId="{739E4C43-9013-48B6-9289-F8FD2AB6D18B}" srcOrd="1" destOrd="0" presId="urn:microsoft.com/office/officeart/2005/8/layout/orgChart1"/>
    <dgm:cxn modelId="{3F23EBA9-F916-48CE-A358-E5784644061D}" srcId="{C6A062A9-6A96-4190-BF0B-7DED85C08B5B}" destId="{37A2B3FB-FEFA-4629-BF62-5B1069CA5298}" srcOrd="0" destOrd="0" parTransId="{80B232CC-1459-4BC1-B27F-FD215D501DDB}" sibTransId="{571ADDD6-160A-4CAE-A702-858202E7768F}"/>
    <dgm:cxn modelId="{9475F5AA-4E0F-41F7-937B-54158DD358BF}" type="presOf" srcId="{5D266361-BE1D-4996-8564-A272885DFB75}" destId="{F1331462-0E35-4595-A21A-E3C585C42EF8}" srcOrd="0" destOrd="0" presId="urn:microsoft.com/office/officeart/2005/8/layout/orgChart1"/>
    <dgm:cxn modelId="{19355FAB-50BE-4066-B882-468919346DE1}" type="presOf" srcId="{D03FE916-6F7B-4154-8212-C21A1FD3FE36}" destId="{3A2E8EF5-F862-4527-9687-EA2E99E00D7A}" srcOrd="0" destOrd="0" presId="urn:microsoft.com/office/officeart/2005/8/layout/orgChart1"/>
    <dgm:cxn modelId="{454768AB-281B-4A71-9720-688413B7CEE6}" type="presOf" srcId="{08E03879-7BC5-4284-90E8-F22D9FFAB637}" destId="{7167177D-75E2-4A40-8681-239860908B5C}" srcOrd="0" destOrd="0" presId="urn:microsoft.com/office/officeart/2005/8/layout/orgChart1"/>
    <dgm:cxn modelId="{8B4CBDAC-7ABC-4829-80FB-AB7371F3926E}" type="presOf" srcId="{98F22399-55D5-4049-A425-5FF593C3A238}" destId="{611AE85B-66C4-4585-BEE9-5E71F280C4E7}" srcOrd="0" destOrd="0" presId="urn:microsoft.com/office/officeart/2005/8/layout/orgChart1"/>
    <dgm:cxn modelId="{4A8BCBAC-C39E-4E54-9C95-6EBC7F4EE7AE}" type="presOf" srcId="{C68C9A24-AC80-4B3C-B2DC-11978F9F7132}" destId="{7D30EF8B-289A-4123-B3AC-5FE65E0AA0B1}" srcOrd="0" destOrd="0" presId="urn:microsoft.com/office/officeart/2005/8/layout/orgChart1"/>
    <dgm:cxn modelId="{920892AD-D524-40F7-A006-03E389DA28E9}" type="presOf" srcId="{7556937B-0F39-4433-97F0-77408B041040}" destId="{E3B658A9-FDBD-428E-840E-DAE2E3482306}" srcOrd="1" destOrd="0" presId="urn:microsoft.com/office/officeart/2005/8/layout/orgChart1"/>
    <dgm:cxn modelId="{C61446AF-8C6C-4873-B486-9F45A75415A9}" type="presOf" srcId="{7D0698FB-CB98-4CAE-B485-7D0B204BA105}" destId="{391006CD-5CEC-4E03-A503-15AFA74DB8B5}" srcOrd="1" destOrd="0" presId="urn:microsoft.com/office/officeart/2005/8/layout/orgChart1"/>
    <dgm:cxn modelId="{FE2B55B0-E415-4D8D-9F9A-726DD6666370}" type="presOf" srcId="{B68D73B0-1EC8-4EAE-BAAB-84461B704B6D}" destId="{59547A05-D0F7-4B2A-8D30-F282FF0D424B}" srcOrd="0" destOrd="0" presId="urn:microsoft.com/office/officeart/2005/8/layout/orgChart1"/>
    <dgm:cxn modelId="{E3E2D4B0-5354-4D98-8B8C-81A2EE43403F}" type="presOf" srcId="{BF7C5848-47A2-4977-B016-8C869C87E015}" destId="{E60FF329-13C4-49D1-8F0C-FE311BDCCB14}" srcOrd="1" destOrd="0" presId="urn:microsoft.com/office/officeart/2005/8/layout/orgChart1"/>
    <dgm:cxn modelId="{0DF75AB1-C7AD-45A8-9734-B265BE1A8186}" srcId="{25D6AC00-F91F-45C2-A3CB-05419E3F0BB8}" destId="{A5A2BB7A-B1A9-4969-88B0-D0A66A5B144D}" srcOrd="3" destOrd="0" parTransId="{1AAACD87-D001-4DD3-8F9C-CB79D07C7A59}" sibTransId="{57FE5FA9-C14D-48E0-806F-B6F72701A025}"/>
    <dgm:cxn modelId="{1B9EAEB1-48AC-4237-AA36-E7AEE3C0593F}" type="presOf" srcId="{C6A062A9-6A96-4190-BF0B-7DED85C08B5B}" destId="{3B156EB0-2823-42EC-B9A5-EC9F489CFDA1}" srcOrd="1" destOrd="0" presId="urn:microsoft.com/office/officeart/2005/8/layout/orgChart1"/>
    <dgm:cxn modelId="{7116C5B1-C087-4528-81C7-3F807527538B}" type="presOf" srcId="{9AE14E0A-03B0-45A5-9BD0-47999BA3EBEA}" destId="{AAB0A284-E2AE-4F67-ACFE-AAE19F4F3F69}" srcOrd="0" destOrd="0" presId="urn:microsoft.com/office/officeart/2005/8/layout/orgChart1"/>
    <dgm:cxn modelId="{16CEE0B1-A66F-4291-AA75-77B909694A14}" srcId="{A93C2221-57C4-4CAA-985D-FF26D200C6E9}" destId="{B28A425D-B967-4833-9D32-C02CF1E3C744}" srcOrd="1" destOrd="0" parTransId="{D183BD71-3B99-4A4A-8127-C9B5550EDB61}" sibTransId="{A7B478BD-837A-4BF7-A43C-4897B2A7E1A7}"/>
    <dgm:cxn modelId="{D4AE89B2-3D05-4D11-AD1E-9E78D6EC48AF}" type="presOf" srcId="{17D2CC46-BABA-475A-A661-997F5610C06F}" destId="{CF1A70AD-3FE5-4D92-A8C4-529749B9D116}" srcOrd="0" destOrd="0" presId="urn:microsoft.com/office/officeart/2005/8/layout/orgChart1"/>
    <dgm:cxn modelId="{80496DB3-0747-4937-832E-A01C72F5FD9C}" type="presOf" srcId="{03CD3889-2BAD-4CF6-BEB3-3EEB1612E4F9}" destId="{F4EB86BF-7E1D-4828-AEF8-571719CBF53B}" srcOrd="0" destOrd="0" presId="urn:microsoft.com/office/officeart/2005/8/layout/orgChart1"/>
    <dgm:cxn modelId="{200D2FB4-6189-4E7B-B6C5-07D629BF2BE4}" type="presOf" srcId="{BB4C124A-0447-4FAA-B618-ADF65128D846}" destId="{CCFBAAF3-6FD8-4220-A1F7-D94FAC39F228}" srcOrd="1" destOrd="0" presId="urn:microsoft.com/office/officeart/2005/8/layout/orgChart1"/>
    <dgm:cxn modelId="{8DBD55B4-5DC6-45A0-9E36-A4C86575C5FB}" srcId="{B728EB34-D2C7-4E95-87C1-FFDD40B8C530}" destId="{3D232C7C-39AC-440D-AFC3-7B5B9B8836D5}" srcOrd="4" destOrd="0" parTransId="{2C8BFF19-75A3-4BCA-BB87-24CCA0A32979}" sibTransId="{21EDA59B-D549-437C-8519-7707CC9309A9}"/>
    <dgm:cxn modelId="{0D3653B5-EC8E-461F-9EFA-68ECAAE1872C}" type="presOf" srcId="{7D0698FB-CB98-4CAE-B485-7D0B204BA105}" destId="{AACC69F5-EC51-4218-AABD-E1014DDEED49}" srcOrd="0" destOrd="0" presId="urn:microsoft.com/office/officeart/2005/8/layout/orgChart1"/>
    <dgm:cxn modelId="{97FDB2B7-56A7-4613-9356-EF8F215988B6}" type="presOf" srcId="{302A672D-5B7D-4DDB-830C-A3BBEF21A1A2}" destId="{FA3C87BF-DAE6-4220-ACB0-69AB27E47A41}" srcOrd="0" destOrd="0" presId="urn:microsoft.com/office/officeart/2005/8/layout/orgChart1"/>
    <dgm:cxn modelId="{E982E0B7-49D0-48B2-99CF-0A83A417DCCE}" type="presOf" srcId="{D5AE22C6-CA7F-4734-9A05-DA806DF3AC14}" destId="{B852379D-5768-44A7-9435-437D287EBEB1}" srcOrd="1" destOrd="0" presId="urn:microsoft.com/office/officeart/2005/8/layout/orgChart1"/>
    <dgm:cxn modelId="{735257BA-A1F4-413A-9693-5C89B0DBEFBB}" type="presOf" srcId="{5F0BFB21-F760-462D-882C-7C80D6B35941}" destId="{B30A7FD9-3F38-444F-AFEE-E0F66A75D788}" srcOrd="0" destOrd="0" presId="urn:microsoft.com/office/officeart/2005/8/layout/orgChart1"/>
    <dgm:cxn modelId="{D4792CBB-4E2B-4666-92C8-EEA89E102076}" type="presOf" srcId="{8298C688-0F5F-4C00-B429-48B7E428A221}" destId="{F30759FF-27A8-4C86-8C71-9A10D5A49931}" srcOrd="0" destOrd="0" presId="urn:microsoft.com/office/officeart/2005/8/layout/orgChart1"/>
    <dgm:cxn modelId="{9F8E6CBB-B710-447A-8DD7-68B277B0E36C}" type="presOf" srcId="{8794D7C1-7A96-4F51-A5E1-81DEC9F7FC59}" destId="{FBE2F9D9-187E-4847-B412-885C5D1BA0E6}" srcOrd="0" destOrd="0" presId="urn:microsoft.com/office/officeart/2005/8/layout/orgChart1"/>
    <dgm:cxn modelId="{29F28EBB-A841-4453-A79B-1510DBDC0F00}" type="presOf" srcId="{22A9382A-CE2D-45EF-A7B4-A2DACF895067}" destId="{5EF7521F-5B6A-473E-9EF1-77E892422305}" srcOrd="0" destOrd="0" presId="urn:microsoft.com/office/officeart/2005/8/layout/orgChart1"/>
    <dgm:cxn modelId="{1C1FDFBB-B141-4808-BF80-729CF3B173E2}" type="presOf" srcId="{2D35AFB5-816B-42FC-B834-E096911111AD}" destId="{3A32C0B2-CCF7-48CC-B536-E58C92C043EB}" srcOrd="0" destOrd="0" presId="urn:microsoft.com/office/officeart/2005/8/layout/orgChart1"/>
    <dgm:cxn modelId="{16B841BC-A888-44ED-9D6B-BB212A3AA0B0}" srcId="{B728EB34-D2C7-4E95-87C1-FFDD40B8C530}" destId="{06E54A13-6FFD-4135-863C-CFE58ACAC220}" srcOrd="6" destOrd="0" parTransId="{3CB56770-DDE8-4BB4-8C07-589C4C624D9E}" sibTransId="{E0509796-7153-480B-8A7D-3DD9B408ABFE}"/>
    <dgm:cxn modelId="{CE1009BD-EC71-40C0-B9FB-6014E6020C36}" type="presOf" srcId="{4B0ADFA0-3FD1-4C3D-A989-D6328274D8F4}" destId="{63189236-5758-4DC6-AFFE-B9A40340D3A4}" srcOrd="0" destOrd="0" presId="urn:microsoft.com/office/officeart/2005/8/layout/orgChart1"/>
    <dgm:cxn modelId="{7ABBB3BD-333D-47CE-B7D9-340C554E9157}" type="presOf" srcId="{BE5F8FD2-8581-4A06-BC9E-F1B93806CCCE}" destId="{8367A7F7-AEBE-4580-9CAC-A63EC0C2889C}" srcOrd="0" destOrd="0" presId="urn:microsoft.com/office/officeart/2005/8/layout/orgChart1"/>
    <dgm:cxn modelId="{E7E127BE-EE14-424C-A370-58316E13416A}" srcId="{27492BD7-E801-473A-A833-0810DA07D22D}" destId="{94663FA1-E477-4606-AACF-1490258A2803}" srcOrd="2" destOrd="0" parTransId="{7AA56FE0-212B-4B5C-BEB4-3068021FED1E}" sibTransId="{806AE610-08F4-4CEB-8F57-B30C8666E11E}"/>
    <dgm:cxn modelId="{ADA7FCBE-513F-40F8-93F0-52BB5E2D7FD4}" type="presOf" srcId="{3D232C7C-39AC-440D-AFC3-7B5B9B8836D5}" destId="{53A3922B-71B6-440E-9AB4-B7ED18B57C26}" srcOrd="0" destOrd="0" presId="urn:microsoft.com/office/officeart/2005/8/layout/orgChart1"/>
    <dgm:cxn modelId="{AEB112BF-6CE8-4BC1-BCB1-FDDC4250BCAB}" type="presOf" srcId="{31DB81E0-5DDA-4578-B5E7-69D9099205B0}" destId="{0DBA9379-B9B0-4A95-8107-E33B1A9EE05F}" srcOrd="0" destOrd="0" presId="urn:microsoft.com/office/officeart/2005/8/layout/orgChart1"/>
    <dgm:cxn modelId="{7D0A45BF-7534-419D-891D-F410676B18E9}" type="presOf" srcId="{85C727CC-A679-4DC2-A942-1739F069CBD9}" destId="{F5C902B9-8CD0-4E52-BE86-9AC3C2E9B3B1}" srcOrd="1" destOrd="0" presId="urn:microsoft.com/office/officeart/2005/8/layout/orgChart1"/>
    <dgm:cxn modelId="{366357BF-C37C-4DF0-B6A1-C4081A4A5F6F}" srcId="{94663FA1-E477-4606-AACF-1490258A2803}" destId="{0B60860D-CE93-4C61-AE12-3F337CDBB5F0}" srcOrd="1" destOrd="0" parTransId="{CB0CF8BE-A707-4B46-A9D6-C0BFF30B5C78}" sibTransId="{C8B6F15E-0275-4DFF-8980-7052815DA4C2}"/>
    <dgm:cxn modelId="{848A1EC0-7BC6-434A-B681-CEAEB25A61CB}" srcId="{B728EB34-D2C7-4E95-87C1-FFDD40B8C530}" destId="{59F676F1-BDC3-4AC6-BCAE-8149D316FB8D}" srcOrd="2" destOrd="0" parTransId="{B15C2884-397E-47EE-A217-1E87FDB7B9FC}" sibTransId="{DB08F12A-2956-4BB7-A4C5-14681F3022BA}"/>
    <dgm:cxn modelId="{605795C0-0E9F-4638-A510-EF535E644BA9}" type="presOf" srcId="{F23E6DFA-4016-4E0D-B7FD-8979C67CE2AE}" destId="{03BC1EF1-F5D7-435E-BC5B-DCE872C26583}" srcOrd="0" destOrd="0" presId="urn:microsoft.com/office/officeart/2005/8/layout/orgChart1"/>
    <dgm:cxn modelId="{9776C0C1-91E2-4ACB-9E5A-03A1BE8D0521}" type="presOf" srcId="{59F676F1-BDC3-4AC6-BCAE-8149D316FB8D}" destId="{640762AC-EF0E-4E0B-86E4-5B397877369D}" srcOrd="0" destOrd="0" presId="urn:microsoft.com/office/officeart/2005/8/layout/orgChart1"/>
    <dgm:cxn modelId="{7AF329C2-29F8-4DC8-BDE9-D548B49B31AA}" type="presOf" srcId="{182C3305-F528-4E3E-9A6B-B8EB741EF881}" destId="{7FA6981C-1089-4762-A789-55EC61C81789}" srcOrd="1" destOrd="0" presId="urn:microsoft.com/office/officeart/2005/8/layout/orgChart1"/>
    <dgm:cxn modelId="{5B285CC2-5B92-4AD5-98CE-3B4F36DA0D9A}" type="presOf" srcId="{180A7E56-038C-4734-8305-871DBC3C8DD1}" destId="{CED312F5-14F4-42C8-A3C7-17F5110A18AC}" srcOrd="1" destOrd="0" presId="urn:microsoft.com/office/officeart/2005/8/layout/orgChart1"/>
    <dgm:cxn modelId="{4630A1C3-7837-4C78-8E02-A26D28176310}" type="presOf" srcId="{95BC86FD-15F9-4AD6-BE5D-18D4CCFE75CF}" destId="{71F265CE-A631-4B9E-BFDC-5483C9702927}" srcOrd="0" destOrd="0" presId="urn:microsoft.com/office/officeart/2005/8/layout/orgChart1"/>
    <dgm:cxn modelId="{3DBFA5C3-B304-4D36-AE88-700A846EAC54}" srcId="{98F22399-55D5-4049-A425-5FF593C3A238}" destId="{180A7E56-038C-4734-8305-871DBC3C8DD1}" srcOrd="1" destOrd="0" parTransId="{A6D50BB1-9AAE-47FD-A14E-6E9BD5E0C2B5}" sibTransId="{3C33A14E-7E9F-4C93-958C-007CA7EF96E2}"/>
    <dgm:cxn modelId="{BC5696C5-86E3-4300-AB7E-208633DCC547}" srcId="{B28A425D-B967-4833-9D32-C02CF1E3C744}" destId="{BB4C124A-0447-4FAA-B618-ADF65128D846}" srcOrd="1" destOrd="0" parTransId="{4DED41E0-21A4-4F13-B6F5-4EC8C1843847}" sibTransId="{68EF15F3-013E-4BD5-BF15-ECC8B419420D}"/>
    <dgm:cxn modelId="{3264B1C6-648D-4002-97AC-437BE847A68C}" srcId="{1A8F68F0-1EEB-4D51-89E7-A51AE5CC3E0A}" destId="{66471411-1AAA-43CE-B8DB-CF175CA96880}" srcOrd="0" destOrd="0" parTransId="{4BC42FE4-50E9-4A5D-9FE8-6893524F8EC1}" sibTransId="{2F69DE40-37F7-4514-A276-0569F45BBB08}"/>
    <dgm:cxn modelId="{924A2EC7-6293-4AC8-B0F2-6CA4A27C3C70}" type="presOf" srcId="{A417DCC5-BE0A-4B88-8118-B010D0172AD1}" destId="{D32DA1A2-181E-44F4-B197-5520F3DFFDE7}" srcOrd="0" destOrd="0" presId="urn:microsoft.com/office/officeart/2005/8/layout/orgChart1"/>
    <dgm:cxn modelId="{5E95F4C7-FA00-4803-BFD7-E5809D0E4AFC}" type="presOf" srcId="{CAE60B2D-A86E-43E4-B7D3-138BD3B20BF5}" destId="{96DCD99F-F368-4FCF-A3F2-4934F8001524}" srcOrd="0" destOrd="0" presId="urn:microsoft.com/office/officeart/2005/8/layout/orgChart1"/>
    <dgm:cxn modelId="{5858F7C7-73AB-43BF-B277-CCEFA41C8733}" type="presOf" srcId="{EB54E690-BC4D-41EF-B3E6-4ED63596256D}" destId="{6CFE3A06-7C7E-48CA-8F33-E709913BAE6B}" srcOrd="1" destOrd="0" presId="urn:microsoft.com/office/officeart/2005/8/layout/orgChart1"/>
    <dgm:cxn modelId="{34ACB9C8-0013-4DEA-A6B6-5D9C4F60817F}" type="presOf" srcId="{302A672D-5B7D-4DDB-830C-A3BBEF21A1A2}" destId="{29EFF161-D2E3-4FE5-8B33-4C8162A23261}" srcOrd="1" destOrd="0" presId="urn:microsoft.com/office/officeart/2005/8/layout/orgChart1"/>
    <dgm:cxn modelId="{9B170EC9-36E3-4966-B692-DE97B00DA7D4}" type="presOf" srcId="{F23E6DFA-4016-4E0D-B7FD-8979C67CE2AE}" destId="{628CADA5-7EC5-4A9F-B133-542C9404AAF9}" srcOrd="1" destOrd="0" presId="urn:microsoft.com/office/officeart/2005/8/layout/orgChart1"/>
    <dgm:cxn modelId="{958400CA-8A49-46FE-A2C0-BDF52047BD44}" type="presOf" srcId="{25D6AC00-F91F-45C2-A3CB-05419E3F0BB8}" destId="{C821A5EC-ACC9-4DCD-A1D2-0BA6709E4F15}" srcOrd="1" destOrd="0" presId="urn:microsoft.com/office/officeart/2005/8/layout/orgChart1"/>
    <dgm:cxn modelId="{B2089ECA-5CC2-4EA4-9593-29652D8B2ADA}" type="presOf" srcId="{B8C79537-8799-4442-A4A0-FE59DFBED4FF}" destId="{3A7B8296-B8D6-44BD-A866-FF55A958B434}" srcOrd="0" destOrd="0" presId="urn:microsoft.com/office/officeart/2005/8/layout/orgChart1"/>
    <dgm:cxn modelId="{CE3EB7CA-3187-4409-A8FF-C155AF0C36ED}" srcId="{90B647D8-FEAF-40FE-9DE5-3BB0580DEEFF}" destId="{01466D77-FEDF-4C27-8A87-1D53B589BE49}" srcOrd="1" destOrd="0" parTransId="{178DBAE2-9D5E-4B3A-922F-282197DBFCF5}" sibTransId="{48F6B8F2-AB08-48F1-B2EE-DC70F4B6840C}"/>
    <dgm:cxn modelId="{16A6C4CA-6A6B-4BE2-AA2A-631EE91D735B}" type="presOf" srcId="{B28A425D-B967-4833-9D32-C02CF1E3C744}" destId="{C6B8D578-CDAE-4713-8AD6-6D75316D33BD}" srcOrd="0" destOrd="0" presId="urn:microsoft.com/office/officeart/2005/8/layout/orgChart1"/>
    <dgm:cxn modelId="{9F0A28CC-C466-44F3-92D1-830F447E423A}" type="presOf" srcId="{E46F6EA5-8725-4B73-ABC3-241EEE0A1BC1}" destId="{4666CA22-310F-4C3C-80B4-3CF785D91127}" srcOrd="1" destOrd="0" presId="urn:microsoft.com/office/officeart/2005/8/layout/orgChart1"/>
    <dgm:cxn modelId="{5D642FCC-C1EA-4413-9D2C-4DEE2CBEBC85}" type="presOf" srcId="{D414F56F-71AB-4EE3-82CD-6FC92DEAD3FA}" destId="{B251F671-AF8B-4003-B146-B0154F5EC8FF}" srcOrd="1" destOrd="0" presId="urn:microsoft.com/office/officeart/2005/8/layout/orgChart1"/>
    <dgm:cxn modelId="{7B84DCCD-C641-496C-BBFC-ECD30FD4B1AD}" type="presOf" srcId="{259D1829-6228-4F89-B676-BE978EE57EDA}" destId="{3228B40E-62D2-4753-A2B6-2BC2A7D84D08}" srcOrd="0" destOrd="0" presId="urn:microsoft.com/office/officeart/2005/8/layout/orgChart1"/>
    <dgm:cxn modelId="{2FEF07CE-38AF-45AA-8A09-C4008959A8EC}" type="presOf" srcId="{5265587A-CC83-4AF1-8DAF-04C0419A48EE}" destId="{73E6072F-28EC-4800-949B-FDC3FD6BB946}" srcOrd="0" destOrd="0" presId="urn:microsoft.com/office/officeart/2005/8/layout/orgChart1"/>
    <dgm:cxn modelId="{0C3871CE-2AAA-454F-A951-DABC82EF285F}" srcId="{BB7EA1A7-BB1E-4EDD-A8E6-98CB4EABDC79}" destId="{FC3866E4-A702-4349-900A-B2AD341899AB}" srcOrd="3" destOrd="0" parTransId="{18D4178E-B0BF-43D5-9660-75B5EE34C618}" sibTransId="{AF0A9566-8221-4F05-9B05-E6A1F93A570E}"/>
    <dgm:cxn modelId="{30032ECF-84FB-4162-AF54-D82C0E1F1515}" type="presOf" srcId="{F5AC97D2-BD57-4156-939C-77D65F515F5C}" destId="{B5415169-A7E1-4E46-B827-A9D4B5F31613}" srcOrd="0" destOrd="0" presId="urn:microsoft.com/office/officeart/2005/8/layout/orgChart1"/>
    <dgm:cxn modelId="{7E67BFCF-3B8E-4D8A-A9E4-B53329F19224}" type="presOf" srcId="{0BA5F94D-B776-4B82-9CA3-065851D1BE38}" destId="{10D5787C-6168-453A-817A-6A61DC427CD8}" srcOrd="0" destOrd="0" presId="urn:microsoft.com/office/officeart/2005/8/layout/orgChart1"/>
    <dgm:cxn modelId="{9B16CCCF-68B3-4CB5-AF7C-697BA46B4BE0}" srcId="{180A7E56-038C-4734-8305-871DBC3C8DD1}" destId="{B68D73B0-1EC8-4EAE-BAAB-84461B704B6D}" srcOrd="0" destOrd="0" parTransId="{CE53D66C-797E-4797-BF22-2D912254280E}" sibTransId="{9193F49C-3344-489C-B0BE-99D63BB6F83E}"/>
    <dgm:cxn modelId="{112BB0D0-7DAA-4494-9927-09103AB239B1}" type="presOf" srcId="{5BF4AD55-EBFD-4E4D-9BFE-ACED01979ED2}" destId="{AD4B52F3-C0ED-413B-A623-3CF50FAC4758}" srcOrd="0" destOrd="0" presId="urn:microsoft.com/office/officeart/2005/8/layout/orgChart1"/>
    <dgm:cxn modelId="{4E4ECBD1-790D-436A-809A-EBDC9598FA90}" type="presOf" srcId="{D230D2F6-E4E5-4A10-92ED-EB46B3C9C76E}" destId="{EADC8116-F0ED-4FD6-BA6C-08E238E21212}" srcOrd="0" destOrd="0" presId="urn:microsoft.com/office/officeart/2005/8/layout/orgChart1"/>
    <dgm:cxn modelId="{ED7E32D2-5E81-496E-8694-7F7C89103A35}" type="presOf" srcId="{B68CBE00-6986-4C06-96ED-43786C738A78}" destId="{CEC2C1EE-363C-40E3-A031-0652DA663B4C}" srcOrd="0" destOrd="0" presId="urn:microsoft.com/office/officeart/2005/8/layout/orgChart1"/>
    <dgm:cxn modelId="{29E185D2-0F23-43E1-8A81-712ABD878A51}" type="presOf" srcId="{4CA51C0D-6A82-4D5C-A4EC-6D0BA7446D3A}" destId="{423D9440-7593-4C00-97A1-0CD62C4B8B74}" srcOrd="0" destOrd="0" presId="urn:microsoft.com/office/officeart/2005/8/layout/orgChart1"/>
    <dgm:cxn modelId="{6BC1C4D2-F545-42B0-B7ED-39B22FB72067}" type="presOf" srcId="{25D6AC00-F91F-45C2-A3CB-05419E3F0BB8}" destId="{6C84D826-F0DD-4159-943E-342C2A4D5510}" srcOrd="0" destOrd="0" presId="urn:microsoft.com/office/officeart/2005/8/layout/orgChart1"/>
    <dgm:cxn modelId="{FB957CD3-1E67-4F7E-ADD7-FA2595D7C1A7}" srcId="{302A672D-5B7D-4DDB-830C-A3BBEF21A1A2}" destId="{C6A062A9-6A96-4190-BF0B-7DED85C08B5B}" srcOrd="0" destOrd="0" parTransId="{19D40753-9ADE-4131-9798-4F860946D9DB}" sibTransId="{23CD8891-1449-47BE-88C6-71FD4D0EC9F1}"/>
    <dgm:cxn modelId="{D97C4ED5-DADB-4C60-9B06-358E076C27AB}" type="presOf" srcId="{92D9B2E9-2AE8-47FA-85AC-197AE58E67E2}" destId="{5A19BFE4-865F-43EB-B491-86C09854A2F0}" srcOrd="0" destOrd="0" presId="urn:microsoft.com/office/officeart/2005/8/layout/orgChart1"/>
    <dgm:cxn modelId="{184E71D5-8218-4E35-B42B-ACB6DD88942F}" type="presOf" srcId="{0B60860D-CE93-4C61-AE12-3F337CDBB5F0}" destId="{4084B98C-91E0-4E03-8641-A97E068E4B74}" srcOrd="1" destOrd="0" presId="urn:microsoft.com/office/officeart/2005/8/layout/orgChart1"/>
    <dgm:cxn modelId="{FBDE97D5-3C04-4980-BFCE-231EA18A0D2F}" type="presOf" srcId="{9CAF1155-117F-4158-B6B4-A7F668B82E65}" destId="{350C75F6-CEAE-4E1A-AB8B-2409FB91D9CD}" srcOrd="1" destOrd="0" presId="urn:microsoft.com/office/officeart/2005/8/layout/orgChart1"/>
    <dgm:cxn modelId="{678B65D6-D8E1-4F71-AA77-02F96343C444}" type="presOf" srcId="{280F70FB-1A47-4477-89B7-FFD0BEBA5677}" destId="{AF475DE2-80DE-4355-828E-1DBC717CA3B0}" srcOrd="0" destOrd="0" presId="urn:microsoft.com/office/officeart/2005/8/layout/orgChart1"/>
    <dgm:cxn modelId="{829850D6-A45C-47FD-86BD-B5B08946004E}" type="presOf" srcId="{8AB22E6E-908B-445C-9150-26AE664D8A7C}" destId="{9929FE53-06AF-4292-BDDF-F4A140BA2A2F}" srcOrd="1" destOrd="0" presId="urn:microsoft.com/office/officeart/2005/8/layout/orgChart1"/>
    <dgm:cxn modelId="{4FCA94D6-153E-4A7E-9A50-C2E22A7FD761}" srcId="{C6A062A9-6A96-4190-BF0B-7DED85C08B5B}" destId="{BF7C5848-47A2-4977-B016-8C869C87E015}" srcOrd="2" destOrd="0" parTransId="{5F0BFB21-F760-462D-882C-7C80D6B35941}" sibTransId="{EBDEC71B-1F30-4B92-A646-E4298FFCCD8D}"/>
    <dgm:cxn modelId="{E2FD9CD6-9BF3-41A2-BE63-A3B3EBBA1C0B}" srcId="{BB7EA1A7-BB1E-4EDD-A8E6-98CB4EABDC79}" destId="{E2379222-2C2E-4C86-8687-645C1D03610A}" srcOrd="4" destOrd="0" parTransId="{FAB20B0E-500E-4066-B786-FB8AE5A3C7D8}" sibTransId="{29E88EC8-685F-4426-84D1-B225B45B193E}"/>
    <dgm:cxn modelId="{9A6CE5D6-89B5-4AD8-96FA-2EE35B8E86A9}" type="presOf" srcId="{1D433B62-B9D3-43EE-A220-4B85B5D141F5}" destId="{3199F8FB-4DA1-442D-A28A-55B54141E46F}" srcOrd="0" destOrd="0" presId="urn:microsoft.com/office/officeart/2005/8/layout/orgChart1"/>
    <dgm:cxn modelId="{353830D7-770F-4E30-8D43-D857AD3B0654}" type="presOf" srcId="{11330723-6E50-4424-89CC-CE694CDA357C}" destId="{B544D021-FFC0-47D7-9075-4973E359D284}" srcOrd="0" destOrd="0" presId="urn:microsoft.com/office/officeart/2005/8/layout/orgChart1"/>
    <dgm:cxn modelId="{0CBCEAD7-3BBB-4F6C-807D-507FC2CCEF82}" srcId="{25D6AC00-F91F-45C2-A3CB-05419E3F0BB8}" destId="{D0976DD9-0EB0-4F5A-ACF9-8C1CE433C175}" srcOrd="1" destOrd="0" parTransId="{645F3119-C121-4912-9F1B-3F17E7BCBCED}" sibTransId="{17308C86-04E8-48F1-8D19-9797134B59BB}"/>
    <dgm:cxn modelId="{29E032D8-4237-4B96-95D5-76BF8592ADDB}" type="presOf" srcId="{2D87D9F7-BA31-4722-8FF1-CCA95F324DA1}" destId="{0F7011B6-8F92-4023-A3A7-1D82CAC72EB2}" srcOrd="0" destOrd="0" presId="urn:microsoft.com/office/officeart/2005/8/layout/orgChart1"/>
    <dgm:cxn modelId="{94A7A4D8-AAAA-4F0F-BA9A-BFF8728D3449}" type="presOf" srcId="{C6A062A9-6A96-4190-BF0B-7DED85C08B5B}" destId="{753E954C-3050-4F3D-8B06-B4294349966B}" srcOrd="0" destOrd="0" presId="urn:microsoft.com/office/officeart/2005/8/layout/orgChart1"/>
    <dgm:cxn modelId="{9A8CD2D8-4311-46E2-9370-D4FDD390BDBD}" type="presOf" srcId="{CE53D66C-797E-4797-BF22-2D912254280E}" destId="{1837ED9E-FAED-4517-8C1C-A81C058642D5}" srcOrd="0" destOrd="0" presId="urn:microsoft.com/office/officeart/2005/8/layout/orgChart1"/>
    <dgm:cxn modelId="{A58E46D9-46E6-4E68-8EED-60D4E81FFC98}" type="presOf" srcId="{85C727CC-A679-4DC2-A942-1739F069CBD9}" destId="{EBE9240D-025B-4B6D-B374-CA81EE6FD860}" srcOrd="0" destOrd="0" presId="urn:microsoft.com/office/officeart/2005/8/layout/orgChart1"/>
    <dgm:cxn modelId="{40B1DCD9-13D5-4321-967B-B41D870D3AF0}" type="presOf" srcId="{2083B161-B149-4D25-9D68-26005D12A770}" destId="{12B2DE8B-79BE-4275-867B-2EC1562A97E6}" srcOrd="0" destOrd="0" presId="urn:microsoft.com/office/officeart/2005/8/layout/orgChart1"/>
    <dgm:cxn modelId="{B3C2D1DA-2826-417B-B8E8-0D86A6DA85E2}" type="presOf" srcId="{06E54A13-6FFD-4135-863C-CFE58ACAC220}" destId="{7827EF0A-3A70-4725-9A0E-75341E85129C}" srcOrd="0" destOrd="0" presId="urn:microsoft.com/office/officeart/2005/8/layout/orgChart1"/>
    <dgm:cxn modelId="{BB6AB3DC-C156-4571-8DCD-ABDE655FB435}" type="presOf" srcId="{0BA5F94D-B776-4B82-9CA3-065851D1BE38}" destId="{55D55AF7-2D1E-4BA0-83B6-6578BA9FFACE}" srcOrd="1" destOrd="0" presId="urn:microsoft.com/office/officeart/2005/8/layout/orgChart1"/>
    <dgm:cxn modelId="{6588E2DC-0127-451A-947C-CF588EDC7C1D}" type="presOf" srcId="{B28A425D-B967-4833-9D32-C02CF1E3C744}" destId="{B5AD8487-6291-467C-A8DD-DED8B93FA9FC}" srcOrd="1" destOrd="0" presId="urn:microsoft.com/office/officeart/2005/8/layout/orgChart1"/>
    <dgm:cxn modelId="{8D48A3DD-AE40-449A-BA40-1E3960EA3102}" srcId="{65950AB1-AAC8-4202-BC46-585650EA0B13}" destId="{E0958971-3EB9-4A32-BC7E-4B1D0B086D9A}" srcOrd="0" destOrd="0" parTransId="{0FB0C7CF-A61A-4C78-A2A9-55B42376DCA1}" sibTransId="{91596EC7-129B-483A-ADC0-5BC61473DDC4}"/>
    <dgm:cxn modelId="{07D492DF-1DC2-499B-B62D-8A92072F8AEA}" srcId="{E2379222-2C2E-4C86-8687-645C1D03610A}" destId="{2083B161-B149-4D25-9D68-26005D12A770}" srcOrd="1" destOrd="0" parTransId="{FAEA9090-08DC-4F0D-9B22-C616AA9DB9E4}" sibTransId="{F1F2EF54-7B55-4220-95B0-BCCBE47F146B}"/>
    <dgm:cxn modelId="{9969F2DF-BB16-4DB8-9F80-07FCC84ED73A}" srcId="{79B78494-9C14-4AEF-BAFC-AAEE35E7F95A}" destId="{259D1829-6228-4F89-B676-BE978EE57EDA}" srcOrd="2" destOrd="0" parTransId="{C71DFF10-9980-4EFB-B979-50815DB8D84C}" sibTransId="{F86476DA-50D0-440F-AEB4-F3405920FDF0}"/>
    <dgm:cxn modelId="{C66865E0-BE03-492C-92C9-AF3681428712}" type="presOf" srcId="{F3282112-3CEA-4835-9F7F-98A6C4C6A0B1}" destId="{455E9A10-F382-4040-B275-7AED144414C7}" srcOrd="0" destOrd="0" presId="urn:microsoft.com/office/officeart/2005/8/layout/orgChart1"/>
    <dgm:cxn modelId="{2D3821E1-340F-4283-9249-0085F6E76F85}" srcId="{65950AB1-AAC8-4202-BC46-585650EA0B13}" destId="{BE5F8FD2-8581-4A06-BC9E-F1B93806CCCE}" srcOrd="1" destOrd="0" parTransId="{DC9E47CB-DD6A-4493-8C5C-8A95127A85A6}" sibTransId="{A4FFA361-0213-4418-B69C-8590EDFFEAA9}"/>
    <dgm:cxn modelId="{41A216E2-4E23-4CAC-8293-6815E1BBDDB5}" type="presOf" srcId="{2EDA0176-2FEC-4B19-8759-44D47F93BE34}" destId="{B960F040-8BFE-45A6-A22F-AE7892812793}" srcOrd="0" destOrd="0" presId="urn:microsoft.com/office/officeart/2005/8/layout/orgChart1"/>
    <dgm:cxn modelId="{91FA00E4-54D1-4C51-8DF9-AC63EC74EAC3}" type="presOf" srcId="{1D1A0B46-BCD3-448E-8641-79F67DB083C3}" destId="{93ADB73D-DCCC-4BAD-93B5-1AC1D0AEBABF}" srcOrd="0" destOrd="0" presId="urn:microsoft.com/office/officeart/2005/8/layout/orgChart1"/>
    <dgm:cxn modelId="{257F1DE4-8738-4381-B197-3419FD5D4B31}" type="presOf" srcId="{5A9BD161-4E2B-4880-9255-5D2C5CB3CF45}" destId="{254A5976-AA37-4EF5-BA4D-B7BC124E1DBC}" srcOrd="1" destOrd="0" presId="urn:microsoft.com/office/officeart/2005/8/layout/orgChart1"/>
    <dgm:cxn modelId="{3662A5E4-1C43-435F-8A94-DAF1382CACC5}" srcId="{79B78494-9C14-4AEF-BAFC-AAEE35E7F95A}" destId="{700232BC-06D1-484B-93A8-DCDE2ACF7B63}" srcOrd="1" destOrd="0" parTransId="{F5AC97D2-BD57-4156-939C-77D65F515F5C}" sibTransId="{FC517DC6-AC42-4236-BE25-BC83CED57961}"/>
    <dgm:cxn modelId="{F5F5F7E4-804A-469E-A345-14B436AFD964}" type="presOf" srcId="{2C9F5514-3309-4863-B2D0-2CA7DADCF210}" destId="{5567CDAE-DB00-4482-AA16-D1A04D8F9CBE}" srcOrd="0" destOrd="0" presId="urn:microsoft.com/office/officeart/2005/8/layout/orgChart1"/>
    <dgm:cxn modelId="{D1847FE7-08E2-4024-9179-D5FA6C4EC433}" type="presOf" srcId="{E2379222-2C2E-4C86-8687-645C1D03610A}" destId="{F6BF9F42-AF6E-4C45-821F-7E823DAAC0D4}" srcOrd="1" destOrd="0" presId="urn:microsoft.com/office/officeart/2005/8/layout/orgChart1"/>
    <dgm:cxn modelId="{6CEBD8E7-465F-4F87-BD17-2E14904AA9DC}" type="presOf" srcId="{7D2BC75B-E3AD-422B-A76A-307C7876CED7}" destId="{AD1D58F9-43D7-4903-B7FF-D058153D25A5}" srcOrd="1" destOrd="0" presId="urn:microsoft.com/office/officeart/2005/8/layout/orgChart1"/>
    <dgm:cxn modelId="{50BC61E8-8B56-4662-A2AA-068930B6083A}" srcId="{FC3866E4-A702-4349-900A-B2AD341899AB}" destId="{7D0698FB-CB98-4CAE-B485-7D0B204BA105}" srcOrd="1" destOrd="0" parTransId="{D03FE916-6F7B-4154-8212-C21A1FD3FE36}" sibTransId="{6EC4160C-77DB-41A6-BD9D-DAC514CD02C1}"/>
    <dgm:cxn modelId="{F38B44E8-14CF-4891-9695-B8304D854C09}" type="presOf" srcId="{94663FA1-E477-4606-AACF-1490258A2803}" destId="{D3BCCEC0-A8DD-4FFC-869F-276840A9083D}" srcOrd="1" destOrd="0" presId="urn:microsoft.com/office/officeart/2005/8/layout/orgChart1"/>
    <dgm:cxn modelId="{FF76F1E8-76C0-4422-BC13-A976CC7C9A60}" srcId="{25D6AC00-F91F-45C2-A3CB-05419E3F0BB8}" destId="{CAE60B2D-A86E-43E4-B7D3-138BD3B20BF5}" srcOrd="5" destOrd="0" parTransId="{D5DBC835-45FE-48B6-8A16-3F1545399702}" sibTransId="{6787E8D7-505C-4BA0-AFBE-81460A87AB70}"/>
    <dgm:cxn modelId="{0CAFF7E9-C3E4-4F9B-AD21-2C493C80A2B1}" type="presOf" srcId="{1AFA81D1-D658-4910-B555-1305CBC8EF2F}" destId="{A3CF92D5-D8BA-4661-9419-091D44DC3DB9}" srcOrd="0" destOrd="0" presId="urn:microsoft.com/office/officeart/2005/8/layout/orgChart1"/>
    <dgm:cxn modelId="{F55F68EC-1C26-4CF1-B6FF-D1F81683F7A1}" type="presOf" srcId="{D183BD71-3B99-4A4A-8127-C9B5550EDB61}" destId="{BA6C4A62-2704-43DA-8703-89FF5F7DBA55}" srcOrd="0" destOrd="0" presId="urn:microsoft.com/office/officeart/2005/8/layout/orgChart1"/>
    <dgm:cxn modelId="{0A5F6BEC-E057-454D-B8C6-27FCE15BE20E}" type="presOf" srcId="{5988ED0F-A0CE-4C79-9395-69FDA6E01E76}" destId="{8F8F3F7C-A8EE-472B-BA89-08DAD6A9B8BE}" srcOrd="0" destOrd="0" presId="urn:microsoft.com/office/officeart/2005/8/layout/orgChart1"/>
    <dgm:cxn modelId="{25395DED-234C-4498-9118-AFEB273DD450}" type="presOf" srcId="{AD023067-F171-467C-9E1B-DD7BFC84B931}" destId="{A59D38DA-C172-4929-9854-6857C0A780DA}" srcOrd="1" destOrd="0" presId="urn:microsoft.com/office/officeart/2005/8/layout/orgChart1"/>
    <dgm:cxn modelId="{868413EE-D77B-47AE-83A3-984963D8CC4D}" type="presOf" srcId="{8C5B5C7A-E627-425C-8651-49BA53C4DB9E}" destId="{4774C989-8A4B-4E01-A722-360FAA2D30D0}" srcOrd="0" destOrd="0" presId="urn:microsoft.com/office/officeart/2005/8/layout/orgChart1"/>
    <dgm:cxn modelId="{308B71EF-0494-42DE-A853-A04F5545FF1A}" type="presOf" srcId="{BCF2203B-15F5-444D-9553-36A24CEC4D1B}" destId="{3940AC04-0EF0-4D79-93B7-D900575F2746}" srcOrd="0" destOrd="0" presId="urn:microsoft.com/office/officeart/2005/8/layout/orgChart1"/>
    <dgm:cxn modelId="{3EADB6EF-2C62-4BEA-82A9-87D747DCA362}" type="presOf" srcId="{C5062737-D22A-4206-ACC6-2111CB633A10}" destId="{3881BB6C-67C4-451A-B0CD-49B9ABB7C19F}" srcOrd="0" destOrd="0" presId="urn:microsoft.com/office/officeart/2005/8/layout/orgChart1"/>
    <dgm:cxn modelId="{1EAF5BF2-BC27-4733-A21C-00DA6DAFE02F}" type="presOf" srcId="{D0976DD9-0EB0-4F5A-ACF9-8C1CE433C175}" destId="{50AE2E01-1C58-4833-8775-EDC8A342315E}" srcOrd="1" destOrd="0" presId="urn:microsoft.com/office/officeart/2005/8/layout/orgChart1"/>
    <dgm:cxn modelId="{6DDD12F3-DD04-4A2D-A401-A766A982BB6F}" type="presOf" srcId="{DCF5F486-1C79-44D1-B91A-718D87DE772C}" destId="{A0AFCA69-B2DA-4936-98F7-934CB26BB9E5}" srcOrd="1" destOrd="0" presId="urn:microsoft.com/office/officeart/2005/8/layout/orgChart1"/>
    <dgm:cxn modelId="{74CFBDF3-9555-444C-BAEB-946895199807}" type="presOf" srcId="{C63713E4-5D57-4ACA-AA52-E52524809A2F}" destId="{126A7566-6557-4FAA-A8AB-D49FC63A123A}" srcOrd="1" destOrd="0" presId="urn:microsoft.com/office/officeart/2005/8/layout/orgChart1"/>
    <dgm:cxn modelId="{F6FDE1F3-E0F7-4F71-986F-C55B359D826B}" srcId="{BB4C124A-0447-4FAA-B618-ADF65128D846}" destId="{9078965B-5643-4E33-AD52-058030F6E90D}" srcOrd="0" destOrd="0" parTransId="{03CD3889-2BAD-4CF6-BEB3-3EEB1612E4F9}" sibTransId="{794600E9-3584-462E-B97E-47C67949A25B}"/>
    <dgm:cxn modelId="{C98AF7F5-335F-4A53-9242-25B72D6BC01C}" type="presOf" srcId="{6B75E08B-078A-4C0B-BF06-CD0DA7BEFE67}" destId="{F09F2771-687D-42B3-826A-6A31EC231FE8}" srcOrd="0" destOrd="0" presId="urn:microsoft.com/office/officeart/2005/8/layout/orgChart1"/>
    <dgm:cxn modelId="{ED95AEF6-F832-4559-AE6B-81CC584B07DD}" type="presOf" srcId="{19D40753-9ADE-4131-9798-4F860946D9DB}" destId="{67C46D0C-7D8D-4C51-8C1D-5BFD87F940D2}" srcOrd="0" destOrd="0" presId="urn:microsoft.com/office/officeart/2005/8/layout/orgChart1"/>
    <dgm:cxn modelId="{AF9C4EF7-D162-41EC-99E4-4674CC6D6AA8}" type="presOf" srcId="{882315F4-0D87-4F81-A997-69ED94463929}" destId="{92CE37EC-9DBD-4743-82DC-DBE91EC1A6C4}" srcOrd="1" destOrd="0" presId="urn:microsoft.com/office/officeart/2005/8/layout/orgChart1"/>
    <dgm:cxn modelId="{E117C2F7-7028-455A-A492-81C35EBD6CE5}" type="presOf" srcId="{66471411-1AAA-43CE-B8DB-CF175CA96880}" destId="{7DB822D1-6470-48E4-8C4B-1799EA1ACC65}" srcOrd="0" destOrd="0" presId="urn:microsoft.com/office/officeart/2005/8/layout/orgChart1"/>
    <dgm:cxn modelId="{8B63FEF7-DC26-43C5-8A00-316B6672160F}" type="presOf" srcId="{D1F83F3A-090D-47C4-9E78-E206A04AF279}" destId="{6A488623-F601-4856-94CA-1B87F3821D9F}" srcOrd="0" destOrd="0" presId="urn:microsoft.com/office/officeart/2005/8/layout/orgChart1"/>
    <dgm:cxn modelId="{1BA406F8-ADE0-4861-93FC-F97952F8BDC1}" type="presOf" srcId="{C796ED87-2BFD-42EB-8000-A3D4A2C5C849}" destId="{5D62089A-4FAC-4795-A0B9-46B6F9A87192}" srcOrd="0" destOrd="0" presId="urn:microsoft.com/office/officeart/2005/8/layout/orgChart1"/>
    <dgm:cxn modelId="{0FD894F8-3FFF-49A3-807D-96E2C1FD364E}" srcId="{B728EB34-D2C7-4E95-87C1-FFDD40B8C530}" destId="{0EC459D5-A401-47B8-A0B6-DF24459B1C0F}" srcOrd="0" destOrd="0" parTransId="{B84ABF5C-32F8-4310-936F-9AB20FA80641}" sibTransId="{266086DB-70CD-4060-A961-15F60E02D6C9}"/>
    <dgm:cxn modelId="{C97C9DF9-5234-4A5B-8B73-4AE7371CE4D0}" type="presOf" srcId="{B728EB34-D2C7-4E95-87C1-FFDD40B8C530}" destId="{F216EC6A-01C1-4864-B52C-C503B69E1EC6}" srcOrd="1" destOrd="0" presId="urn:microsoft.com/office/officeart/2005/8/layout/orgChart1"/>
    <dgm:cxn modelId="{6764BBF9-ED7E-47B2-9350-A2037C60D7FA}" type="presOf" srcId="{D5AE22C6-CA7F-4734-9A05-DA806DF3AC14}" destId="{B258ED3F-5ECB-46DE-8404-A0F4DC6DA6EA}" srcOrd="0" destOrd="0" presId="urn:microsoft.com/office/officeart/2005/8/layout/orgChart1"/>
    <dgm:cxn modelId="{A58861FB-79CF-4C96-A8DF-2428A9E574E4}" type="presOf" srcId="{1B628A1B-AB36-4831-8132-88ED70A5D859}" destId="{3FF751E0-B000-4318-882C-6D3B41E62F99}" srcOrd="0" destOrd="0" presId="urn:microsoft.com/office/officeart/2005/8/layout/orgChart1"/>
    <dgm:cxn modelId="{ECBDA3FB-4A40-442C-AC9F-430311CCDB10}" type="presOf" srcId="{2FF513BA-4F4B-4A6C-819B-8A88C4FCF402}" destId="{628E182F-9427-4983-A7CF-1A157F1897A5}" srcOrd="0" destOrd="0" presId="urn:microsoft.com/office/officeart/2005/8/layout/orgChart1"/>
    <dgm:cxn modelId="{6BCB74FD-F0F9-41E9-B37A-1DFF1455C592}" srcId="{98F22399-55D5-4049-A425-5FF593C3A238}" destId="{A93C2221-57C4-4CAA-985D-FF26D200C6E9}" srcOrd="0" destOrd="0" parTransId="{ECAACDE0-505C-427F-8D1A-D6F709764C7C}" sibTransId="{A717152C-7FB0-436B-9EEA-55B1A005D7B3}"/>
    <dgm:cxn modelId="{11CCD2FD-1291-42A9-8EF9-2CF754320E6A}" type="presOf" srcId="{AE604CD2-1396-4B67-ACCC-BE86CC1C3D38}" destId="{880FA571-48F4-46F2-A023-0CEFF7589F68}" srcOrd="0" destOrd="0" presId="urn:microsoft.com/office/officeart/2005/8/layout/orgChart1"/>
    <dgm:cxn modelId="{367AEBFD-0FAA-4A3A-B858-A37D98429528}" type="presOf" srcId="{7E0091F6-CAD1-42BC-A806-199694919D49}" destId="{AB667EEF-74AF-4745-BC8A-73D77EF39D75}" srcOrd="0" destOrd="0" presId="urn:microsoft.com/office/officeart/2005/8/layout/orgChart1"/>
    <dgm:cxn modelId="{25F4C7FE-5C31-4900-928E-A41284D769F1}" type="presOf" srcId="{A5A2BB7A-B1A9-4969-88B0-D0A66A5B144D}" destId="{01B381A8-7DD3-43DF-9491-FF52379560D0}" srcOrd="0" destOrd="0" presId="urn:microsoft.com/office/officeart/2005/8/layout/orgChart1"/>
    <dgm:cxn modelId="{4C795BFF-B81C-4A0E-8EC9-1346EBFC1E0B}" type="presOf" srcId="{C08A8322-F6A6-49D2-8658-E4CB67892B3B}" destId="{30657F06-5313-41BF-A859-071D6E3B5BD0}" srcOrd="0" destOrd="0" presId="urn:microsoft.com/office/officeart/2005/8/layout/orgChart1"/>
    <dgm:cxn modelId="{6D2CCDFF-0C7D-44BD-8231-187109F5D9F0}" type="presOf" srcId="{01466D77-FEDF-4C27-8A87-1D53B589BE49}" destId="{AEEB676C-E50D-4CC5-93E4-756CA1E14AF5}" srcOrd="0" destOrd="0" presId="urn:microsoft.com/office/officeart/2005/8/layout/orgChart1"/>
    <dgm:cxn modelId="{1F3CDBFF-EAAE-474B-A4E4-C2D58CFE1C6C}" type="presOf" srcId="{94BAA0F3-F5FC-439E-B12D-9466656FABC1}" destId="{818E1128-3BC9-4838-A828-63E53EC2326E}" srcOrd="1" destOrd="0" presId="urn:microsoft.com/office/officeart/2005/8/layout/orgChart1"/>
    <dgm:cxn modelId="{ED8DE5FF-719D-4D6A-8058-4FB3399CA65D}" srcId="{FC3866E4-A702-4349-900A-B2AD341899AB}" destId="{C99CE624-3DBE-4352-B776-A554E938EC30}" srcOrd="5" destOrd="0" parTransId="{4CA51C0D-6A82-4D5C-A4EC-6D0BA7446D3A}" sibTransId="{6091893B-41AC-4284-B962-05BDB68FAFA8}"/>
    <dgm:cxn modelId="{5A7BE527-A2AD-4F69-B22C-25977AF810B4}" type="presParOf" srcId="{68C30D7E-799F-47BE-8DA4-FE8C2AC0370B}" destId="{A52A36DA-A051-4893-93F0-EC72B4445072}" srcOrd="0" destOrd="0" presId="urn:microsoft.com/office/officeart/2005/8/layout/orgChart1"/>
    <dgm:cxn modelId="{8541D74B-369E-4435-8017-D32BCE28ED5A}" type="presParOf" srcId="{A52A36DA-A051-4893-93F0-EC72B4445072}" destId="{4605C468-42F7-4F4B-95A2-D68CBA218EBC}" srcOrd="0" destOrd="0" presId="urn:microsoft.com/office/officeart/2005/8/layout/orgChart1"/>
    <dgm:cxn modelId="{B70BB415-0997-4886-9D1E-FF2C85B464FC}" type="presParOf" srcId="{4605C468-42F7-4F4B-95A2-D68CBA218EBC}" destId="{7DB822D1-6470-48E4-8C4B-1799EA1ACC65}" srcOrd="0" destOrd="0" presId="urn:microsoft.com/office/officeart/2005/8/layout/orgChart1"/>
    <dgm:cxn modelId="{DA8A6FDA-045A-4DEA-B50C-CB58AAC36CDD}" type="presParOf" srcId="{4605C468-42F7-4F4B-95A2-D68CBA218EBC}" destId="{0EDB89E6-AD7A-49B3-A341-9B3E633EB047}" srcOrd="1" destOrd="0" presId="urn:microsoft.com/office/officeart/2005/8/layout/orgChart1"/>
    <dgm:cxn modelId="{3BF9E921-6C16-468B-BA0E-866828FCAB6A}" type="presParOf" srcId="{A52A36DA-A051-4893-93F0-EC72B4445072}" destId="{A3FEA5A5-7AEF-4E88-94DD-7C3EF321497E}" srcOrd="1" destOrd="0" presId="urn:microsoft.com/office/officeart/2005/8/layout/orgChart1"/>
    <dgm:cxn modelId="{5DAFBA2E-E80F-441E-9CFD-25AD7BE9FD91}" type="presParOf" srcId="{A3FEA5A5-7AEF-4E88-94DD-7C3EF321497E}" destId="{BA1AA222-3829-4C15-8D61-285303FBA3D2}" srcOrd="0" destOrd="0" presId="urn:microsoft.com/office/officeart/2005/8/layout/orgChart1"/>
    <dgm:cxn modelId="{75ABEDFE-5C11-497C-B151-EE7358FF2B7D}" type="presParOf" srcId="{A3FEA5A5-7AEF-4E88-94DD-7C3EF321497E}" destId="{5ED8CD10-06BB-4E63-BDCE-0C4F41EE74CC}" srcOrd="1" destOrd="0" presId="urn:microsoft.com/office/officeart/2005/8/layout/orgChart1"/>
    <dgm:cxn modelId="{0B75ED7D-98B3-4569-BD8A-BF5FC505DFEA}" type="presParOf" srcId="{5ED8CD10-06BB-4E63-BDCE-0C4F41EE74CC}" destId="{D4E3712F-BC7F-459A-BE41-3C9E757E0A1A}" srcOrd="0" destOrd="0" presId="urn:microsoft.com/office/officeart/2005/8/layout/orgChart1"/>
    <dgm:cxn modelId="{C021D644-1A81-4025-8D2F-682A9523488A}" type="presParOf" srcId="{D4E3712F-BC7F-459A-BE41-3C9E757E0A1A}" destId="{611AE85B-66C4-4585-BEE9-5E71F280C4E7}" srcOrd="0" destOrd="0" presId="urn:microsoft.com/office/officeart/2005/8/layout/orgChart1"/>
    <dgm:cxn modelId="{CCDFF3E4-B23A-4E1E-B6E0-408D261D96E3}" type="presParOf" srcId="{D4E3712F-BC7F-459A-BE41-3C9E757E0A1A}" destId="{A09F6818-7160-433F-9D9B-1B00DB2AC4DE}" srcOrd="1" destOrd="0" presId="urn:microsoft.com/office/officeart/2005/8/layout/orgChart1"/>
    <dgm:cxn modelId="{48850FBB-B267-4719-891C-3F339DB879E1}" type="presParOf" srcId="{5ED8CD10-06BB-4E63-BDCE-0C4F41EE74CC}" destId="{8774DDA5-5689-4D37-86B0-324EA0E922D6}" srcOrd="1" destOrd="0" presId="urn:microsoft.com/office/officeart/2005/8/layout/orgChart1"/>
    <dgm:cxn modelId="{56E18D84-ED1D-45D0-BD49-79F0DCB631EE}" type="presParOf" srcId="{8774DDA5-5689-4D37-86B0-324EA0E922D6}" destId="{39326231-F96F-4FA4-BCB0-F0E6269FAF89}" srcOrd="0" destOrd="0" presId="urn:microsoft.com/office/officeart/2005/8/layout/orgChart1"/>
    <dgm:cxn modelId="{46E5ECB0-5C24-4822-8770-907B5F3C2D0B}" type="presParOf" srcId="{8774DDA5-5689-4D37-86B0-324EA0E922D6}" destId="{A626B093-B504-4708-B186-1D7CE825D1FD}" srcOrd="1" destOrd="0" presId="urn:microsoft.com/office/officeart/2005/8/layout/orgChart1"/>
    <dgm:cxn modelId="{8B5BB44A-93F4-41C9-8963-6124620F7A2B}" type="presParOf" srcId="{A626B093-B504-4708-B186-1D7CE825D1FD}" destId="{0F67FD3B-DA6F-4713-A725-A89ED67A3D34}" srcOrd="0" destOrd="0" presId="urn:microsoft.com/office/officeart/2005/8/layout/orgChart1"/>
    <dgm:cxn modelId="{5343A4E0-E728-4685-A3AD-D1F06D7903E2}" type="presParOf" srcId="{0F67FD3B-DA6F-4713-A725-A89ED67A3D34}" destId="{B788979D-5E62-4EB8-A7BC-D29E0BBCC4F5}" srcOrd="0" destOrd="0" presId="urn:microsoft.com/office/officeart/2005/8/layout/orgChart1"/>
    <dgm:cxn modelId="{64BFAF1C-34C7-4948-933D-B61C7D4E2B98}" type="presParOf" srcId="{0F67FD3B-DA6F-4713-A725-A89ED67A3D34}" destId="{6947622C-254F-482D-98CE-1881204BD8EE}" srcOrd="1" destOrd="0" presId="urn:microsoft.com/office/officeart/2005/8/layout/orgChart1"/>
    <dgm:cxn modelId="{994D6310-9E99-4F9A-9D9A-692F42423BFA}" type="presParOf" srcId="{A626B093-B504-4708-B186-1D7CE825D1FD}" destId="{56F46EA5-2269-4E35-A03A-EB270E0B5050}" srcOrd="1" destOrd="0" presId="urn:microsoft.com/office/officeart/2005/8/layout/orgChart1"/>
    <dgm:cxn modelId="{C3B68B91-CE55-4228-A6AD-69D1DC8483C8}" type="presParOf" srcId="{56F46EA5-2269-4E35-A03A-EB270E0B5050}" destId="{7167177D-75E2-4A40-8681-239860908B5C}" srcOrd="0" destOrd="0" presId="urn:microsoft.com/office/officeart/2005/8/layout/orgChart1"/>
    <dgm:cxn modelId="{63FEFB53-E6B6-4066-B719-2FD335F7E5C7}" type="presParOf" srcId="{56F46EA5-2269-4E35-A03A-EB270E0B5050}" destId="{F5B27B2C-9461-4E09-9463-54CEB98C9197}" srcOrd="1" destOrd="0" presId="urn:microsoft.com/office/officeart/2005/8/layout/orgChart1"/>
    <dgm:cxn modelId="{5A5A84E7-E77A-473F-832F-41CE4B4A87B7}" type="presParOf" srcId="{F5B27B2C-9461-4E09-9463-54CEB98C9197}" destId="{8C3DBB2D-73DD-4664-A092-54887B4F54B5}" srcOrd="0" destOrd="0" presId="urn:microsoft.com/office/officeart/2005/8/layout/orgChart1"/>
    <dgm:cxn modelId="{ABA59261-4F20-4691-BFB4-2473DEF5B440}" type="presParOf" srcId="{8C3DBB2D-73DD-4664-A092-54887B4F54B5}" destId="{98CB5803-EEEE-47E6-BEAE-EED50643FDEF}" srcOrd="0" destOrd="0" presId="urn:microsoft.com/office/officeart/2005/8/layout/orgChart1"/>
    <dgm:cxn modelId="{B4C48225-E50E-4EDD-8BDB-212CFA2CEF3E}" type="presParOf" srcId="{8C3DBB2D-73DD-4664-A092-54887B4F54B5}" destId="{4666CA22-310F-4C3C-80B4-3CF785D91127}" srcOrd="1" destOrd="0" presId="urn:microsoft.com/office/officeart/2005/8/layout/orgChart1"/>
    <dgm:cxn modelId="{B2E3DB0F-7F85-45CD-B401-88376E240E74}" type="presParOf" srcId="{F5B27B2C-9461-4E09-9463-54CEB98C9197}" destId="{0D1FC43A-D8D2-44E6-AA95-7AAC0C04B78A}" srcOrd="1" destOrd="0" presId="urn:microsoft.com/office/officeart/2005/8/layout/orgChart1"/>
    <dgm:cxn modelId="{06A17BB3-E26A-47B4-B08D-6EF5CF6AC1CA}" type="presParOf" srcId="{0D1FC43A-D8D2-44E6-AA95-7AAC0C04B78A}" destId="{0C004240-0D21-40EF-85F7-F3982A314685}" srcOrd="0" destOrd="0" presId="urn:microsoft.com/office/officeart/2005/8/layout/orgChart1"/>
    <dgm:cxn modelId="{BB17B061-A9AE-46E6-9CFA-95227BE93E40}" type="presParOf" srcId="{0D1FC43A-D8D2-44E6-AA95-7AAC0C04B78A}" destId="{0A9D1E7A-6F48-4E40-A0A6-C0C1462401DB}" srcOrd="1" destOrd="0" presId="urn:microsoft.com/office/officeart/2005/8/layout/orgChart1"/>
    <dgm:cxn modelId="{0D0620C4-1BE9-4D80-9F0D-8152D17BD7CF}" type="presParOf" srcId="{0A9D1E7A-6F48-4E40-A0A6-C0C1462401DB}" destId="{961EA6E4-441D-4088-BBDB-DC3D0613BA86}" srcOrd="0" destOrd="0" presId="urn:microsoft.com/office/officeart/2005/8/layout/orgChart1"/>
    <dgm:cxn modelId="{ADFE9ED0-45F4-4781-93C0-7A1F87074AE7}" type="presParOf" srcId="{961EA6E4-441D-4088-BBDB-DC3D0613BA86}" destId="{F0EB8292-0999-4657-9EAB-9EC595A60B35}" srcOrd="0" destOrd="0" presId="urn:microsoft.com/office/officeart/2005/8/layout/orgChart1"/>
    <dgm:cxn modelId="{4476814E-92CF-43F1-B3FE-2971208311BC}" type="presParOf" srcId="{961EA6E4-441D-4088-BBDB-DC3D0613BA86}" destId="{56DF62F7-BA5C-4588-B126-89416F2F09B7}" srcOrd="1" destOrd="0" presId="urn:microsoft.com/office/officeart/2005/8/layout/orgChart1"/>
    <dgm:cxn modelId="{CADB60F0-E583-4B7E-AF2D-958E2A09F5B1}" type="presParOf" srcId="{0A9D1E7A-6F48-4E40-A0A6-C0C1462401DB}" destId="{84E6A453-C3CE-48CF-AF1A-245E09E963A4}" srcOrd="1" destOrd="0" presId="urn:microsoft.com/office/officeart/2005/8/layout/orgChart1"/>
    <dgm:cxn modelId="{087212E1-2DBA-47E9-AAF8-C506282DE9F3}" type="presParOf" srcId="{84E6A453-C3CE-48CF-AF1A-245E09E963A4}" destId="{FBE2F9D9-187E-4847-B412-885C5D1BA0E6}" srcOrd="0" destOrd="0" presId="urn:microsoft.com/office/officeart/2005/8/layout/orgChart1"/>
    <dgm:cxn modelId="{1A7D4E39-7EE3-4E65-BFC4-0873D0088EF2}" type="presParOf" srcId="{84E6A453-C3CE-48CF-AF1A-245E09E963A4}" destId="{5DA34218-B945-406E-B6D9-3852AFA0E81C}" srcOrd="1" destOrd="0" presId="urn:microsoft.com/office/officeart/2005/8/layout/orgChart1"/>
    <dgm:cxn modelId="{B9D01185-7FDC-4E1C-A1F3-A24753F63B72}" type="presParOf" srcId="{5DA34218-B945-406E-B6D9-3852AFA0E81C}" destId="{DB72A557-C06A-4EB0-B5ED-DEB0E3F385D2}" srcOrd="0" destOrd="0" presId="urn:microsoft.com/office/officeart/2005/8/layout/orgChart1"/>
    <dgm:cxn modelId="{25314995-783D-4E4F-AD6C-A3D8DA1D613B}" type="presParOf" srcId="{DB72A557-C06A-4EB0-B5ED-DEB0E3F385D2}" destId="{B258ED3F-5ECB-46DE-8404-A0F4DC6DA6EA}" srcOrd="0" destOrd="0" presId="urn:microsoft.com/office/officeart/2005/8/layout/orgChart1"/>
    <dgm:cxn modelId="{49D3FAED-1BBA-4628-8938-0DC0A46F0A63}" type="presParOf" srcId="{DB72A557-C06A-4EB0-B5ED-DEB0E3F385D2}" destId="{B852379D-5768-44A7-9435-437D287EBEB1}" srcOrd="1" destOrd="0" presId="urn:microsoft.com/office/officeart/2005/8/layout/orgChart1"/>
    <dgm:cxn modelId="{55545C91-C7A3-43EA-B669-1D720414FB90}" type="presParOf" srcId="{5DA34218-B945-406E-B6D9-3852AFA0E81C}" destId="{1C083269-1CC8-4162-8915-5B8143DBF70E}" srcOrd="1" destOrd="0" presId="urn:microsoft.com/office/officeart/2005/8/layout/orgChart1"/>
    <dgm:cxn modelId="{8598862F-11D8-41D0-951D-85CF075A9B94}" type="presParOf" srcId="{5DA34218-B945-406E-B6D9-3852AFA0E81C}" destId="{0073C500-6204-41AB-9E01-9689A855F532}" srcOrd="2" destOrd="0" presId="urn:microsoft.com/office/officeart/2005/8/layout/orgChart1"/>
    <dgm:cxn modelId="{C04908EE-62DD-4B1E-A7F4-405F83F64A5B}" type="presParOf" srcId="{0A9D1E7A-6F48-4E40-A0A6-C0C1462401DB}" destId="{F8CDB2A0-D101-4C94-A7A7-52643ECFCF65}" srcOrd="2" destOrd="0" presId="urn:microsoft.com/office/officeart/2005/8/layout/orgChart1"/>
    <dgm:cxn modelId="{7C3B7247-13FD-46EB-AE43-CDED1F552FC4}" type="presParOf" srcId="{0D1FC43A-D8D2-44E6-AA95-7AAC0C04B78A}" destId="{C9E1DE98-BB37-4285-8D4F-2BF919D4C1AF}" srcOrd="2" destOrd="0" presId="urn:microsoft.com/office/officeart/2005/8/layout/orgChart1"/>
    <dgm:cxn modelId="{998B4EA0-4447-4AB9-9657-68B05A31BCBF}" type="presParOf" srcId="{0D1FC43A-D8D2-44E6-AA95-7AAC0C04B78A}" destId="{79DECAD4-C309-443F-8BF4-85B93D8968BF}" srcOrd="3" destOrd="0" presId="urn:microsoft.com/office/officeart/2005/8/layout/orgChart1"/>
    <dgm:cxn modelId="{45273CB6-92B5-441C-929E-7B4AD3488D7B}" type="presParOf" srcId="{79DECAD4-C309-443F-8BF4-85B93D8968BF}" destId="{4851ACB1-3379-4A4C-9054-1F1BEBE90EF6}" srcOrd="0" destOrd="0" presId="urn:microsoft.com/office/officeart/2005/8/layout/orgChart1"/>
    <dgm:cxn modelId="{B526C238-3963-4849-93F6-C968DCED4436}" type="presParOf" srcId="{4851ACB1-3379-4A4C-9054-1F1BEBE90EF6}" destId="{F3FA553E-6D4F-403A-9F52-288CEAC8CC56}" srcOrd="0" destOrd="0" presId="urn:microsoft.com/office/officeart/2005/8/layout/orgChart1"/>
    <dgm:cxn modelId="{F4B5B596-0992-4E95-BB87-39020B356F3B}" type="presParOf" srcId="{4851ACB1-3379-4A4C-9054-1F1BEBE90EF6}" destId="{8442D815-21D3-40F2-AEF5-9B7B5D2F1717}" srcOrd="1" destOrd="0" presId="urn:microsoft.com/office/officeart/2005/8/layout/orgChart1"/>
    <dgm:cxn modelId="{A252E9E4-5945-43CB-A240-2CE70A827EFE}" type="presParOf" srcId="{79DECAD4-C309-443F-8BF4-85B93D8968BF}" destId="{BA4B7106-96FB-4B3D-AF85-58EE3C2ED6FC}" srcOrd="1" destOrd="0" presId="urn:microsoft.com/office/officeart/2005/8/layout/orgChart1"/>
    <dgm:cxn modelId="{E7690B63-82A8-4D66-BC8D-569FD9597587}" type="presParOf" srcId="{BA4B7106-96FB-4B3D-AF85-58EE3C2ED6FC}" destId="{82F3675B-3928-40F5-B06A-7C36DC4775AA}" srcOrd="0" destOrd="0" presId="urn:microsoft.com/office/officeart/2005/8/layout/orgChart1"/>
    <dgm:cxn modelId="{461D144E-8D0D-4A51-8B04-22E124A55A8B}" type="presParOf" srcId="{BA4B7106-96FB-4B3D-AF85-58EE3C2ED6FC}" destId="{89537DD1-C08D-4FFB-871C-F10E884FD1CE}" srcOrd="1" destOrd="0" presId="urn:microsoft.com/office/officeart/2005/8/layout/orgChart1"/>
    <dgm:cxn modelId="{8D690C7E-8327-4BF3-BEB8-DC7610824578}" type="presParOf" srcId="{89537DD1-C08D-4FFB-871C-F10E884FD1CE}" destId="{984C7EB1-AC7C-4CE8-A58F-2127DC401EBA}" srcOrd="0" destOrd="0" presId="urn:microsoft.com/office/officeart/2005/8/layout/orgChart1"/>
    <dgm:cxn modelId="{A6AC08AB-EC99-4DB2-8697-C306FEECF831}" type="presParOf" srcId="{984C7EB1-AC7C-4CE8-A58F-2127DC401EBA}" destId="{EBE9240D-025B-4B6D-B374-CA81EE6FD860}" srcOrd="0" destOrd="0" presId="urn:microsoft.com/office/officeart/2005/8/layout/orgChart1"/>
    <dgm:cxn modelId="{44EC2830-BC1C-44B8-9C6F-1963145081B2}" type="presParOf" srcId="{984C7EB1-AC7C-4CE8-A58F-2127DC401EBA}" destId="{F5C902B9-8CD0-4E52-BE86-9AC3C2E9B3B1}" srcOrd="1" destOrd="0" presId="urn:microsoft.com/office/officeart/2005/8/layout/orgChart1"/>
    <dgm:cxn modelId="{41172613-8290-4304-A669-F8F0DBD9466A}" type="presParOf" srcId="{89537DD1-C08D-4FFB-871C-F10E884FD1CE}" destId="{C02C2732-195D-483C-A1DF-9DD3464FEC0C}" srcOrd="1" destOrd="0" presId="urn:microsoft.com/office/officeart/2005/8/layout/orgChart1"/>
    <dgm:cxn modelId="{AC4609E2-95CE-45B5-97B3-C79CC3706CC2}" type="presParOf" srcId="{89537DD1-C08D-4FFB-871C-F10E884FD1CE}" destId="{EB4A622F-99B9-4A07-8896-720C7C8D631D}" srcOrd="2" destOrd="0" presId="urn:microsoft.com/office/officeart/2005/8/layout/orgChart1"/>
    <dgm:cxn modelId="{9E391447-01C5-4AAA-AB79-773D34628F4C}" type="presParOf" srcId="{79DECAD4-C309-443F-8BF4-85B93D8968BF}" destId="{1447428E-624B-4EFD-B12C-B12FB7CF448C}" srcOrd="2" destOrd="0" presId="urn:microsoft.com/office/officeart/2005/8/layout/orgChart1"/>
    <dgm:cxn modelId="{B024A4AA-3DB2-4F6F-BDD4-1501552F2414}" type="presParOf" srcId="{F5B27B2C-9461-4E09-9463-54CEB98C9197}" destId="{FB875270-6759-4414-8CB9-709DB5A6891D}" srcOrd="2" destOrd="0" presId="urn:microsoft.com/office/officeart/2005/8/layout/orgChart1"/>
    <dgm:cxn modelId="{E411F289-814E-4685-9622-F182D342D64A}" type="presParOf" srcId="{56F46EA5-2269-4E35-A03A-EB270E0B5050}" destId="{BA6C4A62-2704-43DA-8703-89FF5F7DBA55}" srcOrd="2" destOrd="0" presId="urn:microsoft.com/office/officeart/2005/8/layout/orgChart1"/>
    <dgm:cxn modelId="{C93B9FFA-3A1C-4462-9C2D-18863ECC3EFB}" type="presParOf" srcId="{56F46EA5-2269-4E35-A03A-EB270E0B5050}" destId="{46F858A1-999F-4D55-A35E-D1B7E9A77EE0}" srcOrd="3" destOrd="0" presId="urn:microsoft.com/office/officeart/2005/8/layout/orgChart1"/>
    <dgm:cxn modelId="{765CB46D-3EC0-4D81-A13F-94D8E0FAEA8D}" type="presParOf" srcId="{46F858A1-999F-4D55-A35E-D1B7E9A77EE0}" destId="{FFA96B92-EF4D-4DAA-A5DB-96CABEFE2B8E}" srcOrd="0" destOrd="0" presId="urn:microsoft.com/office/officeart/2005/8/layout/orgChart1"/>
    <dgm:cxn modelId="{2F44B98F-6222-4995-8ED2-FA9E6FA5F648}" type="presParOf" srcId="{FFA96B92-EF4D-4DAA-A5DB-96CABEFE2B8E}" destId="{C6B8D578-CDAE-4713-8AD6-6D75316D33BD}" srcOrd="0" destOrd="0" presId="urn:microsoft.com/office/officeart/2005/8/layout/orgChart1"/>
    <dgm:cxn modelId="{81553496-7D93-4836-AB78-8CEC2CBB9B54}" type="presParOf" srcId="{FFA96B92-EF4D-4DAA-A5DB-96CABEFE2B8E}" destId="{B5AD8487-6291-467C-A8DD-DED8B93FA9FC}" srcOrd="1" destOrd="0" presId="urn:microsoft.com/office/officeart/2005/8/layout/orgChart1"/>
    <dgm:cxn modelId="{ECD705E5-F09F-4205-B149-B33059325BE7}" type="presParOf" srcId="{46F858A1-999F-4D55-A35E-D1B7E9A77EE0}" destId="{00EA380F-CA8C-443A-A390-AEDBC75F500B}" srcOrd="1" destOrd="0" presId="urn:microsoft.com/office/officeart/2005/8/layout/orgChart1"/>
    <dgm:cxn modelId="{E04C9504-2AC3-4900-9A0D-7D9C94FBB618}" type="presParOf" srcId="{00EA380F-CA8C-443A-A390-AEDBC75F500B}" destId="{BD0BB1C0-CE38-430A-84F9-F39ED700C15D}" srcOrd="0" destOrd="0" presId="urn:microsoft.com/office/officeart/2005/8/layout/orgChart1"/>
    <dgm:cxn modelId="{14EE185D-7403-41B4-B1B6-F4C98EF2DC67}" type="presParOf" srcId="{00EA380F-CA8C-443A-A390-AEDBC75F500B}" destId="{88ADFC54-2A56-4BBD-9B95-0FCEA7E65BA3}" srcOrd="1" destOrd="0" presId="urn:microsoft.com/office/officeart/2005/8/layout/orgChart1"/>
    <dgm:cxn modelId="{89794351-D10B-4D7A-AF87-64D766FBCF2F}" type="presParOf" srcId="{88ADFC54-2A56-4BBD-9B95-0FCEA7E65BA3}" destId="{1F2215B9-CADC-420A-A0B9-32D71953A39D}" srcOrd="0" destOrd="0" presId="urn:microsoft.com/office/officeart/2005/8/layout/orgChart1"/>
    <dgm:cxn modelId="{35D6305C-0AF0-4F43-91AF-C17A02E199BE}" type="presParOf" srcId="{1F2215B9-CADC-420A-A0B9-32D71953A39D}" destId="{403DAC18-EE59-4ABE-9EC6-23FCC64240BA}" srcOrd="0" destOrd="0" presId="urn:microsoft.com/office/officeart/2005/8/layout/orgChart1"/>
    <dgm:cxn modelId="{B7F77A07-F90A-463C-B135-25F41056BF6A}" type="presParOf" srcId="{1F2215B9-CADC-420A-A0B9-32D71953A39D}" destId="{F5064238-7A4D-4D3D-9202-6A8A9DE72E7F}" srcOrd="1" destOrd="0" presId="urn:microsoft.com/office/officeart/2005/8/layout/orgChart1"/>
    <dgm:cxn modelId="{C2A75ED7-D83D-4B46-A270-42EE5A355C9A}" type="presParOf" srcId="{88ADFC54-2A56-4BBD-9B95-0FCEA7E65BA3}" destId="{D89D713D-F47D-473C-B0F8-3C14E87F57FC}" srcOrd="1" destOrd="0" presId="urn:microsoft.com/office/officeart/2005/8/layout/orgChart1"/>
    <dgm:cxn modelId="{B22FA2E3-15A6-40FE-AFFD-597F74F717C7}" type="presParOf" srcId="{D89D713D-F47D-473C-B0F8-3C14E87F57FC}" destId="{3A32C0B2-CCF7-48CC-B536-E58C92C043EB}" srcOrd="0" destOrd="0" presId="urn:microsoft.com/office/officeart/2005/8/layout/orgChart1"/>
    <dgm:cxn modelId="{41990885-97F8-48A7-89B9-61C8D0916869}" type="presParOf" srcId="{D89D713D-F47D-473C-B0F8-3C14E87F57FC}" destId="{BA4D94E8-0DF7-42DA-B71B-71EBA4049246}" srcOrd="1" destOrd="0" presId="urn:microsoft.com/office/officeart/2005/8/layout/orgChart1"/>
    <dgm:cxn modelId="{B09FF9CD-9401-4ACC-A09D-4358BB2BC997}" type="presParOf" srcId="{BA4D94E8-0DF7-42DA-B71B-71EBA4049246}" destId="{7AF35EDF-2A51-479B-9791-F054D36AA2EA}" srcOrd="0" destOrd="0" presId="urn:microsoft.com/office/officeart/2005/8/layout/orgChart1"/>
    <dgm:cxn modelId="{51478992-FB17-4FF9-919C-84E1BE3F8258}" type="presParOf" srcId="{7AF35EDF-2A51-479B-9791-F054D36AA2EA}" destId="{B960F040-8BFE-45A6-A22F-AE7892812793}" srcOrd="0" destOrd="0" presId="urn:microsoft.com/office/officeart/2005/8/layout/orgChart1"/>
    <dgm:cxn modelId="{1529BAAD-3527-49CC-A880-910FCC074B66}" type="presParOf" srcId="{7AF35EDF-2A51-479B-9791-F054D36AA2EA}" destId="{488C1371-E703-4A0C-BC98-ECD0FCF34B27}" srcOrd="1" destOrd="0" presId="urn:microsoft.com/office/officeart/2005/8/layout/orgChart1"/>
    <dgm:cxn modelId="{B9C44356-0E42-4C95-9E27-5E0CEBAA7CB6}" type="presParOf" srcId="{BA4D94E8-0DF7-42DA-B71B-71EBA4049246}" destId="{1C32CF26-D3A5-4F44-ABF9-E0B78DC4150A}" srcOrd="1" destOrd="0" presId="urn:microsoft.com/office/officeart/2005/8/layout/orgChart1"/>
    <dgm:cxn modelId="{DFDC6462-BBD8-4285-8149-302B9D5C0978}" type="presParOf" srcId="{BA4D94E8-0DF7-42DA-B71B-71EBA4049246}" destId="{5479DB64-8F1D-4121-9507-2C68E3435EF7}" srcOrd="2" destOrd="0" presId="urn:microsoft.com/office/officeart/2005/8/layout/orgChart1"/>
    <dgm:cxn modelId="{558DA0C9-ABB7-4DFA-87C3-80ABB9C42B5A}" type="presParOf" srcId="{88ADFC54-2A56-4BBD-9B95-0FCEA7E65BA3}" destId="{FC3A04CB-D380-4141-A830-C06B97F3AD6B}" srcOrd="2" destOrd="0" presId="urn:microsoft.com/office/officeart/2005/8/layout/orgChart1"/>
    <dgm:cxn modelId="{38772847-0A16-4E91-8E3C-445D64FFB317}" type="presParOf" srcId="{00EA380F-CA8C-443A-A390-AEDBC75F500B}" destId="{46B2FBC4-C212-4FC6-B8EB-149731CEACE5}" srcOrd="2" destOrd="0" presId="urn:microsoft.com/office/officeart/2005/8/layout/orgChart1"/>
    <dgm:cxn modelId="{531D47F6-F0D8-45B6-866A-FA2698ED9081}" type="presParOf" srcId="{00EA380F-CA8C-443A-A390-AEDBC75F500B}" destId="{D0B95370-E520-428C-BA53-DBD8C7AA2812}" srcOrd="3" destOrd="0" presId="urn:microsoft.com/office/officeart/2005/8/layout/orgChart1"/>
    <dgm:cxn modelId="{3A642BA5-1F55-478F-8320-F887055588AA}" type="presParOf" srcId="{D0B95370-E520-428C-BA53-DBD8C7AA2812}" destId="{897E546C-4A39-415F-86DF-97D780BED824}" srcOrd="0" destOrd="0" presId="urn:microsoft.com/office/officeart/2005/8/layout/orgChart1"/>
    <dgm:cxn modelId="{71083D05-1173-4EE2-A28C-D5DD8CB8DC74}" type="presParOf" srcId="{897E546C-4A39-415F-86DF-97D780BED824}" destId="{B6B3EEDF-CFBB-4114-A771-BC43D1DDA7EC}" srcOrd="0" destOrd="0" presId="urn:microsoft.com/office/officeart/2005/8/layout/orgChart1"/>
    <dgm:cxn modelId="{3B044E70-2765-4C43-B676-C3119E3085B3}" type="presParOf" srcId="{897E546C-4A39-415F-86DF-97D780BED824}" destId="{CCFBAAF3-6FD8-4220-A1F7-D94FAC39F228}" srcOrd="1" destOrd="0" presId="urn:microsoft.com/office/officeart/2005/8/layout/orgChart1"/>
    <dgm:cxn modelId="{0F1E5338-9FA3-438C-A724-E55AA563F764}" type="presParOf" srcId="{D0B95370-E520-428C-BA53-DBD8C7AA2812}" destId="{53E98E73-2FE9-4FD9-BCAD-507D565E5E94}" srcOrd="1" destOrd="0" presId="urn:microsoft.com/office/officeart/2005/8/layout/orgChart1"/>
    <dgm:cxn modelId="{E43D144D-F850-4522-8B22-0DDA8FBD6D9A}" type="presParOf" srcId="{53E98E73-2FE9-4FD9-BCAD-507D565E5E94}" destId="{F4EB86BF-7E1D-4828-AEF8-571719CBF53B}" srcOrd="0" destOrd="0" presId="urn:microsoft.com/office/officeart/2005/8/layout/orgChart1"/>
    <dgm:cxn modelId="{DC8FB76B-D738-4E95-99BF-EFF332F7DFE3}" type="presParOf" srcId="{53E98E73-2FE9-4FD9-BCAD-507D565E5E94}" destId="{071730BA-37AF-4764-A857-B771D05EAE7D}" srcOrd="1" destOrd="0" presId="urn:microsoft.com/office/officeart/2005/8/layout/orgChart1"/>
    <dgm:cxn modelId="{5C90E7B9-42FB-428E-88F3-94C673DDEF1F}" type="presParOf" srcId="{071730BA-37AF-4764-A857-B771D05EAE7D}" destId="{B3BBA58B-285D-4D15-AEB4-7F54FEF0FFCA}" srcOrd="0" destOrd="0" presId="urn:microsoft.com/office/officeart/2005/8/layout/orgChart1"/>
    <dgm:cxn modelId="{687890B2-74E4-472F-BF22-E43C2D908914}" type="presParOf" srcId="{B3BBA58B-285D-4D15-AEB4-7F54FEF0FFCA}" destId="{DD599F82-957F-44B8-AAB6-7567F1560AA3}" srcOrd="0" destOrd="0" presId="urn:microsoft.com/office/officeart/2005/8/layout/orgChart1"/>
    <dgm:cxn modelId="{980DD23D-11C0-4DC2-819B-4723A08F8F17}" type="presParOf" srcId="{B3BBA58B-285D-4D15-AEB4-7F54FEF0FFCA}" destId="{3B93256F-BA84-4613-96D3-83B82DF5206C}" srcOrd="1" destOrd="0" presId="urn:microsoft.com/office/officeart/2005/8/layout/orgChart1"/>
    <dgm:cxn modelId="{AA4B3BD3-A053-4913-8C9E-4BD6B7C50AEE}" type="presParOf" srcId="{071730BA-37AF-4764-A857-B771D05EAE7D}" destId="{84FE2341-F8FF-4515-99F3-3DCC345EC0C2}" srcOrd="1" destOrd="0" presId="urn:microsoft.com/office/officeart/2005/8/layout/orgChart1"/>
    <dgm:cxn modelId="{E22A37B3-CCFB-4327-A54D-5F2165EB2E7A}" type="presParOf" srcId="{071730BA-37AF-4764-A857-B771D05EAE7D}" destId="{C8EF97A8-D692-4CE4-9F2F-5D8C0577B08C}" srcOrd="2" destOrd="0" presId="urn:microsoft.com/office/officeart/2005/8/layout/orgChart1"/>
    <dgm:cxn modelId="{3173163A-7355-41FD-99C7-5595FDB3ED7E}" type="presParOf" srcId="{D0B95370-E520-428C-BA53-DBD8C7AA2812}" destId="{E7C96421-91D7-4567-A256-7554FF1B5250}" srcOrd="2" destOrd="0" presId="urn:microsoft.com/office/officeart/2005/8/layout/orgChart1"/>
    <dgm:cxn modelId="{F88272B9-879A-44E7-ACDA-FBF51F6BACCD}" type="presParOf" srcId="{46F858A1-999F-4D55-A35E-D1B7E9A77EE0}" destId="{880CD9CC-E2F0-4EE2-BF74-2B286DAAFBD3}" srcOrd="2" destOrd="0" presId="urn:microsoft.com/office/officeart/2005/8/layout/orgChart1"/>
    <dgm:cxn modelId="{29C1E8BA-E545-4706-BE3F-FA790FCCA4EC}" type="presParOf" srcId="{A626B093-B504-4708-B186-1D7CE825D1FD}" destId="{EBE48432-D0AE-442B-A0FF-937974084FC9}" srcOrd="2" destOrd="0" presId="urn:microsoft.com/office/officeart/2005/8/layout/orgChart1"/>
    <dgm:cxn modelId="{4F4522E1-9D7F-4EFD-9E45-DE557EF21DE3}" type="presParOf" srcId="{8774DDA5-5689-4D37-86B0-324EA0E922D6}" destId="{030778E6-A2E3-41D9-9166-ABC154E2B4CD}" srcOrd="2" destOrd="0" presId="urn:microsoft.com/office/officeart/2005/8/layout/orgChart1"/>
    <dgm:cxn modelId="{792ABC7C-4AFA-452F-AB32-1F3361BD9A3F}" type="presParOf" srcId="{8774DDA5-5689-4D37-86B0-324EA0E922D6}" destId="{673E32CD-16A2-48AF-884F-B65BC652D74D}" srcOrd="3" destOrd="0" presId="urn:microsoft.com/office/officeart/2005/8/layout/orgChart1"/>
    <dgm:cxn modelId="{EED55071-B99D-46B2-A576-B739BF8832CC}" type="presParOf" srcId="{673E32CD-16A2-48AF-884F-B65BC652D74D}" destId="{D494D1CC-DFE0-4339-AC74-BDDC85EA8C56}" srcOrd="0" destOrd="0" presId="urn:microsoft.com/office/officeart/2005/8/layout/orgChart1"/>
    <dgm:cxn modelId="{577E8480-414A-4D5E-938E-362E233B8A00}" type="presParOf" srcId="{D494D1CC-DFE0-4339-AC74-BDDC85EA8C56}" destId="{8854F455-C08E-4901-9A58-F5718BD10636}" srcOrd="0" destOrd="0" presId="urn:microsoft.com/office/officeart/2005/8/layout/orgChart1"/>
    <dgm:cxn modelId="{744453A3-1D13-4959-88B0-E0A24253D421}" type="presParOf" srcId="{D494D1CC-DFE0-4339-AC74-BDDC85EA8C56}" destId="{CED312F5-14F4-42C8-A3C7-17F5110A18AC}" srcOrd="1" destOrd="0" presId="urn:microsoft.com/office/officeart/2005/8/layout/orgChart1"/>
    <dgm:cxn modelId="{6A6233B0-CA4F-4060-AD9A-31968882D1C5}" type="presParOf" srcId="{673E32CD-16A2-48AF-884F-B65BC652D74D}" destId="{A2FE5847-FD32-434D-8AA7-49A8A6C844AE}" srcOrd="1" destOrd="0" presId="urn:microsoft.com/office/officeart/2005/8/layout/orgChart1"/>
    <dgm:cxn modelId="{EFAE9695-394E-4A5D-BB80-EE138B19B3B9}" type="presParOf" srcId="{A2FE5847-FD32-434D-8AA7-49A8A6C844AE}" destId="{1837ED9E-FAED-4517-8C1C-A81C058642D5}" srcOrd="0" destOrd="0" presId="urn:microsoft.com/office/officeart/2005/8/layout/orgChart1"/>
    <dgm:cxn modelId="{C36863B9-BAB2-4A7B-9E26-FF68619C3FD6}" type="presParOf" srcId="{A2FE5847-FD32-434D-8AA7-49A8A6C844AE}" destId="{75C394BD-57B7-48BB-BAAE-8710BED8923C}" srcOrd="1" destOrd="0" presId="urn:microsoft.com/office/officeart/2005/8/layout/orgChart1"/>
    <dgm:cxn modelId="{7F04258B-3257-4C0B-B905-89E53488ADA6}" type="presParOf" srcId="{75C394BD-57B7-48BB-BAAE-8710BED8923C}" destId="{F23F7DA8-75F1-46FD-9D58-F3111413FA21}" srcOrd="0" destOrd="0" presId="urn:microsoft.com/office/officeart/2005/8/layout/orgChart1"/>
    <dgm:cxn modelId="{5A628B4F-3ECA-4AAB-BD3B-7546214FFDDE}" type="presParOf" srcId="{F23F7DA8-75F1-46FD-9D58-F3111413FA21}" destId="{59547A05-D0F7-4B2A-8D30-F282FF0D424B}" srcOrd="0" destOrd="0" presId="urn:microsoft.com/office/officeart/2005/8/layout/orgChart1"/>
    <dgm:cxn modelId="{B66F016B-39AE-4297-B92B-57EAC866DB55}" type="presParOf" srcId="{F23F7DA8-75F1-46FD-9D58-F3111413FA21}" destId="{802F93B5-FD42-420B-B7B3-ABE40B6A611C}" srcOrd="1" destOrd="0" presId="urn:microsoft.com/office/officeart/2005/8/layout/orgChart1"/>
    <dgm:cxn modelId="{E5160D5E-CA85-4E93-8AB9-CECBFBC1E201}" type="presParOf" srcId="{75C394BD-57B7-48BB-BAAE-8710BED8923C}" destId="{0B1008F2-BDB9-4AF1-B0F8-058D66CB02B9}" srcOrd="1" destOrd="0" presId="urn:microsoft.com/office/officeart/2005/8/layout/orgChart1"/>
    <dgm:cxn modelId="{66651189-F463-4EBA-BA1E-D5C0BBB216B5}" type="presParOf" srcId="{0B1008F2-BDB9-4AF1-B0F8-058D66CB02B9}" destId="{B3828171-9682-4343-94B8-2D4E1BBC1EF9}" srcOrd="0" destOrd="0" presId="urn:microsoft.com/office/officeart/2005/8/layout/orgChart1"/>
    <dgm:cxn modelId="{0EE71AAD-D1ED-4EF2-8B3B-31614B895432}" type="presParOf" srcId="{0B1008F2-BDB9-4AF1-B0F8-058D66CB02B9}" destId="{8BB3B70C-DEFA-46A8-82C2-249E737C045F}" srcOrd="1" destOrd="0" presId="urn:microsoft.com/office/officeart/2005/8/layout/orgChart1"/>
    <dgm:cxn modelId="{3B969C23-8DF5-480F-901D-9272E749A51B}" type="presParOf" srcId="{8BB3B70C-DEFA-46A8-82C2-249E737C045F}" destId="{D95778AB-E595-4602-A4A4-DD925B0210CD}" srcOrd="0" destOrd="0" presId="urn:microsoft.com/office/officeart/2005/8/layout/orgChart1"/>
    <dgm:cxn modelId="{81C36231-9C02-44EF-BCB1-9EB57C07D63B}" type="presParOf" srcId="{D95778AB-E595-4602-A4A4-DD925B0210CD}" destId="{24A764AF-36F9-4CBC-9695-C8BF06F2E5CF}" srcOrd="0" destOrd="0" presId="urn:microsoft.com/office/officeart/2005/8/layout/orgChart1"/>
    <dgm:cxn modelId="{E00E1C54-8DC5-46F3-8811-A5C46765D08E}" type="presParOf" srcId="{D95778AB-E595-4602-A4A4-DD925B0210CD}" destId="{9929FE53-06AF-4292-BDDF-F4A140BA2A2F}" srcOrd="1" destOrd="0" presId="urn:microsoft.com/office/officeart/2005/8/layout/orgChart1"/>
    <dgm:cxn modelId="{F3A89BF7-AE4B-4559-A985-54EC0E4978D7}" type="presParOf" srcId="{8BB3B70C-DEFA-46A8-82C2-249E737C045F}" destId="{A9D50CB4-3081-49C0-933A-CB955D1A6E06}" srcOrd="1" destOrd="0" presId="urn:microsoft.com/office/officeart/2005/8/layout/orgChart1"/>
    <dgm:cxn modelId="{A5757A81-CE5A-4CB7-ABE1-DF2DA320A441}" type="presParOf" srcId="{A9D50CB4-3081-49C0-933A-CB955D1A6E06}" destId="{628E182F-9427-4983-A7CF-1A157F1897A5}" srcOrd="0" destOrd="0" presId="urn:microsoft.com/office/officeart/2005/8/layout/orgChart1"/>
    <dgm:cxn modelId="{165F4F2A-F09B-4D38-A17A-7AA40EDD5726}" type="presParOf" srcId="{A9D50CB4-3081-49C0-933A-CB955D1A6E06}" destId="{C9451B8A-8F35-46CD-97D4-642739E5B1C0}" srcOrd="1" destOrd="0" presId="urn:microsoft.com/office/officeart/2005/8/layout/orgChart1"/>
    <dgm:cxn modelId="{750E085D-FFD3-43F4-BC5E-91FC93D48167}" type="presParOf" srcId="{C9451B8A-8F35-46CD-97D4-642739E5B1C0}" destId="{B0E37385-52F4-4681-A7A1-6CC67388C0B4}" srcOrd="0" destOrd="0" presId="urn:microsoft.com/office/officeart/2005/8/layout/orgChart1"/>
    <dgm:cxn modelId="{28540071-9193-4E1D-8E9C-8DFAF3D5A52B}" type="presParOf" srcId="{B0E37385-52F4-4681-A7A1-6CC67388C0B4}" destId="{424103DE-990B-4D65-BC3D-4B9302853405}" srcOrd="0" destOrd="0" presId="urn:microsoft.com/office/officeart/2005/8/layout/orgChart1"/>
    <dgm:cxn modelId="{8211BAF5-CA75-4161-894E-03623B435E16}" type="presParOf" srcId="{B0E37385-52F4-4681-A7A1-6CC67388C0B4}" destId="{76376623-0C56-478F-ABAD-CDDCAB421703}" srcOrd="1" destOrd="0" presId="urn:microsoft.com/office/officeart/2005/8/layout/orgChart1"/>
    <dgm:cxn modelId="{52A1DD4C-9770-4780-9C85-BF08A36A3E3E}" type="presParOf" srcId="{C9451B8A-8F35-46CD-97D4-642739E5B1C0}" destId="{4EEB41DD-FBFF-4EA4-8551-AA53EB8623D5}" srcOrd="1" destOrd="0" presId="urn:microsoft.com/office/officeart/2005/8/layout/orgChart1"/>
    <dgm:cxn modelId="{629EE181-FDA8-4B42-BD0F-75B9B25573DC}" type="presParOf" srcId="{C9451B8A-8F35-46CD-97D4-642739E5B1C0}" destId="{863420F2-241D-4A75-84D1-C30CAB7CF999}" srcOrd="2" destOrd="0" presId="urn:microsoft.com/office/officeart/2005/8/layout/orgChart1"/>
    <dgm:cxn modelId="{109D7249-3A5E-4157-908A-B66590ACD047}" type="presParOf" srcId="{8BB3B70C-DEFA-46A8-82C2-249E737C045F}" destId="{338C5E21-4F7F-463F-8F5A-A9BB4B582177}" srcOrd="2" destOrd="0" presId="urn:microsoft.com/office/officeart/2005/8/layout/orgChart1"/>
    <dgm:cxn modelId="{0567EEB3-0A44-4CF6-84DD-21396ACC2FEC}" type="presParOf" srcId="{0B1008F2-BDB9-4AF1-B0F8-058D66CB02B9}" destId="{28E0D0A1-319D-429A-8088-3281198B88B8}" srcOrd="2" destOrd="0" presId="urn:microsoft.com/office/officeart/2005/8/layout/orgChart1"/>
    <dgm:cxn modelId="{66E40B62-9671-4478-8906-CA3D4C83CD8C}" type="presParOf" srcId="{0B1008F2-BDB9-4AF1-B0F8-058D66CB02B9}" destId="{7250C0FC-166E-4DDD-84C3-DFAEE83F7113}" srcOrd="3" destOrd="0" presId="urn:microsoft.com/office/officeart/2005/8/layout/orgChart1"/>
    <dgm:cxn modelId="{57560918-9ED4-40DE-B174-55E2BF53D2A6}" type="presParOf" srcId="{7250C0FC-166E-4DDD-84C3-DFAEE83F7113}" destId="{95F88257-E263-4993-A3CF-422BA6D9FB5D}" srcOrd="0" destOrd="0" presId="urn:microsoft.com/office/officeart/2005/8/layout/orgChart1"/>
    <dgm:cxn modelId="{62D535BA-2D1A-45EE-837A-8B82E807CF80}" type="presParOf" srcId="{95F88257-E263-4993-A3CF-422BA6D9FB5D}" destId="{503FA6FC-268B-462B-8BEC-B2DF0B915362}" srcOrd="0" destOrd="0" presId="urn:microsoft.com/office/officeart/2005/8/layout/orgChart1"/>
    <dgm:cxn modelId="{B6166DEC-B55D-456C-BFDF-8D631A16F728}" type="presParOf" srcId="{95F88257-E263-4993-A3CF-422BA6D9FB5D}" destId="{F3A19F96-D40F-4263-B87E-59C1AB904795}" srcOrd="1" destOrd="0" presId="urn:microsoft.com/office/officeart/2005/8/layout/orgChart1"/>
    <dgm:cxn modelId="{DABA4FD5-3C5F-4B72-8B71-19EE7605CA5C}" type="presParOf" srcId="{7250C0FC-166E-4DDD-84C3-DFAEE83F7113}" destId="{BF369536-D310-41C2-9C53-2EFC3F86A718}" srcOrd="1" destOrd="0" presId="urn:microsoft.com/office/officeart/2005/8/layout/orgChart1"/>
    <dgm:cxn modelId="{325A8B5B-0C44-4843-BF1F-350F1C138279}" type="presParOf" srcId="{BF369536-D310-41C2-9C53-2EFC3F86A718}" destId="{C4FE876C-9CC5-4975-9F83-B37BCF01D96A}" srcOrd="0" destOrd="0" presId="urn:microsoft.com/office/officeart/2005/8/layout/orgChart1"/>
    <dgm:cxn modelId="{EB04706E-453E-45C7-AF48-67900D9A8951}" type="presParOf" srcId="{BF369536-D310-41C2-9C53-2EFC3F86A718}" destId="{74C20EE3-3793-4C32-B362-D2EB2BAE619C}" srcOrd="1" destOrd="0" presId="urn:microsoft.com/office/officeart/2005/8/layout/orgChart1"/>
    <dgm:cxn modelId="{6F6FAE55-4236-4AA0-BD68-2B123ADF6BC2}" type="presParOf" srcId="{74C20EE3-3793-4C32-B362-D2EB2BAE619C}" destId="{92C99AC6-BCA4-4BDA-9B60-0011FBA47BF3}" srcOrd="0" destOrd="0" presId="urn:microsoft.com/office/officeart/2005/8/layout/orgChart1"/>
    <dgm:cxn modelId="{B0CF23D0-4B49-4E58-9EDC-50E4FC9E0097}" type="presParOf" srcId="{92C99AC6-BCA4-4BDA-9B60-0011FBA47BF3}" destId="{C4EB9FD6-D70F-47FF-96F1-B748B7FB13D3}" srcOrd="0" destOrd="0" presId="urn:microsoft.com/office/officeart/2005/8/layout/orgChart1"/>
    <dgm:cxn modelId="{FD1A1DF3-BEC4-4849-93CC-6FC2F240B700}" type="presParOf" srcId="{92C99AC6-BCA4-4BDA-9B60-0011FBA47BF3}" destId="{F6140A99-7880-4434-B6EF-838A0A14322E}" srcOrd="1" destOrd="0" presId="urn:microsoft.com/office/officeart/2005/8/layout/orgChart1"/>
    <dgm:cxn modelId="{273A39D5-153B-4F68-AA82-2ED89C1A9518}" type="presParOf" srcId="{74C20EE3-3793-4C32-B362-D2EB2BAE619C}" destId="{31793DB2-2A4F-48CD-8A14-C455A1EF0006}" srcOrd="1" destOrd="0" presId="urn:microsoft.com/office/officeart/2005/8/layout/orgChart1"/>
    <dgm:cxn modelId="{83A6D27F-9A07-4042-874C-15AE5E4E7976}" type="presParOf" srcId="{74C20EE3-3793-4C32-B362-D2EB2BAE619C}" destId="{50CE130A-4BD0-496F-A313-84DDA4B1E7A7}" srcOrd="2" destOrd="0" presId="urn:microsoft.com/office/officeart/2005/8/layout/orgChart1"/>
    <dgm:cxn modelId="{24D64768-655D-4275-A7C4-2A903FF66E0A}" type="presParOf" srcId="{7250C0FC-166E-4DDD-84C3-DFAEE83F7113}" destId="{9CDCA56B-E398-4C66-982F-4B074E6B487B}" srcOrd="2" destOrd="0" presId="urn:microsoft.com/office/officeart/2005/8/layout/orgChart1"/>
    <dgm:cxn modelId="{6B4CABBF-89D7-435B-9823-283A8E52470C}" type="presParOf" srcId="{75C394BD-57B7-48BB-BAAE-8710BED8923C}" destId="{D0A77EDE-B8D4-4908-B53B-556DA7C3B74F}" srcOrd="2" destOrd="0" presId="urn:microsoft.com/office/officeart/2005/8/layout/orgChart1"/>
    <dgm:cxn modelId="{36F1799A-9DC2-406E-9F9C-AD27DD25EEB4}" type="presParOf" srcId="{A2FE5847-FD32-434D-8AA7-49A8A6C844AE}" destId="{7087EC04-3DB5-4F38-9BA0-9A05A30B1A91}" srcOrd="2" destOrd="0" presId="urn:microsoft.com/office/officeart/2005/8/layout/orgChart1"/>
    <dgm:cxn modelId="{A53C3D1C-15F5-403A-B5A6-437A8F227F47}" type="presParOf" srcId="{A2FE5847-FD32-434D-8AA7-49A8A6C844AE}" destId="{BCC0AA8D-28E0-4792-8DC7-357D9AEDF6E7}" srcOrd="3" destOrd="0" presId="urn:microsoft.com/office/officeart/2005/8/layout/orgChart1"/>
    <dgm:cxn modelId="{80D130A0-F7D3-469F-98C1-286C3695F543}" type="presParOf" srcId="{BCC0AA8D-28E0-4792-8DC7-357D9AEDF6E7}" destId="{C7F289CE-4361-43F0-89CC-06E928A03BD3}" srcOrd="0" destOrd="0" presId="urn:microsoft.com/office/officeart/2005/8/layout/orgChart1"/>
    <dgm:cxn modelId="{7F4A3B5B-60FF-4116-AB99-66778491D48E}" type="presParOf" srcId="{C7F289CE-4361-43F0-89CC-06E928A03BD3}" destId="{FA3C87BF-DAE6-4220-ACB0-69AB27E47A41}" srcOrd="0" destOrd="0" presId="urn:microsoft.com/office/officeart/2005/8/layout/orgChart1"/>
    <dgm:cxn modelId="{42B5D391-6B8D-4ECC-B60C-0E049485F38C}" type="presParOf" srcId="{C7F289CE-4361-43F0-89CC-06E928A03BD3}" destId="{29EFF161-D2E3-4FE5-8B33-4C8162A23261}" srcOrd="1" destOrd="0" presId="urn:microsoft.com/office/officeart/2005/8/layout/orgChart1"/>
    <dgm:cxn modelId="{7A0AF64A-5576-4492-91D9-00D573325EDB}" type="presParOf" srcId="{BCC0AA8D-28E0-4792-8DC7-357D9AEDF6E7}" destId="{4A9791C9-6BDB-453B-A1EB-5F41F9F49F9E}" srcOrd="1" destOrd="0" presId="urn:microsoft.com/office/officeart/2005/8/layout/orgChart1"/>
    <dgm:cxn modelId="{3CC3A927-B823-499C-AE3D-DA2E71DCF784}" type="presParOf" srcId="{4A9791C9-6BDB-453B-A1EB-5F41F9F49F9E}" destId="{67C46D0C-7D8D-4C51-8C1D-5BFD87F940D2}" srcOrd="0" destOrd="0" presId="urn:microsoft.com/office/officeart/2005/8/layout/orgChart1"/>
    <dgm:cxn modelId="{D53CE614-CD37-4F7C-87C5-DF4EDC064851}" type="presParOf" srcId="{4A9791C9-6BDB-453B-A1EB-5F41F9F49F9E}" destId="{E80EE3CD-1EB8-40C9-B2F8-CB65F2CB3F24}" srcOrd="1" destOrd="0" presId="urn:microsoft.com/office/officeart/2005/8/layout/orgChart1"/>
    <dgm:cxn modelId="{BC89910B-52AD-4237-A9D2-410FDB0CFD23}" type="presParOf" srcId="{E80EE3CD-1EB8-40C9-B2F8-CB65F2CB3F24}" destId="{CA1799CE-CE1B-49C7-806B-A20B0691CDA5}" srcOrd="0" destOrd="0" presId="urn:microsoft.com/office/officeart/2005/8/layout/orgChart1"/>
    <dgm:cxn modelId="{81E38B67-7366-486F-A0C1-FFA5C0CF5A18}" type="presParOf" srcId="{CA1799CE-CE1B-49C7-806B-A20B0691CDA5}" destId="{753E954C-3050-4F3D-8B06-B4294349966B}" srcOrd="0" destOrd="0" presId="urn:microsoft.com/office/officeart/2005/8/layout/orgChart1"/>
    <dgm:cxn modelId="{1C599111-7799-4187-B02C-22A71AC4E1AC}" type="presParOf" srcId="{CA1799CE-CE1B-49C7-806B-A20B0691CDA5}" destId="{3B156EB0-2823-42EC-B9A5-EC9F489CFDA1}" srcOrd="1" destOrd="0" presId="urn:microsoft.com/office/officeart/2005/8/layout/orgChart1"/>
    <dgm:cxn modelId="{8D7F79F9-3CBF-4D3F-9514-2D2551290E4E}" type="presParOf" srcId="{E80EE3CD-1EB8-40C9-B2F8-CB65F2CB3F24}" destId="{8D49AE8D-E341-4E1B-8205-467F12A9782A}" srcOrd="1" destOrd="0" presId="urn:microsoft.com/office/officeart/2005/8/layout/orgChart1"/>
    <dgm:cxn modelId="{F93E38F2-D91E-4F14-A03F-49315ADC29B2}" type="presParOf" srcId="{8D49AE8D-E341-4E1B-8205-467F12A9782A}" destId="{462858AA-CE47-4292-9BF6-9D4FAD69DC27}" srcOrd="0" destOrd="0" presId="urn:microsoft.com/office/officeart/2005/8/layout/orgChart1"/>
    <dgm:cxn modelId="{BB707D97-D267-46F7-B5AC-B8BC6102863B}" type="presParOf" srcId="{8D49AE8D-E341-4E1B-8205-467F12A9782A}" destId="{22BEB4EA-7898-4B61-9623-2B515E3D1453}" srcOrd="1" destOrd="0" presId="urn:microsoft.com/office/officeart/2005/8/layout/orgChart1"/>
    <dgm:cxn modelId="{BD1E2CD5-282C-4F17-9AA2-21DE4A428A72}" type="presParOf" srcId="{22BEB4EA-7898-4B61-9623-2B515E3D1453}" destId="{FF02D911-D33C-459C-96B0-F37C5769B194}" srcOrd="0" destOrd="0" presId="urn:microsoft.com/office/officeart/2005/8/layout/orgChart1"/>
    <dgm:cxn modelId="{73A657D1-4682-4F0A-88DA-DC5EBA0EF7BB}" type="presParOf" srcId="{FF02D911-D33C-459C-96B0-F37C5769B194}" destId="{92B75D48-7D15-421D-ABDF-3AC557D030B8}" srcOrd="0" destOrd="0" presId="urn:microsoft.com/office/officeart/2005/8/layout/orgChart1"/>
    <dgm:cxn modelId="{C1C0D390-349F-4CCD-A537-FFF8E04CC8F3}" type="presParOf" srcId="{FF02D911-D33C-459C-96B0-F37C5769B194}" destId="{160BB040-7A2D-48BE-A77D-832094807F7C}" srcOrd="1" destOrd="0" presId="urn:microsoft.com/office/officeart/2005/8/layout/orgChart1"/>
    <dgm:cxn modelId="{D6536960-AF79-4B57-843B-CD54CABE6A31}" type="presParOf" srcId="{22BEB4EA-7898-4B61-9623-2B515E3D1453}" destId="{A517DF01-9695-4C0A-ACF5-818B5C7B054D}" srcOrd="1" destOrd="0" presId="urn:microsoft.com/office/officeart/2005/8/layout/orgChart1"/>
    <dgm:cxn modelId="{F50BE770-584D-476C-8C81-56B436C61412}" type="presParOf" srcId="{22BEB4EA-7898-4B61-9623-2B515E3D1453}" destId="{A85E55C6-3A95-4AE2-93D1-27FFA748E557}" srcOrd="2" destOrd="0" presId="urn:microsoft.com/office/officeart/2005/8/layout/orgChart1"/>
    <dgm:cxn modelId="{B84E1532-BBD3-4AD1-9022-2D30A4D4A2B2}" type="presParOf" srcId="{8D49AE8D-E341-4E1B-8205-467F12A9782A}" destId="{8F8F3F7C-A8EE-472B-BA89-08DAD6A9B8BE}" srcOrd="2" destOrd="0" presId="urn:microsoft.com/office/officeart/2005/8/layout/orgChart1"/>
    <dgm:cxn modelId="{C2F7F8AC-71C1-4FFE-832C-7065E8C48381}" type="presParOf" srcId="{8D49AE8D-E341-4E1B-8205-467F12A9782A}" destId="{AE28A9BF-E6CD-4F5A-A339-9FDE0AB50368}" srcOrd="3" destOrd="0" presId="urn:microsoft.com/office/officeart/2005/8/layout/orgChart1"/>
    <dgm:cxn modelId="{CBE88F11-4A48-46BF-96AA-1E16E83DF952}" type="presParOf" srcId="{AE28A9BF-E6CD-4F5A-A339-9FDE0AB50368}" destId="{062454F0-C357-415B-96E9-CAF66264D9AB}" srcOrd="0" destOrd="0" presId="urn:microsoft.com/office/officeart/2005/8/layout/orgChart1"/>
    <dgm:cxn modelId="{F092555D-E665-4A2A-BA0F-C7F4B9EED0E9}" type="presParOf" srcId="{062454F0-C357-415B-96E9-CAF66264D9AB}" destId="{3940AC04-0EF0-4D79-93B7-D900575F2746}" srcOrd="0" destOrd="0" presId="urn:microsoft.com/office/officeart/2005/8/layout/orgChart1"/>
    <dgm:cxn modelId="{B25E0473-5CC3-47EE-91FC-F737F6808959}" type="presParOf" srcId="{062454F0-C357-415B-96E9-CAF66264D9AB}" destId="{C2D97499-57AA-43AB-BD13-C31FC7C0BE8A}" srcOrd="1" destOrd="0" presId="urn:microsoft.com/office/officeart/2005/8/layout/orgChart1"/>
    <dgm:cxn modelId="{8CEE958E-9E18-4BC3-8657-B1E58330E796}" type="presParOf" srcId="{AE28A9BF-E6CD-4F5A-A339-9FDE0AB50368}" destId="{9B5C7FCE-7A5E-4F35-AC2B-25FDEEA7F1C9}" srcOrd="1" destOrd="0" presId="urn:microsoft.com/office/officeart/2005/8/layout/orgChart1"/>
    <dgm:cxn modelId="{CCF411CB-BE84-473A-8B4D-9EE2F94F9512}" type="presParOf" srcId="{AE28A9BF-E6CD-4F5A-A339-9FDE0AB50368}" destId="{884A8EEC-016C-4D32-91CF-7069DE5FCCB4}" srcOrd="2" destOrd="0" presId="urn:microsoft.com/office/officeart/2005/8/layout/orgChart1"/>
    <dgm:cxn modelId="{17D38E5F-789C-4F13-A042-6754EB149B1B}" type="presParOf" srcId="{8D49AE8D-E341-4E1B-8205-467F12A9782A}" destId="{B30A7FD9-3F38-444F-AFEE-E0F66A75D788}" srcOrd="4" destOrd="0" presId="urn:microsoft.com/office/officeart/2005/8/layout/orgChart1"/>
    <dgm:cxn modelId="{2FF863C4-43FC-4DF5-8020-390E9C515A1F}" type="presParOf" srcId="{8D49AE8D-E341-4E1B-8205-467F12A9782A}" destId="{A50FFAD5-C942-47C3-A876-5F488A580338}" srcOrd="5" destOrd="0" presId="urn:microsoft.com/office/officeart/2005/8/layout/orgChart1"/>
    <dgm:cxn modelId="{866FF24C-DF82-465C-9E1F-405BBB585C96}" type="presParOf" srcId="{A50FFAD5-C942-47C3-A876-5F488A580338}" destId="{C5E04DE7-8519-4109-9740-773978F6AA48}" srcOrd="0" destOrd="0" presId="urn:microsoft.com/office/officeart/2005/8/layout/orgChart1"/>
    <dgm:cxn modelId="{238C37CF-8F46-478A-AD9B-F1A23E0678D8}" type="presParOf" srcId="{C5E04DE7-8519-4109-9740-773978F6AA48}" destId="{1D409493-0981-44F3-BA6A-AF86EA30EF5D}" srcOrd="0" destOrd="0" presId="urn:microsoft.com/office/officeart/2005/8/layout/orgChart1"/>
    <dgm:cxn modelId="{50529709-8FF9-48C6-A400-DE675E3B56FB}" type="presParOf" srcId="{C5E04DE7-8519-4109-9740-773978F6AA48}" destId="{E60FF329-13C4-49D1-8F0C-FE311BDCCB14}" srcOrd="1" destOrd="0" presId="urn:microsoft.com/office/officeart/2005/8/layout/orgChart1"/>
    <dgm:cxn modelId="{4BC4EC73-764A-4A35-9BA4-5DE0FCE958A9}" type="presParOf" srcId="{A50FFAD5-C942-47C3-A876-5F488A580338}" destId="{605E3257-EC95-4693-8A6C-D3F6BA15B42F}" srcOrd="1" destOrd="0" presId="urn:microsoft.com/office/officeart/2005/8/layout/orgChart1"/>
    <dgm:cxn modelId="{7D96EF9B-C60E-4273-976B-78367281D4C4}" type="presParOf" srcId="{A50FFAD5-C942-47C3-A876-5F488A580338}" destId="{459B8B4D-2635-47D9-B24E-0293D05581B6}" srcOrd="2" destOrd="0" presId="urn:microsoft.com/office/officeart/2005/8/layout/orgChart1"/>
    <dgm:cxn modelId="{3854DC5C-24CF-4803-8AF7-1B166C61F4CC}" type="presParOf" srcId="{8D49AE8D-E341-4E1B-8205-467F12A9782A}" destId="{098787D0-D255-43E1-A847-39060F183C88}" srcOrd="6" destOrd="0" presId="urn:microsoft.com/office/officeart/2005/8/layout/orgChart1"/>
    <dgm:cxn modelId="{04EF3870-0294-40EF-B0A4-7C9EE9A71E93}" type="presParOf" srcId="{8D49AE8D-E341-4E1B-8205-467F12A9782A}" destId="{1BC9230B-A959-462B-9F92-2FBD3CB44D1F}" srcOrd="7" destOrd="0" presId="urn:microsoft.com/office/officeart/2005/8/layout/orgChart1"/>
    <dgm:cxn modelId="{9AF3D9F0-0CFA-47EC-9B4A-45FCEAF8A263}" type="presParOf" srcId="{1BC9230B-A959-462B-9F92-2FBD3CB44D1F}" destId="{3A4891E2-034D-4AC6-9D1E-847C70DA6277}" srcOrd="0" destOrd="0" presId="urn:microsoft.com/office/officeart/2005/8/layout/orgChart1"/>
    <dgm:cxn modelId="{3ECA3738-4C97-465A-ADAE-A5451B6F0845}" type="presParOf" srcId="{3A4891E2-034D-4AC6-9D1E-847C70DA6277}" destId="{5567CDAE-DB00-4482-AA16-D1A04D8F9CBE}" srcOrd="0" destOrd="0" presId="urn:microsoft.com/office/officeart/2005/8/layout/orgChart1"/>
    <dgm:cxn modelId="{F6BBEC39-9903-41BA-9C9F-7BA8BDF85CA1}" type="presParOf" srcId="{3A4891E2-034D-4AC6-9D1E-847C70DA6277}" destId="{A41C0D6C-8535-4927-88F4-D93E57E65528}" srcOrd="1" destOrd="0" presId="urn:microsoft.com/office/officeart/2005/8/layout/orgChart1"/>
    <dgm:cxn modelId="{8F7C4297-90E2-431C-A1B1-B5E57E897206}" type="presParOf" srcId="{1BC9230B-A959-462B-9F92-2FBD3CB44D1F}" destId="{A821FC8B-C41D-4A08-A393-039C2FE33D5A}" srcOrd="1" destOrd="0" presId="urn:microsoft.com/office/officeart/2005/8/layout/orgChart1"/>
    <dgm:cxn modelId="{3C7172BC-780A-4DBC-B45C-720E613BC5B6}" type="presParOf" srcId="{1BC9230B-A959-462B-9F92-2FBD3CB44D1F}" destId="{2A144936-1000-4B5F-8D91-C535458C98C6}" srcOrd="2" destOrd="0" presId="urn:microsoft.com/office/officeart/2005/8/layout/orgChart1"/>
    <dgm:cxn modelId="{1C4FB529-2785-4345-939B-CACF4BF0EA00}" type="presParOf" srcId="{E80EE3CD-1EB8-40C9-B2F8-CB65F2CB3F24}" destId="{9F848416-1890-4BBA-A970-B5D2B5850A93}" srcOrd="2" destOrd="0" presId="urn:microsoft.com/office/officeart/2005/8/layout/orgChart1"/>
    <dgm:cxn modelId="{B8C4D200-C5B9-435C-865B-6B9125B78FAD}" type="presParOf" srcId="{BCC0AA8D-28E0-4792-8DC7-357D9AEDF6E7}" destId="{0B78832D-3F56-43A5-96FC-4CCBB9064303}" srcOrd="2" destOrd="0" presId="urn:microsoft.com/office/officeart/2005/8/layout/orgChart1"/>
    <dgm:cxn modelId="{91D46867-F806-43A9-839D-57BC06A3E1D5}" type="presParOf" srcId="{673E32CD-16A2-48AF-884F-B65BC652D74D}" destId="{93F3C24D-3082-4CF2-AA01-44F89DB4A1C1}" srcOrd="2" destOrd="0" presId="urn:microsoft.com/office/officeart/2005/8/layout/orgChart1"/>
    <dgm:cxn modelId="{4C935259-F01B-46BB-B332-7CA3A81D2E20}" type="presParOf" srcId="{5ED8CD10-06BB-4E63-BDCE-0C4F41EE74CC}" destId="{48F6EEE4-48E3-40FA-A89A-0E0095C8309F}" srcOrd="2" destOrd="0" presId="urn:microsoft.com/office/officeart/2005/8/layout/orgChart1"/>
    <dgm:cxn modelId="{FDB94DBE-1CF4-41FD-B6B3-F97A81387E88}" type="presParOf" srcId="{A3FEA5A5-7AEF-4E88-94DD-7C3EF321497E}" destId="{1A432CAA-660F-4DFC-A2BF-74A80781FAB9}" srcOrd="2" destOrd="0" presId="urn:microsoft.com/office/officeart/2005/8/layout/orgChart1"/>
    <dgm:cxn modelId="{487EC4AE-4886-48BB-813B-C8BBEFB1A9DE}" type="presParOf" srcId="{A3FEA5A5-7AEF-4E88-94DD-7C3EF321497E}" destId="{C1508F29-85F9-4DB5-BB35-C4EE1FC924BD}" srcOrd="3" destOrd="0" presId="urn:microsoft.com/office/officeart/2005/8/layout/orgChart1"/>
    <dgm:cxn modelId="{8DA9EFF9-55E2-459B-A5DC-3CAD3F9FC014}" type="presParOf" srcId="{C1508F29-85F9-4DB5-BB35-C4EE1FC924BD}" destId="{11781AF2-111A-4B6D-BC3E-14E3E5861A12}" srcOrd="0" destOrd="0" presId="urn:microsoft.com/office/officeart/2005/8/layout/orgChart1"/>
    <dgm:cxn modelId="{C0A4A6BB-FC19-43D3-A904-F6EA1A6B9716}" type="presParOf" srcId="{11781AF2-111A-4B6D-BC3E-14E3E5861A12}" destId="{C212B124-64A7-498F-AF85-FD7D67731388}" srcOrd="0" destOrd="0" presId="urn:microsoft.com/office/officeart/2005/8/layout/orgChart1"/>
    <dgm:cxn modelId="{B08CC0F5-5C86-4AA0-BF5B-74464F6758A0}" type="presParOf" srcId="{11781AF2-111A-4B6D-BC3E-14E3E5861A12}" destId="{154A1C9C-06FF-43D6-8E6F-C6A99346C9AA}" srcOrd="1" destOrd="0" presId="urn:microsoft.com/office/officeart/2005/8/layout/orgChart1"/>
    <dgm:cxn modelId="{FC51F55F-0891-4CC5-871C-2DEBB9535E76}" type="presParOf" srcId="{C1508F29-85F9-4DB5-BB35-C4EE1FC924BD}" destId="{15F2563B-2DF0-4007-B268-9DD3850C89DD}" srcOrd="1" destOrd="0" presId="urn:microsoft.com/office/officeart/2005/8/layout/orgChart1"/>
    <dgm:cxn modelId="{C8290F05-62EF-4012-A989-8A3741EEA257}" type="presParOf" srcId="{15F2563B-2DF0-4007-B268-9DD3850C89DD}" destId="{AD0A39FA-E2BB-4FFC-B689-888E1E2D58AA}" srcOrd="0" destOrd="0" presId="urn:microsoft.com/office/officeart/2005/8/layout/orgChart1"/>
    <dgm:cxn modelId="{44F52FE0-9B68-4D4D-B393-9FB057A6BE34}" type="presParOf" srcId="{15F2563B-2DF0-4007-B268-9DD3850C89DD}" destId="{E364C1A6-D9C3-4BA5-B611-2362E04E2FE2}" srcOrd="1" destOrd="0" presId="urn:microsoft.com/office/officeart/2005/8/layout/orgChart1"/>
    <dgm:cxn modelId="{78AE09BD-F89A-4F91-8916-AEBEDC8B1AE9}" type="presParOf" srcId="{E364C1A6-D9C3-4BA5-B611-2362E04E2FE2}" destId="{E350D17A-48FA-43A7-82B2-6276C2B73780}" srcOrd="0" destOrd="0" presId="urn:microsoft.com/office/officeart/2005/8/layout/orgChart1"/>
    <dgm:cxn modelId="{283C0B8A-DC73-4B74-95C2-71F1C51D8706}" type="presParOf" srcId="{E350D17A-48FA-43A7-82B2-6276C2B73780}" destId="{EF1F55F9-18B5-405E-B580-545FFCBE5D43}" srcOrd="0" destOrd="0" presId="urn:microsoft.com/office/officeart/2005/8/layout/orgChart1"/>
    <dgm:cxn modelId="{3C87376E-5A3A-4F45-AD1E-23088E57E0CF}" type="presParOf" srcId="{E350D17A-48FA-43A7-82B2-6276C2B73780}" destId="{EDA4E060-F176-4D7C-AA89-D1A4768E9D7E}" srcOrd="1" destOrd="0" presId="urn:microsoft.com/office/officeart/2005/8/layout/orgChart1"/>
    <dgm:cxn modelId="{E3F1B6A7-88CB-47FC-81F7-9918E3EE8F3F}" type="presParOf" srcId="{E364C1A6-D9C3-4BA5-B611-2362E04E2FE2}" destId="{26E4EF4D-437A-43A7-9161-EAF7B0F0B509}" srcOrd="1" destOrd="0" presId="urn:microsoft.com/office/officeart/2005/8/layout/orgChart1"/>
    <dgm:cxn modelId="{28E73A79-59B7-4177-93F9-F47AFE6DE9A6}" type="presParOf" srcId="{26E4EF4D-437A-43A7-9161-EAF7B0F0B509}" destId="{F09F2771-687D-42B3-826A-6A31EC231FE8}" srcOrd="0" destOrd="0" presId="urn:microsoft.com/office/officeart/2005/8/layout/orgChart1"/>
    <dgm:cxn modelId="{3AB19F06-64C9-4FD8-8EE3-339F193A4B11}" type="presParOf" srcId="{26E4EF4D-437A-43A7-9161-EAF7B0F0B509}" destId="{B1565E4E-5AB2-4A7B-9C0A-A272855D9108}" srcOrd="1" destOrd="0" presId="urn:microsoft.com/office/officeart/2005/8/layout/orgChart1"/>
    <dgm:cxn modelId="{EB678608-5183-4662-8512-D23B2CA00CAC}" type="presParOf" srcId="{B1565E4E-5AB2-4A7B-9C0A-A272855D9108}" destId="{A3ADFFF3-6ECB-4686-AD11-8B1AECE53F4F}" srcOrd="0" destOrd="0" presId="urn:microsoft.com/office/officeart/2005/8/layout/orgChart1"/>
    <dgm:cxn modelId="{BFEEE4B8-07B5-4BBB-A303-3AC288FB2178}" type="presParOf" srcId="{A3ADFFF3-6ECB-4686-AD11-8B1AECE53F4F}" destId="{D02A6A6A-C6E3-458A-8868-69C9B4B50FB0}" srcOrd="0" destOrd="0" presId="urn:microsoft.com/office/officeart/2005/8/layout/orgChart1"/>
    <dgm:cxn modelId="{B89BC5A3-61D2-4572-BEC0-A5E0E9B5242A}" type="presParOf" srcId="{A3ADFFF3-6ECB-4686-AD11-8B1AECE53F4F}" destId="{AF4D9BB8-B17B-4852-A97F-D0C67C664B60}" srcOrd="1" destOrd="0" presId="urn:microsoft.com/office/officeart/2005/8/layout/orgChart1"/>
    <dgm:cxn modelId="{87E7786D-985B-4190-95B6-2B305EC45B65}" type="presParOf" srcId="{B1565E4E-5AB2-4A7B-9C0A-A272855D9108}" destId="{B100D4E0-2287-4E8B-9FDC-B13EEBECF27C}" srcOrd="1" destOrd="0" presId="urn:microsoft.com/office/officeart/2005/8/layout/orgChart1"/>
    <dgm:cxn modelId="{A8E5DE73-A600-47FD-9F10-1965571081E6}" type="presParOf" srcId="{B100D4E0-2287-4E8B-9FDC-B13EEBECF27C}" destId="{C2E75C33-0D98-461E-871E-A751D5822B14}" srcOrd="0" destOrd="0" presId="urn:microsoft.com/office/officeart/2005/8/layout/orgChart1"/>
    <dgm:cxn modelId="{A5D43F84-0EB0-4494-882F-AF38A0FBA897}" type="presParOf" srcId="{B100D4E0-2287-4E8B-9FDC-B13EEBECF27C}" destId="{5B171BCF-86E3-43AC-A897-AA9194863766}" srcOrd="1" destOrd="0" presId="urn:microsoft.com/office/officeart/2005/8/layout/orgChart1"/>
    <dgm:cxn modelId="{1A4EB770-3BD0-4525-A4F4-045579361223}" type="presParOf" srcId="{5B171BCF-86E3-43AC-A897-AA9194863766}" destId="{B38CF2B7-414D-435A-A442-8CC78C7198C6}" srcOrd="0" destOrd="0" presId="urn:microsoft.com/office/officeart/2005/8/layout/orgChart1"/>
    <dgm:cxn modelId="{3D4ECBBE-CD4D-4E50-BC21-7B166D385E8D}" type="presParOf" srcId="{B38CF2B7-414D-435A-A442-8CC78C7198C6}" destId="{2B4FA427-F121-4BAF-BF2D-9C6B88DC072D}" srcOrd="0" destOrd="0" presId="urn:microsoft.com/office/officeart/2005/8/layout/orgChart1"/>
    <dgm:cxn modelId="{08AB72DD-770E-43C1-BB19-2D78C43EAB22}" type="presParOf" srcId="{B38CF2B7-414D-435A-A442-8CC78C7198C6}" destId="{E5FC51EB-AD95-4425-A0BE-BACE16D046B7}" srcOrd="1" destOrd="0" presId="urn:microsoft.com/office/officeart/2005/8/layout/orgChart1"/>
    <dgm:cxn modelId="{AB17B8C2-0CE1-4F98-A3FC-91B3AB33A7E7}" type="presParOf" srcId="{5B171BCF-86E3-43AC-A897-AA9194863766}" destId="{8D18E31F-F143-4546-B0D1-AA375766BF12}" srcOrd="1" destOrd="0" presId="urn:microsoft.com/office/officeart/2005/8/layout/orgChart1"/>
    <dgm:cxn modelId="{2DB21C24-FDEC-4D02-BFC8-CD142B73D641}" type="presParOf" srcId="{8D18E31F-F143-4546-B0D1-AA375766BF12}" destId="{FBF24276-A2E3-493C-A09F-18EB1BE80A96}" srcOrd="0" destOrd="0" presId="urn:microsoft.com/office/officeart/2005/8/layout/orgChart1"/>
    <dgm:cxn modelId="{5B1D80AB-24D8-4E4B-A259-017A973950ED}" type="presParOf" srcId="{8D18E31F-F143-4546-B0D1-AA375766BF12}" destId="{6D4ABE70-2F77-4134-A33B-A93CC30F253F}" srcOrd="1" destOrd="0" presId="urn:microsoft.com/office/officeart/2005/8/layout/orgChart1"/>
    <dgm:cxn modelId="{D7772261-B255-4605-9440-9C6487D74018}" type="presParOf" srcId="{6D4ABE70-2F77-4134-A33B-A93CC30F253F}" destId="{B7A986A9-9B55-4AF8-82B8-BFE9677426C1}" srcOrd="0" destOrd="0" presId="urn:microsoft.com/office/officeart/2005/8/layout/orgChart1"/>
    <dgm:cxn modelId="{3417971F-C288-4651-81A4-05728DB098FE}" type="presParOf" srcId="{B7A986A9-9B55-4AF8-82B8-BFE9677426C1}" destId="{63189236-5758-4DC6-AFFE-B9A40340D3A4}" srcOrd="0" destOrd="0" presId="urn:microsoft.com/office/officeart/2005/8/layout/orgChart1"/>
    <dgm:cxn modelId="{8D36E99E-66FD-4DAA-9C98-C9DE691FDDBA}" type="presParOf" srcId="{B7A986A9-9B55-4AF8-82B8-BFE9677426C1}" destId="{AC913210-7110-4150-96ED-0B90C68902E2}" srcOrd="1" destOrd="0" presId="urn:microsoft.com/office/officeart/2005/8/layout/orgChart1"/>
    <dgm:cxn modelId="{7E89AD1D-60EC-49A9-8DF0-722F4F6DBD5D}" type="presParOf" srcId="{6D4ABE70-2F77-4134-A33B-A93CC30F253F}" destId="{131B5897-B4B8-4EBC-AA67-5B50C188AB0C}" srcOrd="1" destOrd="0" presId="urn:microsoft.com/office/officeart/2005/8/layout/orgChart1"/>
    <dgm:cxn modelId="{3ED08C12-BD3D-4994-BFB2-0150D5BDEFA8}" type="presParOf" srcId="{6D4ABE70-2F77-4134-A33B-A93CC30F253F}" destId="{A1C93A45-F86C-451F-B143-E2430116F666}" srcOrd="2" destOrd="0" presId="urn:microsoft.com/office/officeart/2005/8/layout/orgChart1"/>
    <dgm:cxn modelId="{1CAC6E20-B9B2-4BB9-AFFE-050B7C8CC90D}" type="presParOf" srcId="{8D18E31F-F143-4546-B0D1-AA375766BF12}" destId="{F313E9CB-FAA6-4988-857B-2A389102160C}" srcOrd="2" destOrd="0" presId="urn:microsoft.com/office/officeart/2005/8/layout/orgChart1"/>
    <dgm:cxn modelId="{00C84891-6C58-452D-9527-9D7D205229F6}" type="presParOf" srcId="{8D18E31F-F143-4546-B0D1-AA375766BF12}" destId="{3BCF72E1-3C5D-4E9D-B469-F5A40008CE8E}" srcOrd="3" destOrd="0" presId="urn:microsoft.com/office/officeart/2005/8/layout/orgChart1"/>
    <dgm:cxn modelId="{FEAACB6C-BF5E-42AC-A3AF-AB399B1A78DD}" type="presParOf" srcId="{3BCF72E1-3C5D-4E9D-B469-F5A40008CE8E}" destId="{C37FC5B2-F62F-4C0D-8B86-01825BCD0D70}" srcOrd="0" destOrd="0" presId="urn:microsoft.com/office/officeart/2005/8/layout/orgChart1"/>
    <dgm:cxn modelId="{26C1164C-54B1-4E37-937E-32ED5604F3BB}" type="presParOf" srcId="{C37FC5B2-F62F-4C0D-8B86-01825BCD0D70}" destId="{287499ED-488A-4EF8-B563-C1F73E5497FF}" srcOrd="0" destOrd="0" presId="urn:microsoft.com/office/officeart/2005/8/layout/orgChart1"/>
    <dgm:cxn modelId="{6A4DA419-0CA4-4C89-A489-A7E503F98591}" type="presParOf" srcId="{C37FC5B2-F62F-4C0D-8B86-01825BCD0D70}" destId="{554EF436-8602-40DE-8D60-0ED9A1FAE8A3}" srcOrd="1" destOrd="0" presId="urn:microsoft.com/office/officeart/2005/8/layout/orgChart1"/>
    <dgm:cxn modelId="{3D281C7D-C6F0-49A8-A542-A42C0EC58525}" type="presParOf" srcId="{3BCF72E1-3C5D-4E9D-B469-F5A40008CE8E}" destId="{58247D46-0DFE-4020-B804-7E791B75B0C5}" srcOrd="1" destOrd="0" presId="urn:microsoft.com/office/officeart/2005/8/layout/orgChart1"/>
    <dgm:cxn modelId="{4E9717CA-183B-4855-B46B-98C7D857B76A}" type="presParOf" srcId="{3BCF72E1-3C5D-4E9D-B469-F5A40008CE8E}" destId="{F08E66A5-F0B4-4C66-8AAE-06EA9A3F87EE}" srcOrd="2" destOrd="0" presId="urn:microsoft.com/office/officeart/2005/8/layout/orgChart1"/>
    <dgm:cxn modelId="{E8DCFE5F-D0E2-4AAD-88A5-70A9C58D9104}" type="presParOf" srcId="{5B171BCF-86E3-43AC-A897-AA9194863766}" destId="{C6E44D06-6C28-4490-BD64-480927073758}" srcOrd="2" destOrd="0" presId="urn:microsoft.com/office/officeart/2005/8/layout/orgChart1"/>
    <dgm:cxn modelId="{0533280A-E32D-4DBC-8648-F5E7D3B0DC72}" type="presParOf" srcId="{B100D4E0-2287-4E8B-9FDC-B13EEBECF27C}" destId="{D32DA1A2-181E-44F4-B197-5520F3DFFDE7}" srcOrd="2" destOrd="0" presId="urn:microsoft.com/office/officeart/2005/8/layout/orgChart1"/>
    <dgm:cxn modelId="{5EEC4A7F-9023-46A4-854B-5EB3E9B134F5}" type="presParOf" srcId="{B100D4E0-2287-4E8B-9FDC-B13EEBECF27C}" destId="{2855962A-4E18-40D8-BB5F-39436A84A11C}" srcOrd="3" destOrd="0" presId="urn:microsoft.com/office/officeart/2005/8/layout/orgChart1"/>
    <dgm:cxn modelId="{D7AAD3BB-0550-4177-82C8-81C67228B156}" type="presParOf" srcId="{2855962A-4E18-40D8-BB5F-39436A84A11C}" destId="{63B77EB5-451B-4ACD-8E5B-CFA1561538A6}" srcOrd="0" destOrd="0" presId="urn:microsoft.com/office/officeart/2005/8/layout/orgChart1"/>
    <dgm:cxn modelId="{35868046-9FCD-4190-9470-19331773317F}" type="presParOf" srcId="{63B77EB5-451B-4ACD-8E5B-CFA1561538A6}" destId="{1F20D465-D8C1-49FC-9F23-C5CD517EF30F}" srcOrd="0" destOrd="0" presId="urn:microsoft.com/office/officeart/2005/8/layout/orgChart1"/>
    <dgm:cxn modelId="{9E3E8161-2257-4DF5-9853-B73CAE8E41D7}" type="presParOf" srcId="{63B77EB5-451B-4ACD-8E5B-CFA1561538A6}" destId="{EFF258D9-D394-485F-A477-904A2E8496E9}" srcOrd="1" destOrd="0" presId="urn:microsoft.com/office/officeart/2005/8/layout/orgChart1"/>
    <dgm:cxn modelId="{84632741-115A-435F-AC0C-C51C11435032}" type="presParOf" srcId="{2855962A-4E18-40D8-BB5F-39436A84A11C}" destId="{909C9103-DBD6-4574-B9AC-0E55A0410386}" srcOrd="1" destOrd="0" presId="urn:microsoft.com/office/officeart/2005/8/layout/orgChart1"/>
    <dgm:cxn modelId="{1491A557-811F-48D0-88DD-F5166EC4F198}" type="presParOf" srcId="{909C9103-DBD6-4574-B9AC-0E55A0410386}" destId="{5D62089A-4FAC-4795-A0B9-46B6F9A87192}" srcOrd="0" destOrd="0" presId="urn:microsoft.com/office/officeart/2005/8/layout/orgChart1"/>
    <dgm:cxn modelId="{E6E7D386-CAD7-4C41-A88B-2B67FD1CDB65}" type="presParOf" srcId="{909C9103-DBD6-4574-B9AC-0E55A0410386}" destId="{314948AC-442B-4993-BAD4-8F9E50D23C5C}" srcOrd="1" destOrd="0" presId="urn:microsoft.com/office/officeart/2005/8/layout/orgChart1"/>
    <dgm:cxn modelId="{8B6D3FCE-3C1A-4545-913B-521218354B0B}" type="presParOf" srcId="{314948AC-442B-4993-BAD4-8F9E50D23C5C}" destId="{85C0E2A2-F13F-482E-89B6-56004F590F70}" srcOrd="0" destOrd="0" presId="urn:microsoft.com/office/officeart/2005/8/layout/orgChart1"/>
    <dgm:cxn modelId="{05E44899-FD9C-4C43-82E2-4D2A850C14B3}" type="presParOf" srcId="{85C0E2A2-F13F-482E-89B6-56004F590F70}" destId="{FFF76FDE-0C4B-496E-A948-D94738B1D1A8}" srcOrd="0" destOrd="0" presId="urn:microsoft.com/office/officeart/2005/8/layout/orgChart1"/>
    <dgm:cxn modelId="{82EDF0D6-6C47-43BA-B558-41BAD9FA73DF}" type="presParOf" srcId="{85C0E2A2-F13F-482E-89B6-56004F590F70}" destId="{F2E8B7BF-67FD-4E54-A04E-2F94FF674C00}" srcOrd="1" destOrd="0" presId="urn:microsoft.com/office/officeart/2005/8/layout/orgChart1"/>
    <dgm:cxn modelId="{C3D55C6F-AA50-4983-B72B-5025402EE0F4}" type="presParOf" srcId="{314948AC-442B-4993-BAD4-8F9E50D23C5C}" destId="{62C41AE4-A6C4-4E81-B2D1-BC28288ADB81}" srcOrd="1" destOrd="0" presId="urn:microsoft.com/office/officeart/2005/8/layout/orgChart1"/>
    <dgm:cxn modelId="{C5B8E92A-A8AD-425E-909C-ABACFE6E0445}" type="presParOf" srcId="{314948AC-442B-4993-BAD4-8F9E50D23C5C}" destId="{0628E62B-3909-4DA9-81F2-2EC6BFB35188}" srcOrd="2" destOrd="0" presId="urn:microsoft.com/office/officeart/2005/8/layout/orgChart1"/>
    <dgm:cxn modelId="{D61C0AD0-FCE2-40EB-B74C-0D9D0E7335F6}" type="presParOf" srcId="{2855962A-4E18-40D8-BB5F-39436A84A11C}" destId="{31A239DB-F98D-4758-B35F-FD29D7FA39C8}" srcOrd="2" destOrd="0" presId="urn:microsoft.com/office/officeart/2005/8/layout/orgChart1"/>
    <dgm:cxn modelId="{EF193568-D5EB-4F09-84CC-07405DD79906}" type="presParOf" srcId="{B100D4E0-2287-4E8B-9FDC-B13EEBECF27C}" destId="{89B64CBB-1B7C-4762-83FD-6851F31CC3A6}" srcOrd="4" destOrd="0" presId="urn:microsoft.com/office/officeart/2005/8/layout/orgChart1"/>
    <dgm:cxn modelId="{7FFE2821-85F3-49A5-97B3-A0F96B3237AB}" type="presParOf" srcId="{B100D4E0-2287-4E8B-9FDC-B13EEBECF27C}" destId="{714D882D-7881-4ADF-A8E8-010693D30FD9}" srcOrd="5" destOrd="0" presId="urn:microsoft.com/office/officeart/2005/8/layout/orgChart1"/>
    <dgm:cxn modelId="{E98008F6-E55C-49F7-9687-59D18ADB501F}" type="presParOf" srcId="{714D882D-7881-4ADF-A8E8-010693D30FD9}" destId="{518989A0-229B-4E6C-9D9C-66EF9945C642}" srcOrd="0" destOrd="0" presId="urn:microsoft.com/office/officeart/2005/8/layout/orgChart1"/>
    <dgm:cxn modelId="{518B4806-7C4E-4102-88C9-CF30A92FF20D}" type="presParOf" srcId="{518989A0-229B-4E6C-9D9C-66EF9945C642}" destId="{73E6072F-28EC-4800-949B-FDC3FD6BB946}" srcOrd="0" destOrd="0" presId="urn:microsoft.com/office/officeart/2005/8/layout/orgChart1"/>
    <dgm:cxn modelId="{ED2665E8-BDD4-4963-8524-080E0241D276}" type="presParOf" srcId="{518989A0-229B-4E6C-9D9C-66EF9945C642}" destId="{A7FEB448-3424-450C-96AA-5AAFA14A2066}" srcOrd="1" destOrd="0" presId="urn:microsoft.com/office/officeart/2005/8/layout/orgChart1"/>
    <dgm:cxn modelId="{2DE75B49-23F3-4A6F-B36A-E44256A70CDB}" type="presParOf" srcId="{714D882D-7881-4ADF-A8E8-010693D30FD9}" destId="{E99394FC-4933-4844-9B10-01408E421BEE}" srcOrd="1" destOrd="0" presId="urn:microsoft.com/office/officeart/2005/8/layout/orgChart1"/>
    <dgm:cxn modelId="{863A5296-58A4-472B-AFA6-E24D3A1E7B9E}" type="presParOf" srcId="{E99394FC-4933-4844-9B10-01408E421BEE}" destId="{455E9A10-F382-4040-B275-7AED144414C7}" srcOrd="0" destOrd="0" presId="urn:microsoft.com/office/officeart/2005/8/layout/orgChart1"/>
    <dgm:cxn modelId="{5B8DB770-C45C-4DE5-9ED2-78BA8B816508}" type="presParOf" srcId="{E99394FC-4933-4844-9B10-01408E421BEE}" destId="{9BEDFA9F-3B4F-450D-B322-51FEAFF5A424}" srcOrd="1" destOrd="0" presId="urn:microsoft.com/office/officeart/2005/8/layout/orgChart1"/>
    <dgm:cxn modelId="{7541353D-8F5E-4A98-A2BE-A37E645AEC53}" type="presParOf" srcId="{9BEDFA9F-3B4F-450D-B322-51FEAFF5A424}" destId="{03CE2BDE-4BF4-4951-85AE-2C6F6F203AA0}" srcOrd="0" destOrd="0" presId="urn:microsoft.com/office/officeart/2005/8/layout/orgChart1"/>
    <dgm:cxn modelId="{07AFEBE1-9B12-40A4-A388-7ADA9429DB08}" type="presParOf" srcId="{03CE2BDE-4BF4-4951-85AE-2C6F6F203AA0}" destId="{10D5787C-6168-453A-817A-6A61DC427CD8}" srcOrd="0" destOrd="0" presId="urn:microsoft.com/office/officeart/2005/8/layout/orgChart1"/>
    <dgm:cxn modelId="{7C725998-1308-40F6-84CD-9A55B99E9B35}" type="presParOf" srcId="{03CE2BDE-4BF4-4951-85AE-2C6F6F203AA0}" destId="{55D55AF7-2D1E-4BA0-83B6-6578BA9FFACE}" srcOrd="1" destOrd="0" presId="urn:microsoft.com/office/officeart/2005/8/layout/orgChart1"/>
    <dgm:cxn modelId="{5F94B72F-FA34-402A-A612-99F250186E1B}" type="presParOf" srcId="{9BEDFA9F-3B4F-450D-B322-51FEAFF5A424}" destId="{CDD865EC-3BB8-45C7-A559-1A19A9049B0F}" srcOrd="1" destOrd="0" presId="urn:microsoft.com/office/officeart/2005/8/layout/orgChart1"/>
    <dgm:cxn modelId="{7F5CFAB8-F56F-4814-972C-845140984336}" type="presParOf" srcId="{9BEDFA9F-3B4F-450D-B322-51FEAFF5A424}" destId="{A59A17EC-A796-43DC-9E3E-16BD183E9482}" srcOrd="2" destOrd="0" presId="urn:microsoft.com/office/officeart/2005/8/layout/orgChart1"/>
    <dgm:cxn modelId="{2CE61D85-EC79-4B12-8C09-CB831622B44E}" type="presParOf" srcId="{E99394FC-4933-4844-9B10-01408E421BEE}" destId="{0DBA9379-B9B0-4A95-8107-E33B1A9EE05F}" srcOrd="2" destOrd="0" presId="urn:microsoft.com/office/officeart/2005/8/layout/orgChart1"/>
    <dgm:cxn modelId="{06F79D13-0034-4578-BBE2-7030D64F7172}" type="presParOf" srcId="{E99394FC-4933-4844-9B10-01408E421BEE}" destId="{A9427C4E-1366-47D0-9E60-947A8E9902E3}" srcOrd="3" destOrd="0" presId="urn:microsoft.com/office/officeart/2005/8/layout/orgChart1"/>
    <dgm:cxn modelId="{D6051527-8509-4B0F-AE42-DEAF61E3EC4C}" type="presParOf" srcId="{A9427C4E-1366-47D0-9E60-947A8E9902E3}" destId="{E10F41BC-84F2-4544-B69D-DF9B6D22F8EC}" srcOrd="0" destOrd="0" presId="urn:microsoft.com/office/officeart/2005/8/layout/orgChart1"/>
    <dgm:cxn modelId="{7C341B0A-35B8-4247-BBB4-16093798CE25}" type="presParOf" srcId="{E10F41BC-84F2-4544-B69D-DF9B6D22F8EC}" destId="{931AB6AE-7987-446C-8BF6-B34FD59B2EA4}" srcOrd="0" destOrd="0" presId="urn:microsoft.com/office/officeart/2005/8/layout/orgChart1"/>
    <dgm:cxn modelId="{6B850DE6-596F-4142-BA71-CECB740F6477}" type="presParOf" srcId="{E10F41BC-84F2-4544-B69D-DF9B6D22F8EC}" destId="{818E1128-3BC9-4838-A828-63E53EC2326E}" srcOrd="1" destOrd="0" presId="urn:microsoft.com/office/officeart/2005/8/layout/orgChart1"/>
    <dgm:cxn modelId="{0C704A55-6362-41D5-9F44-85913E3F8B88}" type="presParOf" srcId="{A9427C4E-1366-47D0-9E60-947A8E9902E3}" destId="{0B1C425B-D88D-4928-ABFB-F24C492DC448}" srcOrd="1" destOrd="0" presId="urn:microsoft.com/office/officeart/2005/8/layout/orgChart1"/>
    <dgm:cxn modelId="{512C153C-18E3-493C-9F66-B47564823D19}" type="presParOf" srcId="{A9427C4E-1366-47D0-9E60-947A8E9902E3}" destId="{3B4B4F06-E360-49CE-805D-4C468D27EF25}" srcOrd="2" destOrd="0" presId="urn:microsoft.com/office/officeart/2005/8/layout/orgChart1"/>
    <dgm:cxn modelId="{EAA76709-9343-4A33-AEB5-408E2E17EBCA}" type="presParOf" srcId="{714D882D-7881-4ADF-A8E8-010693D30FD9}" destId="{36F661ED-3641-47E2-8FFC-226F6E6AB99C}" srcOrd="2" destOrd="0" presId="urn:microsoft.com/office/officeart/2005/8/layout/orgChart1"/>
    <dgm:cxn modelId="{391BF125-24B6-4D8B-8C3F-C7C0FFDDCDB0}" type="presParOf" srcId="{B100D4E0-2287-4E8B-9FDC-B13EEBECF27C}" destId="{DE297F76-6926-4E67-AD5C-16A01506BE5F}" srcOrd="6" destOrd="0" presId="urn:microsoft.com/office/officeart/2005/8/layout/orgChart1"/>
    <dgm:cxn modelId="{F28316D3-9C2B-457C-9598-7EBCCDD6277B}" type="presParOf" srcId="{B100D4E0-2287-4E8B-9FDC-B13EEBECF27C}" destId="{F6EFC538-2095-47FC-9B88-B8D3F97AD307}" srcOrd="7" destOrd="0" presId="urn:microsoft.com/office/officeart/2005/8/layout/orgChart1"/>
    <dgm:cxn modelId="{75753D0E-B0D3-4A97-A4B1-519369F2CCC2}" type="presParOf" srcId="{F6EFC538-2095-47FC-9B88-B8D3F97AD307}" destId="{77D9B61B-DE6A-456A-A2A9-64F6EE8D48E5}" srcOrd="0" destOrd="0" presId="urn:microsoft.com/office/officeart/2005/8/layout/orgChart1"/>
    <dgm:cxn modelId="{28969163-DA0D-4CB8-B61B-FBF2D8E6DBD5}" type="presParOf" srcId="{77D9B61B-DE6A-456A-A2A9-64F6EE8D48E5}" destId="{6C84D826-F0DD-4159-943E-342C2A4D5510}" srcOrd="0" destOrd="0" presId="urn:microsoft.com/office/officeart/2005/8/layout/orgChart1"/>
    <dgm:cxn modelId="{41542726-8AA8-4123-B2C0-B7A9F0770BEA}" type="presParOf" srcId="{77D9B61B-DE6A-456A-A2A9-64F6EE8D48E5}" destId="{C821A5EC-ACC9-4DCD-A1D2-0BA6709E4F15}" srcOrd="1" destOrd="0" presId="urn:microsoft.com/office/officeart/2005/8/layout/orgChart1"/>
    <dgm:cxn modelId="{A203EE1F-E9B2-4749-89E7-23CCFD367BDD}" type="presParOf" srcId="{F6EFC538-2095-47FC-9B88-B8D3F97AD307}" destId="{1C778F03-42B6-45BB-9C56-7CC785DFDDB1}" srcOrd="1" destOrd="0" presId="urn:microsoft.com/office/officeart/2005/8/layout/orgChart1"/>
    <dgm:cxn modelId="{76865A92-1F77-4F07-A3A3-7CED72CABBEA}" type="presParOf" srcId="{1C778F03-42B6-45BB-9C56-7CC785DFDDB1}" destId="{D4501E8A-EAB7-4454-B411-C83C92F346E2}" srcOrd="0" destOrd="0" presId="urn:microsoft.com/office/officeart/2005/8/layout/orgChart1"/>
    <dgm:cxn modelId="{57A4E661-6826-40DB-A0EF-A54C6FA395DA}" type="presParOf" srcId="{1C778F03-42B6-45BB-9C56-7CC785DFDDB1}" destId="{84FD8E0F-B045-4AE9-BE23-81F2CAD312CB}" srcOrd="1" destOrd="0" presId="urn:microsoft.com/office/officeart/2005/8/layout/orgChart1"/>
    <dgm:cxn modelId="{4F15A207-47FC-42E5-A960-018C91ADF507}" type="presParOf" srcId="{84FD8E0F-B045-4AE9-BE23-81F2CAD312CB}" destId="{69F74DD5-4E30-4BFD-8C7D-18ACC276A0F6}" srcOrd="0" destOrd="0" presId="urn:microsoft.com/office/officeart/2005/8/layout/orgChart1"/>
    <dgm:cxn modelId="{7CBF8168-238C-4108-94AA-ACCCE8A03B5B}" type="presParOf" srcId="{69F74DD5-4E30-4BFD-8C7D-18ACC276A0F6}" destId="{FCE4260C-D85B-4022-97A8-440EA2F3F657}" srcOrd="0" destOrd="0" presId="urn:microsoft.com/office/officeart/2005/8/layout/orgChart1"/>
    <dgm:cxn modelId="{9029052C-431C-4101-A829-5B8CD676D593}" type="presParOf" srcId="{69F74DD5-4E30-4BFD-8C7D-18ACC276A0F6}" destId="{6CFE3A06-7C7E-48CA-8F33-E709913BAE6B}" srcOrd="1" destOrd="0" presId="urn:microsoft.com/office/officeart/2005/8/layout/orgChart1"/>
    <dgm:cxn modelId="{BCC9000E-65B6-4278-9D71-8AB232D7D508}" type="presParOf" srcId="{84FD8E0F-B045-4AE9-BE23-81F2CAD312CB}" destId="{7EE20CE9-D653-4E63-9FCA-4CA842A42121}" srcOrd="1" destOrd="0" presId="urn:microsoft.com/office/officeart/2005/8/layout/orgChart1"/>
    <dgm:cxn modelId="{4974BA3B-FE7F-4601-B216-20A06669F909}" type="presParOf" srcId="{84FD8E0F-B045-4AE9-BE23-81F2CAD312CB}" destId="{4B7DFF61-C859-462A-8E1D-786133266694}" srcOrd="2" destOrd="0" presId="urn:microsoft.com/office/officeart/2005/8/layout/orgChart1"/>
    <dgm:cxn modelId="{049E3771-4329-4D7C-918F-96E491E0E5C0}" type="presParOf" srcId="{1C778F03-42B6-45BB-9C56-7CC785DFDDB1}" destId="{43D8D190-9C1F-45A7-8B1F-F52505EB9914}" srcOrd="2" destOrd="0" presId="urn:microsoft.com/office/officeart/2005/8/layout/orgChart1"/>
    <dgm:cxn modelId="{F0FDDE94-2D32-47BE-912D-9F47E6D96571}" type="presParOf" srcId="{1C778F03-42B6-45BB-9C56-7CC785DFDDB1}" destId="{CBE611BF-F138-4BFC-94F8-88C7E19416DE}" srcOrd="3" destOrd="0" presId="urn:microsoft.com/office/officeart/2005/8/layout/orgChart1"/>
    <dgm:cxn modelId="{0787D491-DE0A-49F7-AFBA-157ABFDC7A34}" type="presParOf" srcId="{CBE611BF-F138-4BFC-94F8-88C7E19416DE}" destId="{F298BF84-F0DF-4A9B-B4F0-2570822CFBF5}" srcOrd="0" destOrd="0" presId="urn:microsoft.com/office/officeart/2005/8/layout/orgChart1"/>
    <dgm:cxn modelId="{A654793D-3BD1-4777-A1FE-94A1ACBAE2DE}" type="presParOf" srcId="{F298BF84-F0DF-4A9B-B4F0-2570822CFBF5}" destId="{2B39241E-5FEA-4EBB-A1DC-34FD8AD2F097}" srcOrd="0" destOrd="0" presId="urn:microsoft.com/office/officeart/2005/8/layout/orgChart1"/>
    <dgm:cxn modelId="{4F38C51A-673F-409F-AA0D-82A643334121}" type="presParOf" srcId="{F298BF84-F0DF-4A9B-B4F0-2570822CFBF5}" destId="{50AE2E01-1C58-4833-8775-EDC8A342315E}" srcOrd="1" destOrd="0" presId="urn:microsoft.com/office/officeart/2005/8/layout/orgChart1"/>
    <dgm:cxn modelId="{C0C192E9-FF60-47A6-9EFA-CE9FFD606C0C}" type="presParOf" srcId="{CBE611BF-F138-4BFC-94F8-88C7E19416DE}" destId="{37D55174-3E84-4517-A6B0-CF826FD73181}" srcOrd="1" destOrd="0" presId="urn:microsoft.com/office/officeart/2005/8/layout/orgChart1"/>
    <dgm:cxn modelId="{C2BAA62D-793F-4E40-AE0D-B614407A86E0}" type="presParOf" srcId="{CBE611BF-F138-4BFC-94F8-88C7E19416DE}" destId="{53CE1F14-1B7F-4043-994B-E46BF705CD76}" srcOrd="2" destOrd="0" presId="urn:microsoft.com/office/officeart/2005/8/layout/orgChart1"/>
    <dgm:cxn modelId="{D511CF1B-E603-4E39-842D-02FE933D5A8D}" type="presParOf" srcId="{1C778F03-42B6-45BB-9C56-7CC785DFDDB1}" destId="{B82F8AB4-685B-445A-A66D-CCCACBC13F6E}" srcOrd="4" destOrd="0" presId="urn:microsoft.com/office/officeart/2005/8/layout/orgChart1"/>
    <dgm:cxn modelId="{99A2BCDB-05D2-4FC1-B436-820CDA798B45}" type="presParOf" srcId="{1C778F03-42B6-45BB-9C56-7CC785DFDDB1}" destId="{ABCAE0C0-C7AA-4774-A0A1-0115A20C87DE}" srcOrd="5" destOrd="0" presId="urn:microsoft.com/office/officeart/2005/8/layout/orgChart1"/>
    <dgm:cxn modelId="{57885D19-016F-45C8-AD95-D37CBE54F9B2}" type="presParOf" srcId="{ABCAE0C0-C7AA-4774-A0A1-0115A20C87DE}" destId="{EC073F95-BF9F-4792-B41B-1BD82BEE6E4A}" srcOrd="0" destOrd="0" presId="urn:microsoft.com/office/officeart/2005/8/layout/orgChart1"/>
    <dgm:cxn modelId="{80E44540-80EF-4117-BF52-4C29D5C92AE4}" type="presParOf" srcId="{EC073F95-BF9F-4792-B41B-1BD82BEE6E4A}" destId="{53662DD7-3C3B-41C4-BCCB-BA6583FB6F23}" srcOrd="0" destOrd="0" presId="urn:microsoft.com/office/officeart/2005/8/layout/orgChart1"/>
    <dgm:cxn modelId="{05F9109A-CE10-4C90-97A7-56AF3F586995}" type="presParOf" srcId="{EC073F95-BF9F-4792-B41B-1BD82BEE6E4A}" destId="{D312DAF3-0443-4F2C-BC09-4EF0E3CDA2B7}" srcOrd="1" destOrd="0" presId="urn:microsoft.com/office/officeart/2005/8/layout/orgChart1"/>
    <dgm:cxn modelId="{9D9B66CF-FEB1-46D4-8D6D-A859E79340CD}" type="presParOf" srcId="{ABCAE0C0-C7AA-4774-A0A1-0115A20C87DE}" destId="{E1B1A647-8655-4A64-920E-14F3C7F4A733}" srcOrd="1" destOrd="0" presId="urn:microsoft.com/office/officeart/2005/8/layout/orgChart1"/>
    <dgm:cxn modelId="{68F32FED-6CEB-46E2-9FCE-9AA197985FCD}" type="presParOf" srcId="{ABCAE0C0-C7AA-4774-A0A1-0115A20C87DE}" destId="{B25C2BE3-F093-4F59-868A-4376F873BC6E}" srcOrd="2" destOrd="0" presId="urn:microsoft.com/office/officeart/2005/8/layout/orgChart1"/>
    <dgm:cxn modelId="{322B2BBC-900A-4281-92BC-126A24CF8530}" type="presParOf" srcId="{1C778F03-42B6-45BB-9C56-7CC785DFDDB1}" destId="{66B435CE-F8FB-42B9-B0E3-5666BD6F47C5}" srcOrd="6" destOrd="0" presId="urn:microsoft.com/office/officeart/2005/8/layout/orgChart1"/>
    <dgm:cxn modelId="{1CFFBAE0-DD50-4E4C-8E6B-8FD349D03C91}" type="presParOf" srcId="{1C778F03-42B6-45BB-9C56-7CC785DFDDB1}" destId="{D6FA716D-C7D2-45FB-B00E-E169388F9468}" srcOrd="7" destOrd="0" presId="urn:microsoft.com/office/officeart/2005/8/layout/orgChart1"/>
    <dgm:cxn modelId="{32B92275-0CFC-4613-933B-832FCF80ECF3}" type="presParOf" srcId="{D6FA716D-C7D2-45FB-B00E-E169388F9468}" destId="{8648B451-A3C8-4996-94A4-554CA33634E2}" srcOrd="0" destOrd="0" presId="urn:microsoft.com/office/officeart/2005/8/layout/orgChart1"/>
    <dgm:cxn modelId="{38BBF6B9-8150-4719-B063-9468C4D0186A}" type="presParOf" srcId="{8648B451-A3C8-4996-94A4-554CA33634E2}" destId="{01B381A8-7DD3-43DF-9491-FF52379560D0}" srcOrd="0" destOrd="0" presId="urn:microsoft.com/office/officeart/2005/8/layout/orgChart1"/>
    <dgm:cxn modelId="{F0EE6F3F-DD75-4A69-89E5-73132E967C23}" type="presParOf" srcId="{8648B451-A3C8-4996-94A4-554CA33634E2}" destId="{F3A3ACE2-6946-4AC1-AF51-C9B6BF16F32D}" srcOrd="1" destOrd="0" presId="urn:microsoft.com/office/officeart/2005/8/layout/orgChart1"/>
    <dgm:cxn modelId="{3719C3D7-CCA1-42BE-A660-9DD2E347B8B6}" type="presParOf" srcId="{D6FA716D-C7D2-45FB-B00E-E169388F9468}" destId="{4D7066A1-3AE2-4DD6-BDA8-89EF255C4E5F}" srcOrd="1" destOrd="0" presId="urn:microsoft.com/office/officeart/2005/8/layout/orgChart1"/>
    <dgm:cxn modelId="{2BC86E43-FFDC-4C90-9FF7-5FB927A51DB0}" type="presParOf" srcId="{D6FA716D-C7D2-45FB-B00E-E169388F9468}" destId="{936F9FFE-CBB4-4943-A5CC-0A2CD4DE9F92}" srcOrd="2" destOrd="0" presId="urn:microsoft.com/office/officeart/2005/8/layout/orgChart1"/>
    <dgm:cxn modelId="{4547A4FD-1E1D-49F2-8F1A-A6D43E7C4A32}" type="presParOf" srcId="{1C778F03-42B6-45BB-9C56-7CC785DFDDB1}" destId="{AF475DE2-80DE-4355-828E-1DBC717CA3B0}" srcOrd="8" destOrd="0" presId="urn:microsoft.com/office/officeart/2005/8/layout/orgChart1"/>
    <dgm:cxn modelId="{C373B01F-5EF8-4C19-B13F-0104B867768E}" type="presParOf" srcId="{1C778F03-42B6-45BB-9C56-7CC785DFDDB1}" destId="{DD6307BF-074D-4481-9940-74545205E239}" srcOrd="9" destOrd="0" presId="urn:microsoft.com/office/officeart/2005/8/layout/orgChart1"/>
    <dgm:cxn modelId="{5728F74B-CEEE-4241-89B3-4173417ABE26}" type="presParOf" srcId="{DD6307BF-074D-4481-9940-74545205E239}" destId="{040E2565-EDF3-443E-B966-A6BEC19226E8}" srcOrd="0" destOrd="0" presId="urn:microsoft.com/office/officeart/2005/8/layout/orgChart1"/>
    <dgm:cxn modelId="{2489BAE7-4114-4042-A710-4E2E10A81BEE}" type="presParOf" srcId="{040E2565-EDF3-443E-B966-A6BEC19226E8}" destId="{03BC1EF1-F5D7-435E-BC5B-DCE872C26583}" srcOrd="0" destOrd="0" presId="urn:microsoft.com/office/officeart/2005/8/layout/orgChart1"/>
    <dgm:cxn modelId="{580D8718-380E-40E9-9B37-B8C2C97F8C33}" type="presParOf" srcId="{040E2565-EDF3-443E-B966-A6BEC19226E8}" destId="{628CADA5-7EC5-4A9F-B133-542C9404AAF9}" srcOrd="1" destOrd="0" presId="urn:microsoft.com/office/officeart/2005/8/layout/orgChart1"/>
    <dgm:cxn modelId="{FD552704-EE6D-444E-BDC2-5F6074C1BDB1}" type="presParOf" srcId="{DD6307BF-074D-4481-9940-74545205E239}" destId="{FBBF88B8-9EC8-4C73-BEAE-69C380770590}" srcOrd="1" destOrd="0" presId="urn:microsoft.com/office/officeart/2005/8/layout/orgChart1"/>
    <dgm:cxn modelId="{7E6436C9-1AD1-42FE-9E5B-89A905EE247C}" type="presParOf" srcId="{DD6307BF-074D-4481-9940-74545205E239}" destId="{F3587E8C-6B97-47E9-8DEE-5C135B71B320}" srcOrd="2" destOrd="0" presId="urn:microsoft.com/office/officeart/2005/8/layout/orgChart1"/>
    <dgm:cxn modelId="{579AC1BA-0C57-4BA9-AFC5-A8639BE16078}" type="presParOf" srcId="{1C778F03-42B6-45BB-9C56-7CC785DFDDB1}" destId="{5EE33ACC-6E41-499F-AD32-4FFAE13FF10E}" srcOrd="10" destOrd="0" presId="urn:microsoft.com/office/officeart/2005/8/layout/orgChart1"/>
    <dgm:cxn modelId="{F04581BF-270E-4CF6-AE80-6885BB123E0E}" type="presParOf" srcId="{1C778F03-42B6-45BB-9C56-7CC785DFDDB1}" destId="{51910BC3-F176-44A1-ADE4-0FC1344C7D3E}" srcOrd="11" destOrd="0" presId="urn:microsoft.com/office/officeart/2005/8/layout/orgChart1"/>
    <dgm:cxn modelId="{1C709EC0-5E49-456B-B8D4-28DD99B22A00}" type="presParOf" srcId="{51910BC3-F176-44A1-ADE4-0FC1344C7D3E}" destId="{F43D9A53-4457-42D6-B2DE-C075BF696A2E}" srcOrd="0" destOrd="0" presId="urn:microsoft.com/office/officeart/2005/8/layout/orgChart1"/>
    <dgm:cxn modelId="{30527207-92B2-4879-8784-BF466A175F7D}" type="presParOf" srcId="{F43D9A53-4457-42D6-B2DE-C075BF696A2E}" destId="{96DCD99F-F368-4FCF-A3F2-4934F8001524}" srcOrd="0" destOrd="0" presId="urn:microsoft.com/office/officeart/2005/8/layout/orgChart1"/>
    <dgm:cxn modelId="{AC0194DB-25FA-491C-A797-45364230E05C}" type="presParOf" srcId="{F43D9A53-4457-42D6-B2DE-C075BF696A2E}" destId="{C05953B7-A0F3-4D57-82D2-8FF7EF5200C8}" srcOrd="1" destOrd="0" presId="urn:microsoft.com/office/officeart/2005/8/layout/orgChart1"/>
    <dgm:cxn modelId="{65C9376A-7A37-4243-A23D-C04F12CDBA3F}" type="presParOf" srcId="{51910BC3-F176-44A1-ADE4-0FC1344C7D3E}" destId="{374E018C-80D9-43B6-B895-AEC78895EC04}" srcOrd="1" destOrd="0" presId="urn:microsoft.com/office/officeart/2005/8/layout/orgChart1"/>
    <dgm:cxn modelId="{DA0C1A8B-A7AD-46C7-A4E3-E432B483736C}" type="presParOf" srcId="{51910BC3-F176-44A1-ADE4-0FC1344C7D3E}" destId="{C9BE1EC8-E316-444C-AAF1-6737AF7D6669}" srcOrd="2" destOrd="0" presId="urn:microsoft.com/office/officeart/2005/8/layout/orgChart1"/>
    <dgm:cxn modelId="{67047FB3-223F-43E7-92A8-FE4D4C93A5D0}" type="presParOf" srcId="{1C778F03-42B6-45BB-9C56-7CC785DFDDB1}" destId="{61154CBE-D9F5-449F-B264-82DBD965A553}" srcOrd="12" destOrd="0" presId="urn:microsoft.com/office/officeart/2005/8/layout/orgChart1"/>
    <dgm:cxn modelId="{BD0EDDAD-71C0-402F-878A-B9792DBFD54B}" type="presParOf" srcId="{1C778F03-42B6-45BB-9C56-7CC785DFDDB1}" destId="{09888E19-2BE4-4442-8BD7-0E91856131DD}" srcOrd="13" destOrd="0" presId="urn:microsoft.com/office/officeart/2005/8/layout/orgChart1"/>
    <dgm:cxn modelId="{5D482268-448C-4607-A522-F50D049E8FDE}" type="presParOf" srcId="{09888E19-2BE4-4442-8BD7-0E91856131DD}" destId="{B1B82274-7316-477D-A2AC-7E81212E131E}" srcOrd="0" destOrd="0" presId="urn:microsoft.com/office/officeart/2005/8/layout/orgChart1"/>
    <dgm:cxn modelId="{2A50BDB5-F9D4-46D8-982C-086BFD4565BB}" type="presParOf" srcId="{B1B82274-7316-477D-A2AC-7E81212E131E}" destId="{58B82961-DDB1-419A-94E6-70936AF8393C}" srcOrd="0" destOrd="0" presId="urn:microsoft.com/office/officeart/2005/8/layout/orgChart1"/>
    <dgm:cxn modelId="{DC0C8299-A7EB-46CD-8A30-A997CC81905D}" type="presParOf" srcId="{B1B82274-7316-477D-A2AC-7E81212E131E}" destId="{E3B658A9-FDBD-428E-840E-DAE2E3482306}" srcOrd="1" destOrd="0" presId="urn:microsoft.com/office/officeart/2005/8/layout/orgChart1"/>
    <dgm:cxn modelId="{476741BD-79F6-4DB4-AD63-CBA40F946CFC}" type="presParOf" srcId="{09888E19-2BE4-4442-8BD7-0E91856131DD}" destId="{ED9A61DF-79BC-4AEA-AD8C-1EF27BB109E1}" srcOrd="1" destOrd="0" presId="urn:microsoft.com/office/officeart/2005/8/layout/orgChart1"/>
    <dgm:cxn modelId="{2AB3AABE-9DAC-405D-9484-53EAC5333A69}" type="presParOf" srcId="{09888E19-2BE4-4442-8BD7-0E91856131DD}" destId="{F951E86D-C167-46BE-9853-29361F03A3B6}" srcOrd="2" destOrd="0" presId="urn:microsoft.com/office/officeart/2005/8/layout/orgChart1"/>
    <dgm:cxn modelId="{2057E1BD-DB68-44FF-A93C-80F6CEFE2544}" type="presParOf" srcId="{1C778F03-42B6-45BB-9C56-7CC785DFDDB1}" destId="{471031FF-4A6E-40E1-80E5-D63B6BE6E9CB}" srcOrd="14" destOrd="0" presId="urn:microsoft.com/office/officeart/2005/8/layout/orgChart1"/>
    <dgm:cxn modelId="{FD96CFF5-4060-48D4-B41A-BC7F66F14E70}" type="presParOf" srcId="{1C778F03-42B6-45BB-9C56-7CC785DFDDB1}" destId="{E50A6BA8-E76F-4995-B82E-C33AA36DA0BE}" srcOrd="15" destOrd="0" presId="urn:microsoft.com/office/officeart/2005/8/layout/orgChart1"/>
    <dgm:cxn modelId="{7F1C9898-A5DE-453E-8CA7-564DC08FDE04}" type="presParOf" srcId="{E50A6BA8-E76F-4995-B82E-C33AA36DA0BE}" destId="{79704504-42C7-4E04-A9C2-D8A52FECD46F}" srcOrd="0" destOrd="0" presId="urn:microsoft.com/office/officeart/2005/8/layout/orgChart1"/>
    <dgm:cxn modelId="{105DEBD9-B102-4487-8B1E-E9695827F107}" type="presParOf" srcId="{79704504-42C7-4E04-A9C2-D8A52FECD46F}" destId="{6A488623-F601-4856-94CA-1B87F3821D9F}" srcOrd="0" destOrd="0" presId="urn:microsoft.com/office/officeart/2005/8/layout/orgChart1"/>
    <dgm:cxn modelId="{27A273BE-B593-4C30-8792-70159E99CA83}" type="presParOf" srcId="{79704504-42C7-4E04-A9C2-D8A52FECD46F}" destId="{652AC7ED-AF89-47A1-8DCA-22EC3B20AC75}" srcOrd="1" destOrd="0" presId="urn:microsoft.com/office/officeart/2005/8/layout/orgChart1"/>
    <dgm:cxn modelId="{89CCA3BA-0D98-473C-9215-F7C21637D2FE}" type="presParOf" srcId="{E50A6BA8-E76F-4995-B82E-C33AA36DA0BE}" destId="{0105431B-63C5-424A-A313-6F9DC84466C9}" srcOrd="1" destOrd="0" presId="urn:microsoft.com/office/officeart/2005/8/layout/orgChart1"/>
    <dgm:cxn modelId="{0E893ED8-4220-422F-A52E-6D257E134CCE}" type="presParOf" srcId="{E50A6BA8-E76F-4995-B82E-C33AA36DA0BE}" destId="{08CC5B72-475C-4EFE-893A-6AC38288E3BC}" srcOrd="2" destOrd="0" presId="urn:microsoft.com/office/officeart/2005/8/layout/orgChart1"/>
    <dgm:cxn modelId="{45870876-34C1-4881-BA77-F491F144AD4F}" type="presParOf" srcId="{F6EFC538-2095-47FC-9B88-B8D3F97AD307}" destId="{24EA8E6D-136F-41E6-924D-4964B6B552F7}" srcOrd="2" destOrd="0" presId="urn:microsoft.com/office/officeart/2005/8/layout/orgChart1"/>
    <dgm:cxn modelId="{B29218D8-9C9E-4348-8981-8D8755A33B7D}" type="presParOf" srcId="{B1565E4E-5AB2-4A7B-9C0A-A272855D9108}" destId="{9467539A-7C7B-4D40-81D9-A96B064543D7}" srcOrd="2" destOrd="0" presId="urn:microsoft.com/office/officeart/2005/8/layout/orgChart1"/>
    <dgm:cxn modelId="{FD55C52C-CD7B-4885-B086-6D84272FC203}" type="presParOf" srcId="{E364C1A6-D9C3-4BA5-B611-2362E04E2FE2}" destId="{2E4CDDA1-A524-48F4-BC9D-9FA38663EC7D}" srcOrd="2" destOrd="0" presId="urn:microsoft.com/office/officeart/2005/8/layout/orgChart1"/>
    <dgm:cxn modelId="{F4D63AB2-AAD3-47DF-AD74-8425E9B48C60}" type="presParOf" srcId="{15F2563B-2DF0-4007-B268-9DD3850C89DD}" destId="{F30759FF-27A8-4C86-8C71-9A10D5A49931}" srcOrd="2" destOrd="0" presId="urn:microsoft.com/office/officeart/2005/8/layout/orgChart1"/>
    <dgm:cxn modelId="{83FA4C42-1B9F-41AB-92D8-FF4DC243E533}" type="presParOf" srcId="{15F2563B-2DF0-4007-B268-9DD3850C89DD}" destId="{451D7093-02DB-4D07-956E-32F65634CF07}" srcOrd="3" destOrd="0" presId="urn:microsoft.com/office/officeart/2005/8/layout/orgChart1"/>
    <dgm:cxn modelId="{118AE93F-015C-4548-AB85-3F52931396E7}" type="presParOf" srcId="{451D7093-02DB-4D07-956E-32F65634CF07}" destId="{74B4B5D6-1DFE-4135-B9C4-9FC7E433D68F}" srcOrd="0" destOrd="0" presId="urn:microsoft.com/office/officeart/2005/8/layout/orgChart1"/>
    <dgm:cxn modelId="{A6DC36A6-7DF2-4319-9F65-70595247CE85}" type="presParOf" srcId="{74B4B5D6-1DFE-4135-B9C4-9FC7E433D68F}" destId="{8A95057E-C186-4738-B4AF-587EE40B494C}" srcOrd="0" destOrd="0" presId="urn:microsoft.com/office/officeart/2005/8/layout/orgChart1"/>
    <dgm:cxn modelId="{29724A9A-11E9-4149-BEAF-BFAC91B528AF}" type="presParOf" srcId="{74B4B5D6-1DFE-4135-B9C4-9FC7E433D68F}" destId="{739E4C43-9013-48B6-9289-F8FD2AB6D18B}" srcOrd="1" destOrd="0" presId="urn:microsoft.com/office/officeart/2005/8/layout/orgChart1"/>
    <dgm:cxn modelId="{0A178155-96BA-41DA-8799-E8927CBD58C5}" type="presParOf" srcId="{451D7093-02DB-4D07-956E-32F65634CF07}" destId="{EBB982FB-6A4A-4AD6-B286-7FA1D9A46850}" srcOrd="1" destOrd="0" presId="urn:microsoft.com/office/officeart/2005/8/layout/orgChart1"/>
    <dgm:cxn modelId="{F3F1F2AD-A1E9-4132-8F1A-B8AB3019EE4F}" type="presParOf" srcId="{EBB982FB-6A4A-4AD6-B286-7FA1D9A46850}" destId="{EC78E816-58D9-49FC-95B1-D09362081341}" srcOrd="0" destOrd="0" presId="urn:microsoft.com/office/officeart/2005/8/layout/orgChart1"/>
    <dgm:cxn modelId="{66E54ED9-06AA-4199-9C35-6338074A41AE}" type="presParOf" srcId="{EBB982FB-6A4A-4AD6-B286-7FA1D9A46850}" destId="{DB8ACC09-4D63-4357-A526-EC35B839E641}" srcOrd="1" destOrd="0" presId="urn:microsoft.com/office/officeart/2005/8/layout/orgChart1"/>
    <dgm:cxn modelId="{D500DB73-94C1-4380-A5D0-26BC2DEBB8BF}" type="presParOf" srcId="{DB8ACC09-4D63-4357-A526-EC35B839E641}" destId="{F8865FB3-7788-4285-AD19-F8F2FEE724F5}" srcOrd="0" destOrd="0" presId="urn:microsoft.com/office/officeart/2005/8/layout/orgChart1"/>
    <dgm:cxn modelId="{AAC3F54D-EB88-4CB2-98B3-4C4544A15EDE}" type="presParOf" srcId="{F8865FB3-7788-4285-AD19-F8F2FEE724F5}" destId="{71EDAB4B-FC2F-4136-8875-DCBA728851DB}" srcOrd="0" destOrd="0" presId="urn:microsoft.com/office/officeart/2005/8/layout/orgChart1"/>
    <dgm:cxn modelId="{E42CB75F-CF65-41FF-A41F-842D8A963462}" type="presParOf" srcId="{F8865FB3-7788-4285-AD19-F8F2FEE724F5}" destId="{DFB3366D-27BA-42F4-9367-71A3585026E1}" srcOrd="1" destOrd="0" presId="urn:microsoft.com/office/officeart/2005/8/layout/orgChart1"/>
    <dgm:cxn modelId="{8742801A-4D4F-45D0-B060-5FD0EFF427EF}" type="presParOf" srcId="{DB8ACC09-4D63-4357-A526-EC35B839E641}" destId="{5E05D421-2DEC-491A-88E4-89206CC2E603}" srcOrd="1" destOrd="0" presId="urn:microsoft.com/office/officeart/2005/8/layout/orgChart1"/>
    <dgm:cxn modelId="{E8E0CF63-1CE5-4DCE-B86B-3E54CB7CCAB2}" type="presParOf" srcId="{5E05D421-2DEC-491A-88E4-89206CC2E603}" destId="{9E6C45AD-BCF6-46F0-9316-0DE856F18C8D}" srcOrd="0" destOrd="0" presId="urn:microsoft.com/office/officeart/2005/8/layout/orgChart1"/>
    <dgm:cxn modelId="{0AE33E20-E2E7-4FDA-B3B7-E130FB0986AD}" type="presParOf" srcId="{5E05D421-2DEC-491A-88E4-89206CC2E603}" destId="{70BC32E4-B42F-4450-97F2-AD45F859E27A}" srcOrd="1" destOrd="0" presId="urn:microsoft.com/office/officeart/2005/8/layout/orgChart1"/>
    <dgm:cxn modelId="{5157C8AB-497C-417F-8DBA-27F3DA0683C4}" type="presParOf" srcId="{70BC32E4-B42F-4450-97F2-AD45F859E27A}" destId="{684FBADA-C758-44C9-BBBB-D0B8154C1EB8}" srcOrd="0" destOrd="0" presId="urn:microsoft.com/office/officeart/2005/8/layout/orgChart1"/>
    <dgm:cxn modelId="{93560997-F34A-4717-887F-86B53099A166}" type="presParOf" srcId="{684FBADA-C758-44C9-BBBB-D0B8154C1EB8}" destId="{E30B02A3-E1C2-441B-B3D9-9BE40D7EF294}" srcOrd="0" destOrd="0" presId="urn:microsoft.com/office/officeart/2005/8/layout/orgChart1"/>
    <dgm:cxn modelId="{B4128169-9B30-4B27-9296-EB5C51A74C61}" type="presParOf" srcId="{684FBADA-C758-44C9-BBBB-D0B8154C1EB8}" destId="{D20CD67F-C503-4A50-BA62-9C6CA6544431}" srcOrd="1" destOrd="0" presId="urn:microsoft.com/office/officeart/2005/8/layout/orgChart1"/>
    <dgm:cxn modelId="{38C03061-179C-43B8-98C0-EBC6EAF96D4C}" type="presParOf" srcId="{70BC32E4-B42F-4450-97F2-AD45F859E27A}" destId="{8EE99F8E-9FB7-4475-889A-F6F025B6FFD3}" srcOrd="1" destOrd="0" presId="urn:microsoft.com/office/officeart/2005/8/layout/orgChart1"/>
    <dgm:cxn modelId="{63619CDD-AE75-4C7D-ADE2-5A19F23F0615}" type="presParOf" srcId="{8EE99F8E-9FB7-4475-889A-F6F025B6FFD3}" destId="{F053E2DA-5268-455C-8609-6FDA4B032910}" srcOrd="0" destOrd="0" presId="urn:microsoft.com/office/officeart/2005/8/layout/orgChart1"/>
    <dgm:cxn modelId="{65BF3BCC-F29B-43CC-A845-BEF2CA76AE3D}" type="presParOf" srcId="{8EE99F8E-9FB7-4475-889A-F6F025B6FFD3}" destId="{DA57A74A-49EB-4F78-9855-669F6F4E48A3}" srcOrd="1" destOrd="0" presId="urn:microsoft.com/office/officeart/2005/8/layout/orgChart1"/>
    <dgm:cxn modelId="{322F592F-1008-4AFC-A7BD-11E1D4D8B3B8}" type="presParOf" srcId="{DA57A74A-49EB-4F78-9855-669F6F4E48A3}" destId="{4F3B6D21-7128-4488-90B3-9C02AA7E6B0C}" srcOrd="0" destOrd="0" presId="urn:microsoft.com/office/officeart/2005/8/layout/orgChart1"/>
    <dgm:cxn modelId="{54838B91-FAC4-4E32-B105-632E1E157BB7}" type="presParOf" srcId="{4F3B6D21-7128-4488-90B3-9C02AA7E6B0C}" destId="{ED1AD0D5-B66D-4AD9-B8A1-0CFA909FAB3A}" srcOrd="0" destOrd="0" presId="urn:microsoft.com/office/officeart/2005/8/layout/orgChart1"/>
    <dgm:cxn modelId="{FE6B6DB8-90F4-46F7-9E6D-6ED619B30EDB}" type="presParOf" srcId="{4F3B6D21-7128-4488-90B3-9C02AA7E6B0C}" destId="{6AE001C3-696C-4819-AEE2-8BDB38704031}" srcOrd="1" destOrd="0" presId="urn:microsoft.com/office/officeart/2005/8/layout/orgChart1"/>
    <dgm:cxn modelId="{E9BB4906-5923-4664-8A69-FA8DA085BF21}" type="presParOf" srcId="{DA57A74A-49EB-4F78-9855-669F6F4E48A3}" destId="{B68633E6-41BE-4475-840A-BF49D78D9387}" srcOrd="1" destOrd="0" presId="urn:microsoft.com/office/officeart/2005/8/layout/orgChart1"/>
    <dgm:cxn modelId="{79FFD2A0-9B2E-466D-9181-72568EC22DDF}" type="presParOf" srcId="{DA57A74A-49EB-4F78-9855-669F6F4E48A3}" destId="{9C4E5A1D-F8BD-4DDD-B94F-A86AC08D74AE}" srcOrd="2" destOrd="0" presId="urn:microsoft.com/office/officeart/2005/8/layout/orgChart1"/>
    <dgm:cxn modelId="{005E6023-27D0-4892-A522-FAF5A70EACC4}" type="presParOf" srcId="{8EE99F8E-9FB7-4475-889A-F6F025B6FFD3}" destId="{CF28D5E7-F3CB-427C-BAEA-43DC9CD830C9}" srcOrd="2" destOrd="0" presId="urn:microsoft.com/office/officeart/2005/8/layout/orgChart1"/>
    <dgm:cxn modelId="{D9CA2022-47E4-4E00-98A5-7BE832E70F09}" type="presParOf" srcId="{8EE99F8E-9FB7-4475-889A-F6F025B6FFD3}" destId="{CFE08A16-DD06-4DEB-8456-F872B3905BDC}" srcOrd="3" destOrd="0" presId="urn:microsoft.com/office/officeart/2005/8/layout/orgChart1"/>
    <dgm:cxn modelId="{02E5C777-22E5-43E9-AF9B-AF3A2B983B65}" type="presParOf" srcId="{CFE08A16-DD06-4DEB-8456-F872B3905BDC}" destId="{58853C6B-8CAA-4237-8728-43CFD8318C23}" srcOrd="0" destOrd="0" presId="urn:microsoft.com/office/officeart/2005/8/layout/orgChart1"/>
    <dgm:cxn modelId="{C17A908D-336F-4631-B045-ED215C5A2EC3}" type="presParOf" srcId="{58853C6B-8CAA-4237-8728-43CFD8318C23}" destId="{8367A7F7-AEBE-4580-9CAC-A63EC0C2889C}" srcOrd="0" destOrd="0" presId="urn:microsoft.com/office/officeart/2005/8/layout/orgChart1"/>
    <dgm:cxn modelId="{9500E865-9AA8-475C-8A6C-2982928FDE53}" type="presParOf" srcId="{58853C6B-8CAA-4237-8728-43CFD8318C23}" destId="{BB2ACE2A-BF5A-4C4B-BFD0-67D2E376227E}" srcOrd="1" destOrd="0" presId="urn:microsoft.com/office/officeart/2005/8/layout/orgChart1"/>
    <dgm:cxn modelId="{D9CD37B1-AE56-44C3-BE61-BF97736B6A3B}" type="presParOf" srcId="{CFE08A16-DD06-4DEB-8456-F872B3905BDC}" destId="{6F66624F-0FC8-4053-AEA9-875116A7A966}" srcOrd="1" destOrd="0" presId="urn:microsoft.com/office/officeart/2005/8/layout/orgChart1"/>
    <dgm:cxn modelId="{B00CBE8F-AB26-4FF8-9289-1FFB3F057933}" type="presParOf" srcId="{CFE08A16-DD06-4DEB-8456-F872B3905BDC}" destId="{1DDFFC21-32CE-4D1F-B05C-00CC23392331}" srcOrd="2" destOrd="0" presId="urn:microsoft.com/office/officeart/2005/8/layout/orgChart1"/>
    <dgm:cxn modelId="{55F5DE45-C091-4FAB-85A2-34C87EFD9D73}" type="presParOf" srcId="{8EE99F8E-9FB7-4475-889A-F6F025B6FFD3}" destId="{01C297BB-6ACA-43AB-9FB7-C66D784FDF16}" srcOrd="4" destOrd="0" presId="urn:microsoft.com/office/officeart/2005/8/layout/orgChart1"/>
    <dgm:cxn modelId="{EE2A73A2-A080-4C98-9151-A2A917B86B54}" type="presParOf" srcId="{8EE99F8E-9FB7-4475-889A-F6F025B6FFD3}" destId="{237D8A72-CA14-49BC-B3C3-0D9BC17631A5}" srcOrd="5" destOrd="0" presId="urn:microsoft.com/office/officeart/2005/8/layout/orgChart1"/>
    <dgm:cxn modelId="{30FA7D4C-F0E1-4149-9965-7065630484C5}" type="presParOf" srcId="{237D8A72-CA14-49BC-B3C3-0D9BC17631A5}" destId="{2DB31D6A-359C-4240-A4FC-9283C0966406}" srcOrd="0" destOrd="0" presId="urn:microsoft.com/office/officeart/2005/8/layout/orgChart1"/>
    <dgm:cxn modelId="{E655F59D-1789-43F4-BA49-B58F39620B93}" type="presParOf" srcId="{2DB31D6A-359C-4240-A4FC-9283C0966406}" destId="{EF836C9A-6D23-41AC-8ED8-5F491A735A0D}" srcOrd="0" destOrd="0" presId="urn:microsoft.com/office/officeart/2005/8/layout/orgChart1"/>
    <dgm:cxn modelId="{F4D52C6C-0D1F-47BF-90F9-D7A41CB6D2F0}" type="presParOf" srcId="{2DB31D6A-359C-4240-A4FC-9283C0966406}" destId="{2B9ADA4C-A534-4C39-9868-13F06CE3EA5A}" srcOrd="1" destOrd="0" presId="urn:microsoft.com/office/officeart/2005/8/layout/orgChart1"/>
    <dgm:cxn modelId="{50CA9C8E-81B8-477E-AC2F-E96A315507C6}" type="presParOf" srcId="{237D8A72-CA14-49BC-B3C3-0D9BC17631A5}" destId="{06119F3D-EE4A-4315-876F-9823461D7A15}" srcOrd="1" destOrd="0" presId="urn:microsoft.com/office/officeart/2005/8/layout/orgChart1"/>
    <dgm:cxn modelId="{1F26F126-166C-4601-9741-9079F8A3F6E4}" type="presParOf" srcId="{237D8A72-CA14-49BC-B3C3-0D9BC17631A5}" destId="{B117643C-A853-486E-84D5-B5C8905FF9D5}" srcOrd="2" destOrd="0" presId="urn:microsoft.com/office/officeart/2005/8/layout/orgChart1"/>
    <dgm:cxn modelId="{8978DFAD-0421-4F07-8762-2B1A6FF81964}" type="presParOf" srcId="{70BC32E4-B42F-4450-97F2-AD45F859E27A}" destId="{94A56454-3E22-4B79-91EF-D879CDC038B8}" srcOrd="2" destOrd="0" presId="urn:microsoft.com/office/officeart/2005/8/layout/orgChart1"/>
    <dgm:cxn modelId="{817603F8-998B-48EF-A502-F2330D214A2E}" type="presParOf" srcId="{5E05D421-2DEC-491A-88E4-89206CC2E603}" destId="{640DCD39-DADC-45D7-9A25-1342A50AFE0D}" srcOrd="2" destOrd="0" presId="urn:microsoft.com/office/officeart/2005/8/layout/orgChart1"/>
    <dgm:cxn modelId="{6E32C5FB-70AD-420D-AFFD-2E89B1BF060F}" type="presParOf" srcId="{5E05D421-2DEC-491A-88E4-89206CC2E603}" destId="{1B00CB62-E2B4-4143-ACCD-7DF27A4ABE53}" srcOrd="3" destOrd="0" presId="urn:microsoft.com/office/officeart/2005/8/layout/orgChart1"/>
    <dgm:cxn modelId="{415318CA-70B4-47CB-9736-5EA7F7704F5F}" type="presParOf" srcId="{1B00CB62-E2B4-4143-ACCD-7DF27A4ABE53}" destId="{5042982B-E039-408B-A26D-F7636D475B32}" srcOrd="0" destOrd="0" presId="urn:microsoft.com/office/officeart/2005/8/layout/orgChart1"/>
    <dgm:cxn modelId="{B6D231CB-11FA-437C-BF72-86E58B1E2A72}" type="presParOf" srcId="{5042982B-E039-408B-A26D-F7636D475B32}" destId="{3704A1DF-13C5-4C48-A940-EF6E28861C47}" srcOrd="0" destOrd="0" presId="urn:microsoft.com/office/officeart/2005/8/layout/orgChart1"/>
    <dgm:cxn modelId="{3CBCD773-0FA7-4D07-9AEA-357411C0B3A1}" type="presParOf" srcId="{5042982B-E039-408B-A26D-F7636D475B32}" destId="{7FA6981C-1089-4762-A789-55EC61C81789}" srcOrd="1" destOrd="0" presId="urn:microsoft.com/office/officeart/2005/8/layout/orgChart1"/>
    <dgm:cxn modelId="{7C4E48BD-2414-4453-9B68-9C4745BAD349}" type="presParOf" srcId="{1B00CB62-E2B4-4143-ACCD-7DF27A4ABE53}" destId="{D43A35FE-B1CC-4CA3-8AC5-5EC9723F1798}" srcOrd="1" destOrd="0" presId="urn:microsoft.com/office/officeart/2005/8/layout/orgChart1"/>
    <dgm:cxn modelId="{8BA2D942-5DFD-4654-9A61-0D19204726E1}" type="presParOf" srcId="{D43A35FE-B1CC-4CA3-8AC5-5EC9723F1798}" destId="{CEC2C1EE-363C-40E3-A031-0652DA663B4C}" srcOrd="0" destOrd="0" presId="urn:microsoft.com/office/officeart/2005/8/layout/orgChart1"/>
    <dgm:cxn modelId="{CCBE85DB-FD07-4A0B-AD0F-3E41E96CA8B5}" type="presParOf" srcId="{D43A35FE-B1CC-4CA3-8AC5-5EC9723F1798}" destId="{BF8EF066-25A5-4669-99A6-98B8398D2857}" srcOrd="1" destOrd="0" presId="urn:microsoft.com/office/officeart/2005/8/layout/orgChart1"/>
    <dgm:cxn modelId="{0D2C1AEE-9638-480E-8457-9A24191ACCAB}" type="presParOf" srcId="{BF8EF066-25A5-4669-99A6-98B8398D2857}" destId="{D2DD25C2-8338-4080-8EEC-5D2C3D855347}" srcOrd="0" destOrd="0" presId="urn:microsoft.com/office/officeart/2005/8/layout/orgChart1"/>
    <dgm:cxn modelId="{5ADF7058-C7D9-4DD0-9AA2-3DD893B6F0B5}" type="presParOf" srcId="{D2DD25C2-8338-4080-8EEC-5D2C3D855347}" destId="{B7F8F5EB-FB60-4DBA-AE29-3AC065500AAF}" srcOrd="0" destOrd="0" presId="urn:microsoft.com/office/officeart/2005/8/layout/orgChart1"/>
    <dgm:cxn modelId="{38448673-811C-4535-B4C1-9F366DFD42D2}" type="presParOf" srcId="{D2DD25C2-8338-4080-8EEC-5D2C3D855347}" destId="{B900F082-DE2E-4909-9AE2-2A8B5F461B22}" srcOrd="1" destOrd="0" presId="urn:microsoft.com/office/officeart/2005/8/layout/orgChart1"/>
    <dgm:cxn modelId="{D22D9703-CA6E-4467-97BC-DD6AF7B153A0}" type="presParOf" srcId="{BF8EF066-25A5-4669-99A6-98B8398D2857}" destId="{5452B391-AAFC-4962-87FA-D5EB0C97DF50}" srcOrd="1" destOrd="0" presId="urn:microsoft.com/office/officeart/2005/8/layout/orgChart1"/>
    <dgm:cxn modelId="{AC996C63-05C8-4F3C-A50F-E0FA2ADE3CA2}" type="presParOf" srcId="{BF8EF066-25A5-4669-99A6-98B8398D2857}" destId="{BA0BCC96-8B22-427E-929C-C5A17600EDEF}" srcOrd="2" destOrd="0" presId="urn:microsoft.com/office/officeart/2005/8/layout/orgChart1"/>
    <dgm:cxn modelId="{13E57783-550D-4C67-927A-626663C32974}" type="presParOf" srcId="{1B00CB62-E2B4-4143-ACCD-7DF27A4ABE53}" destId="{74CAC81B-DB2E-493C-99CC-06C584A0A5E0}" srcOrd="2" destOrd="0" presId="urn:microsoft.com/office/officeart/2005/8/layout/orgChart1"/>
    <dgm:cxn modelId="{E7342888-5F66-4CEB-8DBF-77FE08BECF00}" type="presParOf" srcId="{5E05D421-2DEC-491A-88E4-89206CC2E603}" destId="{E9B3A915-2EDD-41A8-82F2-C787002452FE}" srcOrd="4" destOrd="0" presId="urn:microsoft.com/office/officeart/2005/8/layout/orgChart1"/>
    <dgm:cxn modelId="{E0032E16-5400-47A4-B434-27E661D6D469}" type="presParOf" srcId="{5E05D421-2DEC-491A-88E4-89206CC2E603}" destId="{B0C64DD6-25F2-4D59-9942-562A9AC0FC72}" srcOrd="5" destOrd="0" presId="urn:microsoft.com/office/officeart/2005/8/layout/orgChart1"/>
    <dgm:cxn modelId="{115619C1-486B-4502-874C-100E05DE7300}" type="presParOf" srcId="{B0C64DD6-25F2-4D59-9942-562A9AC0FC72}" destId="{7468EC81-C869-454E-90CB-00771336BEAC}" srcOrd="0" destOrd="0" presId="urn:microsoft.com/office/officeart/2005/8/layout/orgChart1"/>
    <dgm:cxn modelId="{05F45750-3F0A-44DA-87BE-8FAA5D701D57}" type="presParOf" srcId="{7468EC81-C869-454E-90CB-00771336BEAC}" destId="{045DC82F-A271-4A12-A38E-58BB0A19A3B2}" srcOrd="0" destOrd="0" presId="urn:microsoft.com/office/officeart/2005/8/layout/orgChart1"/>
    <dgm:cxn modelId="{43239D60-2E8B-4028-A1D7-9F76AB037C8D}" type="presParOf" srcId="{7468EC81-C869-454E-90CB-00771336BEAC}" destId="{D3BCCEC0-A8DD-4FFC-869F-276840A9083D}" srcOrd="1" destOrd="0" presId="urn:microsoft.com/office/officeart/2005/8/layout/orgChart1"/>
    <dgm:cxn modelId="{E35E8CFE-806C-4FA1-A817-FAE4CF979AE1}" type="presParOf" srcId="{B0C64DD6-25F2-4D59-9942-562A9AC0FC72}" destId="{F8A047FF-D48C-4DB5-B308-7F04E0AC9FD9}" srcOrd="1" destOrd="0" presId="urn:microsoft.com/office/officeart/2005/8/layout/orgChart1"/>
    <dgm:cxn modelId="{C84702B9-D087-4E6C-B851-2FD3FEF7BC29}" type="presParOf" srcId="{F8A047FF-D48C-4DB5-B308-7F04E0AC9FD9}" destId="{275BC317-D4A8-4704-A58B-A7D316613DD1}" srcOrd="0" destOrd="0" presId="urn:microsoft.com/office/officeart/2005/8/layout/orgChart1"/>
    <dgm:cxn modelId="{A7462C61-C21B-47DB-835B-807E71D82D87}" type="presParOf" srcId="{F8A047FF-D48C-4DB5-B308-7F04E0AC9FD9}" destId="{7350C13C-C4CC-44A7-918D-8AC8D91C7858}" srcOrd="1" destOrd="0" presId="urn:microsoft.com/office/officeart/2005/8/layout/orgChart1"/>
    <dgm:cxn modelId="{1FE95956-5269-4B36-97ED-9A0F81210702}" type="presParOf" srcId="{7350C13C-C4CC-44A7-918D-8AC8D91C7858}" destId="{E6990AF3-BADA-44A3-ABFA-4E9DBA68EFF8}" srcOrd="0" destOrd="0" presId="urn:microsoft.com/office/officeart/2005/8/layout/orgChart1"/>
    <dgm:cxn modelId="{C3E815D9-4E36-4BDE-AF5B-9910E694073A}" type="presParOf" srcId="{E6990AF3-BADA-44A3-ABFA-4E9DBA68EFF8}" destId="{4D8D8389-C116-47B2-89C5-9A0F83B94317}" srcOrd="0" destOrd="0" presId="urn:microsoft.com/office/officeart/2005/8/layout/orgChart1"/>
    <dgm:cxn modelId="{A76B8A2F-EA72-4EAA-980D-5A661A1BD79B}" type="presParOf" srcId="{E6990AF3-BADA-44A3-ABFA-4E9DBA68EFF8}" destId="{A0AFCA69-B2DA-4936-98F7-934CB26BB9E5}" srcOrd="1" destOrd="0" presId="urn:microsoft.com/office/officeart/2005/8/layout/orgChart1"/>
    <dgm:cxn modelId="{AE808FB0-02C9-42F5-87D2-2882F49A7835}" type="presParOf" srcId="{7350C13C-C4CC-44A7-918D-8AC8D91C7858}" destId="{9C97E8BA-C834-4240-A725-B3F2C4638B41}" srcOrd="1" destOrd="0" presId="urn:microsoft.com/office/officeart/2005/8/layout/orgChart1"/>
    <dgm:cxn modelId="{313AF023-FE85-458C-BD4B-4A88C0F51523}" type="presParOf" srcId="{7350C13C-C4CC-44A7-918D-8AC8D91C7858}" destId="{7E1DE3FD-C0B6-4AB1-8F49-EFAA65F2472C}" srcOrd="2" destOrd="0" presId="urn:microsoft.com/office/officeart/2005/8/layout/orgChart1"/>
    <dgm:cxn modelId="{129140EA-5883-4A85-B049-AC433A38E5BF}" type="presParOf" srcId="{F8A047FF-D48C-4DB5-B308-7F04E0AC9FD9}" destId="{86B96C1F-DFD9-41C4-8C48-4F10AA96B005}" srcOrd="2" destOrd="0" presId="urn:microsoft.com/office/officeart/2005/8/layout/orgChart1"/>
    <dgm:cxn modelId="{31B7D25B-C9D1-43D9-BE7F-0A2FCB99EDA1}" type="presParOf" srcId="{F8A047FF-D48C-4DB5-B308-7F04E0AC9FD9}" destId="{74064A0C-3451-4017-97A7-E076DF2230D5}" srcOrd="3" destOrd="0" presId="urn:microsoft.com/office/officeart/2005/8/layout/orgChart1"/>
    <dgm:cxn modelId="{36EC3BA6-A118-46AB-9E0E-A1192345B87E}" type="presParOf" srcId="{74064A0C-3451-4017-97A7-E076DF2230D5}" destId="{7948EF0B-A9DE-4ADF-8E92-66DC61D432E1}" srcOrd="0" destOrd="0" presId="urn:microsoft.com/office/officeart/2005/8/layout/orgChart1"/>
    <dgm:cxn modelId="{D34974E4-2F18-4B0E-AAA6-5C7CE0BC9BAC}" type="presParOf" srcId="{7948EF0B-A9DE-4ADF-8E92-66DC61D432E1}" destId="{819867FA-488A-427D-8AA2-D1B84DEB0A2D}" srcOrd="0" destOrd="0" presId="urn:microsoft.com/office/officeart/2005/8/layout/orgChart1"/>
    <dgm:cxn modelId="{BE9BF4DB-BB5D-49BA-9A9B-FA17D37C3449}" type="presParOf" srcId="{7948EF0B-A9DE-4ADF-8E92-66DC61D432E1}" destId="{4084B98C-91E0-4E03-8641-A97E068E4B74}" srcOrd="1" destOrd="0" presId="urn:microsoft.com/office/officeart/2005/8/layout/orgChart1"/>
    <dgm:cxn modelId="{F1BDE1CD-AE94-4BCF-A934-F111EB074598}" type="presParOf" srcId="{74064A0C-3451-4017-97A7-E076DF2230D5}" destId="{CDB70314-E9D2-413A-8383-9EBF8E7B815D}" srcOrd="1" destOrd="0" presId="urn:microsoft.com/office/officeart/2005/8/layout/orgChart1"/>
    <dgm:cxn modelId="{511BC35F-782E-4E9E-9D98-E88A00C90024}" type="presParOf" srcId="{74064A0C-3451-4017-97A7-E076DF2230D5}" destId="{2D1E185A-98DE-4D49-9BAB-3637C207BCB6}" srcOrd="2" destOrd="0" presId="urn:microsoft.com/office/officeart/2005/8/layout/orgChart1"/>
    <dgm:cxn modelId="{B66ED803-203A-4602-9873-0D754D98718A}" type="presParOf" srcId="{B0C64DD6-25F2-4D59-9942-562A9AC0FC72}" destId="{CC156337-2504-4736-8D97-DC1C3F99020E}" srcOrd="2" destOrd="0" presId="urn:microsoft.com/office/officeart/2005/8/layout/orgChart1"/>
    <dgm:cxn modelId="{A6E48D85-5213-4F05-BF29-473DA72E930F}" type="presParOf" srcId="{5E05D421-2DEC-491A-88E4-89206CC2E603}" destId="{C271EE1A-3825-4CFA-8590-1FE3FAD5ED36}" srcOrd="6" destOrd="0" presId="urn:microsoft.com/office/officeart/2005/8/layout/orgChart1"/>
    <dgm:cxn modelId="{462F5CEC-888D-4C30-B0E2-F15055A6C201}" type="presParOf" srcId="{5E05D421-2DEC-491A-88E4-89206CC2E603}" destId="{570CE713-9841-4536-9E99-121401987B9A}" srcOrd="7" destOrd="0" presId="urn:microsoft.com/office/officeart/2005/8/layout/orgChart1"/>
    <dgm:cxn modelId="{A24DD9D3-B59C-4C8B-8677-06B1D48646AC}" type="presParOf" srcId="{570CE713-9841-4536-9E99-121401987B9A}" destId="{C96F561A-8C56-4859-874A-73AE8BF3F8B4}" srcOrd="0" destOrd="0" presId="urn:microsoft.com/office/officeart/2005/8/layout/orgChart1"/>
    <dgm:cxn modelId="{7708B943-DF40-43CD-B814-FF0D8202A152}" type="presParOf" srcId="{C96F561A-8C56-4859-874A-73AE8BF3F8B4}" destId="{1D2B4B93-F3D9-493F-9A6A-6940A404DCF3}" srcOrd="0" destOrd="0" presId="urn:microsoft.com/office/officeart/2005/8/layout/orgChart1"/>
    <dgm:cxn modelId="{39091D5F-E18F-4D1C-8D8E-5E8AA79D2EBC}" type="presParOf" srcId="{C96F561A-8C56-4859-874A-73AE8BF3F8B4}" destId="{A8DBD2F6-FABF-4467-A12F-728085BDC31A}" srcOrd="1" destOrd="0" presId="urn:microsoft.com/office/officeart/2005/8/layout/orgChart1"/>
    <dgm:cxn modelId="{8A7F4C40-7A9C-4BA4-89E4-DBB921453A30}" type="presParOf" srcId="{570CE713-9841-4536-9E99-121401987B9A}" destId="{C6A4A7E7-99D2-4218-9BD3-B709D1F839EE}" srcOrd="1" destOrd="0" presId="urn:microsoft.com/office/officeart/2005/8/layout/orgChart1"/>
    <dgm:cxn modelId="{2F5EB500-EAC2-4EA8-AC97-4F52C0701455}" type="presParOf" srcId="{C6A4A7E7-99D2-4218-9BD3-B709D1F839EE}" destId="{83BD20D5-683E-4CCE-B1BC-F7E02E0C37A2}" srcOrd="0" destOrd="0" presId="urn:microsoft.com/office/officeart/2005/8/layout/orgChart1"/>
    <dgm:cxn modelId="{73C8A9D9-91F5-4636-BFF0-359E44572F71}" type="presParOf" srcId="{C6A4A7E7-99D2-4218-9BD3-B709D1F839EE}" destId="{42FCCBED-7D07-4F78-862E-A2DA15A80FEB}" srcOrd="1" destOrd="0" presId="urn:microsoft.com/office/officeart/2005/8/layout/orgChart1"/>
    <dgm:cxn modelId="{84D3E969-43B7-417E-8F93-263601D43C5C}" type="presParOf" srcId="{42FCCBED-7D07-4F78-862E-A2DA15A80FEB}" destId="{DC2AFDEB-B9A4-4730-B8E4-FADA2082C12E}" srcOrd="0" destOrd="0" presId="urn:microsoft.com/office/officeart/2005/8/layout/orgChart1"/>
    <dgm:cxn modelId="{798887DF-EBE8-4052-8B0C-C79499212C3E}" type="presParOf" srcId="{DC2AFDEB-B9A4-4730-B8E4-FADA2082C12E}" destId="{B9097992-0071-4524-B809-1465764D4706}" srcOrd="0" destOrd="0" presId="urn:microsoft.com/office/officeart/2005/8/layout/orgChart1"/>
    <dgm:cxn modelId="{760A3A2A-B32A-48B7-B9EA-621B9BD0CC9B}" type="presParOf" srcId="{DC2AFDEB-B9A4-4730-B8E4-FADA2082C12E}" destId="{FEB7E243-25DD-4DA1-AB73-425B2ED42661}" srcOrd="1" destOrd="0" presId="urn:microsoft.com/office/officeart/2005/8/layout/orgChart1"/>
    <dgm:cxn modelId="{6A7B72EF-F294-4449-B9B2-2A391659842A}" type="presParOf" srcId="{42FCCBED-7D07-4F78-862E-A2DA15A80FEB}" destId="{7860005C-B390-4676-914E-85D7FE766D09}" srcOrd="1" destOrd="0" presId="urn:microsoft.com/office/officeart/2005/8/layout/orgChart1"/>
    <dgm:cxn modelId="{090FD6D3-1107-4B38-AA8D-FF400CA52A4F}" type="presParOf" srcId="{42FCCBED-7D07-4F78-862E-A2DA15A80FEB}" destId="{BBE423E2-DE36-4FD4-82D8-13785C555E3B}" srcOrd="2" destOrd="0" presId="urn:microsoft.com/office/officeart/2005/8/layout/orgChart1"/>
    <dgm:cxn modelId="{2D4302C3-CE59-4FCD-83F9-9F36AAB500D3}" type="presParOf" srcId="{C6A4A7E7-99D2-4218-9BD3-B709D1F839EE}" destId="{5EF7521F-5B6A-473E-9EF1-77E892422305}" srcOrd="2" destOrd="0" presId="urn:microsoft.com/office/officeart/2005/8/layout/orgChart1"/>
    <dgm:cxn modelId="{D8AF2201-EF30-4AE4-893E-6A14621455A7}" type="presParOf" srcId="{C6A4A7E7-99D2-4218-9BD3-B709D1F839EE}" destId="{D38960CC-8242-4C5D-BFA4-31B205613368}" srcOrd="3" destOrd="0" presId="urn:microsoft.com/office/officeart/2005/8/layout/orgChart1"/>
    <dgm:cxn modelId="{EBDE3A9F-7E89-48A7-B868-F2B34DFD5056}" type="presParOf" srcId="{D38960CC-8242-4C5D-BFA4-31B205613368}" destId="{E60957B9-2758-4384-9907-A0E85C072561}" srcOrd="0" destOrd="0" presId="urn:microsoft.com/office/officeart/2005/8/layout/orgChart1"/>
    <dgm:cxn modelId="{7370A09C-04F6-4BFA-90E2-CCEB4F346E15}" type="presParOf" srcId="{E60957B9-2758-4384-9907-A0E85C072561}" destId="{BD53F87B-D6BB-41C5-8899-E270FBAA47FC}" srcOrd="0" destOrd="0" presId="urn:microsoft.com/office/officeart/2005/8/layout/orgChart1"/>
    <dgm:cxn modelId="{A7B3A99D-5F18-4C44-81D3-58A666C4ECED}" type="presParOf" srcId="{E60957B9-2758-4384-9907-A0E85C072561}" destId="{E2E50A0B-E860-43D6-B065-3C8C6A201780}" srcOrd="1" destOrd="0" presId="urn:microsoft.com/office/officeart/2005/8/layout/orgChart1"/>
    <dgm:cxn modelId="{B5C4CDBA-3772-4A8B-A158-7DEE5BADCFB5}" type="presParOf" srcId="{D38960CC-8242-4C5D-BFA4-31B205613368}" destId="{CE80F02B-5A2D-4628-8886-9D630C6A96F8}" srcOrd="1" destOrd="0" presId="urn:microsoft.com/office/officeart/2005/8/layout/orgChart1"/>
    <dgm:cxn modelId="{926757A6-FFB7-401A-9D4A-68DA25851DFD}" type="presParOf" srcId="{D38960CC-8242-4C5D-BFA4-31B205613368}" destId="{A26431DD-6F1D-4204-AA71-91194A272B11}" srcOrd="2" destOrd="0" presId="urn:microsoft.com/office/officeart/2005/8/layout/orgChart1"/>
    <dgm:cxn modelId="{5F5CDDC2-2302-4160-8551-86F8306C3214}" type="presParOf" srcId="{570CE713-9841-4536-9E99-121401987B9A}" destId="{A69B6DD0-FA26-4EDC-A7E6-2A6CF3AAB4D8}" srcOrd="2" destOrd="0" presId="urn:microsoft.com/office/officeart/2005/8/layout/orgChart1"/>
    <dgm:cxn modelId="{50770BC0-DECF-4E38-B7A5-4E622E712F94}" type="presParOf" srcId="{5E05D421-2DEC-491A-88E4-89206CC2E603}" destId="{6DD97B6D-10B8-4BE9-880B-614CC152ACE9}" srcOrd="8" destOrd="0" presId="urn:microsoft.com/office/officeart/2005/8/layout/orgChart1"/>
    <dgm:cxn modelId="{D0E32959-6CA7-443A-80CB-10CEB1492BF2}" type="presParOf" srcId="{5E05D421-2DEC-491A-88E4-89206CC2E603}" destId="{A25649F3-453F-4141-A545-64A7D71C110C}" srcOrd="9" destOrd="0" presId="urn:microsoft.com/office/officeart/2005/8/layout/orgChart1"/>
    <dgm:cxn modelId="{2C95B6F3-E4E5-423F-9107-C030C6DC0D62}" type="presParOf" srcId="{A25649F3-453F-4141-A545-64A7D71C110C}" destId="{D102C83C-9373-40C2-A2A5-7C2E56505C19}" srcOrd="0" destOrd="0" presId="urn:microsoft.com/office/officeart/2005/8/layout/orgChart1"/>
    <dgm:cxn modelId="{D0758E63-6D8E-4EFB-8264-85B88F4679B2}" type="presParOf" srcId="{D102C83C-9373-40C2-A2A5-7C2E56505C19}" destId="{53E5395D-2859-4E43-9981-4382FBE862BF}" srcOrd="0" destOrd="0" presId="urn:microsoft.com/office/officeart/2005/8/layout/orgChart1"/>
    <dgm:cxn modelId="{AD2DC697-373D-45A2-AD29-657A110EA345}" type="presParOf" srcId="{D102C83C-9373-40C2-A2A5-7C2E56505C19}" destId="{F216EC6A-01C1-4864-B52C-C503B69E1EC6}" srcOrd="1" destOrd="0" presId="urn:microsoft.com/office/officeart/2005/8/layout/orgChart1"/>
    <dgm:cxn modelId="{03F157AD-822C-42DA-819F-891ABAF652AD}" type="presParOf" srcId="{A25649F3-453F-4141-A545-64A7D71C110C}" destId="{EE3971E9-4655-44CB-8277-DCC1ADDEBF9B}" srcOrd="1" destOrd="0" presId="urn:microsoft.com/office/officeart/2005/8/layout/orgChart1"/>
    <dgm:cxn modelId="{F2748DA6-FD09-46AA-82BF-60F9966CC5EF}" type="presParOf" srcId="{EE3971E9-4655-44CB-8277-DCC1ADDEBF9B}" destId="{961728DB-FEEE-4CCA-B053-2742170C8EE8}" srcOrd="0" destOrd="0" presId="urn:microsoft.com/office/officeart/2005/8/layout/orgChart1"/>
    <dgm:cxn modelId="{DE1D48E0-6681-4B41-83DA-6E2CC57A2228}" type="presParOf" srcId="{EE3971E9-4655-44CB-8277-DCC1ADDEBF9B}" destId="{B3778805-6A5D-40F5-9737-6839EE2905E3}" srcOrd="1" destOrd="0" presId="urn:microsoft.com/office/officeart/2005/8/layout/orgChart1"/>
    <dgm:cxn modelId="{06033AEB-357E-4915-8677-28A511D6A812}" type="presParOf" srcId="{B3778805-6A5D-40F5-9737-6839EE2905E3}" destId="{27C6BDD6-A9DC-4A72-A244-49CCA9167EA5}" srcOrd="0" destOrd="0" presId="urn:microsoft.com/office/officeart/2005/8/layout/orgChart1"/>
    <dgm:cxn modelId="{63B16A47-909E-4890-ABEA-0A6E0E5F53B1}" type="presParOf" srcId="{27C6BDD6-A9DC-4A72-A244-49CCA9167EA5}" destId="{080E2B54-3381-47EB-B848-744FD9148063}" srcOrd="0" destOrd="0" presId="urn:microsoft.com/office/officeart/2005/8/layout/orgChart1"/>
    <dgm:cxn modelId="{0CF81314-52A7-4340-A03F-9B9C4F45C4A5}" type="presParOf" srcId="{27C6BDD6-A9DC-4A72-A244-49CCA9167EA5}" destId="{C2762534-8EF5-4CD0-A556-9DB3422B57A1}" srcOrd="1" destOrd="0" presId="urn:microsoft.com/office/officeart/2005/8/layout/orgChart1"/>
    <dgm:cxn modelId="{AD3FC34C-7C57-4352-AA53-9B4FDD54FE78}" type="presParOf" srcId="{B3778805-6A5D-40F5-9737-6839EE2905E3}" destId="{E6896F27-4865-420B-B34D-CE7180C76E2D}" srcOrd="1" destOrd="0" presId="urn:microsoft.com/office/officeart/2005/8/layout/orgChart1"/>
    <dgm:cxn modelId="{523D4237-B9D7-48CD-A316-7460A65A1827}" type="presParOf" srcId="{B3778805-6A5D-40F5-9737-6839EE2905E3}" destId="{C6B566C5-47E6-4CBE-B82B-C09D563AF0AC}" srcOrd="2" destOrd="0" presId="urn:microsoft.com/office/officeart/2005/8/layout/orgChart1"/>
    <dgm:cxn modelId="{177F30FC-0A9C-4057-9C77-5171B0AA9E83}" type="presParOf" srcId="{EE3971E9-4655-44CB-8277-DCC1ADDEBF9B}" destId="{CF1A70AD-3FE5-4D92-A8C4-529749B9D116}" srcOrd="2" destOrd="0" presId="urn:microsoft.com/office/officeart/2005/8/layout/orgChart1"/>
    <dgm:cxn modelId="{559AB181-5D1E-422E-B5C7-AF5DEA0CC7AC}" type="presParOf" srcId="{EE3971E9-4655-44CB-8277-DCC1ADDEBF9B}" destId="{1EE78F73-D02B-4A31-8B01-CAAD8DA957A5}" srcOrd="3" destOrd="0" presId="urn:microsoft.com/office/officeart/2005/8/layout/orgChart1"/>
    <dgm:cxn modelId="{B213C8FD-2969-4A3F-B23B-C3147907497F}" type="presParOf" srcId="{1EE78F73-D02B-4A31-8B01-CAAD8DA957A5}" destId="{1BE154A1-D9B7-425A-B6CC-768BA23972C0}" srcOrd="0" destOrd="0" presId="urn:microsoft.com/office/officeart/2005/8/layout/orgChart1"/>
    <dgm:cxn modelId="{0ACAA505-C0BB-4808-B98D-358EFDBDAC8B}" type="presParOf" srcId="{1BE154A1-D9B7-425A-B6CC-768BA23972C0}" destId="{3199F8FB-4DA1-442D-A28A-55B54141E46F}" srcOrd="0" destOrd="0" presId="urn:microsoft.com/office/officeart/2005/8/layout/orgChart1"/>
    <dgm:cxn modelId="{ADC112CC-9CC4-4DF9-92AA-3C155C6372BF}" type="presParOf" srcId="{1BE154A1-D9B7-425A-B6CC-768BA23972C0}" destId="{8AD2DE79-0909-4243-8579-46624AA3DF85}" srcOrd="1" destOrd="0" presId="urn:microsoft.com/office/officeart/2005/8/layout/orgChart1"/>
    <dgm:cxn modelId="{B86E1E77-670B-4A97-B7E5-4F8CEF575EA3}" type="presParOf" srcId="{1EE78F73-D02B-4A31-8B01-CAAD8DA957A5}" destId="{DD194052-7E4F-45D5-8E51-37AC8ABDE431}" srcOrd="1" destOrd="0" presId="urn:microsoft.com/office/officeart/2005/8/layout/orgChart1"/>
    <dgm:cxn modelId="{7829AE55-FB0F-4926-A930-D7B76C11A4F6}" type="presParOf" srcId="{1EE78F73-D02B-4A31-8B01-CAAD8DA957A5}" destId="{0BDE173B-5256-4FFF-ADAC-DE7271381D06}" srcOrd="2" destOrd="0" presId="urn:microsoft.com/office/officeart/2005/8/layout/orgChart1"/>
    <dgm:cxn modelId="{C624C28F-E374-4407-97D4-95AE8F91804C}" type="presParOf" srcId="{EE3971E9-4655-44CB-8277-DCC1ADDEBF9B}" destId="{5C5962CF-892A-4982-9DDF-BE85A8B93D13}" srcOrd="4" destOrd="0" presId="urn:microsoft.com/office/officeart/2005/8/layout/orgChart1"/>
    <dgm:cxn modelId="{80C337A6-D632-463A-86EF-29ACD8A5980C}" type="presParOf" srcId="{EE3971E9-4655-44CB-8277-DCC1ADDEBF9B}" destId="{CCE0AE88-9B6D-4753-A690-E30FD0A8F1D0}" srcOrd="5" destOrd="0" presId="urn:microsoft.com/office/officeart/2005/8/layout/orgChart1"/>
    <dgm:cxn modelId="{2274E7F0-74D0-4084-80CA-02F3E794D827}" type="presParOf" srcId="{CCE0AE88-9B6D-4753-A690-E30FD0A8F1D0}" destId="{2EBEFBE0-C2C9-4631-8858-7E33D28A7B38}" srcOrd="0" destOrd="0" presId="urn:microsoft.com/office/officeart/2005/8/layout/orgChart1"/>
    <dgm:cxn modelId="{DE3A4BCF-DEE8-43D4-B827-18DEDBA0783A}" type="presParOf" srcId="{2EBEFBE0-C2C9-4631-8858-7E33D28A7B38}" destId="{640762AC-EF0E-4E0B-86E4-5B397877369D}" srcOrd="0" destOrd="0" presId="urn:microsoft.com/office/officeart/2005/8/layout/orgChart1"/>
    <dgm:cxn modelId="{DEAE71B8-5D9A-4443-8BBD-E46995E3EF78}" type="presParOf" srcId="{2EBEFBE0-C2C9-4631-8858-7E33D28A7B38}" destId="{05D2AD5B-517C-4E40-8C43-B3865D75A289}" srcOrd="1" destOrd="0" presId="urn:microsoft.com/office/officeart/2005/8/layout/orgChart1"/>
    <dgm:cxn modelId="{2E37C2A5-C554-4C95-8428-4A87C6C8AE54}" type="presParOf" srcId="{CCE0AE88-9B6D-4753-A690-E30FD0A8F1D0}" destId="{02CDE401-2AAB-4E1B-AE8E-957514D7B73C}" srcOrd="1" destOrd="0" presId="urn:microsoft.com/office/officeart/2005/8/layout/orgChart1"/>
    <dgm:cxn modelId="{2157D517-DF45-4FD1-9A72-507198EE7B51}" type="presParOf" srcId="{CCE0AE88-9B6D-4753-A690-E30FD0A8F1D0}" destId="{C4F5E18F-157D-4EC2-9319-A1E9A787EA66}" srcOrd="2" destOrd="0" presId="urn:microsoft.com/office/officeart/2005/8/layout/orgChart1"/>
    <dgm:cxn modelId="{07590613-00A0-4082-B1DA-549FBEAA8606}" type="presParOf" srcId="{EE3971E9-4655-44CB-8277-DCC1ADDEBF9B}" destId="{6DE2DA71-9510-40FD-8E70-ABEC62AFED2A}" srcOrd="6" destOrd="0" presId="urn:microsoft.com/office/officeart/2005/8/layout/orgChart1"/>
    <dgm:cxn modelId="{84E6976C-F3BD-4A7E-B0F8-6B3B6E7163EC}" type="presParOf" srcId="{EE3971E9-4655-44CB-8277-DCC1ADDEBF9B}" destId="{9F5EF8A7-F7D8-409E-A594-22EF3642818E}" srcOrd="7" destOrd="0" presId="urn:microsoft.com/office/officeart/2005/8/layout/orgChart1"/>
    <dgm:cxn modelId="{A2EE8D00-4774-4B7C-A8E1-C8D15E0F12BC}" type="presParOf" srcId="{9F5EF8A7-F7D8-409E-A594-22EF3642818E}" destId="{340A9A8D-4608-422F-B3D6-3821CDE7A895}" srcOrd="0" destOrd="0" presId="urn:microsoft.com/office/officeart/2005/8/layout/orgChart1"/>
    <dgm:cxn modelId="{E4A7D8F7-BC78-4F27-9AC6-8400696F3415}" type="presParOf" srcId="{340A9A8D-4608-422F-B3D6-3821CDE7A895}" destId="{25700BA4-C4FA-41C1-AB8C-CF918A583C33}" srcOrd="0" destOrd="0" presId="urn:microsoft.com/office/officeart/2005/8/layout/orgChart1"/>
    <dgm:cxn modelId="{5A71203B-854C-4818-82F3-E0C021458A23}" type="presParOf" srcId="{340A9A8D-4608-422F-B3D6-3821CDE7A895}" destId="{35FE635B-2627-41D2-8A20-41E9FF39574B}" srcOrd="1" destOrd="0" presId="urn:microsoft.com/office/officeart/2005/8/layout/orgChart1"/>
    <dgm:cxn modelId="{80C3A0E9-00D1-40AF-B30C-1BCACB2BCD52}" type="presParOf" srcId="{9F5EF8A7-F7D8-409E-A594-22EF3642818E}" destId="{A538A265-3A3E-4B2A-9331-0F59E0E79928}" srcOrd="1" destOrd="0" presId="urn:microsoft.com/office/officeart/2005/8/layout/orgChart1"/>
    <dgm:cxn modelId="{8EC8FFA2-CDED-4C4F-A823-223C51D5309D}" type="presParOf" srcId="{9F5EF8A7-F7D8-409E-A594-22EF3642818E}" destId="{A798D272-889B-40DE-9495-12327B15BB21}" srcOrd="2" destOrd="0" presId="urn:microsoft.com/office/officeart/2005/8/layout/orgChart1"/>
    <dgm:cxn modelId="{18E5F64B-D250-4A53-9B8D-7F41653C3DD2}" type="presParOf" srcId="{EE3971E9-4655-44CB-8277-DCC1ADDEBF9B}" destId="{1A3E402B-3EF1-4D01-BB0C-1B6ED53C51B8}" srcOrd="8" destOrd="0" presId="urn:microsoft.com/office/officeart/2005/8/layout/orgChart1"/>
    <dgm:cxn modelId="{A7941F89-8289-41CE-9C4E-7AC0AA9D4EC3}" type="presParOf" srcId="{EE3971E9-4655-44CB-8277-DCC1ADDEBF9B}" destId="{908C53D9-1D84-4A4F-B03D-4488E032D057}" srcOrd="9" destOrd="0" presId="urn:microsoft.com/office/officeart/2005/8/layout/orgChart1"/>
    <dgm:cxn modelId="{8C6181D1-8EED-4C99-B89F-604D3EC1DF6C}" type="presParOf" srcId="{908C53D9-1D84-4A4F-B03D-4488E032D057}" destId="{96B92BD8-1055-4E4A-8713-CA470CB9EAB8}" srcOrd="0" destOrd="0" presId="urn:microsoft.com/office/officeart/2005/8/layout/orgChart1"/>
    <dgm:cxn modelId="{C40D79DF-26D5-49AB-B33F-2A35EC35D07C}" type="presParOf" srcId="{96B92BD8-1055-4E4A-8713-CA470CB9EAB8}" destId="{53A3922B-71B6-440E-9AB4-B7ED18B57C26}" srcOrd="0" destOrd="0" presId="urn:microsoft.com/office/officeart/2005/8/layout/orgChart1"/>
    <dgm:cxn modelId="{C9D6AF7A-20BD-449F-8C18-6952F999D576}" type="presParOf" srcId="{96B92BD8-1055-4E4A-8713-CA470CB9EAB8}" destId="{595CA461-E26B-4E9B-A905-2D9F28CD1A80}" srcOrd="1" destOrd="0" presId="urn:microsoft.com/office/officeart/2005/8/layout/orgChart1"/>
    <dgm:cxn modelId="{8A9DA111-D806-4DFD-86D0-F043F19B25A7}" type="presParOf" srcId="{908C53D9-1D84-4A4F-B03D-4488E032D057}" destId="{2896A847-0CFF-4F97-8177-57535EB4BDF0}" srcOrd="1" destOrd="0" presId="urn:microsoft.com/office/officeart/2005/8/layout/orgChart1"/>
    <dgm:cxn modelId="{7EF2BED1-6945-404C-8B6C-AC50B2FA7521}" type="presParOf" srcId="{908C53D9-1D84-4A4F-B03D-4488E032D057}" destId="{AB7C92E8-8DCC-4751-B828-9F5B43E8EBDD}" srcOrd="2" destOrd="0" presId="urn:microsoft.com/office/officeart/2005/8/layout/orgChart1"/>
    <dgm:cxn modelId="{3F4C8CD6-BF80-408F-B588-F0BB04B1F2DC}" type="presParOf" srcId="{EE3971E9-4655-44CB-8277-DCC1ADDEBF9B}" destId="{5A19BFE4-865F-43EB-B491-86C09854A2F0}" srcOrd="10" destOrd="0" presId="urn:microsoft.com/office/officeart/2005/8/layout/orgChart1"/>
    <dgm:cxn modelId="{E4BD8680-D8C5-45A8-A3F0-1564F56BBCAD}" type="presParOf" srcId="{EE3971E9-4655-44CB-8277-DCC1ADDEBF9B}" destId="{9506AF31-0273-4189-A1C6-128DF84018CB}" srcOrd="11" destOrd="0" presId="urn:microsoft.com/office/officeart/2005/8/layout/orgChart1"/>
    <dgm:cxn modelId="{509D1417-36D0-4D79-8C78-0647DEE83FA1}" type="presParOf" srcId="{9506AF31-0273-4189-A1C6-128DF84018CB}" destId="{60E2D9DC-EF4C-44CF-BBD1-C09EAED530DD}" srcOrd="0" destOrd="0" presId="urn:microsoft.com/office/officeart/2005/8/layout/orgChart1"/>
    <dgm:cxn modelId="{0CE203C8-EBAA-4B92-BDC2-36571360243C}" type="presParOf" srcId="{60E2D9DC-EF4C-44CF-BBD1-C09EAED530DD}" destId="{9C19BD24-6CF0-4BC0-8DE7-2ABD52C6C2A1}" srcOrd="0" destOrd="0" presId="urn:microsoft.com/office/officeart/2005/8/layout/orgChart1"/>
    <dgm:cxn modelId="{51ACE26B-C29E-4C44-8A7C-FFAAFAE13BEC}" type="presParOf" srcId="{60E2D9DC-EF4C-44CF-BBD1-C09EAED530DD}" destId="{2FC32ED7-8DFD-4C4A-8016-6B833CBC1D32}" srcOrd="1" destOrd="0" presId="urn:microsoft.com/office/officeart/2005/8/layout/orgChart1"/>
    <dgm:cxn modelId="{EF77AA0F-920C-43B3-AA1C-EA36D55929FA}" type="presParOf" srcId="{9506AF31-0273-4189-A1C6-128DF84018CB}" destId="{9C315486-B599-46C3-B657-44BFD59253D7}" srcOrd="1" destOrd="0" presId="urn:microsoft.com/office/officeart/2005/8/layout/orgChart1"/>
    <dgm:cxn modelId="{BC573097-B0D3-48FD-9FF4-B8BCD605891C}" type="presParOf" srcId="{9506AF31-0273-4189-A1C6-128DF84018CB}" destId="{BD361093-A0B3-4F83-B60D-23997B539CC9}" srcOrd="2" destOrd="0" presId="urn:microsoft.com/office/officeart/2005/8/layout/orgChart1"/>
    <dgm:cxn modelId="{B7F2C515-CEDB-4C7F-8DE1-5FD58F27BFA7}" type="presParOf" srcId="{EE3971E9-4655-44CB-8277-DCC1ADDEBF9B}" destId="{35D206AF-31ED-4E6A-916D-C77D2850DC02}" srcOrd="12" destOrd="0" presId="urn:microsoft.com/office/officeart/2005/8/layout/orgChart1"/>
    <dgm:cxn modelId="{8C9AE5D4-EDA2-4DC3-9F96-D805CBB72D26}" type="presParOf" srcId="{EE3971E9-4655-44CB-8277-DCC1ADDEBF9B}" destId="{CCB86476-28A4-4719-813D-B56859BA4940}" srcOrd="13" destOrd="0" presId="urn:microsoft.com/office/officeart/2005/8/layout/orgChart1"/>
    <dgm:cxn modelId="{DE963D5A-F3F4-4BB1-8B3A-0F364A87198F}" type="presParOf" srcId="{CCB86476-28A4-4719-813D-B56859BA4940}" destId="{98239FFE-3995-407C-A6F4-CB1A91285E23}" srcOrd="0" destOrd="0" presId="urn:microsoft.com/office/officeart/2005/8/layout/orgChart1"/>
    <dgm:cxn modelId="{E55C548E-EBC3-43E2-9EE2-D8D7594BD1DF}" type="presParOf" srcId="{98239FFE-3995-407C-A6F4-CB1A91285E23}" destId="{7827EF0A-3A70-4725-9A0E-75341E85129C}" srcOrd="0" destOrd="0" presId="urn:microsoft.com/office/officeart/2005/8/layout/orgChart1"/>
    <dgm:cxn modelId="{06519F84-D16C-44EB-9576-A2CFEA3384FF}" type="presParOf" srcId="{98239FFE-3995-407C-A6F4-CB1A91285E23}" destId="{D92991D5-794C-4438-9352-D3F959597993}" srcOrd="1" destOrd="0" presId="urn:microsoft.com/office/officeart/2005/8/layout/orgChart1"/>
    <dgm:cxn modelId="{5782D19C-A282-406E-8E07-9689860E27DB}" type="presParOf" srcId="{CCB86476-28A4-4719-813D-B56859BA4940}" destId="{9117D510-2B55-4C95-823A-2B96882635E2}" srcOrd="1" destOrd="0" presId="urn:microsoft.com/office/officeart/2005/8/layout/orgChart1"/>
    <dgm:cxn modelId="{23247C03-EA0D-46B5-A974-345D377437F9}" type="presParOf" srcId="{CCB86476-28A4-4719-813D-B56859BA4940}" destId="{A89DE447-C759-48F1-B4DB-D3CAE2C202F4}" srcOrd="2" destOrd="0" presId="urn:microsoft.com/office/officeart/2005/8/layout/orgChart1"/>
    <dgm:cxn modelId="{7D95B637-225A-4DBE-AFA1-D702F52628C4}" type="presParOf" srcId="{EE3971E9-4655-44CB-8277-DCC1ADDEBF9B}" destId="{4774C989-8A4B-4E01-A722-360FAA2D30D0}" srcOrd="14" destOrd="0" presId="urn:microsoft.com/office/officeart/2005/8/layout/orgChart1"/>
    <dgm:cxn modelId="{557661F2-7D1C-4483-9CAE-EA38692A3BFD}" type="presParOf" srcId="{EE3971E9-4655-44CB-8277-DCC1ADDEBF9B}" destId="{0A6D74C4-92AE-47F7-8066-4A6E9C5824D0}" srcOrd="15" destOrd="0" presId="urn:microsoft.com/office/officeart/2005/8/layout/orgChart1"/>
    <dgm:cxn modelId="{E171A4D2-75E6-4F2E-9E3D-7B59E852CAE6}" type="presParOf" srcId="{0A6D74C4-92AE-47F7-8066-4A6E9C5824D0}" destId="{E4DFDA8F-58D2-4A54-9118-643DAC2970D5}" srcOrd="0" destOrd="0" presId="urn:microsoft.com/office/officeart/2005/8/layout/orgChart1"/>
    <dgm:cxn modelId="{D9171819-007E-426C-B593-7166CB2D15A7}" type="presParOf" srcId="{E4DFDA8F-58D2-4A54-9118-643DAC2970D5}" destId="{71F265CE-A631-4B9E-BFDC-5483C9702927}" srcOrd="0" destOrd="0" presId="urn:microsoft.com/office/officeart/2005/8/layout/orgChart1"/>
    <dgm:cxn modelId="{E8F7BC65-7ED7-42FD-802A-08A62631A94C}" type="presParOf" srcId="{E4DFDA8F-58D2-4A54-9118-643DAC2970D5}" destId="{C55B2EC7-C1D2-4BBA-9533-6DFE1CEA1494}" srcOrd="1" destOrd="0" presId="urn:microsoft.com/office/officeart/2005/8/layout/orgChart1"/>
    <dgm:cxn modelId="{F2254092-6224-4716-941E-A7367DF62D9B}" type="presParOf" srcId="{0A6D74C4-92AE-47F7-8066-4A6E9C5824D0}" destId="{01AEB378-10C0-4254-9D24-D6DE389EA337}" srcOrd="1" destOrd="0" presId="urn:microsoft.com/office/officeart/2005/8/layout/orgChart1"/>
    <dgm:cxn modelId="{A91FB0EE-CE2F-4A2F-AEEC-E634512E7AB8}" type="presParOf" srcId="{0A6D74C4-92AE-47F7-8066-4A6E9C5824D0}" destId="{6F58F092-99E5-4919-81BB-D27100A708DE}" srcOrd="2" destOrd="0" presId="urn:microsoft.com/office/officeart/2005/8/layout/orgChart1"/>
    <dgm:cxn modelId="{2812DB53-FAE5-456B-81CD-3CD68087F4F4}" type="presParOf" srcId="{A25649F3-453F-4141-A545-64A7D71C110C}" destId="{0EB0FE27-480D-4A97-9691-F1143DA4DBC5}" srcOrd="2" destOrd="0" presId="urn:microsoft.com/office/officeart/2005/8/layout/orgChart1"/>
    <dgm:cxn modelId="{6CDBF7D6-B983-422C-B785-C9A7F856C457}" type="presParOf" srcId="{DB8ACC09-4D63-4357-A526-EC35B839E641}" destId="{AD044E92-4157-45EF-B365-D6DD7F988DCA}" srcOrd="2" destOrd="0" presId="urn:microsoft.com/office/officeart/2005/8/layout/orgChart1"/>
    <dgm:cxn modelId="{6959A866-5E61-463F-B92B-372AB0E957EA}" type="presParOf" srcId="{451D7093-02DB-4D07-956E-32F65634CF07}" destId="{E9A6D668-4FA6-4C15-BD49-CF17443CAC39}" srcOrd="2" destOrd="0" presId="urn:microsoft.com/office/officeart/2005/8/layout/orgChart1"/>
    <dgm:cxn modelId="{285027C6-485B-4521-86BF-C41AB6658E9B}" type="presParOf" srcId="{C1508F29-85F9-4DB5-BB35-C4EE1FC924BD}" destId="{6C3E8514-DEEF-4FB8-A218-4F8158686048}" srcOrd="2" destOrd="0" presId="urn:microsoft.com/office/officeart/2005/8/layout/orgChart1"/>
    <dgm:cxn modelId="{F5103E98-032E-4E9E-BC5E-60295C76117D}" type="presParOf" srcId="{A3FEA5A5-7AEF-4E88-94DD-7C3EF321497E}" destId="{4D4076ED-1CF2-46AB-AC6B-3350EACA45BC}" srcOrd="4" destOrd="0" presId="urn:microsoft.com/office/officeart/2005/8/layout/orgChart1"/>
    <dgm:cxn modelId="{980CA31F-2B07-476B-8524-04DEA3C44EA2}" type="presParOf" srcId="{A3FEA5A5-7AEF-4E88-94DD-7C3EF321497E}" destId="{691262B9-1FA3-493E-8434-470E0B799E71}" srcOrd="5" destOrd="0" presId="urn:microsoft.com/office/officeart/2005/8/layout/orgChart1"/>
    <dgm:cxn modelId="{2FFDE7A8-8492-4BE4-B726-B67417A6CBEA}" type="presParOf" srcId="{691262B9-1FA3-493E-8434-470E0B799E71}" destId="{8AB95273-ABC8-484B-BCEA-A5D31AE1AF2D}" srcOrd="0" destOrd="0" presId="urn:microsoft.com/office/officeart/2005/8/layout/orgChart1"/>
    <dgm:cxn modelId="{544515E4-6ADF-477B-B607-C704DDE246AE}" type="presParOf" srcId="{8AB95273-ABC8-484B-BCEA-A5D31AE1AF2D}" destId="{AB667EEF-74AF-4745-BC8A-73D77EF39D75}" srcOrd="0" destOrd="0" presId="urn:microsoft.com/office/officeart/2005/8/layout/orgChart1"/>
    <dgm:cxn modelId="{CBB6FDC5-8EB6-4711-B59D-E3028815B48F}" type="presParOf" srcId="{8AB95273-ABC8-484B-BCEA-A5D31AE1AF2D}" destId="{7B35FEEF-2650-4547-88A7-C4687A66DA79}" srcOrd="1" destOrd="0" presId="urn:microsoft.com/office/officeart/2005/8/layout/orgChart1"/>
    <dgm:cxn modelId="{50CA347E-CE81-47FB-A8B8-214C181B30D1}" type="presParOf" srcId="{691262B9-1FA3-493E-8434-470E0B799E71}" destId="{91DACB8E-5B7F-4F22-AE1E-76A14ED50E5B}" srcOrd="1" destOrd="0" presId="urn:microsoft.com/office/officeart/2005/8/layout/orgChart1"/>
    <dgm:cxn modelId="{B1D7D10C-1060-4E72-A0C3-562FA0871BD2}" type="presParOf" srcId="{91DACB8E-5B7F-4F22-AE1E-76A14ED50E5B}" destId="{05DECA83-78EC-4C32-B577-0769727DD9CC}" srcOrd="0" destOrd="0" presId="urn:microsoft.com/office/officeart/2005/8/layout/orgChart1"/>
    <dgm:cxn modelId="{AE6ED5C7-8659-432C-9A58-C099BBFF0CD2}" type="presParOf" srcId="{91DACB8E-5B7F-4F22-AE1E-76A14ED50E5B}" destId="{BC4E5F74-85BF-4987-B936-629C3C3DE381}" srcOrd="1" destOrd="0" presId="urn:microsoft.com/office/officeart/2005/8/layout/orgChart1"/>
    <dgm:cxn modelId="{AEAEE7AB-DCB7-48AE-9E52-199573188094}" type="presParOf" srcId="{BC4E5F74-85BF-4987-B936-629C3C3DE381}" destId="{E66032C1-B5DE-46CE-B0BC-9D36CCE39FEC}" srcOrd="0" destOrd="0" presId="urn:microsoft.com/office/officeart/2005/8/layout/orgChart1"/>
    <dgm:cxn modelId="{473EF161-1532-4138-8FAA-1F7ACBC9CA7C}" type="presParOf" srcId="{E66032C1-B5DE-46CE-B0BC-9D36CCE39FEC}" destId="{C37A9383-3A61-4627-A590-89E626B4DF77}" srcOrd="0" destOrd="0" presId="urn:microsoft.com/office/officeart/2005/8/layout/orgChart1"/>
    <dgm:cxn modelId="{39B136F3-AE77-4115-B2E3-26C00655D322}" type="presParOf" srcId="{E66032C1-B5DE-46CE-B0BC-9D36CCE39FEC}" destId="{721E9391-F589-4183-8B07-79E9AA724C08}" srcOrd="1" destOrd="0" presId="urn:microsoft.com/office/officeart/2005/8/layout/orgChart1"/>
    <dgm:cxn modelId="{D8E1E55B-616A-4D69-BE3B-EF9899EC031C}" type="presParOf" srcId="{BC4E5F74-85BF-4987-B936-629C3C3DE381}" destId="{8F3D9594-5075-4A24-B4D9-9FAAA54EEDB9}" srcOrd="1" destOrd="0" presId="urn:microsoft.com/office/officeart/2005/8/layout/orgChart1"/>
    <dgm:cxn modelId="{69991C45-9188-4A06-BA7F-E9FA2A066734}" type="presParOf" srcId="{8F3D9594-5075-4A24-B4D9-9FAAA54EEDB9}" destId="{B561F12E-A5ED-4754-B20E-7893C6F9E69A}" srcOrd="0" destOrd="0" presId="urn:microsoft.com/office/officeart/2005/8/layout/orgChart1"/>
    <dgm:cxn modelId="{B0E7EE83-6869-4511-8BFB-ADD8674B1F7D}" type="presParOf" srcId="{8F3D9594-5075-4A24-B4D9-9FAAA54EEDB9}" destId="{137D0300-91B9-4513-964E-E8FDE6B13F74}" srcOrd="1" destOrd="0" presId="urn:microsoft.com/office/officeart/2005/8/layout/orgChart1"/>
    <dgm:cxn modelId="{C0D8A91F-2D0D-4C6F-9B49-94126037ECCE}" type="presParOf" srcId="{137D0300-91B9-4513-964E-E8FDE6B13F74}" destId="{CE824612-5308-4BF0-94EE-74D081DC6844}" srcOrd="0" destOrd="0" presId="urn:microsoft.com/office/officeart/2005/8/layout/orgChart1"/>
    <dgm:cxn modelId="{6A281435-CA8D-4E6A-8C68-7882373C244F}" type="presParOf" srcId="{CE824612-5308-4BF0-94EE-74D081DC6844}" destId="{AA8F22B7-47FE-4C8A-A591-50FC002E9AD7}" srcOrd="0" destOrd="0" presId="urn:microsoft.com/office/officeart/2005/8/layout/orgChart1"/>
    <dgm:cxn modelId="{77FC047C-DB17-4876-A151-DCDC1AE802AB}" type="presParOf" srcId="{CE824612-5308-4BF0-94EE-74D081DC6844}" destId="{8C40B011-5D82-4569-BD49-3B495BF4D0D7}" srcOrd="1" destOrd="0" presId="urn:microsoft.com/office/officeart/2005/8/layout/orgChart1"/>
    <dgm:cxn modelId="{D5BE5783-BC9A-4E1D-AF52-DDB26CE52D05}" type="presParOf" srcId="{137D0300-91B9-4513-964E-E8FDE6B13F74}" destId="{68B99BC9-582E-48E2-99D1-74E40017A441}" srcOrd="1" destOrd="0" presId="urn:microsoft.com/office/officeart/2005/8/layout/orgChart1"/>
    <dgm:cxn modelId="{FF34B134-F6F0-4E5D-8C97-07685AC00990}" type="presParOf" srcId="{68B99BC9-582E-48E2-99D1-74E40017A441}" destId="{AAB0A284-E2AE-4F67-ACFE-AAE19F4F3F69}" srcOrd="0" destOrd="0" presId="urn:microsoft.com/office/officeart/2005/8/layout/orgChart1"/>
    <dgm:cxn modelId="{F02EF235-6939-4F05-8588-1A119CC8BAA3}" type="presParOf" srcId="{68B99BC9-582E-48E2-99D1-74E40017A441}" destId="{7FDD355C-836F-402E-A192-172B57775BC4}" srcOrd="1" destOrd="0" presId="urn:microsoft.com/office/officeart/2005/8/layout/orgChart1"/>
    <dgm:cxn modelId="{4AC735D4-BACA-40D5-B517-4F0EDC32902E}" type="presParOf" srcId="{7FDD355C-836F-402E-A192-172B57775BC4}" destId="{541A74E2-98DF-42AA-8027-6C85E28CBD38}" srcOrd="0" destOrd="0" presId="urn:microsoft.com/office/officeart/2005/8/layout/orgChart1"/>
    <dgm:cxn modelId="{C52FEC96-7672-414E-9AE1-1F9D2F6BC6CD}" type="presParOf" srcId="{541A74E2-98DF-42AA-8027-6C85E28CBD38}" destId="{70D7AF6A-6B15-404D-8913-7A0C9C9AD5CB}" srcOrd="0" destOrd="0" presId="urn:microsoft.com/office/officeart/2005/8/layout/orgChart1"/>
    <dgm:cxn modelId="{A656D7CE-3F01-457F-9E35-C73A97D1D29D}" type="presParOf" srcId="{541A74E2-98DF-42AA-8027-6C85E28CBD38}" destId="{350C75F6-CEAE-4E1A-AB8B-2409FB91D9CD}" srcOrd="1" destOrd="0" presId="urn:microsoft.com/office/officeart/2005/8/layout/orgChart1"/>
    <dgm:cxn modelId="{781614CE-B70A-4E1C-8E16-726A34185F2A}" type="presParOf" srcId="{7FDD355C-836F-402E-A192-172B57775BC4}" destId="{D6260250-7ACD-437C-A2D1-DEC47FD64D3A}" srcOrd="1" destOrd="0" presId="urn:microsoft.com/office/officeart/2005/8/layout/orgChart1"/>
    <dgm:cxn modelId="{D47348E7-2E63-4691-907E-EBA88EC429E7}" type="presParOf" srcId="{D6260250-7ACD-437C-A2D1-DEC47FD64D3A}" destId="{C6A69153-5BAA-4304-920F-59DE66498EC6}" srcOrd="0" destOrd="0" presId="urn:microsoft.com/office/officeart/2005/8/layout/orgChart1"/>
    <dgm:cxn modelId="{FD6350E0-2B08-453F-A7D2-FB635607EE55}" type="presParOf" srcId="{D6260250-7ACD-437C-A2D1-DEC47FD64D3A}" destId="{5C2C04C6-E596-4D48-9053-18E8F6A85317}" srcOrd="1" destOrd="0" presId="urn:microsoft.com/office/officeart/2005/8/layout/orgChart1"/>
    <dgm:cxn modelId="{DA00F04E-19D0-443E-8A92-6BA7111AC6F9}" type="presParOf" srcId="{5C2C04C6-E596-4D48-9053-18E8F6A85317}" destId="{BC61C554-8F53-4348-BDE1-9C39EAEAC436}" srcOrd="0" destOrd="0" presId="urn:microsoft.com/office/officeart/2005/8/layout/orgChart1"/>
    <dgm:cxn modelId="{6ED55AB8-3894-4183-87DB-9B7084D7FD82}" type="presParOf" srcId="{BC61C554-8F53-4348-BDE1-9C39EAEAC436}" destId="{6200F384-B570-474F-96B3-64774B3E0706}" srcOrd="0" destOrd="0" presId="urn:microsoft.com/office/officeart/2005/8/layout/orgChart1"/>
    <dgm:cxn modelId="{95D28B6C-E840-4FAF-83AA-2335CF38C636}" type="presParOf" srcId="{BC61C554-8F53-4348-BDE1-9C39EAEAC436}" destId="{126A7566-6557-4FAA-A8AB-D49FC63A123A}" srcOrd="1" destOrd="0" presId="urn:microsoft.com/office/officeart/2005/8/layout/orgChart1"/>
    <dgm:cxn modelId="{D1F7CB2A-D95F-4F47-8F20-5EE65B8B4127}" type="presParOf" srcId="{5C2C04C6-E596-4D48-9053-18E8F6A85317}" destId="{5369FF2E-22B9-473D-85C8-560D7876FBCD}" srcOrd="1" destOrd="0" presId="urn:microsoft.com/office/officeart/2005/8/layout/orgChart1"/>
    <dgm:cxn modelId="{4B69AD94-1135-4328-8A39-B45631DCD964}" type="presParOf" srcId="{5C2C04C6-E596-4D48-9053-18E8F6A85317}" destId="{5078228F-43B2-4C90-A8FC-A17AEDFEC289}" srcOrd="2" destOrd="0" presId="urn:microsoft.com/office/officeart/2005/8/layout/orgChart1"/>
    <dgm:cxn modelId="{CB2213B4-3A5A-44E6-8BAD-A9D9F28130B9}" type="presParOf" srcId="{7FDD355C-836F-402E-A192-172B57775BC4}" destId="{B4BF58E2-6858-49B2-995F-E239232E146B}" srcOrd="2" destOrd="0" presId="urn:microsoft.com/office/officeart/2005/8/layout/orgChart1"/>
    <dgm:cxn modelId="{620E92D8-A1AD-45ED-A2E8-32CAFC9EEAFE}" type="presParOf" srcId="{68B99BC9-582E-48E2-99D1-74E40017A441}" destId="{30657F06-5313-41BF-A859-071D6E3B5BD0}" srcOrd="2" destOrd="0" presId="urn:microsoft.com/office/officeart/2005/8/layout/orgChart1"/>
    <dgm:cxn modelId="{97EE8EEB-5439-4636-B05F-E7FCC0BD18DF}" type="presParOf" srcId="{68B99BC9-582E-48E2-99D1-74E40017A441}" destId="{5B4B8932-8158-4107-900D-3141644F009D}" srcOrd="3" destOrd="0" presId="urn:microsoft.com/office/officeart/2005/8/layout/orgChart1"/>
    <dgm:cxn modelId="{C7B31B33-67A3-4D3B-91A5-54575475127D}" type="presParOf" srcId="{5B4B8932-8158-4107-900D-3141644F009D}" destId="{CEADE4BD-AAA9-40AA-A3E6-1405B50D7C70}" srcOrd="0" destOrd="0" presId="urn:microsoft.com/office/officeart/2005/8/layout/orgChart1"/>
    <dgm:cxn modelId="{8DEA31DD-24B3-40AB-B694-DB99ACDDC90F}" type="presParOf" srcId="{CEADE4BD-AAA9-40AA-A3E6-1405B50D7C70}" destId="{27A76B87-26EE-49FA-B7E9-F615BE0E91E1}" srcOrd="0" destOrd="0" presId="urn:microsoft.com/office/officeart/2005/8/layout/orgChart1"/>
    <dgm:cxn modelId="{9AF4BFEC-6191-4738-A491-F90A31B8289D}" type="presParOf" srcId="{CEADE4BD-AAA9-40AA-A3E6-1405B50D7C70}" destId="{DB1B62A0-3669-410C-A74A-685DCC7CC584}" srcOrd="1" destOrd="0" presId="urn:microsoft.com/office/officeart/2005/8/layout/orgChart1"/>
    <dgm:cxn modelId="{7F0C93CF-50ED-4F0F-9271-9B6323D9C4C2}" type="presParOf" srcId="{5B4B8932-8158-4107-900D-3141644F009D}" destId="{4477710C-4B0B-43A6-AEA9-C3F55106AB7D}" srcOrd="1" destOrd="0" presId="urn:microsoft.com/office/officeart/2005/8/layout/orgChart1"/>
    <dgm:cxn modelId="{85FD172C-E271-4F00-A2D4-5D548811EE9C}" type="presParOf" srcId="{4477710C-4B0B-43A6-AEA9-C3F55106AB7D}" destId="{89435B14-3D53-43EF-8299-1F43977B450D}" srcOrd="0" destOrd="0" presId="urn:microsoft.com/office/officeart/2005/8/layout/orgChart1"/>
    <dgm:cxn modelId="{4D97C935-48CD-46BC-8A64-D10DF72B8CB0}" type="presParOf" srcId="{4477710C-4B0B-43A6-AEA9-C3F55106AB7D}" destId="{9FBCD2BA-AB3E-427E-94F1-06C243FAC75A}" srcOrd="1" destOrd="0" presId="urn:microsoft.com/office/officeart/2005/8/layout/orgChart1"/>
    <dgm:cxn modelId="{9DAF95F8-58C1-4CE9-9BB5-72D6A7198031}" type="presParOf" srcId="{9FBCD2BA-AB3E-427E-94F1-06C243FAC75A}" destId="{46F2E4E2-3FDD-4C5E-972D-EEC6164D1304}" srcOrd="0" destOrd="0" presId="urn:microsoft.com/office/officeart/2005/8/layout/orgChart1"/>
    <dgm:cxn modelId="{32700321-705A-4D49-9DDE-E35A7818522A}" type="presParOf" srcId="{46F2E4E2-3FDD-4C5E-972D-EEC6164D1304}" destId="{F1331462-0E35-4595-A21A-E3C585C42EF8}" srcOrd="0" destOrd="0" presId="urn:microsoft.com/office/officeart/2005/8/layout/orgChart1"/>
    <dgm:cxn modelId="{A2E4C09E-8EA9-4B78-A303-12E5799A26A1}" type="presParOf" srcId="{46F2E4E2-3FDD-4C5E-972D-EEC6164D1304}" destId="{3320B17A-87C9-4615-9552-C588D73C29E7}" srcOrd="1" destOrd="0" presId="urn:microsoft.com/office/officeart/2005/8/layout/orgChart1"/>
    <dgm:cxn modelId="{193A4747-9FDB-4F44-91D3-1AFC9F0E96C0}" type="presParOf" srcId="{9FBCD2BA-AB3E-427E-94F1-06C243FAC75A}" destId="{466B6207-100B-4660-BF53-82A5D2B2B83C}" srcOrd="1" destOrd="0" presId="urn:microsoft.com/office/officeart/2005/8/layout/orgChart1"/>
    <dgm:cxn modelId="{37523B6E-4D81-465A-A57E-DDAA405F6712}" type="presParOf" srcId="{9FBCD2BA-AB3E-427E-94F1-06C243FAC75A}" destId="{40599150-5B39-4EE8-8B8D-04825E80F168}" srcOrd="2" destOrd="0" presId="urn:microsoft.com/office/officeart/2005/8/layout/orgChart1"/>
    <dgm:cxn modelId="{1D692ABA-6D8B-44E7-BF78-566E1A84D71E}" type="presParOf" srcId="{4477710C-4B0B-43A6-AEA9-C3F55106AB7D}" destId="{B5415169-A7E1-4E46-B827-A9D4B5F31613}" srcOrd="2" destOrd="0" presId="urn:microsoft.com/office/officeart/2005/8/layout/orgChart1"/>
    <dgm:cxn modelId="{B8DC2762-045F-4ACB-8C6C-3B0CCD226A04}" type="presParOf" srcId="{4477710C-4B0B-43A6-AEA9-C3F55106AB7D}" destId="{7FDE3F71-F9DF-4917-91B6-97CF6243F38C}" srcOrd="3" destOrd="0" presId="urn:microsoft.com/office/officeart/2005/8/layout/orgChart1"/>
    <dgm:cxn modelId="{2905EA17-F09B-4850-AD1C-C531667E3EB1}" type="presParOf" srcId="{7FDE3F71-F9DF-4917-91B6-97CF6243F38C}" destId="{8DB8B08F-911E-4B69-8ABC-8E38EC1C0875}" srcOrd="0" destOrd="0" presId="urn:microsoft.com/office/officeart/2005/8/layout/orgChart1"/>
    <dgm:cxn modelId="{6C778341-F401-43F6-96BB-2B35C3D9818D}" type="presParOf" srcId="{8DB8B08F-911E-4B69-8ABC-8E38EC1C0875}" destId="{73253433-46DD-4910-9E74-C04D3EB4152D}" srcOrd="0" destOrd="0" presId="urn:microsoft.com/office/officeart/2005/8/layout/orgChart1"/>
    <dgm:cxn modelId="{C5CDBF04-1233-4C0E-BE67-0D67D0463569}" type="presParOf" srcId="{8DB8B08F-911E-4B69-8ABC-8E38EC1C0875}" destId="{0A9EDACF-0EA3-42AB-AB93-520EF24E6525}" srcOrd="1" destOrd="0" presId="urn:microsoft.com/office/officeart/2005/8/layout/orgChart1"/>
    <dgm:cxn modelId="{17A2705E-5BF0-43B3-A0BE-AC64C7241FE5}" type="presParOf" srcId="{7FDE3F71-F9DF-4917-91B6-97CF6243F38C}" destId="{EC921D59-C218-4E08-BA30-E5395C514DAE}" srcOrd="1" destOrd="0" presId="urn:microsoft.com/office/officeart/2005/8/layout/orgChart1"/>
    <dgm:cxn modelId="{9A25885B-CC80-4950-BA8F-324D643267BF}" type="presParOf" srcId="{7FDE3F71-F9DF-4917-91B6-97CF6243F38C}" destId="{34C3FB58-3721-4893-AB27-C5E58594FCED}" srcOrd="2" destOrd="0" presId="urn:microsoft.com/office/officeart/2005/8/layout/orgChart1"/>
    <dgm:cxn modelId="{C31AEEB1-A497-43DC-897C-C0243EDDCC33}" type="presParOf" srcId="{4477710C-4B0B-43A6-AEA9-C3F55106AB7D}" destId="{8CDC5042-9314-4689-8773-1603E83F5C2D}" srcOrd="4" destOrd="0" presId="urn:microsoft.com/office/officeart/2005/8/layout/orgChart1"/>
    <dgm:cxn modelId="{BB8F4CB0-0786-4E1D-AC75-8405FEAB8C47}" type="presParOf" srcId="{4477710C-4B0B-43A6-AEA9-C3F55106AB7D}" destId="{7635E6C2-BFC2-4E80-8272-A978F647F8A7}" srcOrd="5" destOrd="0" presId="urn:microsoft.com/office/officeart/2005/8/layout/orgChart1"/>
    <dgm:cxn modelId="{DAB4F561-E475-417C-96F4-A042D3914F4D}" type="presParOf" srcId="{7635E6C2-BFC2-4E80-8272-A978F647F8A7}" destId="{5D73982D-3D7A-4960-A910-066382756EBF}" srcOrd="0" destOrd="0" presId="urn:microsoft.com/office/officeart/2005/8/layout/orgChart1"/>
    <dgm:cxn modelId="{B9782D4E-236D-489C-988D-4348D7B01046}" type="presParOf" srcId="{5D73982D-3D7A-4960-A910-066382756EBF}" destId="{3228B40E-62D2-4753-A2B6-2BC2A7D84D08}" srcOrd="0" destOrd="0" presId="urn:microsoft.com/office/officeart/2005/8/layout/orgChart1"/>
    <dgm:cxn modelId="{F0F90E76-62DC-4089-8B20-3A8D1573F107}" type="presParOf" srcId="{5D73982D-3D7A-4960-A910-066382756EBF}" destId="{225E2382-8510-478C-9B4F-AB6450919E4B}" srcOrd="1" destOrd="0" presId="urn:microsoft.com/office/officeart/2005/8/layout/orgChart1"/>
    <dgm:cxn modelId="{45EAD5D1-5BAB-4EDC-BBA7-095B77C296B7}" type="presParOf" srcId="{7635E6C2-BFC2-4E80-8272-A978F647F8A7}" destId="{09EB758F-7793-4765-9516-A194598BC764}" srcOrd="1" destOrd="0" presId="urn:microsoft.com/office/officeart/2005/8/layout/orgChart1"/>
    <dgm:cxn modelId="{B9DF855B-21FF-45CF-BE55-E0EA5EA6C184}" type="presParOf" srcId="{7635E6C2-BFC2-4E80-8272-A978F647F8A7}" destId="{33669578-21D0-4BFD-A1BA-FAD23D1E4377}" srcOrd="2" destOrd="0" presId="urn:microsoft.com/office/officeart/2005/8/layout/orgChart1"/>
    <dgm:cxn modelId="{BC2C9D73-F7E9-488A-B6B8-89DEE774886E}" type="presParOf" srcId="{5B4B8932-8158-4107-900D-3141644F009D}" destId="{97B0EC30-EE90-4DFF-97D0-317310FD71A8}" srcOrd="2" destOrd="0" presId="urn:microsoft.com/office/officeart/2005/8/layout/orgChart1"/>
    <dgm:cxn modelId="{4A9578A1-6F90-4E40-AEE0-18A24917B65B}" type="presParOf" srcId="{68B99BC9-582E-48E2-99D1-74E40017A441}" destId="{ABC40A4E-AA58-4FAB-9C8B-B5AD82A8310B}" srcOrd="4" destOrd="0" presId="urn:microsoft.com/office/officeart/2005/8/layout/orgChart1"/>
    <dgm:cxn modelId="{C8B6AFF0-9F56-4CB7-B103-4F8773544A34}" type="presParOf" srcId="{68B99BC9-582E-48E2-99D1-74E40017A441}" destId="{73B50C02-BE72-44D0-B2D1-A38FBA170D1C}" srcOrd="5" destOrd="0" presId="urn:microsoft.com/office/officeart/2005/8/layout/orgChart1"/>
    <dgm:cxn modelId="{58FC2A50-E0E9-4A9C-9B95-7540BB75F30C}" type="presParOf" srcId="{73B50C02-BE72-44D0-B2D1-A38FBA170D1C}" destId="{82660CE1-75D1-443B-A8A3-FA3B06A6620D}" srcOrd="0" destOrd="0" presId="urn:microsoft.com/office/officeart/2005/8/layout/orgChart1"/>
    <dgm:cxn modelId="{420E4554-29F0-41A3-BD61-96D809264020}" type="presParOf" srcId="{82660CE1-75D1-443B-A8A3-FA3B06A6620D}" destId="{D70E4DC5-9726-4540-B2AD-B81AA8CFE393}" srcOrd="0" destOrd="0" presId="urn:microsoft.com/office/officeart/2005/8/layout/orgChart1"/>
    <dgm:cxn modelId="{C02F5707-1BA2-4A1D-9F33-045DC30C4DA8}" type="presParOf" srcId="{82660CE1-75D1-443B-A8A3-FA3B06A6620D}" destId="{254A5976-AA37-4EF5-BA4D-B7BC124E1DBC}" srcOrd="1" destOrd="0" presId="urn:microsoft.com/office/officeart/2005/8/layout/orgChart1"/>
    <dgm:cxn modelId="{C56C2BA8-1F53-4291-8326-B3675E685357}" type="presParOf" srcId="{73B50C02-BE72-44D0-B2D1-A38FBA170D1C}" destId="{1D157F38-E7F4-4E37-BD49-BB138381F721}" srcOrd="1" destOrd="0" presId="urn:microsoft.com/office/officeart/2005/8/layout/orgChart1"/>
    <dgm:cxn modelId="{106BD6F0-6FF3-4A2E-A24B-FCA3D65CA6BB}" type="presParOf" srcId="{1D157F38-E7F4-4E37-BD49-BB138381F721}" destId="{A3CF92D5-D8BA-4661-9419-091D44DC3DB9}" srcOrd="0" destOrd="0" presId="urn:microsoft.com/office/officeart/2005/8/layout/orgChart1"/>
    <dgm:cxn modelId="{CEE61C36-8A57-4A89-9D6A-67DA7393284F}" type="presParOf" srcId="{1D157F38-E7F4-4E37-BD49-BB138381F721}" destId="{50D8F637-59A8-4A27-A3FE-FC97AF9D2516}" srcOrd="1" destOrd="0" presId="urn:microsoft.com/office/officeart/2005/8/layout/orgChart1"/>
    <dgm:cxn modelId="{B30A880A-4414-4EB3-8917-A0EDA5EAE171}" type="presParOf" srcId="{50D8F637-59A8-4A27-A3FE-FC97AF9D2516}" destId="{A39448D4-D0AC-4F3B-ACEB-C0115CDFE07F}" srcOrd="0" destOrd="0" presId="urn:microsoft.com/office/officeart/2005/8/layout/orgChart1"/>
    <dgm:cxn modelId="{43849D3B-C93F-4FA8-B118-B768EF6E27DB}" type="presParOf" srcId="{A39448D4-D0AC-4F3B-ACEB-C0115CDFE07F}" destId="{BACEA835-4587-422C-8875-AB5CD5697F9B}" srcOrd="0" destOrd="0" presId="urn:microsoft.com/office/officeart/2005/8/layout/orgChart1"/>
    <dgm:cxn modelId="{E9D856A8-D1C1-468C-A07F-AC80A64D3A16}" type="presParOf" srcId="{A39448D4-D0AC-4F3B-ACEB-C0115CDFE07F}" destId="{363E2921-3151-409C-BE4C-66DBA25EC045}" srcOrd="1" destOrd="0" presId="urn:microsoft.com/office/officeart/2005/8/layout/orgChart1"/>
    <dgm:cxn modelId="{92CF6451-8542-4E14-BA7A-CED4048B7F6B}" type="presParOf" srcId="{50D8F637-59A8-4A27-A3FE-FC97AF9D2516}" destId="{23BD1DD9-34C6-4F7B-8356-9BC7242EB1D2}" srcOrd="1" destOrd="0" presId="urn:microsoft.com/office/officeart/2005/8/layout/orgChart1"/>
    <dgm:cxn modelId="{1FC99059-D426-4DE5-BBA1-A02A0F4AB354}" type="presParOf" srcId="{50D8F637-59A8-4A27-A3FE-FC97AF9D2516}" destId="{1F91A1B4-5CCC-42DE-A9E7-FCFF884365F9}" srcOrd="2" destOrd="0" presId="urn:microsoft.com/office/officeart/2005/8/layout/orgChart1"/>
    <dgm:cxn modelId="{2AF95817-4FA2-47AB-8ECB-8EA32E7136DB}" type="presParOf" srcId="{73B50C02-BE72-44D0-B2D1-A38FBA170D1C}" destId="{E884496F-E85D-4914-85EB-5EEEBD128135}" srcOrd="2" destOrd="0" presId="urn:microsoft.com/office/officeart/2005/8/layout/orgChart1"/>
    <dgm:cxn modelId="{55E19A97-7552-42F5-8D1B-ACC3F256B476}" type="presParOf" srcId="{68B99BC9-582E-48E2-99D1-74E40017A441}" destId="{284C7AE5-E961-46F3-B6BC-A5E110D217AE}" srcOrd="6" destOrd="0" presId="urn:microsoft.com/office/officeart/2005/8/layout/orgChart1"/>
    <dgm:cxn modelId="{1A3ABD2D-22D5-4924-A333-C7E8237B288D}" type="presParOf" srcId="{68B99BC9-582E-48E2-99D1-74E40017A441}" destId="{BFCCCAD1-78A0-4EA9-A84C-7EFD341F30F9}" srcOrd="7" destOrd="0" presId="urn:microsoft.com/office/officeart/2005/8/layout/orgChart1"/>
    <dgm:cxn modelId="{2D4BE56F-A8AA-4B00-875B-226B6AB7A0BE}" type="presParOf" srcId="{BFCCCAD1-78A0-4EA9-A84C-7EFD341F30F9}" destId="{3E4DF746-AB35-4BFD-B43F-0D234A85C317}" srcOrd="0" destOrd="0" presId="urn:microsoft.com/office/officeart/2005/8/layout/orgChart1"/>
    <dgm:cxn modelId="{4C9597C0-36DF-4A03-A445-D4C6A360D200}" type="presParOf" srcId="{3E4DF746-AB35-4BFD-B43F-0D234A85C317}" destId="{6AADD225-6A28-456A-A869-CBF750E48C92}" srcOrd="0" destOrd="0" presId="urn:microsoft.com/office/officeart/2005/8/layout/orgChart1"/>
    <dgm:cxn modelId="{4EE1772B-2D41-4277-A6A1-B2E6387DD7F0}" type="presParOf" srcId="{3E4DF746-AB35-4BFD-B43F-0D234A85C317}" destId="{5968B4D5-C003-48FD-9E55-110ADA005E80}" srcOrd="1" destOrd="0" presId="urn:microsoft.com/office/officeart/2005/8/layout/orgChart1"/>
    <dgm:cxn modelId="{36BE1A3D-ED88-4405-ABA3-44F72D45AE7A}" type="presParOf" srcId="{BFCCCAD1-78A0-4EA9-A84C-7EFD341F30F9}" destId="{43714B9C-41FC-4C4F-A836-D74DC902051F}" srcOrd="1" destOrd="0" presId="urn:microsoft.com/office/officeart/2005/8/layout/orgChart1"/>
    <dgm:cxn modelId="{5107F131-FFAA-4567-AE63-5BA4BC1DD9F0}" type="presParOf" srcId="{43714B9C-41FC-4C4F-A836-D74DC902051F}" destId="{7D30EF8B-289A-4123-B3AC-5FE65E0AA0B1}" srcOrd="0" destOrd="0" presId="urn:microsoft.com/office/officeart/2005/8/layout/orgChart1"/>
    <dgm:cxn modelId="{1AAD02D5-561C-48AC-A596-78B7D7ACB4ED}" type="presParOf" srcId="{43714B9C-41FC-4C4F-A836-D74DC902051F}" destId="{8FC16775-4A49-4B8D-95B8-131DC9A22779}" srcOrd="1" destOrd="0" presId="urn:microsoft.com/office/officeart/2005/8/layout/orgChart1"/>
    <dgm:cxn modelId="{BDF3C9A2-13D0-421D-BC51-CC40D816E302}" type="presParOf" srcId="{8FC16775-4A49-4B8D-95B8-131DC9A22779}" destId="{D3224E2D-6AB7-4920-A35E-B36025598C0C}" srcOrd="0" destOrd="0" presId="urn:microsoft.com/office/officeart/2005/8/layout/orgChart1"/>
    <dgm:cxn modelId="{122444F9-245C-4BEC-BBCE-BA6D9AEF0122}" type="presParOf" srcId="{D3224E2D-6AB7-4920-A35E-B36025598C0C}" destId="{2D1CDDB6-1E38-4786-A0AE-366E6850CDF4}" srcOrd="0" destOrd="0" presId="urn:microsoft.com/office/officeart/2005/8/layout/orgChart1"/>
    <dgm:cxn modelId="{364A9BD8-4B3A-49C8-B337-528FB4426BBE}" type="presParOf" srcId="{D3224E2D-6AB7-4920-A35E-B36025598C0C}" destId="{164590EC-14D0-4DA3-992D-6D33CC017A9B}" srcOrd="1" destOrd="0" presId="urn:microsoft.com/office/officeart/2005/8/layout/orgChart1"/>
    <dgm:cxn modelId="{ED85E452-5BFC-4C79-A6E2-14DF8C98DCF7}" type="presParOf" srcId="{8FC16775-4A49-4B8D-95B8-131DC9A22779}" destId="{971A3458-DC46-42AE-BC4A-036707EF04E2}" srcOrd="1" destOrd="0" presId="urn:microsoft.com/office/officeart/2005/8/layout/orgChart1"/>
    <dgm:cxn modelId="{2CE3DD71-58F2-4222-98D6-48E4E1A94B56}" type="presParOf" srcId="{8FC16775-4A49-4B8D-95B8-131DC9A22779}" destId="{CBEC4E8B-C9FE-4590-A80D-427760A50236}" srcOrd="2" destOrd="0" presId="urn:microsoft.com/office/officeart/2005/8/layout/orgChart1"/>
    <dgm:cxn modelId="{AA49A936-3938-4E53-A2D2-EC3DCFF5CD5F}" type="presParOf" srcId="{43714B9C-41FC-4C4F-A836-D74DC902051F}" destId="{3A2E8EF5-F862-4527-9687-EA2E99E00D7A}" srcOrd="2" destOrd="0" presId="urn:microsoft.com/office/officeart/2005/8/layout/orgChart1"/>
    <dgm:cxn modelId="{14EACDCB-E2EC-4ADB-905E-5FD7535E395B}" type="presParOf" srcId="{43714B9C-41FC-4C4F-A836-D74DC902051F}" destId="{1BC3E89F-8864-4D00-9697-356CCB42B328}" srcOrd="3" destOrd="0" presId="urn:microsoft.com/office/officeart/2005/8/layout/orgChart1"/>
    <dgm:cxn modelId="{E9FEDC88-CD07-4A9A-A774-7207F3030BD8}" type="presParOf" srcId="{1BC3E89F-8864-4D00-9697-356CCB42B328}" destId="{6D909DFE-6D54-4EC3-AE47-7D048484D399}" srcOrd="0" destOrd="0" presId="urn:microsoft.com/office/officeart/2005/8/layout/orgChart1"/>
    <dgm:cxn modelId="{A8F2B4F6-C611-4DAE-9580-2C5952FCDA89}" type="presParOf" srcId="{6D909DFE-6D54-4EC3-AE47-7D048484D399}" destId="{AACC69F5-EC51-4218-AABD-E1014DDEED49}" srcOrd="0" destOrd="0" presId="urn:microsoft.com/office/officeart/2005/8/layout/orgChart1"/>
    <dgm:cxn modelId="{C07F1171-9032-44C6-B73C-642C38EBA96F}" type="presParOf" srcId="{6D909DFE-6D54-4EC3-AE47-7D048484D399}" destId="{391006CD-5CEC-4E03-A503-15AFA74DB8B5}" srcOrd="1" destOrd="0" presId="urn:microsoft.com/office/officeart/2005/8/layout/orgChart1"/>
    <dgm:cxn modelId="{9E5D8819-9696-454A-A89A-E210A65CA89B}" type="presParOf" srcId="{1BC3E89F-8864-4D00-9697-356CCB42B328}" destId="{9F6638DD-C746-4C48-9FC9-F626CD50CCD2}" srcOrd="1" destOrd="0" presId="urn:microsoft.com/office/officeart/2005/8/layout/orgChart1"/>
    <dgm:cxn modelId="{5147285B-0A50-4579-BECA-C2539892EF92}" type="presParOf" srcId="{1BC3E89F-8864-4D00-9697-356CCB42B328}" destId="{36CF80E1-5092-4FB1-A151-07D7880F7A4F}" srcOrd="2" destOrd="0" presId="urn:microsoft.com/office/officeart/2005/8/layout/orgChart1"/>
    <dgm:cxn modelId="{4179F446-7DDB-40A4-9190-519F4A333AE5}" type="presParOf" srcId="{43714B9C-41FC-4C4F-A836-D74DC902051F}" destId="{0F7011B6-8F92-4023-A3A7-1D82CAC72EB2}" srcOrd="4" destOrd="0" presId="urn:microsoft.com/office/officeart/2005/8/layout/orgChart1"/>
    <dgm:cxn modelId="{FCA9259F-B421-4FDB-B89A-4A1B2A02B36B}" type="presParOf" srcId="{43714B9C-41FC-4C4F-A836-D74DC902051F}" destId="{95190F23-7317-4CE5-9011-9E5524D972B6}" srcOrd="5" destOrd="0" presId="urn:microsoft.com/office/officeart/2005/8/layout/orgChart1"/>
    <dgm:cxn modelId="{F1A55877-A4C1-4DE7-A615-EB08A0281646}" type="presParOf" srcId="{95190F23-7317-4CE5-9011-9E5524D972B6}" destId="{C6DA6B5E-4F2E-45FE-B73B-7C559539ED91}" srcOrd="0" destOrd="0" presId="urn:microsoft.com/office/officeart/2005/8/layout/orgChart1"/>
    <dgm:cxn modelId="{5904197C-A570-4046-B9E8-75D9BD62F131}" type="presParOf" srcId="{C6DA6B5E-4F2E-45FE-B73B-7C559539ED91}" destId="{93ADB73D-DCCC-4BAD-93B5-1AC1D0AEBABF}" srcOrd="0" destOrd="0" presId="urn:microsoft.com/office/officeart/2005/8/layout/orgChart1"/>
    <dgm:cxn modelId="{DC801FB8-C6BA-487A-B3BC-059C0E803401}" type="presParOf" srcId="{C6DA6B5E-4F2E-45FE-B73B-7C559539ED91}" destId="{6A3D1F5D-B658-4277-8976-A65A17F4A04C}" srcOrd="1" destOrd="0" presId="urn:microsoft.com/office/officeart/2005/8/layout/orgChart1"/>
    <dgm:cxn modelId="{7416E5C7-A912-48EE-A0D9-1D8B7F1F543E}" type="presParOf" srcId="{95190F23-7317-4CE5-9011-9E5524D972B6}" destId="{5033D741-7335-46EB-89AD-4BF85915DC4C}" srcOrd="1" destOrd="0" presId="urn:microsoft.com/office/officeart/2005/8/layout/orgChart1"/>
    <dgm:cxn modelId="{8EEAD053-867A-45D0-81C3-5938625499F1}" type="presParOf" srcId="{95190F23-7317-4CE5-9011-9E5524D972B6}" destId="{F4ACC174-9D75-4861-8427-6C40B31D072D}" srcOrd="2" destOrd="0" presId="urn:microsoft.com/office/officeart/2005/8/layout/orgChart1"/>
    <dgm:cxn modelId="{8C9F72C2-5A53-4084-9CBA-47BE2588290D}" type="presParOf" srcId="{43714B9C-41FC-4C4F-A836-D74DC902051F}" destId="{3FF751E0-B000-4318-882C-6D3B41E62F99}" srcOrd="6" destOrd="0" presId="urn:microsoft.com/office/officeart/2005/8/layout/orgChart1"/>
    <dgm:cxn modelId="{8FE6919A-49DE-4849-958F-CB18B7E4C67C}" type="presParOf" srcId="{43714B9C-41FC-4C4F-A836-D74DC902051F}" destId="{0A6DAB3D-F32B-4E00-AA99-0EF721B5F214}" srcOrd="7" destOrd="0" presId="urn:microsoft.com/office/officeart/2005/8/layout/orgChart1"/>
    <dgm:cxn modelId="{38CCEB77-70C7-4C9E-B849-5F8F59DBA97E}" type="presParOf" srcId="{0A6DAB3D-F32B-4E00-AA99-0EF721B5F214}" destId="{EA0905D8-78B8-49E3-BE2A-23206D4EAFDB}" srcOrd="0" destOrd="0" presId="urn:microsoft.com/office/officeart/2005/8/layout/orgChart1"/>
    <dgm:cxn modelId="{DB9E1D32-61D0-4659-A9BB-D511ADC28EB7}" type="presParOf" srcId="{EA0905D8-78B8-49E3-BE2A-23206D4EAFDB}" destId="{AD4B52F3-C0ED-413B-A623-3CF50FAC4758}" srcOrd="0" destOrd="0" presId="urn:microsoft.com/office/officeart/2005/8/layout/orgChart1"/>
    <dgm:cxn modelId="{67E33947-E5AD-4F6E-90E3-5228DB3D54FD}" type="presParOf" srcId="{EA0905D8-78B8-49E3-BE2A-23206D4EAFDB}" destId="{8BFAD17D-4250-4CDF-B0C5-FEA4C4812F85}" srcOrd="1" destOrd="0" presId="urn:microsoft.com/office/officeart/2005/8/layout/orgChart1"/>
    <dgm:cxn modelId="{6494C731-F2FB-4088-AB60-0CA1905C39D1}" type="presParOf" srcId="{0A6DAB3D-F32B-4E00-AA99-0EF721B5F214}" destId="{4B2518AF-CE2B-4B0C-BD8C-5A81F1E872B1}" srcOrd="1" destOrd="0" presId="urn:microsoft.com/office/officeart/2005/8/layout/orgChart1"/>
    <dgm:cxn modelId="{A245755F-A007-4B72-9882-2E129F30087D}" type="presParOf" srcId="{0A6DAB3D-F32B-4E00-AA99-0EF721B5F214}" destId="{D274FB2C-0E9A-49D2-9DBF-DC613A5B88DD}" srcOrd="2" destOrd="0" presId="urn:microsoft.com/office/officeart/2005/8/layout/orgChart1"/>
    <dgm:cxn modelId="{2D642966-FD7F-4B3C-9175-46287E61EC94}" type="presParOf" srcId="{43714B9C-41FC-4C4F-A836-D74DC902051F}" destId="{57FC4DFC-D4E8-4037-9BF0-29DE140C84A8}" srcOrd="8" destOrd="0" presId="urn:microsoft.com/office/officeart/2005/8/layout/orgChart1"/>
    <dgm:cxn modelId="{C0728698-942A-400C-B87B-C5AF3845C501}" type="presParOf" srcId="{43714B9C-41FC-4C4F-A836-D74DC902051F}" destId="{FA1349FA-03E5-4DEF-A131-006AB18CE95A}" srcOrd="9" destOrd="0" presId="urn:microsoft.com/office/officeart/2005/8/layout/orgChart1"/>
    <dgm:cxn modelId="{97C7E209-2978-4C8A-8C04-84C9CD581E1E}" type="presParOf" srcId="{FA1349FA-03E5-4DEF-A131-006AB18CE95A}" destId="{8A20E025-6D4E-4820-9D14-5C5682842235}" srcOrd="0" destOrd="0" presId="urn:microsoft.com/office/officeart/2005/8/layout/orgChart1"/>
    <dgm:cxn modelId="{E2D94852-783A-41AE-A1DA-BEDD054456BE}" type="presParOf" srcId="{8A20E025-6D4E-4820-9D14-5C5682842235}" destId="{928000EB-1CD9-4ABE-80EB-F9729DA04F9D}" srcOrd="0" destOrd="0" presId="urn:microsoft.com/office/officeart/2005/8/layout/orgChart1"/>
    <dgm:cxn modelId="{2C30BC95-974E-47FE-960F-40ECABCF6418}" type="presParOf" srcId="{8A20E025-6D4E-4820-9D14-5C5682842235}" destId="{F6187AFE-CB72-4D4D-A647-D113F9F0FF63}" srcOrd="1" destOrd="0" presId="urn:microsoft.com/office/officeart/2005/8/layout/orgChart1"/>
    <dgm:cxn modelId="{CE80F863-4C80-4B41-B146-1CCD094B4A68}" type="presParOf" srcId="{FA1349FA-03E5-4DEF-A131-006AB18CE95A}" destId="{314C0DDB-E0AC-4A82-9D0B-4A3CE0B4083B}" srcOrd="1" destOrd="0" presId="urn:microsoft.com/office/officeart/2005/8/layout/orgChart1"/>
    <dgm:cxn modelId="{E6668F79-D3E1-47FB-BBBF-75E70909B0AC}" type="presParOf" srcId="{FA1349FA-03E5-4DEF-A131-006AB18CE95A}" destId="{D7FE67E8-A8C2-4C70-B81B-CF2273A51319}" srcOrd="2" destOrd="0" presId="urn:microsoft.com/office/officeart/2005/8/layout/orgChart1"/>
    <dgm:cxn modelId="{715C3D8D-34FC-4A1E-88A7-49CCA40D5D16}" type="presParOf" srcId="{43714B9C-41FC-4C4F-A836-D74DC902051F}" destId="{423D9440-7593-4C00-97A1-0CD62C4B8B74}" srcOrd="10" destOrd="0" presId="urn:microsoft.com/office/officeart/2005/8/layout/orgChart1"/>
    <dgm:cxn modelId="{54270407-4D8E-4626-919B-646777B5BA90}" type="presParOf" srcId="{43714B9C-41FC-4C4F-A836-D74DC902051F}" destId="{1F8F122F-18CF-4819-B11F-19FA8A39CA3D}" srcOrd="11" destOrd="0" presId="urn:microsoft.com/office/officeart/2005/8/layout/orgChart1"/>
    <dgm:cxn modelId="{8EFB615B-6D7F-41AE-87CD-9302B69E99C6}" type="presParOf" srcId="{1F8F122F-18CF-4819-B11F-19FA8A39CA3D}" destId="{464348F0-4FB6-4197-A307-7864E83D64EB}" srcOrd="0" destOrd="0" presId="urn:microsoft.com/office/officeart/2005/8/layout/orgChart1"/>
    <dgm:cxn modelId="{7F78ED5F-0F99-4E30-BB19-0D5287A3D483}" type="presParOf" srcId="{464348F0-4FB6-4197-A307-7864E83D64EB}" destId="{E0C35D3B-C706-44EA-B0F8-DE736E3334A9}" srcOrd="0" destOrd="0" presId="urn:microsoft.com/office/officeart/2005/8/layout/orgChart1"/>
    <dgm:cxn modelId="{3A4C9C29-26F5-4727-A97B-AC111703A688}" type="presParOf" srcId="{464348F0-4FB6-4197-A307-7864E83D64EB}" destId="{CD58BDFC-1ED1-4BF3-B8B8-E6BF24ED0C09}" srcOrd="1" destOrd="0" presId="urn:microsoft.com/office/officeart/2005/8/layout/orgChart1"/>
    <dgm:cxn modelId="{7ACFBB5C-D848-41D5-A2F7-C27E97F2B93D}" type="presParOf" srcId="{1F8F122F-18CF-4819-B11F-19FA8A39CA3D}" destId="{A7165649-3AB9-4C23-84E5-AB2D2D800BB6}" srcOrd="1" destOrd="0" presId="urn:microsoft.com/office/officeart/2005/8/layout/orgChart1"/>
    <dgm:cxn modelId="{65160C30-7BA2-44C6-BB54-855381FFE3AF}" type="presParOf" srcId="{1F8F122F-18CF-4819-B11F-19FA8A39CA3D}" destId="{D0582944-1D21-4ECC-BF13-90A1699D37E3}" srcOrd="2" destOrd="0" presId="urn:microsoft.com/office/officeart/2005/8/layout/orgChart1"/>
    <dgm:cxn modelId="{57FA9951-825B-4DA3-BB69-3E333A2DC197}" type="presParOf" srcId="{BFCCCAD1-78A0-4EA9-A84C-7EFD341F30F9}" destId="{5887CE2E-8DFF-4EB4-82C9-5367FECA0060}" srcOrd="2" destOrd="0" presId="urn:microsoft.com/office/officeart/2005/8/layout/orgChart1"/>
    <dgm:cxn modelId="{B83089C4-9BD9-4884-890F-1889E9506D82}" type="presParOf" srcId="{68B99BC9-582E-48E2-99D1-74E40017A441}" destId="{15EA416E-AC29-4235-9065-0B616483A6DC}" srcOrd="8" destOrd="0" presId="urn:microsoft.com/office/officeart/2005/8/layout/orgChart1"/>
    <dgm:cxn modelId="{ED30B0A4-AC74-4E01-82CB-75E4DA8B90CF}" type="presParOf" srcId="{68B99BC9-582E-48E2-99D1-74E40017A441}" destId="{401CCD6D-ABC5-4E79-9C25-64A79A2E7C77}" srcOrd="9" destOrd="0" presId="urn:microsoft.com/office/officeart/2005/8/layout/orgChart1"/>
    <dgm:cxn modelId="{CAE419E0-2440-44F1-B1C8-4462BFF88644}" type="presParOf" srcId="{401CCD6D-ABC5-4E79-9C25-64A79A2E7C77}" destId="{A909474B-E7F3-4EEB-A9E5-07EC7DC1B709}" srcOrd="0" destOrd="0" presId="urn:microsoft.com/office/officeart/2005/8/layout/orgChart1"/>
    <dgm:cxn modelId="{91AF0128-D777-4F8D-B817-452956A1C211}" type="presParOf" srcId="{A909474B-E7F3-4EEB-A9E5-07EC7DC1B709}" destId="{A0724F8E-66D6-427F-8B08-395860F123DE}" srcOrd="0" destOrd="0" presId="urn:microsoft.com/office/officeart/2005/8/layout/orgChart1"/>
    <dgm:cxn modelId="{C77D00BB-A4FC-446F-B008-5A78EF23B0C9}" type="presParOf" srcId="{A909474B-E7F3-4EEB-A9E5-07EC7DC1B709}" destId="{F6BF9F42-AF6E-4C45-821F-7E823DAAC0D4}" srcOrd="1" destOrd="0" presId="urn:microsoft.com/office/officeart/2005/8/layout/orgChart1"/>
    <dgm:cxn modelId="{1139F7C6-D7AD-41D4-A1E3-D8C079926AF0}" type="presParOf" srcId="{401CCD6D-ABC5-4E79-9C25-64A79A2E7C77}" destId="{CFC3EF96-8947-4794-B9AD-AF8B5E486BAA}" srcOrd="1" destOrd="0" presId="urn:microsoft.com/office/officeart/2005/8/layout/orgChart1"/>
    <dgm:cxn modelId="{38EBBF84-571F-4E1A-96C2-C85E8FE0F9EA}" type="presParOf" srcId="{CFC3EF96-8947-4794-B9AD-AF8B5E486BAA}" destId="{C0CB974C-C580-4341-90CF-F2555D6A4BEA}" srcOrd="0" destOrd="0" presId="urn:microsoft.com/office/officeart/2005/8/layout/orgChart1"/>
    <dgm:cxn modelId="{ED7BD71F-212D-48CF-A504-C30F414147D0}" type="presParOf" srcId="{CFC3EF96-8947-4794-B9AD-AF8B5E486BAA}" destId="{F4B97C97-ED82-40B1-BDC8-3AFAA75A6CE5}" srcOrd="1" destOrd="0" presId="urn:microsoft.com/office/officeart/2005/8/layout/orgChart1"/>
    <dgm:cxn modelId="{A77216FD-5666-4D3F-B297-BECE2949CC35}" type="presParOf" srcId="{F4B97C97-ED82-40B1-BDC8-3AFAA75A6CE5}" destId="{5EFAE04C-C5D4-4AE4-AB3B-6DC3F5D550D8}" srcOrd="0" destOrd="0" presId="urn:microsoft.com/office/officeart/2005/8/layout/orgChart1"/>
    <dgm:cxn modelId="{7B461DE7-5CF9-483E-83C7-B13AB51EAA13}" type="presParOf" srcId="{5EFAE04C-C5D4-4AE4-AB3B-6DC3F5D550D8}" destId="{81B827B5-1B6F-40D1-954F-6C606BB30E80}" srcOrd="0" destOrd="0" presId="urn:microsoft.com/office/officeart/2005/8/layout/orgChart1"/>
    <dgm:cxn modelId="{8C832127-804B-4300-BD57-EECA54F33474}" type="presParOf" srcId="{5EFAE04C-C5D4-4AE4-AB3B-6DC3F5D550D8}" destId="{92CE37EC-9DBD-4743-82DC-DBE91EC1A6C4}" srcOrd="1" destOrd="0" presId="urn:microsoft.com/office/officeart/2005/8/layout/orgChart1"/>
    <dgm:cxn modelId="{7E3C6AB6-4C81-4F38-AA1A-FD15E8C6F631}" type="presParOf" srcId="{F4B97C97-ED82-40B1-BDC8-3AFAA75A6CE5}" destId="{381DF5C1-5EC4-479C-819F-CC6EEFB04C71}" srcOrd="1" destOrd="0" presId="urn:microsoft.com/office/officeart/2005/8/layout/orgChart1"/>
    <dgm:cxn modelId="{18D07E2C-8C4F-46AD-BD97-55E517802C17}" type="presParOf" srcId="{F4B97C97-ED82-40B1-BDC8-3AFAA75A6CE5}" destId="{AA7BFB8B-62A1-4688-84DB-BAA236DED333}" srcOrd="2" destOrd="0" presId="urn:microsoft.com/office/officeart/2005/8/layout/orgChart1"/>
    <dgm:cxn modelId="{F94FEBF9-AF8A-4ED0-960D-EC32904D25F4}" type="presParOf" srcId="{CFC3EF96-8947-4794-B9AD-AF8B5E486BAA}" destId="{E8CE9AA5-FE1C-463F-9135-4B9D1AAFAB9D}" srcOrd="2" destOrd="0" presId="urn:microsoft.com/office/officeart/2005/8/layout/orgChart1"/>
    <dgm:cxn modelId="{822F4B43-7E80-401A-9DCD-33A18A705DD8}" type="presParOf" srcId="{CFC3EF96-8947-4794-B9AD-AF8B5E486BAA}" destId="{EF362B8B-D28D-4282-B60F-D72F5E051035}" srcOrd="3" destOrd="0" presId="urn:microsoft.com/office/officeart/2005/8/layout/orgChart1"/>
    <dgm:cxn modelId="{1A11FDC2-0437-4B80-AEB3-EBD4DC05F6B8}" type="presParOf" srcId="{EF362B8B-D28D-4282-B60F-D72F5E051035}" destId="{4D9F25E4-1C25-4D6F-875E-439FFB9879CF}" srcOrd="0" destOrd="0" presId="urn:microsoft.com/office/officeart/2005/8/layout/orgChart1"/>
    <dgm:cxn modelId="{8032D321-9043-487A-9D91-3C597F7E22EB}" type="presParOf" srcId="{4D9F25E4-1C25-4D6F-875E-439FFB9879CF}" destId="{12B2DE8B-79BE-4275-867B-2EC1562A97E6}" srcOrd="0" destOrd="0" presId="urn:microsoft.com/office/officeart/2005/8/layout/orgChart1"/>
    <dgm:cxn modelId="{D12A336F-7449-4157-AD60-AADDE8DDA17E}" type="presParOf" srcId="{4D9F25E4-1C25-4D6F-875E-439FFB9879CF}" destId="{E9C91E3E-EA72-4D82-9645-FA3959339C7B}" srcOrd="1" destOrd="0" presId="urn:microsoft.com/office/officeart/2005/8/layout/orgChart1"/>
    <dgm:cxn modelId="{8BC9DBAB-7CAE-4A58-80DE-D121E541B42C}" type="presParOf" srcId="{EF362B8B-D28D-4282-B60F-D72F5E051035}" destId="{03377362-8CBF-44E8-8663-B739BE499AA2}" srcOrd="1" destOrd="0" presId="urn:microsoft.com/office/officeart/2005/8/layout/orgChart1"/>
    <dgm:cxn modelId="{513A10F4-E1F3-46DE-A43C-7487384D29D2}" type="presParOf" srcId="{EF362B8B-D28D-4282-B60F-D72F5E051035}" destId="{5FD3680A-1549-4F53-A83A-8D703706B4DF}" srcOrd="2" destOrd="0" presId="urn:microsoft.com/office/officeart/2005/8/layout/orgChart1"/>
    <dgm:cxn modelId="{0CAAB394-A32D-4B7F-A8C2-375BFC650644}" type="presParOf" srcId="{401CCD6D-ABC5-4E79-9C25-64A79A2E7C77}" destId="{4F5DDA6B-15F1-4BCC-A74E-2C1FA6ABB298}" srcOrd="2" destOrd="0" presId="urn:microsoft.com/office/officeart/2005/8/layout/orgChart1"/>
    <dgm:cxn modelId="{2E875707-4935-4E9D-9088-3FB4C55CDB06}" type="presParOf" srcId="{137D0300-91B9-4513-964E-E8FDE6B13F74}" destId="{17751423-EA50-4587-9229-9589934AC785}" srcOrd="2" destOrd="0" presId="urn:microsoft.com/office/officeart/2005/8/layout/orgChart1"/>
    <dgm:cxn modelId="{B9E9D4CA-1115-4769-95FF-0CF6A23FA2CA}" type="presParOf" srcId="{BC4E5F74-85BF-4987-B936-629C3C3DE381}" destId="{A24A31CA-3F4B-47FF-8993-762A47E27613}" srcOrd="2" destOrd="0" presId="urn:microsoft.com/office/officeart/2005/8/layout/orgChart1"/>
    <dgm:cxn modelId="{4216C47F-2C10-4141-8C5E-5E75930E1A2A}" type="presParOf" srcId="{91DACB8E-5B7F-4F22-AE1E-76A14ED50E5B}" destId="{B452104F-C0B5-4B32-BFB8-7B7E3794D1A7}" srcOrd="2" destOrd="0" presId="urn:microsoft.com/office/officeart/2005/8/layout/orgChart1"/>
    <dgm:cxn modelId="{9854F805-EB4F-47C8-A5B7-378F4E7EBD70}" type="presParOf" srcId="{91DACB8E-5B7F-4F22-AE1E-76A14ED50E5B}" destId="{C2C33476-6969-4A82-BC8B-D1CF1BA44BEA}" srcOrd="3" destOrd="0" presId="urn:microsoft.com/office/officeart/2005/8/layout/orgChart1"/>
    <dgm:cxn modelId="{E05A9368-6BAB-4048-BC97-A880ADFAE80F}" type="presParOf" srcId="{C2C33476-6969-4A82-BC8B-D1CF1BA44BEA}" destId="{A93748B4-0216-401D-A95E-FD5B840A6C9E}" srcOrd="0" destOrd="0" presId="urn:microsoft.com/office/officeart/2005/8/layout/orgChart1"/>
    <dgm:cxn modelId="{6579DA39-3BE5-4EF5-B412-975839DB02B0}" type="presParOf" srcId="{A93748B4-0216-401D-A95E-FD5B840A6C9E}" destId="{E682AB39-A463-4C29-A1AD-5A14935E71CD}" srcOrd="0" destOrd="0" presId="urn:microsoft.com/office/officeart/2005/8/layout/orgChart1"/>
    <dgm:cxn modelId="{49E2860B-CCBB-4DD7-942B-9CB2F65CDEA7}" type="presParOf" srcId="{A93748B4-0216-401D-A95E-FD5B840A6C9E}" destId="{C818EA01-4B62-40CE-BB75-8397306EEE87}" srcOrd="1" destOrd="0" presId="urn:microsoft.com/office/officeart/2005/8/layout/orgChart1"/>
    <dgm:cxn modelId="{5035604A-6B2B-4AC0-9DF4-0DFEC7367B8F}" type="presParOf" srcId="{C2C33476-6969-4A82-BC8B-D1CF1BA44BEA}" destId="{0DAD1BD4-5D5A-44D0-B4CD-8335B5FDD527}" srcOrd="1" destOrd="0" presId="urn:microsoft.com/office/officeart/2005/8/layout/orgChart1"/>
    <dgm:cxn modelId="{7FC6B89F-4A9D-4327-AA67-A341E264A79F}" type="presParOf" srcId="{0DAD1BD4-5D5A-44D0-B4CD-8335B5FDD527}" destId="{372A852E-CFDD-4F3F-92B8-8F8B16B5B2F7}" srcOrd="0" destOrd="0" presId="urn:microsoft.com/office/officeart/2005/8/layout/orgChart1"/>
    <dgm:cxn modelId="{46CB19FC-A87E-4598-B081-5E874C670A0F}" type="presParOf" srcId="{0DAD1BD4-5D5A-44D0-B4CD-8335B5FDD527}" destId="{08E17945-E72E-4598-B6BA-6BB6C1093537}" srcOrd="1" destOrd="0" presId="urn:microsoft.com/office/officeart/2005/8/layout/orgChart1"/>
    <dgm:cxn modelId="{30DCDD18-F3CC-4777-A347-BB7BFDCEF383}" type="presParOf" srcId="{08E17945-E72E-4598-B6BA-6BB6C1093537}" destId="{B1D5272D-E136-4C8B-A625-FC70A1C283F6}" srcOrd="0" destOrd="0" presId="urn:microsoft.com/office/officeart/2005/8/layout/orgChart1"/>
    <dgm:cxn modelId="{E86272B7-7115-4BFE-B6E0-3F4357E05587}" type="presParOf" srcId="{B1D5272D-E136-4C8B-A625-FC70A1C283F6}" destId="{FB6EBE09-A5C2-48DD-9796-D6AB7E968007}" srcOrd="0" destOrd="0" presId="urn:microsoft.com/office/officeart/2005/8/layout/orgChart1"/>
    <dgm:cxn modelId="{755F4CC3-BF14-45EA-AC17-2829C1A8F14B}" type="presParOf" srcId="{B1D5272D-E136-4C8B-A625-FC70A1C283F6}" destId="{EE341CD6-51BE-4AA8-9917-30CBA963A203}" srcOrd="1" destOrd="0" presId="urn:microsoft.com/office/officeart/2005/8/layout/orgChart1"/>
    <dgm:cxn modelId="{0BBE84D0-8C83-4C09-8C77-C766C75BEE1C}" type="presParOf" srcId="{08E17945-E72E-4598-B6BA-6BB6C1093537}" destId="{0A707F8D-F948-4708-B99D-4DB90E88524C}" srcOrd="1" destOrd="0" presId="urn:microsoft.com/office/officeart/2005/8/layout/orgChart1"/>
    <dgm:cxn modelId="{52119281-2204-4BDE-BA20-8F498F961BE3}" type="presParOf" srcId="{0A707F8D-F948-4708-B99D-4DB90E88524C}" destId="{880FA571-48F4-46F2-A023-0CEFF7589F68}" srcOrd="0" destOrd="0" presId="urn:microsoft.com/office/officeart/2005/8/layout/orgChart1"/>
    <dgm:cxn modelId="{AFE9B659-D769-4224-AACB-CD8B316DB399}" type="presParOf" srcId="{0A707F8D-F948-4708-B99D-4DB90E88524C}" destId="{5522AC3A-CA95-478A-9A44-70226200C19E}" srcOrd="1" destOrd="0" presId="urn:microsoft.com/office/officeart/2005/8/layout/orgChart1"/>
    <dgm:cxn modelId="{800B9831-B2D1-41A0-9C75-59209D308C9C}" type="presParOf" srcId="{5522AC3A-CA95-478A-9A44-70226200C19E}" destId="{513E5126-8372-4B72-80B1-A0D4790FF8C0}" srcOrd="0" destOrd="0" presId="urn:microsoft.com/office/officeart/2005/8/layout/orgChart1"/>
    <dgm:cxn modelId="{E7AA2271-568B-4901-A2A0-12EFED1EEC2E}" type="presParOf" srcId="{513E5126-8372-4B72-80B1-A0D4790FF8C0}" destId="{98091585-8869-441F-9211-698D28C43791}" srcOrd="0" destOrd="0" presId="urn:microsoft.com/office/officeart/2005/8/layout/orgChart1"/>
    <dgm:cxn modelId="{122CA186-BB9B-4C0A-BD1B-816FB8478AE7}" type="presParOf" srcId="{513E5126-8372-4B72-80B1-A0D4790FF8C0}" destId="{2B55C238-278B-47FE-A6B9-E71F0C4D292C}" srcOrd="1" destOrd="0" presId="urn:microsoft.com/office/officeart/2005/8/layout/orgChart1"/>
    <dgm:cxn modelId="{3F745733-8C4C-45D0-B5C2-2538D41D9E52}" type="presParOf" srcId="{5522AC3A-CA95-478A-9A44-70226200C19E}" destId="{188CD5AF-1C62-4272-9E04-3D8F3298AB99}" srcOrd="1" destOrd="0" presId="urn:microsoft.com/office/officeart/2005/8/layout/orgChart1"/>
    <dgm:cxn modelId="{C90C924C-BCFA-4212-BF50-F70C5A9C1E95}" type="presParOf" srcId="{188CD5AF-1C62-4272-9E04-3D8F3298AB99}" destId="{B544D021-FFC0-47D7-9075-4973E359D284}" srcOrd="0" destOrd="0" presId="urn:microsoft.com/office/officeart/2005/8/layout/orgChart1"/>
    <dgm:cxn modelId="{CDCE6994-DB2C-4AF1-ACBC-D663A4183D31}" type="presParOf" srcId="{188CD5AF-1C62-4272-9E04-3D8F3298AB99}" destId="{E8759BEC-9DAC-4A2E-BCE5-C43A447D9C4B}" srcOrd="1" destOrd="0" presId="urn:microsoft.com/office/officeart/2005/8/layout/orgChart1"/>
    <dgm:cxn modelId="{C0E91DE3-8F4F-4A93-8E2E-C88C6D954CAC}" type="presParOf" srcId="{E8759BEC-9DAC-4A2E-BCE5-C43A447D9C4B}" destId="{9378083B-7A10-4AC4-A91B-E5A2C9C48BA5}" srcOrd="0" destOrd="0" presId="urn:microsoft.com/office/officeart/2005/8/layout/orgChart1"/>
    <dgm:cxn modelId="{7C1B99EC-1219-44F8-91CF-5EC7D0607F1A}" type="presParOf" srcId="{9378083B-7A10-4AC4-A91B-E5A2C9C48BA5}" destId="{D23E2DE9-4A26-4BD8-A3E0-0AF8EC713C08}" srcOrd="0" destOrd="0" presId="urn:microsoft.com/office/officeart/2005/8/layout/orgChart1"/>
    <dgm:cxn modelId="{AE4B05A8-4675-428E-B8DB-46F57F6DB37E}" type="presParOf" srcId="{9378083B-7A10-4AC4-A91B-E5A2C9C48BA5}" destId="{AD1D58F9-43D7-4903-B7FF-D058153D25A5}" srcOrd="1" destOrd="0" presId="urn:microsoft.com/office/officeart/2005/8/layout/orgChart1"/>
    <dgm:cxn modelId="{A7D4E053-7BA1-4E6D-9D61-AE305C1F80BF}" type="presParOf" srcId="{E8759BEC-9DAC-4A2E-BCE5-C43A447D9C4B}" destId="{6D7C8462-2A5B-4822-8A1A-0D0CF13C4515}" srcOrd="1" destOrd="0" presId="urn:microsoft.com/office/officeart/2005/8/layout/orgChart1"/>
    <dgm:cxn modelId="{8E7876A5-1170-4770-8319-9923DC7A91EB}" type="presParOf" srcId="{E8759BEC-9DAC-4A2E-BCE5-C43A447D9C4B}" destId="{6E4A712E-B6BE-4165-A2C9-27017B58CE9A}" srcOrd="2" destOrd="0" presId="urn:microsoft.com/office/officeart/2005/8/layout/orgChart1"/>
    <dgm:cxn modelId="{CDC9E458-4EFF-41B5-ACF4-C63AF1B2735D}" type="presParOf" srcId="{5522AC3A-CA95-478A-9A44-70226200C19E}" destId="{7FC8F136-B836-491A-AD2D-C1073AE12326}" srcOrd="2" destOrd="0" presId="urn:microsoft.com/office/officeart/2005/8/layout/orgChart1"/>
    <dgm:cxn modelId="{04C1001F-08C0-4D56-ACD1-6E3EA5B1C357}" type="presParOf" srcId="{0A707F8D-F948-4708-B99D-4DB90E88524C}" destId="{878E2269-8D3B-4798-BC9F-43C077167ADA}" srcOrd="2" destOrd="0" presId="urn:microsoft.com/office/officeart/2005/8/layout/orgChart1"/>
    <dgm:cxn modelId="{30708D1A-AC9E-4A1B-9321-F0E6E54C9107}" type="presParOf" srcId="{0A707F8D-F948-4708-B99D-4DB90E88524C}" destId="{E130EE1B-596E-42CC-8E8C-D7FF5B6D4AFD}" srcOrd="3" destOrd="0" presId="urn:microsoft.com/office/officeart/2005/8/layout/orgChart1"/>
    <dgm:cxn modelId="{80D5A5D6-9152-44C4-AE5E-AA23B2C6DC7D}" type="presParOf" srcId="{E130EE1B-596E-42CC-8E8C-D7FF5B6D4AFD}" destId="{CE1C1AD6-D4A4-4332-8C12-9B9DB193CC8D}" srcOrd="0" destOrd="0" presId="urn:microsoft.com/office/officeart/2005/8/layout/orgChart1"/>
    <dgm:cxn modelId="{5DA0A373-2395-4C79-8A0A-F47F6447FCBF}" type="presParOf" srcId="{CE1C1AD6-D4A4-4332-8C12-9B9DB193CC8D}" destId="{AEEB676C-E50D-4CC5-93E4-756CA1E14AF5}" srcOrd="0" destOrd="0" presId="urn:microsoft.com/office/officeart/2005/8/layout/orgChart1"/>
    <dgm:cxn modelId="{7D012CB3-2014-47AE-AAD2-900833D6DFBB}" type="presParOf" srcId="{CE1C1AD6-D4A4-4332-8C12-9B9DB193CC8D}" destId="{6EC68D0A-165A-4102-94E7-B46055E46F02}" srcOrd="1" destOrd="0" presId="urn:microsoft.com/office/officeart/2005/8/layout/orgChart1"/>
    <dgm:cxn modelId="{40F9DD1D-76FA-46A6-9755-6C1D61490DD2}" type="presParOf" srcId="{E130EE1B-596E-42CC-8E8C-D7FF5B6D4AFD}" destId="{1A4DE91D-160F-484D-A36D-5AB5EED603C4}" srcOrd="1" destOrd="0" presId="urn:microsoft.com/office/officeart/2005/8/layout/orgChart1"/>
    <dgm:cxn modelId="{DD892F62-6C3F-49C0-8109-12D5A91C2554}" type="presParOf" srcId="{1A4DE91D-160F-484D-A36D-5AB5EED603C4}" destId="{3A7B8296-B8D6-44BD-A866-FF55A958B434}" srcOrd="0" destOrd="0" presId="urn:microsoft.com/office/officeart/2005/8/layout/orgChart1"/>
    <dgm:cxn modelId="{69F3ACA9-0A48-4E58-906E-B7CC853A48EB}" type="presParOf" srcId="{1A4DE91D-160F-484D-A36D-5AB5EED603C4}" destId="{768DC941-90DE-48DC-9316-34CABF022F62}" srcOrd="1" destOrd="0" presId="urn:microsoft.com/office/officeart/2005/8/layout/orgChart1"/>
    <dgm:cxn modelId="{D9ED3B6E-BBA3-48DC-8270-31C67913C3F9}" type="presParOf" srcId="{768DC941-90DE-48DC-9316-34CABF022F62}" destId="{054F88D6-17E4-410A-B197-A08AC2A6F166}" srcOrd="0" destOrd="0" presId="urn:microsoft.com/office/officeart/2005/8/layout/orgChart1"/>
    <dgm:cxn modelId="{420EEE39-5264-491A-B4A9-16426A6831BA}" type="presParOf" srcId="{054F88D6-17E4-410A-B197-A08AC2A6F166}" destId="{2FD997C0-3919-470F-9720-098FCFB6A48E}" srcOrd="0" destOrd="0" presId="urn:microsoft.com/office/officeart/2005/8/layout/orgChart1"/>
    <dgm:cxn modelId="{A6E862CE-6C31-445D-936B-B822FCA2365A}" type="presParOf" srcId="{054F88D6-17E4-410A-B197-A08AC2A6F166}" destId="{8881C074-BA55-4D52-9D3D-D191F4238FCA}" srcOrd="1" destOrd="0" presId="urn:microsoft.com/office/officeart/2005/8/layout/orgChart1"/>
    <dgm:cxn modelId="{AC9A59DD-90EB-4FAD-AFDC-078965DE8CAE}" type="presParOf" srcId="{768DC941-90DE-48DC-9316-34CABF022F62}" destId="{42EF1590-2BAA-4E15-9E1E-41002D976EB6}" srcOrd="1" destOrd="0" presId="urn:microsoft.com/office/officeart/2005/8/layout/orgChart1"/>
    <dgm:cxn modelId="{3B204194-B68C-42B3-8675-AE1CC0A73797}" type="presParOf" srcId="{768DC941-90DE-48DC-9316-34CABF022F62}" destId="{BF96A9C7-BF34-4844-B75D-B006AE3336DB}" srcOrd="2" destOrd="0" presId="urn:microsoft.com/office/officeart/2005/8/layout/orgChart1"/>
    <dgm:cxn modelId="{3AEFA0F0-409D-4DBF-821A-F774717F762B}" type="presParOf" srcId="{E130EE1B-596E-42CC-8E8C-D7FF5B6D4AFD}" destId="{6CBF7C39-77E4-4C3B-857A-4D6BF0075F2A}" srcOrd="2" destOrd="0" presId="urn:microsoft.com/office/officeart/2005/8/layout/orgChart1"/>
    <dgm:cxn modelId="{700DA517-910E-40CE-B112-0BDAAB62BE55}" type="presParOf" srcId="{0A707F8D-F948-4708-B99D-4DB90E88524C}" destId="{3881BB6C-67C4-451A-B0CD-49B9ABB7C19F}" srcOrd="4" destOrd="0" presId="urn:microsoft.com/office/officeart/2005/8/layout/orgChart1"/>
    <dgm:cxn modelId="{F2F6EF27-9006-4963-AC13-E7E1E1D03A29}" type="presParOf" srcId="{0A707F8D-F948-4708-B99D-4DB90E88524C}" destId="{39820E7D-7333-48A3-A9AE-98A42BD92B23}" srcOrd="5" destOrd="0" presId="urn:microsoft.com/office/officeart/2005/8/layout/orgChart1"/>
    <dgm:cxn modelId="{5CF8D411-D7EA-4E46-8AF2-8ADD4F35FD7F}" type="presParOf" srcId="{39820E7D-7333-48A3-A9AE-98A42BD92B23}" destId="{64BF1B50-A305-4FFE-B11F-156762A7389C}" srcOrd="0" destOrd="0" presId="urn:microsoft.com/office/officeart/2005/8/layout/orgChart1"/>
    <dgm:cxn modelId="{4350E180-3266-4DB8-9735-E57802DFB487}" type="presParOf" srcId="{64BF1B50-A305-4FFE-B11F-156762A7389C}" destId="{8FDAD2E7-A548-4B68-9645-E4E94B056F38}" srcOrd="0" destOrd="0" presId="urn:microsoft.com/office/officeart/2005/8/layout/orgChart1"/>
    <dgm:cxn modelId="{303417CB-DFAF-4D8F-AE78-F4F86C638927}" type="presParOf" srcId="{64BF1B50-A305-4FFE-B11F-156762A7389C}" destId="{A59D38DA-C172-4929-9854-6857C0A780DA}" srcOrd="1" destOrd="0" presId="urn:microsoft.com/office/officeart/2005/8/layout/orgChart1"/>
    <dgm:cxn modelId="{2C56B2A5-FBAC-4D85-AFA9-0B7FC428A5AA}" type="presParOf" srcId="{39820E7D-7333-48A3-A9AE-98A42BD92B23}" destId="{133FB988-7621-41A8-BB08-AEBB2854828D}" srcOrd="1" destOrd="0" presId="urn:microsoft.com/office/officeart/2005/8/layout/orgChart1"/>
    <dgm:cxn modelId="{5A201431-47EF-4FF4-A6D8-3B45502F6294}" type="presParOf" srcId="{133FB988-7621-41A8-BB08-AEBB2854828D}" destId="{B4B9BA36-C740-4297-9A73-69A777154F52}" srcOrd="0" destOrd="0" presId="urn:microsoft.com/office/officeart/2005/8/layout/orgChart1"/>
    <dgm:cxn modelId="{AD46E81C-9846-460C-AB61-87DCE848199C}" type="presParOf" srcId="{133FB988-7621-41A8-BB08-AEBB2854828D}" destId="{9F0F6F0D-CAF3-4673-9456-4E3166E58EE7}" srcOrd="1" destOrd="0" presId="urn:microsoft.com/office/officeart/2005/8/layout/orgChart1"/>
    <dgm:cxn modelId="{E25A5DA2-455D-47FC-A5F9-6F60BFDAE496}" type="presParOf" srcId="{9F0F6F0D-CAF3-4673-9456-4E3166E58EE7}" destId="{3730CA2C-0D53-45DE-A588-18AF6CB255A9}" srcOrd="0" destOrd="0" presId="urn:microsoft.com/office/officeart/2005/8/layout/orgChart1"/>
    <dgm:cxn modelId="{DD34467E-B543-4BB0-9A92-F17078B8469C}" type="presParOf" srcId="{3730CA2C-0D53-45DE-A588-18AF6CB255A9}" destId="{0A7A52AE-D563-4F71-90C5-122785ADE665}" srcOrd="0" destOrd="0" presId="urn:microsoft.com/office/officeart/2005/8/layout/orgChart1"/>
    <dgm:cxn modelId="{2A873A0D-4812-40E3-911B-98A3D7B1147A}" type="presParOf" srcId="{3730CA2C-0D53-45DE-A588-18AF6CB255A9}" destId="{91912CB9-E605-47D8-ADFA-5F508980CC13}" srcOrd="1" destOrd="0" presId="urn:microsoft.com/office/officeart/2005/8/layout/orgChart1"/>
    <dgm:cxn modelId="{4B1538AB-2A5C-4072-90A3-66595E30AE48}" type="presParOf" srcId="{9F0F6F0D-CAF3-4673-9456-4E3166E58EE7}" destId="{68014EE1-FE97-48FE-BBC8-C9A8EE79A43D}" srcOrd="1" destOrd="0" presId="urn:microsoft.com/office/officeart/2005/8/layout/orgChart1"/>
    <dgm:cxn modelId="{CFCD25DA-0D5F-42D7-9760-9EB156EC4544}" type="presParOf" srcId="{9F0F6F0D-CAF3-4673-9456-4E3166E58EE7}" destId="{5C7B6F60-BB2C-4F64-9CD5-52AE65216678}" srcOrd="2" destOrd="0" presId="urn:microsoft.com/office/officeart/2005/8/layout/orgChart1"/>
    <dgm:cxn modelId="{36992C58-B652-4343-9365-75207372C295}" type="presParOf" srcId="{133FB988-7621-41A8-BB08-AEBB2854828D}" destId="{5F9FA886-66B1-432A-884A-45FAC356FA71}" srcOrd="2" destOrd="0" presId="urn:microsoft.com/office/officeart/2005/8/layout/orgChart1"/>
    <dgm:cxn modelId="{592C1C67-4461-4ABC-8DDE-1BCE1DCCD751}" type="presParOf" srcId="{133FB988-7621-41A8-BB08-AEBB2854828D}" destId="{2C93B363-61CF-46EA-9BF4-976DA193A98E}" srcOrd="3" destOrd="0" presId="urn:microsoft.com/office/officeart/2005/8/layout/orgChart1"/>
    <dgm:cxn modelId="{1ABAABA5-E199-4CE8-BC0A-C65AA4F04807}" type="presParOf" srcId="{2C93B363-61CF-46EA-9BF4-976DA193A98E}" destId="{55FF3784-103C-453B-A01B-7DB35D786D2A}" srcOrd="0" destOrd="0" presId="urn:microsoft.com/office/officeart/2005/8/layout/orgChart1"/>
    <dgm:cxn modelId="{EEF25E98-5434-46FC-BA10-D0752EC5B428}" type="presParOf" srcId="{55FF3784-103C-453B-A01B-7DB35D786D2A}" destId="{EADC8116-F0ED-4FD6-BA6C-08E238E21212}" srcOrd="0" destOrd="0" presId="urn:microsoft.com/office/officeart/2005/8/layout/orgChart1"/>
    <dgm:cxn modelId="{C65529CD-207C-4BEC-AB1E-248231A55D33}" type="presParOf" srcId="{55FF3784-103C-453B-A01B-7DB35D786D2A}" destId="{73FC6F07-A806-4FF8-8E08-5B1E9B4443E3}" srcOrd="1" destOrd="0" presId="urn:microsoft.com/office/officeart/2005/8/layout/orgChart1"/>
    <dgm:cxn modelId="{01C7A4DB-1858-432C-A30A-8518A67E83E4}" type="presParOf" srcId="{2C93B363-61CF-46EA-9BF4-976DA193A98E}" destId="{4CE9C277-2715-49E8-9A92-6EB8081A289B}" srcOrd="1" destOrd="0" presId="urn:microsoft.com/office/officeart/2005/8/layout/orgChart1"/>
    <dgm:cxn modelId="{17B63421-6A51-48CD-89DF-C5EBFD899FC3}" type="presParOf" srcId="{2C93B363-61CF-46EA-9BF4-976DA193A98E}" destId="{EDCFF9E6-F60A-48C8-ADB7-31B4271C0E49}" srcOrd="2" destOrd="0" presId="urn:microsoft.com/office/officeart/2005/8/layout/orgChart1"/>
    <dgm:cxn modelId="{B6975845-2D6A-4033-86AA-E8E52787377C}" type="presParOf" srcId="{133FB988-7621-41A8-BB08-AEBB2854828D}" destId="{18AC5B17-2883-4721-9A1C-B0908CC09D56}" srcOrd="4" destOrd="0" presId="urn:microsoft.com/office/officeart/2005/8/layout/orgChart1"/>
    <dgm:cxn modelId="{06BE4A62-0336-43EF-848B-1CFE5E38AE0C}" type="presParOf" srcId="{133FB988-7621-41A8-BB08-AEBB2854828D}" destId="{2FE11C0E-B395-41EF-B6D5-E802F53A9871}" srcOrd="5" destOrd="0" presId="urn:microsoft.com/office/officeart/2005/8/layout/orgChart1"/>
    <dgm:cxn modelId="{24EC3270-0C3B-415C-82D6-1CCDD577A2FC}" type="presParOf" srcId="{2FE11C0E-B395-41EF-B6D5-E802F53A9871}" destId="{A12155BE-6DA1-4CA9-8417-554BB270D19C}" srcOrd="0" destOrd="0" presId="urn:microsoft.com/office/officeart/2005/8/layout/orgChart1"/>
    <dgm:cxn modelId="{5E1D5D14-0C4A-41FE-9447-7598051FF43B}" type="presParOf" srcId="{A12155BE-6DA1-4CA9-8417-554BB270D19C}" destId="{1A6F69D7-DB26-4CD6-97FA-45A4B3F31EB8}" srcOrd="0" destOrd="0" presId="urn:microsoft.com/office/officeart/2005/8/layout/orgChart1"/>
    <dgm:cxn modelId="{928FD335-C431-4BB4-8851-149207CA4433}" type="presParOf" srcId="{A12155BE-6DA1-4CA9-8417-554BB270D19C}" destId="{B251F671-AF8B-4003-B146-B0154F5EC8FF}" srcOrd="1" destOrd="0" presId="urn:microsoft.com/office/officeart/2005/8/layout/orgChart1"/>
    <dgm:cxn modelId="{4D550667-0665-4475-8BBF-0533555276C8}" type="presParOf" srcId="{2FE11C0E-B395-41EF-B6D5-E802F53A9871}" destId="{5A5EF349-82C4-42B7-85E6-49FC964E668A}" srcOrd="1" destOrd="0" presId="urn:microsoft.com/office/officeart/2005/8/layout/orgChart1"/>
    <dgm:cxn modelId="{B6E91DCA-B5EB-47D8-B225-BC488A289064}" type="presParOf" srcId="{2FE11C0E-B395-41EF-B6D5-E802F53A9871}" destId="{5C082448-E5B7-4AFF-9A34-E60C292BFFA5}" srcOrd="2" destOrd="0" presId="urn:microsoft.com/office/officeart/2005/8/layout/orgChart1"/>
    <dgm:cxn modelId="{6A123FF0-7887-4EBF-B48D-042774574BAA}" type="presParOf" srcId="{39820E7D-7333-48A3-A9AE-98A42BD92B23}" destId="{55281D52-F3C6-4BEF-8C60-7E299B03C02B}" srcOrd="2" destOrd="0" presId="urn:microsoft.com/office/officeart/2005/8/layout/orgChart1"/>
    <dgm:cxn modelId="{39AA39D3-5768-4408-94A1-F04425AD3324}" type="presParOf" srcId="{08E17945-E72E-4598-B6BA-6BB6C1093537}" destId="{F8E2B983-1A31-4540-8B01-0A60F63D22D7}" srcOrd="2" destOrd="0" presId="urn:microsoft.com/office/officeart/2005/8/layout/orgChart1"/>
    <dgm:cxn modelId="{1F54CEA3-F570-42C4-B4B3-BB7D485032EC}" type="presParOf" srcId="{C2C33476-6969-4A82-BC8B-D1CF1BA44BEA}" destId="{C918B4D0-52D5-4238-BB2B-C2C16AB9D2A7}" srcOrd="2" destOrd="0" presId="urn:microsoft.com/office/officeart/2005/8/layout/orgChart1"/>
    <dgm:cxn modelId="{D1425577-BB1B-47D8-B3B0-C46D604C549E}" type="presParOf" srcId="{691262B9-1FA3-493E-8434-470E0B799E71}" destId="{9F29A5C0-49F9-42A1-BF93-CE853E40451F}" srcOrd="2" destOrd="0" presId="urn:microsoft.com/office/officeart/2005/8/layout/orgChart1"/>
    <dgm:cxn modelId="{85F0505D-A5AB-45D0-B8AF-2C7BE9DDCD8F}" type="presParOf" srcId="{A52A36DA-A051-4893-93F0-EC72B4445072}" destId="{03AE4D41-C78B-4162-BBA0-2687A04BC8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F68F0-1EEB-4D51-89E7-A51AE5CC3E0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F22399-55D5-4049-A425-5FF593C3A238}">
      <dgm:prSet phldrT="[Text]"/>
      <dgm:spPr>
        <a:pattFill prst="dkVert">
          <a:fgClr>
            <a:schemeClr val="accent1"/>
          </a:fgClr>
          <a:bgClr>
            <a:schemeClr val="accent2"/>
          </a:bgClr>
        </a:pattFill>
      </dgm:spPr>
      <dgm:t>
        <a:bodyPr/>
        <a:lstStyle/>
        <a:p>
          <a:r>
            <a:rPr lang="en-US" dirty="0"/>
            <a:t>Novel mPGES-1 inhibitors</a:t>
          </a:r>
        </a:p>
      </dgm:t>
    </dgm:pt>
    <dgm:pt modelId="{BB6FC7FE-68E2-4F5C-AEF1-9E5D18EBC0AF}" type="parTrans" cxnId="{D67F0064-24C8-48F8-8812-7AE378C90BD0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4A4FA49D-1C19-497A-9A43-94F8041FEA59}" type="sibTrans" cxnId="{D67F0064-24C8-48F8-8812-7AE378C90BD0}">
      <dgm:prSet/>
      <dgm:spPr/>
      <dgm:t>
        <a:bodyPr/>
        <a:lstStyle/>
        <a:p>
          <a:endParaRPr lang="en-US"/>
        </a:p>
      </dgm:t>
    </dgm:pt>
    <dgm:pt modelId="{A93C2221-57C4-4CAA-985D-FF26D200C6E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Design, synthesis, and </a:t>
          </a:r>
          <a:r>
            <a:rPr lang="en-US" i="1" dirty="0"/>
            <a:t>in vitro</a:t>
          </a:r>
          <a:r>
            <a:rPr lang="en-US" i="0" dirty="0"/>
            <a:t> activity</a:t>
          </a:r>
          <a:endParaRPr lang="en-US" dirty="0"/>
        </a:p>
      </dgm:t>
    </dgm:pt>
    <dgm:pt modelId="{ECAACDE0-505C-427F-8D1A-D6F709764C7C}" type="parTrans" cxnId="{6BCB74FD-F0F9-41E9-B37A-1DFF1455C592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A717152C-7FB0-436B-9EEA-55B1A005D7B3}" type="sibTrans" cxnId="{6BCB74FD-F0F9-41E9-B37A-1DFF1455C592}">
      <dgm:prSet/>
      <dgm:spPr/>
      <dgm:t>
        <a:bodyPr/>
        <a:lstStyle/>
        <a:p>
          <a:endParaRPr lang="en-US"/>
        </a:p>
      </dgm:t>
    </dgm:pt>
    <dgm:pt modelId="{E46F6EA5-8725-4B73-ABC3-241EEE0A1BC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Design/Synth</a:t>
          </a:r>
        </a:p>
      </dgm:t>
    </dgm:pt>
    <dgm:pt modelId="{08E03879-7BC5-4284-90E8-F22D9FFAB637}" type="parTrans" cxnId="{4F01E836-9756-4739-B23E-F574FAC5AAD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4156B59-910C-440D-9259-9A67449A7F52}" type="sibTrans" cxnId="{4F01E836-9756-4739-B23E-F574FAC5AAD0}">
      <dgm:prSet/>
      <dgm:spPr/>
      <dgm:t>
        <a:bodyPr/>
        <a:lstStyle/>
        <a:p>
          <a:endParaRPr lang="en-US"/>
        </a:p>
      </dgm:t>
    </dgm:pt>
    <dgm:pt modelId="{9D64ACC8-87DA-4EDA-94B0-93ECFC6EAF5F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/>
            <a:t>Lapitinib</a:t>
          </a:r>
          <a:r>
            <a:rPr lang="en-US" dirty="0"/>
            <a:t> Template</a:t>
          </a:r>
        </a:p>
      </dgm:t>
    </dgm:pt>
    <dgm:pt modelId="{6770D081-74C6-4A7E-BA1B-978BF72BEBF0}" type="parTrans" cxnId="{5767769B-DD28-4AFF-B173-D66638110831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135DE3F-99CE-45A8-A890-8F46DE91CC46}" type="sibTrans" cxnId="{5767769B-DD28-4AFF-B173-D66638110831}">
      <dgm:prSet/>
      <dgm:spPr/>
      <dgm:t>
        <a:bodyPr/>
        <a:lstStyle/>
        <a:p>
          <a:endParaRPr lang="en-US"/>
        </a:p>
      </dgm:t>
    </dgm:pt>
    <dgm:pt modelId="{D5AE22C6-CA7F-4734-9A05-DA806DF3AC14}">
      <dgm:prSet phldrT="[Text]"/>
      <dgm:spPr/>
      <dgm:t>
        <a:bodyPr/>
        <a:lstStyle/>
        <a:p>
          <a:r>
            <a:rPr lang="en-US" dirty="0"/>
            <a:t>Compound Synthesis</a:t>
          </a:r>
        </a:p>
      </dgm:t>
    </dgm:pt>
    <dgm:pt modelId="{8794D7C1-7A96-4F51-A5E1-81DEC9F7FC59}" type="parTrans" cxnId="{E7720C81-40D2-4E37-A5C4-C40C1FF902D7}">
      <dgm:prSet/>
      <dgm:spPr/>
      <dgm:t>
        <a:bodyPr/>
        <a:lstStyle/>
        <a:p>
          <a:endParaRPr lang="en-US"/>
        </a:p>
      </dgm:t>
    </dgm:pt>
    <dgm:pt modelId="{05885045-1898-4658-8E5F-C828E47359C5}" type="sibTrans" cxnId="{E7720C81-40D2-4E37-A5C4-C40C1FF902D7}">
      <dgm:prSet/>
      <dgm:spPr/>
      <dgm:t>
        <a:bodyPr/>
        <a:lstStyle/>
        <a:p>
          <a:endParaRPr lang="en-US"/>
        </a:p>
      </dgm:t>
    </dgm:pt>
    <dgm:pt modelId="{CB4600C0-A880-46CE-90D9-CA652576760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BAR002 template</a:t>
          </a:r>
        </a:p>
      </dgm:t>
    </dgm:pt>
    <dgm:pt modelId="{AB5ECE13-9EEC-455D-AAFE-EA683AAABE15}" type="parTrans" cxnId="{CFC87F8C-E589-4D22-8984-BAEC78F0E6C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FBA3EA06-0CA8-4913-A049-84BE39E47816}" type="sibTrans" cxnId="{CFC87F8C-E589-4D22-8984-BAEC78F0E6C4}">
      <dgm:prSet/>
      <dgm:spPr/>
      <dgm:t>
        <a:bodyPr/>
        <a:lstStyle/>
        <a:p>
          <a:endParaRPr lang="en-US"/>
        </a:p>
      </dgm:t>
    </dgm:pt>
    <dgm:pt modelId="{85C727CC-A679-4DC2-A942-1739F069CBD9}">
      <dgm:prSet phldrT="[Text]"/>
      <dgm:spPr/>
      <dgm:t>
        <a:bodyPr/>
        <a:lstStyle/>
        <a:p>
          <a:r>
            <a:rPr lang="en-US" dirty="0"/>
            <a:t>Compound Synthesis</a:t>
          </a:r>
        </a:p>
      </dgm:t>
    </dgm:pt>
    <dgm:pt modelId="{72C6DAA0-7829-471B-8D51-0921349623A8}" type="parTrans" cxnId="{331EA750-12D6-4688-9CFB-442AD12B29B3}">
      <dgm:prSet/>
      <dgm:spPr/>
      <dgm:t>
        <a:bodyPr/>
        <a:lstStyle/>
        <a:p>
          <a:endParaRPr lang="en-US"/>
        </a:p>
      </dgm:t>
    </dgm:pt>
    <dgm:pt modelId="{8EF55012-3AB6-4BDF-817E-831708D33204}" type="sibTrans" cxnId="{331EA750-12D6-4688-9CFB-442AD12B29B3}">
      <dgm:prSet/>
      <dgm:spPr/>
      <dgm:t>
        <a:bodyPr/>
        <a:lstStyle/>
        <a:p>
          <a:endParaRPr lang="en-US"/>
        </a:p>
      </dgm:t>
    </dgm:pt>
    <dgm:pt modelId="{B28A425D-B967-4833-9D32-C02CF1E3C744}">
      <dgm:prSet phldrT="[Text]"/>
      <dgm:spPr>
        <a:solidFill>
          <a:schemeClr val="accent3"/>
        </a:solidFill>
      </dgm:spPr>
      <dgm:t>
        <a:bodyPr/>
        <a:lstStyle/>
        <a:p>
          <a:r>
            <a:rPr lang="en-US" i="1" dirty="0"/>
            <a:t>In vitro</a:t>
          </a:r>
          <a:r>
            <a:rPr lang="en-US" i="0" dirty="0"/>
            <a:t> activity</a:t>
          </a:r>
          <a:endParaRPr lang="en-US" dirty="0"/>
        </a:p>
      </dgm:t>
    </dgm:pt>
    <dgm:pt modelId="{D183BD71-3B99-4A4A-8127-C9B5550EDB61}" type="parTrans" cxnId="{16CEE0B1-A66F-4291-AA75-77B909694A1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A7B478BD-837A-4BF7-A43C-4897B2A7E1A7}" type="sibTrans" cxnId="{16CEE0B1-A66F-4291-AA75-77B909694A14}">
      <dgm:prSet/>
      <dgm:spPr/>
      <dgm:t>
        <a:bodyPr/>
        <a:lstStyle/>
        <a:p>
          <a:endParaRPr lang="en-US"/>
        </a:p>
      </dgm:t>
    </dgm:pt>
    <dgm:pt modelId="{2753E2C6-20B1-4E23-AD01-11695C7B26D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 err="1"/>
            <a:t>Lapitinib</a:t>
          </a:r>
          <a:r>
            <a:rPr lang="en-US" dirty="0"/>
            <a:t> Template</a:t>
          </a:r>
          <a:endParaRPr lang="en-US" i="1" dirty="0"/>
        </a:p>
      </dgm:t>
    </dgm:pt>
    <dgm:pt modelId="{A7D23347-BD41-45B0-A7D1-A0F0B3ACE274}" type="parTrans" cxnId="{7FF1E80A-B66E-4C90-A9B2-967F382671E9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E6E62BA4-2577-47A2-A538-62EE7663C177}" type="sibTrans" cxnId="{7FF1E80A-B66E-4C90-A9B2-967F382671E9}">
      <dgm:prSet/>
      <dgm:spPr/>
      <dgm:t>
        <a:bodyPr/>
        <a:lstStyle/>
        <a:p>
          <a:endParaRPr lang="en-US"/>
        </a:p>
      </dgm:t>
    </dgm:pt>
    <dgm:pt modelId="{2EDA0176-2FEC-4B19-8759-44D47F93BE3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“Assays”</a:t>
          </a:r>
        </a:p>
      </dgm:t>
    </dgm:pt>
    <dgm:pt modelId="{2D35AFB5-816B-42FC-B834-E096911111AD}" type="parTrans" cxnId="{3B31E094-25CD-4510-AEB3-824E01A7E012}">
      <dgm:prSet/>
      <dgm:spPr/>
      <dgm:t>
        <a:bodyPr/>
        <a:lstStyle/>
        <a:p>
          <a:endParaRPr lang="en-US"/>
        </a:p>
      </dgm:t>
    </dgm:pt>
    <dgm:pt modelId="{A277F241-5254-4546-9F0F-0E267BB25630}" type="sibTrans" cxnId="{3B31E094-25CD-4510-AEB3-824E01A7E012}">
      <dgm:prSet/>
      <dgm:spPr/>
      <dgm:t>
        <a:bodyPr/>
        <a:lstStyle/>
        <a:p>
          <a:endParaRPr lang="en-US"/>
        </a:p>
      </dgm:t>
    </dgm:pt>
    <dgm:pt modelId="{BB4C124A-0447-4FAA-B618-ADF65128D84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BAR002 template</a:t>
          </a:r>
        </a:p>
      </dgm:t>
    </dgm:pt>
    <dgm:pt modelId="{4DED41E0-21A4-4F13-B6F5-4EC8C1843847}" type="parTrans" cxnId="{BC5696C5-86E3-4300-AB7E-208633DCC54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68EF15F3-013E-4BD5-BF15-ECC8B419420D}" type="sibTrans" cxnId="{BC5696C5-86E3-4300-AB7E-208633DCC547}">
      <dgm:prSet/>
      <dgm:spPr/>
      <dgm:t>
        <a:bodyPr/>
        <a:lstStyle/>
        <a:p>
          <a:endParaRPr lang="en-US"/>
        </a:p>
      </dgm:t>
    </dgm:pt>
    <dgm:pt modelId="{9078965B-5643-4E33-AD52-058030F6E90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“Assays”</a:t>
          </a:r>
        </a:p>
      </dgm:t>
    </dgm:pt>
    <dgm:pt modelId="{03CD3889-2BAD-4CF6-BEB3-3EEB1612E4F9}" type="parTrans" cxnId="{F6FDE1F3-E0F7-4F71-986F-C55B359D826B}">
      <dgm:prSet/>
      <dgm:spPr/>
      <dgm:t>
        <a:bodyPr/>
        <a:lstStyle/>
        <a:p>
          <a:endParaRPr lang="en-US"/>
        </a:p>
      </dgm:t>
    </dgm:pt>
    <dgm:pt modelId="{794600E9-3584-462E-B97E-47C67949A25B}" type="sibTrans" cxnId="{F6FDE1F3-E0F7-4F71-986F-C55B359D826B}">
      <dgm:prSet/>
      <dgm:spPr/>
      <dgm:t>
        <a:bodyPr/>
        <a:lstStyle/>
        <a:p>
          <a:endParaRPr lang="en-US"/>
        </a:p>
      </dgm:t>
    </dgm:pt>
    <dgm:pt modelId="{180A7E56-038C-4734-8305-871DBC3C8DD1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Evaluation </a:t>
          </a:r>
          <a:r>
            <a:rPr lang="en-US" dirty="0"/>
            <a:t>of </a:t>
          </a:r>
          <a:r>
            <a:rPr lang="en-US" dirty="0" err="1"/>
            <a:t>mPGES</a:t>
          </a:r>
          <a:r>
            <a:rPr lang="en-US" dirty="0"/>
            <a:t> </a:t>
          </a:r>
          <a:r>
            <a:rPr lang="en-US" dirty="0" err="1"/>
            <a:t>inh</a:t>
          </a:r>
          <a:r>
            <a:rPr lang="en-US" dirty="0"/>
            <a:t>.</a:t>
          </a:r>
        </a:p>
      </dgm:t>
    </dgm:pt>
    <dgm:pt modelId="{A6D50BB1-9AAE-47FD-A14E-6E9BD5E0C2B5}" type="parTrans" cxnId="{3DBFA5C3-B304-4D36-AE88-700A846EAC54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3C33A14E-7E9F-4C93-958C-007CA7EF96E2}" type="sibTrans" cxnId="{3DBFA5C3-B304-4D36-AE88-700A846EAC54}">
      <dgm:prSet/>
      <dgm:spPr/>
      <dgm:t>
        <a:bodyPr/>
        <a:lstStyle/>
        <a:p>
          <a:endParaRPr lang="en-US"/>
        </a:p>
      </dgm:t>
    </dgm:pt>
    <dgm:pt modelId="{B68D73B0-1EC8-4EAE-BAAB-84461B704B6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PK</a:t>
          </a:r>
        </a:p>
      </dgm:t>
    </dgm:pt>
    <dgm:pt modelId="{CE53D66C-797E-4797-BF22-2D912254280E}" type="parTrans" cxnId="{9B16CCCF-68B3-4CB5-AF7C-697BA46B4BE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9193F49C-3344-489C-B0BE-99D63BB6F83E}" type="sibTrans" cxnId="{9B16CCCF-68B3-4CB5-AF7C-697BA46B4BE0}">
      <dgm:prSet/>
      <dgm:spPr/>
      <dgm:t>
        <a:bodyPr/>
        <a:lstStyle/>
        <a:p>
          <a:endParaRPr lang="en-US"/>
        </a:p>
      </dgm:t>
    </dgm:pt>
    <dgm:pt modelId="{8AB22E6E-908B-445C-9150-26AE664D8A7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Blood detection</a:t>
          </a:r>
        </a:p>
      </dgm:t>
    </dgm:pt>
    <dgm:pt modelId="{73590545-1B9C-4E9D-BC7E-B09E51530CE9}" type="parTrans" cxnId="{83930496-5B8D-44B5-A60A-6EE9A838144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6AD18F10-D73A-4D97-B834-7DDAAE31E3F3}" type="sibTrans" cxnId="{83930496-5B8D-44B5-A60A-6EE9A8381440}">
      <dgm:prSet/>
      <dgm:spPr/>
      <dgm:t>
        <a:bodyPr/>
        <a:lstStyle/>
        <a:p>
          <a:endParaRPr lang="en-US"/>
        </a:p>
      </dgm:t>
    </dgm:pt>
    <dgm:pt modelId="{97580948-588B-4C66-856D-562653832B1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Brain Detection</a:t>
          </a:r>
        </a:p>
      </dgm:t>
    </dgm:pt>
    <dgm:pt modelId="{CDFAB326-770C-456E-BF1F-AA6FB2AC55C7}" type="parTrans" cxnId="{3CB97061-32C8-4067-986C-DE4274C31CC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DF8BC56-4974-4ED9-8AE7-EFBC7C490379}" type="sibTrans" cxnId="{3CB97061-32C8-4067-986C-DE4274C31CC7}">
      <dgm:prSet/>
      <dgm:spPr/>
      <dgm:t>
        <a:bodyPr/>
        <a:lstStyle/>
        <a:p>
          <a:endParaRPr lang="en-US"/>
        </a:p>
      </dgm:t>
    </dgm:pt>
    <dgm:pt modelId="{302A672D-5B7D-4DDB-830C-A3BBEF21A1A2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Potency</a:t>
          </a:r>
        </a:p>
      </dgm:t>
    </dgm:pt>
    <dgm:pt modelId="{11A38654-53D6-442A-B3B6-797D7E2AF550}" type="parTrans" cxnId="{2A8E5F67-3241-40D6-8B9A-CC4C68429216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DB39D570-98A6-4E24-80DE-61CC851F3433}" type="sibTrans" cxnId="{2A8E5F67-3241-40D6-8B9A-CC4C68429216}">
      <dgm:prSet/>
      <dgm:spPr/>
      <dgm:t>
        <a:bodyPr/>
        <a:lstStyle/>
        <a:p>
          <a:endParaRPr lang="en-US"/>
        </a:p>
      </dgm:t>
    </dgm:pt>
    <dgm:pt modelId="{37A2B3FB-FEFA-4629-BF62-5B1069CA5298}">
      <dgm:prSet phldrT="[Text]"/>
      <dgm:spPr/>
      <dgm:t>
        <a:bodyPr/>
        <a:lstStyle/>
        <a:p>
          <a:r>
            <a:rPr lang="en-US" dirty="0"/>
            <a:t>Seizure Reduction</a:t>
          </a:r>
        </a:p>
      </dgm:t>
    </dgm:pt>
    <dgm:pt modelId="{80B232CC-1459-4BC1-B27F-FD215D501DDB}" type="parTrans" cxnId="{3F23EBA9-F916-48CE-A358-E5784644061D}">
      <dgm:prSet/>
      <dgm:spPr/>
      <dgm:t>
        <a:bodyPr/>
        <a:lstStyle/>
        <a:p>
          <a:endParaRPr lang="en-US"/>
        </a:p>
      </dgm:t>
    </dgm:pt>
    <dgm:pt modelId="{571ADDD6-160A-4CAE-A702-858202E7768F}" type="sibTrans" cxnId="{3F23EBA9-F916-48CE-A358-E5784644061D}">
      <dgm:prSet/>
      <dgm:spPr/>
      <dgm:t>
        <a:bodyPr/>
        <a:lstStyle/>
        <a:p>
          <a:endParaRPr lang="en-US"/>
        </a:p>
      </dgm:t>
    </dgm:pt>
    <dgm:pt modelId="{BF7C5848-47A2-4977-B016-8C869C87E015}">
      <dgm:prSet phldrT="[Text]"/>
      <dgm:spPr/>
      <dgm:t>
        <a:bodyPr/>
        <a:lstStyle/>
        <a:p>
          <a:r>
            <a:rPr lang="en-US" dirty="0"/>
            <a:t>Plasma PGE2 ELISA</a:t>
          </a:r>
        </a:p>
      </dgm:t>
    </dgm:pt>
    <dgm:pt modelId="{5F0BFB21-F760-462D-882C-7C80D6B35941}" type="parTrans" cxnId="{4FCA94D6-153E-4A7E-9A50-C2E22A7FD761}">
      <dgm:prSet/>
      <dgm:spPr/>
      <dgm:t>
        <a:bodyPr/>
        <a:lstStyle/>
        <a:p>
          <a:endParaRPr lang="en-US"/>
        </a:p>
      </dgm:t>
    </dgm:pt>
    <dgm:pt modelId="{EBDEC71B-1F30-4B92-A646-E4298FFCCD8D}" type="sibTrans" cxnId="{4FCA94D6-153E-4A7E-9A50-C2E22A7FD761}">
      <dgm:prSet/>
      <dgm:spPr/>
      <dgm:t>
        <a:bodyPr/>
        <a:lstStyle/>
        <a:p>
          <a:endParaRPr lang="en-US"/>
        </a:p>
      </dgm:t>
    </dgm:pt>
    <dgm:pt modelId="{49604485-5893-4AE4-9294-37EDD3FD8401}">
      <dgm:prSet phldrT="[Text]"/>
      <dgm:spPr/>
      <dgm:t>
        <a:bodyPr/>
        <a:lstStyle/>
        <a:p>
          <a:r>
            <a:rPr lang="en-US" dirty="0"/>
            <a:t>Repeated sample “assay”</a:t>
          </a:r>
        </a:p>
      </dgm:t>
    </dgm:pt>
    <dgm:pt modelId="{2FF513BA-4F4B-4A6C-819B-8A88C4FCF402}" type="parTrans" cxnId="{4204EA00-40F8-4A76-AF39-91E9A978C573}">
      <dgm:prSet/>
      <dgm:spPr/>
      <dgm:t>
        <a:bodyPr/>
        <a:lstStyle/>
        <a:p>
          <a:endParaRPr lang="en-US"/>
        </a:p>
      </dgm:t>
    </dgm:pt>
    <dgm:pt modelId="{E202A7A4-1AAA-428B-9347-8FCA658C70FE}" type="sibTrans" cxnId="{4204EA00-40F8-4A76-AF39-91E9A978C573}">
      <dgm:prSet/>
      <dgm:spPr/>
      <dgm:t>
        <a:bodyPr/>
        <a:lstStyle/>
        <a:p>
          <a:endParaRPr lang="en-US"/>
        </a:p>
      </dgm:t>
    </dgm:pt>
    <dgm:pt modelId="{CBF68F5E-2EB5-4553-A07F-27DDCC501407}">
      <dgm:prSet phldrT="[Text]"/>
      <dgm:spPr/>
      <dgm:t>
        <a:bodyPr/>
        <a:lstStyle/>
        <a:p>
          <a:r>
            <a:rPr lang="en-US" dirty="0"/>
            <a:t>End-point “assay”</a:t>
          </a:r>
        </a:p>
      </dgm:t>
    </dgm:pt>
    <dgm:pt modelId="{93A8F42C-97CB-4FB0-8C15-0749D0FBFB17}" type="parTrans" cxnId="{2D6BE115-8D98-414D-AB11-C7DF3916B827}">
      <dgm:prSet/>
      <dgm:spPr/>
      <dgm:t>
        <a:bodyPr/>
        <a:lstStyle/>
        <a:p>
          <a:endParaRPr lang="en-US"/>
        </a:p>
      </dgm:t>
    </dgm:pt>
    <dgm:pt modelId="{43E8DD7C-53B6-4134-8E2B-1755D38E374E}" type="sibTrans" cxnId="{2D6BE115-8D98-414D-AB11-C7DF3916B827}">
      <dgm:prSet/>
      <dgm:spPr/>
      <dgm:t>
        <a:bodyPr/>
        <a:lstStyle/>
        <a:p>
          <a:endParaRPr lang="en-US"/>
        </a:p>
      </dgm:t>
    </dgm:pt>
    <dgm:pt modelId="{C6A062A9-6A96-4190-BF0B-7DED85C08B5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Acute SE Rat</a:t>
          </a:r>
        </a:p>
      </dgm:t>
    </dgm:pt>
    <dgm:pt modelId="{19D40753-9ADE-4131-9798-4F860946D9DB}" type="parTrans" cxnId="{FB957CD3-1E67-4F7E-ADD7-FA2595D7C1A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23CD8891-1449-47BE-88C6-71FD4D0EC9F1}" type="sibTrans" cxnId="{FB957CD3-1E67-4F7E-ADD7-FA2595D7C1A7}">
      <dgm:prSet/>
      <dgm:spPr/>
      <dgm:t>
        <a:bodyPr/>
        <a:lstStyle/>
        <a:p>
          <a:endParaRPr lang="en-US"/>
        </a:p>
      </dgm:t>
    </dgm:pt>
    <dgm:pt modelId="{2C9F5514-3309-4863-B2D0-2CA7DADCF210}">
      <dgm:prSet phldrT="[Text]"/>
      <dgm:spPr/>
      <dgm:t>
        <a:bodyPr/>
        <a:lstStyle/>
        <a:p>
          <a:r>
            <a:rPr lang="en-US" dirty="0"/>
            <a:t>Brain PGE2 ELISA</a:t>
          </a:r>
        </a:p>
      </dgm:t>
    </dgm:pt>
    <dgm:pt modelId="{54F1B410-8D48-49E6-B022-3E954CF74EFF}" type="parTrans" cxnId="{25BAD622-D327-43DB-8DC6-D4362EBEDDD5}">
      <dgm:prSet/>
      <dgm:spPr/>
      <dgm:t>
        <a:bodyPr/>
        <a:lstStyle/>
        <a:p>
          <a:endParaRPr lang="en-US"/>
        </a:p>
      </dgm:t>
    </dgm:pt>
    <dgm:pt modelId="{081C2C70-DB45-49CB-9570-6E1012CF5463}" type="sibTrans" cxnId="{25BAD622-D327-43DB-8DC6-D4362EBEDDD5}">
      <dgm:prSet/>
      <dgm:spPr/>
      <dgm:t>
        <a:bodyPr/>
        <a:lstStyle/>
        <a:p>
          <a:endParaRPr lang="en-US"/>
        </a:p>
      </dgm:t>
    </dgm:pt>
    <dgm:pt modelId="{BCF2203B-15F5-444D-9553-36A24CEC4D1B}">
      <dgm:prSet phldrT="[Text]"/>
      <dgm:spPr/>
      <dgm:t>
        <a:bodyPr/>
        <a:lstStyle/>
        <a:p>
          <a:r>
            <a:rPr lang="en-US" dirty="0"/>
            <a:t>Bradford Assays</a:t>
          </a:r>
        </a:p>
      </dgm:t>
    </dgm:pt>
    <dgm:pt modelId="{5988ED0F-A0CE-4C79-9395-69FDA6E01E76}" type="parTrans" cxnId="{EE92AA05-2961-43B5-AA7C-4F0E804B3452}">
      <dgm:prSet/>
      <dgm:spPr/>
      <dgm:t>
        <a:bodyPr/>
        <a:lstStyle/>
        <a:p>
          <a:endParaRPr lang="en-US"/>
        </a:p>
      </dgm:t>
    </dgm:pt>
    <dgm:pt modelId="{61752AF7-CB48-496E-9990-BF237407BD65}" type="sibTrans" cxnId="{EE92AA05-2961-43B5-AA7C-4F0E804B3452}">
      <dgm:prSet/>
      <dgm:spPr/>
      <dgm:t>
        <a:bodyPr/>
        <a:lstStyle/>
        <a:p>
          <a:endParaRPr lang="en-US"/>
        </a:p>
      </dgm:t>
    </dgm:pt>
    <dgm:pt modelId="{6B94BF8C-AEB7-4B8C-A666-138A377AE8E2}" type="pres">
      <dgm:prSet presAssocID="{1A8F68F0-1EEB-4D51-89E7-A51AE5CC3E0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2089D55-0665-45EE-8454-3DDFD7CFDF5E}" type="pres">
      <dgm:prSet presAssocID="{98F22399-55D5-4049-A425-5FF593C3A238}" presName="root1" presStyleCnt="0"/>
      <dgm:spPr/>
    </dgm:pt>
    <dgm:pt modelId="{B6A8C22D-64D2-4A73-9170-CC0FB67B0DEE}" type="pres">
      <dgm:prSet presAssocID="{98F22399-55D5-4049-A425-5FF593C3A238}" presName="LevelOneTextNode" presStyleLbl="node0" presStyleIdx="0" presStyleCnt="1">
        <dgm:presLayoutVars>
          <dgm:chPref val="3"/>
        </dgm:presLayoutVars>
      </dgm:prSet>
      <dgm:spPr/>
    </dgm:pt>
    <dgm:pt modelId="{7CBBE7A3-D053-46BD-A6DE-9D7ED3076BF2}" type="pres">
      <dgm:prSet presAssocID="{98F22399-55D5-4049-A425-5FF593C3A238}" presName="level2hierChild" presStyleCnt="0"/>
      <dgm:spPr/>
    </dgm:pt>
    <dgm:pt modelId="{DE0FEC04-33EC-4C85-96A9-EB9E4CB8ED30}" type="pres">
      <dgm:prSet presAssocID="{ECAACDE0-505C-427F-8D1A-D6F709764C7C}" presName="conn2-1" presStyleLbl="parChTrans1D2" presStyleIdx="0" presStyleCnt="2"/>
      <dgm:spPr/>
    </dgm:pt>
    <dgm:pt modelId="{77DF159E-F839-498D-8B6A-A17E8C75AE83}" type="pres">
      <dgm:prSet presAssocID="{ECAACDE0-505C-427F-8D1A-D6F709764C7C}" presName="connTx" presStyleLbl="parChTrans1D2" presStyleIdx="0" presStyleCnt="2"/>
      <dgm:spPr/>
    </dgm:pt>
    <dgm:pt modelId="{18CF0E8A-7026-4C13-9A23-E9A7E507C5E5}" type="pres">
      <dgm:prSet presAssocID="{A93C2221-57C4-4CAA-985D-FF26D200C6E9}" presName="root2" presStyleCnt="0"/>
      <dgm:spPr/>
    </dgm:pt>
    <dgm:pt modelId="{81055061-A720-4F46-9E2D-1C6809EAA67C}" type="pres">
      <dgm:prSet presAssocID="{A93C2221-57C4-4CAA-985D-FF26D200C6E9}" presName="LevelTwoTextNode" presStyleLbl="node2" presStyleIdx="0" presStyleCnt="2">
        <dgm:presLayoutVars>
          <dgm:chPref val="3"/>
        </dgm:presLayoutVars>
      </dgm:prSet>
      <dgm:spPr/>
    </dgm:pt>
    <dgm:pt modelId="{0DFC7785-0C34-4747-B3B4-CD6AB3503A19}" type="pres">
      <dgm:prSet presAssocID="{A93C2221-57C4-4CAA-985D-FF26D200C6E9}" presName="level3hierChild" presStyleCnt="0"/>
      <dgm:spPr/>
    </dgm:pt>
    <dgm:pt modelId="{51A4C019-26D1-4FD3-B650-B6A2B059BFCF}" type="pres">
      <dgm:prSet presAssocID="{08E03879-7BC5-4284-90E8-F22D9FFAB637}" presName="conn2-1" presStyleLbl="parChTrans1D3" presStyleIdx="0" presStyleCnt="4"/>
      <dgm:spPr/>
    </dgm:pt>
    <dgm:pt modelId="{EE61F49D-A2DC-48D5-944A-32E54275697E}" type="pres">
      <dgm:prSet presAssocID="{08E03879-7BC5-4284-90E8-F22D9FFAB637}" presName="connTx" presStyleLbl="parChTrans1D3" presStyleIdx="0" presStyleCnt="4"/>
      <dgm:spPr/>
    </dgm:pt>
    <dgm:pt modelId="{E3BCD4CC-3866-449C-9C65-897F34D79D44}" type="pres">
      <dgm:prSet presAssocID="{E46F6EA5-8725-4B73-ABC3-241EEE0A1BC1}" presName="root2" presStyleCnt="0"/>
      <dgm:spPr/>
    </dgm:pt>
    <dgm:pt modelId="{31DFB080-A716-4856-8CC4-925F5C743A2C}" type="pres">
      <dgm:prSet presAssocID="{E46F6EA5-8725-4B73-ABC3-241EEE0A1BC1}" presName="LevelTwoTextNode" presStyleLbl="node3" presStyleIdx="0" presStyleCnt="4">
        <dgm:presLayoutVars>
          <dgm:chPref val="3"/>
        </dgm:presLayoutVars>
      </dgm:prSet>
      <dgm:spPr/>
    </dgm:pt>
    <dgm:pt modelId="{F93D9056-2F7C-436C-9CBA-1E5969EDBD2A}" type="pres">
      <dgm:prSet presAssocID="{E46F6EA5-8725-4B73-ABC3-241EEE0A1BC1}" presName="level3hierChild" presStyleCnt="0"/>
      <dgm:spPr/>
    </dgm:pt>
    <dgm:pt modelId="{28799383-2E7E-409D-BA72-CA906406199F}" type="pres">
      <dgm:prSet presAssocID="{6770D081-74C6-4A7E-BA1B-978BF72BEBF0}" presName="conn2-1" presStyleLbl="parChTrans1D4" presStyleIdx="0" presStyleCnt="17"/>
      <dgm:spPr/>
    </dgm:pt>
    <dgm:pt modelId="{543496BA-FBBF-4E86-A7F4-783014608F91}" type="pres">
      <dgm:prSet presAssocID="{6770D081-74C6-4A7E-BA1B-978BF72BEBF0}" presName="connTx" presStyleLbl="parChTrans1D4" presStyleIdx="0" presStyleCnt="17"/>
      <dgm:spPr/>
    </dgm:pt>
    <dgm:pt modelId="{E6DD60DF-C98F-4A3C-9070-276985521476}" type="pres">
      <dgm:prSet presAssocID="{9D64ACC8-87DA-4EDA-94B0-93ECFC6EAF5F}" presName="root2" presStyleCnt="0"/>
      <dgm:spPr/>
    </dgm:pt>
    <dgm:pt modelId="{C99D262A-9024-4287-891B-34823FA5AAB3}" type="pres">
      <dgm:prSet presAssocID="{9D64ACC8-87DA-4EDA-94B0-93ECFC6EAF5F}" presName="LevelTwoTextNode" presStyleLbl="node4" presStyleIdx="0" presStyleCnt="17">
        <dgm:presLayoutVars>
          <dgm:chPref val="3"/>
        </dgm:presLayoutVars>
      </dgm:prSet>
      <dgm:spPr/>
    </dgm:pt>
    <dgm:pt modelId="{E788A5FF-6B5A-493D-9046-95373C6EB556}" type="pres">
      <dgm:prSet presAssocID="{9D64ACC8-87DA-4EDA-94B0-93ECFC6EAF5F}" presName="level3hierChild" presStyleCnt="0"/>
      <dgm:spPr/>
    </dgm:pt>
    <dgm:pt modelId="{20A2A02D-C1F0-42C6-94BA-58E5C8EA3B62}" type="pres">
      <dgm:prSet presAssocID="{8794D7C1-7A96-4F51-A5E1-81DEC9F7FC59}" presName="conn2-1" presStyleLbl="parChTrans1D4" presStyleIdx="1" presStyleCnt="17"/>
      <dgm:spPr/>
    </dgm:pt>
    <dgm:pt modelId="{29292F46-4CA8-45F4-B114-1D4D9F980E08}" type="pres">
      <dgm:prSet presAssocID="{8794D7C1-7A96-4F51-A5E1-81DEC9F7FC59}" presName="connTx" presStyleLbl="parChTrans1D4" presStyleIdx="1" presStyleCnt="17"/>
      <dgm:spPr/>
    </dgm:pt>
    <dgm:pt modelId="{75B7D541-09EC-4674-8E62-118704937DA0}" type="pres">
      <dgm:prSet presAssocID="{D5AE22C6-CA7F-4734-9A05-DA806DF3AC14}" presName="root2" presStyleCnt="0"/>
      <dgm:spPr/>
    </dgm:pt>
    <dgm:pt modelId="{5A9A8187-8EAA-478E-BB89-ED02D40F46B4}" type="pres">
      <dgm:prSet presAssocID="{D5AE22C6-CA7F-4734-9A05-DA806DF3AC14}" presName="LevelTwoTextNode" presStyleLbl="node4" presStyleIdx="1" presStyleCnt="17">
        <dgm:presLayoutVars>
          <dgm:chPref val="3"/>
        </dgm:presLayoutVars>
      </dgm:prSet>
      <dgm:spPr/>
    </dgm:pt>
    <dgm:pt modelId="{0F295029-354D-476D-845C-CB20AD5A012E}" type="pres">
      <dgm:prSet presAssocID="{D5AE22C6-CA7F-4734-9A05-DA806DF3AC14}" presName="level3hierChild" presStyleCnt="0"/>
      <dgm:spPr/>
    </dgm:pt>
    <dgm:pt modelId="{496EECAC-98F2-43DD-8087-D70954B6132C}" type="pres">
      <dgm:prSet presAssocID="{AB5ECE13-9EEC-455D-AAFE-EA683AAABE15}" presName="conn2-1" presStyleLbl="parChTrans1D4" presStyleIdx="2" presStyleCnt="17"/>
      <dgm:spPr/>
    </dgm:pt>
    <dgm:pt modelId="{45A3259B-1F44-4AA1-A214-2ECE6DCBE1D8}" type="pres">
      <dgm:prSet presAssocID="{AB5ECE13-9EEC-455D-AAFE-EA683AAABE15}" presName="connTx" presStyleLbl="parChTrans1D4" presStyleIdx="2" presStyleCnt="17"/>
      <dgm:spPr/>
    </dgm:pt>
    <dgm:pt modelId="{20E8A357-7A2D-4F32-BCFC-3D89F5F389F4}" type="pres">
      <dgm:prSet presAssocID="{CB4600C0-A880-46CE-90D9-CA6525767603}" presName="root2" presStyleCnt="0"/>
      <dgm:spPr/>
    </dgm:pt>
    <dgm:pt modelId="{4E254437-7700-45FD-B933-AEED731036BD}" type="pres">
      <dgm:prSet presAssocID="{CB4600C0-A880-46CE-90D9-CA6525767603}" presName="LevelTwoTextNode" presStyleLbl="node4" presStyleIdx="2" presStyleCnt="17">
        <dgm:presLayoutVars>
          <dgm:chPref val="3"/>
        </dgm:presLayoutVars>
      </dgm:prSet>
      <dgm:spPr/>
    </dgm:pt>
    <dgm:pt modelId="{F640F190-983F-432B-A9C8-7C121E7B3A14}" type="pres">
      <dgm:prSet presAssocID="{CB4600C0-A880-46CE-90D9-CA6525767603}" presName="level3hierChild" presStyleCnt="0"/>
      <dgm:spPr/>
    </dgm:pt>
    <dgm:pt modelId="{C4F47586-9E35-44A2-B739-F9C620C484C3}" type="pres">
      <dgm:prSet presAssocID="{72C6DAA0-7829-471B-8D51-0921349623A8}" presName="conn2-1" presStyleLbl="parChTrans1D4" presStyleIdx="3" presStyleCnt="17"/>
      <dgm:spPr/>
    </dgm:pt>
    <dgm:pt modelId="{D054CAB4-66A3-458A-9448-6D20FDA82F55}" type="pres">
      <dgm:prSet presAssocID="{72C6DAA0-7829-471B-8D51-0921349623A8}" presName="connTx" presStyleLbl="parChTrans1D4" presStyleIdx="3" presStyleCnt="17"/>
      <dgm:spPr/>
    </dgm:pt>
    <dgm:pt modelId="{72E07953-51C1-4ACA-A095-92380DD684BD}" type="pres">
      <dgm:prSet presAssocID="{85C727CC-A679-4DC2-A942-1739F069CBD9}" presName="root2" presStyleCnt="0"/>
      <dgm:spPr/>
    </dgm:pt>
    <dgm:pt modelId="{F407D554-9D6C-4BF3-B806-795BE0577E58}" type="pres">
      <dgm:prSet presAssocID="{85C727CC-A679-4DC2-A942-1739F069CBD9}" presName="LevelTwoTextNode" presStyleLbl="node4" presStyleIdx="3" presStyleCnt="17">
        <dgm:presLayoutVars>
          <dgm:chPref val="3"/>
        </dgm:presLayoutVars>
      </dgm:prSet>
      <dgm:spPr/>
    </dgm:pt>
    <dgm:pt modelId="{DE18DF14-6095-4DDB-AFF7-BB0CD12BA643}" type="pres">
      <dgm:prSet presAssocID="{85C727CC-A679-4DC2-A942-1739F069CBD9}" presName="level3hierChild" presStyleCnt="0"/>
      <dgm:spPr/>
    </dgm:pt>
    <dgm:pt modelId="{2D481F33-CA73-45D3-97D5-F845BC69CC2D}" type="pres">
      <dgm:prSet presAssocID="{D183BD71-3B99-4A4A-8127-C9B5550EDB61}" presName="conn2-1" presStyleLbl="parChTrans1D3" presStyleIdx="1" presStyleCnt="4"/>
      <dgm:spPr/>
    </dgm:pt>
    <dgm:pt modelId="{C79357AD-7352-46A0-A736-8315E605DC7B}" type="pres">
      <dgm:prSet presAssocID="{D183BD71-3B99-4A4A-8127-C9B5550EDB61}" presName="connTx" presStyleLbl="parChTrans1D3" presStyleIdx="1" presStyleCnt="4"/>
      <dgm:spPr/>
    </dgm:pt>
    <dgm:pt modelId="{3CB5086E-6D65-440D-8153-8930731E9F7F}" type="pres">
      <dgm:prSet presAssocID="{B28A425D-B967-4833-9D32-C02CF1E3C744}" presName="root2" presStyleCnt="0"/>
      <dgm:spPr/>
    </dgm:pt>
    <dgm:pt modelId="{48AB6411-8F9A-46C5-8103-650F9C6BFC2D}" type="pres">
      <dgm:prSet presAssocID="{B28A425D-B967-4833-9D32-C02CF1E3C744}" presName="LevelTwoTextNode" presStyleLbl="node3" presStyleIdx="1" presStyleCnt="4">
        <dgm:presLayoutVars>
          <dgm:chPref val="3"/>
        </dgm:presLayoutVars>
      </dgm:prSet>
      <dgm:spPr/>
    </dgm:pt>
    <dgm:pt modelId="{9B526C9B-A0D9-489D-B9B8-DE52688FCD10}" type="pres">
      <dgm:prSet presAssocID="{B28A425D-B967-4833-9D32-C02CF1E3C744}" presName="level3hierChild" presStyleCnt="0"/>
      <dgm:spPr/>
    </dgm:pt>
    <dgm:pt modelId="{30834DCD-139E-4091-B55C-45D4818B3E8C}" type="pres">
      <dgm:prSet presAssocID="{A7D23347-BD41-45B0-A7D1-A0F0B3ACE274}" presName="conn2-1" presStyleLbl="parChTrans1D4" presStyleIdx="4" presStyleCnt="17"/>
      <dgm:spPr/>
    </dgm:pt>
    <dgm:pt modelId="{A80BD7D2-80FA-48F4-8600-BE49B8D4064A}" type="pres">
      <dgm:prSet presAssocID="{A7D23347-BD41-45B0-A7D1-A0F0B3ACE274}" presName="connTx" presStyleLbl="parChTrans1D4" presStyleIdx="4" presStyleCnt="17"/>
      <dgm:spPr/>
    </dgm:pt>
    <dgm:pt modelId="{E13F80FE-CBF7-487E-BF4D-0A3551B998A5}" type="pres">
      <dgm:prSet presAssocID="{2753E2C6-20B1-4E23-AD01-11695C7B26D3}" presName="root2" presStyleCnt="0"/>
      <dgm:spPr/>
    </dgm:pt>
    <dgm:pt modelId="{C92BAD58-5372-4589-B61D-C236D5C76EF9}" type="pres">
      <dgm:prSet presAssocID="{2753E2C6-20B1-4E23-AD01-11695C7B26D3}" presName="LevelTwoTextNode" presStyleLbl="node4" presStyleIdx="4" presStyleCnt="17">
        <dgm:presLayoutVars>
          <dgm:chPref val="3"/>
        </dgm:presLayoutVars>
      </dgm:prSet>
      <dgm:spPr/>
    </dgm:pt>
    <dgm:pt modelId="{D661D183-3CCE-469A-80B7-E49CB4844B22}" type="pres">
      <dgm:prSet presAssocID="{2753E2C6-20B1-4E23-AD01-11695C7B26D3}" presName="level3hierChild" presStyleCnt="0"/>
      <dgm:spPr/>
    </dgm:pt>
    <dgm:pt modelId="{40F678E0-C6DA-4353-8B6D-100853D4F8CD}" type="pres">
      <dgm:prSet presAssocID="{2D35AFB5-816B-42FC-B834-E096911111AD}" presName="conn2-1" presStyleLbl="parChTrans1D4" presStyleIdx="5" presStyleCnt="17"/>
      <dgm:spPr/>
    </dgm:pt>
    <dgm:pt modelId="{99291780-0F2F-4224-8C1F-A92547A55CAE}" type="pres">
      <dgm:prSet presAssocID="{2D35AFB5-816B-42FC-B834-E096911111AD}" presName="connTx" presStyleLbl="parChTrans1D4" presStyleIdx="5" presStyleCnt="17"/>
      <dgm:spPr/>
    </dgm:pt>
    <dgm:pt modelId="{5417B0CC-6B6B-44CD-BA8B-F721C64625CC}" type="pres">
      <dgm:prSet presAssocID="{2EDA0176-2FEC-4B19-8759-44D47F93BE34}" presName="root2" presStyleCnt="0"/>
      <dgm:spPr/>
    </dgm:pt>
    <dgm:pt modelId="{2461400E-C523-4E33-A25A-56ADFBB087FE}" type="pres">
      <dgm:prSet presAssocID="{2EDA0176-2FEC-4B19-8759-44D47F93BE34}" presName="LevelTwoTextNode" presStyleLbl="node4" presStyleIdx="5" presStyleCnt="17">
        <dgm:presLayoutVars>
          <dgm:chPref val="3"/>
        </dgm:presLayoutVars>
      </dgm:prSet>
      <dgm:spPr/>
    </dgm:pt>
    <dgm:pt modelId="{AD5269E6-C223-45E4-8104-85825D810088}" type="pres">
      <dgm:prSet presAssocID="{2EDA0176-2FEC-4B19-8759-44D47F93BE34}" presName="level3hierChild" presStyleCnt="0"/>
      <dgm:spPr/>
    </dgm:pt>
    <dgm:pt modelId="{6A0B4637-685E-461E-A725-8F55BDFE1469}" type="pres">
      <dgm:prSet presAssocID="{4DED41E0-21A4-4F13-B6F5-4EC8C1843847}" presName="conn2-1" presStyleLbl="parChTrans1D4" presStyleIdx="6" presStyleCnt="17"/>
      <dgm:spPr/>
    </dgm:pt>
    <dgm:pt modelId="{F49B9E31-3181-4203-AF76-10D97E810B5D}" type="pres">
      <dgm:prSet presAssocID="{4DED41E0-21A4-4F13-B6F5-4EC8C1843847}" presName="connTx" presStyleLbl="parChTrans1D4" presStyleIdx="6" presStyleCnt="17"/>
      <dgm:spPr/>
    </dgm:pt>
    <dgm:pt modelId="{33D8BE56-524E-4843-BBD2-E2E6226ADE82}" type="pres">
      <dgm:prSet presAssocID="{BB4C124A-0447-4FAA-B618-ADF65128D846}" presName="root2" presStyleCnt="0"/>
      <dgm:spPr/>
    </dgm:pt>
    <dgm:pt modelId="{638EDAF0-C01E-48B2-9A6D-C46D7E7B4571}" type="pres">
      <dgm:prSet presAssocID="{BB4C124A-0447-4FAA-B618-ADF65128D846}" presName="LevelTwoTextNode" presStyleLbl="node4" presStyleIdx="6" presStyleCnt="17">
        <dgm:presLayoutVars>
          <dgm:chPref val="3"/>
        </dgm:presLayoutVars>
      </dgm:prSet>
      <dgm:spPr/>
    </dgm:pt>
    <dgm:pt modelId="{47CB3FCE-8968-4F55-8A8F-60FA35B03C53}" type="pres">
      <dgm:prSet presAssocID="{BB4C124A-0447-4FAA-B618-ADF65128D846}" presName="level3hierChild" presStyleCnt="0"/>
      <dgm:spPr/>
    </dgm:pt>
    <dgm:pt modelId="{11053319-CA17-4666-B08F-5492F4FE6181}" type="pres">
      <dgm:prSet presAssocID="{03CD3889-2BAD-4CF6-BEB3-3EEB1612E4F9}" presName="conn2-1" presStyleLbl="parChTrans1D4" presStyleIdx="7" presStyleCnt="17"/>
      <dgm:spPr/>
    </dgm:pt>
    <dgm:pt modelId="{8C80B63A-9254-482B-855D-B53047149A06}" type="pres">
      <dgm:prSet presAssocID="{03CD3889-2BAD-4CF6-BEB3-3EEB1612E4F9}" presName="connTx" presStyleLbl="parChTrans1D4" presStyleIdx="7" presStyleCnt="17"/>
      <dgm:spPr/>
    </dgm:pt>
    <dgm:pt modelId="{D9EC26D2-9B89-4204-B2F5-1FC7C67EA8F1}" type="pres">
      <dgm:prSet presAssocID="{9078965B-5643-4E33-AD52-058030F6E90D}" presName="root2" presStyleCnt="0"/>
      <dgm:spPr/>
    </dgm:pt>
    <dgm:pt modelId="{B2527091-7AB4-4FA4-8453-2B55B01AD1E0}" type="pres">
      <dgm:prSet presAssocID="{9078965B-5643-4E33-AD52-058030F6E90D}" presName="LevelTwoTextNode" presStyleLbl="node4" presStyleIdx="7" presStyleCnt="17">
        <dgm:presLayoutVars>
          <dgm:chPref val="3"/>
        </dgm:presLayoutVars>
      </dgm:prSet>
      <dgm:spPr/>
    </dgm:pt>
    <dgm:pt modelId="{61D8B89B-887A-4B6C-BE57-E0012BF2D1A1}" type="pres">
      <dgm:prSet presAssocID="{9078965B-5643-4E33-AD52-058030F6E90D}" presName="level3hierChild" presStyleCnt="0"/>
      <dgm:spPr/>
    </dgm:pt>
    <dgm:pt modelId="{6AF0FD95-3BA1-48B5-A913-98C7C00B9BAC}" type="pres">
      <dgm:prSet presAssocID="{A6D50BB1-9AAE-47FD-A14E-6E9BD5E0C2B5}" presName="conn2-1" presStyleLbl="parChTrans1D2" presStyleIdx="1" presStyleCnt="2"/>
      <dgm:spPr/>
    </dgm:pt>
    <dgm:pt modelId="{14E9FAAA-9362-4D8E-8002-97ECA436CDAA}" type="pres">
      <dgm:prSet presAssocID="{A6D50BB1-9AAE-47FD-A14E-6E9BD5E0C2B5}" presName="connTx" presStyleLbl="parChTrans1D2" presStyleIdx="1" presStyleCnt="2"/>
      <dgm:spPr/>
    </dgm:pt>
    <dgm:pt modelId="{C5A16016-98AE-40FC-9E48-52656433B1D0}" type="pres">
      <dgm:prSet presAssocID="{180A7E56-038C-4734-8305-871DBC3C8DD1}" presName="root2" presStyleCnt="0"/>
      <dgm:spPr/>
    </dgm:pt>
    <dgm:pt modelId="{B6C1A56D-52FA-48EB-87F0-F423934D596A}" type="pres">
      <dgm:prSet presAssocID="{180A7E56-038C-4734-8305-871DBC3C8DD1}" presName="LevelTwoTextNode" presStyleLbl="node2" presStyleIdx="1" presStyleCnt="2">
        <dgm:presLayoutVars>
          <dgm:chPref val="3"/>
        </dgm:presLayoutVars>
      </dgm:prSet>
      <dgm:spPr/>
    </dgm:pt>
    <dgm:pt modelId="{39B1A2CC-C902-4AD1-B693-9FCAC8D3224C}" type="pres">
      <dgm:prSet presAssocID="{180A7E56-038C-4734-8305-871DBC3C8DD1}" presName="level3hierChild" presStyleCnt="0"/>
      <dgm:spPr/>
    </dgm:pt>
    <dgm:pt modelId="{10F3DEDA-3D75-48C7-8180-45CAB478D231}" type="pres">
      <dgm:prSet presAssocID="{CE53D66C-797E-4797-BF22-2D912254280E}" presName="conn2-1" presStyleLbl="parChTrans1D3" presStyleIdx="2" presStyleCnt="4"/>
      <dgm:spPr/>
    </dgm:pt>
    <dgm:pt modelId="{5D39F1C5-A506-426A-A43D-2AFD16F7083A}" type="pres">
      <dgm:prSet presAssocID="{CE53D66C-797E-4797-BF22-2D912254280E}" presName="connTx" presStyleLbl="parChTrans1D3" presStyleIdx="2" presStyleCnt="4"/>
      <dgm:spPr/>
    </dgm:pt>
    <dgm:pt modelId="{6CCE69B4-524C-4634-8B32-AB4C1369B13A}" type="pres">
      <dgm:prSet presAssocID="{B68D73B0-1EC8-4EAE-BAAB-84461B704B6D}" presName="root2" presStyleCnt="0"/>
      <dgm:spPr/>
    </dgm:pt>
    <dgm:pt modelId="{AB93D50A-94C8-49C3-9729-545FEFD1C990}" type="pres">
      <dgm:prSet presAssocID="{B68D73B0-1EC8-4EAE-BAAB-84461B704B6D}" presName="LevelTwoTextNode" presStyleLbl="node3" presStyleIdx="2" presStyleCnt="4">
        <dgm:presLayoutVars>
          <dgm:chPref val="3"/>
        </dgm:presLayoutVars>
      </dgm:prSet>
      <dgm:spPr/>
    </dgm:pt>
    <dgm:pt modelId="{49042EC2-AE7C-49A8-AFD4-5BECD9C74847}" type="pres">
      <dgm:prSet presAssocID="{B68D73B0-1EC8-4EAE-BAAB-84461B704B6D}" presName="level3hierChild" presStyleCnt="0"/>
      <dgm:spPr/>
    </dgm:pt>
    <dgm:pt modelId="{996D1554-07C1-493C-A3E2-D1FBB70788AB}" type="pres">
      <dgm:prSet presAssocID="{73590545-1B9C-4E9D-BC7E-B09E51530CE9}" presName="conn2-1" presStyleLbl="parChTrans1D4" presStyleIdx="8" presStyleCnt="17"/>
      <dgm:spPr/>
    </dgm:pt>
    <dgm:pt modelId="{CA6169D2-3E77-4204-B5C4-1647B3B8D2A4}" type="pres">
      <dgm:prSet presAssocID="{73590545-1B9C-4E9D-BC7E-B09E51530CE9}" presName="connTx" presStyleLbl="parChTrans1D4" presStyleIdx="8" presStyleCnt="17"/>
      <dgm:spPr/>
    </dgm:pt>
    <dgm:pt modelId="{AA2F4B9D-7D9C-4006-8446-2463BF2DADC9}" type="pres">
      <dgm:prSet presAssocID="{8AB22E6E-908B-445C-9150-26AE664D8A7C}" presName="root2" presStyleCnt="0"/>
      <dgm:spPr/>
    </dgm:pt>
    <dgm:pt modelId="{B77A42E3-67D4-4452-8367-E71CC8D690E9}" type="pres">
      <dgm:prSet presAssocID="{8AB22E6E-908B-445C-9150-26AE664D8A7C}" presName="LevelTwoTextNode" presStyleLbl="node4" presStyleIdx="8" presStyleCnt="17">
        <dgm:presLayoutVars>
          <dgm:chPref val="3"/>
        </dgm:presLayoutVars>
      </dgm:prSet>
      <dgm:spPr/>
    </dgm:pt>
    <dgm:pt modelId="{2B76147A-2B5E-4594-B80D-654DE17E2E9C}" type="pres">
      <dgm:prSet presAssocID="{8AB22E6E-908B-445C-9150-26AE664D8A7C}" presName="level3hierChild" presStyleCnt="0"/>
      <dgm:spPr/>
    </dgm:pt>
    <dgm:pt modelId="{F8CE27DA-040E-42CC-98B2-8ED826C8C491}" type="pres">
      <dgm:prSet presAssocID="{2FF513BA-4F4B-4A6C-819B-8A88C4FCF402}" presName="conn2-1" presStyleLbl="parChTrans1D4" presStyleIdx="9" presStyleCnt="17"/>
      <dgm:spPr/>
    </dgm:pt>
    <dgm:pt modelId="{B86C3A37-7E93-4A23-A66C-2EC49D1F2314}" type="pres">
      <dgm:prSet presAssocID="{2FF513BA-4F4B-4A6C-819B-8A88C4FCF402}" presName="connTx" presStyleLbl="parChTrans1D4" presStyleIdx="9" presStyleCnt="17"/>
      <dgm:spPr/>
    </dgm:pt>
    <dgm:pt modelId="{EB481B53-320F-49EC-8DA7-04AB7DC712DA}" type="pres">
      <dgm:prSet presAssocID="{49604485-5893-4AE4-9294-37EDD3FD8401}" presName="root2" presStyleCnt="0"/>
      <dgm:spPr/>
    </dgm:pt>
    <dgm:pt modelId="{5D69FA7C-9FD5-4A4D-A846-76D9B9846EA5}" type="pres">
      <dgm:prSet presAssocID="{49604485-5893-4AE4-9294-37EDD3FD8401}" presName="LevelTwoTextNode" presStyleLbl="node4" presStyleIdx="9" presStyleCnt="17">
        <dgm:presLayoutVars>
          <dgm:chPref val="3"/>
        </dgm:presLayoutVars>
      </dgm:prSet>
      <dgm:spPr/>
    </dgm:pt>
    <dgm:pt modelId="{ADA74864-22CC-47D6-9152-F176A628DFB7}" type="pres">
      <dgm:prSet presAssocID="{49604485-5893-4AE4-9294-37EDD3FD8401}" presName="level3hierChild" presStyleCnt="0"/>
      <dgm:spPr/>
    </dgm:pt>
    <dgm:pt modelId="{F00B94B2-92B8-4A75-935D-480DBE392692}" type="pres">
      <dgm:prSet presAssocID="{CDFAB326-770C-456E-BF1F-AA6FB2AC55C7}" presName="conn2-1" presStyleLbl="parChTrans1D4" presStyleIdx="10" presStyleCnt="17"/>
      <dgm:spPr/>
    </dgm:pt>
    <dgm:pt modelId="{34F2DEB7-2C38-4480-9920-6FA79F440AB2}" type="pres">
      <dgm:prSet presAssocID="{CDFAB326-770C-456E-BF1F-AA6FB2AC55C7}" presName="connTx" presStyleLbl="parChTrans1D4" presStyleIdx="10" presStyleCnt="17"/>
      <dgm:spPr/>
    </dgm:pt>
    <dgm:pt modelId="{9A43121B-C1C6-4A73-BB91-DB2FE6B48511}" type="pres">
      <dgm:prSet presAssocID="{97580948-588B-4C66-856D-562653832B17}" presName="root2" presStyleCnt="0"/>
      <dgm:spPr/>
    </dgm:pt>
    <dgm:pt modelId="{E484D3DF-81D7-4B7F-92C7-22BE54BEB2B1}" type="pres">
      <dgm:prSet presAssocID="{97580948-588B-4C66-856D-562653832B17}" presName="LevelTwoTextNode" presStyleLbl="node4" presStyleIdx="10" presStyleCnt="17">
        <dgm:presLayoutVars>
          <dgm:chPref val="3"/>
        </dgm:presLayoutVars>
      </dgm:prSet>
      <dgm:spPr/>
    </dgm:pt>
    <dgm:pt modelId="{102DD172-EB38-4A20-AF6B-4DBE35DD8345}" type="pres">
      <dgm:prSet presAssocID="{97580948-588B-4C66-856D-562653832B17}" presName="level3hierChild" presStyleCnt="0"/>
      <dgm:spPr/>
    </dgm:pt>
    <dgm:pt modelId="{C217C2E0-9701-4FD4-B85E-2A30097F5A41}" type="pres">
      <dgm:prSet presAssocID="{93A8F42C-97CB-4FB0-8C15-0749D0FBFB17}" presName="conn2-1" presStyleLbl="parChTrans1D4" presStyleIdx="11" presStyleCnt="17"/>
      <dgm:spPr/>
    </dgm:pt>
    <dgm:pt modelId="{BBEA3432-82B6-4EF2-91D4-CE4927C86526}" type="pres">
      <dgm:prSet presAssocID="{93A8F42C-97CB-4FB0-8C15-0749D0FBFB17}" presName="connTx" presStyleLbl="parChTrans1D4" presStyleIdx="11" presStyleCnt="17"/>
      <dgm:spPr/>
    </dgm:pt>
    <dgm:pt modelId="{7C5DCADC-A8AA-4F4E-819A-C8DD9FDD323F}" type="pres">
      <dgm:prSet presAssocID="{CBF68F5E-2EB5-4553-A07F-27DDCC501407}" presName="root2" presStyleCnt="0"/>
      <dgm:spPr/>
    </dgm:pt>
    <dgm:pt modelId="{A06C12C6-1978-4C1F-AA94-08D042FFFE50}" type="pres">
      <dgm:prSet presAssocID="{CBF68F5E-2EB5-4553-A07F-27DDCC501407}" presName="LevelTwoTextNode" presStyleLbl="node4" presStyleIdx="11" presStyleCnt="17">
        <dgm:presLayoutVars>
          <dgm:chPref val="3"/>
        </dgm:presLayoutVars>
      </dgm:prSet>
      <dgm:spPr/>
    </dgm:pt>
    <dgm:pt modelId="{7C5DD889-657D-4B9A-B35D-BAC3DF9A9204}" type="pres">
      <dgm:prSet presAssocID="{CBF68F5E-2EB5-4553-A07F-27DDCC501407}" presName="level3hierChild" presStyleCnt="0"/>
      <dgm:spPr/>
    </dgm:pt>
    <dgm:pt modelId="{FBA17C71-4E51-427E-B186-8B8C80E90D16}" type="pres">
      <dgm:prSet presAssocID="{11A38654-53D6-442A-B3B6-797D7E2AF550}" presName="conn2-1" presStyleLbl="parChTrans1D3" presStyleIdx="3" presStyleCnt="4"/>
      <dgm:spPr/>
    </dgm:pt>
    <dgm:pt modelId="{B21AB781-D6D7-45E0-9AEF-86265134BF98}" type="pres">
      <dgm:prSet presAssocID="{11A38654-53D6-442A-B3B6-797D7E2AF550}" presName="connTx" presStyleLbl="parChTrans1D3" presStyleIdx="3" presStyleCnt="4"/>
      <dgm:spPr/>
    </dgm:pt>
    <dgm:pt modelId="{F71ACF7C-82B9-4DC8-A68A-EE84CF7FA1AD}" type="pres">
      <dgm:prSet presAssocID="{302A672D-5B7D-4DDB-830C-A3BBEF21A1A2}" presName="root2" presStyleCnt="0"/>
      <dgm:spPr/>
    </dgm:pt>
    <dgm:pt modelId="{1F73BF84-8996-4319-84E4-11D0B77A9898}" type="pres">
      <dgm:prSet presAssocID="{302A672D-5B7D-4DDB-830C-A3BBEF21A1A2}" presName="LevelTwoTextNode" presStyleLbl="node3" presStyleIdx="3" presStyleCnt="4">
        <dgm:presLayoutVars>
          <dgm:chPref val="3"/>
        </dgm:presLayoutVars>
      </dgm:prSet>
      <dgm:spPr/>
    </dgm:pt>
    <dgm:pt modelId="{299C7AF4-AFA9-467A-B4D2-BDA6A6B45E68}" type="pres">
      <dgm:prSet presAssocID="{302A672D-5B7D-4DDB-830C-A3BBEF21A1A2}" presName="level3hierChild" presStyleCnt="0"/>
      <dgm:spPr/>
    </dgm:pt>
    <dgm:pt modelId="{8CDE83ED-7704-4F2A-B975-3475E9DA3B99}" type="pres">
      <dgm:prSet presAssocID="{19D40753-9ADE-4131-9798-4F860946D9DB}" presName="conn2-1" presStyleLbl="parChTrans1D4" presStyleIdx="12" presStyleCnt="17"/>
      <dgm:spPr/>
    </dgm:pt>
    <dgm:pt modelId="{E3FF55D4-4987-4FF9-A8BA-AA8E0AA7F06C}" type="pres">
      <dgm:prSet presAssocID="{19D40753-9ADE-4131-9798-4F860946D9DB}" presName="connTx" presStyleLbl="parChTrans1D4" presStyleIdx="12" presStyleCnt="17"/>
      <dgm:spPr/>
    </dgm:pt>
    <dgm:pt modelId="{C4540815-CDF8-4C43-A01A-CF1D9A8073B6}" type="pres">
      <dgm:prSet presAssocID="{C6A062A9-6A96-4190-BF0B-7DED85C08B5B}" presName="root2" presStyleCnt="0"/>
      <dgm:spPr/>
    </dgm:pt>
    <dgm:pt modelId="{E4ED2E7F-7AD2-4D20-A457-124099EB1158}" type="pres">
      <dgm:prSet presAssocID="{C6A062A9-6A96-4190-BF0B-7DED85C08B5B}" presName="LevelTwoTextNode" presStyleLbl="node4" presStyleIdx="12" presStyleCnt="17">
        <dgm:presLayoutVars>
          <dgm:chPref val="3"/>
        </dgm:presLayoutVars>
      </dgm:prSet>
      <dgm:spPr/>
    </dgm:pt>
    <dgm:pt modelId="{F1A5C2FD-447C-417A-964E-1A7A4266671B}" type="pres">
      <dgm:prSet presAssocID="{C6A062A9-6A96-4190-BF0B-7DED85C08B5B}" presName="level3hierChild" presStyleCnt="0"/>
      <dgm:spPr/>
    </dgm:pt>
    <dgm:pt modelId="{5A7A36A6-D277-4BA1-9F0A-D4B421AD65B7}" type="pres">
      <dgm:prSet presAssocID="{80B232CC-1459-4BC1-B27F-FD215D501DDB}" presName="conn2-1" presStyleLbl="parChTrans1D4" presStyleIdx="13" presStyleCnt="17"/>
      <dgm:spPr/>
    </dgm:pt>
    <dgm:pt modelId="{63CA1E60-4479-4F5D-8819-3D8B80EB8543}" type="pres">
      <dgm:prSet presAssocID="{80B232CC-1459-4BC1-B27F-FD215D501DDB}" presName="connTx" presStyleLbl="parChTrans1D4" presStyleIdx="13" presStyleCnt="17"/>
      <dgm:spPr/>
    </dgm:pt>
    <dgm:pt modelId="{33D1B51D-DE38-4554-BB7C-06532FF8E7EF}" type="pres">
      <dgm:prSet presAssocID="{37A2B3FB-FEFA-4629-BF62-5B1069CA5298}" presName="root2" presStyleCnt="0"/>
      <dgm:spPr/>
    </dgm:pt>
    <dgm:pt modelId="{FCCBF5A4-8D18-4F62-B2D7-7B3D2BF5F3F9}" type="pres">
      <dgm:prSet presAssocID="{37A2B3FB-FEFA-4629-BF62-5B1069CA5298}" presName="LevelTwoTextNode" presStyleLbl="node4" presStyleIdx="13" presStyleCnt="17">
        <dgm:presLayoutVars>
          <dgm:chPref val="3"/>
        </dgm:presLayoutVars>
      </dgm:prSet>
      <dgm:spPr/>
    </dgm:pt>
    <dgm:pt modelId="{DB180B0E-64DC-4054-B1C8-9B4B3D350741}" type="pres">
      <dgm:prSet presAssocID="{37A2B3FB-FEFA-4629-BF62-5B1069CA5298}" presName="level3hierChild" presStyleCnt="0"/>
      <dgm:spPr/>
    </dgm:pt>
    <dgm:pt modelId="{18580344-6A5A-4CEB-B689-56FEFB818DD4}" type="pres">
      <dgm:prSet presAssocID="{5988ED0F-A0CE-4C79-9395-69FDA6E01E76}" presName="conn2-1" presStyleLbl="parChTrans1D4" presStyleIdx="14" presStyleCnt="17"/>
      <dgm:spPr/>
    </dgm:pt>
    <dgm:pt modelId="{67BEB41A-E506-4A15-A73C-835FE3F44DDB}" type="pres">
      <dgm:prSet presAssocID="{5988ED0F-A0CE-4C79-9395-69FDA6E01E76}" presName="connTx" presStyleLbl="parChTrans1D4" presStyleIdx="14" presStyleCnt="17"/>
      <dgm:spPr/>
    </dgm:pt>
    <dgm:pt modelId="{89E07A13-02F0-4BFC-A7BB-E8C9C0D03FAA}" type="pres">
      <dgm:prSet presAssocID="{BCF2203B-15F5-444D-9553-36A24CEC4D1B}" presName="root2" presStyleCnt="0"/>
      <dgm:spPr/>
    </dgm:pt>
    <dgm:pt modelId="{505B0326-9518-4DB6-986B-AF0E2FD01CBE}" type="pres">
      <dgm:prSet presAssocID="{BCF2203B-15F5-444D-9553-36A24CEC4D1B}" presName="LevelTwoTextNode" presStyleLbl="node4" presStyleIdx="14" presStyleCnt="17">
        <dgm:presLayoutVars>
          <dgm:chPref val="3"/>
        </dgm:presLayoutVars>
      </dgm:prSet>
      <dgm:spPr/>
    </dgm:pt>
    <dgm:pt modelId="{99860D11-7F88-4A88-8FBD-01CEC94A614B}" type="pres">
      <dgm:prSet presAssocID="{BCF2203B-15F5-444D-9553-36A24CEC4D1B}" presName="level3hierChild" presStyleCnt="0"/>
      <dgm:spPr/>
    </dgm:pt>
    <dgm:pt modelId="{30EA48F3-F361-48FF-B59A-7E51D8D516F9}" type="pres">
      <dgm:prSet presAssocID="{5F0BFB21-F760-462D-882C-7C80D6B35941}" presName="conn2-1" presStyleLbl="parChTrans1D4" presStyleIdx="15" presStyleCnt="17"/>
      <dgm:spPr/>
    </dgm:pt>
    <dgm:pt modelId="{1F671986-EF6B-4FEB-8FBA-37146E88960B}" type="pres">
      <dgm:prSet presAssocID="{5F0BFB21-F760-462D-882C-7C80D6B35941}" presName="connTx" presStyleLbl="parChTrans1D4" presStyleIdx="15" presStyleCnt="17"/>
      <dgm:spPr/>
    </dgm:pt>
    <dgm:pt modelId="{9A569CE4-5843-44E1-9D46-C8EF17CCF4B8}" type="pres">
      <dgm:prSet presAssocID="{BF7C5848-47A2-4977-B016-8C869C87E015}" presName="root2" presStyleCnt="0"/>
      <dgm:spPr/>
    </dgm:pt>
    <dgm:pt modelId="{68816960-22D9-4126-9D14-BCE5F4005B1B}" type="pres">
      <dgm:prSet presAssocID="{BF7C5848-47A2-4977-B016-8C869C87E015}" presName="LevelTwoTextNode" presStyleLbl="node4" presStyleIdx="15" presStyleCnt="17">
        <dgm:presLayoutVars>
          <dgm:chPref val="3"/>
        </dgm:presLayoutVars>
      </dgm:prSet>
      <dgm:spPr/>
    </dgm:pt>
    <dgm:pt modelId="{AF8D45F2-59BF-4C42-85F0-F526E297DDC1}" type="pres">
      <dgm:prSet presAssocID="{BF7C5848-47A2-4977-B016-8C869C87E015}" presName="level3hierChild" presStyleCnt="0"/>
      <dgm:spPr/>
    </dgm:pt>
    <dgm:pt modelId="{548275BA-02B2-4CD4-BA85-75664D82A3B3}" type="pres">
      <dgm:prSet presAssocID="{54F1B410-8D48-49E6-B022-3E954CF74EFF}" presName="conn2-1" presStyleLbl="parChTrans1D4" presStyleIdx="16" presStyleCnt="17"/>
      <dgm:spPr/>
    </dgm:pt>
    <dgm:pt modelId="{01028968-83A0-435E-B908-532B128390EC}" type="pres">
      <dgm:prSet presAssocID="{54F1B410-8D48-49E6-B022-3E954CF74EFF}" presName="connTx" presStyleLbl="parChTrans1D4" presStyleIdx="16" presStyleCnt="17"/>
      <dgm:spPr/>
    </dgm:pt>
    <dgm:pt modelId="{45359730-FF6B-4E56-BF71-80A7CC2E5321}" type="pres">
      <dgm:prSet presAssocID="{2C9F5514-3309-4863-B2D0-2CA7DADCF210}" presName="root2" presStyleCnt="0"/>
      <dgm:spPr/>
    </dgm:pt>
    <dgm:pt modelId="{90EC835C-D03F-4B77-B351-04E8C1E2E584}" type="pres">
      <dgm:prSet presAssocID="{2C9F5514-3309-4863-B2D0-2CA7DADCF210}" presName="LevelTwoTextNode" presStyleLbl="node4" presStyleIdx="16" presStyleCnt="17">
        <dgm:presLayoutVars>
          <dgm:chPref val="3"/>
        </dgm:presLayoutVars>
      </dgm:prSet>
      <dgm:spPr/>
    </dgm:pt>
    <dgm:pt modelId="{8813D952-383F-429E-91C5-C60AD057E604}" type="pres">
      <dgm:prSet presAssocID="{2C9F5514-3309-4863-B2D0-2CA7DADCF210}" presName="level3hierChild" presStyleCnt="0"/>
      <dgm:spPr/>
    </dgm:pt>
  </dgm:ptLst>
  <dgm:cxnLst>
    <dgm:cxn modelId="{32723500-DDF0-458D-8480-F2D05F4F4F44}" type="presOf" srcId="{49604485-5893-4AE4-9294-37EDD3FD8401}" destId="{5D69FA7C-9FD5-4A4D-A846-76D9B9846EA5}" srcOrd="0" destOrd="0" presId="urn:microsoft.com/office/officeart/2008/layout/HorizontalMultiLevelHierarchy"/>
    <dgm:cxn modelId="{4204EA00-40F8-4A76-AF39-91E9A978C573}" srcId="{8AB22E6E-908B-445C-9150-26AE664D8A7C}" destId="{49604485-5893-4AE4-9294-37EDD3FD8401}" srcOrd="0" destOrd="0" parTransId="{2FF513BA-4F4B-4A6C-819B-8A88C4FCF402}" sibTransId="{E202A7A4-1AAA-428B-9347-8FCA658C70FE}"/>
    <dgm:cxn modelId="{DC30A701-5869-4E7A-81E7-51EABB0A5BB0}" type="presOf" srcId="{72C6DAA0-7829-471B-8D51-0921349623A8}" destId="{D054CAB4-66A3-458A-9448-6D20FDA82F55}" srcOrd="1" destOrd="0" presId="urn:microsoft.com/office/officeart/2008/layout/HorizontalMultiLevelHierarchy"/>
    <dgm:cxn modelId="{1BB4EC02-ADE3-495E-A075-102F6BF44F9E}" type="presOf" srcId="{A6D50BB1-9AAE-47FD-A14E-6E9BD5E0C2B5}" destId="{6AF0FD95-3BA1-48B5-A913-98C7C00B9BAC}" srcOrd="0" destOrd="0" presId="urn:microsoft.com/office/officeart/2008/layout/HorizontalMultiLevelHierarchy"/>
    <dgm:cxn modelId="{EE92AA05-2961-43B5-AA7C-4F0E804B3452}" srcId="{C6A062A9-6A96-4190-BF0B-7DED85C08B5B}" destId="{BCF2203B-15F5-444D-9553-36A24CEC4D1B}" srcOrd="1" destOrd="0" parTransId="{5988ED0F-A0CE-4C79-9395-69FDA6E01E76}" sibTransId="{61752AF7-CB48-496E-9990-BF237407BD65}"/>
    <dgm:cxn modelId="{3330240A-DFA7-4361-BF9D-0EF17A19321B}" type="presOf" srcId="{5F0BFB21-F760-462D-882C-7C80D6B35941}" destId="{1F671986-EF6B-4FEB-8FBA-37146E88960B}" srcOrd="1" destOrd="0" presId="urn:microsoft.com/office/officeart/2008/layout/HorizontalMultiLevelHierarchy"/>
    <dgm:cxn modelId="{7FF1E80A-B66E-4C90-A9B2-967F382671E9}" srcId="{B28A425D-B967-4833-9D32-C02CF1E3C744}" destId="{2753E2C6-20B1-4E23-AD01-11695C7B26D3}" srcOrd="0" destOrd="0" parTransId="{A7D23347-BD41-45B0-A7D1-A0F0B3ACE274}" sibTransId="{E6E62BA4-2577-47A2-A538-62EE7663C177}"/>
    <dgm:cxn modelId="{DF7CDF0D-3ED9-467D-963F-9C9215898A17}" type="presOf" srcId="{2FF513BA-4F4B-4A6C-819B-8A88C4FCF402}" destId="{F8CE27DA-040E-42CC-98B2-8ED826C8C491}" srcOrd="0" destOrd="0" presId="urn:microsoft.com/office/officeart/2008/layout/HorizontalMultiLevelHierarchy"/>
    <dgm:cxn modelId="{1C7C7F0E-0E38-4890-9D0D-54BB9423AB89}" type="presOf" srcId="{08E03879-7BC5-4284-90E8-F22D9FFAB637}" destId="{51A4C019-26D1-4FD3-B650-B6A2B059BFCF}" srcOrd="0" destOrd="0" presId="urn:microsoft.com/office/officeart/2008/layout/HorizontalMultiLevelHierarchy"/>
    <dgm:cxn modelId="{424B8D0E-BD64-4647-B727-526517BD6A9D}" type="presOf" srcId="{1A8F68F0-1EEB-4D51-89E7-A51AE5CC3E0A}" destId="{6B94BF8C-AEB7-4B8C-A666-138A377AE8E2}" srcOrd="0" destOrd="0" presId="urn:microsoft.com/office/officeart/2008/layout/HorizontalMultiLevelHierarchy"/>
    <dgm:cxn modelId="{0F9FB312-35D8-45DE-976B-ECF38511CA17}" type="presOf" srcId="{93A8F42C-97CB-4FB0-8C15-0749D0FBFB17}" destId="{C217C2E0-9701-4FD4-B85E-2A30097F5A41}" srcOrd="0" destOrd="0" presId="urn:microsoft.com/office/officeart/2008/layout/HorizontalMultiLevelHierarchy"/>
    <dgm:cxn modelId="{2D6BE115-8D98-414D-AB11-C7DF3916B827}" srcId="{97580948-588B-4C66-856D-562653832B17}" destId="{CBF68F5E-2EB5-4553-A07F-27DDCC501407}" srcOrd="0" destOrd="0" parTransId="{93A8F42C-97CB-4FB0-8C15-0749D0FBFB17}" sibTransId="{43E8DD7C-53B6-4134-8E2B-1755D38E374E}"/>
    <dgm:cxn modelId="{0F130818-F9CD-4B49-B285-96DD881218C4}" type="presOf" srcId="{2D35AFB5-816B-42FC-B834-E096911111AD}" destId="{99291780-0F2F-4224-8C1F-A92547A55CAE}" srcOrd="1" destOrd="0" presId="urn:microsoft.com/office/officeart/2008/layout/HorizontalMultiLevelHierarchy"/>
    <dgm:cxn modelId="{98434B1B-0B9C-482C-8858-734D886C2E35}" type="presOf" srcId="{03CD3889-2BAD-4CF6-BEB3-3EEB1612E4F9}" destId="{11053319-CA17-4666-B08F-5492F4FE6181}" srcOrd="0" destOrd="0" presId="urn:microsoft.com/office/officeart/2008/layout/HorizontalMultiLevelHierarchy"/>
    <dgm:cxn modelId="{1B82341E-6147-45F5-B0FE-F4F7E5944207}" type="presOf" srcId="{B28A425D-B967-4833-9D32-C02CF1E3C744}" destId="{48AB6411-8F9A-46C5-8103-650F9C6BFC2D}" srcOrd="0" destOrd="0" presId="urn:microsoft.com/office/officeart/2008/layout/HorizontalMultiLevelHierarchy"/>
    <dgm:cxn modelId="{25BAD622-D327-43DB-8DC6-D4362EBEDDD5}" srcId="{C6A062A9-6A96-4190-BF0B-7DED85C08B5B}" destId="{2C9F5514-3309-4863-B2D0-2CA7DADCF210}" srcOrd="3" destOrd="0" parTransId="{54F1B410-8D48-49E6-B022-3E954CF74EFF}" sibTransId="{081C2C70-DB45-49CB-9570-6E1012CF5463}"/>
    <dgm:cxn modelId="{FB7A5329-09D5-436A-945F-C11CAE4A9655}" type="presOf" srcId="{8794D7C1-7A96-4F51-A5E1-81DEC9F7FC59}" destId="{20A2A02D-C1F0-42C6-94BA-58E5C8EA3B62}" srcOrd="0" destOrd="0" presId="urn:microsoft.com/office/officeart/2008/layout/HorizontalMultiLevelHierarchy"/>
    <dgm:cxn modelId="{4FF80F2D-F4B4-4CC1-89FA-51F49EFE8C41}" type="presOf" srcId="{6770D081-74C6-4A7E-BA1B-978BF72BEBF0}" destId="{543496BA-FBBF-4E86-A7F4-783014608F91}" srcOrd="1" destOrd="0" presId="urn:microsoft.com/office/officeart/2008/layout/HorizontalMultiLevelHierarchy"/>
    <dgm:cxn modelId="{4F01E836-9756-4739-B23E-F574FAC5AAD0}" srcId="{A93C2221-57C4-4CAA-985D-FF26D200C6E9}" destId="{E46F6EA5-8725-4B73-ABC3-241EEE0A1BC1}" srcOrd="0" destOrd="0" parTransId="{08E03879-7BC5-4284-90E8-F22D9FFAB637}" sibTransId="{94156B59-910C-440D-9259-9A67449A7F52}"/>
    <dgm:cxn modelId="{29962738-BF07-4AF4-9B3F-F4034ABC7159}" type="presOf" srcId="{D183BD71-3B99-4A4A-8127-C9B5550EDB61}" destId="{C79357AD-7352-46A0-A736-8315E605DC7B}" srcOrd="1" destOrd="0" presId="urn:microsoft.com/office/officeart/2008/layout/HorizontalMultiLevelHierarchy"/>
    <dgm:cxn modelId="{58E9583A-F6CA-43C9-882D-EDA1972C49D5}" type="presOf" srcId="{4DED41E0-21A4-4F13-B6F5-4EC8C1843847}" destId="{F49B9E31-3181-4203-AF76-10D97E810B5D}" srcOrd="1" destOrd="0" presId="urn:microsoft.com/office/officeart/2008/layout/HorizontalMultiLevelHierarchy"/>
    <dgm:cxn modelId="{D06B5B3C-C3AF-412E-A71E-CE8CAFB1CFDD}" type="presOf" srcId="{8794D7C1-7A96-4F51-A5E1-81DEC9F7FC59}" destId="{29292F46-4CA8-45F4-B114-1D4D9F980E08}" srcOrd="1" destOrd="0" presId="urn:microsoft.com/office/officeart/2008/layout/HorizontalMultiLevelHierarchy"/>
    <dgm:cxn modelId="{60C2273E-716F-4588-B00E-130FE4CF3135}" type="presOf" srcId="{BB4C124A-0447-4FAA-B618-ADF65128D846}" destId="{638EDAF0-C01E-48B2-9A6D-C46D7E7B4571}" srcOrd="0" destOrd="0" presId="urn:microsoft.com/office/officeart/2008/layout/HorizontalMultiLevelHierarchy"/>
    <dgm:cxn modelId="{CA168F3E-BCAB-480E-A684-5CDADDEF4945}" type="presOf" srcId="{CBF68F5E-2EB5-4553-A07F-27DDCC501407}" destId="{A06C12C6-1978-4C1F-AA94-08D042FFFE50}" srcOrd="0" destOrd="0" presId="urn:microsoft.com/office/officeart/2008/layout/HorizontalMultiLevelHierarchy"/>
    <dgm:cxn modelId="{C83D975B-F296-47B0-9EF3-1A9432FADDE5}" type="presOf" srcId="{ECAACDE0-505C-427F-8D1A-D6F709764C7C}" destId="{DE0FEC04-33EC-4C85-96A9-EB9E4CB8ED30}" srcOrd="0" destOrd="0" presId="urn:microsoft.com/office/officeart/2008/layout/HorizontalMultiLevelHierarchy"/>
    <dgm:cxn modelId="{913FC05E-CCBC-43CE-927C-6531CEF5FB58}" type="presOf" srcId="{11A38654-53D6-442A-B3B6-797D7E2AF550}" destId="{B21AB781-D6D7-45E0-9AEF-86265134BF98}" srcOrd="1" destOrd="0" presId="urn:microsoft.com/office/officeart/2008/layout/HorizontalMultiLevelHierarchy"/>
    <dgm:cxn modelId="{3CB97061-32C8-4067-986C-DE4274C31CC7}" srcId="{B68D73B0-1EC8-4EAE-BAAB-84461B704B6D}" destId="{97580948-588B-4C66-856D-562653832B17}" srcOrd="1" destOrd="0" parTransId="{CDFAB326-770C-456E-BF1F-AA6FB2AC55C7}" sibTransId="{DDF8BC56-4974-4ED9-8AE7-EFBC7C490379}"/>
    <dgm:cxn modelId="{2CF8C141-3227-47E3-9E6C-34E3152E6D7F}" type="presOf" srcId="{CE53D66C-797E-4797-BF22-2D912254280E}" destId="{10F3DEDA-3D75-48C7-8180-45CAB478D231}" srcOrd="0" destOrd="0" presId="urn:microsoft.com/office/officeart/2008/layout/HorizontalMultiLevelHierarchy"/>
    <dgm:cxn modelId="{965BD661-8B19-467C-8E21-D6214B2293D9}" type="presOf" srcId="{302A672D-5B7D-4DDB-830C-A3BBEF21A1A2}" destId="{1F73BF84-8996-4319-84E4-11D0B77A9898}" srcOrd="0" destOrd="0" presId="urn:microsoft.com/office/officeart/2008/layout/HorizontalMultiLevelHierarchy"/>
    <dgm:cxn modelId="{96BC3343-C9BF-41CD-9219-D1AC5E854C8A}" type="presOf" srcId="{B68D73B0-1EC8-4EAE-BAAB-84461B704B6D}" destId="{AB93D50A-94C8-49C3-9729-545FEFD1C990}" srcOrd="0" destOrd="0" presId="urn:microsoft.com/office/officeart/2008/layout/HorizontalMultiLevelHierarchy"/>
    <dgm:cxn modelId="{D67F0064-24C8-48F8-8812-7AE378C90BD0}" srcId="{1A8F68F0-1EEB-4D51-89E7-A51AE5CC3E0A}" destId="{98F22399-55D5-4049-A425-5FF593C3A238}" srcOrd="0" destOrd="0" parTransId="{BB6FC7FE-68E2-4F5C-AEF1-9E5D18EBC0AF}" sibTransId="{4A4FA49D-1C19-497A-9A43-94F8041FEA59}"/>
    <dgm:cxn modelId="{42760E66-C20E-4177-8109-3423DDDBDEFF}" type="presOf" srcId="{2EDA0176-2FEC-4B19-8759-44D47F93BE34}" destId="{2461400E-C523-4E33-A25A-56ADFBB087FE}" srcOrd="0" destOrd="0" presId="urn:microsoft.com/office/officeart/2008/layout/HorizontalMultiLevelHierarchy"/>
    <dgm:cxn modelId="{2A8E5F67-3241-40D6-8B9A-CC4C68429216}" srcId="{180A7E56-038C-4734-8305-871DBC3C8DD1}" destId="{302A672D-5B7D-4DDB-830C-A3BBEF21A1A2}" srcOrd="1" destOrd="0" parTransId="{11A38654-53D6-442A-B3B6-797D7E2AF550}" sibTransId="{DB39D570-98A6-4E24-80DE-61CC851F3433}"/>
    <dgm:cxn modelId="{7656C848-8649-48DD-B832-D8205D88A597}" type="presOf" srcId="{CE53D66C-797E-4797-BF22-2D912254280E}" destId="{5D39F1C5-A506-426A-A43D-2AFD16F7083A}" srcOrd="1" destOrd="0" presId="urn:microsoft.com/office/officeart/2008/layout/HorizontalMultiLevelHierarchy"/>
    <dgm:cxn modelId="{815BAB6A-633E-4721-BCFC-D95515E2BF81}" type="presOf" srcId="{54F1B410-8D48-49E6-B022-3E954CF74EFF}" destId="{01028968-83A0-435E-B908-532B128390EC}" srcOrd="1" destOrd="0" presId="urn:microsoft.com/office/officeart/2008/layout/HorizontalMultiLevelHierarchy"/>
    <dgm:cxn modelId="{D3A4B76A-1B74-4FA6-B348-963ECF174507}" type="presOf" srcId="{08E03879-7BC5-4284-90E8-F22D9FFAB637}" destId="{EE61F49D-A2DC-48D5-944A-32E54275697E}" srcOrd="1" destOrd="0" presId="urn:microsoft.com/office/officeart/2008/layout/HorizontalMultiLevelHierarchy"/>
    <dgm:cxn modelId="{2F29F14A-B050-4EFB-B2A2-F14A58C90463}" type="presOf" srcId="{5F0BFB21-F760-462D-882C-7C80D6B35941}" destId="{30EA48F3-F361-48FF-B59A-7E51D8D516F9}" srcOrd="0" destOrd="0" presId="urn:microsoft.com/office/officeart/2008/layout/HorizontalMultiLevelHierarchy"/>
    <dgm:cxn modelId="{CF9D476E-620A-4EF4-B14B-FDE4926CF5F9}" type="presOf" srcId="{54F1B410-8D48-49E6-B022-3E954CF74EFF}" destId="{548275BA-02B2-4CD4-BA85-75664D82A3B3}" srcOrd="0" destOrd="0" presId="urn:microsoft.com/office/officeart/2008/layout/HorizontalMultiLevelHierarchy"/>
    <dgm:cxn modelId="{01BD344F-E671-41BD-95A7-0F35A3F9570F}" type="presOf" srcId="{5988ED0F-A0CE-4C79-9395-69FDA6E01E76}" destId="{18580344-6A5A-4CEB-B689-56FEFB818DD4}" srcOrd="0" destOrd="0" presId="urn:microsoft.com/office/officeart/2008/layout/HorizontalMultiLevelHierarchy"/>
    <dgm:cxn modelId="{331EA750-12D6-4688-9CFB-442AD12B29B3}" srcId="{CB4600C0-A880-46CE-90D9-CA6525767603}" destId="{85C727CC-A679-4DC2-A942-1739F069CBD9}" srcOrd="0" destOrd="0" parTransId="{72C6DAA0-7829-471B-8D51-0921349623A8}" sibTransId="{8EF55012-3AB6-4BDF-817E-831708D33204}"/>
    <dgm:cxn modelId="{F835E070-4774-47D3-AE82-E3FB325BB49F}" type="presOf" srcId="{85C727CC-A679-4DC2-A942-1739F069CBD9}" destId="{F407D554-9D6C-4BF3-B806-795BE0577E58}" srcOrd="0" destOrd="0" presId="urn:microsoft.com/office/officeart/2008/layout/HorizontalMultiLevelHierarchy"/>
    <dgm:cxn modelId="{8D175271-7DBD-49E0-B2C7-69C0E58CA59F}" type="presOf" srcId="{19D40753-9ADE-4131-9798-4F860946D9DB}" destId="{8CDE83ED-7704-4F2A-B975-3475E9DA3B99}" srcOrd="0" destOrd="0" presId="urn:microsoft.com/office/officeart/2008/layout/HorizontalMultiLevelHierarchy"/>
    <dgm:cxn modelId="{4AB33652-3BAA-4F4E-9BF6-3DAAE33FCBB5}" type="presOf" srcId="{8AB22E6E-908B-445C-9150-26AE664D8A7C}" destId="{B77A42E3-67D4-4452-8367-E71CC8D690E9}" srcOrd="0" destOrd="0" presId="urn:microsoft.com/office/officeart/2008/layout/HorizontalMultiLevelHierarchy"/>
    <dgm:cxn modelId="{0170AF55-2221-4B0B-864D-3C70FDD6F701}" type="presOf" srcId="{2753E2C6-20B1-4E23-AD01-11695C7B26D3}" destId="{C92BAD58-5372-4589-B61D-C236D5C76EF9}" srcOrd="0" destOrd="0" presId="urn:microsoft.com/office/officeart/2008/layout/HorizontalMultiLevelHierarchy"/>
    <dgm:cxn modelId="{983BFA75-78A3-4ECA-B419-488BADF78857}" type="presOf" srcId="{9D64ACC8-87DA-4EDA-94B0-93ECFC6EAF5F}" destId="{C99D262A-9024-4287-891B-34823FA5AAB3}" srcOrd="0" destOrd="0" presId="urn:microsoft.com/office/officeart/2008/layout/HorizontalMultiLevelHierarchy"/>
    <dgm:cxn modelId="{F7341358-5651-4E1A-A9B4-F06DBA1F6B7E}" type="presOf" srcId="{A7D23347-BD41-45B0-A7D1-A0F0B3ACE274}" destId="{A80BD7D2-80FA-48F4-8600-BE49B8D4064A}" srcOrd="1" destOrd="0" presId="urn:microsoft.com/office/officeart/2008/layout/HorizontalMultiLevelHierarchy"/>
    <dgm:cxn modelId="{35CC9378-579A-4E8B-BA06-1D2D583E64E8}" type="presOf" srcId="{93A8F42C-97CB-4FB0-8C15-0749D0FBFB17}" destId="{BBEA3432-82B6-4EF2-91D4-CE4927C86526}" srcOrd="1" destOrd="0" presId="urn:microsoft.com/office/officeart/2008/layout/HorizontalMultiLevelHierarchy"/>
    <dgm:cxn modelId="{18AFD978-662C-4190-8440-F5CF3A5A5ECB}" type="presOf" srcId="{A6D50BB1-9AAE-47FD-A14E-6E9BD5E0C2B5}" destId="{14E9FAAA-9362-4D8E-8002-97ECA436CDAA}" srcOrd="1" destOrd="0" presId="urn:microsoft.com/office/officeart/2008/layout/HorizontalMultiLevelHierarchy"/>
    <dgm:cxn modelId="{BBA80859-E8BC-4F12-896D-06EC3CFE1B72}" type="presOf" srcId="{A7D23347-BD41-45B0-A7D1-A0F0B3ACE274}" destId="{30834DCD-139E-4091-B55C-45D4818B3E8C}" srcOrd="0" destOrd="0" presId="urn:microsoft.com/office/officeart/2008/layout/HorizontalMultiLevelHierarchy"/>
    <dgm:cxn modelId="{6BC5A57D-43DF-4635-98F5-F3B1E5C53995}" type="presOf" srcId="{73590545-1B9C-4E9D-BC7E-B09E51530CE9}" destId="{CA6169D2-3E77-4204-B5C4-1647B3B8D2A4}" srcOrd="1" destOrd="0" presId="urn:microsoft.com/office/officeart/2008/layout/HorizontalMultiLevelHierarchy"/>
    <dgm:cxn modelId="{58719B80-1E70-41A4-A496-71F7ACF456B2}" type="presOf" srcId="{37A2B3FB-FEFA-4629-BF62-5B1069CA5298}" destId="{FCCBF5A4-8D18-4F62-B2D7-7B3D2BF5F3F9}" srcOrd="0" destOrd="0" presId="urn:microsoft.com/office/officeart/2008/layout/HorizontalMultiLevelHierarchy"/>
    <dgm:cxn modelId="{E7720C81-40D2-4E37-A5C4-C40C1FF902D7}" srcId="{9D64ACC8-87DA-4EDA-94B0-93ECFC6EAF5F}" destId="{D5AE22C6-CA7F-4734-9A05-DA806DF3AC14}" srcOrd="0" destOrd="0" parTransId="{8794D7C1-7A96-4F51-A5E1-81DEC9F7FC59}" sibTransId="{05885045-1898-4658-8E5F-C828E47359C5}"/>
    <dgm:cxn modelId="{F4A1148A-C0DF-430D-82CB-1A415A050CEF}" type="presOf" srcId="{98F22399-55D5-4049-A425-5FF593C3A238}" destId="{B6A8C22D-64D2-4A73-9170-CC0FB67B0DEE}" srcOrd="0" destOrd="0" presId="urn:microsoft.com/office/officeart/2008/layout/HorizontalMultiLevelHierarchy"/>
    <dgm:cxn modelId="{CFC87F8C-E589-4D22-8984-BAEC78F0E6C4}" srcId="{E46F6EA5-8725-4B73-ABC3-241EEE0A1BC1}" destId="{CB4600C0-A880-46CE-90D9-CA6525767603}" srcOrd="1" destOrd="0" parTransId="{AB5ECE13-9EEC-455D-AAFE-EA683AAABE15}" sibTransId="{FBA3EA06-0CA8-4913-A049-84BE39E47816}"/>
    <dgm:cxn modelId="{F252F18D-ED49-4F23-9624-BD1A0CECA37D}" type="presOf" srcId="{AB5ECE13-9EEC-455D-AAFE-EA683AAABE15}" destId="{496EECAC-98F2-43DD-8087-D70954B6132C}" srcOrd="0" destOrd="0" presId="urn:microsoft.com/office/officeart/2008/layout/HorizontalMultiLevelHierarchy"/>
    <dgm:cxn modelId="{8140478F-56CC-4CE6-9E99-EBBCD1C1B835}" type="presOf" srcId="{2D35AFB5-816B-42FC-B834-E096911111AD}" destId="{40F678E0-C6DA-4353-8B6D-100853D4F8CD}" srcOrd="0" destOrd="0" presId="urn:microsoft.com/office/officeart/2008/layout/HorizontalMultiLevelHierarchy"/>
    <dgm:cxn modelId="{ECFF7E91-49F1-43EB-87EE-FFB6C1DD3355}" type="presOf" srcId="{9078965B-5643-4E33-AD52-058030F6E90D}" destId="{B2527091-7AB4-4FA4-8453-2B55B01AD1E0}" srcOrd="0" destOrd="0" presId="urn:microsoft.com/office/officeart/2008/layout/HorizontalMultiLevelHierarchy"/>
    <dgm:cxn modelId="{9060CA92-70B3-478A-A2C0-08E9BDF1C49C}" type="presOf" srcId="{2C9F5514-3309-4863-B2D0-2CA7DADCF210}" destId="{90EC835C-D03F-4B77-B351-04E8C1E2E584}" srcOrd="0" destOrd="0" presId="urn:microsoft.com/office/officeart/2008/layout/HorizontalMultiLevelHierarchy"/>
    <dgm:cxn modelId="{E2F62D94-DA9B-463B-B3E0-B182C92AE858}" type="presOf" srcId="{4DED41E0-21A4-4F13-B6F5-4EC8C1843847}" destId="{6A0B4637-685E-461E-A725-8F55BDFE1469}" srcOrd="0" destOrd="0" presId="urn:microsoft.com/office/officeart/2008/layout/HorizontalMultiLevelHierarchy"/>
    <dgm:cxn modelId="{3B31E094-25CD-4510-AEB3-824E01A7E012}" srcId="{2753E2C6-20B1-4E23-AD01-11695C7B26D3}" destId="{2EDA0176-2FEC-4B19-8759-44D47F93BE34}" srcOrd="0" destOrd="0" parTransId="{2D35AFB5-816B-42FC-B834-E096911111AD}" sibTransId="{A277F241-5254-4546-9F0F-0E267BB25630}"/>
    <dgm:cxn modelId="{83930496-5B8D-44B5-A60A-6EE9A8381440}" srcId="{B68D73B0-1EC8-4EAE-BAAB-84461B704B6D}" destId="{8AB22E6E-908B-445C-9150-26AE664D8A7C}" srcOrd="0" destOrd="0" parTransId="{73590545-1B9C-4E9D-BC7E-B09E51530CE9}" sibTransId="{6AD18F10-D73A-4D97-B834-7DDAAE31E3F3}"/>
    <dgm:cxn modelId="{5767769B-DD28-4AFF-B173-D66638110831}" srcId="{E46F6EA5-8725-4B73-ABC3-241EEE0A1BC1}" destId="{9D64ACC8-87DA-4EDA-94B0-93ECFC6EAF5F}" srcOrd="0" destOrd="0" parTransId="{6770D081-74C6-4A7E-BA1B-978BF72BEBF0}" sibTransId="{4135DE3F-99CE-45A8-A890-8F46DE91CC46}"/>
    <dgm:cxn modelId="{CAA49D9E-9B1D-474D-9A71-2715C610D3A8}" type="presOf" srcId="{E46F6EA5-8725-4B73-ABC3-241EEE0A1BC1}" destId="{31DFB080-A716-4856-8CC4-925F5C743A2C}" srcOrd="0" destOrd="0" presId="urn:microsoft.com/office/officeart/2008/layout/HorizontalMultiLevelHierarchy"/>
    <dgm:cxn modelId="{5C041EA0-8C23-41D4-AF7E-27B18ECB727B}" type="presOf" srcId="{C6A062A9-6A96-4190-BF0B-7DED85C08B5B}" destId="{E4ED2E7F-7AD2-4D20-A457-124099EB1158}" srcOrd="0" destOrd="0" presId="urn:microsoft.com/office/officeart/2008/layout/HorizontalMultiLevelHierarchy"/>
    <dgm:cxn modelId="{2C7309A9-C274-4CE6-9D2D-CE653E1E3D66}" type="presOf" srcId="{19D40753-9ADE-4131-9798-4F860946D9DB}" destId="{E3FF55D4-4987-4FF9-A8BA-AA8E0AA7F06C}" srcOrd="1" destOrd="0" presId="urn:microsoft.com/office/officeart/2008/layout/HorizontalMultiLevelHierarchy"/>
    <dgm:cxn modelId="{3F23EBA9-F916-48CE-A358-E5784644061D}" srcId="{C6A062A9-6A96-4190-BF0B-7DED85C08B5B}" destId="{37A2B3FB-FEFA-4629-BF62-5B1069CA5298}" srcOrd="0" destOrd="0" parTransId="{80B232CC-1459-4BC1-B27F-FD215D501DDB}" sibTransId="{571ADDD6-160A-4CAE-A702-858202E7768F}"/>
    <dgm:cxn modelId="{A37BEAAB-9778-4DC6-8B13-F949B0E2F02F}" type="presOf" srcId="{97580948-588B-4C66-856D-562653832B17}" destId="{E484D3DF-81D7-4B7F-92C7-22BE54BEB2B1}" srcOrd="0" destOrd="0" presId="urn:microsoft.com/office/officeart/2008/layout/HorizontalMultiLevelHierarchy"/>
    <dgm:cxn modelId="{346861AD-8516-4352-9410-2BE22A08CB93}" type="presOf" srcId="{CDFAB326-770C-456E-BF1F-AA6FB2AC55C7}" destId="{F00B94B2-92B8-4A75-935D-480DBE392692}" srcOrd="0" destOrd="0" presId="urn:microsoft.com/office/officeart/2008/layout/HorizontalMultiLevelHierarchy"/>
    <dgm:cxn modelId="{16CEE0B1-A66F-4291-AA75-77B909694A14}" srcId="{A93C2221-57C4-4CAA-985D-FF26D200C6E9}" destId="{B28A425D-B967-4833-9D32-C02CF1E3C744}" srcOrd="1" destOrd="0" parTransId="{D183BD71-3B99-4A4A-8127-C9B5550EDB61}" sibTransId="{A7B478BD-837A-4BF7-A43C-4897B2A7E1A7}"/>
    <dgm:cxn modelId="{D23D72B7-C3EC-4F77-9B14-01E8EF062494}" type="presOf" srcId="{6770D081-74C6-4A7E-BA1B-978BF72BEBF0}" destId="{28799383-2E7E-409D-BA72-CA906406199F}" srcOrd="0" destOrd="0" presId="urn:microsoft.com/office/officeart/2008/layout/HorizontalMultiLevelHierarchy"/>
    <dgm:cxn modelId="{FE3A5CBC-D8C8-4566-9139-6BAB62CD4DB4}" type="presOf" srcId="{2FF513BA-4F4B-4A6C-819B-8A88C4FCF402}" destId="{B86C3A37-7E93-4A23-A66C-2EC49D1F2314}" srcOrd="1" destOrd="0" presId="urn:microsoft.com/office/officeart/2008/layout/HorizontalMultiLevelHierarchy"/>
    <dgm:cxn modelId="{A42597C3-DB87-40CC-A709-BECB6AF8EE2C}" type="presOf" srcId="{72C6DAA0-7829-471B-8D51-0921349623A8}" destId="{C4F47586-9E35-44A2-B739-F9C620C484C3}" srcOrd="0" destOrd="0" presId="urn:microsoft.com/office/officeart/2008/layout/HorizontalMultiLevelHierarchy"/>
    <dgm:cxn modelId="{3DBFA5C3-B304-4D36-AE88-700A846EAC54}" srcId="{98F22399-55D5-4049-A425-5FF593C3A238}" destId="{180A7E56-038C-4734-8305-871DBC3C8DD1}" srcOrd="1" destOrd="0" parTransId="{A6D50BB1-9AAE-47FD-A14E-6E9BD5E0C2B5}" sibTransId="{3C33A14E-7E9F-4C93-958C-007CA7EF96E2}"/>
    <dgm:cxn modelId="{F7CBF8C3-41BE-4FFE-ACEC-87DD5A24C9BD}" type="presOf" srcId="{BCF2203B-15F5-444D-9553-36A24CEC4D1B}" destId="{505B0326-9518-4DB6-986B-AF0E2FD01CBE}" srcOrd="0" destOrd="0" presId="urn:microsoft.com/office/officeart/2008/layout/HorizontalMultiLevelHierarchy"/>
    <dgm:cxn modelId="{990B70C5-D4E8-4A09-BDC6-9311488213BF}" type="presOf" srcId="{5988ED0F-A0CE-4C79-9395-69FDA6E01E76}" destId="{67BEB41A-E506-4A15-A73C-835FE3F44DDB}" srcOrd="1" destOrd="0" presId="urn:microsoft.com/office/officeart/2008/layout/HorizontalMultiLevelHierarchy"/>
    <dgm:cxn modelId="{BC5696C5-86E3-4300-AB7E-208633DCC547}" srcId="{B28A425D-B967-4833-9D32-C02CF1E3C744}" destId="{BB4C124A-0447-4FAA-B618-ADF65128D846}" srcOrd="1" destOrd="0" parTransId="{4DED41E0-21A4-4F13-B6F5-4EC8C1843847}" sibTransId="{68EF15F3-013E-4BD5-BF15-ECC8B419420D}"/>
    <dgm:cxn modelId="{3375C0C8-8777-4506-BB9A-E9DBE9522900}" type="presOf" srcId="{03CD3889-2BAD-4CF6-BEB3-3EEB1612E4F9}" destId="{8C80B63A-9254-482B-855D-B53047149A06}" srcOrd="1" destOrd="0" presId="urn:microsoft.com/office/officeart/2008/layout/HorizontalMultiLevelHierarchy"/>
    <dgm:cxn modelId="{F30BEAC8-22C0-463E-8953-02F837E1CA5B}" type="presOf" srcId="{D183BD71-3B99-4A4A-8127-C9B5550EDB61}" destId="{2D481F33-CA73-45D3-97D5-F845BC69CC2D}" srcOrd="0" destOrd="0" presId="urn:microsoft.com/office/officeart/2008/layout/HorizontalMultiLevelHierarchy"/>
    <dgm:cxn modelId="{BC2D83CC-4EEC-4043-9B5A-0EF644D9EDA4}" type="presOf" srcId="{11A38654-53D6-442A-B3B6-797D7E2AF550}" destId="{FBA17C71-4E51-427E-B186-8B8C80E90D16}" srcOrd="0" destOrd="0" presId="urn:microsoft.com/office/officeart/2008/layout/HorizontalMultiLevelHierarchy"/>
    <dgm:cxn modelId="{9B16CCCF-68B3-4CB5-AF7C-697BA46B4BE0}" srcId="{180A7E56-038C-4734-8305-871DBC3C8DD1}" destId="{B68D73B0-1EC8-4EAE-BAAB-84461B704B6D}" srcOrd="0" destOrd="0" parTransId="{CE53D66C-797E-4797-BF22-2D912254280E}" sibTransId="{9193F49C-3344-489C-B0BE-99D63BB6F83E}"/>
    <dgm:cxn modelId="{FB957CD3-1E67-4F7E-ADD7-FA2595D7C1A7}" srcId="{302A672D-5B7D-4DDB-830C-A3BBEF21A1A2}" destId="{C6A062A9-6A96-4190-BF0B-7DED85C08B5B}" srcOrd="0" destOrd="0" parTransId="{19D40753-9ADE-4131-9798-4F860946D9DB}" sibTransId="{23CD8891-1449-47BE-88C6-71FD4D0EC9F1}"/>
    <dgm:cxn modelId="{4FCA94D6-153E-4A7E-9A50-C2E22A7FD761}" srcId="{C6A062A9-6A96-4190-BF0B-7DED85C08B5B}" destId="{BF7C5848-47A2-4977-B016-8C869C87E015}" srcOrd="2" destOrd="0" parTransId="{5F0BFB21-F760-462D-882C-7C80D6B35941}" sibTransId="{EBDEC71B-1F30-4B92-A646-E4298FFCCD8D}"/>
    <dgm:cxn modelId="{D2C853D7-C1B7-4CFB-917F-B679CA8C1382}" type="presOf" srcId="{CDFAB326-770C-456E-BF1F-AA6FB2AC55C7}" destId="{34F2DEB7-2C38-4480-9920-6FA79F440AB2}" srcOrd="1" destOrd="0" presId="urn:microsoft.com/office/officeart/2008/layout/HorizontalMultiLevelHierarchy"/>
    <dgm:cxn modelId="{253596D7-BD50-4F34-9401-BBCF5B562D32}" type="presOf" srcId="{80B232CC-1459-4BC1-B27F-FD215D501DDB}" destId="{63CA1E60-4479-4F5D-8819-3D8B80EB8543}" srcOrd="1" destOrd="0" presId="urn:microsoft.com/office/officeart/2008/layout/HorizontalMultiLevelHierarchy"/>
    <dgm:cxn modelId="{895EB7D8-9332-467C-BF5D-A9D7E36AD5C5}" type="presOf" srcId="{ECAACDE0-505C-427F-8D1A-D6F709764C7C}" destId="{77DF159E-F839-498D-8B6A-A17E8C75AE83}" srcOrd="1" destOrd="0" presId="urn:microsoft.com/office/officeart/2008/layout/HorizontalMultiLevelHierarchy"/>
    <dgm:cxn modelId="{5DCFE0D9-1113-42DD-A0A5-D63D97845DAE}" type="presOf" srcId="{CB4600C0-A880-46CE-90D9-CA6525767603}" destId="{4E254437-7700-45FD-B933-AEED731036BD}" srcOrd="0" destOrd="0" presId="urn:microsoft.com/office/officeart/2008/layout/HorizontalMultiLevelHierarchy"/>
    <dgm:cxn modelId="{781759E0-2FCB-49B7-B5BF-542B049556B1}" type="presOf" srcId="{A93C2221-57C4-4CAA-985D-FF26D200C6E9}" destId="{81055061-A720-4F46-9E2D-1C6809EAA67C}" srcOrd="0" destOrd="0" presId="urn:microsoft.com/office/officeart/2008/layout/HorizontalMultiLevelHierarchy"/>
    <dgm:cxn modelId="{4C3A44E8-DA54-48FD-92D4-6B2D6C84FB1D}" type="presOf" srcId="{73590545-1B9C-4E9D-BC7E-B09E51530CE9}" destId="{996D1554-07C1-493C-A3E2-D1FBB70788AB}" srcOrd="0" destOrd="0" presId="urn:microsoft.com/office/officeart/2008/layout/HorizontalMultiLevelHierarchy"/>
    <dgm:cxn modelId="{3D2C25E9-ECB6-4F75-A523-A62062911418}" type="presOf" srcId="{AB5ECE13-9EEC-455D-AAFE-EA683AAABE15}" destId="{45A3259B-1F44-4AA1-A214-2ECE6DCBE1D8}" srcOrd="1" destOrd="0" presId="urn:microsoft.com/office/officeart/2008/layout/HorizontalMultiLevelHierarchy"/>
    <dgm:cxn modelId="{F6FDE1F3-E0F7-4F71-986F-C55B359D826B}" srcId="{BB4C124A-0447-4FAA-B618-ADF65128D846}" destId="{9078965B-5643-4E33-AD52-058030F6E90D}" srcOrd="0" destOrd="0" parTransId="{03CD3889-2BAD-4CF6-BEB3-3EEB1612E4F9}" sibTransId="{794600E9-3584-462E-B97E-47C67949A25B}"/>
    <dgm:cxn modelId="{70E04AF4-D216-40B5-8024-49E4199C7F87}" type="presOf" srcId="{80B232CC-1459-4BC1-B27F-FD215D501DDB}" destId="{5A7A36A6-D277-4BA1-9F0A-D4B421AD65B7}" srcOrd="0" destOrd="0" presId="urn:microsoft.com/office/officeart/2008/layout/HorizontalMultiLevelHierarchy"/>
    <dgm:cxn modelId="{165C82F8-CCAB-4ABF-ACCE-7977EC1D9600}" type="presOf" srcId="{BF7C5848-47A2-4977-B016-8C869C87E015}" destId="{68816960-22D9-4126-9D14-BCE5F4005B1B}" srcOrd="0" destOrd="0" presId="urn:microsoft.com/office/officeart/2008/layout/HorizontalMultiLevelHierarchy"/>
    <dgm:cxn modelId="{0D0D70FD-EE29-4531-AC00-10C8CC9C4C2F}" type="presOf" srcId="{180A7E56-038C-4734-8305-871DBC3C8DD1}" destId="{B6C1A56D-52FA-48EB-87F0-F423934D596A}" srcOrd="0" destOrd="0" presId="urn:microsoft.com/office/officeart/2008/layout/HorizontalMultiLevelHierarchy"/>
    <dgm:cxn modelId="{6BCB74FD-F0F9-41E9-B37A-1DFF1455C592}" srcId="{98F22399-55D5-4049-A425-5FF593C3A238}" destId="{A93C2221-57C4-4CAA-985D-FF26D200C6E9}" srcOrd="0" destOrd="0" parTransId="{ECAACDE0-505C-427F-8D1A-D6F709764C7C}" sibTransId="{A717152C-7FB0-436B-9EEA-55B1A005D7B3}"/>
    <dgm:cxn modelId="{CB2577FF-08D8-4FDF-B8E9-89E36723986F}" type="presOf" srcId="{D5AE22C6-CA7F-4734-9A05-DA806DF3AC14}" destId="{5A9A8187-8EAA-478E-BB89-ED02D40F46B4}" srcOrd="0" destOrd="0" presId="urn:microsoft.com/office/officeart/2008/layout/HorizontalMultiLevelHierarchy"/>
    <dgm:cxn modelId="{578C1B63-A973-4153-8E11-7DDD17131D42}" type="presParOf" srcId="{6B94BF8C-AEB7-4B8C-A666-138A377AE8E2}" destId="{D2089D55-0665-45EE-8454-3DDFD7CFDF5E}" srcOrd="0" destOrd="0" presId="urn:microsoft.com/office/officeart/2008/layout/HorizontalMultiLevelHierarchy"/>
    <dgm:cxn modelId="{3AB899A3-D1CD-4F48-AD41-9BB2E2C6DF2E}" type="presParOf" srcId="{D2089D55-0665-45EE-8454-3DDFD7CFDF5E}" destId="{B6A8C22D-64D2-4A73-9170-CC0FB67B0DEE}" srcOrd="0" destOrd="0" presId="urn:microsoft.com/office/officeart/2008/layout/HorizontalMultiLevelHierarchy"/>
    <dgm:cxn modelId="{8E480E4E-609D-4283-AC5E-2C01DBD18F96}" type="presParOf" srcId="{D2089D55-0665-45EE-8454-3DDFD7CFDF5E}" destId="{7CBBE7A3-D053-46BD-A6DE-9D7ED3076BF2}" srcOrd="1" destOrd="0" presId="urn:microsoft.com/office/officeart/2008/layout/HorizontalMultiLevelHierarchy"/>
    <dgm:cxn modelId="{D6FC02BA-1BB9-40B5-AAA0-E1568980F464}" type="presParOf" srcId="{7CBBE7A3-D053-46BD-A6DE-9D7ED3076BF2}" destId="{DE0FEC04-33EC-4C85-96A9-EB9E4CB8ED30}" srcOrd="0" destOrd="0" presId="urn:microsoft.com/office/officeart/2008/layout/HorizontalMultiLevelHierarchy"/>
    <dgm:cxn modelId="{1C06A139-DFCB-454A-90C9-F2A671AA5E05}" type="presParOf" srcId="{DE0FEC04-33EC-4C85-96A9-EB9E4CB8ED30}" destId="{77DF159E-F839-498D-8B6A-A17E8C75AE83}" srcOrd="0" destOrd="0" presId="urn:microsoft.com/office/officeart/2008/layout/HorizontalMultiLevelHierarchy"/>
    <dgm:cxn modelId="{102FBA35-1FA0-4265-A02C-B34989DC1F58}" type="presParOf" srcId="{7CBBE7A3-D053-46BD-A6DE-9D7ED3076BF2}" destId="{18CF0E8A-7026-4C13-9A23-E9A7E507C5E5}" srcOrd="1" destOrd="0" presId="urn:microsoft.com/office/officeart/2008/layout/HorizontalMultiLevelHierarchy"/>
    <dgm:cxn modelId="{D75B083A-2796-4E9D-84FB-B042A85AF7B3}" type="presParOf" srcId="{18CF0E8A-7026-4C13-9A23-E9A7E507C5E5}" destId="{81055061-A720-4F46-9E2D-1C6809EAA67C}" srcOrd="0" destOrd="0" presId="urn:microsoft.com/office/officeart/2008/layout/HorizontalMultiLevelHierarchy"/>
    <dgm:cxn modelId="{5D87A327-1486-48BC-829B-989B0E4668F0}" type="presParOf" srcId="{18CF0E8A-7026-4C13-9A23-E9A7E507C5E5}" destId="{0DFC7785-0C34-4747-B3B4-CD6AB3503A19}" srcOrd="1" destOrd="0" presId="urn:microsoft.com/office/officeart/2008/layout/HorizontalMultiLevelHierarchy"/>
    <dgm:cxn modelId="{8A0ECDA3-87A6-4089-960F-4CD605B398A5}" type="presParOf" srcId="{0DFC7785-0C34-4747-B3B4-CD6AB3503A19}" destId="{51A4C019-26D1-4FD3-B650-B6A2B059BFCF}" srcOrd="0" destOrd="0" presId="urn:microsoft.com/office/officeart/2008/layout/HorizontalMultiLevelHierarchy"/>
    <dgm:cxn modelId="{828D3547-3071-4837-8277-7D0B5B932A2D}" type="presParOf" srcId="{51A4C019-26D1-4FD3-B650-B6A2B059BFCF}" destId="{EE61F49D-A2DC-48D5-944A-32E54275697E}" srcOrd="0" destOrd="0" presId="urn:microsoft.com/office/officeart/2008/layout/HorizontalMultiLevelHierarchy"/>
    <dgm:cxn modelId="{30F10369-1C18-4622-BAD7-B1AD86190E6D}" type="presParOf" srcId="{0DFC7785-0C34-4747-B3B4-CD6AB3503A19}" destId="{E3BCD4CC-3866-449C-9C65-897F34D79D44}" srcOrd="1" destOrd="0" presId="urn:microsoft.com/office/officeart/2008/layout/HorizontalMultiLevelHierarchy"/>
    <dgm:cxn modelId="{575CD4CF-4BDF-4B25-9D98-8E2E43287632}" type="presParOf" srcId="{E3BCD4CC-3866-449C-9C65-897F34D79D44}" destId="{31DFB080-A716-4856-8CC4-925F5C743A2C}" srcOrd="0" destOrd="0" presId="urn:microsoft.com/office/officeart/2008/layout/HorizontalMultiLevelHierarchy"/>
    <dgm:cxn modelId="{C72ACFAD-60DA-4AEB-AE79-13061B2087DA}" type="presParOf" srcId="{E3BCD4CC-3866-449C-9C65-897F34D79D44}" destId="{F93D9056-2F7C-436C-9CBA-1E5969EDBD2A}" srcOrd="1" destOrd="0" presId="urn:microsoft.com/office/officeart/2008/layout/HorizontalMultiLevelHierarchy"/>
    <dgm:cxn modelId="{3CF7CBA3-1BEF-4556-B7FC-1CF9BBDE1D2B}" type="presParOf" srcId="{F93D9056-2F7C-436C-9CBA-1E5969EDBD2A}" destId="{28799383-2E7E-409D-BA72-CA906406199F}" srcOrd="0" destOrd="0" presId="urn:microsoft.com/office/officeart/2008/layout/HorizontalMultiLevelHierarchy"/>
    <dgm:cxn modelId="{2345042E-1739-4EC9-9217-4952B8ECA55B}" type="presParOf" srcId="{28799383-2E7E-409D-BA72-CA906406199F}" destId="{543496BA-FBBF-4E86-A7F4-783014608F91}" srcOrd="0" destOrd="0" presId="urn:microsoft.com/office/officeart/2008/layout/HorizontalMultiLevelHierarchy"/>
    <dgm:cxn modelId="{49F94A6B-50B2-4CB0-86CE-3F5448792EFB}" type="presParOf" srcId="{F93D9056-2F7C-436C-9CBA-1E5969EDBD2A}" destId="{E6DD60DF-C98F-4A3C-9070-276985521476}" srcOrd="1" destOrd="0" presId="urn:microsoft.com/office/officeart/2008/layout/HorizontalMultiLevelHierarchy"/>
    <dgm:cxn modelId="{C2EDBA81-6012-48B3-88EE-EAC814A97670}" type="presParOf" srcId="{E6DD60DF-C98F-4A3C-9070-276985521476}" destId="{C99D262A-9024-4287-891B-34823FA5AAB3}" srcOrd="0" destOrd="0" presId="urn:microsoft.com/office/officeart/2008/layout/HorizontalMultiLevelHierarchy"/>
    <dgm:cxn modelId="{D15CD62C-3A43-4254-8FF8-4529175EFAD5}" type="presParOf" srcId="{E6DD60DF-C98F-4A3C-9070-276985521476}" destId="{E788A5FF-6B5A-493D-9046-95373C6EB556}" srcOrd="1" destOrd="0" presId="urn:microsoft.com/office/officeart/2008/layout/HorizontalMultiLevelHierarchy"/>
    <dgm:cxn modelId="{75DCB781-E3C3-4C62-AD02-4530B6943EF3}" type="presParOf" srcId="{E788A5FF-6B5A-493D-9046-95373C6EB556}" destId="{20A2A02D-C1F0-42C6-94BA-58E5C8EA3B62}" srcOrd="0" destOrd="0" presId="urn:microsoft.com/office/officeart/2008/layout/HorizontalMultiLevelHierarchy"/>
    <dgm:cxn modelId="{D4F40668-A6DD-4EAA-91B5-DE67E7347371}" type="presParOf" srcId="{20A2A02D-C1F0-42C6-94BA-58E5C8EA3B62}" destId="{29292F46-4CA8-45F4-B114-1D4D9F980E08}" srcOrd="0" destOrd="0" presId="urn:microsoft.com/office/officeart/2008/layout/HorizontalMultiLevelHierarchy"/>
    <dgm:cxn modelId="{0FAF9C09-FEA3-4D03-B960-604EA9E607E9}" type="presParOf" srcId="{E788A5FF-6B5A-493D-9046-95373C6EB556}" destId="{75B7D541-09EC-4674-8E62-118704937DA0}" srcOrd="1" destOrd="0" presId="urn:microsoft.com/office/officeart/2008/layout/HorizontalMultiLevelHierarchy"/>
    <dgm:cxn modelId="{A1576C9D-8F7F-4A4F-8C9B-15C8682DC261}" type="presParOf" srcId="{75B7D541-09EC-4674-8E62-118704937DA0}" destId="{5A9A8187-8EAA-478E-BB89-ED02D40F46B4}" srcOrd="0" destOrd="0" presId="urn:microsoft.com/office/officeart/2008/layout/HorizontalMultiLevelHierarchy"/>
    <dgm:cxn modelId="{E98DB39D-B471-4ABA-827C-037C7C0B50C8}" type="presParOf" srcId="{75B7D541-09EC-4674-8E62-118704937DA0}" destId="{0F295029-354D-476D-845C-CB20AD5A012E}" srcOrd="1" destOrd="0" presId="urn:microsoft.com/office/officeart/2008/layout/HorizontalMultiLevelHierarchy"/>
    <dgm:cxn modelId="{FE68A8D9-E6F0-4688-ACFB-386A1F02AF22}" type="presParOf" srcId="{F93D9056-2F7C-436C-9CBA-1E5969EDBD2A}" destId="{496EECAC-98F2-43DD-8087-D70954B6132C}" srcOrd="2" destOrd="0" presId="urn:microsoft.com/office/officeart/2008/layout/HorizontalMultiLevelHierarchy"/>
    <dgm:cxn modelId="{60601D2D-DCFF-4BE6-8A0F-881C02B68416}" type="presParOf" srcId="{496EECAC-98F2-43DD-8087-D70954B6132C}" destId="{45A3259B-1F44-4AA1-A214-2ECE6DCBE1D8}" srcOrd="0" destOrd="0" presId="urn:microsoft.com/office/officeart/2008/layout/HorizontalMultiLevelHierarchy"/>
    <dgm:cxn modelId="{EDB920EE-9A0A-46A8-BB25-216A572056FE}" type="presParOf" srcId="{F93D9056-2F7C-436C-9CBA-1E5969EDBD2A}" destId="{20E8A357-7A2D-4F32-BCFC-3D89F5F389F4}" srcOrd="3" destOrd="0" presId="urn:microsoft.com/office/officeart/2008/layout/HorizontalMultiLevelHierarchy"/>
    <dgm:cxn modelId="{264B524F-F587-43EB-90C9-F532DAAAEC05}" type="presParOf" srcId="{20E8A357-7A2D-4F32-BCFC-3D89F5F389F4}" destId="{4E254437-7700-45FD-B933-AEED731036BD}" srcOrd="0" destOrd="0" presId="urn:microsoft.com/office/officeart/2008/layout/HorizontalMultiLevelHierarchy"/>
    <dgm:cxn modelId="{C1599B76-4115-4E70-8142-1D85A191257B}" type="presParOf" srcId="{20E8A357-7A2D-4F32-BCFC-3D89F5F389F4}" destId="{F640F190-983F-432B-A9C8-7C121E7B3A14}" srcOrd="1" destOrd="0" presId="urn:microsoft.com/office/officeart/2008/layout/HorizontalMultiLevelHierarchy"/>
    <dgm:cxn modelId="{59FD0A9E-B41C-4AAF-A196-85FD0E037CC6}" type="presParOf" srcId="{F640F190-983F-432B-A9C8-7C121E7B3A14}" destId="{C4F47586-9E35-44A2-B739-F9C620C484C3}" srcOrd="0" destOrd="0" presId="urn:microsoft.com/office/officeart/2008/layout/HorizontalMultiLevelHierarchy"/>
    <dgm:cxn modelId="{5535410A-C81D-4001-9DA0-9D90FEBD3903}" type="presParOf" srcId="{C4F47586-9E35-44A2-B739-F9C620C484C3}" destId="{D054CAB4-66A3-458A-9448-6D20FDA82F55}" srcOrd="0" destOrd="0" presId="urn:microsoft.com/office/officeart/2008/layout/HorizontalMultiLevelHierarchy"/>
    <dgm:cxn modelId="{7E635B8D-6674-486B-A694-E9A69BB17AF9}" type="presParOf" srcId="{F640F190-983F-432B-A9C8-7C121E7B3A14}" destId="{72E07953-51C1-4ACA-A095-92380DD684BD}" srcOrd="1" destOrd="0" presId="urn:microsoft.com/office/officeart/2008/layout/HorizontalMultiLevelHierarchy"/>
    <dgm:cxn modelId="{6303B300-1FEF-42E0-9724-5B0901E012E2}" type="presParOf" srcId="{72E07953-51C1-4ACA-A095-92380DD684BD}" destId="{F407D554-9D6C-4BF3-B806-795BE0577E58}" srcOrd="0" destOrd="0" presId="urn:microsoft.com/office/officeart/2008/layout/HorizontalMultiLevelHierarchy"/>
    <dgm:cxn modelId="{B2FB8962-092F-478A-8147-5B4C144CDB84}" type="presParOf" srcId="{72E07953-51C1-4ACA-A095-92380DD684BD}" destId="{DE18DF14-6095-4DDB-AFF7-BB0CD12BA643}" srcOrd="1" destOrd="0" presId="urn:microsoft.com/office/officeart/2008/layout/HorizontalMultiLevelHierarchy"/>
    <dgm:cxn modelId="{F47A556F-C7E3-4D42-852B-658B89FB8015}" type="presParOf" srcId="{0DFC7785-0C34-4747-B3B4-CD6AB3503A19}" destId="{2D481F33-CA73-45D3-97D5-F845BC69CC2D}" srcOrd="2" destOrd="0" presId="urn:microsoft.com/office/officeart/2008/layout/HorizontalMultiLevelHierarchy"/>
    <dgm:cxn modelId="{A677943C-BFD1-497B-96C0-B5ECF7B80841}" type="presParOf" srcId="{2D481F33-CA73-45D3-97D5-F845BC69CC2D}" destId="{C79357AD-7352-46A0-A736-8315E605DC7B}" srcOrd="0" destOrd="0" presId="urn:microsoft.com/office/officeart/2008/layout/HorizontalMultiLevelHierarchy"/>
    <dgm:cxn modelId="{3981CD0C-2AD5-449E-90A4-47A15981E220}" type="presParOf" srcId="{0DFC7785-0C34-4747-B3B4-CD6AB3503A19}" destId="{3CB5086E-6D65-440D-8153-8930731E9F7F}" srcOrd="3" destOrd="0" presId="urn:microsoft.com/office/officeart/2008/layout/HorizontalMultiLevelHierarchy"/>
    <dgm:cxn modelId="{65AEA795-BB8D-4934-9CB9-EA70B8653BB6}" type="presParOf" srcId="{3CB5086E-6D65-440D-8153-8930731E9F7F}" destId="{48AB6411-8F9A-46C5-8103-650F9C6BFC2D}" srcOrd="0" destOrd="0" presId="urn:microsoft.com/office/officeart/2008/layout/HorizontalMultiLevelHierarchy"/>
    <dgm:cxn modelId="{5D40042F-F0FE-4405-B743-F74DD9A40249}" type="presParOf" srcId="{3CB5086E-6D65-440D-8153-8930731E9F7F}" destId="{9B526C9B-A0D9-489D-B9B8-DE52688FCD10}" srcOrd="1" destOrd="0" presId="urn:microsoft.com/office/officeart/2008/layout/HorizontalMultiLevelHierarchy"/>
    <dgm:cxn modelId="{6899A84E-FDD6-41D6-8828-33F0B5A15DE8}" type="presParOf" srcId="{9B526C9B-A0D9-489D-B9B8-DE52688FCD10}" destId="{30834DCD-139E-4091-B55C-45D4818B3E8C}" srcOrd="0" destOrd="0" presId="urn:microsoft.com/office/officeart/2008/layout/HorizontalMultiLevelHierarchy"/>
    <dgm:cxn modelId="{914A3A24-11EB-4671-80C0-B7C79B8D1BFF}" type="presParOf" srcId="{30834DCD-139E-4091-B55C-45D4818B3E8C}" destId="{A80BD7D2-80FA-48F4-8600-BE49B8D4064A}" srcOrd="0" destOrd="0" presId="urn:microsoft.com/office/officeart/2008/layout/HorizontalMultiLevelHierarchy"/>
    <dgm:cxn modelId="{8F083624-7FC4-4690-AFDF-F06C82DA74D8}" type="presParOf" srcId="{9B526C9B-A0D9-489D-B9B8-DE52688FCD10}" destId="{E13F80FE-CBF7-487E-BF4D-0A3551B998A5}" srcOrd="1" destOrd="0" presId="urn:microsoft.com/office/officeart/2008/layout/HorizontalMultiLevelHierarchy"/>
    <dgm:cxn modelId="{291277FA-E92E-46E0-9A75-53FDB7AD7D14}" type="presParOf" srcId="{E13F80FE-CBF7-487E-BF4D-0A3551B998A5}" destId="{C92BAD58-5372-4589-B61D-C236D5C76EF9}" srcOrd="0" destOrd="0" presId="urn:microsoft.com/office/officeart/2008/layout/HorizontalMultiLevelHierarchy"/>
    <dgm:cxn modelId="{12D10936-945A-458C-92DD-1F650A1B349F}" type="presParOf" srcId="{E13F80FE-CBF7-487E-BF4D-0A3551B998A5}" destId="{D661D183-3CCE-469A-80B7-E49CB4844B22}" srcOrd="1" destOrd="0" presId="urn:microsoft.com/office/officeart/2008/layout/HorizontalMultiLevelHierarchy"/>
    <dgm:cxn modelId="{30EC9ED5-0A06-4D7A-BA15-2227B935B91F}" type="presParOf" srcId="{D661D183-3CCE-469A-80B7-E49CB4844B22}" destId="{40F678E0-C6DA-4353-8B6D-100853D4F8CD}" srcOrd="0" destOrd="0" presId="urn:microsoft.com/office/officeart/2008/layout/HorizontalMultiLevelHierarchy"/>
    <dgm:cxn modelId="{44814BD6-018E-4A14-9C02-2FAB98DEF159}" type="presParOf" srcId="{40F678E0-C6DA-4353-8B6D-100853D4F8CD}" destId="{99291780-0F2F-4224-8C1F-A92547A55CAE}" srcOrd="0" destOrd="0" presId="urn:microsoft.com/office/officeart/2008/layout/HorizontalMultiLevelHierarchy"/>
    <dgm:cxn modelId="{FD592F3A-37A2-420B-BB37-17FC179B14CC}" type="presParOf" srcId="{D661D183-3CCE-469A-80B7-E49CB4844B22}" destId="{5417B0CC-6B6B-44CD-BA8B-F721C64625CC}" srcOrd="1" destOrd="0" presId="urn:microsoft.com/office/officeart/2008/layout/HorizontalMultiLevelHierarchy"/>
    <dgm:cxn modelId="{89D61F5B-63BA-43C7-AD3D-3A20B4C873A3}" type="presParOf" srcId="{5417B0CC-6B6B-44CD-BA8B-F721C64625CC}" destId="{2461400E-C523-4E33-A25A-56ADFBB087FE}" srcOrd="0" destOrd="0" presId="urn:microsoft.com/office/officeart/2008/layout/HorizontalMultiLevelHierarchy"/>
    <dgm:cxn modelId="{A7E99506-AD07-481E-88FE-C5B64307263D}" type="presParOf" srcId="{5417B0CC-6B6B-44CD-BA8B-F721C64625CC}" destId="{AD5269E6-C223-45E4-8104-85825D810088}" srcOrd="1" destOrd="0" presId="urn:microsoft.com/office/officeart/2008/layout/HorizontalMultiLevelHierarchy"/>
    <dgm:cxn modelId="{D09C94E5-2CB5-408E-8B34-6643AA13BA7A}" type="presParOf" srcId="{9B526C9B-A0D9-489D-B9B8-DE52688FCD10}" destId="{6A0B4637-685E-461E-A725-8F55BDFE1469}" srcOrd="2" destOrd="0" presId="urn:microsoft.com/office/officeart/2008/layout/HorizontalMultiLevelHierarchy"/>
    <dgm:cxn modelId="{82DAA164-F0E2-470C-BD48-8635DE6046EF}" type="presParOf" srcId="{6A0B4637-685E-461E-A725-8F55BDFE1469}" destId="{F49B9E31-3181-4203-AF76-10D97E810B5D}" srcOrd="0" destOrd="0" presId="urn:microsoft.com/office/officeart/2008/layout/HorizontalMultiLevelHierarchy"/>
    <dgm:cxn modelId="{226B3880-15A8-4B18-88E2-F2D6A1C32ED8}" type="presParOf" srcId="{9B526C9B-A0D9-489D-B9B8-DE52688FCD10}" destId="{33D8BE56-524E-4843-BBD2-E2E6226ADE82}" srcOrd="3" destOrd="0" presId="urn:microsoft.com/office/officeart/2008/layout/HorizontalMultiLevelHierarchy"/>
    <dgm:cxn modelId="{3F7FA44F-93B0-4567-A7E6-28063FBA2D49}" type="presParOf" srcId="{33D8BE56-524E-4843-BBD2-E2E6226ADE82}" destId="{638EDAF0-C01E-48B2-9A6D-C46D7E7B4571}" srcOrd="0" destOrd="0" presId="urn:microsoft.com/office/officeart/2008/layout/HorizontalMultiLevelHierarchy"/>
    <dgm:cxn modelId="{07D8D6FC-BD69-48F5-B4C1-3F0D2FC9A52B}" type="presParOf" srcId="{33D8BE56-524E-4843-BBD2-E2E6226ADE82}" destId="{47CB3FCE-8968-4F55-8A8F-60FA35B03C53}" srcOrd="1" destOrd="0" presId="urn:microsoft.com/office/officeart/2008/layout/HorizontalMultiLevelHierarchy"/>
    <dgm:cxn modelId="{5D632F3E-0E28-423B-9AF1-55E090929531}" type="presParOf" srcId="{47CB3FCE-8968-4F55-8A8F-60FA35B03C53}" destId="{11053319-CA17-4666-B08F-5492F4FE6181}" srcOrd="0" destOrd="0" presId="urn:microsoft.com/office/officeart/2008/layout/HorizontalMultiLevelHierarchy"/>
    <dgm:cxn modelId="{50DF3A1F-F746-4C92-BF2B-B5C0913844EB}" type="presParOf" srcId="{11053319-CA17-4666-B08F-5492F4FE6181}" destId="{8C80B63A-9254-482B-855D-B53047149A06}" srcOrd="0" destOrd="0" presId="urn:microsoft.com/office/officeart/2008/layout/HorizontalMultiLevelHierarchy"/>
    <dgm:cxn modelId="{7F089DB2-34EF-4A1D-93F3-6AB6F7EA3E90}" type="presParOf" srcId="{47CB3FCE-8968-4F55-8A8F-60FA35B03C53}" destId="{D9EC26D2-9B89-4204-B2F5-1FC7C67EA8F1}" srcOrd="1" destOrd="0" presId="urn:microsoft.com/office/officeart/2008/layout/HorizontalMultiLevelHierarchy"/>
    <dgm:cxn modelId="{D3AEEF8B-360B-42B5-B68E-BF4F324902C4}" type="presParOf" srcId="{D9EC26D2-9B89-4204-B2F5-1FC7C67EA8F1}" destId="{B2527091-7AB4-4FA4-8453-2B55B01AD1E0}" srcOrd="0" destOrd="0" presId="urn:microsoft.com/office/officeart/2008/layout/HorizontalMultiLevelHierarchy"/>
    <dgm:cxn modelId="{D85E24C1-C865-4023-BC48-72AE0A0A45DC}" type="presParOf" srcId="{D9EC26D2-9B89-4204-B2F5-1FC7C67EA8F1}" destId="{61D8B89B-887A-4B6C-BE57-E0012BF2D1A1}" srcOrd="1" destOrd="0" presId="urn:microsoft.com/office/officeart/2008/layout/HorizontalMultiLevelHierarchy"/>
    <dgm:cxn modelId="{EBD3369B-B0FF-4046-8576-9F155DE41386}" type="presParOf" srcId="{7CBBE7A3-D053-46BD-A6DE-9D7ED3076BF2}" destId="{6AF0FD95-3BA1-48B5-A913-98C7C00B9BAC}" srcOrd="2" destOrd="0" presId="urn:microsoft.com/office/officeart/2008/layout/HorizontalMultiLevelHierarchy"/>
    <dgm:cxn modelId="{53B2E5AE-37FA-48C7-BAB6-69FEC30FCB2F}" type="presParOf" srcId="{6AF0FD95-3BA1-48B5-A913-98C7C00B9BAC}" destId="{14E9FAAA-9362-4D8E-8002-97ECA436CDAA}" srcOrd="0" destOrd="0" presId="urn:microsoft.com/office/officeart/2008/layout/HorizontalMultiLevelHierarchy"/>
    <dgm:cxn modelId="{A84F6D6E-E269-45E0-852A-FADE34A099BA}" type="presParOf" srcId="{7CBBE7A3-D053-46BD-A6DE-9D7ED3076BF2}" destId="{C5A16016-98AE-40FC-9E48-52656433B1D0}" srcOrd="3" destOrd="0" presId="urn:microsoft.com/office/officeart/2008/layout/HorizontalMultiLevelHierarchy"/>
    <dgm:cxn modelId="{1912EDE7-C178-4A32-A4DF-4AFAE0250EAB}" type="presParOf" srcId="{C5A16016-98AE-40FC-9E48-52656433B1D0}" destId="{B6C1A56D-52FA-48EB-87F0-F423934D596A}" srcOrd="0" destOrd="0" presId="urn:microsoft.com/office/officeart/2008/layout/HorizontalMultiLevelHierarchy"/>
    <dgm:cxn modelId="{416067EF-896B-4F0F-B6A0-F68F6DE80CCA}" type="presParOf" srcId="{C5A16016-98AE-40FC-9E48-52656433B1D0}" destId="{39B1A2CC-C902-4AD1-B693-9FCAC8D3224C}" srcOrd="1" destOrd="0" presId="urn:microsoft.com/office/officeart/2008/layout/HorizontalMultiLevelHierarchy"/>
    <dgm:cxn modelId="{11EEF6FB-7B13-4DE8-83D5-7BE1F7DAC95C}" type="presParOf" srcId="{39B1A2CC-C902-4AD1-B693-9FCAC8D3224C}" destId="{10F3DEDA-3D75-48C7-8180-45CAB478D231}" srcOrd="0" destOrd="0" presId="urn:microsoft.com/office/officeart/2008/layout/HorizontalMultiLevelHierarchy"/>
    <dgm:cxn modelId="{000F62CB-ED63-4BE7-A71B-A6D8FBA6A703}" type="presParOf" srcId="{10F3DEDA-3D75-48C7-8180-45CAB478D231}" destId="{5D39F1C5-A506-426A-A43D-2AFD16F7083A}" srcOrd="0" destOrd="0" presId="urn:microsoft.com/office/officeart/2008/layout/HorizontalMultiLevelHierarchy"/>
    <dgm:cxn modelId="{A869D11A-69F8-47A3-9E42-8EC7E61F1CCD}" type="presParOf" srcId="{39B1A2CC-C902-4AD1-B693-9FCAC8D3224C}" destId="{6CCE69B4-524C-4634-8B32-AB4C1369B13A}" srcOrd="1" destOrd="0" presId="urn:microsoft.com/office/officeart/2008/layout/HorizontalMultiLevelHierarchy"/>
    <dgm:cxn modelId="{157D58CA-CA93-4EED-9751-5A2ACF4105E9}" type="presParOf" srcId="{6CCE69B4-524C-4634-8B32-AB4C1369B13A}" destId="{AB93D50A-94C8-49C3-9729-545FEFD1C990}" srcOrd="0" destOrd="0" presId="urn:microsoft.com/office/officeart/2008/layout/HorizontalMultiLevelHierarchy"/>
    <dgm:cxn modelId="{8B40944E-8B1B-4580-ADC5-8DD78EE30741}" type="presParOf" srcId="{6CCE69B4-524C-4634-8B32-AB4C1369B13A}" destId="{49042EC2-AE7C-49A8-AFD4-5BECD9C74847}" srcOrd="1" destOrd="0" presId="urn:microsoft.com/office/officeart/2008/layout/HorizontalMultiLevelHierarchy"/>
    <dgm:cxn modelId="{06CA487F-4E07-4899-B968-04AA56B1895C}" type="presParOf" srcId="{49042EC2-AE7C-49A8-AFD4-5BECD9C74847}" destId="{996D1554-07C1-493C-A3E2-D1FBB70788AB}" srcOrd="0" destOrd="0" presId="urn:microsoft.com/office/officeart/2008/layout/HorizontalMultiLevelHierarchy"/>
    <dgm:cxn modelId="{62389878-70E6-4C41-849D-BC613A92A8AE}" type="presParOf" srcId="{996D1554-07C1-493C-A3E2-D1FBB70788AB}" destId="{CA6169D2-3E77-4204-B5C4-1647B3B8D2A4}" srcOrd="0" destOrd="0" presId="urn:microsoft.com/office/officeart/2008/layout/HorizontalMultiLevelHierarchy"/>
    <dgm:cxn modelId="{8ED50E17-2059-408A-B014-18119B26FBAC}" type="presParOf" srcId="{49042EC2-AE7C-49A8-AFD4-5BECD9C74847}" destId="{AA2F4B9D-7D9C-4006-8446-2463BF2DADC9}" srcOrd="1" destOrd="0" presId="urn:microsoft.com/office/officeart/2008/layout/HorizontalMultiLevelHierarchy"/>
    <dgm:cxn modelId="{373BAFB5-99D8-4578-A509-1045419DB9DD}" type="presParOf" srcId="{AA2F4B9D-7D9C-4006-8446-2463BF2DADC9}" destId="{B77A42E3-67D4-4452-8367-E71CC8D690E9}" srcOrd="0" destOrd="0" presId="urn:microsoft.com/office/officeart/2008/layout/HorizontalMultiLevelHierarchy"/>
    <dgm:cxn modelId="{73EE62BD-1078-43E2-BAB0-A2685E693787}" type="presParOf" srcId="{AA2F4B9D-7D9C-4006-8446-2463BF2DADC9}" destId="{2B76147A-2B5E-4594-B80D-654DE17E2E9C}" srcOrd="1" destOrd="0" presId="urn:microsoft.com/office/officeart/2008/layout/HorizontalMultiLevelHierarchy"/>
    <dgm:cxn modelId="{17FB60D4-8855-4B75-97F4-275E647306DC}" type="presParOf" srcId="{2B76147A-2B5E-4594-B80D-654DE17E2E9C}" destId="{F8CE27DA-040E-42CC-98B2-8ED826C8C491}" srcOrd="0" destOrd="0" presId="urn:microsoft.com/office/officeart/2008/layout/HorizontalMultiLevelHierarchy"/>
    <dgm:cxn modelId="{BA563B3A-9422-4D5A-AAFF-609FDB2FB274}" type="presParOf" srcId="{F8CE27DA-040E-42CC-98B2-8ED826C8C491}" destId="{B86C3A37-7E93-4A23-A66C-2EC49D1F2314}" srcOrd="0" destOrd="0" presId="urn:microsoft.com/office/officeart/2008/layout/HorizontalMultiLevelHierarchy"/>
    <dgm:cxn modelId="{66837E21-8334-4566-A5CB-2E46A67D438A}" type="presParOf" srcId="{2B76147A-2B5E-4594-B80D-654DE17E2E9C}" destId="{EB481B53-320F-49EC-8DA7-04AB7DC712DA}" srcOrd="1" destOrd="0" presId="urn:microsoft.com/office/officeart/2008/layout/HorizontalMultiLevelHierarchy"/>
    <dgm:cxn modelId="{A5CF9CC9-C335-4B3D-9686-DAFF5AB94C4C}" type="presParOf" srcId="{EB481B53-320F-49EC-8DA7-04AB7DC712DA}" destId="{5D69FA7C-9FD5-4A4D-A846-76D9B9846EA5}" srcOrd="0" destOrd="0" presId="urn:microsoft.com/office/officeart/2008/layout/HorizontalMultiLevelHierarchy"/>
    <dgm:cxn modelId="{344F61D3-FBDF-4E7D-B8F1-E4CFCA6C6F71}" type="presParOf" srcId="{EB481B53-320F-49EC-8DA7-04AB7DC712DA}" destId="{ADA74864-22CC-47D6-9152-F176A628DFB7}" srcOrd="1" destOrd="0" presId="urn:microsoft.com/office/officeart/2008/layout/HorizontalMultiLevelHierarchy"/>
    <dgm:cxn modelId="{E0930A70-33B1-43B0-86A5-5F1551ED825B}" type="presParOf" srcId="{49042EC2-AE7C-49A8-AFD4-5BECD9C74847}" destId="{F00B94B2-92B8-4A75-935D-480DBE392692}" srcOrd="2" destOrd="0" presId="urn:microsoft.com/office/officeart/2008/layout/HorizontalMultiLevelHierarchy"/>
    <dgm:cxn modelId="{40825223-7A3D-4E7C-AE46-10E366C8FBF6}" type="presParOf" srcId="{F00B94B2-92B8-4A75-935D-480DBE392692}" destId="{34F2DEB7-2C38-4480-9920-6FA79F440AB2}" srcOrd="0" destOrd="0" presId="urn:microsoft.com/office/officeart/2008/layout/HorizontalMultiLevelHierarchy"/>
    <dgm:cxn modelId="{37DDB747-AC5C-4C75-AE1D-2E3C41A1DC0C}" type="presParOf" srcId="{49042EC2-AE7C-49A8-AFD4-5BECD9C74847}" destId="{9A43121B-C1C6-4A73-BB91-DB2FE6B48511}" srcOrd="3" destOrd="0" presId="urn:microsoft.com/office/officeart/2008/layout/HorizontalMultiLevelHierarchy"/>
    <dgm:cxn modelId="{EEAFC137-2F58-4DF6-A58A-2E4229580C46}" type="presParOf" srcId="{9A43121B-C1C6-4A73-BB91-DB2FE6B48511}" destId="{E484D3DF-81D7-4B7F-92C7-22BE54BEB2B1}" srcOrd="0" destOrd="0" presId="urn:microsoft.com/office/officeart/2008/layout/HorizontalMultiLevelHierarchy"/>
    <dgm:cxn modelId="{32C93CA4-F3B3-4F5C-8DBD-A5CB3AE4AF1E}" type="presParOf" srcId="{9A43121B-C1C6-4A73-BB91-DB2FE6B48511}" destId="{102DD172-EB38-4A20-AF6B-4DBE35DD8345}" srcOrd="1" destOrd="0" presId="urn:microsoft.com/office/officeart/2008/layout/HorizontalMultiLevelHierarchy"/>
    <dgm:cxn modelId="{094FD913-B549-48CB-A807-D3C08C23D5D5}" type="presParOf" srcId="{102DD172-EB38-4A20-AF6B-4DBE35DD8345}" destId="{C217C2E0-9701-4FD4-B85E-2A30097F5A41}" srcOrd="0" destOrd="0" presId="urn:microsoft.com/office/officeart/2008/layout/HorizontalMultiLevelHierarchy"/>
    <dgm:cxn modelId="{FA14268B-A095-48B2-8199-99CD84F87659}" type="presParOf" srcId="{C217C2E0-9701-4FD4-B85E-2A30097F5A41}" destId="{BBEA3432-82B6-4EF2-91D4-CE4927C86526}" srcOrd="0" destOrd="0" presId="urn:microsoft.com/office/officeart/2008/layout/HorizontalMultiLevelHierarchy"/>
    <dgm:cxn modelId="{CFF3337D-DA4B-453D-BAB1-27B6D55BABE7}" type="presParOf" srcId="{102DD172-EB38-4A20-AF6B-4DBE35DD8345}" destId="{7C5DCADC-A8AA-4F4E-819A-C8DD9FDD323F}" srcOrd="1" destOrd="0" presId="urn:microsoft.com/office/officeart/2008/layout/HorizontalMultiLevelHierarchy"/>
    <dgm:cxn modelId="{BA3ACB0A-2D5F-48A3-BEBA-319E079D7E3A}" type="presParOf" srcId="{7C5DCADC-A8AA-4F4E-819A-C8DD9FDD323F}" destId="{A06C12C6-1978-4C1F-AA94-08D042FFFE50}" srcOrd="0" destOrd="0" presId="urn:microsoft.com/office/officeart/2008/layout/HorizontalMultiLevelHierarchy"/>
    <dgm:cxn modelId="{F3AC5C6E-D2BA-4C52-A042-7B9C7AE829A3}" type="presParOf" srcId="{7C5DCADC-A8AA-4F4E-819A-C8DD9FDD323F}" destId="{7C5DD889-657D-4B9A-B35D-BAC3DF9A9204}" srcOrd="1" destOrd="0" presId="urn:microsoft.com/office/officeart/2008/layout/HorizontalMultiLevelHierarchy"/>
    <dgm:cxn modelId="{AFAF8CA6-E7FD-4FCD-98A8-E83FABC484EA}" type="presParOf" srcId="{39B1A2CC-C902-4AD1-B693-9FCAC8D3224C}" destId="{FBA17C71-4E51-427E-B186-8B8C80E90D16}" srcOrd="2" destOrd="0" presId="urn:microsoft.com/office/officeart/2008/layout/HorizontalMultiLevelHierarchy"/>
    <dgm:cxn modelId="{EDD59C69-11E6-4015-A2B0-61669725CB09}" type="presParOf" srcId="{FBA17C71-4E51-427E-B186-8B8C80E90D16}" destId="{B21AB781-D6D7-45E0-9AEF-86265134BF98}" srcOrd="0" destOrd="0" presId="urn:microsoft.com/office/officeart/2008/layout/HorizontalMultiLevelHierarchy"/>
    <dgm:cxn modelId="{470CDD43-EFAF-4941-9A5F-89BD6428B2CC}" type="presParOf" srcId="{39B1A2CC-C902-4AD1-B693-9FCAC8D3224C}" destId="{F71ACF7C-82B9-4DC8-A68A-EE84CF7FA1AD}" srcOrd="3" destOrd="0" presId="urn:microsoft.com/office/officeart/2008/layout/HorizontalMultiLevelHierarchy"/>
    <dgm:cxn modelId="{D35A0256-E41A-46D6-A2C7-80C6F40E94D4}" type="presParOf" srcId="{F71ACF7C-82B9-4DC8-A68A-EE84CF7FA1AD}" destId="{1F73BF84-8996-4319-84E4-11D0B77A9898}" srcOrd="0" destOrd="0" presId="urn:microsoft.com/office/officeart/2008/layout/HorizontalMultiLevelHierarchy"/>
    <dgm:cxn modelId="{2B70EB3F-F798-43A6-8BD9-8B0CDD0E38C6}" type="presParOf" srcId="{F71ACF7C-82B9-4DC8-A68A-EE84CF7FA1AD}" destId="{299C7AF4-AFA9-467A-B4D2-BDA6A6B45E68}" srcOrd="1" destOrd="0" presId="urn:microsoft.com/office/officeart/2008/layout/HorizontalMultiLevelHierarchy"/>
    <dgm:cxn modelId="{DC290037-0AC2-4F57-8C8A-D93771B10C7C}" type="presParOf" srcId="{299C7AF4-AFA9-467A-B4D2-BDA6A6B45E68}" destId="{8CDE83ED-7704-4F2A-B975-3475E9DA3B99}" srcOrd="0" destOrd="0" presId="urn:microsoft.com/office/officeart/2008/layout/HorizontalMultiLevelHierarchy"/>
    <dgm:cxn modelId="{FC6084AD-DD6A-4C16-AD68-2E4320C247C5}" type="presParOf" srcId="{8CDE83ED-7704-4F2A-B975-3475E9DA3B99}" destId="{E3FF55D4-4987-4FF9-A8BA-AA8E0AA7F06C}" srcOrd="0" destOrd="0" presId="urn:microsoft.com/office/officeart/2008/layout/HorizontalMultiLevelHierarchy"/>
    <dgm:cxn modelId="{AC23A9AF-3C7B-4AF4-96D5-82C93A15457E}" type="presParOf" srcId="{299C7AF4-AFA9-467A-B4D2-BDA6A6B45E68}" destId="{C4540815-CDF8-4C43-A01A-CF1D9A8073B6}" srcOrd="1" destOrd="0" presId="urn:microsoft.com/office/officeart/2008/layout/HorizontalMultiLevelHierarchy"/>
    <dgm:cxn modelId="{DE4FAB57-8F9D-4AAB-8F12-F78647E3DE71}" type="presParOf" srcId="{C4540815-CDF8-4C43-A01A-CF1D9A8073B6}" destId="{E4ED2E7F-7AD2-4D20-A457-124099EB1158}" srcOrd="0" destOrd="0" presId="urn:microsoft.com/office/officeart/2008/layout/HorizontalMultiLevelHierarchy"/>
    <dgm:cxn modelId="{38D43F15-3318-4ECB-839C-6142294BDFBB}" type="presParOf" srcId="{C4540815-CDF8-4C43-A01A-CF1D9A8073B6}" destId="{F1A5C2FD-447C-417A-964E-1A7A4266671B}" srcOrd="1" destOrd="0" presId="urn:microsoft.com/office/officeart/2008/layout/HorizontalMultiLevelHierarchy"/>
    <dgm:cxn modelId="{0DF52274-1836-4960-9296-6C9BCC47ED1E}" type="presParOf" srcId="{F1A5C2FD-447C-417A-964E-1A7A4266671B}" destId="{5A7A36A6-D277-4BA1-9F0A-D4B421AD65B7}" srcOrd="0" destOrd="0" presId="urn:microsoft.com/office/officeart/2008/layout/HorizontalMultiLevelHierarchy"/>
    <dgm:cxn modelId="{EC8FF6DD-3334-4399-9F05-848CF7439D4A}" type="presParOf" srcId="{5A7A36A6-D277-4BA1-9F0A-D4B421AD65B7}" destId="{63CA1E60-4479-4F5D-8819-3D8B80EB8543}" srcOrd="0" destOrd="0" presId="urn:microsoft.com/office/officeart/2008/layout/HorizontalMultiLevelHierarchy"/>
    <dgm:cxn modelId="{7F9E4E59-3D3D-4401-B3A5-D0652CC66797}" type="presParOf" srcId="{F1A5C2FD-447C-417A-964E-1A7A4266671B}" destId="{33D1B51D-DE38-4554-BB7C-06532FF8E7EF}" srcOrd="1" destOrd="0" presId="urn:microsoft.com/office/officeart/2008/layout/HorizontalMultiLevelHierarchy"/>
    <dgm:cxn modelId="{4C5F06DC-F6C5-4619-88D4-DCC23367D45E}" type="presParOf" srcId="{33D1B51D-DE38-4554-BB7C-06532FF8E7EF}" destId="{FCCBF5A4-8D18-4F62-B2D7-7B3D2BF5F3F9}" srcOrd="0" destOrd="0" presId="urn:microsoft.com/office/officeart/2008/layout/HorizontalMultiLevelHierarchy"/>
    <dgm:cxn modelId="{B6157CC1-2122-453C-AF8E-A91198463D63}" type="presParOf" srcId="{33D1B51D-DE38-4554-BB7C-06532FF8E7EF}" destId="{DB180B0E-64DC-4054-B1C8-9B4B3D350741}" srcOrd="1" destOrd="0" presId="urn:microsoft.com/office/officeart/2008/layout/HorizontalMultiLevelHierarchy"/>
    <dgm:cxn modelId="{3CCDAC37-938A-4E0D-B22F-A645C67FBE42}" type="presParOf" srcId="{F1A5C2FD-447C-417A-964E-1A7A4266671B}" destId="{18580344-6A5A-4CEB-B689-56FEFB818DD4}" srcOrd="2" destOrd="0" presId="urn:microsoft.com/office/officeart/2008/layout/HorizontalMultiLevelHierarchy"/>
    <dgm:cxn modelId="{C170394C-34B0-47B3-9265-0F5F8EB7F693}" type="presParOf" srcId="{18580344-6A5A-4CEB-B689-56FEFB818DD4}" destId="{67BEB41A-E506-4A15-A73C-835FE3F44DDB}" srcOrd="0" destOrd="0" presId="urn:microsoft.com/office/officeart/2008/layout/HorizontalMultiLevelHierarchy"/>
    <dgm:cxn modelId="{185207C6-B4FB-4CBF-A4A2-D1C20FDB089B}" type="presParOf" srcId="{F1A5C2FD-447C-417A-964E-1A7A4266671B}" destId="{89E07A13-02F0-4BFC-A7BB-E8C9C0D03FAA}" srcOrd="3" destOrd="0" presId="urn:microsoft.com/office/officeart/2008/layout/HorizontalMultiLevelHierarchy"/>
    <dgm:cxn modelId="{3027E2E7-B758-4500-8144-7F83F189F1C5}" type="presParOf" srcId="{89E07A13-02F0-4BFC-A7BB-E8C9C0D03FAA}" destId="{505B0326-9518-4DB6-986B-AF0E2FD01CBE}" srcOrd="0" destOrd="0" presId="urn:microsoft.com/office/officeart/2008/layout/HorizontalMultiLevelHierarchy"/>
    <dgm:cxn modelId="{6FDA518A-98BD-4109-B9FF-CF0F8379015D}" type="presParOf" srcId="{89E07A13-02F0-4BFC-A7BB-E8C9C0D03FAA}" destId="{99860D11-7F88-4A88-8FBD-01CEC94A614B}" srcOrd="1" destOrd="0" presId="urn:microsoft.com/office/officeart/2008/layout/HorizontalMultiLevelHierarchy"/>
    <dgm:cxn modelId="{99A6F9D8-BCCB-4DB4-9661-7F157B29A568}" type="presParOf" srcId="{F1A5C2FD-447C-417A-964E-1A7A4266671B}" destId="{30EA48F3-F361-48FF-B59A-7E51D8D516F9}" srcOrd="4" destOrd="0" presId="urn:microsoft.com/office/officeart/2008/layout/HorizontalMultiLevelHierarchy"/>
    <dgm:cxn modelId="{61F727C2-310A-4351-A1EF-4F6B7F465D04}" type="presParOf" srcId="{30EA48F3-F361-48FF-B59A-7E51D8D516F9}" destId="{1F671986-EF6B-4FEB-8FBA-37146E88960B}" srcOrd="0" destOrd="0" presId="urn:microsoft.com/office/officeart/2008/layout/HorizontalMultiLevelHierarchy"/>
    <dgm:cxn modelId="{1D9976E0-6886-41CE-B06F-8AAEF6C046E4}" type="presParOf" srcId="{F1A5C2FD-447C-417A-964E-1A7A4266671B}" destId="{9A569CE4-5843-44E1-9D46-C8EF17CCF4B8}" srcOrd="5" destOrd="0" presId="urn:microsoft.com/office/officeart/2008/layout/HorizontalMultiLevelHierarchy"/>
    <dgm:cxn modelId="{76160729-669D-4DB5-8DB2-1FA10000EBE0}" type="presParOf" srcId="{9A569CE4-5843-44E1-9D46-C8EF17CCF4B8}" destId="{68816960-22D9-4126-9D14-BCE5F4005B1B}" srcOrd="0" destOrd="0" presId="urn:microsoft.com/office/officeart/2008/layout/HorizontalMultiLevelHierarchy"/>
    <dgm:cxn modelId="{C28D1BE1-115B-43EB-8914-48F59AACB3DD}" type="presParOf" srcId="{9A569CE4-5843-44E1-9D46-C8EF17CCF4B8}" destId="{AF8D45F2-59BF-4C42-85F0-F526E297DDC1}" srcOrd="1" destOrd="0" presId="urn:microsoft.com/office/officeart/2008/layout/HorizontalMultiLevelHierarchy"/>
    <dgm:cxn modelId="{76C9E59B-A14E-4D98-A7AE-455322FBA540}" type="presParOf" srcId="{F1A5C2FD-447C-417A-964E-1A7A4266671B}" destId="{548275BA-02B2-4CD4-BA85-75664D82A3B3}" srcOrd="6" destOrd="0" presId="urn:microsoft.com/office/officeart/2008/layout/HorizontalMultiLevelHierarchy"/>
    <dgm:cxn modelId="{BF1F319E-FCE6-4E51-93AC-680D66800532}" type="presParOf" srcId="{548275BA-02B2-4CD4-BA85-75664D82A3B3}" destId="{01028968-83A0-435E-B908-532B128390EC}" srcOrd="0" destOrd="0" presId="urn:microsoft.com/office/officeart/2008/layout/HorizontalMultiLevelHierarchy"/>
    <dgm:cxn modelId="{C11EA3D6-9662-4346-9FF4-FA6E97F5D92F}" type="presParOf" srcId="{F1A5C2FD-447C-417A-964E-1A7A4266671B}" destId="{45359730-FF6B-4E56-BF71-80A7CC2E5321}" srcOrd="7" destOrd="0" presId="urn:microsoft.com/office/officeart/2008/layout/HorizontalMultiLevelHierarchy"/>
    <dgm:cxn modelId="{C944749C-586E-4914-A47F-2E868278D1E1}" type="presParOf" srcId="{45359730-FF6B-4E56-BF71-80A7CC2E5321}" destId="{90EC835C-D03F-4B77-B351-04E8C1E2E584}" srcOrd="0" destOrd="0" presId="urn:microsoft.com/office/officeart/2008/layout/HorizontalMultiLevelHierarchy"/>
    <dgm:cxn modelId="{AD828050-81E6-4CE7-8824-DD73A72F46C3}" type="presParOf" srcId="{45359730-FF6B-4E56-BF71-80A7CC2E5321}" destId="{8813D952-383F-429E-91C5-C60AD057E60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8F68F0-1EEB-4D51-89E7-A51AE5CC3E0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96A4128-339B-440A-A1F4-C13C8C3232E6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Acute SE Rat</a:t>
          </a:r>
        </a:p>
      </dgm:t>
    </dgm:pt>
    <dgm:pt modelId="{6B75E08B-078A-4C0B-BF06-CD0DA7BEFE67}" type="parTrans" cxnId="{195ECF65-96F3-4059-94B5-1E3524280957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9E9E87D-3EEC-4152-8A1B-A4A0FE852907}" type="sibTrans" cxnId="{195ECF65-96F3-4059-94B5-1E3524280957}">
      <dgm:prSet/>
      <dgm:spPr/>
      <dgm:t>
        <a:bodyPr/>
        <a:lstStyle/>
        <a:p>
          <a:endParaRPr lang="en-US"/>
        </a:p>
      </dgm:t>
    </dgm:pt>
    <dgm:pt modelId="{8912CAE0-3DFD-4E87-92D4-3C4558474154}">
      <dgm:prSet phldrT="[Text]"/>
      <dgm:spPr>
        <a:pattFill prst="dkVert">
          <a:fgClr>
            <a:schemeClr val="accent1"/>
          </a:fgClr>
          <a:bgClr>
            <a:schemeClr val="accent2"/>
          </a:bgClr>
        </a:pattFill>
      </dgm:spPr>
      <dgm:t>
        <a:bodyPr/>
        <a:lstStyle/>
        <a:p>
          <a:r>
            <a:rPr lang="en-US" dirty="0"/>
            <a:t>Preclinical Testing of mPEG-1 Inhibitors</a:t>
          </a:r>
        </a:p>
      </dgm:t>
    </dgm:pt>
    <dgm:pt modelId="{ECFB45C9-C6C2-48CD-8F16-9E6DFC59D8D1}" type="parTrans" cxnId="{65B5EA09-E1E8-4EFB-8E96-04D9BA419F13}">
      <dgm:prSet/>
      <dgm:spPr/>
      <dgm:t>
        <a:bodyPr/>
        <a:lstStyle/>
        <a:p>
          <a:endParaRPr lang="en-US"/>
        </a:p>
      </dgm:t>
    </dgm:pt>
    <dgm:pt modelId="{F36EDE53-CF6B-4BBB-8B91-A6629A2F23BB}" type="sibTrans" cxnId="{65B5EA09-E1E8-4EFB-8E96-04D9BA419F13}">
      <dgm:prSet/>
      <dgm:spPr/>
      <dgm:t>
        <a:bodyPr/>
        <a:lstStyle/>
        <a:p>
          <a:endParaRPr lang="en-US"/>
        </a:p>
      </dgm:t>
    </dgm:pt>
    <dgm:pt modelId="{6FFEE06F-29A8-4FF5-900F-7DF04C6C1081}">
      <dgm:prSet phldrT="[Text]"/>
      <dgm:spPr>
        <a:solidFill>
          <a:schemeClr val="accent2"/>
        </a:solidFill>
      </dgm:spPr>
      <dgm:t>
        <a:bodyPr/>
        <a:lstStyle/>
        <a:p>
          <a:r>
            <a:rPr lang="en-US" i="1" u="none" dirty="0"/>
            <a:t>In vivo </a:t>
          </a:r>
          <a:r>
            <a:rPr lang="en-US" i="0" u="none" dirty="0"/>
            <a:t>effects of mPGES-1 inhibitors on BBB</a:t>
          </a:r>
          <a:endParaRPr lang="en-US" i="1" u="none" dirty="0"/>
        </a:p>
      </dgm:t>
    </dgm:pt>
    <dgm:pt modelId="{DA60CF9F-2F59-4761-B1C1-2528FC1FF6CB}" type="parTrans" cxnId="{2084A43A-1C3A-48D6-8DBE-4C3FADE1A491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CF55AE73-9927-4FC6-A8CC-BB71A6429161}" type="sibTrans" cxnId="{2084A43A-1C3A-48D6-8DBE-4C3FADE1A491}">
      <dgm:prSet/>
      <dgm:spPr/>
      <dgm:t>
        <a:bodyPr/>
        <a:lstStyle/>
        <a:p>
          <a:endParaRPr lang="en-US"/>
        </a:p>
      </dgm:t>
    </dgm:pt>
    <dgm:pt modelId="{25D6AC00-F91F-45C2-A3CB-05419E3F0BB8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BBB Biomarkers</a:t>
          </a:r>
        </a:p>
      </dgm:t>
    </dgm:pt>
    <dgm:pt modelId="{85859FF8-CFED-4FA8-9E56-81D05016C436}" type="parTrans" cxnId="{8101AF36-05C3-4A40-9407-6D515A32727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9ABDB9BA-1168-441F-AECB-07A573442540}" type="sibTrans" cxnId="{8101AF36-05C3-4A40-9407-6D515A327273}">
      <dgm:prSet/>
      <dgm:spPr/>
      <dgm:t>
        <a:bodyPr/>
        <a:lstStyle/>
        <a:p>
          <a:endParaRPr lang="en-US"/>
        </a:p>
      </dgm:t>
    </dgm:pt>
    <dgm:pt modelId="{CF31AC9C-7CD7-4410-94DC-DAA55DF89E9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Brain Capillary leakage</a:t>
          </a:r>
        </a:p>
      </dgm:t>
    </dgm:pt>
    <dgm:pt modelId="{A417DCC5-BE0A-4B88-8118-B010D0172AD1}" type="parTrans" cxnId="{A744593D-D3FE-4E11-B763-C2AF0BF558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61DDCBA-2493-42B4-A14B-4A74507CA9F7}" type="sibTrans" cxnId="{A744593D-D3FE-4E11-B763-C2AF0BF55817}">
      <dgm:prSet/>
      <dgm:spPr/>
      <dgm:t>
        <a:bodyPr/>
        <a:lstStyle/>
        <a:p>
          <a:endParaRPr lang="en-US"/>
        </a:p>
      </dgm:t>
    </dgm:pt>
    <dgm:pt modelId="{5265587A-CC83-4AF1-8DAF-04C0419A48E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Drug level</a:t>
          </a:r>
        </a:p>
      </dgm:t>
    </dgm:pt>
    <dgm:pt modelId="{674A5CF1-DFD7-43BF-8ED4-3B1D743EBCAE}" type="parTrans" cxnId="{AE852234-368A-4593-89E5-E21F0D4A52E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C2B08ECA-63A6-4EF9-B70C-D52B12EE4F93}" type="sibTrans" cxnId="{AE852234-368A-4593-89E5-E21F0D4A52E7}">
      <dgm:prSet/>
      <dgm:spPr/>
      <dgm:t>
        <a:bodyPr/>
        <a:lstStyle/>
        <a:p>
          <a:endParaRPr lang="en-US"/>
        </a:p>
      </dgm:t>
    </dgm:pt>
    <dgm:pt modelId="{6C3983DC-95D6-471B-97B3-6AAB05E763B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Inflammation</a:t>
          </a:r>
        </a:p>
      </dgm:t>
    </dgm:pt>
    <dgm:pt modelId="{CEF28C29-3BCA-4F6A-B1BD-A140A5CCEDB6}" type="parTrans" cxnId="{51991693-FD6F-4A2F-83BA-CB78B3D0738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F10C0C1-0857-4B21-B0D3-5BF74B738ACA}" type="sibTrans" cxnId="{51991693-FD6F-4A2F-83BA-CB78B3D07383}">
      <dgm:prSet/>
      <dgm:spPr/>
      <dgm:t>
        <a:bodyPr/>
        <a:lstStyle/>
        <a:p>
          <a:endParaRPr lang="en-US"/>
        </a:p>
      </dgm:t>
    </dgm:pt>
    <dgm:pt modelId="{67064212-35B5-4149-8C4E-6639A5AD978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PGE2 ELISA</a:t>
          </a:r>
        </a:p>
      </dgm:t>
    </dgm:pt>
    <dgm:pt modelId="{A574F58A-C1F6-4A7F-A267-250853C16214}" type="parTrans" cxnId="{00E6C503-1138-4E47-AEB1-3FE651CEB153}">
      <dgm:prSet/>
      <dgm:spPr/>
      <dgm:t>
        <a:bodyPr/>
        <a:lstStyle/>
        <a:p>
          <a:endParaRPr lang="en-US"/>
        </a:p>
      </dgm:t>
    </dgm:pt>
    <dgm:pt modelId="{6E04BB19-1247-4587-B1C5-945A5E7F27F0}" type="sibTrans" cxnId="{00E6C503-1138-4E47-AEB1-3FE651CEB153}">
      <dgm:prSet/>
      <dgm:spPr/>
      <dgm:t>
        <a:bodyPr/>
        <a:lstStyle/>
        <a:p>
          <a:endParaRPr lang="en-US"/>
        </a:p>
      </dgm:t>
    </dgm:pt>
    <dgm:pt modelId="{38F80DFC-EE9E-40E5-AA67-1D8EE2DF6AD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Leakage Assay</a:t>
          </a:r>
        </a:p>
      </dgm:t>
    </dgm:pt>
    <dgm:pt modelId="{C796ED87-2BFD-42EB-8000-A3D4A2C5C849}" type="parTrans" cxnId="{1B362356-F84F-44EF-B492-3E643E6C87EF}">
      <dgm:prSet/>
      <dgm:spPr/>
      <dgm:t>
        <a:bodyPr/>
        <a:lstStyle/>
        <a:p>
          <a:endParaRPr lang="en-US"/>
        </a:p>
      </dgm:t>
    </dgm:pt>
    <dgm:pt modelId="{845A1DCF-D1E2-4108-8844-DDD12E0DB499}" type="sibTrans" cxnId="{1B362356-F84F-44EF-B492-3E643E6C87EF}">
      <dgm:prSet/>
      <dgm:spPr/>
      <dgm:t>
        <a:bodyPr/>
        <a:lstStyle/>
        <a:p>
          <a:endParaRPr lang="en-US"/>
        </a:p>
      </dgm:t>
    </dgm:pt>
    <dgm:pt modelId="{0BA5F94D-B776-4B82-9CA3-065851D1BE3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Assay</a:t>
          </a:r>
        </a:p>
      </dgm:t>
    </dgm:pt>
    <dgm:pt modelId="{F3282112-3CEA-4835-9F7F-98A6C4C6A0B1}" type="parTrans" cxnId="{9FFE9A96-AC51-4252-A245-918B5E3F91D9}">
      <dgm:prSet/>
      <dgm:spPr/>
      <dgm:t>
        <a:bodyPr/>
        <a:lstStyle/>
        <a:p>
          <a:endParaRPr lang="en-US"/>
        </a:p>
      </dgm:t>
    </dgm:pt>
    <dgm:pt modelId="{DA82D1A7-56DD-49A6-8D9E-07F7C54480F9}" type="sibTrans" cxnId="{9FFE9A96-AC51-4252-A245-918B5E3F91D9}">
      <dgm:prSet/>
      <dgm:spPr/>
      <dgm:t>
        <a:bodyPr/>
        <a:lstStyle/>
        <a:p>
          <a:endParaRPr lang="en-US"/>
        </a:p>
      </dgm:t>
    </dgm:pt>
    <dgm:pt modelId="{94BAA0F3-F5FC-439E-B12D-9466656FABC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Brain Assay</a:t>
          </a:r>
        </a:p>
      </dgm:t>
    </dgm:pt>
    <dgm:pt modelId="{31DB81E0-5DDA-4578-B5E7-69D9099205B0}" type="parTrans" cxnId="{A5FCFA67-B080-4181-81FF-FC64944602B9}">
      <dgm:prSet/>
      <dgm:spPr/>
      <dgm:t>
        <a:bodyPr/>
        <a:lstStyle/>
        <a:p>
          <a:endParaRPr lang="en-US"/>
        </a:p>
      </dgm:t>
    </dgm:pt>
    <dgm:pt modelId="{661A8942-7D0D-48BD-BA0E-C829E5E44111}" type="sibTrans" cxnId="{A5FCFA67-B080-4181-81FF-FC64944602B9}">
      <dgm:prSet/>
      <dgm:spPr/>
      <dgm:t>
        <a:bodyPr/>
        <a:lstStyle/>
        <a:p>
          <a:endParaRPr lang="en-US"/>
        </a:p>
      </dgm:t>
    </dgm:pt>
    <dgm:pt modelId="{D0976DD9-0EB0-4F5A-ACF9-8C1CE433C17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S100B ELISA</a:t>
          </a:r>
        </a:p>
      </dgm:t>
    </dgm:pt>
    <dgm:pt modelId="{645F3119-C121-4912-9F1B-3F17E7BCBCED}" type="parTrans" cxnId="{0CBCEAD7-3BBB-4F6C-807D-507FC2CCEF82}">
      <dgm:prSet/>
      <dgm:spPr/>
      <dgm:t>
        <a:bodyPr/>
        <a:lstStyle/>
        <a:p>
          <a:endParaRPr lang="en-US"/>
        </a:p>
      </dgm:t>
    </dgm:pt>
    <dgm:pt modelId="{17308C86-04E8-48F1-8D19-9797134B59BB}" type="sibTrans" cxnId="{0CBCEAD7-3BBB-4F6C-807D-507FC2CCEF82}">
      <dgm:prSet/>
      <dgm:spPr/>
      <dgm:t>
        <a:bodyPr/>
        <a:lstStyle/>
        <a:p>
          <a:endParaRPr lang="en-US"/>
        </a:p>
      </dgm:t>
    </dgm:pt>
    <dgm:pt modelId="{5356093E-1CCC-4DB5-85C5-557F8B93CFC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activity Assay</a:t>
          </a:r>
        </a:p>
      </dgm:t>
    </dgm:pt>
    <dgm:pt modelId="{AF41FBA5-33A0-4F56-92CA-16C72491FD70}" type="parTrans" cxnId="{82058C5C-C9C1-483D-91E7-D433315564D6}">
      <dgm:prSet/>
      <dgm:spPr/>
      <dgm:t>
        <a:bodyPr/>
        <a:lstStyle/>
        <a:p>
          <a:endParaRPr lang="en-US"/>
        </a:p>
      </dgm:t>
    </dgm:pt>
    <dgm:pt modelId="{64CBC4BB-2F1B-4409-90EE-10A216B022D2}" type="sibTrans" cxnId="{82058C5C-C9C1-483D-91E7-D433315564D6}">
      <dgm:prSet/>
      <dgm:spPr/>
      <dgm:t>
        <a:bodyPr/>
        <a:lstStyle/>
        <a:p>
          <a:endParaRPr lang="en-US"/>
        </a:p>
      </dgm:t>
    </dgm:pt>
    <dgm:pt modelId="{A5A2BB7A-B1A9-4969-88B0-D0A66A5B144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WES</a:t>
          </a:r>
        </a:p>
      </dgm:t>
    </dgm:pt>
    <dgm:pt modelId="{1AAACD87-D001-4DD3-8F9C-CB79D07C7A59}" type="parTrans" cxnId="{0DF75AB1-C7AD-45A8-9734-B265BE1A8186}">
      <dgm:prSet/>
      <dgm:spPr/>
      <dgm:t>
        <a:bodyPr/>
        <a:lstStyle/>
        <a:p>
          <a:endParaRPr lang="en-US"/>
        </a:p>
      </dgm:t>
    </dgm:pt>
    <dgm:pt modelId="{57FE5FA9-C14D-48E0-806F-B6F72701A025}" type="sibTrans" cxnId="{0DF75AB1-C7AD-45A8-9734-B265BE1A8186}">
      <dgm:prSet/>
      <dgm:spPr/>
      <dgm:t>
        <a:bodyPr/>
        <a:lstStyle/>
        <a:p>
          <a:endParaRPr lang="en-US"/>
        </a:p>
      </dgm:t>
    </dgm:pt>
    <dgm:pt modelId="{F23E6DFA-4016-4E0D-B7FD-8979C67CE2A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 Mrp1 WES</a:t>
          </a:r>
        </a:p>
      </dgm:t>
    </dgm:pt>
    <dgm:pt modelId="{280F70FB-1A47-4477-89B7-FFD0BEBA5677}" type="parTrans" cxnId="{D164D85F-296A-465F-BCD8-0ED18E17B0DD}">
      <dgm:prSet/>
      <dgm:spPr/>
      <dgm:t>
        <a:bodyPr/>
        <a:lstStyle/>
        <a:p>
          <a:endParaRPr lang="en-US"/>
        </a:p>
      </dgm:t>
    </dgm:pt>
    <dgm:pt modelId="{45BF80BF-7B60-4BF8-B68F-3B6C56CF3577}" type="sibTrans" cxnId="{D164D85F-296A-465F-BCD8-0ED18E17B0DD}">
      <dgm:prSet/>
      <dgm:spPr/>
      <dgm:t>
        <a:bodyPr/>
        <a:lstStyle/>
        <a:p>
          <a:endParaRPr lang="en-US"/>
        </a:p>
      </dgm:t>
    </dgm:pt>
    <dgm:pt modelId="{CAE60B2D-A86E-43E4-B7D3-138BD3B20BF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Mrp2 WES</a:t>
          </a:r>
        </a:p>
      </dgm:t>
    </dgm:pt>
    <dgm:pt modelId="{D5DBC835-45FE-48B6-8A16-3F1545399702}" type="parTrans" cxnId="{FF76F1E8-76C0-4422-BC13-A976CC7C9A60}">
      <dgm:prSet/>
      <dgm:spPr/>
      <dgm:t>
        <a:bodyPr/>
        <a:lstStyle/>
        <a:p>
          <a:endParaRPr lang="en-US"/>
        </a:p>
      </dgm:t>
    </dgm:pt>
    <dgm:pt modelId="{6787E8D7-505C-4BA0-AFBE-81460A87AB70}" type="sibTrans" cxnId="{FF76F1E8-76C0-4422-BC13-A976CC7C9A60}">
      <dgm:prSet/>
      <dgm:spPr/>
      <dgm:t>
        <a:bodyPr/>
        <a:lstStyle/>
        <a:p>
          <a:endParaRPr lang="en-US"/>
        </a:p>
      </dgm:t>
    </dgm:pt>
    <dgm:pt modelId="{7556937B-0F39-4433-97F0-77408B04104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Mrp4 WES</a:t>
          </a:r>
        </a:p>
      </dgm:t>
    </dgm:pt>
    <dgm:pt modelId="{73AD66FC-B5ED-4F08-BA2E-FD515B48BF42}" type="parTrans" cxnId="{2A0C1E3E-8025-46CA-B358-6683DB78BCE3}">
      <dgm:prSet/>
      <dgm:spPr/>
      <dgm:t>
        <a:bodyPr/>
        <a:lstStyle/>
        <a:p>
          <a:endParaRPr lang="en-US"/>
        </a:p>
      </dgm:t>
    </dgm:pt>
    <dgm:pt modelId="{76FB9D57-0353-4651-8A1F-B42AF39343B0}" type="sibTrans" cxnId="{2A0C1E3E-8025-46CA-B358-6683DB78BCE3}">
      <dgm:prSet/>
      <dgm:spPr/>
      <dgm:t>
        <a:bodyPr/>
        <a:lstStyle/>
        <a:p>
          <a:endParaRPr lang="en-US"/>
        </a:p>
      </dgm:t>
    </dgm:pt>
    <dgm:pt modelId="{D1F83F3A-090D-47C4-9E78-E206A04AF279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BCRP WES</a:t>
          </a:r>
        </a:p>
      </dgm:t>
    </dgm:pt>
    <dgm:pt modelId="{17C086ED-94F7-4327-8226-FA35FC3D2BFD}" type="parTrans" cxnId="{64E7FF77-DDF4-445E-9195-D96E3B073AE3}">
      <dgm:prSet/>
      <dgm:spPr/>
      <dgm:t>
        <a:bodyPr/>
        <a:lstStyle/>
        <a:p>
          <a:endParaRPr lang="en-US"/>
        </a:p>
      </dgm:t>
    </dgm:pt>
    <dgm:pt modelId="{43669E71-821F-488E-AD1B-F8D7CDA59641}" type="sibTrans" cxnId="{64E7FF77-DDF4-445E-9195-D96E3B073AE3}">
      <dgm:prSet/>
      <dgm:spPr/>
      <dgm:t>
        <a:bodyPr/>
        <a:lstStyle/>
        <a:p>
          <a:endParaRPr lang="en-US"/>
        </a:p>
      </dgm:t>
    </dgm:pt>
    <dgm:pt modelId="{D4E09AEE-CD99-4CBE-AD34-9574060ADB22}">
      <dgm:prSet phldrT="[Text]"/>
      <dgm:spPr>
        <a:solidFill>
          <a:schemeClr val="accent2"/>
        </a:solidFill>
      </dgm:spPr>
      <dgm:t>
        <a:bodyPr/>
        <a:lstStyle/>
        <a:p>
          <a:r>
            <a:rPr lang="en-US" i="0" dirty="0"/>
            <a:t>Therapeutic benefits of mPGES-1 inhibitors</a:t>
          </a:r>
        </a:p>
      </dgm:t>
    </dgm:pt>
    <dgm:pt modelId="{8298C688-0F5F-4C00-B429-48B7E428A221}" type="parTrans" cxnId="{96A46301-B429-42CB-9E6F-831B97E2D7A9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41F71F87-F80D-434F-98EF-37937585F70B}" type="sibTrans" cxnId="{96A46301-B429-42CB-9E6F-831B97E2D7A9}">
      <dgm:prSet/>
      <dgm:spPr/>
      <dgm:t>
        <a:bodyPr/>
        <a:lstStyle/>
        <a:p>
          <a:endParaRPr lang="en-US"/>
        </a:p>
      </dgm:t>
    </dgm:pt>
    <dgm:pt modelId="{27492BD7-E801-473A-A833-0810DA07D22D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Chronic SE Rat</a:t>
          </a:r>
        </a:p>
      </dgm:t>
    </dgm:pt>
    <dgm:pt modelId="{B2D0D971-5DC7-4AF7-874B-69B1FCEF40A0}" type="parTrans" cxnId="{236EF446-DFA3-489B-87D3-75D3AEDF7A1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3241EE8B-9165-4D6E-AE34-DB339BB90A4C}" type="sibTrans" cxnId="{236EF446-DFA3-489B-87D3-75D3AEDF7A13}">
      <dgm:prSet/>
      <dgm:spPr/>
      <dgm:t>
        <a:bodyPr/>
        <a:lstStyle/>
        <a:p>
          <a:endParaRPr lang="en-US"/>
        </a:p>
      </dgm:t>
    </dgm:pt>
    <dgm:pt modelId="{65950AB1-AAC8-4202-BC46-585650EA0B1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Seizure Effects</a:t>
          </a:r>
        </a:p>
      </dgm:t>
    </dgm:pt>
    <dgm:pt modelId="{EB89BA4D-2A26-481F-85B7-80E6DDEE2972}" type="parTrans" cxnId="{11EA1DA5-D048-42F2-AE40-860F5BB9E04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6C72FB73-3DE2-4001-BD22-B288AE88EB01}" type="sibTrans" cxnId="{11EA1DA5-D048-42F2-AE40-860F5BB9E047}">
      <dgm:prSet/>
      <dgm:spPr/>
      <dgm:t>
        <a:bodyPr/>
        <a:lstStyle/>
        <a:p>
          <a:endParaRPr lang="en-US"/>
        </a:p>
      </dgm:t>
    </dgm:pt>
    <dgm:pt modelId="{E0958971-3EB9-4A32-BC7E-4B1D0B086D9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Piezo</a:t>
          </a:r>
        </a:p>
      </dgm:t>
    </dgm:pt>
    <dgm:pt modelId="{0FB0C7CF-A61A-4C78-A2A9-55B42376DCA1}" type="parTrans" cxnId="{8D48A3DD-AE40-449A-BA40-1E3960EA3102}">
      <dgm:prSet/>
      <dgm:spPr/>
      <dgm:t>
        <a:bodyPr/>
        <a:lstStyle/>
        <a:p>
          <a:endParaRPr lang="en-US"/>
        </a:p>
      </dgm:t>
    </dgm:pt>
    <dgm:pt modelId="{91596EC7-129B-483A-ADC0-5BC61473DDC4}" type="sibTrans" cxnId="{8D48A3DD-AE40-449A-BA40-1E3960EA3102}">
      <dgm:prSet/>
      <dgm:spPr/>
      <dgm:t>
        <a:bodyPr/>
        <a:lstStyle/>
        <a:p>
          <a:endParaRPr lang="en-US"/>
        </a:p>
      </dgm:t>
    </dgm:pt>
    <dgm:pt modelId="{182C3305-F528-4E3E-9A6B-B8EB741EF88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Capillary Leakage</a:t>
          </a:r>
        </a:p>
      </dgm:t>
    </dgm:pt>
    <dgm:pt modelId="{F8B31731-7B5A-4124-9D3B-035A86DF14C4}" type="parTrans" cxnId="{E758E097-0B80-46FE-9D36-E530AAC857E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FE148648-3253-43E9-8BA7-0218BDE6B4F3}" type="sibTrans" cxnId="{E758E097-0B80-46FE-9D36-E530AAC857E4}">
      <dgm:prSet/>
      <dgm:spPr/>
      <dgm:t>
        <a:bodyPr/>
        <a:lstStyle/>
        <a:p>
          <a:endParaRPr lang="en-US"/>
        </a:p>
      </dgm:t>
    </dgm:pt>
    <dgm:pt modelId="{C3E6E5CA-7727-488F-BB39-9300D5B5287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Leakage Assay</a:t>
          </a:r>
        </a:p>
      </dgm:t>
    </dgm:pt>
    <dgm:pt modelId="{B68CBE00-6986-4C06-96ED-43786C738A78}" type="parTrans" cxnId="{8AB3E21D-5A74-42C1-8154-A92A57D0E274}">
      <dgm:prSet/>
      <dgm:spPr/>
      <dgm:t>
        <a:bodyPr/>
        <a:lstStyle/>
        <a:p>
          <a:endParaRPr lang="en-US"/>
        </a:p>
      </dgm:t>
    </dgm:pt>
    <dgm:pt modelId="{71162A66-2140-4B46-B0C9-23E652050DA7}" type="sibTrans" cxnId="{8AB3E21D-5A74-42C1-8154-A92A57D0E274}">
      <dgm:prSet/>
      <dgm:spPr/>
      <dgm:t>
        <a:bodyPr/>
        <a:lstStyle/>
        <a:p>
          <a:endParaRPr lang="en-US"/>
        </a:p>
      </dgm:t>
    </dgm:pt>
    <dgm:pt modelId="{94663FA1-E477-4606-AACF-1490258A2803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Drug level</a:t>
          </a:r>
        </a:p>
      </dgm:t>
    </dgm:pt>
    <dgm:pt modelId="{7AA56FE0-212B-4B5C-BEB4-3068021FED1E}" type="parTrans" cxnId="{E7E127BE-EE14-424C-A370-58316E13416A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806AE610-08F4-4CEB-8F57-B30C8666E11E}" type="sibTrans" cxnId="{E7E127BE-EE14-424C-A370-58316E13416A}">
      <dgm:prSet/>
      <dgm:spPr/>
      <dgm:t>
        <a:bodyPr/>
        <a:lstStyle/>
        <a:p>
          <a:endParaRPr lang="en-US"/>
        </a:p>
      </dgm:t>
    </dgm:pt>
    <dgm:pt modelId="{DCF5F486-1C79-44D1-B91A-718D87DE77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Assay</a:t>
          </a:r>
        </a:p>
      </dgm:t>
    </dgm:pt>
    <dgm:pt modelId="{3686A44B-CD68-4BA9-987C-3E9F5E4A96D2}" type="parTrans" cxnId="{1A316634-8A3E-4250-ABD3-0250D0112DC5}">
      <dgm:prSet/>
      <dgm:spPr/>
      <dgm:t>
        <a:bodyPr/>
        <a:lstStyle/>
        <a:p>
          <a:endParaRPr lang="en-US"/>
        </a:p>
      </dgm:t>
    </dgm:pt>
    <dgm:pt modelId="{FB89D268-6FB5-493A-B3C8-018B6EA16FEB}" type="sibTrans" cxnId="{1A316634-8A3E-4250-ABD3-0250D0112DC5}">
      <dgm:prSet/>
      <dgm:spPr/>
      <dgm:t>
        <a:bodyPr/>
        <a:lstStyle/>
        <a:p>
          <a:endParaRPr lang="en-US"/>
        </a:p>
      </dgm:t>
    </dgm:pt>
    <dgm:pt modelId="{0B60860D-CE93-4C61-AE12-3F337CDBB5F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Brain Assay</a:t>
          </a:r>
        </a:p>
      </dgm:t>
    </dgm:pt>
    <dgm:pt modelId="{CB0CF8BE-A707-4B46-A9D6-C0BFF30B5C78}" type="parTrans" cxnId="{366357BF-C37C-4DF0-B6A1-C4081A4A5F6F}">
      <dgm:prSet/>
      <dgm:spPr/>
      <dgm:t>
        <a:bodyPr/>
        <a:lstStyle/>
        <a:p>
          <a:endParaRPr lang="en-US"/>
        </a:p>
      </dgm:t>
    </dgm:pt>
    <dgm:pt modelId="{C8B6F15E-0275-4DFF-8980-7052815DA4C2}" type="sibTrans" cxnId="{366357BF-C37C-4DF0-B6A1-C4081A4A5F6F}">
      <dgm:prSet/>
      <dgm:spPr/>
      <dgm:t>
        <a:bodyPr/>
        <a:lstStyle/>
        <a:p>
          <a:endParaRPr lang="en-US"/>
        </a:p>
      </dgm:t>
    </dgm:pt>
    <dgm:pt modelId="{B728EB34-D2C7-4E95-87C1-FFDD40B8C530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BBB Biomarkers</a:t>
          </a:r>
        </a:p>
      </dgm:t>
    </dgm:pt>
    <dgm:pt modelId="{2453A227-308E-471D-B93D-AD12F7C7CB00}" type="parTrans" cxnId="{FD5A3217-1F25-4A0F-AB41-8ABA4B78EB28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B734D3E2-ED74-4EF8-94AB-4AA9C8CC01C6}" type="sibTrans" cxnId="{FD5A3217-1F25-4A0F-AB41-8ABA4B78EB28}">
      <dgm:prSet/>
      <dgm:spPr/>
      <dgm:t>
        <a:bodyPr/>
        <a:lstStyle/>
        <a:p>
          <a:endParaRPr lang="en-US"/>
        </a:p>
      </dgm:t>
    </dgm:pt>
    <dgm:pt modelId="{1D433B62-B9D3-43EE-A220-4B85B5D141F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S100B ELISA</a:t>
          </a:r>
        </a:p>
      </dgm:t>
    </dgm:pt>
    <dgm:pt modelId="{17D2CC46-BABA-475A-A661-997F5610C06F}" type="parTrans" cxnId="{DA05816C-77BC-4882-945E-DCD9159E3403}">
      <dgm:prSet/>
      <dgm:spPr/>
      <dgm:t>
        <a:bodyPr/>
        <a:lstStyle/>
        <a:p>
          <a:endParaRPr lang="en-US"/>
        </a:p>
      </dgm:t>
    </dgm:pt>
    <dgm:pt modelId="{58EE35CF-A21E-4B86-9EDB-C92C73271681}" type="sibTrans" cxnId="{DA05816C-77BC-4882-945E-DCD9159E3403}">
      <dgm:prSet/>
      <dgm:spPr/>
      <dgm:t>
        <a:bodyPr/>
        <a:lstStyle/>
        <a:p>
          <a:endParaRPr lang="en-US"/>
        </a:p>
      </dgm:t>
    </dgm:pt>
    <dgm:pt modelId="{59F676F1-BDC3-4AC6-BCAE-8149D316FB8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activity Assay</a:t>
          </a:r>
        </a:p>
      </dgm:t>
    </dgm:pt>
    <dgm:pt modelId="{B15C2884-397E-47EE-A217-1E87FDB7B9FC}" type="parTrans" cxnId="{848A1EC0-7BC6-434A-B681-CEAEB25A61CB}">
      <dgm:prSet/>
      <dgm:spPr/>
      <dgm:t>
        <a:bodyPr/>
        <a:lstStyle/>
        <a:p>
          <a:endParaRPr lang="en-US"/>
        </a:p>
      </dgm:t>
    </dgm:pt>
    <dgm:pt modelId="{DB08F12A-2956-4BB7-A4C5-14681F3022BA}" type="sibTrans" cxnId="{848A1EC0-7BC6-434A-B681-CEAEB25A61CB}">
      <dgm:prSet/>
      <dgm:spPr/>
      <dgm:t>
        <a:bodyPr/>
        <a:lstStyle/>
        <a:p>
          <a:endParaRPr lang="en-US"/>
        </a:p>
      </dgm:t>
    </dgm:pt>
    <dgm:pt modelId="{77132BF1-8C74-4187-8333-3946DAE5D9D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WES</a:t>
          </a:r>
        </a:p>
      </dgm:t>
    </dgm:pt>
    <dgm:pt modelId="{680FDD4C-DAE0-4BA5-ABC7-619F5C7DF037}" type="parTrans" cxnId="{653D6165-B582-48AE-9177-D17FB0D8D56C}">
      <dgm:prSet/>
      <dgm:spPr/>
      <dgm:t>
        <a:bodyPr/>
        <a:lstStyle/>
        <a:p>
          <a:endParaRPr lang="en-US"/>
        </a:p>
      </dgm:t>
    </dgm:pt>
    <dgm:pt modelId="{478980F9-3A5B-40CD-BA6B-7CED542BF05E}" type="sibTrans" cxnId="{653D6165-B582-48AE-9177-D17FB0D8D56C}">
      <dgm:prSet/>
      <dgm:spPr/>
      <dgm:t>
        <a:bodyPr/>
        <a:lstStyle/>
        <a:p>
          <a:endParaRPr lang="en-US"/>
        </a:p>
      </dgm:t>
    </dgm:pt>
    <dgm:pt modelId="{3D232C7C-39AC-440D-AFC3-7B5B9B8836D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Mrp1 WES</a:t>
          </a:r>
        </a:p>
      </dgm:t>
    </dgm:pt>
    <dgm:pt modelId="{2C8BFF19-75A3-4BCA-BB87-24CCA0A32979}" type="parTrans" cxnId="{8DBD55B4-5DC6-45A0-9E36-A4C86575C5FB}">
      <dgm:prSet/>
      <dgm:spPr/>
      <dgm:t>
        <a:bodyPr/>
        <a:lstStyle/>
        <a:p>
          <a:endParaRPr lang="en-US"/>
        </a:p>
      </dgm:t>
    </dgm:pt>
    <dgm:pt modelId="{21EDA59B-D549-437C-8519-7707CC9309A9}" type="sibTrans" cxnId="{8DBD55B4-5DC6-45A0-9E36-A4C86575C5FB}">
      <dgm:prSet/>
      <dgm:spPr/>
      <dgm:t>
        <a:bodyPr/>
        <a:lstStyle/>
        <a:p>
          <a:endParaRPr lang="en-US"/>
        </a:p>
      </dgm:t>
    </dgm:pt>
    <dgm:pt modelId="{897520B8-0547-488D-8D32-347B08F51843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Mrp2 WES</a:t>
          </a:r>
        </a:p>
      </dgm:t>
    </dgm:pt>
    <dgm:pt modelId="{92D9B2E9-2AE8-47FA-85AC-197AE58E67E2}" type="parTrans" cxnId="{DD97911D-0830-4FA8-88C3-19EC1EE42FE9}">
      <dgm:prSet/>
      <dgm:spPr/>
      <dgm:t>
        <a:bodyPr/>
        <a:lstStyle/>
        <a:p>
          <a:endParaRPr lang="en-US"/>
        </a:p>
      </dgm:t>
    </dgm:pt>
    <dgm:pt modelId="{C2577DBB-D52F-4CC8-ABBB-D0062B728BCD}" type="sibTrans" cxnId="{DD97911D-0830-4FA8-88C3-19EC1EE42FE9}">
      <dgm:prSet/>
      <dgm:spPr/>
      <dgm:t>
        <a:bodyPr/>
        <a:lstStyle/>
        <a:p>
          <a:endParaRPr lang="en-US"/>
        </a:p>
      </dgm:t>
    </dgm:pt>
    <dgm:pt modelId="{06E54A13-6FFD-4135-863C-CFE58ACAC22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Mrp4 WES</a:t>
          </a:r>
        </a:p>
      </dgm:t>
    </dgm:pt>
    <dgm:pt modelId="{3CB56770-DDE8-4BB4-8C07-589C4C624D9E}" type="parTrans" cxnId="{16B841BC-A888-44ED-9D6B-BB212A3AA0B0}">
      <dgm:prSet/>
      <dgm:spPr/>
      <dgm:t>
        <a:bodyPr/>
        <a:lstStyle/>
        <a:p>
          <a:endParaRPr lang="en-US"/>
        </a:p>
      </dgm:t>
    </dgm:pt>
    <dgm:pt modelId="{E0509796-7153-480B-8A7D-3DD9B408ABFE}" type="sibTrans" cxnId="{16B841BC-A888-44ED-9D6B-BB212A3AA0B0}">
      <dgm:prSet/>
      <dgm:spPr/>
      <dgm:t>
        <a:bodyPr/>
        <a:lstStyle/>
        <a:p>
          <a:endParaRPr lang="en-US"/>
        </a:p>
      </dgm:t>
    </dgm:pt>
    <dgm:pt modelId="{95BC86FD-15F9-4AD6-BE5D-18D4CCFE75C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BCRP WES</a:t>
          </a:r>
        </a:p>
      </dgm:t>
    </dgm:pt>
    <dgm:pt modelId="{8C5B5C7A-E627-425C-8651-49BA53C4DB9E}" type="parTrans" cxnId="{76381351-068F-427A-981A-5B9A680C5B26}">
      <dgm:prSet/>
      <dgm:spPr/>
      <dgm:t>
        <a:bodyPr/>
        <a:lstStyle/>
        <a:p>
          <a:endParaRPr lang="en-US"/>
        </a:p>
      </dgm:t>
    </dgm:pt>
    <dgm:pt modelId="{448B9B8D-7783-4C1E-BA9C-7543D4BA0D85}" type="sibTrans" cxnId="{76381351-068F-427A-981A-5B9A680C5B26}">
      <dgm:prSet/>
      <dgm:spPr/>
      <dgm:t>
        <a:bodyPr/>
        <a:lstStyle/>
        <a:p>
          <a:endParaRPr lang="en-US"/>
        </a:p>
      </dgm:t>
    </dgm:pt>
    <dgm:pt modelId="{BE5F8FD2-8581-4A06-BC9E-F1B93806CCC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Video</a:t>
          </a:r>
        </a:p>
      </dgm:t>
    </dgm:pt>
    <dgm:pt modelId="{DC9E47CB-DD6A-4493-8C5C-8A95127A85A6}" type="parTrans" cxnId="{2D3821E1-340F-4283-9249-0085F6E76F85}">
      <dgm:prSet/>
      <dgm:spPr/>
      <dgm:t>
        <a:bodyPr/>
        <a:lstStyle/>
        <a:p>
          <a:endParaRPr lang="en-US"/>
        </a:p>
      </dgm:t>
    </dgm:pt>
    <dgm:pt modelId="{A4FFA361-0213-4418-B69C-8590EDFFEAA9}" type="sibTrans" cxnId="{2D3821E1-340F-4283-9249-0085F6E76F85}">
      <dgm:prSet/>
      <dgm:spPr/>
      <dgm:t>
        <a:bodyPr/>
        <a:lstStyle/>
        <a:p>
          <a:endParaRPr lang="en-US"/>
        </a:p>
      </dgm:t>
    </dgm:pt>
    <dgm:pt modelId="{B96FFB7A-773A-48AC-AEE4-A70EDDC1076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EEG</a:t>
          </a:r>
        </a:p>
      </dgm:t>
    </dgm:pt>
    <dgm:pt modelId="{612DF54C-7505-4231-9E7B-2576F48463AB}" type="parTrans" cxnId="{EEB18730-A8C6-42BE-8171-168CF296590C}">
      <dgm:prSet/>
      <dgm:spPr/>
      <dgm:t>
        <a:bodyPr/>
        <a:lstStyle/>
        <a:p>
          <a:endParaRPr lang="en-US"/>
        </a:p>
      </dgm:t>
    </dgm:pt>
    <dgm:pt modelId="{3AF6D0C6-FC01-4400-905B-E7AC5FF7FE79}" type="sibTrans" cxnId="{EEB18730-A8C6-42BE-8171-168CF296590C}">
      <dgm:prSet/>
      <dgm:spPr/>
      <dgm:t>
        <a:bodyPr/>
        <a:lstStyle/>
        <a:p>
          <a:endParaRPr lang="en-US"/>
        </a:p>
      </dgm:t>
    </dgm:pt>
    <dgm:pt modelId="{AC718EDB-4373-4A09-8C2F-26832D971B0D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Inflammation</a:t>
          </a:r>
        </a:p>
      </dgm:t>
    </dgm:pt>
    <dgm:pt modelId="{2EB95CF7-9741-4EE8-BDC8-5BB6320072E9}" type="parTrans" cxnId="{78513340-1472-4E95-88D1-C29E4052D479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9B5A77A8-E363-4769-AF36-EA4347EF7A6F}" type="sibTrans" cxnId="{78513340-1472-4E95-88D1-C29E4052D479}">
      <dgm:prSet/>
      <dgm:spPr/>
      <dgm:t>
        <a:bodyPr/>
        <a:lstStyle/>
        <a:p>
          <a:endParaRPr lang="en-US"/>
        </a:p>
      </dgm:t>
    </dgm:pt>
    <dgm:pt modelId="{AC60E8D0-285B-4F4D-B93E-1DA16F93A40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PGE2 ELISA</a:t>
          </a:r>
        </a:p>
      </dgm:t>
    </dgm:pt>
    <dgm:pt modelId="{22A9382A-CE2D-45EF-A7B4-A2DACF895067}" type="parTrans" cxnId="{9F45BE83-5322-4C8A-9330-EC752B1EABF0}">
      <dgm:prSet/>
      <dgm:spPr/>
      <dgm:t>
        <a:bodyPr/>
        <a:lstStyle/>
        <a:p>
          <a:endParaRPr lang="en-US"/>
        </a:p>
      </dgm:t>
    </dgm:pt>
    <dgm:pt modelId="{F39BB2A9-213E-4BAA-8A3C-822857CC960F}" type="sibTrans" cxnId="{9F45BE83-5322-4C8A-9330-EC752B1EABF0}">
      <dgm:prSet/>
      <dgm:spPr/>
      <dgm:t>
        <a:bodyPr/>
        <a:lstStyle/>
        <a:p>
          <a:endParaRPr lang="en-US"/>
        </a:p>
      </dgm:t>
    </dgm:pt>
    <dgm:pt modelId="{4B0ADFA0-3FD1-4C3D-A989-D6328274D8F4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EDBD94D7-6533-4FBD-B73C-7CD911E7918F}" type="parTrans" cxnId="{D8E58618-8A62-45A4-A6E4-851D8AB9D901}">
      <dgm:prSet/>
      <dgm:spPr/>
      <dgm:t>
        <a:bodyPr/>
        <a:lstStyle/>
        <a:p>
          <a:endParaRPr lang="en-US"/>
        </a:p>
      </dgm:t>
    </dgm:pt>
    <dgm:pt modelId="{CF95354A-5576-4A51-BB3A-D893AAC96117}" type="sibTrans" cxnId="{D8E58618-8A62-45A4-A6E4-851D8AB9D901}">
      <dgm:prSet/>
      <dgm:spPr/>
      <dgm:t>
        <a:bodyPr/>
        <a:lstStyle/>
        <a:p>
          <a:endParaRPr lang="en-US"/>
        </a:p>
      </dgm:t>
    </dgm:pt>
    <dgm:pt modelId="{EB54E690-BC4D-41EF-B3E6-4ED63596256D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Assays</a:t>
          </a:r>
        </a:p>
      </dgm:t>
    </dgm:pt>
    <dgm:pt modelId="{7A730C44-85C1-4FE0-AB97-58547D903C22}" type="parTrans" cxnId="{112BD559-7BFF-49E2-B484-D48A6C4B0D1E}">
      <dgm:prSet/>
      <dgm:spPr/>
      <dgm:t>
        <a:bodyPr/>
        <a:lstStyle/>
        <a:p>
          <a:endParaRPr lang="en-US"/>
        </a:p>
      </dgm:t>
    </dgm:pt>
    <dgm:pt modelId="{41833C85-FF33-4F27-8E54-C791B3868B34}" type="sibTrans" cxnId="{112BD559-7BFF-49E2-B484-D48A6C4B0D1E}">
      <dgm:prSet/>
      <dgm:spPr/>
      <dgm:t>
        <a:bodyPr/>
        <a:lstStyle/>
        <a:p>
          <a:endParaRPr lang="en-US"/>
        </a:p>
      </dgm:t>
    </dgm:pt>
    <dgm:pt modelId="{8F3237C6-D04A-41BA-B420-8DED7436DEA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8D5769F6-78FA-47E0-9249-DC70C5C23A99}" type="parTrans" cxnId="{953FEA07-11D6-48A1-AA7A-EE5BFA02B14C}">
      <dgm:prSet/>
      <dgm:spPr/>
      <dgm:t>
        <a:bodyPr/>
        <a:lstStyle/>
        <a:p>
          <a:endParaRPr lang="en-US"/>
        </a:p>
      </dgm:t>
    </dgm:pt>
    <dgm:pt modelId="{CC528141-ACD8-45A9-AA4D-C5EE619A53B2}" type="sibTrans" cxnId="{953FEA07-11D6-48A1-AA7A-EE5BFA02B14C}">
      <dgm:prSet/>
      <dgm:spPr/>
      <dgm:t>
        <a:bodyPr/>
        <a:lstStyle/>
        <a:p>
          <a:endParaRPr lang="en-US"/>
        </a:p>
      </dgm:t>
    </dgm:pt>
    <dgm:pt modelId="{0EC459D5-A401-47B8-A0B6-DF24459B1C0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Assays</a:t>
          </a:r>
        </a:p>
      </dgm:t>
    </dgm:pt>
    <dgm:pt modelId="{B84ABF5C-32F8-4310-936F-9AB20FA80641}" type="parTrans" cxnId="{0FD894F8-3FFF-49A3-807D-96E2C1FD364E}">
      <dgm:prSet/>
      <dgm:spPr/>
      <dgm:t>
        <a:bodyPr/>
        <a:lstStyle/>
        <a:p>
          <a:endParaRPr lang="en-US"/>
        </a:p>
      </dgm:t>
    </dgm:pt>
    <dgm:pt modelId="{266086DB-70CD-4060-A961-15F60E02D6C9}" type="sibTrans" cxnId="{0FD894F8-3FFF-49A3-807D-96E2C1FD364E}">
      <dgm:prSet/>
      <dgm:spPr/>
      <dgm:t>
        <a:bodyPr/>
        <a:lstStyle/>
        <a:p>
          <a:endParaRPr lang="en-US"/>
        </a:p>
      </dgm:t>
    </dgm:pt>
    <dgm:pt modelId="{68C30D7E-799F-47BE-8DA4-FE8C2AC0370B}" type="pres">
      <dgm:prSet presAssocID="{1A8F68F0-1EEB-4D51-89E7-A51AE5CC3E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953CC88-C0EB-46EB-BC82-B59C560A505F}" type="pres">
      <dgm:prSet presAssocID="{8912CAE0-3DFD-4E87-92D4-3C4558474154}" presName="hierRoot1" presStyleCnt="0">
        <dgm:presLayoutVars>
          <dgm:hierBranch val="init"/>
        </dgm:presLayoutVars>
      </dgm:prSet>
      <dgm:spPr/>
    </dgm:pt>
    <dgm:pt modelId="{8C40A0BB-0611-46D0-98D2-F8E8A81AD6C8}" type="pres">
      <dgm:prSet presAssocID="{8912CAE0-3DFD-4E87-92D4-3C4558474154}" presName="rootComposite1" presStyleCnt="0"/>
      <dgm:spPr/>
    </dgm:pt>
    <dgm:pt modelId="{631BBA7D-36AA-4D6A-A489-F8BEBD7CBBC3}" type="pres">
      <dgm:prSet presAssocID="{8912CAE0-3DFD-4E87-92D4-3C4558474154}" presName="rootText1" presStyleLbl="node0" presStyleIdx="0" presStyleCnt="1">
        <dgm:presLayoutVars>
          <dgm:chPref val="3"/>
        </dgm:presLayoutVars>
      </dgm:prSet>
      <dgm:spPr/>
    </dgm:pt>
    <dgm:pt modelId="{E3520C65-0CD5-470F-BE2E-10E7C019EF86}" type="pres">
      <dgm:prSet presAssocID="{8912CAE0-3DFD-4E87-92D4-3C4558474154}" presName="rootConnector1" presStyleLbl="node1" presStyleIdx="0" presStyleCnt="0"/>
      <dgm:spPr/>
    </dgm:pt>
    <dgm:pt modelId="{F6EF7B7E-F6A4-4102-8C17-D8C9BE126556}" type="pres">
      <dgm:prSet presAssocID="{8912CAE0-3DFD-4E87-92D4-3C4558474154}" presName="hierChild2" presStyleCnt="0"/>
      <dgm:spPr/>
    </dgm:pt>
    <dgm:pt modelId="{AD0A39FA-E2BB-4FFC-B689-888E1E2D58AA}" type="pres">
      <dgm:prSet presAssocID="{DA60CF9F-2F59-4761-B1C1-2528FC1FF6CB}" presName="Name37" presStyleLbl="parChTrans1D2" presStyleIdx="0" presStyleCnt="2"/>
      <dgm:spPr/>
    </dgm:pt>
    <dgm:pt modelId="{E364C1A6-D9C3-4BA5-B611-2362E04E2FE2}" type="pres">
      <dgm:prSet presAssocID="{6FFEE06F-29A8-4FF5-900F-7DF04C6C1081}" presName="hierRoot2" presStyleCnt="0">
        <dgm:presLayoutVars>
          <dgm:hierBranch val="init"/>
        </dgm:presLayoutVars>
      </dgm:prSet>
      <dgm:spPr/>
    </dgm:pt>
    <dgm:pt modelId="{E350D17A-48FA-43A7-82B2-6276C2B73780}" type="pres">
      <dgm:prSet presAssocID="{6FFEE06F-29A8-4FF5-900F-7DF04C6C1081}" presName="rootComposite" presStyleCnt="0"/>
      <dgm:spPr/>
    </dgm:pt>
    <dgm:pt modelId="{EF1F55F9-18B5-405E-B580-545FFCBE5D43}" type="pres">
      <dgm:prSet presAssocID="{6FFEE06F-29A8-4FF5-900F-7DF04C6C1081}" presName="rootText" presStyleLbl="node2" presStyleIdx="0" presStyleCnt="2">
        <dgm:presLayoutVars>
          <dgm:chPref val="3"/>
        </dgm:presLayoutVars>
      </dgm:prSet>
      <dgm:spPr/>
    </dgm:pt>
    <dgm:pt modelId="{EDA4E060-F176-4D7C-AA89-D1A4768E9D7E}" type="pres">
      <dgm:prSet presAssocID="{6FFEE06F-29A8-4FF5-900F-7DF04C6C1081}" presName="rootConnector" presStyleLbl="node2" presStyleIdx="0" presStyleCnt="2"/>
      <dgm:spPr/>
    </dgm:pt>
    <dgm:pt modelId="{26E4EF4D-437A-43A7-9161-EAF7B0F0B509}" type="pres">
      <dgm:prSet presAssocID="{6FFEE06F-29A8-4FF5-900F-7DF04C6C1081}" presName="hierChild4" presStyleCnt="0"/>
      <dgm:spPr/>
    </dgm:pt>
    <dgm:pt modelId="{F09F2771-687D-42B3-826A-6A31EC231FE8}" type="pres">
      <dgm:prSet presAssocID="{6B75E08B-078A-4C0B-BF06-CD0DA7BEFE67}" presName="Name37" presStyleLbl="parChTrans1D3" presStyleIdx="0" presStyleCnt="2"/>
      <dgm:spPr/>
    </dgm:pt>
    <dgm:pt modelId="{B1565E4E-5AB2-4A7B-9C0A-A272855D9108}" type="pres">
      <dgm:prSet presAssocID="{396A4128-339B-440A-A1F4-C13C8C3232E6}" presName="hierRoot2" presStyleCnt="0">
        <dgm:presLayoutVars>
          <dgm:hierBranch val="init"/>
        </dgm:presLayoutVars>
      </dgm:prSet>
      <dgm:spPr/>
    </dgm:pt>
    <dgm:pt modelId="{A3ADFFF3-6ECB-4686-AD11-8B1AECE53F4F}" type="pres">
      <dgm:prSet presAssocID="{396A4128-339B-440A-A1F4-C13C8C3232E6}" presName="rootComposite" presStyleCnt="0"/>
      <dgm:spPr/>
    </dgm:pt>
    <dgm:pt modelId="{D02A6A6A-C6E3-458A-8868-69C9B4B50FB0}" type="pres">
      <dgm:prSet presAssocID="{396A4128-339B-440A-A1F4-C13C8C3232E6}" presName="rootText" presStyleLbl="node3" presStyleIdx="0" presStyleCnt="2">
        <dgm:presLayoutVars>
          <dgm:chPref val="3"/>
        </dgm:presLayoutVars>
      </dgm:prSet>
      <dgm:spPr/>
    </dgm:pt>
    <dgm:pt modelId="{AF4D9BB8-B17B-4852-A97F-D0C67C664B60}" type="pres">
      <dgm:prSet presAssocID="{396A4128-339B-440A-A1F4-C13C8C3232E6}" presName="rootConnector" presStyleLbl="node3" presStyleIdx="0" presStyleCnt="2"/>
      <dgm:spPr/>
    </dgm:pt>
    <dgm:pt modelId="{B100D4E0-2287-4E8B-9FDC-B13EEBECF27C}" type="pres">
      <dgm:prSet presAssocID="{396A4128-339B-440A-A1F4-C13C8C3232E6}" presName="hierChild4" presStyleCnt="0"/>
      <dgm:spPr/>
    </dgm:pt>
    <dgm:pt modelId="{C2E75C33-0D98-461E-871E-A751D5822B14}" type="pres">
      <dgm:prSet presAssocID="{CEF28C29-3BCA-4F6A-B1BD-A140A5CCEDB6}" presName="Name37" presStyleLbl="parChTrans1D4" presStyleIdx="0" presStyleCnt="38"/>
      <dgm:spPr/>
    </dgm:pt>
    <dgm:pt modelId="{5B171BCF-86E3-43AC-A897-AA9194863766}" type="pres">
      <dgm:prSet presAssocID="{6C3983DC-95D6-471B-97B3-6AAB05E763BB}" presName="hierRoot2" presStyleCnt="0">
        <dgm:presLayoutVars>
          <dgm:hierBranch val="init"/>
        </dgm:presLayoutVars>
      </dgm:prSet>
      <dgm:spPr/>
    </dgm:pt>
    <dgm:pt modelId="{B38CF2B7-414D-435A-A442-8CC78C7198C6}" type="pres">
      <dgm:prSet presAssocID="{6C3983DC-95D6-471B-97B3-6AAB05E763BB}" presName="rootComposite" presStyleCnt="0"/>
      <dgm:spPr/>
    </dgm:pt>
    <dgm:pt modelId="{2B4FA427-F121-4BAF-BF2D-9C6B88DC072D}" type="pres">
      <dgm:prSet presAssocID="{6C3983DC-95D6-471B-97B3-6AAB05E763BB}" presName="rootText" presStyleLbl="node4" presStyleIdx="0" presStyleCnt="38">
        <dgm:presLayoutVars>
          <dgm:chPref val="3"/>
        </dgm:presLayoutVars>
      </dgm:prSet>
      <dgm:spPr/>
    </dgm:pt>
    <dgm:pt modelId="{E5FC51EB-AD95-4425-A0BE-BACE16D046B7}" type="pres">
      <dgm:prSet presAssocID="{6C3983DC-95D6-471B-97B3-6AAB05E763BB}" presName="rootConnector" presStyleLbl="node4" presStyleIdx="0" presStyleCnt="38"/>
      <dgm:spPr/>
    </dgm:pt>
    <dgm:pt modelId="{8D18E31F-F143-4546-B0D1-AA375766BF12}" type="pres">
      <dgm:prSet presAssocID="{6C3983DC-95D6-471B-97B3-6AAB05E763BB}" presName="hierChild4" presStyleCnt="0"/>
      <dgm:spPr/>
    </dgm:pt>
    <dgm:pt modelId="{FBF24276-A2E3-493C-A09F-18EB1BE80A96}" type="pres">
      <dgm:prSet presAssocID="{EDBD94D7-6533-4FBD-B73C-7CD911E7918F}" presName="Name37" presStyleLbl="parChTrans1D4" presStyleIdx="1" presStyleCnt="38"/>
      <dgm:spPr/>
    </dgm:pt>
    <dgm:pt modelId="{6D4ABE70-2F77-4134-A33B-A93CC30F253F}" type="pres">
      <dgm:prSet presAssocID="{4B0ADFA0-3FD1-4C3D-A989-D6328274D8F4}" presName="hierRoot2" presStyleCnt="0">
        <dgm:presLayoutVars>
          <dgm:hierBranch val="init"/>
        </dgm:presLayoutVars>
      </dgm:prSet>
      <dgm:spPr/>
    </dgm:pt>
    <dgm:pt modelId="{B7A986A9-9B55-4AF8-82B8-BFE9677426C1}" type="pres">
      <dgm:prSet presAssocID="{4B0ADFA0-3FD1-4C3D-A989-D6328274D8F4}" presName="rootComposite" presStyleCnt="0"/>
      <dgm:spPr/>
    </dgm:pt>
    <dgm:pt modelId="{63189236-5758-4DC6-AFFE-B9A40340D3A4}" type="pres">
      <dgm:prSet presAssocID="{4B0ADFA0-3FD1-4C3D-A989-D6328274D8F4}" presName="rootText" presStyleLbl="node4" presStyleIdx="1" presStyleCnt="38">
        <dgm:presLayoutVars>
          <dgm:chPref val="3"/>
        </dgm:presLayoutVars>
      </dgm:prSet>
      <dgm:spPr/>
    </dgm:pt>
    <dgm:pt modelId="{AC913210-7110-4150-96ED-0B90C68902E2}" type="pres">
      <dgm:prSet presAssocID="{4B0ADFA0-3FD1-4C3D-A989-D6328274D8F4}" presName="rootConnector" presStyleLbl="node4" presStyleIdx="1" presStyleCnt="38"/>
      <dgm:spPr/>
    </dgm:pt>
    <dgm:pt modelId="{131B5897-B4B8-4EBC-AA67-5B50C188AB0C}" type="pres">
      <dgm:prSet presAssocID="{4B0ADFA0-3FD1-4C3D-A989-D6328274D8F4}" presName="hierChild4" presStyleCnt="0"/>
      <dgm:spPr/>
    </dgm:pt>
    <dgm:pt modelId="{A1C93A45-F86C-451F-B143-E2430116F666}" type="pres">
      <dgm:prSet presAssocID="{4B0ADFA0-3FD1-4C3D-A989-D6328274D8F4}" presName="hierChild5" presStyleCnt="0"/>
      <dgm:spPr/>
    </dgm:pt>
    <dgm:pt modelId="{F313E9CB-FAA6-4988-857B-2A389102160C}" type="pres">
      <dgm:prSet presAssocID="{A574F58A-C1F6-4A7F-A267-250853C16214}" presName="Name37" presStyleLbl="parChTrans1D4" presStyleIdx="2" presStyleCnt="38"/>
      <dgm:spPr/>
    </dgm:pt>
    <dgm:pt modelId="{3BCF72E1-3C5D-4E9D-B469-F5A40008CE8E}" type="pres">
      <dgm:prSet presAssocID="{67064212-35B5-4149-8C4E-6639A5AD9782}" presName="hierRoot2" presStyleCnt="0">
        <dgm:presLayoutVars>
          <dgm:hierBranch val="init"/>
        </dgm:presLayoutVars>
      </dgm:prSet>
      <dgm:spPr/>
    </dgm:pt>
    <dgm:pt modelId="{C37FC5B2-F62F-4C0D-8B86-01825BCD0D70}" type="pres">
      <dgm:prSet presAssocID="{67064212-35B5-4149-8C4E-6639A5AD9782}" presName="rootComposite" presStyleCnt="0"/>
      <dgm:spPr/>
    </dgm:pt>
    <dgm:pt modelId="{287499ED-488A-4EF8-B563-C1F73E5497FF}" type="pres">
      <dgm:prSet presAssocID="{67064212-35B5-4149-8C4E-6639A5AD9782}" presName="rootText" presStyleLbl="node4" presStyleIdx="2" presStyleCnt="38">
        <dgm:presLayoutVars>
          <dgm:chPref val="3"/>
        </dgm:presLayoutVars>
      </dgm:prSet>
      <dgm:spPr/>
    </dgm:pt>
    <dgm:pt modelId="{554EF436-8602-40DE-8D60-0ED9A1FAE8A3}" type="pres">
      <dgm:prSet presAssocID="{67064212-35B5-4149-8C4E-6639A5AD9782}" presName="rootConnector" presStyleLbl="node4" presStyleIdx="2" presStyleCnt="38"/>
      <dgm:spPr/>
    </dgm:pt>
    <dgm:pt modelId="{58247D46-0DFE-4020-B804-7E791B75B0C5}" type="pres">
      <dgm:prSet presAssocID="{67064212-35B5-4149-8C4E-6639A5AD9782}" presName="hierChild4" presStyleCnt="0"/>
      <dgm:spPr/>
    </dgm:pt>
    <dgm:pt modelId="{F08E66A5-F0B4-4C66-8AAE-06EA9A3F87EE}" type="pres">
      <dgm:prSet presAssocID="{67064212-35B5-4149-8C4E-6639A5AD9782}" presName="hierChild5" presStyleCnt="0"/>
      <dgm:spPr/>
    </dgm:pt>
    <dgm:pt modelId="{C6E44D06-6C28-4490-BD64-480927073758}" type="pres">
      <dgm:prSet presAssocID="{6C3983DC-95D6-471B-97B3-6AAB05E763BB}" presName="hierChild5" presStyleCnt="0"/>
      <dgm:spPr/>
    </dgm:pt>
    <dgm:pt modelId="{D32DA1A2-181E-44F4-B197-5520F3DFFDE7}" type="pres">
      <dgm:prSet presAssocID="{A417DCC5-BE0A-4B88-8118-B010D0172AD1}" presName="Name37" presStyleLbl="parChTrans1D4" presStyleIdx="3" presStyleCnt="38"/>
      <dgm:spPr/>
    </dgm:pt>
    <dgm:pt modelId="{2855962A-4E18-40D8-BB5F-39436A84A11C}" type="pres">
      <dgm:prSet presAssocID="{CF31AC9C-7CD7-4410-94DC-DAA55DF89E91}" presName="hierRoot2" presStyleCnt="0">
        <dgm:presLayoutVars>
          <dgm:hierBranch val="init"/>
        </dgm:presLayoutVars>
      </dgm:prSet>
      <dgm:spPr/>
    </dgm:pt>
    <dgm:pt modelId="{63B77EB5-451B-4ACD-8E5B-CFA1561538A6}" type="pres">
      <dgm:prSet presAssocID="{CF31AC9C-7CD7-4410-94DC-DAA55DF89E91}" presName="rootComposite" presStyleCnt="0"/>
      <dgm:spPr/>
    </dgm:pt>
    <dgm:pt modelId="{1F20D465-D8C1-49FC-9F23-C5CD517EF30F}" type="pres">
      <dgm:prSet presAssocID="{CF31AC9C-7CD7-4410-94DC-DAA55DF89E91}" presName="rootText" presStyleLbl="node4" presStyleIdx="3" presStyleCnt="38">
        <dgm:presLayoutVars>
          <dgm:chPref val="3"/>
        </dgm:presLayoutVars>
      </dgm:prSet>
      <dgm:spPr/>
    </dgm:pt>
    <dgm:pt modelId="{EFF258D9-D394-485F-A477-904A2E8496E9}" type="pres">
      <dgm:prSet presAssocID="{CF31AC9C-7CD7-4410-94DC-DAA55DF89E91}" presName="rootConnector" presStyleLbl="node4" presStyleIdx="3" presStyleCnt="38"/>
      <dgm:spPr/>
    </dgm:pt>
    <dgm:pt modelId="{909C9103-DBD6-4574-B9AC-0E55A0410386}" type="pres">
      <dgm:prSet presAssocID="{CF31AC9C-7CD7-4410-94DC-DAA55DF89E91}" presName="hierChild4" presStyleCnt="0"/>
      <dgm:spPr/>
    </dgm:pt>
    <dgm:pt modelId="{5D62089A-4FAC-4795-A0B9-46B6F9A87192}" type="pres">
      <dgm:prSet presAssocID="{C796ED87-2BFD-42EB-8000-A3D4A2C5C849}" presName="Name37" presStyleLbl="parChTrans1D4" presStyleIdx="4" presStyleCnt="38"/>
      <dgm:spPr/>
    </dgm:pt>
    <dgm:pt modelId="{314948AC-442B-4993-BAD4-8F9E50D23C5C}" type="pres">
      <dgm:prSet presAssocID="{38F80DFC-EE9E-40E5-AA67-1D8EE2DF6AD2}" presName="hierRoot2" presStyleCnt="0">
        <dgm:presLayoutVars>
          <dgm:hierBranch val="init"/>
        </dgm:presLayoutVars>
      </dgm:prSet>
      <dgm:spPr/>
    </dgm:pt>
    <dgm:pt modelId="{85C0E2A2-F13F-482E-89B6-56004F590F70}" type="pres">
      <dgm:prSet presAssocID="{38F80DFC-EE9E-40E5-AA67-1D8EE2DF6AD2}" presName="rootComposite" presStyleCnt="0"/>
      <dgm:spPr/>
    </dgm:pt>
    <dgm:pt modelId="{FFF76FDE-0C4B-496E-A948-D94738B1D1A8}" type="pres">
      <dgm:prSet presAssocID="{38F80DFC-EE9E-40E5-AA67-1D8EE2DF6AD2}" presName="rootText" presStyleLbl="node4" presStyleIdx="4" presStyleCnt="38">
        <dgm:presLayoutVars>
          <dgm:chPref val="3"/>
        </dgm:presLayoutVars>
      </dgm:prSet>
      <dgm:spPr/>
    </dgm:pt>
    <dgm:pt modelId="{F2E8B7BF-67FD-4E54-A04E-2F94FF674C00}" type="pres">
      <dgm:prSet presAssocID="{38F80DFC-EE9E-40E5-AA67-1D8EE2DF6AD2}" presName="rootConnector" presStyleLbl="node4" presStyleIdx="4" presStyleCnt="38"/>
      <dgm:spPr/>
    </dgm:pt>
    <dgm:pt modelId="{62C41AE4-A6C4-4E81-B2D1-BC28288ADB81}" type="pres">
      <dgm:prSet presAssocID="{38F80DFC-EE9E-40E5-AA67-1D8EE2DF6AD2}" presName="hierChild4" presStyleCnt="0"/>
      <dgm:spPr/>
    </dgm:pt>
    <dgm:pt modelId="{0628E62B-3909-4DA9-81F2-2EC6BFB35188}" type="pres">
      <dgm:prSet presAssocID="{38F80DFC-EE9E-40E5-AA67-1D8EE2DF6AD2}" presName="hierChild5" presStyleCnt="0"/>
      <dgm:spPr/>
    </dgm:pt>
    <dgm:pt modelId="{31A239DB-F98D-4758-B35F-FD29D7FA39C8}" type="pres">
      <dgm:prSet presAssocID="{CF31AC9C-7CD7-4410-94DC-DAA55DF89E91}" presName="hierChild5" presStyleCnt="0"/>
      <dgm:spPr/>
    </dgm:pt>
    <dgm:pt modelId="{89B64CBB-1B7C-4762-83FD-6851F31CC3A6}" type="pres">
      <dgm:prSet presAssocID="{674A5CF1-DFD7-43BF-8ED4-3B1D743EBCAE}" presName="Name37" presStyleLbl="parChTrans1D4" presStyleIdx="5" presStyleCnt="38"/>
      <dgm:spPr/>
    </dgm:pt>
    <dgm:pt modelId="{714D882D-7881-4ADF-A8E8-010693D30FD9}" type="pres">
      <dgm:prSet presAssocID="{5265587A-CC83-4AF1-8DAF-04C0419A48EE}" presName="hierRoot2" presStyleCnt="0">
        <dgm:presLayoutVars>
          <dgm:hierBranch val="init"/>
        </dgm:presLayoutVars>
      </dgm:prSet>
      <dgm:spPr/>
    </dgm:pt>
    <dgm:pt modelId="{518989A0-229B-4E6C-9D9C-66EF9945C642}" type="pres">
      <dgm:prSet presAssocID="{5265587A-CC83-4AF1-8DAF-04C0419A48EE}" presName="rootComposite" presStyleCnt="0"/>
      <dgm:spPr/>
    </dgm:pt>
    <dgm:pt modelId="{73E6072F-28EC-4800-949B-FDC3FD6BB946}" type="pres">
      <dgm:prSet presAssocID="{5265587A-CC83-4AF1-8DAF-04C0419A48EE}" presName="rootText" presStyleLbl="node4" presStyleIdx="5" presStyleCnt="38">
        <dgm:presLayoutVars>
          <dgm:chPref val="3"/>
        </dgm:presLayoutVars>
      </dgm:prSet>
      <dgm:spPr/>
    </dgm:pt>
    <dgm:pt modelId="{A7FEB448-3424-450C-96AA-5AAFA14A2066}" type="pres">
      <dgm:prSet presAssocID="{5265587A-CC83-4AF1-8DAF-04C0419A48EE}" presName="rootConnector" presStyleLbl="node4" presStyleIdx="5" presStyleCnt="38"/>
      <dgm:spPr/>
    </dgm:pt>
    <dgm:pt modelId="{E99394FC-4933-4844-9B10-01408E421BEE}" type="pres">
      <dgm:prSet presAssocID="{5265587A-CC83-4AF1-8DAF-04C0419A48EE}" presName="hierChild4" presStyleCnt="0"/>
      <dgm:spPr/>
    </dgm:pt>
    <dgm:pt modelId="{455E9A10-F382-4040-B275-7AED144414C7}" type="pres">
      <dgm:prSet presAssocID="{F3282112-3CEA-4835-9F7F-98A6C4C6A0B1}" presName="Name37" presStyleLbl="parChTrans1D4" presStyleIdx="6" presStyleCnt="38"/>
      <dgm:spPr/>
    </dgm:pt>
    <dgm:pt modelId="{9BEDFA9F-3B4F-450D-B322-51FEAFF5A424}" type="pres">
      <dgm:prSet presAssocID="{0BA5F94D-B776-4B82-9CA3-065851D1BE38}" presName="hierRoot2" presStyleCnt="0">
        <dgm:presLayoutVars>
          <dgm:hierBranch val="init"/>
        </dgm:presLayoutVars>
      </dgm:prSet>
      <dgm:spPr/>
    </dgm:pt>
    <dgm:pt modelId="{03CE2BDE-4BF4-4951-85AE-2C6F6F203AA0}" type="pres">
      <dgm:prSet presAssocID="{0BA5F94D-B776-4B82-9CA3-065851D1BE38}" presName="rootComposite" presStyleCnt="0"/>
      <dgm:spPr/>
    </dgm:pt>
    <dgm:pt modelId="{10D5787C-6168-453A-817A-6A61DC427CD8}" type="pres">
      <dgm:prSet presAssocID="{0BA5F94D-B776-4B82-9CA3-065851D1BE38}" presName="rootText" presStyleLbl="node4" presStyleIdx="6" presStyleCnt="38">
        <dgm:presLayoutVars>
          <dgm:chPref val="3"/>
        </dgm:presLayoutVars>
      </dgm:prSet>
      <dgm:spPr/>
    </dgm:pt>
    <dgm:pt modelId="{55D55AF7-2D1E-4BA0-83B6-6578BA9FFACE}" type="pres">
      <dgm:prSet presAssocID="{0BA5F94D-B776-4B82-9CA3-065851D1BE38}" presName="rootConnector" presStyleLbl="node4" presStyleIdx="6" presStyleCnt="38"/>
      <dgm:spPr/>
    </dgm:pt>
    <dgm:pt modelId="{CDD865EC-3BB8-45C7-A559-1A19A9049B0F}" type="pres">
      <dgm:prSet presAssocID="{0BA5F94D-B776-4B82-9CA3-065851D1BE38}" presName="hierChild4" presStyleCnt="0"/>
      <dgm:spPr/>
    </dgm:pt>
    <dgm:pt modelId="{A59A17EC-A796-43DC-9E3E-16BD183E9482}" type="pres">
      <dgm:prSet presAssocID="{0BA5F94D-B776-4B82-9CA3-065851D1BE38}" presName="hierChild5" presStyleCnt="0"/>
      <dgm:spPr/>
    </dgm:pt>
    <dgm:pt modelId="{0DBA9379-B9B0-4A95-8107-E33B1A9EE05F}" type="pres">
      <dgm:prSet presAssocID="{31DB81E0-5DDA-4578-B5E7-69D9099205B0}" presName="Name37" presStyleLbl="parChTrans1D4" presStyleIdx="7" presStyleCnt="38"/>
      <dgm:spPr/>
    </dgm:pt>
    <dgm:pt modelId="{A9427C4E-1366-47D0-9E60-947A8E9902E3}" type="pres">
      <dgm:prSet presAssocID="{94BAA0F3-F5FC-439E-B12D-9466656FABC1}" presName="hierRoot2" presStyleCnt="0">
        <dgm:presLayoutVars>
          <dgm:hierBranch val="init"/>
        </dgm:presLayoutVars>
      </dgm:prSet>
      <dgm:spPr/>
    </dgm:pt>
    <dgm:pt modelId="{E10F41BC-84F2-4544-B69D-DF9B6D22F8EC}" type="pres">
      <dgm:prSet presAssocID="{94BAA0F3-F5FC-439E-B12D-9466656FABC1}" presName="rootComposite" presStyleCnt="0"/>
      <dgm:spPr/>
    </dgm:pt>
    <dgm:pt modelId="{931AB6AE-7987-446C-8BF6-B34FD59B2EA4}" type="pres">
      <dgm:prSet presAssocID="{94BAA0F3-F5FC-439E-B12D-9466656FABC1}" presName="rootText" presStyleLbl="node4" presStyleIdx="7" presStyleCnt="38">
        <dgm:presLayoutVars>
          <dgm:chPref val="3"/>
        </dgm:presLayoutVars>
      </dgm:prSet>
      <dgm:spPr/>
    </dgm:pt>
    <dgm:pt modelId="{818E1128-3BC9-4838-A828-63E53EC2326E}" type="pres">
      <dgm:prSet presAssocID="{94BAA0F3-F5FC-439E-B12D-9466656FABC1}" presName="rootConnector" presStyleLbl="node4" presStyleIdx="7" presStyleCnt="38"/>
      <dgm:spPr/>
    </dgm:pt>
    <dgm:pt modelId="{0B1C425B-D88D-4928-ABFB-F24C492DC448}" type="pres">
      <dgm:prSet presAssocID="{94BAA0F3-F5FC-439E-B12D-9466656FABC1}" presName="hierChild4" presStyleCnt="0"/>
      <dgm:spPr/>
    </dgm:pt>
    <dgm:pt modelId="{3B4B4F06-E360-49CE-805D-4C468D27EF25}" type="pres">
      <dgm:prSet presAssocID="{94BAA0F3-F5FC-439E-B12D-9466656FABC1}" presName="hierChild5" presStyleCnt="0"/>
      <dgm:spPr/>
    </dgm:pt>
    <dgm:pt modelId="{36F661ED-3641-47E2-8FFC-226F6E6AB99C}" type="pres">
      <dgm:prSet presAssocID="{5265587A-CC83-4AF1-8DAF-04C0419A48EE}" presName="hierChild5" presStyleCnt="0"/>
      <dgm:spPr/>
    </dgm:pt>
    <dgm:pt modelId="{DE297F76-6926-4E67-AD5C-16A01506BE5F}" type="pres">
      <dgm:prSet presAssocID="{85859FF8-CFED-4FA8-9E56-81D05016C436}" presName="Name37" presStyleLbl="parChTrans1D4" presStyleIdx="8" presStyleCnt="38"/>
      <dgm:spPr/>
    </dgm:pt>
    <dgm:pt modelId="{F6EFC538-2095-47FC-9B88-B8D3F97AD307}" type="pres">
      <dgm:prSet presAssocID="{25D6AC00-F91F-45C2-A3CB-05419E3F0BB8}" presName="hierRoot2" presStyleCnt="0">
        <dgm:presLayoutVars>
          <dgm:hierBranch val="init"/>
        </dgm:presLayoutVars>
      </dgm:prSet>
      <dgm:spPr/>
    </dgm:pt>
    <dgm:pt modelId="{77D9B61B-DE6A-456A-A2A9-64F6EE8D48E5}" type="pres">
      <dgm:prSet presAssocID="{25D6AC00-F91F-45C2-A3CB-05419E3F0BB8}" presName="rootComposite" presStyleCnt="0"/>
      <dgm:spPr/>
    </dgm:pt>
    <dgm:pt modelId="{6C84D826-F0DD-4159-943E-342C2A4D5510}" type="pres">
      <dgm:prSet presAssocID="{25D6AC00-F91F-45C2-A3CB-05419E3F0BB8}" presName="rootText" presStyleLbl="node4" presStyleIdx="8" presStyleCnt="38">
        <dgm:presLayoutVars>
          <dgm:chPref val="3"/>
        </dgm:presLayoutVars>
      </dgm:prSet>
      <dgm:spPr/>
    </dgm:pt>
    <dgm:pt modelId="{C821A5EC-ACC9-4DCD-A1D2-0BA6709E4F15}" type="pres">
      <dgm:prSet presAssocID="{25D6AC00-F91F-45C2-A3CB-05419E3F0BB8}" presName="rootConnector" presStyleLbl="node4" presStyleIdx="8" presStyleCnt="38"/>
      <dgm:spPr/>
    </dgm:pt>
    <dgm:pt modelId="{1C778F03-42B6-45BB-9C56-7CC785DFDDB1}" type="pres">
      <dgm:prSet presAssocID="{25D6AC00-F91F-45C2-A3CB-05419E3F0BB8}" presName="hierChild4" presStyleCnt="0"/>
      <dgm:spPr/>
    </dgm:pt>
    <dgm:pt modelId="{D4501E8A-EAB7-4454-B411-C83C92F346E2}" type="pres">
      <dgm:prSet presAssocID="{7A730C44-85C1-4FE0-AB97-58547D903C22}" presName="Name37" presStyleLbl="parChTrans1D4" presStyleIdx="9" presStyleCnt="38"/>
      <dgm:spPr/>
    </dgm:pt>
    <dgm:pt modelId="{84FD8E0F-B045-4AE9-BE23-81F2CAD312CB}" type="pres">
      <dgm:prSet presAssocID="{EB54E690-BC4D-41EF-B3E6-4ED63596256D}" presName="hierRoot2" presStyleCnt="0">
        <dgm:presLayoutVars>
          <dgm:hierBranch val="init"/>
        </dgm:presLayoutVars>
      </dgm:prSet>
      <dgm:spPr/>
    </dgm:pt>
    <dgm:pt modelId="{69F74DD5-4E30-4BFD-8C7D-18ACC276A0F6}" type="pres">
      <dgm:prSet presAssocID="{EB54E690-BC4D-41EF-B3E6-4ED63596256D}" presName="rootComposite" presStyleCnt="0"/>
      <dgm:spPr/>
    </dgm:pt>
    <dgm:pt modelId="{FCE4260C-D85B-4022-97A8-440EA2F3F657}" type="pres">
      <dgm:prSet presAssocID="{EB54E690-BC4D-41EF-B3E6-4ED63596256D}" presName="rootText" presStyleLbl="node4" presStyleIdx="9" presStyleCnt="38">
        <dgm:presLayoutVars>
          <dgm:chPref val="3"/>
        </dgm:presLayoutVars>
      </dgm:prSet>
      <dgm:spPr/>
    </dgm:pt>
    <dgm:pt modelId="{6CFE3A06-7C7E-48CA-8F33-E709913BAE6B}" type="pres">
      <dgm:prSet presAssocID="{EB54E690-BC4D-41EF-B3E6-4ED63596256D}" presName="rootConnector" presStyleLbl="node4" presStyleIdx="9" presStyleCnt="38"/>
      <dgm:spPr/>
    </dgm:pt>
    <dgm:pt modelId="{7EE20CE9-D653-4E63-9FCA-4CA842A42121}" type="pres">
      <dgm:prSet presAssocID="{EB54E690-BC4D-41EF-B3E6-4ED63596256D}" presName="hierChild4" presStyleCnt="0"/>
      <dgm:spPr/>
    </dgm:pt>
    <dgm:pt modelId="{4B7DFF61-C859-462A-8E1D-786133266694}" type="pres">
      <dgm:prSet presAssocID="{EB54E690-BC4D-41EF-B3E6-4ED63596256D}" presName="hierChild5" presStyleCnt="0"/>
      <dgm:spPr/>
    </dgm:pt>
    <dgm:pt modelId="{43D8D190-9C1F-45A7-8B1F-F52505EB9914}" type="pres">
      <dgm:prSet presAssocID="{645F3119-C121-4912-9F1B-3F17E7BCBCED}" presName="Name37" presStyleLbl="parChTrans1D4" presStyleIdx="10" presStyleCnt="38"/>
      <dgm:spPr/>
    </dgm:pt>
    <dgm:pt modelId="{CBE611BF-F138-4BFC-94F8-88C7E19416DE}" type="pres">
      <dgm:prSet presAssocID="{D0976DD9-0EB0-4F5A-ACF9-8C1CE433C175}" presName="hierRoot2" presStyleCnt="0">
        <dgm:presLayoutVars>
          <dgm:hierBranch val="init"/>
        </dgm:presLayoutVars>
      </dgm:prSet>
      <dgm:spPr/>
    </dgm:pt>
    <dgm:pt modelId="{F298BF84-F0DF-4A9B-B4F0-2570822CFBF5}" type="pres">
      <dgm:prSet presAssocID="{D0976DD9-0EB0-4F5A-ACF9-8C1CE433C175}" presName="rootComposite" presStyleCnt="0"/>
      <dgm:spPr/>
    </dgm:pt>
    <dgm:pt modelId="{2B39241E-5FEA-4EBB-A1DC-34FD8AD2F097}" type="pres">
      <dgm:prSet presAssocID="{D0976DD9-0EB0-4F5A-ACF9-8C1CE433C175}" presName="rootText" presStyleLbl="node4" presStyleIdx="10" presStyleCnt="38">
        <dgm:presLayoutVars>
          <dgm:chPref val="3"/>
        </dgm:presLayoutVars>
      </dgm:prSet>
      <dgm:spPr/>
    </dgm:pt>
    <dgm:pt modelId="{50AE2E01-1C58-4833-8775-EDC8A342315E}" type="pres">
      <dgm:prSet presAssocID="{D0976DD9-0EB0-4F5A-ACF9-8C1CE433C175}" presName="rootConnector" presStyleLbl="node4" presStyleIdx="10" presStyleCnt="38"/>
      <dgm:spPr/>
    </dgm:pt>
    <dgm:pt modelId="{37D55174-3E84-4517-A6B0-CF826FD73181}" type="pres">
      <dgm:prSet presAssocID="{D0976DD9-0EB0-4F5A-ACF9-8C1CE433C175}" presName="hierChild4" presStyleCnt="0"/>
      <dgm:spPr/>
    </dgm:pt>
    <dgm:pt modelId="{53CE1F14-1B7F-4043-994B-E46BF705CD76}" type="pres">
      <dgm:prSet presAssocID="{D0976DD9-0EB0-4F5A-ACF9-8C1CE433C175}" presName="hierChild5" presStyleCnt="0"/>
      <dgm:spPr/>
    </dgm:pt>
    <dgm:pt modelId="{B82F8AB4-685B-445A-A66D-CCCACBC13F6E}" type="pres">
      <dgm:prSet presAssocID="{AF41FBA5-33A0-4F56-92CA-16C72491FD70}" presName="Name37" presStyleLbl="parChTrans1D4" presStyleIdx="11" presStyleCnt="38"/>
      <dgm:spPr/>
    </dgm:pt>
    <dgm:pt modelId="{ABCAE0C0-C7AA-4774-A0A1-0115A20C87DE}" type="pres">
      <dgm:prSet presAssocID="{5356093E-1CCC-4DB5-85C5-557F8B93CFC4}" presName="hierRoot2" presStyleCnt="0">
        <dgm:presLayoutVars>
          <dgm:hierBranch val="init"/>
        </dgm:presLayoutVars>
      </dgm:prSet>
      <dgm:spPr/>
    </dgm:pt>
    <dgm:pt modelId="{EC073F95-BF9F-4792-B41B-1BD82BEE6E4A}" type="pres">
      <dgm:prSet presAssocID="{5356093E-1CCC-4DB5-85C5-557F8B93CFC4}" presName="rootComposite" presStyleCnt="0"/>
      <dgm:spPr/>
    </dgm:pt>
    <dgm:pt modelId="{53662DD7-3C3B-41C4-BCCB-BA6583FB6F23}" type="pres">
      <dgm:prSet presAssocID="{5356093E-1CCC-4DB5-85C5-557F8B93CFC4}" presName="rootText" presStyleLbl="node4" presStyleIdx="11" presStyleCnt="38">
        <dgm:presLayoutVars>
          <dgm:chPref val="3"/>
        </dgm:presLayoutVars>
      </dgm:prSet>
      <dgm:spPr/>
    </dgm:pt>
    <dgm:pt modelId="{D312DAF3-0443-4F2C-BC09-4EF0E3CDA2B7}" type="pres">
      <dgm:prSet presAssocID="{5356093E-1CCC-4DB5-85C5-557F8B93CFC4}" presName="rootConnector" presStyleLbl="node4" presStyleIdx="11" presStyleCnt="38"/>
      <dgm:spPr/>
    </dgm:pt>
    <dgm:pt modelId="{E1B1A647-8655-4A64-920E-14F3C7F4A733}" type="pres">
      <dgm:prSet presAssocID="{5356093E-1CCC-4DB5-85C5-557F8B93CFC4}" presName="hierChild4" presStyleCnt="0"/>
      <dgm:spPr/>
    </dgm:pt>
    <dgm:pt modelId="{B25C2BE3-F093-4F59-868A-4376F873BC6E}" type="pres">
      <dgm:prSet presAssocID="{5356093E-1CCC-4DB5-85C5-557F8B93CFC4}" presName="hierChild5" presStyleCnt="0"/>
      <dgm:spPr/>
    </dgm:pt>
    <dgm:pt modelId="{66B435CE-F8FB-42B9-B0E3-5666BD6F47C5}" type="pres">
      <dgm:prSet presAssocID="{1AAACD87-D001-4DD3-8F9C-CB79D07C7A59}" presName="Name37" presStyleLbl="parChTrans1D4" presStyleIdx="12" presStyleCnt="38"/>
      <dgm:spPr/>
    </dgm:pt>
    <dgm:pt modelId="{D6FA716D-C7D2-45FB-B00E-E169388F9468}" type="pres">
      <dgm:prSet presAssocID="{A5A2BB7A-B1A9-4969-88B0-D0A66A5B144D}" presName="hierRoot2" presStyleCnt="0">
        <dgm:presLayoutVars>
          <dgm:hierBranch val="init"/>
        </dgm:presLayoutVars>
      </dgm:prSet>
      <dgm:spPr/>
    </dgm:pt>
    <dgm:pt modelId="{8648B451-A3C8-4996-94A4-554CA33634E2}" type="pres">
      <dgm:prSet presAssocID="{A5A2BB7A-B1A9-4969-88B0-D0A66A5B144D}" presName="rootComposite" presStyleCnt="0"/>
      <dgm:spPr/>
    </dgm:pt>
    <dgm:pt modelId="{01B381A8-7DD3-43DF-9491-FF52379560D0}" type="pres">
      <dgm:prSet presAssocID="{A5A2BB7A-B1A9-4969-88B0-D0A66A5B144D}" presName="rootText" presStyleLbl="node4" presStyleIdx="12" presStyleCnt="38">
        <dgm:presLayoutVars>
          <dgm:chPref val="3"/>
        </dgm:presLayoutVars>
      </dgm:prSet>
      <dgm:spPr/>
    </dgm:pt>
    <dgm:pt modelId="{F3A3ACE2-6946-4AC1-AF51-C9B6BF16F32D}" type="pres">
      <dgm:prSet presAssocID="{A5A2BB7A-B1A9-4969-88B0-D0A66A5B144D}" presName="rootConnector" presStyleLbl="node4" presStyleIdx="12" presStyleCnt="38"/>
      <dgm:spPr/>
    </dgm:pt>
    <dgm:pt modelId="{4D7066A1-3AE2-4DD6-BDA8-89EF255C4E5F}" type="pres">
      <dgm:prSet presAssocID="{A5A2BB7A-B1A9-4969-88B0-D0A66A5B144D}" presName="hierChild4" presStyleCnt="0"/>
      <dgm:spPr/>
    </dgm:pt>
    <dgm:pt modelId="{936F9FFE-CBB4-4943-A5CC-0A2CD4DE9F92}" type="pres">
      <dgm:prSet presAssocID="{A5A2BB7A-B1A9-4969-88B0-D0A66A5B144D}" presName="hierChild5" presStyleCnt="0"/>
      <dgm:spPr/>
    </dgm:pt>
    <dgm:pt modelId="{AF475DE2-80DE-4355-828E-1DBC717CA3B0}" type="pres">
      <dgm:prSet presAssocID="{280F70FB-1A47-4477-89B7-FFD0BEBA5677}" presName="Name37" presStyleLbl="parChTrans1D4" presStyleIdx="13" presStyleCnt="38"/>
      <dgm:spPr/>
    </dgm:pt>
    <dgm:pt modelId="{DD6307BF-074D-4481-9940-74545205E239}" type="pres">
      <dgm:prSet presAssocID="{F23E6DFA-4016-4E0D-B7FD-8979C67CE2AE}" presName="hierRoot2" presStyleCnt="0">
        <dgm:presLayoutVars>
          <dgm:hierBranch val="init"/>
        </dgm:presLayoutVars>
      </dgm:prSet>
      <dgm:spPr/>
    </dgm:pt>
    <dgm:pt modelId="{040E2565-EDF3-443E-B966-A6BEC19226E8}" type="pres">
      <dgm:prSet presAssocID="{F23E6DFA-4016-4E0D-B7FD-8979C67CE2AE}" presName="rootComposite" presStyleCnt="0"/>
      <dgm:spPr/>
    </dgm:pt>
    <dgm:pt modelId="{03BC1EF1-F5D7-435E-BC5B-DCE872C26583}" type="pres">
      <dgm:prSet presAssocID="{F23E6DFA-4016-4E0D-B7FD-8979C67CE2AE}" presName="rootText" presStyleLbl="node4" presStyleIdx="13" presStyleCnt="38">
        <dgm:presLayoutVars>
          <dgm:chPref val="3"/>
        </dgm:presLayoutVars>
      </dgm:prSet>
      <dgm:spPr/>
    </dgm:pt>
    <dgm:pt modelId="{628CADA5-7EC5-4A9F-B133-542C9404AAF9}" type="pres">
      <dgm:prSet presAssocID="{F23E6DFA-4016-4E0D-B7FD-8979C67CE2AE}" presName="rootConnector" presStyleLbl="node4" presStyleIdx="13" presStyleCnt="38"/>
      <dgm:spPr/>
    </dgm:pt>
    <dgm:pt modelId="{FBBF88B8-9EC8-4C73-BEAE-69C380770590}" type="pres">
      <dgm:prSet presAssocID="{F23E6DFA-4016-4E0D-B7FD-8979C67CE2AE}" presName="hierChild4" presStyleCnt="0"/>
      <dgm:spPr/>
    </dgm:pt>
    <dgm:pt modelId="{F3587E8C-6B97-47E9-8DEE-5C135B71B320}" type="pres">
      <dgm:prSet presAssocID="{F23E6DFA-4016-4E0D-B7FD-8979C67CE2AE}" presName="hierChild5" presStyleCnt="0"/>
      <dgm:spPr/>
    </dgm:pt>
    <dgm:pt modelId="{5EE33ACC-6E41-499F-AD32-4FFAE13FF10E}" type="pres">
      <dgm:prSet presAssocID="{D5DBC835-45FE-48B6-8A16-3F1545399702}" presName="Name37" presStyleLbl="parChTrans1D4" presStyleIdx="14" presStyleCnt="38"/>
      <dgm:spPr/>
    </dgm:pt>
    <dgm:pt modelId="{51910BC3-F176-44A1-ADE4-0FC1344C7D3E}" type="pres">
      <dgm:prSet presAssocID="{CAE60B2D-A86E-43E4-B7D3-138BD3B20BF5}" presName="hierRoot2" presStyleCnt="0">
        <dgm:presLayoutVars>
          <dgm:hierBranch val="init"/>
        </dgm:presLayoutVars>
      </dgm:prSet>
      <dgm:spPr/>
    </dgm:pt>
    <dgm:pt modelId="{F43D9A53-4457-42D6-B2DE-C075BF696A2E}" type="pres">
      <dgm:prSet presAssocID="{CAE60B2D-A86E-43E4-B7D3-138BD3B20BF5}" presName="rootComposite" presStyleCnt="0"/>
      <dgm:spPr/>
    </dgm:pt>
    <dgm:pt modelId="{96DCD99F-F368-4FCF-A3F2-4934F8001524}" type="pres">
      <dgm:prSet presAssocID="{CAE60B2D-A86E-43E4-B7D3-138BD3B20BF5}" presName="rootText" presStyleLbl="node4" presStyleIdx="14" presStyleCnt="38">
        <dgm:presLayoutVars>
          <dgm:chPref val="3"/>
        </dgm:presLayoutVars>
      </dgm:prSet>
      <dgm:spPr/>
    </dgm:pt>
    <dgm:pt modelId="{C05953B7-A0F3-4D57-82D2-8FF7EF5200C8}" type="pres">
      <dgm:prSet presAssocID="{CAE60B2D-A86E-43E4-B7D3-138BD3B20BF5}" presName="rootConnector" presStyleLbl="node4" presStyleIdx="14" presStyleCnt="38"/>
      <dgm:spPr/>
    </dgm:pt>
    <dgm:pt modelId="{374E018C-80D9-43B6-B895-AEC78895EC04}" type="pres">
      <dgm:prSet presAssocID="{CAE60B2D-A86E-43E4-B7D3-138BD3B20BF5}" presName="hierChild4" presStyleCnt="0"/>
      <dgm:spPr/>
    </dgm:pt>
    <dgm:pt modelId="{C9BE1EC8-E316-444C-AAF1-6737AF7D6669}" type="pres">
      <dgm:prSet presAssocID="{CAE60B2D-A86E-43E4-B7D3-138BD3B20BF5}" presName="hierChild5" presStyleCnt="0"/>
      <dgm:spPr/>
    </dgm:pt>
    <dgm:pt modelId="{61154CBE-D9F5-449F-B264-82DBD965A553}" type="pres">
      <dgm:prSet presAssocID="{73AD66FC-B5ED-4F08-BA2E-FD515B48BF42}" presName="Name37" presStyleLbl="parChTrans1D4" presStyleIdx="15" presStyleCnt="38"/>
      <dgm:spPr/>
    </dgm:pt>
    <dgm:pt modelId="{09888E19-2BE4-4442-8BD7-0E91856131DD}" type="pres">
      <dgm:prSet presAssocID="{7556937B-0F39-4433-97F0-77408B041040}" presName="hierRoot2" presStyleCnt="0">
        <dgm:presLayoutVars>
          <dgm:hierBranch val="init"/>
        </dgm:presLayoutVars>
      </dgm:prSet>
      <dgm:spPr/>
    </dgm:pt>
    <dgm:pt modelId="{B1B82274-7316-477D-A2AC-7E81212E131E}" type="pres">
      <dgm:prSet presAssocID="{7556937B-0F39-4433-97F0-77408B041040}" presName="rootComposite" presStyleCnt="0"/>
      <dgm:spPr/>
    </dgm:pt>
    <dgm:pt modelId="{58B82961-DDB1-419A-94E6-70936AF8393C}" type="pres">
      <dgm:prSet presAssocID="{7556937B-0F39-4433-97F0-77408B041040}" presName="rootText" presStyleLbl="node4" presStyleIdx="15" presStyleCnt="38">
        <dgm:presLayoutVars>
          <dgm:chPref val="3"/>
        </dgm:presLayoutVars>
      </dgm:prSet>
      <dgm:spPr/>
    </dgm:pt>
    <dgm:pt modelId="{E3B658A9-FDBD-428E-840E-DAE2E3482306}" type="pres">
      <dgm:prSet presAssocID="{7556937B-0F39-4433-97F0-77408B041040}" presName="rootConnector" presStyleLbl="node4" presStyleIdx="15" presStyleCnt="38"/>
      <dgm:spPr/>
    </dgm:pt>
    <dgm:pt modelId="{ED9A61DF-79BC-4AEA-AD8C-1EF27BB109E1}" type="pres">
      <dgm:prSet presAssocID="{7556937B-0F39-4433-97F0-77408B041040}" presName="hierChild4" presStyleCnt="0"/>
      <dgm:spPr/>
    </dgm:pt>
    <dgm:pt modelId="{F951E86D-C167-46BE-9853-29361F03A3B6}" type="pres">
      <dgm:prSet presAssocID="{7556937B-0F39-4433-97F0-77408B041040}" presName="hierChild5" presStyleCnt="0"/>
      <dgm:spPr/>
    </dgm:pt>
    <dgm:pt modelId="{471031FF-4A6E-40E1-80E5-D63B6BE6E9CB}" type="pres">
      <dgm:prSet presAssocID="{17C086ED-94F7-4327-8226-FA35FC3D2BFD}" presName="Name37" presStyleLbl="parChTrans1D4" presStyleIdx="16" presStyleCnt="38"/>
      <dgm:spPr/>
    </dgm:pt>
    <dgm:pt modelId="{E50A6BA8-E76F-4995-B82E-C33AA36DA0BE}" type="pres">
      <dgm:prSet presAssocID="{D1F83F3A-090D-47C4-9E78-E206A04AF279}" presName="hierRoot2" presStyleCnt="0">
        <dgm:presLayoutVars>
          <dgm:hierBranch val="init"/>
        </dgm:presLayoutVars>
      </dgm:prSet>
      <dgm:spPr/>
    </dgm:pt>
    <dgm:pt modelId="{79704504-42C7-4E04-A9C2-D8A52FECD46F}" type="pres">
      <dgm:prSet presAssocID="{D1F83F3A-090D-47C4-9E78-E206A04AF279}" presName="rootComposite" presStyleCnt="0"/>
      <dgm:spPr/>
    </dgm:pt>
    <dgm:pt modelId="{6A488623-F601-4856-94CA-1B87F3821D9F}" type="pres">
      <dgm:prSet presAssocID="{D1F83F3A-090D-47C4-9E78-E206A04AF279}" presName="rootText" presStyleLbl="node4" presStyleIdx="16" presStyleCnt="38">
        <dgm:presLayoutVars>
          <dgm:chPref val="3"/>
        </dgm:presLayoutVars>
      </dgm:prSet>
      <dgm:spPr/>
    </dgm:pt>
    <dgm:pt modelId="{652AC7ED-AF89-47A1-8DCA-22EC3B20AC75}" type="pres">
      <dgm:prSet presAssocID="{D1F83F3A-090D-47C4-9E78-E206A04AF279}" presName="rootConnector" presStyleLbl="node4" presStyleIdx="16" presStyleCnt="38"/>
      <dgm:spPr/>
    </dgm:pt>
    <dgm:pt modelId="{0105431B-63C5-424A-A313-6F9DC84466C9}" type="pres">
      <dgm:prSet presAssocID="{D1F83F3A-090D-47C4-9E78-E206A04AF279}" presName="hierChild4" presStyleCnt="0"/>
      <dgm:spPr/>
    </dgm:pt>
    <dgm:pt modelId="{08CC5B72-475C-4EFE-893A-6AC38288E3BC}" type="pres">
      <dgm:prSet presAssocID="{D1F83F3A-090D-47C4-9E78-E206A04AF279}" presName="hierChild5" presStyleCnt="0"/>
      <dgm:spPr/>
    </dgm:pt>
    <dgm:pt modelId="{24EA8E6D-136F-41E6-924D-4964B6B552F7}" type="pres">
      <dgm:prSet presAssocID="{25D6AC00-F91F-45C2-A3CB-05419E3F0BB8}" presName="hierChild5" presStyleCnt="0"/>
      <dgm:spPr/>
    </dgm:pt>
    <dgm:pt modelId="{9467539A-7C7B-4D40-81D9-A96B064543D7}" type="pres">
      <dgm:prSet presAssocID="{396A4128-339B-440A-A1F4-C13C8C3232E6}" presName="hierChild5" presStyleCnt="0"/>
      <dgm:spPr/>
    </dgm:pt>
    <dgm:pt modelId="{2E4CDDA1-A524-48F4-BC9D-9FA38663EC7D}" type="pres">
      <dgm:prSet presAssocID="{6FFEE06F-29A8-4FF5-900F-7DF04C6C1081}" presName="hierChild5" presStyleCnt="0"/>
      <dgm:spPr/>
    </dgm:pt>
    <dgm:pt modelId="{F30759FF-27A8-4C86-8C71-9A10D5A49931}" type="pres">
      <dgm:prSet presAssocID="{8298C688-0F5F-4C00-B429-48B7E428A221}" presName="Name37" presStyleLbl="parChTrans1D2" presStyleIdx="1" presStyleCnt="2"/>
      <dgm:spPr/>
    </dgm:pt>
    <dgm:pt modelId="{451D7093-02DB-4D07-956E-32F65634CF07}" type="pres">
      <dgm:prSet presAssocID="{D4E09AEE-CD99-4CBE-AD34-9574060ADB22}" presName="hierRoot2" presStyleCnt="0">
        <dgm:presLayoutVars>
          <dgm:hierBranch val="init"/>
        </dgm:presLayoutVars>
      </dgm:prSet>
      <dgm:spPr/>
    </dgm:pt>
    <dgm:pt modelId="{74B4B5D6-1DFE-4135-B9C4-9FC7E433D68F}" type="pres">
      <dgm:prSet presAssocID="{D4E09AEE-CD99-4CBE-AD34-9574060ADB22}" presName="rootComposite" presStyleCnt="0"/>
      <dgm:spPr/>
    </dgm:pt>
    <dgm:pt modelId="{8A95057E-C186-4738-B4AF-587EE40B494C}" type="pres">
      <dgm:prSet presAssocID="{D4E09AEE-CD99-4CBE-AD34-9574060ADB22}" presName="rootText" presStyleLbl="node2" presStyleIdx="1" presStyleCnt="2">
        <dgm:presLayoutVars>
          <dgm:chPref val="3"/>
        </dgm:presLayoutVars>
      </dgm:prSet>
      <dgm:spPr/>
    </dgm:pt>
    <dgm:pt modelId="{739E4C43-9013-48B6-9289-F8FD2AB6D18B}" type="pres">
      <dgm:prSet presAssocID="{D4E09AEE-CD99-4CBE-AD34-9574060ADB22}" presName="rootConnector" presStyleLbl="node2" presStyleIdx="1" presStyleCnt="2"/>
      <dgm:spPr/>
    </dgm:pt>
    <dgm:pt modelId="{EBB982FB-6A4A-4AD6-B286-7FA1D9A46850}" type="pres">
      <dgm:prSet presAssocID="{D4E09AEE-CD99-4CBE-AD34-9574060ADB22}" presName="hierChild4" presStyleCnt="0"/>
      <dgm:spPr/>
    </dgm:pt>
    <dgm:pt modelId="{EC78E816-58D9-49FC-95B1-D09362081341}" type="pres">
      <dgm:prSet presAssocID="{B2D0D971-5DC7-4AF7-874B-69B1FCEF40A0}" presName="Name37" presStyleLbl="parChTrans1D3" presStyleIdx="1" presStyleCnt="2"/>
      <dgm:spPr/>
    </dgm:pt>
    <dgm:pt modelId="{DB8ACC09-4D63-4357-A526-EC35B839E641}" type="pres">
      <dgm:prSet presAssocID="{27492BD7-E801-473A-A833-0810DA07D22D}" presName="hierRoot2" presStyleCnt="0">
        <dgm:presLayoutVars>
          <dgm:hierBranch val="init"/>
        </dgm:presLayoutVars>
      </dgm:prSet>
      <dgm:spPr/>
    </dgm:pt>
    <dgm:pt modelId="{F8865FB3-7788-4285-AD19-F8F2FEE724F5}" type="pres">
      <dgm:prSet presAssocID="{27492BD7-E801-473A-A833-0810DA07D22D}" presName="rootComposite" presStyleCnt="0"/>
      <dgm:spPr/>
    </dgm:pt>
    <dgm:pt modelId="{71EDAB4B-FC2F-4136-8875-DCBA728851DB}" type="pres">
      <dgm:prSet presAssocID="{27492BD7-E801-473A-A833-0810DA07D22D}" presName="rootText" presStyleLbl="node3" presStyleIdx="1" presStyleCnt="2">
        <dgm:presLayoutVars>
          <dgm:chPref val="3"/>
        </dgm:presLayoutVars>
      </dgm:prSet>
      <dgm:spPr/>
    </dgm:pt>
    <dgm:pt modelId="{DFB3366D-27BA-42F4-9367-71A3585026E1}" type="pres">
      <dgm:prSet presAssocID="{27492BD7-E801-473A-A833-0810DA07D22D}" presName="rootConnector" presStyleLbl="node3" presStyleIdx="1" presStyleCnt="2"/>
      <dgm:spPr/>
    </dgm:pt>
    <dgm:pt modelId="{5E05D421-2DEC-491A-88E4-89206CC2E603}" type="pres">
      <dgm:prSet presAssocID="{27492BD7-E801-473A-A833-0810DA07D22D}" presName="hierChild4" presStyleCnt="0"/>
      <dgm:spPr/>
    </dgm:pt>
    <dgm:pt modelId="{9E6C45AD-BCF6-46F0-9316-0DE856F18C8D}" type="pres">
      <dgm:prSet presAssocID="{EB89BA4D-2A26-481F-85B7-80E6DDEE2972}" presName="Name37" presStyleLbl="parChTrans1D4" presStyleIdx="17" presStyleCnt="38"/>
      <dgm:spPr/>
    </dgm:pt>
    <dgm:pt modelId="{70BC32E4-B42F-4450-97F2-AD45F859E27A}" type="pres">
      <dgm:prSet presAssocID="{65950AB1-AAC8-4202-BC46-585650EA0B13}" presName="hierRoot2" presStyleCnt="0">
        <dgm:presLayoutVars>
          <dgm:hierBranch val="init"/>
        </dgm:presLayoutVars>
      </dgm:prSet>
      <dgm:spPr/>
    </dgm:pt>
    <dgm:pt modelId="{684FBADA-C758-44C9-BBBB-D0B8154C1EB8}" type="pres">
      <dgm:prSet presAssocID="{65950AB1-AAC8-4202-BC46-585650EA0B13}" presName="rootComposite" presStyleCnt="0"/>
      <dgm:spPr/>
    </dgm:pt>
    <dgm:pt modelId="{E30B02A3-E1C2-441B-B3D9-9BE40D7EF294}" type="pres">
      <dgm:prSet presAssocID="{65950AB1-AAC8-4202-BC46-585650EA0B13}" presName="rootText" presStyleLbl="node4" presStyleIdx="17" presStyleCnt="38">
        <dgm:presLayoutVars>
          <dgm:chPref val="3"/>
        </dgm:presLayoutVars>
      </dgm:prSet>
      <dgm:spPr/>
    </dgm:pt>
    <dgm:pt modelId="{D20CD67F-C503-4A50-BA62-9C6CA6544431}" type="pres">
      <dgm:prSet presAssocID="{65950AB1-AAC8-4202-BC46-585650EA0B13}" presName="rootConnector" presStyleLbl="node4" presStyleIdx="17" presStyleCnt="38"/>
      <dgm:spPr/>
    </dgm:pt>
    <dgm:pt modelId="{8EE99F8E-9FB7-4475-889A-F6F025B6FFD3}" type="pres">
      <dgm:prSet presAssocID="{65950AB1-AAC8-4202-BC46-585650EA0B13}" presName="hierChild4" presStyleCnt="0"/>
      <dgm:spPr/>
    </dgm:pt>
    <dgm:pt modelId="{F053E2DA-5268-455C-8609-6FDA4B032910}" type="pres">
      <dgm:prSet presAssocID="{0FB0C7CF-A61A-4C78-A2A9-55B42376DCA1}" presName="Name37" presStyleLbl="parChTrans1D4" presStyleIdx="18" presStyleCnt="38"/>
      <dgm:spPr/>
    </dgm:pt>
    <dgm:pt modelId="{DA57A74A-49EB-4F78-9855-669F6F4E48A3}" type="pres">
      <dgm:prSet presAssocID="{E0958971-3EB9-4A32-BC7E-4B1D0B086D9A}" presName="hierRoot2" presStyleCnt="0">
        <dgm:presLayoutVars>
          <dgm:hierBranch val="init"/>
        </dgm:presLayoutVars>
      </dgm:prSet>
      <dgm:spPr/>
    </dgm:pt>
    <dgm:pt modelId="{4F3B6D21-7128-4488-90B3-9C02AA7E6B0C}" type="pres">
      <dgm:prSet presAssocID="{E0958971-3EB9-4A32-BC7E-4B1D0B086D9A}" presName="rootComposite" presStyleCnt="0"/>
      <dgm:spPr/>
    </dgm:pt>
    <dgm:pt modelId="{ED1AD0D5-B66D-4AD9-B8A1-0CFA909FAB3A}" type="pres">
      <dgm:prSet presAssocID="{E0958971-3EB9-4A32-BC7E-4B1D0B086D9A}" presName="rootText" presStyleLbl="node4" presStyleIdx="18" presStyleCnt="38">
        <dgm:presLayoutVars>
          <dgm:chPref val="3"/>
        </dgm:presLayoutVars>
      </dgm:prSet>
      <dgm:spPr/>
    </dgm:pt>
    <dgm:pt modelId="{6AE001C3-696C-4819-AEE2-8BDB38704031}" type="pres">
      <dgm:prSet presAssocID="{E0958971-3EB9-4A32-BC7E-4B1D0B086D9A}" presName="rootConnector" presStyleLbl="node4" presStyleIdx="18" presStyleCnt="38"/>
      <dgm:spPr/>
    </dgm:pt>
    <dgm:pt modelId="{B68633E6-41BE-4475-840A-BF49D78D9387}" type="pres">
      <dgm:prSet presAssocID="{E0958971-3EB9-4A32-BC7E-4B1D0B086D9A}" presName="hierChild4" presStyleCnt="0"/>
      <dgm:spPr/>
    </dgm:pt>
    <dgm:pt modelId="{9C4E5A1D-F8BD-4DDD-B94F-A86AC08D74AE}" type="pres">
      <dgm:prSet presAssocID="{E0958971-3EB9-4A32-BC7E-4B1D0B086D9A}" presName="hierChild5" presStyleCnt="0"/>
      <dgm:spPr/>
    </dgm:pt>
    <dgm:pt modelId="{CF28D5E7-F3CB-427C-BAEA-43DC9CD830C9}" type="pres">
      <dgm:prSet presAssocID="{DC9E47CB-DD6A-4493-8C5C-8A95127A85A6}" presName="Name37" presStyleLbl="parChTrans1D4" presStyleIdx="19" presStyleCnt="38"/>
      <dgm:spPr/>
    </dgm:pt>
    <dgm:pt modelId="{CFE08A16-DD06-4DEB-8456-F872B3905BDC}" type="pres">
      <dgm:prSet presAssocID="{BE5F8FD2-8581-4A06-BC9E-F1B93806CCCE}" presName="hierRoot2" presStyleCnt="0">
        <dgm:presLayoutVars>
          <dgm:hierBranch val="init"/>
        </dgm:presLayoutVars>
      </dgm:prSet>
      <dgm:spPr/>
    </dgm:pt>
    <dgm:pt modelId="{58853C6B-8CAA-4237-8728-43CFD8318C23}" type="pres">
      <dgm:prSet presAssocID="{BE5F8FD2-8581-4A06-BC9E-F1B93806CCCE}" presName="rootComposite" presStyleCnt="0"/>
      <dgm:spPr/>
    </dgm:pt>
    <dgm:pt modelId="{8367A7F7-AEBE-4580-9CAC-A63EC0C2889C}" type="pres">
      <dgm:prSet presAssocID="{BE5F8FD2-8581-4A06-BC9E-F1B93806CCCE}" presName="rootText" presStyleLbl="node4" presStyleIdx="19" presStyleCnt="38">
        <dgm:presLayoutVars>
          <dgm:chPref val="3"/>
        </dgm:presLayoutVars>
      </dgm:prSet>
      <dgm:spPr/>
    </dgm:pt>
    <dgm:pt modelId="{BB2ACE2A-BF5A-4C4B-BFD0-67D2E376227E}" type="pres">
      <dgm:prSet presAssocID="{BE5F8FD2-8581-4A06-BC9E-F1B93806CCCE}" presName="rootConnector" presStyleLbl="node4" presStyleIdx="19" presStyleCnt="38"/>
      <dgm:spPr/>
    </dgm:pt>
    <dgm:pt modelId="{6F66624F-0FC8-4053-AEA9-875116A7A966}" type="pres">
      <dgm:prSet presAssocID="{BE5F8FD2-8581-4A06-BC9E-F1B93806CCCE}" presName="hierChild4" presStyleCnt="0"/>
      <dgm:spPr/>
    </dgm:pt>
    <dgm:pt modelId="{1DDFFC21-32CE-4D1F-B05C-00CC23392331}" type="pres">
      <dgm:prSet presAssocID="{BE5F8FD2-8581-4A06-BC9E-F1B93806CCCE}" presName="hierChild5" presStyleCnt="0"/>
      <dgm:spPr/>
    </dgm:pt>
    <dgm:pt modelId="{01C297BB-6ACA-43AB-9FB7-C66D784FDF16}" type="pres">
      <dgm:prSet presAssocID="{612DF54C-7505-4231-9E7B-2576F48463AB}" presName="Name37" presStyleLbl="parChTrans1D4" presStyleIdx="20" presStyleCnt="38"/>
      <dgm:spPr/>
    </dgm:pt>
    <dgm:pt modelId="{237D8A72-CA14-49BC-B3C3-0D9BC17631A5}" type="pres">
      <dgm:prSet presAssocID="{B96FFB7A-773A-48AC-AEE4-A70EDDC10766}" presName="hierRoot2" presStyleCnt="0">
        <dgm:presLayoutVars>
          <dgm:hierBranch val="init"/>
        </dgm:presLayoutVars>
      </dgm:prSet>
      <dgm:spPr/>
    </dgm:pt>
    <dgm:pt modelId="{2DB31D6A-359C-4240-A4FC-9283C0966406}" type="pres">
      <dgm:prSet presAssocID="{B96FFB7A-773A-48AC-AEE4-A70EDDC10766}" presName="rootComposite" presStyleCnt="0"/>
      <dgm:spPr/>
    </dgm:pt>
    <dgm:pt modelId="{EF836C9A-6D23-41AC-8ED8-5F491A735A0D}" type="pres">
      <dgm:prSet presAssocID="{B96FFB7A-773A-48AC-AEE4-A70EDDC10766}" presName="rootText" presStyleLbl="node4" presStyleIdx="20" presStyleCnt="38">
        <dgm:presLayoutVars>
          <dgm:chPref val="3"/>
        </dgm:presLayoutVars>
      </dgm:prSet>
      <dgm:spPr/>
    </dgm:pt>
    <dgm:pt modelId="{2B9ADA4C-A534-4C39-9868-13F06CE3EA5A}" type="pres">
      <dgm:prSet presAssocID="{B96FFB7A-773A-48AC-AEE4-A70EDDC10766}" presName="rootConnector" presStyleLbl="node4" presStyleIdx="20" presStyleCnt="38"/>
      <dgm:spPr/>
    </dgm:pt>
    <dgm:pt modelId="{06119F3D-EE4A-4315-876F-9823461D7A15}" type="pres">
      <dgm:prSet presAssocID="{B96FFB7A-773A-48AC-AEE4-A70EDDC10766}" presName="hierChild4" presStyleCnt="0"/>
      <dgm:spPr/>
    </dgm:pt>
    <dgm:pt modelId="{B117643C-A853-486E-84D5-B5C8905FF9D5}" type="pres">
      <dgm:prSet presAssocID="{B96FFB7A-773A-48AC-AEE4-A70EDDC10766}" presName="hierChild5" presStyleCnt="0"/>
      <dgm:spPr/>
    </dgm:pt>
    <dgm:pt modelId="{94A56454-3E22-4B79-91EF-D879CDC038B8}" type="pres">
      <dgm:prSet presAssocID="{65950AB1-AAC8-4202-BC46-585650EA0B13}" presName="hierChild5" presStyleCnt="0"/>
      <dgm:spPr/>
    </dgm:pt>
    <dgm:pt modelId="{640DCD39-DADC-45D7-9A25-1342A50AFE0D}" type="pres">
      <dgm:prSet presAssocID="{F8B31731-7B5A-4124-9D3B-035A86DF14C4}" presName="Name37" presStyleLbl="parChTrans1D4" presStyleIdx="21" presStyleCnt="38"/>
      <dgm:spPr/>
    </dgm:pt>
    <dgm:pt modelId="{1B00CB62-E2B4-4143-ACCD-7DF27A4ABE53}" type="pres">
      <dgm:prSet presAssocID="{182C3305-F528-4E3E-9A6B-B8EB741EF881}" presName="hierRoot2" presStyleCnt="0">
        <dgm:presLayoutVars>
          <dgm:hierBranch val="init"/>
        </dgm:presLayoutVars>
      </dgm:prSet>
      <dgm:spPr/>
    </dgm:pt>
    <dgm:pt modelId="{5042982B-E039-408B-A26D-F7636D475B32}" type="pres">
      <dgm:prSet presAssocID="{182C3305-F528-4E3E-9A6B-B8EB741EF881}" presName="rootComposite" presStyleCnt="0"/>
      <dgm:spPr/>
    </dgm:pt>
    <dgm:pt modelId="{3704A1DF-13C5-4C48-A940-EF6E28861C47}" type="pres">
      <dgm:prSet presAssocID="{182C3305-F528-4E3E-9A6B-B8EB741EF881}" presName="rootText" presStyleLbl="node4" presStyleIdx="21" presStyleCnt="38">
        <dgm:presLayoutVars>
          <dgm:chPref val="3"/>
        </dgm:presLayoutVars>
      </dgm:prSet>
      <dgm:spPr/>
    </dgm:pt>
    <dgm:pt modelId="{7FA6981C-1089-4762-A789-55EC61C81789}" type="pres">
      <dgm:prSet presAssocID="{182C3305-F528-4E3E-9A6B-B8EB741EF881}" presName="rootConnector" presStyleLbl="node4" presStyleIdx="21" presStyleCnt="38"/>
      <dgm:spPr/>
    </dgm:pt>
    <dgm:pt modelId="{D43A35FE-B1CC-4CA3-8AC5-5EC9723F1798}" type="pres">
      <dgm:prSet presAssocID="{182C3305-F528-4E3E-9A6B-B8EB741EF881}" presName="hierChild4" presStyleCnt="0"/>
      <dgm:spPr/>
    </dgm:pt>
    <dgm:pt modelId="{CEC2C1EE-363C-40E3-A031-0652DA663B4C}" type="pres">
      <dgm:prSet presAssocID="{B68CBE00-6986-4C06-96ED-43786C738A78}" presName="Name37" presStyleLbl="parChTrans1D4" presStyleIdx="22" presStyleCnt="38"/>
      <dgm:spPr/>
    </dgm:pt>
    <dgm:pt modelId="{BF8EF066-25A5-4669-99A6-98B8398D2857}" type="pres">
      <dgm:prSet presAssocID="{C3E6E5CA-7727-488F-BB39-9300D5B52875}" presName="hierRoot2" presStyleCnt="0">
        <dgm:presLayoutVars>
          <dgm:hierBranch val="init"/>
        </dgm:presLayoutVars>
      </dgm:prSet>
      <dgm:spPr/>
    </dgm:pt>
    <dgm:pt modelId="{D2DD25C2-8338-4080-8EEC-5D2C3D855347}" type="pres">
      <dgm:prSet presAssocID="{C3E6E5CA-7727-488F-BB39-9300D5B52875}" presName="rootComposite" presStyleCnt="0"/>
      <dgm:spPr/>
    </dgm:pt>
    <dgm:pt modelId="{B7F8F5EB-FB60-4DBA-AE29-3AC065500AAF}" type="pres">
      <dgm:prSet presAssocID="{C3E6E5CA-7727-488F-BB39-9300D5B52875}" presName="rootText" presStyleLbl="node4" presStyleIdx="22" presStyleCnt="38">
        <dgm:presLayoutVars>
          <dgm:chPref val="3"/>
        </dgm:presLayoutVars>
      </dgm:prSet>
      <dgm:spPr/>
    </dgm:pt>
    <dgm:pt modelId="{B900F082-DE2E-4909-9AE2-2A8B5F461B22}" type="pres">
      <dgm:prSet presAssocID="{C3E6E5CA-7727-488F-BB39-9300D5B52875}" presName="rootConnector" presStyleLbl="node4" presStyleIdx="22" presStyleCnt="38"/>
      <dgm:spPr/>
    </dgm:pt>
    <dgm:pt modelId="{5452B391-AAFC-4962-87FA-D5EB0C97DF50}" type="pres">
      <dgm:prSet presAssocID="{C3E6E5CA-7727-488F-BB39-9300D5B52875}" presName="hierChild4" presStyleCnt="0"/>
      <dgm:spPr/>
    </dgm:pt>
    <dgm:pt modelId="{BA0BCC96-8B22-427E-929C-C5A17600EDEF}" type="pres">
      <dgm:prSet presAssocID="{C3E6E5CA-7727-488F-BB39-9300D5B52875}" presName="hierChild5" presStyleCnt="0"/>
      <dgm:spPr/>
    </dgm:pt>
    <dgm:pt modelId="{74CAC81B-DB2E-493C-99CC-06C584A0A5E0}" type="pres">
      <dgm:prSet presAssocID="{182C3305-F528-4E3E-9A6B-B8EB741EF881}" presName="hierChild5" presStyleCnt="0"/>
      <dgm:spPr/>
    </dgm:pt>
    <dgm:pt modelId="{E9B3A915-2EDD-41A8-82F2-C787002452FE}" type="pres">
      <dgm:prSet presAssocID="{7AA56FE0-212B-4B5C-BEB4-3068021FED1E}" presName="Name37" presStyleLbl="parChTrans1D4" presStyleIdx="23" presStyleCnt="38"/>
      <dgm:spPr/>
    </dgm:pt>
    <dgm:pt modelId="{B0C64DD6-25F2-4D59-9942-562A9AC0FC72}" type="pres">
      <dgm:prSet presAssocID="{94663FA1-E477-4606-AACF-1490258A2803}" presName="hierRoot2" presStyleCnt="0">
        <dgm:presLayoutVars>
          <dgm:hierBranch val="init"/>
        </dgm:presLayoutVars>
      </dgm:prSet>
      <dgm:spPr/>
    </dgm:pt>
    <dgm:pt modelId="{7468EC81-C869-454E-90CB-00771336BEAC}" type="pres">
      <dgm:prSet presAssocID="{94663FA1-E477-4606-AACF-1490258A2803}" presName="rootComposite" presStyleCnt="0"/>
      <dgm:spPr/>
    </dgm:pt>
    <dgm:pt modelId="{045DC82F-A271-4A12-A38E-58BB0A19A3B2}" type="pres">
      <dgm:prSet presAssocID="{94663FA1-E477-4606-AACF-1490258A2803}" presName="rootText" presStyleLbl="node4" presStyleIdx="23" presStyleCnt="38">
        <dgm:presLayoutVars>
          <dgm:chPref val="3"/>
        </dgm:presLayoutVars>
      </dgm:prSet>
      <dgm:spPr/>
    </dgm:pt>
    <dgm:pt modelId="{D3BCCEC0-A8DD-4FFC-869F-276840A9083D}" type="pres">
      <dgm:prSet presAssocID="{94663FA1-E477-4606-AACF-1490258A2803}" presName="rootConnector" presStyleLbl="node4" presStyleIdx="23" presStyleCnt="38"/>
      <dgm:spPr/>
    </dgm:pt>
    <dgm:pt modelId="{F8A047FF-D48C-4DB5-B308-7F04E0AC9FD9}" type="pres">
      <dgm:prSet presAssocID="{94663FA1-E477-4606-AACF-1490258A2803}" presName="hierChild4" presStyleCnt="0"/>
      <dgm:spPr/>
    </dgm:pt>
    <dgm:pt modelId="{275BC317-D4A8-4704-A58B-A7D316613DD1}" type="pres">
      <dgm:prSet presAssocID="{3686A44B-CD68-4BA9-987C-3E9F5E4A96D2}" presName="Name37" presStyleLbl="parChTrans1D4" presStyleIdx="24" presStyleCnt="38"/>
      <dgm:spPr/>
    </dgm:pt>
    <dgm:pt modelId="{7350C13C-C4CC-44A7-918D-8AC8D91C7858}" type="pres">
      <dgm:prSet presAssocID="{DCF5F486-1C79-44D1-B91A-718D87DE772C}" presName="hierRoot2" presStyleCnt="0">
        <dgm:presLayoutVars>
          <dgm:hierBranch val="init"/>
        </dgm:presLayoutVars>
      </dgm:prSet>
      <dgm:spPr/>
    </dgm:pt>
    <dgm:pt modelId="{E6990AF3-BADA-44A3-ABFA-4E9DBA68EFF8}" type="pres">
      <dgm:prSet presAssocID="{DCF5F486-1C79-44D1-B91A-718D87DE772C}" presName="rootComposite" presStyleCnt="0"/>
      <dgm:spPr/>
    </dgm:pt>
    <dgm:pt modelId="{4D8D8389-C116-47B2-89C5-9A0F83B94317}" type="pres">
      <dgm:prSet presAssocID="{DCF5F486-1C79-44D1-B91A-718D87DE772C}" presName="rootText" presStyleLbl="node4" presStyleIdx="24" presStyleCnt="38">
        <dgm:presLayoutVars>
          <dgm:chPref val="3"/>
        </dgm:presLayoutVars>
      </dgm:prSet>
      <dgm:spPr/>
    </dgm:pt>
    <dgm:pt modelId="{A0AFCA69-B2DA-4936-98F7-934CB26BB9E5}" type="pres">
      <dgm:prSet presAssocID="{DCF5F486-1C79-44D1-B91A-718D87DE772C}" presName="rootConnector" presStyleLbl="node4" presStyleIdx="24" presStyleCnt="38"/>
      <dgm:spPr/>
    </dgm:pt>
    <dgm:pt modelId="{9C97E8BA-C834-4240-A725-B3F2C4638B41}" type="pres">
      <dgm:prSet presAssocID="{DCF5F486-1C79-44D1-B91A-718D87DE772C}" presName="hierChild4" presStyleCnt="0"/>
      <dgm:spPr/>
    </dgm:pt>
    <dgm:pt modelId="{7E1DE3FD-C0B6-4AB1-8F49-EFAA65F2472C}" type="pres">
      <dgm:prSet presAssocID="{DCF5F486-1C79-44D1-B91A-718D87DE772C}" presName="hierChild5" presStyleCnt="0"/>
      <dgm:spPr/>
    </dgm:pt>
    <dgm:pt modelId="{86B96C1F-DFD9-41C4-8C48-4F10AA96B005}" type="pres">
      <dgm:prSet presAssocID="{CB0CF8BE-A707-4B46-A9D6-C0BFF30B5C78}" presName="Name37" presStyleLbl="parChTrans1D4" presStyleIdx="25" presStyleCnt="38"/>
      <dgm:spPr/>
    </dgm:pt>
    <dgm:pt modelId="{74064A0C-3451-4017-97A7-E076DF2230D5}" type="pres">
      <dgm:prSet presAssocID="{0B60860D-CE93-4C61-AE12-3F337CDBB5F0}" presName="hierRoot2" presStyleCnt="0">
        <dgm:presLayoutVars>
          <dgm:hierBranch val="init"/>
        </dgm:presLayoutVars>
      </dgm:prSet>
      <dgm:spPr/>
    </dgm:pt>
    <dgm:pt modelId="{7948EF0B-A9DE-4ADF-8E92-66DC61D432E1}" type="pres">
      <dgm:prSet presAssocID="{0B60860D-CE93-4C61-AE12-3F337CDBB5F0}" presName="rootComposite" presStyleCnt="0"/>
      <dgm:spPr/>
    </dgm:pt>
    <dgm:pt modelId="{819867FA-488A-427D-8AA2-D1B84DEB0A2D}" type="pres">
      <dgm:prSet presAssocID="{0B60860D-CE93-4C61-AE12-3F337CDBB5F0}" presName="rootText" presStyleLbl="node4" presStyleIdx="25" presStyleCnt="38">
        <dgm:presLayoutVars>
          <dgm:chPref val="3"/>
        </dgm:presLayoutVars>
      </dgm:prSet>
      <dgm:spPr/>
    </dgm:pt>
    <dgm:pt modelId="{4084B98C-91E0-4E03-8641-A97E068E4B74}" type="pres">
      <dgm:prSet presAssocID="{0B60860D-CE93-4C61-AE12-3F337CDBB5F0}" presName="rootConnector" presStyleLbl="node4" presStyleIdx="25" presStyleCnt="38"/>
      <dgm:spPr/>
    </dgm:pt>
    <dgm:pt modelId="{CDB70314-E9D2-413A-8383-9EBF8E7B815D}" type="pres">
      <dgm:prSet presAssocID="{0B60860D-CE93-4C61-AE12-3F337CDBB5F0}" presName="hierChild4" presStyleCnt="0"/>
      <dgm:spPr/>
    </dgm:pt>
    <dgm:pt modelId="{2D1E185A-98DE-4D49-9BAB-3637C207BCB6}" type="pres">
      <dgm:prSet presAssocID="{0B60860D-CE93-4C61-AE12-3F337CDBB5F0}" presName="hierChild5" presStyleCnt="0"/>
      <dgm:spPr/>
    </dgm:pt>
    <dgm:pt modelId="{CC156337-2504-4736-8D97-DC1C3F99020E}" type="pres">
      <dgm:prSet presAssocID="{94663FA1-E477-4606-AACF-1490258A2803}" presName="hierChild5" presStyleCnt="0"/>
      <dgm:spPr/>
    </dgm:pt>
    <dgm:pt modelId="{C271EE1A-3825-4CFA-8590-1FE3FAD5ED36}" type="pres">
      <dgm:prSet presAssocID="{2EB95CF7-9741-4EE8-BDC8-5BB6320072E9}" presName="Name37" presStyleLbl="parChTrans1D4" presStyleIdx="26" presStyleCnt="38"/>
      <dgm:spPr/>
    </dgm:pt>
    <dgm:pt modelId="{570CE713-9841-4536-9E99-121401987B9A}" type="pres">
      <dgm:prSet presAssocID="{AC718EDB-4373-4A09-8C2F-26832D971B0D}" presName="hierRoot2" presStyleCnt="0">
        <dgm:presLayoutVars>
          <dgm:hierBranch val="init"/>
        </dgm:presLayoutVars>
      </dgm:prSet>
      <dgm:spPr/>
    </dgm:pt>
    <dgm:pt modelId="{C96F561A-8C56-4859-874A-73AE8BF3F8B4}" type="pres">
      <dgm:prSet presAssocID="{AC718EDB-4373-4A09-8C2F-26832D971B0D}" presName="rootComposite" presStyleCnt="0"/>
      <dgm:spPr/>
    </dgm:pt>
    <dgm:pt modelId="{1D2B4B93-F3D9-493F-9A6A-6940A404DCF3}" type="pres">
      <dgm:prSet presAssocID="{AC718EDB-4373-4A09-8C2F-26832D971B0D}" presName="rootText" presStyleLbl="node4" presStyleIdx="26" presStyleCnt="38">
        <dgm:presLayoutVars>
          <dgm:chPref val="3"/>
        </dgm:presLayoutVars>
      </dgm:prSet>
      <dgm:spPr/>
    </dgm:pt>
    <dgm:pt modelId="{A8DBD2F6-FABF-4467-A12F-728085BDC31A}" type="pres">
      <dgm:prSet presAssocID="{AC718EDB-4373-4A09-8C2F-26832D971B0D}" presName="rootConnector" presStyleLbl="node4" presStyleIdx="26" presStyleCnt="38"/>
      <dgm:spPr/>
    </dgm:pt>
    <dgm:pt modelId="{C6A4A7E7-99D2-4218-9BD3-B709D1F839EE}" type="pres">
      <dgm:prSet presAssocID="{AC718EDB-4373-4A09-8C2F-26832D971B0D}" presName="hierChild4" presStyleCnt="0"/>
      <dgm:spPr/>
    </dgm:pt>
    <dgm:pt modelId="{83BD20D5-683E-4CCE-B1BC-F7E02E0C37A2}" type="pres">
      <dgm:prSet presAssocID="{8D5769F6-78FA-47E0-9249-DC70C5C23A99}" presName="Name37" presStyleLbl="parChTrans1D4" presStyleIdx="27" presStyleCnt="38"/>
      <dgm:spPr/>
    </dgm:pt>
    <dgm:pt modelId="{42FCCBED-7D07-4F78-862E-A2DA15A80FEB}" type="pres">
      <dgm:prSet presAssocID="{8F3237C6-D04A-41BA-B420-8DED7436DEA8}" presName="hierRoot2" presStyleCnt="0">
        <dgm:presLayoutVars>
          <dgm:hierBranch val="init"/>
        </dgm:presLayoutVars>
      </dgm:prSet>
      <dgm:spPr/>
    </dgm:pt>
    <dgm:pt modelId="{DC2AFDEB-B9A4-4730-B8E4-FADA2082C12E}" type="pres">
      <dgm:prSet presAssocID="{8F3237C6-D04A-41BA-B420-8DED7436DEA8}" presName="rootComposite" presStyleCnt="0"/>
      <dgm:spPr/>
    </dgm:pt>
    <dgm:pt modelId="{B9097992-0071-4524-B809-1465764D4706}" type="pres">
      <dgm:prSet presAssocID="{8F3237C6-D04A-41BA-B420-8DED7436DEA8}" presName="rootText" presStyleLbl="node4" presStyleIdx="27" presStyleCnt="38">
        <dgm:presLayoutVars>
          <dgm:chPref val="3"/>
        </dgm:presLayoutVars>
      </dgm:prSet>
      <dgm:spPr/>
    </dgm:pt>
    <dgm:pt modelId="{FEB7E243-25DD-4DA1-AB73-425B2ED42661}" type="pres">
      <dgm:prSet presAssocID="{8F3237C6-D04A-41BA-B420-8DED7436DEA8}" presName="rootConnector" presStyleLbl="node4" presStyleIdx="27" presStyleCnt="38"/>
      <dgm:spPr/>
    </dgm:pt>
    <dgm:pt modelId="{7860005C-B390-4676-914E-85D7FE766D09}" type="pres">
      <dgm:prSet presAssocID="{8F3237C6-D04A-41BA-B420-8DED7436DEA8}" presName="hierChild4" presStyleCnt="0"/>
      <dgm:spPr/>
    </dgm:pt>
    <dgm:pt modelId="{BBE423E2-DE36-4FD4-82D8-13785C555E3B}" type="pres">
      <dgm:prSet presAssocID="{8F3237C6-D04A-41BA-B420-8DED7436DEA8}" presName="hierChild5" presStyleCnt="0"/>
      <dgm:spPr/>
    </dgm:pt>
    <dgm:pt modelId="{5EF7521F-5B6A-473E-9EF1-77E892422305}" type="pres">
      <dgm:prSet presAssocID="{22A9382A-CE2D-45EF-A7B4-A2DACF895067}" presName="Name37" presStyleLbl="parChTrans1D4" presStyleIdx="28" presStyleCnt="38"/>
      <dgm:spPr/>
    </dgm:pt>
    <dgm:pt modelId="{D38960CC-8242-4C5D-BFA4-31B205613368}" type="pres">
      <dgm:prSet presAssocID="{AC60E8D0-285B-4F4D-B93E-1DA16F93A400}" presName="hierRoot2" presStyleCnt="0">
        <dgm:presLayoutVars>
          <dgm:hierBranch val="init"/>
        </dgm:presLayoutVars>
      </dgm:prSet>
      <dgm:spPr/>
    </dgm:pt>
    <dgm:pt modelId="{E60957B9-2758-4384-9907-A0E85C072561}" type="pres">
      <dgm:prSet presAssocID="{AC60E8D0-285B-4F4D-B93E-1DA16F93A400}" presName="rootComposite" presStyleCnt="0"/>
      <dgm:spPr/>
    </dgm:pt>
    <dgm:pt modelId="{BD53F87B-D6BB-41C5-8899-E270FBAA47FC}" type="pres">
      <dgm:prSet presAssocID="{AC60E8D0-285B-4F4D-B93E-1DA16F93A400}" presName="rootText" presStyleLbl="node4" presStyleIdx="28" presStyleCnt="38">
        <dgm:presLayoutVars>
          <dgm:chPref val="3"/>
        </dgm:presLayoutVars>
      </dgm:prSet>
      <dgm:spPr/>
    </dgm:pt>
    <dgm:pt modelId="{E2E50A0B-E860-43D6-B065-3C8C6A201780}" type="pres">
      <dgm:prSet presAssocID="{AC60E8D0-285B-4F4D-B93E-1DA16F93A400}" presName="rootConnector" presStyleLbl="node4" presStyleIdx="28" presStyleCnt="38"/>
      <dgm:spPr/>
    </dgm:pt>
    <dgm:pt modelId="{CE80F02B-5A2D-4628-8886-9D630C6A96F8}" type="pres">
      <dgm:prSet presAssocID="{AC60E8D0-285B-4F4D-B93E-1DA16F93A400}" presName="hierChild4" presStyleCnt="0"/>
      <dgm:spPr/>
    </dgm:pt>
    <dgm:pt modelId="{A26431DD-6F1D-4204-AA71-91194A272B11}" type="pres">
      <dgm:prSet presAssocID="{AC60E8D0-285B-4F4D-B93E-1DA16F93A400}" presName="hierChild5" presStyleCnt="0"/>
      <dgm:spPr/>
    </dgm:pt>
    <dgm:pt modelId="{A69B6DD0-FA26-4EDC-A7E6-2A6CF3AAB4D8}" type="pres">
      <dgm:prSet presAssocID="{AC718EDB-4373-4A09-8C2F-26832D971B0D}" presName="hierChild5" presStyleCnt="0"/>
      <dgm:spPr/>
    </dgm:pt>
    <dgm:pt modelId="{6DD97B6D-10B8-4BE9-880B-614CC152ACE9}" type="pres">
      <dgm:prSet presAssocID="{2453A227-308E-471D-B93D-AD12F7C7CB00}" presName="Name37" presStyleLbl="parChTrans1D4" presStyleIdx="29" presStyleCnt="38"/>
      <dgm:spPr/>
    </dgm:pt>
    <dgm:pt modelId="{A25649F3-453F-4141-A545-64A7D71C110C}" type="pres">
      <dgm:prSet presAssocID="{B728EB34-D2C7-4E95-87C1-FFDD40B8C530}" presName="hierRoot2" presStyleCnt="0">
        <dgm:presLayoutVars>
          <dgm:hierBranch val="init"/>
        </dgm:presLayoutVars>
      </dgm:prSet>
      <dgm:spPr/>
    </dgm:pt>
    <dgm:pt modelId="{D102C83C-9373-40C2-A2A5-7C2E56505C19}" type="pres">
      <dgm:prSet presAssocID="{B728EB34-D2C7-4E95-87C1-FFDD40B8C530}" presName="rootComposite" presStyleCnt="0"/>
      <dgm:spPr/>
    </dgm:pt>
    <dgm:pt modelId="{53E5395D-2859-4E43-9981-4382FBE862BF}" type="pres">
      <dgm:prSet presAssocID="{B728EB34-D2C7-4E95-87C1-FFDD40B8C530}" presName="rootText" presStyleLbl="node4" presStyleIdx="29" presStyleCnt="38">
        <dgm:presLayoutVars>
          <dgm:chPref val="3"/>
        </dgm:presLayoutVars>
      </dgm:prSet>
      <dgm:spPr/>
    </dgm:pt>
    <dgm:pt modelId="{F216EC6A-01C1-4864-B52C-C503B69E1EC6}" type="pres">
      <dgm:prSet presAssocID="{B728EB34-D2C7-4E95-87C1-FFDD40B8C530}" presName="rootConnector" presStyleLbl="node4" presStyleIdx="29" presStyleCnt="38"/>
      <dgm:spPr/>
    </dgm:pt>
    <dgm:pt modelId="{EE3971E9-4655-44CB-8277-DCC1ADDEBF9B}" type="pres">
      <dgm:prSet presAssocID="{B728EB34-D2C7-4E95-87C1-FFDD40B8C530}" presName="hierChild4" presStyleCnt="0"/>
      <dgm:spPr/>
    </dgm:pt>
    <dgm:pt modelId="{961728DB-FEEE-4CCA-B053-2742170C8EE8}" type="pres">
      <dgm:prSet presAssocID="{B84ABF5C-32F8-4310-936F-9AB20FA80641}" presName="Name37" presStyleLbl="parChTrans1D4" presStyleIdx="30" presStyleCnt="38"/>
      <dgm:spPr/>
    </dgm:pt>
    <dgm:pt modelId="{B3778805-6A5D-40F5-9737-6839EE2905E3}" type="pres">
      <dgm:prSet presAssocID="{0EC459D5-A401-47B8-A0B6-DF24459B1C0F}" presName="hierRoot2" presStyleCnt="0">
        <dgm:presLayoutVars>
          <dgm:hierBranch val="init"/>
        </dgm:presLayoutVars>
      </dgm:prSet>
      <dgm:spPr/>
    </dgm:pt>
    <dgm:pt modelId="{27C6BDD6-A9DC-4A72-A244-49CCA9167EA5}" type="pres">
      <dgm:prSet presAssocID="{0EC459D5-A401-47B8-A0B6-DF24459B1C0F}" presName="rootComposite" presStyleCnt="0"/>
      <dgm:spPr/>
    </dgm:pt>
    <dgm:pt modelId="{080E2B54-3381-47EB-B848-744FD9148063}" type="pres">
      <dgm:prSet presAssocID="{0EC459D5-A401-47B8-A0B6-DF24459B1C0F}" presName="rootText" presStyleLbl="node4" presStyleIdx="30" presStyleCnt="38">
        <dgm:presLayoutVars>
          <dgm:chPref val="3"/>
        </dgm:presLayoutVars>
      </dgm:prSet>
      <dgm:spPr/>
    </dgm:pt>
    <dgm:pt modelId="{C2762534-8EF5-4CD0-A556-9DB3422B57A1}" type="pres">
      <dgm:prSet presAssocID="{0EC459D5-A401-47B8-A0B6-DF24459B1C0F}" presName="rootConnector" presStyleLbl="node4" presStyleIdx="30" presStyleCnt="38"/>
      <dgm:spPr/>
    </dgm:pt>
    <dgm:pt modelId="{E6896F27-4865-420B-B34D-CE7180C76E2D}" type="pres">
      <dgm:prSet presAssocID="{0EC459D5-A401-47B8-A0B6-DF24459B1C0F}" presName="hierChild4" presStyleCnt="0"/>
      <dgm:spPr/>
    </dgm:pt>
    <dgm:pt modelId="{C6B566C5-47E6-4CBE-B82B-C09D563AF0AC}" type="pres">
      <dgm:prSet presAssocID="{0EC459D5-A401-47B8-A0B6-DF24459B1C0F}" presName="hierChild5" presStyleCnt="0"/>
      <dgm:spPr/>
    </dgm:pt>
    <dgm:pt modelId="{CF1A70AD-3FE5-4D92-A8C4-529749B9D116}" type="pres">
      <dgm:prSet presAssocID="{17D2CC46-BABA-475A-A661-997F5610C06F}" presName="Name37" presStyleLbl="parChTrans1D4" presStyleIdx="31" presStyleCnt="38"/>
      <dgm:spPr/>
    </dgm:pt>
    <dgm:pt modelId="{1EE78F73-D02B-4A31-8B01-CAAD8DA957A5}" type="pres">
      <dgm:prSet presAssocID="{1D433B62-B9D3-43EE-A220-4B85B5D141F5}" presName="hierRoot2" presStyleCnt="0">
        <dgm:presLayoutVars>
          <dgm:hierBranch val="init"/>
        </dgm:presLayoutVars>
      </dgm:prSet>
      <dgm:spPr/>
    </dgm:pt>
    <dgm:pt modelId="{1BE154A1-D9B7-425A-B6CC-768BA23972C0}" type="pres">
      <dgm:prSet presAssocID="{1D433B62-B9D3-43EE-A220-4B85B5D141F5}" presName="rootComposite" presStyleCnt="0"/>
      <dgm:spPr/>
    </dgm:pt>
    <dgm:pt modelId="{3199F8FB-4DA1-442D-A28A-55B54141E46F}" type="pres">
      <dgm:prSet presAssocID="{1D433B62-B9D3-43EE-A220-4B85B5D141F5}" presName="rootText" presStyleLbl="node4" presStyleIdx="31" presStyleCnt="38">
        <dgm:presLayoutVars>
          <dgm:chPref val="3"/>
        </dgm:presLayoutVars>
      </dgm:prSet>
      <dgm:spPr/>
    </dgm:pt>
    <dgm:pt modelId="{8AD2DE79-0909-4243-8579-46624AA3DF85}" type="pres">
      <dgm:prSet presAssocID="{1D433B62-B9D3-43EE-A220-4B85B5D141F5}" presName="rootConnector" presStyleLbl="node4" presStyleIdx="31" presStyleCnt="38"/>
      <dgm:spPr/>
    </dgm:pt>
    <dgm:pt modelId="{DD194052-7E4F-45D5-8E51-37AC8ABDE431}" type="pres">
      <dgm:prSet presAssocID="{1D433B62-B9D3-43EE-A220-4B85B5D141F5}" presName="hierChild4" presStyleCnt="0"/>
      <dgm:spPr/>
    </dgm:pt>
    <dgm:pt modelId="{0BDE173B-5256-4FFF-ADAC-DE7271381D06}" type="pres">
      <dgm:prSet presAssocID="{1D433B62-B9D3-43EE-A220-4B85B5D141F5}" presName="hierChild5" presStyleCnt="0"/>
      <dgm:spPr/>
    </dgm:pt>
    <dgm:pt modelId="{5C5962CF-892A-4982-9DDF-BE85A8B93D13}" type="pres">
      <dgm:prSet presAssocID="{B15C2884-397E-47EE-A217-1E87FDB7B9FC}" presName="Name37" presStyleLbl="parChTrans1D4" presStyleIdx="32" presStyleCnt="38"/>
      <dgm:spPr/>
    </dgm:pt>
    <dgm:pt modelId="{CCE0AE88-9B6D-4753-A690-E30FD0A8F1D0}" type="pres">
      <dgm:prSet presAssocID="{59F676F1-BDC3-4AC6-BCAE-8149D316FB8D}" presName="hierRoot2" presStyleCnt="0">
        <dgm:presLayoutVars>
          <dgm:hierBranch val="init"/>
        </dgm:presLayoutVars>
      </dgm:prSet>
      <dgm:spPr/>
    </dgm:pt>
    <dgm:pt modelId="{2EBEFBE0-C2C9-4631-8858-7E33D28A7B38}" type="pres">
      <dgm:prSet presAssocID="{59F676F1-BDC3-4AC6-BCAE-8149D316FB8D}" presName="rootComposite" presStyleCnt="0"/>
      <dgm:spPr/>
    </dgm:pt>
    <dgm:pt modelId="{640762AC-EF0E-4E0B-86E4-5B397877369D}" type="pres">
      <dgm:prSet presAssocID="{59F676F1-BDC3-4AC6-BCAE-8149D316FB8D}" presName="rootText" presStyleLbl="node4" presStyleIdx="32" presStyleCnt="38">
        <dgm:presLayoutVars>
          <dgm:chPref val="3"/>
        </dgm:presLayoutVars>
      </dgm:prSet>
      <dgm:spPr/>
    </dgm:pt>
    <dgm:pt modelId="{05D2AD5B-517C-4E40-8C43-B3865D75A289}" type="pres">
      <dgm:prSet presAssocID="{59F676F1-BDC3-4AC6-BCAE-8149D316FB8D}" presName="rootConnector" presStyleLbl="node4" presStyleIdx="32" presStyleCnt="38"/>
      <dgm:spPr/>
    </dgm:pt>
    <dgm:pt modelId="{02CDE401-2AAB-4E1B-AE8E-957514D7B73C}" type="pres">
      <dgm:prSet presAssocID="{59F676F1-BDC3-4AC6-BCAE-8149D316FB8D}" presName="hierChild4" presStyleCnt="0"/>
      <dgm:spPr/>
    </dgm:pt>
    <dgm:pt modelId="{C4F5E18F-157D-4EC2-9319-A1E9A787EA66}" type="pres">
      <dgm:prSet presAssocID="{59F676F1-BDC3-4AC6-BCAE-8149D316FB8D}" presName="hierChild5" presStyleCnt="0"/>
      <dgm:spPr/>
    </dgm:pt>
    <dgm:pt modelId="{6DE2DA71-9510-40FD-8E70-ABEC62AFED2A}" type="pres">
      <dgm:prSet presAssocID="{680FDD4C-DAE0-4BA5-ABC7-619F5C7DF037}" presName="Name37" presStyleLbl="parChTrans1D4" presStyleIdx="33" presStyleCnt="38"/>
      <dgm:spPr/>
    </dgm:pt>
    <dgm:pt modelId="{9F5EF8A7-F7D8-409E-A594-22EF3642818E}" type="pres">
      <dgm:prSet presAssocID="{77132BF1-8C74-4187-8333-3946DAE5D9DB}" presName="hierRoot2" presStyleCnt="0">
        <dgm:presLayoutVars>
          <dgm:hierBranch val="init"/>
        </dgm:presLayoutVars>
      </dgm:prSet>
      <dgm:spPr/>
    </dgm:pt>
    <dgm:pt modelId="{340A9A8D-4608-422F-B3D6-3821CDE7A895}" type="pres">
      <dgm:prSet presAssocID="{77132BF1-8C74-4187-8333-3946DAE5D9DB}" presName="rootComposite" presStyleCnt="0"/>
      <dgm:spPr/>
    </dgm:pt>
    <dgm:pt modelId="{25700BA4-C4FA-41C1-AB8C-CF918A583C33}" type="pres">
      <dgm:prSet presAssocID="{77132BF1-8C74-4187-8333-3946DAE5D9DB}" presName="rootText" presStyleLbl="node4" presStyleIdx="33" presStyleCnt="38">
        <dgm:presLayoutVars>
          <dgm:chPref val="3"/>
        </dgm:presLayoutVars>
      </dgm:prSet>
      <dgm:spPr/>
    </dgm:pt>
    <dgm:pt modelId="{35FE635B-2627-41D2-8A20-41E9FF39574B}" type="pres">
      <dgm:prSet presAssocID="{77132BF1-8C74-4187-8333-3946DAE5D9DB}" presName="rootConnector" presStyleLbl="node4" presStyleIdx="33" presStyleCnt="38"/>
      <dgm:spPr/>
    </dgm:pt>
    <dgm:pt modelId="{A538A265-3A3E-4B2A-9331-0F59E0E79928}" type="pres">
      <dgm:prSet presAssocID="{77132BF1-8C74-4187-8333-3946DAE5D9DB}" presName="hierChild4" presStyleCnt="0"/>
      <dgm:spPr/>
    </dgm:pt>
    <dgm:pt modelId="{A798D272-889B-40DE-9495-12327B15BB21}" type="pres">
      <dgm:prSet presAssocID="{77132BF1-8C74-4187-8333-3946DAE5D9DB}" presName="hierChild5" presStyleCnt="0"/>
      <dgm:spPr/>
    </dgm:pt>
    <dgm:pt modelId="{1A3E402B-3EF1-4D01-BB0C-1B6ED53C51B8}" type="pres">
      <dgm:prSet presAssocID="{2C8BFF19-75A3-4BCA-BB87-24CCA0A32979}" presName="Name37" presStyleLbl="parChTrans1D4" presStyleIdx="34" presStyleCnt="38"/>
      <dgm:spPr/>
    </dgm:pt>
    <dgm:pt modelId="{908C53D9-1D84-4A4F-B03D-4488E032D057}" type="pres">
      <dgm:prSet presAssocID="{3D232C7C-39AC-440D-AFC3-7B5B9B8836D5}" presName="hierRoot2" presStyleCnt="0">
        <dgm:presLayoutVars>
          <dgm:hierBranch val="init"/>
        </dgm:presLayoutVars>
      </dgm:prSet>
      <dgm:spPr/>
    </dgm:pt>
    <dgm:pt modelId="{96B92BD8-1055-4E4A-8713-CA470CB9EAB8}" type="pres">
      <dgm:prSet presAssocID="{3D232C7C-39AC-440D-AFC3-7B5B9B8836D5}" presName="rootComposite" presStyleCnt="0"/>
      <dgm:spPr/>
    </dgm:pt>
    <dgm:pt modelId="{53A3922B-71B6-440E-9AB4-B7ED18B57C26}" type="pres">
      <dgm:prSet presAssocID="{3D232C7C-39AC-440D-AFC3-7B5B9B8836D5}" presName="rootText" presStyleLbl="node4" presStyleIdx="34" presStyleCnt="38">
        <dgm:presLayoutVars>
          <dgm:chPref val="3"/>
        </dgm:presLayoutVars>
      </dgm:prSet>
      <dgm:spPr/>
    </dgm:pt>
    <dgm:pt modelId="{595CA461-E26B-4E9B-A905-2D9F28CD1A80}" type="pres">
      <dgm:prSet presAssocID="{3D232C7C-39AC-440D-AFC3-7B5B9B8836D5}" presName="rootConnector" presStyleLbl="node4" presStyleIdx="34" presStyleCnt="38"/>
      <dgm:spPr/>
    </dgm:pt>
    <dgm:pt modelId="{2896A847-0CFF-4F97-8177-57535EB4BDF0}" type="pres">
      <dgm:prSet presAssocID="{3D232C7C-39AC-440D-AFC3-7B5B9B8836D5}" presName="hierChild4" presStyleCnt="0"/>
      <dgm:spPr/>
    </dgm:pt>
    <dgm:pt modelId="{AB7C92E8-8DCC-4751-B828-9F5B43E8EBDD}" type="pres">
      <dgm:prSet presAssocID="{3D232C7C-39AC-440D-AFC3-7B5B9B8836D5}" presName="hierChild5" presStyleCnt="0"/>
      <dgm:spPr/>
    </dgm:pt>
    <dgm:pt modelId="{5A19BFE4-865F-43EB-B491-86C09854A2F0}" type="pres">
      <dgm:prSet presAssocID="{92D9B2E9-2AE8-47FA-85AC-197AE58E67E2}" presName="Name37" presStyleLbl="parChTrans1D4" presStyleIdx="35" presStyleCnt="38"/>
      <dgm:spPr/>
    </dgm:pt>
    <dgm:pt modelId="{9506AF31-0273-4189-A1C6-128DF84018CB}" type="pres">
      <dgm:prSet presAssocID="{897520B8-0547-488D-8D32-347B08F51843}" presName="hierRoot2" presStyleCnt="0">
        <dgm:presLayoutVars>
          <dgm:hierBranch val="init"/>
        </dgm:presLayoutVars>
      </dgm:prSet>
      <dgm:spPr/>
    </dgm:pt>
    <dgm:pt modelId="{60E2D9DC-EF4C-44CF-BBD1-C09EAED530DD}" type="pres">
      <dgm:prSet presAssocID="{897520B8-0547-488D-8D32-347B08F51843}" presName="rootComposite" presStyleCnt="0"/>
      <dgm:spPr/>
    </dgm:pt>
    <dgm:pt modelId="{9C19BD24-6CF0-4BC0-8DE7-2ABD52C6C2A1}" type="pres">
      <dgm:prSet presAssocID="{897520B8-0547-488D-8D32-347B08F51843}" presName="rootText" presStyleLbl="node4" presStyleIdx="35" presStyleCnt="38">
        <dgm:presLayoutVars>
          <dgm:chPref val="3"/>
        </dgm:presLayoutVars>
      </dgm:prSet>
      <dgm:spPr/>
    </dgm:pt>
    <dgm:pt modelId="{2FC32ED7-8DFD-4C4A-8016-6B833CBC1D32}" type="pres">
      <dgm:prSet presAssocID="{897520B8-0547-488D-8D32-347B08F51843}" presName="rootConnector" presStyleLbl="node4" presStyleIdx="35" presStyleCnt="38"/>
      <dgm:spPr/>
    </dgm:pt>
    <dgm:pt modelId="{9C315486-B599-46C3-B657-44BFD59253D7}" type="pres">
      <dgm:prSet presAssocID="{897520B8-0547-488D-8D32-347B08F51843}" presName="hierChild4" presStyleCnt="0"/>
      <dgm:spPr/>
    </dgm:pt>
    <dgm:pt modelId="{BD361093-A0B3-4F83-B60D-23997B539CC9}" type="pres">
      <dgm:prSet presAssocID="{897520B8-0547-488D-8D32-347B08F51843}" presName="hierChild5" presStyleCnt="0"/>
      <dgm:spPr/>
    </dgm:pt>
    <dgm:pt modelId="{35D206AF-31ED-4E6A-916D-C77D2850DC02}" type="pres">
      <dgm:prSet presAssocID="{3CB56770-DDE8-4BB4-8C07-589C4C624D9E}" presName="Name37" presStyleLbl="parChTrans1D4" presStyleIdx="36" presStyleCnt="38"/>
      <dgm:spPr/>
    </dgm:pt>
    <dgm:pt modelId="{CCB86476-28A4-4719-813D-B56859BA4940}" type="pres">
      <dgm:prSet presAssocID="{06E54A13-6FFD-4135-863C-CFE58ACAC220}" presName="hierRoot2" presStyleCnt="0">
        <dgm:presLayoutVars>
          <dgm:hierBranch val="init"/>
        </dgm:presLayoutVars>
      </dgm:prSet>
      <dgm:spPr/>
    </dgm:pt>
    <dgm:pt modelId="{98239FFE-3995-407C-A6F4-CB1A91285E23}" type="pres">
      <dgm:prSet presAssocID="{06E54A13-6FFD-4135-863C-CFE58ACAC220}" presName="rootComposite" presStyleCnt="0"/>
      <dgm:spPr/>
    </dgm:pt>
    <dgm:pt modelId="{7827EF0A-3A70-4725-9A0E-75341E85129C}" type="pres">
      <dgm:prSet presAssocID="{06E54A13-6FFD-4135-863C-CFE58ACAC220}" presName="rootText" presStyleLbl="node4" presStyleIdx="36" presStyleCnt="38">
        <dgm:presLayoutVars>
          <dgm:chPref val="3"/>
        </dgm:presLayoutVars>
      </dgm:prSet>
      <dgm:spPr/>
    </dgm:pt>
    <dgm:pt modelId="{D92991D5-794C-4438-9352-D3F959597993}" type="pres">
      <dgm:prSet presAssocID="{06E54A13-6FFD-4135-863C-CFE58ACAC220}" presName="rootConnector" presStyleLbl="node4" presStyleIdx="36" presStyleCnt="38"/>
      <dgm:spPr/>
    </dgm:pt>
    <dgm:pt modelId="{9117D510-2B55-4C95-823A-2B96882635E2}" type="pres">
      <dgm:prSet presAssocID="{06E54A13-6FFD-4135-863C-CFE58ACAC220}" presName="hierChild4" presStyleCnt="0"/>
      <dgm:spPr/>
    </dgm:pt>
    <dgm:pt modelId="{A89DE447-C759-48F1-B4DB-D3CAE2C202F4}" type="pres">
      <dgm:prSet presAssocID="{06E54A13-6FFD-4135-863C-CFE58ACAC220}" presName="hierChild5" presStyleCnt="0"/>
      <dgm:spPr/>
    </dgm:pt>
    <dgm:pt modelId="{4774C989-8A4B-4E01-A722-360FAA2D30D0}" type="pres">
      <dgm:prSet presAssocID="{8C5B5C7A-E627-425C-8651-49BA53C4DB9E}" presName="Name37" presStyleLbl="parChTrans1D4" presStyleIdx="37" presStyleCnt="38"/>
      <dgm:spPr/>
    </dgm:pt>
    <dgm:pt modelId="{0A6D74C4-92AE-47F7-8066-4A6E9C5824D0}" type="pres">
      <dgm:prSet presAssocID="{95BC86FD-15F9-4AD6-BE5D-18D4CCFE75CF}" presName="hierRoot2" presStyleCnt="0">
        <dgm:presLayoutVars>
          <dgm:hierBranch val="init"/>
        </dgm:presLayoutVars>
      </dgm:prSet>
      <dgm:spPr/>
    </dgm:pt>
    <dgm:pt modelId="{E4DFDA8F-58D2-4A54-9118-643DAC2970D5}" type="pres">
      <dgm:prSet presAssocID="{95BC86FD-15F9-4AD6-BE5D-18D4CCFE75CF}" presName="rootComposite" presStyleCnt="0"/>
      <dgm:spPr/>
    </dgm:pt>
    <dgm:pt modelId="{71F265CE-A631-4B9E-BFDC-5483C9702927}" type="pres">
      <dgm:prSet presAssocID="{95BC86FD-15F9-4AD6-BE5D-18D4CCFE75CF}" presName="rootText" presStyleLbl="node4" presStyleIdx="37" presStyleCnt="38">
        <dgm:presLayoutVars>
          <dgm:chPref val="3"/>
        </dgm:presLayoutVars>
      </dgm:prSet>
      <dgm:spPr/>
    </dgm:pt>
    <dgm:pt modelId="{C55B2EC7-C1D2-4BBA-9533-6DFE1CEA1494}" type="pres">
      <dgm:prSet presAssocID="{95BC86FD-15F9-4AD6-BE5D-18D4CCFE75CF}" presName="rootConnector" presStyleLbl="node4" presStyleIdx="37" presStyleCnt="38"/>
      <dgm:spPr/>
    </dgm:pt>
    <dgm:pt modelId="{01AEB378-10C0-4254-9D24-D6DE389EA337}" type="pres">
      <dgm:prSet presAssocID="{95BC86FD-15F9-4AD6-BE5D-18D4CCFE75CF}" presName="hierChild4" presStyleCnt="0"/>
      <dgm:spPr/>
    </dgm:pt>
    <dgm:pt modelId="{6F58F092-99E5-4919-81BB-D27100A708DE}" type="pres">
      <dgm:prSet presAssocID="{95BC86FD-15F9-4AD6-BE5D-18D4CCFE75CF}" presName="hierChild5" presStyleCnt="0"/>
      <dgm:spPr/>
    </dgm:pt>
    <dgm:pt modelId="{0EB0FE27-480D-4A97-9691-F1143DA4DBC5}" type="pres">
      <dgm:prSet presAssocID="{B728EB34-D2C7-4E95-87C1-FFDD40B8C530}" presName="hierChild5" presStyleCnt="0"/>
      <dgm:spPr/>
    </dgm:pt>
    <dgm:pt modelId="{AD044E92-4157-45EF-B365-D6DD7F988DCA}" type="pres">
      <dgm:prSet presAssocID="{27492BD7-E801-473A-A833-0810DA07D22D}" presName="hierChild5" presStyleCnt="0"/>
      <dgm:spPr/>
    </dgm:pt>
    <dgm:pt modelId="{E9A6D668-4FA6-4C15-BD49-CF17443CAC39}" type="pres">
      <dgm:prSet presAssocID="{D4E09AEE-CD99-4CBE-AD34-9574060ADB22}" presName="hierChild5" presStyleCnt="0"/>
      <dgm:spPr/>
    </dgm:pt>
    <dgm:pt modelId="{4BC350BF-5643-43F5-960B-BAFA98C0932A}" type="pres">
      <dgm:prSet presAssocID="{8912CAE0-3DFD-4E87-92D4-3C4558474154}" presName="hierChild3" presStyleCnt="0"/>
      <dgm:spPr/>
    </dgm:pt>
  </dgm:ptLst>
  <dgm:cxnLst>
    <dgm:cxn modelId="{18D69D00-E815-40AA-ABF1-AA53A205E7AC}" type="presOf" srcId="{897520B8-0547-488D-8D32-347B08F51843}" destId="{2FC32ED7-8DFD-4C4A-8016-6B833CBC1D32}" srcOrd="1" destOrd="0" presId="urn:microsoft.com/office/officeart/2005/8/layout/orgChart1"/>
    <dgm:cxn modelId="{96A46301-B429-42CB-9E6F-831B97E2D7A9}" srcId="{8912CAE0-3DFD-4E87-92D4-3C4558474154}" destId="{D4E09AEE-CD99-4CBE-AD34-9574060ADB22}" srcOrd="1" destOrd="0" parTransId="{8298C688-0F5F-4C00-B429-48B7E428A221}" sibTransId="{41F71F87-F80D-434F-98EF-37937585F70B}"/>
    <dgm:cxn modelId="{00E6C503-1138-4E47-AEB1-3FE651CEB153}" srcId="{6C3983DC-95D6-471B-97B3-6AAB05E763BB}" destId="{67064212-35B5-4149-8C4E-6639A5AD9782}" srcOrd="1" destOrd="0" parTransId="{A574F58A-C1F6-4A7F-A267-250853C16214}" sibTransId="{6E04BB19-1247-4587-B1C5-945A5E7F27F0}"/>
    <dgm:cxn modelId="{EC09DA07-FD3F-4F7A-879E-1825C0307626}" type="presOf" srcId="{CAE60B2D-A86E-43E4-B7D3-138BD3B20BF5}" destId="{C05953B7-A0F3-4D57-82D2-8FF7EF5200C8}" srcOrd="1" destOrd="0" presId="urn:microsoft.com/office/officeart/2005/8/layout/orgChart1"/>
    <dgm:cxn modelId="{953FEA07-11D6-48A1-AA7A-EE5BFA02B14C}" srcId="{AC718EDB-4373-4A09-8C2F-26832D971B0D}" destId="{8F3237C6-D04A-41BA-B420-8DED7436DEA8}" srcOrd="0" destOrd="0" parTransId="{8D5769F6-78FA-47E0-9249-DC70C5C23A99}" sibTransId="{CC528141-ACD8-45A9-AA4D-C5EE619A53B2}"/>
    <dgm:cxn modelId="{65B5EA09-E1E8-4EFB-8E96-04D9BA419F13}" srcId="{1A8F68F0-1EEB-4D51-89E7-A51AE5CC3E0A}" destId="{8912CAE0-3DFD-4E87-92D4-3C4558474154}" srcOrd="0" destOrd="0" parTransId="{ECFB45C9-C6C2-48CD-8F16-9E6DFC59D8D1}" sibTransId="{F36EDE53-CF6B-4BBB-8B91-A6629A2F23BB}"/>
    <dgm:cxn modelId="{62613A0A-2D33-4791-B3E3-F9E5F212B5F7}" type="presOf" srcId="{3D232C7C-39AC-440D-AFC3-7B5B9B8836D5}" destId="{53A3922B-71B6-440E-9AB4-B7ED18B57C26}" srcOrd="0" destOrd="0" presId="urn:microsoft.com/office/officeart/2005/8/layout/orgChart1"/>
    <dgm:cxn modelId="{AADA6C0A-35E6-481B-BC4D-8F8A78AE4923}" type="presOf" srcId="{8912CAE0-3DFD-4E87-92D4-3C4558474154}" destId="{631BBA7D-36AA-4D6A-A489-F8BEBD7CBBC3}" srcOrd="0" destOrd="0" presId="urn:microsoft.com/office/officeart/2005/8/layout/orgChart1"/>
    <dgm:cxn modelId="{660C500A-D712-4E0F-9CB4-C0320E6EDE55}" type="presOf" srcId="{C3E6E5CA-7727-488F-BB39-9300D5B52875}" destId="{B900F082-DE2E-4909-9AE2-2A8B5F461B22}" srcOrd="1" destOrd="0" presId="urn:microsoft.com/office/officeart/2005/8/layout/orgChart1"/>
    <dgm:cxn modelId="{FD4FD80A-B7E3-4B4B-8587-6C5F7EB664D4}" type="presOf" srcId="{C3E6E5CA-7727-488F-BB39-9300D5B52875}" destId="{B7F8F5EB-FB60-4DBA-AE29-3AC065500AAF}" srcOrd="0" destOrd="0" presId="urn:microsoft.com/office/officeart/2005/8/layout/orgChart1"/>
    <dgm:cxn modelId="{C95FFC0C-E73D-4640-904C-5F9BFE686EF5}" type="presOf" srcId="{CF31AC9C-7CD7-4410-94DC-DAA55DF89E91}" destId="{1F20D465-D8C1-49FC-9F23-C5CD517EF30F}" srcOrd="0" destOrd="0" presId="urn:microsoft.com/office/officeart/2005/8/layout/orgChart1"/>
    <dgm:cxn modelId="{252A580D-2455-482F-BBFB-A9E18911A05B}" type="presOf" srcId="{77132BF1-8C74-4187-8333-3946DAE5D9DB}" destId="{25700BA4-C4FA-41C1-AB8C-CF918A583C33}" srcOrd="0" destOrd="0" presId="urn:microsoft.com/office/officeart/2005/8/layout/orgChart1"/>
    <dgm:cxn modelId="{9FAD5B12-AB04-464A-A99C-2181A921B879}" type="presOf" srcId="{5356093E-1CCC-4DB5-85C5-557F8B93CFC4}" destId="{53662DD7-3C3B-41C4-BCCB-BA6583FB6F23}" srcOrd="0" destOrd="0" presId="urn:microsoft.com/office/officeart/2005/8/layout/orgChart1"/>
    <dgm:cxn modelId="{6B002414-D98D-402A-A212-4120FA650FE2}" type="presOf" srcId="{73AD66FC-B5ED-4F08-BA2E-FD515B48BF42}" destId="{61154CBE-D9F5-449F-B264-82DBD965A553}" srcOrd="0" destOrd="0" presId="urn:microsoft.com/office/officeart/2005/8/layout/orgChart1"/>
    <dgm:cxn modelId="{4471AC14-B68A-44FA-B65E-7252A83646A1}" type="presOf" srcId="{EB54E690-BC4D-41EF-B3E6-4ED63596256D}" destId="{FCE4260C-D85B-4022-97A8-440EA2F3F657}" srcOrd="0" destOrd="0" presId="urn:microsoft.com/office/officeart/2005/8/layout/orgChart1"/>
    <dgm:cxn modelId="{1B6AEC14-F0B5-4C9D-84CB-BDAFBB17EB08}" type="presOf" srcId="{F23E6DFA-4016-4E0D-B7FD-8979C67CE2AE}" destId="{03BC1EF1-F5D7-435E-BC5B-DCE872C26583}" srcOrd="0" destOrd="0" presId="urn:microsoft.com/office/officeart/2005/8/layout/orgChart1"/>
    <dgm:cxn modelId="{FD5A3217-1F25-4A0F-AB41-8ABA4B78EB28}" srcId="{27492BD7-E801-473A-A833-0810DA07D22D}" destId="{B728EB34-D2C7-4E95-87C1-FFDD40B8C530}" srcOrd="4" destOrd="0" parTransId="{2453A227-308E-471D-B93D-AD12F7C7CB00}" sibTransId="{B734D3E2-ED74-4EF8-94AB-4AA9C8CC01C6}"/>
    <dgm:cxn modelId="{EBE77C17-FC5C-4E02-87CE-F369A63500C5}" type="presOf" srcId="{BE5F8FD2-8581-4A06-BC9E-F1B93806CCCE}" destId="{8367A7F7-AEBE-4580-9CAC-A63EC0C2889C}" srcOrd="0" destOrd="0" presId="urn:microsoft.com/office/officeart/2005/8/layout/orgChart1"/>
    <dgm:cxn modelId="{D8E58618-8A62-45A4-A6E4-851D8AB9D901}" srcId="{6C3983DC-95D6-471B-97B3-6AAB05E763BB}" destId="{4B0ADFA0-3FD1-4C3D-A989-D6328274D8F4}" srcOrd="0" destOrd="0" parTransId="{EDBD94D7-6533-4FBD-B73C-7CD911E7918F}" sibTransId="{CF95354A-5576-4A51-BB3A-D893AAC96117}"/>
    <dgm:cxn modelId="{F450F318-E980-4CF8-98EE-A88D2E546D20}" type="presOf" srcId="{31DB81E0-5DDA-4578-B5E7-69D9099205B0}" destId="{0DBA9379-B9B0-4A95-8107-E33B1A9EE05F}" srcOrd="0" destOrd="0" presId="urn:microsoft.com/office/officeart/2005/8/layout/orgChart1"/>
    <dgm:cxn modelId="{9BD0B419-C705-477C-80DB-A5E0138A676E}" type="presOf" srcId="{B728EB34-D2C7-4E95-87C1-FFDD40B8C530}" destId="{F216EC6A-01C1-4864-B52C-C503B69E1EC6}" srcOrd="1" destOrd="0" presId="urn:microsoft.com/office/officeart/2005/8/layout/orgChart1"/>
    <dgm:cxn modelId="{35A78E1D-4C3E-4BBA-8B4F-CE5FF53CB738}" type="presOf" srcId="{8C5B5C7A-E627-425C-8651-49BA53C4DB9E}" destId="{4774C989-8A4B-4E01-A722-360FAA2D30D0}" srcOrd="0" destOrd="0" presId="urn:microsoft.com/office/officeart/2005/8/layout/orgChart1"/>
    <dgm:cxn modelId="{DD97911D-0830-4FA8-88C3-19EC1EE42FE9}" srcId="{B728EB34-D2C7-4E95-87C1-FFDD40B8C530}" destId="{897520B8-0547-488D-8D32-347B08F51843}" srcOrd="5" destOrd="0" parTransId="{92D9B2E9-2AE8-47FA-85AC-197AE58E67E2}" sibTransId="{C2577DBB-D52F-4CC8-ABBB-D0062B728BCD}"/>
    <dgm:cxn modelId="{8AB3E21D-5A74-42C1-8154-A92A57D0E274}" srcId="{182C3305-F528-4E3E-9A6B-B8EB741EF881}" destId="{C3E6E5CA-7727-488F-BB39-9300D5B52875}" srcOrd="0" destOrd="0" parTransId="{B68CBE00-6986-4C06-96ED-43786C738A78}" sibTransId="{71162A66-2140-4B46-B0C9-23E652050DA7}"/>
    <dgm:cxn modelId="{12FD2E1E-6245-4C9D-A835-437B05206149}" type="presOf" srcId="{2453A227-308E-471D-B93D-AD12F7C7CB00}" destId="{6DD97B6D-10B8-4BE9-880B-614CC152ACE9}" srcOrd="0" destOrd="0" presId="urn:microsoft.com/office/officeart/2005/8/layout/orgChart1"/>
    <dgm:cxn modelId="{CAB4E125-FBCC-41E2-8C16-2EB6CA28B7E9}" type="presOf" srcId="{25D6AC00-F91F-45C2-A3CB-05419E3F0BB8}" destId="{C821A5EC-ACC9-4DCD-A1D2-0BA6709E4F15}" srcOrd="1" destOrd="0" presId="urn:microsoft.com/office/officeart/2005/8/layout/orgChart1"/>
    <dgm:cxn modelId="{E7B1E028-729D-4FDA-8EAD-5D178E9E157B}" type="presOf" srcId="{AC60E8D0-285B-4F4D-B93E-1DA16F93A400}" destId="{BD53F87B-D6BB-41C5-8899-E270FBAA47FC}" srcOrd="0" destOrd="0" presId="urn:microsoft.com/office/officeart/2005/8/layout/orgChart1"/>
    <dgm:cxn modelId="{E8B14629-D873-4DBC-A30D-550084DD76D8}" type="presOf" srcId="{DCF5F486-1C79-44D1-B91A-718D87DE772C}" destId="{A0AFCA69-B2DA-4936-98F7-934CB26BB9E5}" srcOrd="1" destOrd="0" presId="urn:microsoft.com/office/officeart/2005/8/layout/orgChart1"/>
    <dgm:cxn modelId="{87EAD029-0FC0-4658-BE8D-06809843A42B}" type="presOf" srcId="{17D2CC46-BABA-475A-A661-997F5610C06F}" destId="{CF1A70AD-3FE5-4D92-A8C4-529749B9D116}" srcOrd="0" destOrd="0" presId="urn:microsoft.com/office/officeart/2005/8/layout/orgChart1"/>
    <dgm:cxn modelId="{623A9B2C-BF86-4C93-9DB4-5555406CF086}" type="presOf" srcId="{A574F58A-C1F6-4A7F-A267-250853C16214}" destId="{F313E9CB-FAA6-4988-857B-2A389102160C}" srcOrd="0" destOrd="0" presId="urn:microsoft.com/office/officeart/2005/8/layout/orgChart1"/>
    <dgm:cxn modelId="{26B6BE2F-1700-41A8-8F74-47E9E9354C72}" type="presOf" srcId="{0BA5F94D-B776-4B82-9CA3-065851D1BE38}" destId="{55D55AF7-2D1E-4BA0-83B6-6578BA9FFACE}" srcOrd="1" destOrd="0" presId="urn:microsoft.com/office/officeart/2005/8/layout/orgChart1"/>
    <dgm:cxn modelId="{EEB18730-A8C6-42BE-8171-168CF296590C}" srcId="{65950AB1-AAC8-4202-BC46-585650EA0B13}" destId="{B96FFB7A-773A-48AC-AEE4-A70EDDC10766}" srcOrd="2" destOrd="0" parTransId="{612DF54C-7505-4231-9E7B-2576F48463AB}" sibTransId="{3AF6D0C6-FC01-4400-905B-E7AC5FF7FE79}"/>
    <dgm:cxn modelId="{F2640F33-3932-4F33-BC8F-9C4B61B7DC05}" type="presOf" srcId="{D4E09AEE-CD99-4CBE-AD34-9574060ADB22}" destId="{8A95057E-C186-4738-B4AF-587EE40B494C}" srcOrd="0" destOrd="0" presId="urn:microsoft.com/office/officeart/2005/8/layout/orgChart1"/>
    <dgm:cxn modelId="{AE852234-368A-4593-89E5-E21F0D4A52E7}" srcId="{396A4128-339B-440A-A1F4-C13C8C3232E6}" destId="{5265587A-CC83-4AF1-8DAF-04C0419A48EE}" srcOrd="2" destOrd="0" parTransId="{674A5CF1-DFD7-43BF-8ED4-3B1D743EBCAE}" sibTransId="{C2B08ECA-63A6-4EF9-B70C-D52B12EE4F93}"/>
    <dgm:cxn modelId="{1A316634-8A3E-4250-ABD3-0250D0112DC5}" srcId="{94663FA1-E477-4606-AACF-1490258A2803}" destId="{DCF5F486-1C79-44D1-B91A-718D87DE772C}" srcOrd="0" destOrd="0" parTransId="{3686A44B-CD68-4BA9-987C-3E9F5E4A96D2}" sibTransId="{FB89D268-6FB5-493A-B3C8-018B6EA16FEB}"/>
    <dgm:cxn modelId="{75ECCC34-67DB-4925-B7DA-75414CA5955A}" type="presOf" srcId="{85859FF8-CFED-4FA8-9E56-81D05016C436}" destId="{DE297F76-6926-4E67-AD5C-16A01506BE5F}" srcOrd="0" destOrd="0" presId="urn:microsoft.com/office/officeart/2005/8/layout/orgChart1"/>
    <dgm:cxn modelId="{DD931F35-E046-47FA-AC40-B98110C1A4F1}" type="presOf" srcId="{6FFEE06F-29A8-4FF5-900F-7DF04C6C1081}" destId="{EDA4E060-F176-4D7C-AA89-D1A4768E9D7E}" srcOrd="1" destOrd="0" presId="urn:microsoft.com/office/officeart/2005/8/layout/orgChart1"/>
    <dgm:cxn modelId="{D6C2CE35-AE2C-43B8-870C-84B8120A7B27}" type="presOf" srcId="{B84ABF5C-32F8-4310-936F-9AB20FA80641}" destId="{961728DB-FEEE-4CCA-B053-2742170C8EE8}" srcOrd="0" destOrd="0" presId="urn:microsoft.com/office/officeart/2005/8/layout/orgChart1"/>
    <dgm:cxn modelId="{8101AF36-05C3-4A40-9407-6D515A327273}" srcId="{396A4128-339B-440A-A1F4-C13C8C3232E6}" destId="{25D6AC00-F91F-45C2-A3CB-05419E3F0BB8}" srcOrd="3" destOrd="0" parTransId="{85859FF8-CFED-4FA8-9E56-81D05016C436}" sibTransId="{9ABDB9BA-1168-441F-AECB-07A573442540}"/>
    <dgm:cxn modelId="{77BA163A-7793-4067-A991-45D7A256A944}" type="presOf" srcId="{EDBD94D7-6533-4FBD-B73C-7CD911E7918F}" destId="{FBF24276-A2E3-493C-A09F-18EB1BE80A96}" srcOrd="0" destOrd="0" presId="urn:microsoft.com/office/officeart/2005/8/layout/orgChart1"/>
    <dgm:cxn modelId="{950D5E3A-A61B-4F94-9D67-B0A425530699}" type="presOf" srcId="{8912CAE0-3DFD-4E87-92D4-3C4558474154}" destId="{E3520C65-0CD5-470F-BE2E-10E7C019EF86}" srcOrd="1" destOrd="0" presId="urn:microsoft.com/office/officeart/2005/8/layout/orgChart1"/>
    <dgm:cxn modelId="{2084A43A-1C3A-48D6-8DBE-4C3FADE1A491}" srcId="{8912CAE0-3DFD-4E87-92D4-3C4558474154}" destId="{6FFEE06F-29A8-4FF5-900F-7DF04C6C1081}" srcOrd="0" destOrd="0" parTransId="{DA60CF9F-2F59-4761-B1C1-2528FC1FF6CB}" sibTransId="{CF55AE73-9927-4FC6-A8CC-BB71A6429161}"/>
    <dgm:cxn modelId="{A744593D-D3FE-4E11-B763-C2AF0BF55817}" srcId="{396A4128-339B-440A-A1F4-C13C8C3232E6}" destId="{CF31AC9C-7CD7-4410-94DC-DAA55DF89E91}" srcOrd="1" destOrd="0" parTransId="{A417DCC5-BE0A-4B88-8118-B010D0172AD1}" sibTransId="{461DDCBA-2493-42B4-A14B-4A74507CA9F7}"/>
    <dgm:cxn modelId="{2A0C1E3E-8025-46CA-B358-6683DB78BCE3}" srcId="{25D6AC00-F91F-45C2-A3CB-05419E3F0BB8}" destId="{7556937B-0F39-4433-97F0-77408B041040}" srcOrd="6" destOrd="0" parTransId="{73AD66FC-B5ED-4F08-BA2E-FD515B48BF42}" sibTransId="{76FB9D57-0353-4651-8A1F-B42AF39343B0}"/>
    <dgm:cxn modelId="{8AD2553E-FC8F-4BDE-AC7C-057E5AB88EA8}" type="presOf" srcId="{182C3305-F528-4E3E-9A6B-B8EB741EF881}" destId="{7FA6981C-1089-4762-A789-55EC61C81789}" srcOrd="1" destOrd="0" presId="urn:microsoft.com/office/officeart/2005/8/layout/orgChart1"/>
    <dgm:cxn modelId="{78513340-1472-4E95-88D1-C29E4052D479}" srcId="{27492BD7-E801-473A-A833-0810DA07D22D}" destId="{AC718EDB-4373-4A09-8C2F-26832D971B0D}" srcOrd="3" destOrd="0" parTransId="{2EB95CF7-9741-4EE8-BDC8-5BB6320072E9}" sibTransId="{9B5A77A8-E363-4769-AF36-EA4347EF7A6F}"/>
    <dgm:cxn modelId="{82058C5C-C9C1-483D-91E7-D433315564D6}" srcId="{25D6AC00-F91F-45C2-A3CB-05419E3F0BB8}" destId="{5356093E-1CCC-4DB5-85C5-557F8B93CFC4}" srcOrd="2" destOrd="0" parTransId="{AF41FBA5-33A0-4F56-92CA-16C72491FD70}" sibTransId="{64CBC4BB-2F1B-4409-90EE-10A216B022D2}"/>
    <dgm:cxn modelId="{C124885D-86A3-4DA4-A520-F955BBB06E21}" type="presOf" srcId="{38F80DFC-EE9E-40E5-AA67-1D8EE2DF6AD2}" destId="{FFF76FDE-0C4B-496E-A948-D94738B1D1A8}" srcOrd="0" destOrd="0" presId="urn:microsoft.com/office/officeart/2005/8/layout/orgChart1"/>
    <dgm:cxn modelId="{376F695E-CF32-4D0F-A62E-6B7A7E0E428A}" type="presOf" srcId="{17C086ED-94F7-4327-8226-FA35FC3D2BFD}" destId="{471031FF-4A6E-40E1-80E5-D63B6BE6E9CB}" srcOrd="0" destOrd="0" presId="urn:microsoft.com/office/officeart/2005/8/layout/orgChart1"/>
    <dgm:cxn modelId="{D164D85F-296A-465F-BCD8-0ED18E17B0DD}" srcId="{25D6AC00-F91F-45C2-A3CB-05419E3F0BB8}" destId="{F23E6DFA-4016-4E0D-B7FD-8979C67CE2AE}" srcOrd="4" destOrd="0" parTransId="{280F70FB-1A47-4477-89B7-FFD0BEBA5677}" sibTransId="{45BF80BF-7B60-4BF8-B68F-3B6C56CF3577}"/>
    <dgm:cxn modelId="{6BD41F41-11A5-40D8-8DEE-4E74978134B1}" type="presOf" srcId="{4B0ADFA0-3FD1-4C3D-A989-D6328274D8F4}" destId="{AC913210-7110-4150-96ED-0B90C68902E2}" srcOrd="1" destOrd="0" presId="urn:microsoft.com/office/officeart/2005/8/layout/orgChart1"/>
    <dgm:cxn modelId="{760D5341-7173-4C5A-8AA5-A3E0C57C5653}" type="presOf" srcId="{A5A2BB7A-B1A9-4969-88B0-D0A66A5B144D}" destId="{F3A3ACE2-6946-4AC1-AF51-C9B6BF16F32D}" srcOrd="1" destOrd="0" presId="urn:microsoft.com/office/officeart/2005/8/layout/orgChart1"/>
    <dgm:cxn modelId="{0492ED62-43A4-4F54-9438-CF5A16D09DCA}" type="presOf" srcId="{396A4128-339B-440A-A1F4-C13C8C3232E6}" destId="{AF4D9BB8-B17B-4852-A97F-D0C67C664B60}" srcOrd="1" destOrd="0" presId="urn:microsoft.com/office/officeart/2005/8/layout/orgChart1"/>
    <dgm:cxn modelId="{866E4A43-AD12-4396-9C53-6A35E43D9076}" type="presOf" srcId="{4B0ADFA0-3FD1-4C3D-A989-D6328274D8F4}" destId="{63189236-5758-4DC6-AFFE-B9A40340D3A4}" srcOrd="0" destOrd="0" presId="urn:microsoft.com/office/officeart/2005/8/layout/orgChart1"/>
    <dgm:cxn modelId="{F4A56C44-0AC4-4DB7-846D-2B299103F5C3}" type="presOf" srcId="{DCF5F486-1C79-44D1-B91A-718D87DE772C}" destId="{4D8D8389-C116-47B2-89C5-9A0F83B94317}" srcOrd="0" destOrd="0" presId="urn:microsoft.com/office/officeart/2005/8/layout/orgChart1"/>
    <dgm:cxn modelId="{BABE5944-03A4-481F-9A55-CCC1E834D547}" type="presOf" srcId="{182C3305-F528-4E3E-9A6B-B8EB741EF881}" destId="{3704A1DF-13C5-4C48-A940-EF6E28861C47}" srcOrd="0" destOrd="0" presId="urn:microsoft.com/office/officeart/2005/8/layout/orgChart1"/>
    <dgm:cxn modelId="{7736A044-4A17-4A34-94C6-FDC4D57EA9D8}" type="presOf" srcId="{95BC86FD-15F9-4AD6-BE5D-18D4CCFE75CF}" destId="{71F265CE-A631-4B9E-BFDC-5483C9702927}" srcOrd="0" destOrd="0" presId="urn:microsoft.com/office/officeart/2005/8/layout/orgChart1"/>
    <dgm:cxn modelId="{E6123045-703C-4D90-9361-631637DAC841}" type="presOf" srcId="{6C3983DC-95D6-471B-97B3-6AAB05E763BB}" destId="{2B4FA427-F121-4BAF-BF2D-9C6B88DC072D}" srcOrd="0" destOrd="0" presId="urn:microsoft.com/office/officeart/2005/8/layout/orgChart1"/>
    <dgm:cxn modelId="{653D6165-B582-48AE-9177-D17FB0D8D56C}" srcId="{B728EB34-D2C7-4E95-87C1-FFDD40B8C530}" destId="{77132BF1-8C74-4187-8333-3946DAE5D9DB}" srcOrd="3" destOrd="0" parTransId="{680FDD4C-DAE0-4BA5-ABC7-619F5C7DF037}" sibTransId="{478980F9-3A5B-40CD-BA6B-7CED542BF05E}"/>
    <dgm:cxn modelId="{30ACCC45-84AA-41BF-B139-3ED68C52C4F4}" type="presOf" srcId="{6C3983DC-95D6-471B-97B3-6AAB05E763BB}" destId="{E5FC51EB-AD95-4425-A0BE-BACE16D046B7}" srcOrd="1" destOrd="0" presId="urn:microsoft.com/office/officeart/2005/8/layout/orgChart1"/>
    <dgm:cxn modelId="{195ECF65-96F3-4059-94B5-1E3524280957}" srcId="{6FFEE06F-29A8-4FF5-900F-7DF04C6C1081}" destId="{396A4128-339B-440A-A1F4-C13C8C3232E6}" srcOrd="0" destOrd="0" parTransId="{6B75E08B-078A-4C0B-BF06-CD0DA7BEFE67}" sibTransId="{59E9E87D-3EEC-4152-8A1B-A4A0FE852907}"/>
    <dgm:cxn modelId="{236EF446-DFA3-489B-87D3-75D3AEDF7A13}" srcId="{D4E09AEE-CD99-4CBE-AD34-9574060ADB22}" destId="{27492BD7-E801-473A-A833-0810DA07D22D}" srcOrd="0" destOrd="0" parTransId="{B2D0D971-5DC7-4AF7-874B-69B1FCEF40A0}" sibTransId="{3241EE8B-9165-4D6E-AE34-DB339BB90A4C}"/>
    <dgm:cxn modelId="{8F361967-FA8F-40C2-8510-795A23F7227E}" type="presOf" srcId="{D5DBC835-45FE-48B6-8A16-3F1545399702}" destId="{5EE33ACC-6E41-499F-AD32-4FFAE13FF10E}" srcOrd="0" destOrd="0" presId="urn:microsoft.com/office/officeart/2005/8/layout/orgChart1"/>
    <dgm:cxn modelId="{3ECA5667-F826-46B0-AB79-AAA361E0ACB2}" type="presOf" srcId="{F23E6DFA-4016-4E0D-B7FD-8979C67CE2AE}" destId="{628CADA5-7EC5-4A9F-B133-542C9404AAF9}" srcOrd="1" destOrd="0" presId="urn:microsoft.com/office/officeart/2005/8/layout/orgChart1"/>
    <dgm:cxn modelId="{A5FCFA67-B080-4181-81FF-FC64944602B9}" srcId="{5265587A-CC83-4AF1-8DAF-04C0419A48EE}" destId="{94BAA0F3-F5FC-439E-B12D-9466656FABC1}" srcOrd="1" destOrd="0" parTransId="{31DB81E0-5DDA-4578-B5E7-69D9099205B0}" sibTransId="{661A8942-7D0D-48BD-BA0E-C829E5E44111}"/>
    <dgm:cxn modelId="{89301449-4ECF-466E-8F73-6849F32DBD11}" type="presOf" srcId="{06E54A13-6FFD-4135-863C-CFE58ACAC220}" destId="{D92991D5-794C-4438-9352-D3F959597993}" srcOrd="1" destOrd="0" presId="urn:microsoft.com/office/officeart/2005/8/layout/orgChart1"/>
    <dgm:cxn modelId="{042DAA49-D8BD-4731-83B2-5E8A89262802}" type="presOf" srcId="{25D6AC00-F91F-45C2-A3CB-05419E3F0BB8}" destId="{6C84D826-F0DD-4159-943E-342C2A4D5510}" srcOrd="0" destOrd="0" presId="urn:microsoft.com/office/officeart/2005/8/layout/orgChart1"/>
    <dgm:cxn modelId="{5861344A-FB94-4353-9882-0736380937E0}" type="presOf" srcId="{280F70FB-1A47-4477-89B7-FFD0BEBA5677}" destId="{AF475DE2-80DE-4355-828E-1DBC717CA3B0}" srcOrd="0" destOrd="0" presId="urn:microsoft.com/office/officeart/2005/8/layout/orgChart1"/>
    <dgm:cxn modelId="{B65E656A-8C63-404B-A23C-97927BA887E3}" type="presOf" srcId="{5356093E-1CCC-4DB5-85C5-557F8B93CFC4}" destId="{D312DAF3-0443-4F2C-BC09-4EF0E3CDA2B7}" srcOrd="1" destOrd="0" presId="urn:microsoft.com/office/officeart/2005/8/layout/orgChart1"/>
    <dgm:cxn modelId="{2E8CA86B-37A5-4C83-8B01-051221386B42}" type="presOf" srcId="{1D433B62-B9D3-43EE-A220-4B85B5D141F5}" destId="{3199F8FB-4DA1-442D-A28A-55B54141E46F}" srcOrd="0" destOrd="0" presId="urn:microsoft.com/office/officeart/2005/8/layout/orgChart1"/>
    <dgm:cxn modelId="{30E47E4C-E1E4-4406-9A8D-21139DB622AD}" type="presOf" srcId="{3CB56770-DDE8-4BB4-8C07-589C4C624D9E}" destId="{35D206AF-31ED-4E6A-916D-C77D2850DC02}" srcOrd="0" destOrd="0" presId="urn:microsoft.com/office/officeart/2005/8/layout/orgChart1"/>
    <dgm:cxn modelId="{DA05816C-77BC-4882-945E-DCD9159E3403}" srcId="{B728EB34-D2C7-4E95-87C1-FFDD40B8C530}" destId="{1D433B62-B9D3-43EE-A220-4B85B5D141F5}" srcOrd="1" destOrd="0" parTransId="{17D2CC46-BABA-475A-A661-997F5610C06F}" sibTransId="{58EE35CF-A21E-4B86-9EDB-C92C73271681}"/>
    <dgm:cxn modelId="{F6AA574D-D9FD-4093-9C00-C3892F9A43A8}" type="presOf" srcId="{0B60860D-CE93-4C61-AE12-3F337CDBB5F0}" destId="{819867FA-488A-427D-8AA2-D1B84DEB0A2D}" srcOrd="0" destOrd="0" presId="urn:microsoft.com/office/officeart/2005/8/layout/orgChart1"/>
    <dgm:cxn modelId="{22C3B56D-13E2-461C-9B0B-A6C38D32B536}" type="presOf" srcId="{0BA5F94D-B776-4B82-9CA3-065851D1BE38}" destId="{10D5787C-6168-453A-817A-6A61DC427CD8}" srcOrd="0" destOrd="0" presId="urn:microsoft.com/office/officeart/2005/8/layout/orgChart1"/>
    <dgm:cxn modelId="{8432C54D-893B-4997-BC73-654DCF2126BE}" type="presOf" srcId="{8F3237C6-D04A-41BA-B420-8DED7436DEA8}" destId="{B9097992-0071-4524-B809-1465764D4706}" srcOrd="0" destOrd="0" presId="urn:microsoft.com/office/officeart/2005/8/layout/orgChart1"/>
    <dgm:cxn modelId="{29779A6E-4644-4CD7-B981-8194C05A462C}" type="presOf" srcId="{AC718EDB-4373-4A09-8C2F-26832D971B0D}" destId="{A8DBD2F6-FABF-4467-A12F-728085BDC31A}" srcOrd="1" destOrd="0" presId="urn:microsoft.com/office/officeart/2005/8/layout/orgChart1"/>
    <dgm:cxn modelId="{EFD78B6F-5263-4C4E-9E6C-777C2B594297}" type="presOf" srcId="{C796ED87-2BFD-42EB-8000-A3D4A2C5C849}" destId="{5D62089A-4FAC-4795-A0B9-46B6F9A87192}" srcOrd="0" destOrd="0" presId="urn:microsoft.com/office/officeart/2005/8/layout/orgChart1"/>
    <dgm:cxn modelId="{19549D6F-6FB8-4E10-B322-4015BC2F5F19}" type="presOf" srcId="{674A5CF1-DFD7-43BF-8ED4-3B1D743EBCAE}" destId="{89B64CBB-1B7C-4762-83FD-6851F31CC3A6}" srcOrd="0" destOrd="0" presId="urn:microsoft.com/office/officeart/2005/8/layout/orgChart1"/>
    <dgm:cxn modelId="{76381351-068F-427A-981A-5B9A680C5B26}" srcId="{B728EB34-D2C7-4E95-87C1-FFDD40B8C530}" destId="{95BC86FD-15F9-4AD6-BE5D-18D4CCFE75CF}" srcOrd="7" destOrd="0" parTransId="{8C5B5C7A-E627-425C-8651-49BA53C4DB9E}" sibTransId="{448B9B8D-7783-4C1E-BA9C-7543D4BA0D85}"/>
    <dgm:cxn modelId="{C9903C51-B4A5-45D7-915E-691C02AF729B}" type="presOf" srcId="{65950AB1-AAC8-4202-BC46-585650EA0B13}" destId="{E30B02A3-E1C2-441B-B3D9-9BE40D7EF294}" srcOrd="0" destOrd="0" presId="urn:microsoft.com/office/officeart/2005/8/layout/orgChart1"/>
    <dgm:cxn modelId="{80427171-5FEE-408D-89D9-ABF407B5FD6A}" type="presOf" srcId="{897520B8-0547-488D-8D32-347B08F51843}" destId="{9C19BD24-6CF0-4BC0-8DE7-2ABD52C6C2A1}" srcOrd="0" destOrd="0" presId="urn:microsoft.com/office/officeart/2005/8/layout/orgChart1"/>
    <dgm:cxn modelId="{C0358E71-E31F-480D-9542-BD8720C3F1A5}" type="presOf" srcId="{27492BD7-E801-473A-A833-0810DA07D22D}" destId="{71EDAB4B-FC2F-4136-8875-DCBA728851DB}" srcOrd="0" destOrd="0" presId="urn:microsoft.com/office/officeart/2005/8/layout/orgChart1"/>
    <dgm:cxn modelId="{2124E054-9161-4B55-9821-1BDF6A2BAE17}" type="presOf" srcId="{94663FA1-E477-4606-AACF-1490258A2803}" destId="{D3BCCEC0-A8DD-4FFC-869F-276840A9083D}" srcOrd="1" destOrd="0" presId="urn:microsoft.com/office/officeart/2005/8/layout/orgChart1"/>
    <dgm:cxn modelId="{3B10D075-CF51-4227-B8A4-F855102FA996}" type="presOf" srcId="{D0976DD9-0EB0-4F5A-ACF9-8C1CE433C175}" destId="{50AE2E01-1C58-4833-8775-EDC8A342315E}" srcOrd="1" destOrd="0" presId="urn:microsoft.com/office/officeart/2005/8/layout/orgChart1"/>
    <dgm:cxn modelId="{1B362356-F84F-44EF-B492-3E643E6C87EF}" srcId="{CF31AC9C-7CD7-4410-94DC-DAA55DF89E91}" destId="{38F80DFC-EE9E-40E5-AA67-1D8EE2DF6AD2}" srcOrd="0" destOrd="0" parTransId="{C796ED87-2BFD-42EB-8000-A3D4A2C5C849}" sibTransId="{845A1DCF-D1E2-4108-8844-DDD12E0DB499}"/>
    <dgm:cxn modelId="{0B496856-937B-4F4A-8597-3F055069220B}" type="presOf" srcId="{F3282112-3CEA-4835-9F7F-98A6C4C6A0B1}" destId="{455E9A10-F382-4040-B275-7AED144414C7}" srcOrd="0" destOrd="0" presId="urn:microsoft.com/office/officeart/2005/8/layout/orgChart1"/>
    <dgm:cxn modelId="{1E306B76-A6A6-4FB1-A575-EFB070883468}" type="presOf" srcId="{7AA56FE0-212B-4B5C-BEB4-3068021FED1E}" destId="{E9B3A915-2EDD-41A8-82F2-C787002452FE}" srcOrd="0" destOrd="0" presId="urn:microsoft.com/office/officeart/2005/8/layout/orgChart1"/>
    <dgm:cxn modelId="{98BD2777-D97A-49BA-B664-56429D30329A}" type="presOf" srcId="{E0958971-3EB9-4A32-BC7E-4B1D0B086D9A}" destId="{6AE001C3-696C-4819-AEE2-8BDB38704031}" srcOrd="1" destOrd="0" presId="urn:microsoft.com/office/officeart/2005/8/layout/orgChart1"/>
    <dgm:cxn modelId="{7C516757-5113-431D-80B1-C27EFCDCB5C9}" type="presOf" srcId="{CAE60B2D-A86E-43E4-B7D3-138BD3B20BF5}" destId="{96DCD99F-F368-4FCF-A3F2-4934F8001524}" srcOrd="0" destOrd="0" presId="urn:microsoft.com/office/officeart/2005/8/layout/orgChart1"/>
    <dgm:cxn modelId="{64E7FF77-DDF4-445E-9195-D96E3B073AE3}" srcId="{25D6AC00-F91F-45C2-A3CB-05419E3F0BB8}" destId="{D1F83F3A-090D-47C4-9E78-E206A04AF279}" srcOrd="7" destOrd="0" parTransId="{17C086ED-94F7-4327-8226-FA35FC3D2BFD}" sibTransId="{43669E71-821F-488E-AD1B-F8D7CDA59641}"/>
    <dgm:cxn modelId="{6B504459-B0CE-488B-8B79-7D15DE1363B5}" type="presOf" srcId="{AF41FBA5-33A0-4F56-92CA-16C72491FD70}" destId="{B82F8AB4-685B-445A-A66D-CCCACBC13F6E}" srcOrd="0" destOrd="0" presId="urn:microsoft.com/office/officeart/2005/8/layout/orgChart1"/>
    <dgm:cxn modelId="{112BD559-7BFF-49E2-B484-D48A6C4B0D1E}" srcId="{25D6AC00-F91F-45C2-A3CB-05419E3F0BB8}" destId="{EB54E690-BC4D-41EF-B3E6-4ED63596256D}" srcOrd="0" destOrd="0" parTransId="{7A730C44-85C1-4FE0-AB97-58547D903C22}" sibTransId="{41833C85-FF33-4F27-8E54-C791B3868B34}"/>
    <dgm:cxn modelId="{1FED9D7A-E1E7-4619-B6D5-F5F937F33620}" type="presOf" srcId="{396A4128-339B-440A-A1F4-C13C8C3232E6}" destId="{D02A6A6A-C6E3-458A-8868-69C9B4B50FB0}" srcOrd="0" destOrd="0" presId="urn:microsoft.com/office/officeart/2005/8/layout/orgChart1"/>
    <dgm:cxn modelId="{5061727C-5264-411A-9830-F2636F469041}" type="presOf" srcId="{0B60860D-CE93-4C61-AE12-3F337CDBB5F0}" destId="{4084B98C-91E0-4E03-8641-A97E068E4B74}" srcOrd="1" destOrd="0" presId="urn:microsoft.com/office/officeart/2005/8/layout/orgChart1"/>
    <dgm:cxn modelId="{99AC9582-F048-4F2D-A403-84F4A49C27EA}" type="presOf" srcId="{612DF54C-7505-4231-9E7B-2576F48463AB}" destId="{01C297BB-6ACA-43AB-9FB7-C66D784FDF16}" srcOrd="0" destOrd="0" presId="urn:microsoft.com/office/officeart/2005/8/layout/orgChart1"/>
    <dgm:cxn modelId="{9F45BE83-5322-4C8A-9330-EC752B1EABF0}" srcId="{AC718EDB-4373-4A09-8C2F-26832D971B0D}" destId="{AC60E8D0-285B-4F4D-B93E-1DA16F93A400}" srcOrd="1" destOrd="0" parTransId="{22A9382A-CE2D-45EF-A7B4-A2DACF895067}" sibTransId="{F39BB2A9-213E-4BAA-8A3C-822857CC960F}"/>
    <dgm:cxn modelId="{72EFCA84-9C8C-4EE0-95D4-B28C90298547}" type="presOf" srcId="{E0958971-3EB9-4A32-BC7E-4B1D0B086D9A}" destId="{ED1AD0D5-B66D-4AD9-B8A1-0CFA909FAB3A}" srcOrd="0" destOrd="0" presId="urn:microsoft.com/office/officeart/2005/8/layout/orgChart1"/>
    <dgm:cxn modelId="{D320B88A-8A88-47EC-BF39-B0708E774C72}" type="presOf" srcId="{CB0CF8BE-A707-4B46-A9D6-C0BFF30B5C78}" destId="{86B96C1F-DFD9-41C4-8C48-4F10AA96B005}" srcOrd="0" destOrd="0" presId="urn:microsoft.com/office/officeart/2005/8/layout/orgChart1"/>
    <dgm:cxn modelId="{EF7D838B-63A1-499F-807D-BD783C5860CF}" type="presOf" srcId="{92D9B2E9-2AE8-47FA-85AC-197AE58E67E2}" destId="{5A19BFE4-865F-43EB-B491-86C09854A2F0}" srcOrd="0" destOrd="0" presId="urn:microsoft.com/office/officeart/2005/8/layout/orgChart1"/>
    <dgm:cxn modelId="{CF9FAA8B-4F92-4369-BAD2-ECA2347375DA}" type="presOf" srcId="{EB89BA4D-2A26-481F-85B7-80E6DDEE2972}" destId="{9E6C45AD-BCF6-46F0-9316-0DE856F18C8D}" srcOrd="0" destOrd="0" presId="urn:microsoft.com/office/officeart/2005/8/layout/orgChart1"/>
    <dgm:cxn modelId="{AC51F88D-3A09-4BCD-B196-69521804B392}" type="presOf" srcId="{DC9E47CB-DD6A-4493-8C5C-8A95127A85A6}" destId="{CF28D5E7-F3CB-427C-BAEA-43DC9CD830C9}" srcOrd="0" destOrd="0" presId="urn:microsoft.com/office/officeart/2005/8/layout/orgChart1"/>
    <dgm:cxn modelId="{333B648E-12C2-4E1F-8D68-1469983A4967}" type="presOf" srcId="{AC60E8D0-285B-4F4D-B93E-1DA16F93A400}" destId="{E2E50A0B-E860-43D6-B065-3C8C6A201780}" srcOrd="1" destOrd="0" presId="urn:microsoft.com/office/officeart/2005/8/layout/orgChart1"/>
    <dgm:cxn modelId="{CF850191-7930-4DB4-9727-7B974439467B}" type="presOf" srcId="{22A9382A-CE2D-45EF-A7B4-A2DACF895067}" destId="{5EF7521F-5B6A-473E-9EF1-77E892422305}" srcOrd="0" destOrd="0" presId="urn:microsoft.com/office/officeart/2005/8/layout/orgChart1"/>
    <dgm:cxn modelId="{51991693-FD6F-4A2F-83BA-CB78B3D07383}" srcId="{396A4128-339B-440A-A1F4-C13C8C3232E6}" destId="{6C3983DC-95D6-471B-97B3-6AAB05E763BB}" srcOrd="0" destOrd="0" parTransId="{CEF28C29-3BCA-4F6A-B1BD-A140A5CCEDB6}" sibTransId="{DF10C0C1-0857-4B21-B0D3-5BF74B738ACA}"/>
    <dgm:cxn modelId="{57DBCF94-8D40-4542-8B70-A2BC73F6C7FA}" type="presOf" srcId="{1A8F68F0-1EEB-4D51-89E7-A51AE5CC3E0A}" destId="{68C30D7E-799F-47BE-8DA4-FE8C2AC0370B}" srcOrd="0" destOrd="0" presId="urn:microsoft.com/office/officeart/2005/8/layout/orgChart1"/>
    <dgm:cxn modelId="{FE462C96-2A26-42D1-B319-59ABC84E77BD}" type="presOf" srcId="{06E54A13-6FFD-4135-863C-CFE58ACAC220}" destId="{7827EF0A-3A70-4725-9A0E-75341E85129C}" srcOrd="0" destOrd="0" presId="urn:microsoft.com/office/officeart/2005/8/layout/orgChart1"/>
    <dgm:cxn modelId="{9FFE9A96-AC51-4252-A245-918B5E3F91D9}" srcId="{5265587A-CC83-4AF1-8DAF-04C0419A48EE}" destId="{0BA5F94D-B776-4B82-9CA3-065851D1BE38}" srcOrd="0" destOrd="0" parTransId="{F3282112-3CEA-4835-9F7F-98A6C4C6A0B1}" sibTransId="{DA82D1A7-56DD-49A6-8D9E-07F7C54480F9}"/>
    <dgm:cxn modelId="{DF745597-BEEC-42E2-AEA5-B8CDF475B17B}" type="presOf" srcId="{95BC86FD-15F9-4AD6-BE5D-18D4CCFE75CF}" destId="{C55B2EC7-C1D2-4BBA-9533-6DFE1CEA1494}" srcOrd="1" destOrd="0" presId="urn:microsoft.com/office/officeart/2005/8/layout/orgChart1"/>
    <dgm:cxn modelId="{E758E097-0B80-46FE-9D36-E530AAC857E4}" srcId="{27492BD7-E801-473A-A833-0810DA07D22D}" destId="{182C3305-F528-4E3E-9A6B-B8EB741EF881}" srcOrd="1" destOrd="0" parTransId="{F8B31731-7B5A-4124-9D3B-035A86DF14C4}" sibTransId="{FE148648-3253-43E9-8BA7-0218BDE6B4F3}"/>
    <dgm:cxn modelId="{1824C799-BEF1-4F45-9385-18C5EF89B450}" type="presOf" srcId="{0EC459D5-A401-47B8-A0B6-DF24459B1C0F}" destId="{C2762534-8EF5-4CD0-A556-9DB3422B57A1}" srcOrd="1" destOrd="0" presId="urn:microsoft.com/office/officeart/2005/8/layout/orgChart1"/>
    <dgm:cxn modelId="{C7F86E9C-DDC3-4783-A952-8BB7BA2C51E3}" type="presOf" srcId="{B15C2884-397E-47EE-A217-1E87FDB7B9FC}" destId="{5C5962CF-892A-4982-9DDF-BE85A8B93D13}" srcOrd="0" destOrd="0" presId="urn:microsoft.com/office/officeart/2005/8/layout/orgChart1"/>
    <dgm:cxn modelId="{4B1D9E9E-A525-4DD0-83B1-BD686237C6B5}" type="presOf" srcId="{1AAACD87-D001-4DD3-8F9C-CB79D07C7A59}" destId="{66B435CE-F8FB-42B9-B0E3-5666BD6F47C5}" srcOrd="0" destOrd="0" presId="urn:microsoft.com/office/officeart/2005/8/layout/orgChart1"/>
    <dgm:cxn modelId="{B7CE45A1-ED30-4E03-AD74-B4F4DFC8F975}" type="presOf" srcId="{65950AB1-AAC8-4202-BC46-585650EA0B13}" destId="{D20CD67F-C503-4A50-BA62-9C6CA6544431}" srcOrd="1" destOrd="0" presId="urn:microsoft.com/office/officeart/2005/8/layout/orgChart1"/>
    <dgm:cxn modelId="{B3C1C2A1-617F-4765-8D73-61919FDA5EF2}" type="presOf" srcId="{CEF28C29-3BCA-4F6A-B1BD-A140A5CCEDB6}" destId="{C2E75C33-0D98-461E-871E-A751D5822B14}" srcOrd="0" destOrd="0" presId="urn:microsoft.com/office/officeart/2005/8/layout/orgChart1"/>
    <dgm:cxn modelId="{1CF113A4-B72E-482D-9B00-6C081A797DD0}" type="presOf" srcId="{6B75E08B-078A-4C0B-BF06-CD0DA7BEFE67}" destId="{F09F2771-687D-42B3-826A-6A31EC231FE8}" srcOrd="0" destOrd="0" presId="urn:microsoft.com/office/officeart/2005/8/layout/orgChart1"/>
    <dgm:cxn modelId="{D7D65AA4-5395-45D5-9206-C2B8848C75E7}" type="presOf" srcId="{38F80DFC-EE9E-40E5-AA67-1D8EE2DF6AD2}" destId="{F2E8B7BF-67FD-4E54-A04E-2F94FF674C00}" srcOrd="1" destOrd="0" presId="urn:microsoft.com/office/officeart/2005/8/layout/orgChart1"/>
    <dgm:cxn modelId="{11EA1DA5-D048-42F2-AE40-860F5BB9E047}" srcId="{27492BD7-E801-473A-A833-0810DA07D22D}" destId="{65950AB1-AAC8-4202-BC46-585650EA0B13}" srcOrd="0" destOrd="0" parTransId="{EB89BA4D-2A26-481F-85B7-80E6DDEE2972}" sibTransId="{6C72FB73-3DE2-4001-BD22-B288AE88EB01}"/>
    <dgm:cxn modelId="{77872AA5-A34F-4AB9-A76B-BCB51D059630}" type="presOf" srcId="{8F3237C6-D04A-41BA-B420-8DED7436DEA8}" destId="{FEB7E243-25DD-4DA1-AB73-425B2ED42661}" srcOrd="1" destOrd="0" presId="urn:microsoft.com/office/officeart/2005/8/layout/orgChart1"/>
    <dgm:cxn modelId="{3A8F69A8-AA41-4E1A-BBE6-5B01EC0252F8}" type="presOf" srcId="{B2D0D971-5DC7-4AF7-874B-69B1FCEF40A0}" destId="{EC78E816-58D9-49FC-95B1-D09362081341}" srcOrd="0" destOrd="0" presId="urn:microsoft.com/office/officeart/2005/8/layout/orgChart1"/>
    <dgm:cxn modelId="{C3C315A9-C929-49B7-B683-1128F13CA252}" type="presOf" srcId="{A417DCC5-BE0A-4B88-8118-B010D0172AD1}" destId="{D32DA1A2-181E-44F4-B197-5520F3DFFDE7}" srcOrd="0" destOrd="0" presId="urn:microsoft.com/office/officeart/2005/8/layout/orgChart1"/>
    <dgm:cxn modelId="{5798C1A9-50BE-4C3E-9E7D-F41BC39B8DD7}" type="presOf" srcId="{D1F83F3A-090D-47C4-9E78-E206A04AF279}" destId="{652AC7ED-AF89-47A1-8DCA-22EC3B20AC75}" srcOrd="1" destOrd="0" presId="urn:microsoft.com/office/officeart/2005/8/layout/orgChart1"/>
    <dgm:cxn modelId="{F4BB54AC-106A-4870-B73B-42CAD45D860A}" type="presOf" srcId="{F8B31731-7B5A-4124-9D3B-035A86DF14C4}" destId="{640DCD39-DADC-45D7-9A25-1342A50AFE0D}" srcOrd="0" destOrd="0" presId="urn:microsoft.com/office/officeart/2005/8/layout/orgChart1"/>
    <dgm:cxn modelId="{10DEABAC-DD87-4D44-9428-7DA29D268EAB}" type="presOf" srcId="{B96FFB7A-773A-48AC-AEE4-A70EDDC10766}" destId="{2B9ADA4C-A534-4C39-9868-13F06CE3EA5A}" srcOrd="1" destOrd="0" presId="urn:microsoft.com/office/officeart/2005/8/layout/orgChart1"/>
    <dgm:cxn modelId="{0A04F4AC-FBDE-4E90-8C76-BDB86ECB83A1}" type="presOf" srcId="{2C8BFF19-75A3-4BCA-BB87-24CCA0A32979}" destId="{1A3E402B-3EF1-4D01-BB0C-1B6ED53C51B8}" srcOrd="0" destOrd="0" presId="urn:microsoft.com/office/officeart/2005/8/layout/orgChart1"/>
    <dgm:cxn modelId="{FEF850AF-6DB2-4751-8B72-1FDF7E84DD91}" type="presOf" srcId="{94663FA1-E477-4606-AACF-1490258A2803}" destId="{045DC82F-A271-4A12-A38E-58BB0A19A3B2}" srcOrd="0" destOrd="0" presId="urn:microsoft.com/office/officeart/2005/8/layout/orgChart1"/>
    <dgm:cxn modelId="{0DF75AB1-C7AD-45A8-9734-B265BE1A8186}" srcId="{25D6AC00-F91F-45C2-A3CB-05419E3F0BB8}" destId="{A5A2BB7A-B1A9-4969-88B0-D0A66A5B144D}" srcOrd="3" destOrd="0" parTransId="{1AAACD87-D001-4DD3-8F9C-CB79D07C7A59}" sibTransId="{57FE5FA9-C14D-48E0-806F-B6F72701A025}"/>
    <dgm:cxn modelId="{8DBD55B4-5DC6-45A0-9E36-A4C86575C5FB}" srcId="{B728EB34-D2C7-4E95-87C1-FFDD40B8C530}" destId="{3D232C7C-39AC-440D-AFC3-7B5B9B8836D5}" srcOrd="4" destOrd="0" parTransId="{2C8BFF19-75A3-4BCA-BB87-24CCA0A32979}" sibTransId="{21EDA59B-D549-437C-8519-7707CC9309A9}"/>
    <dgm:cxn modelId="{6426D0B5-0EC2-41BE-A45A-D14AA79B38E0}" type="presOf" srcId="{B728EB34-D2C7-4E95-87C1-FFDD40B8C530}" destId="{53E5395D-2859-4E43-9981-4382FBE862BF}" srcOrd="0" destOrd="0" presId="urn:microsoft.com/office/officeart/2005/8/layout/orgChart1"/>
    <dgm:cxn modelId="{9A0842B6-A562-4DA9-9EF5-2816989D04F9}" type="presOf" srcId="{D1F83F3A-090D-47C4-9E78-E206A04AF279}" destId="{6A488623-F601-4856-94CA-1B87F3821D9F}" srcOrd="0" destOrd="0" presId="urn:microsoft.com/office/officeart/2005/8/layout/orgChart1"/>
    <dgm:cxn modelId="{505D97BB-48A7-48D9-A6E3-9BF8D96B8958}" type="presOf" srcId="{B68CBE00-6986-4C06-96ED-43786C738A78}" destId="{CEC2C1EE-363C-40E3-A031-0652DA663B4C}" srcOrd="0" destOrd="0" presId="urn:microsoft.com/office/officeart/2005/8/layout/orgChart1"/>
    <dgm:cxn modelId="{16B841BC-A888-44ED-9D6B-BB212A3AA0B0}" srcId="{B728EB34-D2C7-4E95-87C1-FFDD40B8C530}" destId="{06E54A13-6FFD-4135-863C-CFE58ACAC220}" srcOrd="6" destOrd="0" parTransId="{3CB56770-DDE8-4BB4-8C07-589C4C624D9E}" sibTransId="{E0509796-7153-480B-8A7D-3DD9B408ABFE}"/>
    <dgm:cxn modelId="{730D98BC-B7E8-4D05-94AA-12431DC1BE00}" type="presOf" srcId="{7556937B-0F39-4433-97F0-77408B041040}" destId="{E3B658A9-FDBD-428E-840E-DAE2E3482306}" srcOrd="1" destOrd="0" presId="urn:microsoft.com/office/officeart/2005/8/layout/orgChart1"/>
    <dgm:cxn modelId="{A38A72BD-DBB7-4833-80A3-1125BA53EA62}" type="presOf" srcId="{59F676F1-BDC3-4AC6-BCAE-8149D316FB8D}" destId="{640762AC-EF0E-4E0B-86E4-5B397877369D}" srcOrd="0" destOrd="0" presId="urn:microsoft.com/office/officeart/2005/8/layout/orgChart1"/>
    <dgm:cxn modelId="{E7E127BE-EE14-424C-A370-58316E13416A}" srcId="{27492BD7-E801-473A-A833-0810DA07D22D}" destId="{94663FA1-E477-4606-AACF-1490258A2803}" srcOrd="2" destOrd="0" parTransId="{7AA56FE0-212B-4B5C-BEB4-3068021FED1E}" sibTransId="{806AE610-08F4-4CEB-8F57-B30C8666E11E}"/>
    <dgm:cxn modelId="{AE13E1BE-CD4A-47B4-BA1D-BF6E36FFFEDE}" type="presOf" srcId="{6FFEE06F-29A8-4FF5-900F-7DF04C6C1081}" destId="{EF1F55F9-18B5-405E-B580-545FFCBE5D43}" srcOrd="0" destOrd="0" presId="urn:microsoft.com/office/officeart/2005/8/layout/orgChart1"/>
    <dgm:cxn modelId="{72AA28BF-83B8-493C-BC65-05772D0862D9}" type="presOf" srcId="{5265587A-CC83-4AF1-8DAF-04C0419A48EE}" destId="{A7FEB448-3424-450C-96AA-5AAFA14A2066}" srcOrd="1" destOrd="0" presId="urn:microsoft.com/office/officeart/2005/8/layout/orgChart1"/>
    <dgm:cxn modelId="{366357BF-C37C-4DF0-B6A1-C4081A4A5F6F}" srcId="{94663FA1-E477-4606-AACF-1490258A2803}" destId="{0B60860D-CE93-4C61-AE12-3F337CDBB5F0}" srcOrd="1" destOrd="0" parTransId="{CB0CF8BE-A707-4B46-A9D6-C0BFF30B5C78}" sibTransId="{C8B6F15E-0275-4DFF-8980-7052815DA4C2}"/>
    <dgm:cxn modelId="{848A1EC0-7BC6-434A-B681-CEAEB25A61CB}" srcId="{B728EB34-D2C7-4E95-87C1-FFDD40B8C530}" destId="{59F676F1-BDC3-4AC6-BCAE-8149D316FB8D}" srcOrd="2" destOrd="0" parTransId="{B15C2884-397E-47EE-A217-1E87FDB7B9FC}" sibTransId="{DB08F12A-2956-4BB7-A4C5-14681F3022BA}"/>
    <dgm:cxn modelId="{66BAFAC0-DFE5-4F81-9722-2F9C6BB781A4}" type="presOf" srcId="{BE5F8FD2-8581-4A06-BC9E-F1B93806CCCE}" destId="{BB2ACE2A-BF5A-4C4B-BFD0-67D2E376227E}" srcOrd="1" destOrd="0" presId="urn:microsoft.com/office/officeart/2005/8/layout/orgChart1"/>
    <dgm:cxn modelId="{CA2106C1-0B8B-4D8B-BF8A-5961CEED5CAE}" type="presOf" srcId="{AC718EDB-4373-4A09-8C2F-26832D971B0D}" destId="{1D2B4B93-F3D9-493F-9A6A-6940A404DCF3}" srcOrd="0" destOrd="0" presId="urn:microsoft.com/office/officeart/2005/8/layout/orgChart1"/>
    <dgm:cxn modelId="{CE7A0CC2-D014-45ED-A52D-C6C09F90F31B}" type="presOf" srcId="{A5A2BB7A-B1A9-4969-88B0-D0A66A5B144D}" destId="{01B381A8-7DD3-43DF-9491-FF52379560D0}" srcOrd="0" destOrd="0" presId="urn:microsoft.com/office/officeart/2005/8/layout/orgChart1"/>
    <dgm:cxn modelId="{307D23C2-60B8-4D0F-BF95-2046E5C19911}" type="presOf" srcId="{94BAA0F3-F5FC-439E-B12D-9466656FABC1}" destId="{818E1128-3BC9-4838-A828-63E53EC2326E}" srcOrd="1" destOrd="0" presId="urn:microsoft.com/office/officeart/2005/8/layout/orgChart1"/>
    <dgm:cxn modelId="{8736B5C4-8E69-4E71-A9D7-73DF8D2544FD}" type="presOf" srcId="{94BAA0F3-F5FC-439E-B12D-9466656FABC1}" destId="{931AB6AE-7987-446C-8BF6-B34FD59B2EA4}" srcOrd="0" destOrd="0" presId="urn:microsoft.com/office/officeart/2005/8/layout/orgChart1"/>
    <dgm:cxn modelId="{6C4341C5-2AC8-46B4-B9EF-A6776394DBAE}" type="presOf" srcId="{3D232C7C-39AC-440D-AFC3-7B5B9B8836D5}" destId="{595CA461-E26B-4E9B-A905-2D9F28CD1A80}" srcOrd="1" destOrd="0" presId="urn:microsoft.com/office/officeart/2005/8/layout/orgChart1"/>
    <dgm:cxn modelId="{9BB755C5-E657-4B2C-BDB2-9BEE917E065D}" type="presOf" srcId="{D4E09AEE-CD99-4CBE-AD34-9574060ADB22}" destId="{739E4C43-9013-48B6-9289-F8FD2AB6D18B}" srcOrd="1" destOrd="0" presId="urn:microsoft.com/office/officeart/2005/8/layout/orgChart1"/>
    <dgm:cxn modelId="{1E9828C8-5EA1-4542-86EC-C97D56C2DE9E}" type="presOf" srcId="{5265587A-CC83-4AF1-8DAF-04C0419A48EE}" destId="{73E6072F-28EC-4800-949B-FDC3FD6BB946}" srcOrd="0" destOrd="0" presId="urn:microsoft.com/office/officeart/2005/8/layout/orgChart1"/>
    <dgm:cxn modelId="{39D03EC8-BD22-49F5-9073-7980117F8FF9}" type="presOf" srcId="{B96FFB7A-773A-48AC-AEE4-A70EDDC10766}" destId="{EF836C9A-6D23-41AC-8ED8-5F491A735A0D}" srcOrd="0" destOrd="0" presId="urn:microsoft.com/office/officeart/2005/8/layout/orgChart1"/>
    <dgm:cxn modelId="{4B4C5EC9-CFA5-443A-8A5E-DA9C1F626FC0}" type="presOf" srcId="{D0976DD9-0EB0-4F5A-ACF9-8C1CE433C175}" destId="{2B39241E-5FEA-4EBB-A1DC-34FD8AD2F097}" srcOrd="0" destOrd="0" presId="urn:microsoft.com/office/officeart/2005/8/layout/orgChart1"/>
    <dgm:cxn modelId="{AB8DFFC9-5006-4963-9D41-BA8AC5C75D52}" type="presOf" srcId="{8298C688-0F5F-4C00-B429-48B7E428A221}" destId="{F30759FF-27A8-4C86-8C71-9A10D5A49931}" srcOrd="0" destOrd="0" presId="urn:microsoft.com/office/officeart/2005/8/layout/orgChart1"/>
    <dgm:cxn modelId="{C5FEDECA-E39D-468A-B690-33AE760A4116}" type="presOf" srcId="{3686A44B-CD68-4BA9-987C-3E9F5E4A96D2}" destId="{275BC317-D4A8-4704-A58B-A7D316613DD1}" srcOrd="0" destOrd="0" presId="urn:microsoft.com/office/officeart/2005/8/layout/orgChart1"/>
    <dgm:cxn modelId="{D45B18CD-E47B-4B9D-AB5D-57568B28B2ED}" type="presOf" srcId="{1D433B62-B9D3-43EE-A220-4B85B5D141F5}" destId="{8AD2DE79-0909-4243-8579-46624AA3DF85}" srcOrd="1" destOrd="0" presId="urn:microsoft.com/office/officeart/2005/8/layout/orgChart1"/>
    <dgm:cxn modelId="{FE84F4CE-DFFE-44C3-9CA5-5AC832AC050A}" type="presOf" srcId="{27492BD7-E801-473A-A833-0810DA07D22D}" destId="{DFB3366D-27BA-42F4-9367-71A3585026E1}" srcOrd="1" destOrd="0" presId="urn:microsoft.com/office/officeart/2005/8/layout/orgChart1"/>
    <dgm:cxn modelId="{1EA814CF-0143-4983-8358-FC9E6DB15605}" type="presOf" srcId="{DA60CF9F-2F59-4761-B1C1-2528FC1FF6CB}" destId="{AD0A39FA-E2BB-4FFC-B689-888E1E2D58AA}" srcOrd="0" destOrd="0" presId="urn:microsoft.com/office/officeart/2005/8/layout/orgChart1"/>
    <dgm:cxn modelId="{9DF1A4CF-B1AE-4513-84F8-793C53E9D36E}" type="presOf" srcId="{59F676F1-BDC3-4AC6-BCAE-8149D316FB8D}" destId="{05D2AD5B-517C-4E40-8C43-B3865D75A289}" srcOrd="1" destOrd="0" presId="urn:microsoft.com/office/officeart/2005/8/layout/orgChart1"/>
    <dgm:cxn modelId="{AAA537D0-37B2-4E73-832E-2C86CFC1D821}" type="presOf" srcId="{7A730C44-85C1-4FE0-AB97-58547D903C22}" destId="{D4501E8A-EAB7-4454-B411-C83C92F346E2}" srcOrd="0" destOrd="0" presId="urn:microsoft.com/office/officeart/2005/8/layout/orgChart1"/>
    <dgm:cxn modelId="{B38CC9D0-7049-4B79-A5AC-D273FE5A2BD8}" type="presOf" srcId="{77132BF1-8C74-4187-8333-3946DAE5D9DB}" destId="{35FE635B-2627-41D2-8A20-41E9FF39574B}" srcOrd="1" destOrd="0" presId="urn:microsoft.com/office/officeart/2005/8/layout/orgChart1"/>
    <dgm:cxn modelId="{FA94FBD1-0A47-4406-B425-030EFA5E93ED}" type="presOf" srcId="{645F3119-C121-4912-9F1B-3F17E7BCBCED}" destId="{43D8D190-9C1F-45A7-8B1F-F52505EB9914}" srcOrd="0" destOrd="0" presId="urn:microsoft.com/office/officeart/2005/8/layout/orgChart1"/>
    <dgm:cxn modelId="{AAC9F3D2-E404-4CC6-823E-4B6FF9804385}" type="presOf" srcId="{7556937B-0F39-4433-97F0-77408B041040}" destId="{58B82961-DDB1-419A-94E6-70936AF8393C}" srcOrd="0" destOrd="0" presId="urn:microsoft.com/office/officeart/2005/8/layout/orgChart1"/>
    <dgm:cxn modelId="{507060D5-CBC4-42C5-B761-D56B2AA57B2A}" type="presOf" srcId="{8D5769F6-78FA-47E0-9249-DC70C5C23A99}" destId="{83BD20D5-683E-4CCE-B1BC-F7E02E0C37A2}" srcOrd="0" destOrd="0" presId="urn:microsoft.com/office/officeart/2005/8/layout/orgChart1"/>
    <dgm:cxn modelId="{05F880D7-94DD-4853-AA45-37E1C53BA4D1}" type="presOf" srcId="{67064212-35B5-4149-8C4E-6639A5AD9782}" destId="{554EF436-8602-40DE-8D60-0ED9A1FAE8A3}" srcOrd="1" destOrd="0" presId="urn:microsoft.com/office/officeart/2005/8/layout/orgChart1"/>
    <dgm:cxn modelId="{0CBCEAD7-3BBB-4F6C-807D-507FC2CCEF82}" srcId="{25D6AC00-F91F-45C2-A3CB-05419E3F0BB8}" destId="{D0976DD9-0EB0-4F5A-ACF9-8C1CE433C175}" srcOrd="1" destOrd="0" parTransId="{645F3119-C121-4912-9F1B-3F17E7BCBCED}" sibTransId="{17308C86-04E8-48F1-8D19-9797134B59BB}"/>
    <dgm:cxn modelId="{03432BD8-DED0-486B-A557-58D7FB70E20A}" type="presOf" srcId="{0FB0C7CF-A61A-4C78-A2A9-55B42376DCA1}" destId="{F053E2DA-5268-455C-8609-6FDA4B032910}" srcOrd="0" destOrd="0" presId="urn:microsoft.com/office/officeart/2005/8/layout/orgChart1"/>
    <dgm:cxn modelId="{8D48A3DD-AE40-449A-BA40-1E3960EA3102}" srcId="{65950AB1-AAC8-4202-BC46-585650EA0B13}" destId="{E0958971-3EB9-4A32-BC7E-4B1D0B086D9A}" srcOrd="0" destOrd="0" parTransId="{0FB0C7CF-A61A-4C78-A2A9-55B42376DCA1}" sibTransId="{91596EC7-129B-483A-ADC0-5BC61473DDC4}"/>
    <dgm:cxn modelId="{3B0FDBDE-2E65-45D9-846C-A27407FABC33}" type="presOf" srcId="{0EC459D5-A401-47B8-A0B6-DF24459B1C0F}" destId="{080E2B54-3381-47EB-B848-744FD9148063}" srcOrd="0" destOrd="0" presId="urn:microsoft.com/office/officeart/2005/8/layout/orgChart1"/>
    <dgm:cxn modelId="{2D3821E1-340F-4283-9249-0085F6E76F85}" srcId="{65950AB1-AAC8-4202-BC46-585650EA0B13}" destId="{BE5F8FD2-8581-4A06-BC9E-F1B93806CCCE}" srcOrd="1" destOrd="0" parTransId="{DC9E47CB-DD6A-4493-8C5C-8A95127A85A6}" sibTransId="{A4FFA361-0213-4418-B69C-8590EDFFEAA9}"/>
    <dgm:cxn modelId="{FF76F1E8-76C0-4422-BC13-A976CC7C9A60}" srcId="{25D6AC00-F91F-45C2-A3CB-05419E3F0BB8}" destId="{CAE60B2D-A86E-43E4-B7D3-138BD3B20BF5}" srcOrd="5" destOrd="0" parTransId="{D5DBC835-45FE-48B6-8A16-3F1545399702}" sibTransId="{6787E8D7-505C-4BA0-AFBE-81460A87AB70}"/>
    <dgm:cxn modelId="{94C881F2-4739-431E-9D03-A372264CDBCA}" type="presOf" srcId="{67064212-35B5-4149-8C4E-6639A5AD9782}" destId="{287499ED-488A-4EF8-B563-C1F73E5497FF}" srcOrd="0" destOrd="0" presId="urn:microsoft.com/office/officeart/2005/8/layout/orgChart1"/>
    <dgm:cxn modelId="{0E88CAF2-D892-4329-A492-90DFC029C35E}" type="presOf" srcId="{CF31AC9C-7CD7-4410-94DC-DAA55DF89E91}" destId="{EFF258D9-D394-485F-A477-904A2E8496E9}" srcOrd="1" destOrd="0" presId="urn:microsoft.com/office/officeart/2005/8/layout/orgChart1"/>
    <dgm:cxn modelId="{7F4269F3-3040-4DE2-9A8C-A32B99805CD3}" type="presOf" srcId="{680FDD4C-DAE0-4BA5-ABC7-619F5C7DF037}" destId="{6DE2DA71-9510-40FD-8E70-ABEC62AFED2A}" srcOrd="0" destOrd="0" presId="urn:microsoft.com/office/officeart/2005/8/layout/orgChart1"/>
    <dgm:cxn modelId="{0FD894F8-3FFF-49A3-807D-96E2C1FD364E}" srcId="{B728EB34-D2C7-4E95-87C1-FFDD40B8C530}" destId="{0EC459D5-A401-47B8-A0B6-DF24459B1C0F}" srcOrd="0" destOrd="0" parTransId="{B84ABF5C-32F8-4310-936F-9AB20FA80641}" sibTransId="{266086DB-70CD-4060-A961-15F60E02D6C9}"/>
    <dgm:cxn modelId="{1FB876FC-F640-4615-B2F3-008585FA2D82}" type="presOf" srcId="{EB54E690-BC4D-41EF-B3E6-4ED63596256D}" destId="{6CFE3A06-7C7E-48CA-8F33-E709913BAE6B}" srcOrd="1" destOrd="0" presId="urn:microsoft.com/office/officeart/2005/8/layout/orgChart1"/>
    <dgm:cxn modelId="{A2F787FE-A19F-46AC-96E2-CCD9612881FD}" type="presOf" srcId="{2EB95CF7-9741-4EE8-BDC8-5BB6320072E9}" destId="{C271EE1A-3825-4CFA-8590-1FE3FAD5ED36}" srcOrd="0" destOrd="0" presId="urn:microsoft.com/office/officeart/2005/8/layout/orgChart1"/>
    <dgm:cxn modelId="{C2FC5EF5-CB61-441F-809A-57A0E9F47CE2}" type="presParOf" srcId="{68C30D7E-799F-47BE-8DA4-FE8C2AC0370B}" destId="{F953CC88-C0EB-46EB-BC82-B59C560A505F}" srcOrd="0" destOrd="0" presId="urn:microsoft.com/office/officeart/2005/8/layout/orgChart1"/>
    <dgm:cxn modelId="{337FB37E-1AD3-43BD-852B-C2A4F826D788}" type="presParOf" srcId="{F953CC88-C0EB-46EB-BC82-B59C560A505F}" destId="{8C40A0BB-0611-46D0-98D2-F8E8A81AD6C8}" srcOrd="0" destOrd="0" presId="urn:microsoft.com/office/officeart/2005/8/layout/orgChart1"/>
    <dgm:cxn modelId="{23C008E4-61EA-4D6E-951E-489180F93160}" type="presParOf" srcId="{8C40A0BB-0611-46D0-98D2-F8E8A81AD6C8}" destId="{631BBA7D-36AA-4D6A-A489-F8BEBD7CBBC3}" srcOrd="0" destOrd="0" presId="urn:microsoft.com/office/officeart/2005/8/layout/orgChart1"/>
    <dgm:cxn modelId="{87E98A37-4671-4EC1-91AB-C9076C364AC3}" type="presParOf" srcId="{8C40A0BB-0611-46D0-98D2-F8E8A81AD6C8}" destId="{E3520C65-0CD5-470F-BE2E-10E7C019EF86}" srcOrd="1" destOrd="0" presId="urn:microsoft.com/office/officeart/2005/8/layout/orgChart1"/>
    <dgm:cxn modelId="{9DF5376B-72CA-4528-82D5-A71C2B2F0CAB}" type="presParOf" srcId="{F953CC88-C0EB-46EB-BC82-B59C560A505F}" destId="{F6EF7B7E-F6A4-4102-8C17-D8C9BE126556}" srcOrd="1" destOrd="0" presId="urn:microsoft.com/office/officeart/2005/8/layout/orgChart1"/>
    <dgm:cxn modelId="{0E92E64E-DB3D-42F1-A57E-3B08E1B84C81}" type="presParOf" srcId="{F6EF7B7E-F6A4-4102-8C17-D8C9BE126556}" destId="{AD0A39FA-E2BB-4FFC-B689-888E1E2D58AA}" srcOrd="0" destOrd="0" presId="urn:microsoft.com/office/officeart/2005/8/layout/orgChart1"/>
    <dgm:cxn modelId="{8F819EA2-2563-4663-8EBD-6DAD5EC57823}" type="presParOf" srcId="{F6EF7B7E-F6A4-4102-8C17-D8C9BE126556}" destId="{E364C1A6-D9C3-4BA5-B611-2362E04E2FE2}" srcOrd="1" destOrd="0" presId="urn:microsoft.com/office/officeart/2005/8/layout/orgChart1"/>
    <dgm:cxn modelId="{410271D9-E01C-4688-AC1D-D7EDF5BD878C}" type="presParOf" srcId="{E364C1A6-D9C3-4BA5-B611-2362E04E2FE2}" destId="{E350D17A-48FA-43A7-82B2-6276C2B73780}" srcOrd="0" destOrd="0" presId="urn:microsoft.com/office/officeart/2005/8/layout/orgChart1"/>
    <dgm:cxn modelId="{594B1A3C-72B4-4ECA-A2B4-316783613332}" type="presParOf" srcId="{E350D17A-48FA-43A7-82B2-6276C2B73780}" destId="{EF1F55F9-18B5-405E-B580-545FFCBE5D43}" srcOrd="0" destOrd="0" presId="urn:microsoft.com/office/officeart/2005/8/layout/orgChart1"/>
    <dgm:cxn modelId="{5948CEDA-8883-4C4B-8597-679314349BD4}" type="presParOf" srcId="{E350D17A-48FA-43A7-82B2-6276C2B73780}" destId="{EDA4E060-F176-4D7C-AA89-D1A4768E9D7E}" srcOrd="1" destOrd="0" presId="urn:microsoft.com/office/officeart/2005/8/layout/orgChart1"/>
    <dgm:cxn modelId="{817FA684-1208-4BBF-BB1E-C1729448C61F}" type="presParOf" srcId="{E364C1A6-D9C3-4BA5-B611-2362E04E2FE2}" destId="{26E4EF4D-437A-43A7-9161-EAF7B0F0B509}" srcOrd="1" destOrd="0" presId="urn:microsoft.com/office/officeart/2005/8/layout/orgChart1"/>
    <dgm:cxn modelId="{CCC60A58-FA48-4BFD-9145-F3796A880D31}" type="presParOf" srcId="{26E4EF4D-437A-43A7-9161-EAF7B0F0B509}" destId="{F09F2771-687D-42B3-826A-6A31EC231FE8}" srcOrd="0" destOrd="0" presId="urn:microsoft.com/office/officeart/2005/8/layout/orgChart1"/>
    <dgm:cxn modelId="{86A952CE-DC90-43ED-8761-72C6970EDAF5}" type="presParOf" srcId="{26E4EF4D-437A-43A7-9161-EAF7B0F0B509}" destId="{B1565E4E-5AB2-4A7B-9C0A-A272855D9108}" srcOrd="1" destOrd="0" presId="urn:microsoft.com/office/officeart/2005/8/layout/orgChart1"/>
    <dgm:cxn modelId="{0D890AD2-13AE-47BF-BFC3-13196A3E4E61}" type="presParOf" srcId="{B1565E4E-5AB2-4A7B-9C0A-A272855D9108}" destId="{A3ADFFF3-6ECB-4686-AD11-8B1AECE53F4F}" srcOrd="0" destOrd="0" presId="urn:microsoft.com/office/officeart/2005/8/layout/orgChart1"/>
    <dgm:cxn modelId="{238F5F5B-E7D4-4411-8B7D-39E59AE0CD2E}" type="presParOf" srcId="{A3ADFFF3-6ECB-4686-AD11-8B1AECE53F4F}" destId="{D02A6A6A-C6E3-458A-8868-69C9B4B50FB0}" srcOrd="0" destOrd="0" presId="urn:microsoft.com/office/officeart/2005/8/layout/orgChart1"/>
    <dgm:cxn modelId="{83020D09-F799-4B36-A222-B11DAC54D015}" type="presParOf" srcId="{A3ADFFF3-6ECB-4686-AD11-8B1AECE53F4F}" destId="{AF4D9BB8-B17B-4852-A97F-D0C67C664B60}" srcOrd="1" destOrd="0" presId="urn:microsoft.com/office/officeart/2005/8/layout/orgChart1"/>
    <dgm:cxn modelId="{E499C323-AEB4-4A3C-9982-7F0289A802B3}" type="presParOf" srcId="{B1565E4E-5AB2-4A7B-9C0A-A272855D9108}" destId="{B100D4E0-2287-4E8B-9FDC-B13EEBECF27C}" srcOrd="1" destOrd="0" presId="urn:microsoft.com/office/officeart/2005/8/layout/orgChart1"/>
    <dgm:cxn modelId="{AB6C0090-DDCF-4EB4-BCDE-11B2D474AA8E}" type="presParOf" srcId="{B100D4E0-2287-4E8B-9FDC-B13EEBECF27C}" destId="{C2E75C33-0D98-461E-871E-A751D5822B14}" srcOrd="0" destOrd="0" presId="urn:microsoft.com/office/officeart/2005/8/layout/orgChart1"/>
    <dgm:cxn modelId="{367E568B-5ED6-495E-93C4-2BFAAA4E2ECD}" type="presParOf" srcId="{B100D4E0-2287-4E8B-9FDC-B13EEBECF27C}" destId="{5B171BCF-86E3-43AC-A897-AA9194863766}" srcOrd="1" destOrd="0" presId="urn:microsoft.com/office/officeart/2005/8/layout/orgChart1"/>
    <dgm:cxn modelId="{44AC4B4E-BDE7-40C7-BEBF-D4DDEF5A4664}" type="presParOf" srcId="{5B171BCF-86E3-43AC-A897-AA9194863766}" destId="{B38CF2B7-414D-435A-A442-8CC78C7198C6}" srcOrd="0" destOrd="0" presId="urn:microsoft.com/office/officeart/2005/8/layout/orgChart1"/>
    <dgm:cxn modelId="{487BFC8D-27D6-417B-A4D4-D1E7C13369B2}" type="presParOf" srcId="{B38CF2B7-414D-435A-A442-8CC78C7198C6}" destId="{2B4FA427-F121-4BAF-BF2D-9C6B88DC072D}" srcOrd="0" destOrd="0" presId="urn:microsoft.com/office/officeart/2005/8/layout/orgChart1"/>
    <dgm:cxn modelId="{FD77FAFA-5119-4F96-9B42-05B2ED7E4228}" type="presParOf" srcId="{B38CF2B7-414D-435A-A442-8CC78C7198C6}" destId="{E5FC51EB-AD95-4425-A0BE-BACE16D046B7}" srcOrd="1" destOrd="0" presId="urn:microsoft.com/office/officeart/2005/8/layout/orgChart1"/>
    <dgm:cxn modelId="{3097B9FC-7719-4275-A8FA-233AA818053D}" type="presParOf" srcId="{5B171BCF-86E3-43AC-A897-AA9194863766}" destId="{8D18E31F-F143-4546-B0D1-AA375766BF12}" srcOrd="1" destOrd="0" presId="urn:microsoft.com/office/officeart/2005/8/layout/orgChart1"/>
    <dgm:cxn modelId="{F31C8FB5-FD4F-41D1-82CF-8315ECE6E298}" type="presParOf" srcId="{8D18E31F-F143-4546-B0D1-AA375766BF12}" destId="{FBF24276-A2E3-493C-A09F-18EB1BE80A96}" srcOrd="0" destOrd="0" presId="urn:microsoft.com/office/officeart/2005/8/layout/orgChart1"/>
    <dgm:cxn modelId="{B2A025E8-0CC1-4BBD-B638-DDC5DB7F7281}" type="presParOf" srcId="{8D18E31F-F143-4546-B0D1-AA375766BF12}" destId="{6D4ABE70-2F77-4134-A33B-A93CC30F253F}" srcOrd="1" destOrd="0" presId="urn:microsoft.com/office/officeart/2005/8/layout/orgChart1"/>
    <dgm:cxn modelId="{9B55700A-42B5-49AB-B4A8-320FD0CC3295}" type="presParOf" srcId="{6D4ABE70-2F77-4134-A33B-A93CC30F253F}" destId="{B7A986A9-9B55-4AF8-82B8-BFE9677426C1}" srcOrd="0" destOrd="0" presId="urn:microsoft.com/office/officeart/2005/8/layout/orgChart1"/>
    <dgm:cxn modelId="{86719808-95E1-4491-B77D-A4D75A22221A}" type="presParOf" srcId="{B7A986A9-9B55-4AF8-82B8-BFE9677426C1}" destId="{63189236-5758-4DC6-AFFE-B9A40340D3A4}" srcOrd="0" destOrd="0" presId="urn:microsoft.com/office/officeart/2005/8/layout/orgChart1"/>
    <dgm:cxn modelId="{ADDD34B3-ECA7-4DA8-BF68-6AB5872F6F8F}" type="presParOf" srcId="{B7A986A9-9B55-4AF8-82B8-BFE9677426C1}" destId="{AC913210-7110-4150-96ED-0B90C68902E2}" srcOrd="1" destOrd="0" presId="urn:microsoft.com/office/officeart/2005/8/layout/orgChart1"/>
    <dgm:cxn modelId="{6781A359-FF8E-400F-9D3A-D357A13C4FB8}" type="presParOf" srcId="{6D4ABE70-2F77-4134-A33B-A93CC30F253F}" destId="{131B5897-B4B8-4EBC-AA67-5B50C188AB0C}" srcOrd="1" destOrd="0" presId="urn:microsoft.com/office/officeart/2005/8/layout/orgChart1"/>
    <dgm:cxn modelId="{1977ED68-E595-4B1F-B079-BADA3E98DFB9}" type="presParOf" srcId="{6D4ABE70-2F77-4134-A33B-A93CC30F253F}" destId="{A1C93A45-F86C-451F-B143-E2430116F666}" srcOrd="2" destOrd="0" presId="urn:microsoft.com/office/officeart/2005/8/layout/orgChart1"/>
    <dgm:cxn modelId="{A301A494-E029-4B31-B4B6-5269C7534C54}" type="presParOf" srcId="{8D18E31F-F143-4546-B0D1-AA375766BF12}" destId="{F313E9CB-FAA6-4988-857B-2A389102160C}" srcOrd="2" destOrd="0" presId="urn:microsoft.com/office/officeart/2005/8/layout/orgChart1"/>
    <dgm:cxn modelId="{8B2D5E3B-359A-4527-AD47-6E8036C9BD74}" type="presParOf" srcId="{8D18E31F-F143-4546-B0D1-AA375766BF12}" destId="{3BCF72E1-3C5D-4E9D-B469-F5A40008CE8E}" srcOrd="3" destOrd="0" presId="urn:microsoft.com/office/officeart/2005/8/layout/orgChart1"/>
    <dgm:cxn modelId="{3EFA645C-CAE0-4212-A3A1-4D3A17F84252}" type="presParOf" srcId="{3BCF72E1-3C5D-4E9D-B469-F5A40008CE8E}" destId="{C37FC5B2-F62F-4C0D-8B86-01825BCD0D70}" srcOrd="0" destOrd="0" presId="urn:microsoft.com/office/officeart/2005/8/layout/orgChart1"/>
    <dgm:cxn modelId="{CD1AE253-02B8-470B-8BE8-92CB439DA3E4}" type="presParOf" srcId="{C37FC5B2-F62F-4C0D-8B86-01825BCD0D70}" destId="{287499ED-488A-4EF8-B563-C1F73E5497FF}" srcOrd="0" destOrd="0" presId="urn:microsoft.com/office/officeart/2005/8/layout/orgChart1"/>
    <dgm:cxn modelId="{C6AE406A-6D8A-4176-8BB3-6F4EE6D51308}" type="presParOf" srcId="{C37FC5B2-F62F-4C0D-8B86-01825BCD0D70}" destId="{554EF436-8602-40DE-8D60-0ED9A1FAE8A3}" srcOrd="1" destOrd="0" presId="urn:microsoft.com/office/officeart/2005/8/layout/orgChart1"/>
    <dgm:cxn modelId="{C01E910B-9F7B-41E7-9C3E-92C2FF8B9783}" type="presParOf" srcId="{3BCF72E1-3C5D-4E9D-B469-F5A40008CE8E}" destId="{58247D46-0DFE-4020-B804-7E791B75B0C5}" srcOrd="1" destOrd="0" presId="urn:microsoft.com/office/officeart/2005/8/layout/orgChart1"/>
    <dgm:cxn modelId="{0905292E-AD33-4950-BB58-28DEFACF4631}" type="presParOf" srcId="{3BCF72E1-3C5D-4E9D-B469-F5A40008CE8E}" destId="{F08E66A5-F0B4-4C66-8AAE-06EA9A3F87EE}" srcOrd="2" destOrd="0" presId="urn:microsoft.com/office/officeart/2005/8/layout/orgChart1"/>
    <dgm:cxn modelId="{725BDF15-942D-46DC-9F4D-45486BA0181B}" type="presParOf" srcId="{5B171BCF-86E3-43AC-A897-AA9194863766}" destId="{C6E44D06-6C28-4490-BD64-480927073758}" srcOrd="2" destOrd="0" presId="urn:microsoft.com/office/officeart/2005/8/layout/orgChart1"/>
    <dgm:cxn modelId="{4774AC9E-FF28-4179-B72D-26E01F178BF8}" type="presParOf" srcId="{B100D4E0-2287-4E8B-9FDC-B13EEBECF27C}" destId="{D32DA1A2-181E-44F4-B197-5520F3DFFDE7}" srcOrd="2" destOrd="0" presId="urn:microsoft.com/office/officeart/2005/8/layout/orgChart1"/>
    <dgm:cxn modelId="{4CD82BD5-EF0D-47DF-85F7-B7DF0E20F0E3}" type="presParOf" srcId="{B100D4E0-2287-4E8B-9FDC-B13EEBECF27C}" destId="{2855962A-4E18-40D8-BB5F-39436A84A11C}" srcOrd="3" destOrd="0" presId="urn:microsoft.com/office/officeart/2005/8/layout/orgChart1"/>
    <dgm:cxn modelId="{10B5FE28-831D-4376-8839-38F3309545C4}" type="presParOf" srcId="{2855962A-4E18-40D8-BB5F-39436A84A11C}" destId="{63B77EB5-451B-4ACD-8E5B-CFA1561538A6}" srcOrd="0" destOrd="0" presId="urn:microsoft.com/office/officeart/2005/8/layout/orgChart1"/>
    <dgm:cxn modelId="{D9DF12A8-BD2A-4C87-B3F2-4F141B9DD73D}" type="presParOf" srcId="{63B77EB5-451B-4ACD-8E5B-CFA1561538A6}" destId="{1F20D465-D8C1-49FC-9F23-C5CD517EF30F}" srcOrd="0" destOrd="0" presId="urn:microsoft.com/office/officeart/2005/8/layout/orgChart1"/>
    <dgm:cxn modelId="{87707CBC-EA30-4D38-A19B-7F3DA63B058E}" type="presParOf" srcId="{63B77EB5-451B-4ACD-8E5B-CFA1561538A6}" destId="{EFF258D9-D394-485F-A477-904A2E8496E9}" srcOrd="1" destOrd="0" presId="urn:microsoft.com/office/officeart/2005/8/layout/orgChart1"/>
    <dgm:cxn modelId="{88FF061E-C95A-4569-945C-6A37DDEB7981}" type="presParOf" srcId="{2855962A-4E18-40D8-BB5F-39436A84A11C}" destId="{909C9103-DBD6-4574-B9AC-0E55A0410386}" srcOrd="1" destOrd="0" presId="urn:microsoft.com/office/officeart/2005/8/layout/orgChart1"/>
    <dgm:cxn modelId="{9D9B4EC1-5D89-45C1-988A-E78A33B6832F}" type="presParOf" srcId="{909C9103-DBD6-4574-B9AC-0E55A0410386}" destId="{5D62089A-4FAC-4795-A0B9-46B6F9A87192}" srcOrd="0" destOrd="0" presId="urn:microsoft.com/office/officeart/2005/8/layout/orgChart1"/>
    <dgm:cxn modelId="{CE255DCC-022D-46B4-A6FD-29B0A1BB5D2E}" type="presParOf" srcId="{909C9103-DBD6-4574-B9AC-0E55A0410386}" destId="{314948AC-442B-4993-BAD4-8F9E50D23C5C}" srcOrd="1" destOrd="0" presId="urn:microsoft.com/office/officeart/2005/8/layout/orgChart1"/>
    <dgm:cxn modelId="{6000BA82-3C57-4F23-88C0-980716AD63C6}" type="presParOf" srcId="{314948AC-442B-4993-BAD4-8F9E50D23C5C}" destId="{85C0E2A2-F13F-482E-89B6-56004F590F70}" srcOrd="0" destOrd="0" presId="urn:microsoft.com/office/officeart/2005/8/layout/orgChart1"/>
    <dgm:cxn modelId="{766ABFB6-736E-4679-883B-06892CBB2943}" type="presParOf" srcId="{85C0E2A2-F13F-482E-89B6-56004F590F70}" destId="{FFF76FDE-0C4B-496E-A948-D94738B1D1A8}" srcOrd="0" destOrd="0" presId="urn:microsoft.com/office/officeart/2005/8/layout/orgChart1"/>
    <dgm:cxn modelId="{FC45F67D-13D2-4DAA-A619-044161B08ED8}" type="presParOf" srcId="{85C0E2A2-F13F-482E-89B6-56004F590F70}" destId="{F2E8B7BF-67FD-4E54-A04E-2F94FF674C00}" srcOrd="1" destOrd="0" presId="urn:microsoft.com/office/officeart/2005/8/layout/orgChart1"/>
    <dgm:cxn modelId="{A405A421-F555-40B8-93D7-E5AC6AD0B969}" type="presParOf" srcId="{314948AC-442B-4993-BAD4-8F9E50D23C5C}" destId="{62C41AE4-A6C4-4E81-B2D1-BC28288ADB81}" srcOrd="1" destOrd="0" presId="urn:microsoft.com/office/officeart/2005/8/layout/orgChart1"/>
    <dgm:cxn modelId="{8E0FA9E4-A8B8-45B7-BD9B-7FD12E9CAC5A}" type="presParOf" srcId="{314948AC-442B-4993-BAD4-8F9E50D23C5C}" destId="{0628E62B-3909-4DA9-81F2-2EC6BFB35188}" srcOrd="2" destOrd="0" presId="urn:microsoft.com/office/officeart/2005/8/layout/orgChart1"/>
    <dgm:cxn modelId="{30AE9302-74AD-41BB-9DCF-3A54967DC6BE}" type="presParOf" srcId="{2855962A-4E18-40D8-BB5F-39436A84A11C}" destId="{31A239DB-F98D-4758-B35F-FD29D7FA39C8}" srcOrd="2" destOrd="0" presId="urn:microsoft.com/office/officeart/2005/8/layout/orgChart1"/>
    <dgm:cxn modelId="{553B978D-1ACA-401D-9ABC-6696113553DD}" type="presParOf" srcId="{B100D4E0-2287-4E8B-9FDC-B13EEBECF27C}" destId="{89B64CBB-1B7C-4762-83FD-6851F31CC3A6}" srcOrd="4" destOrd="0" presId="urn:microsoft.com/office/officeart/2005/8/layout/orgChart1"/>
    <dgm:cxn modelId="{3488E8FF-D1A2-4EA8-AE2D-5D2E0F8F0986}" type="presParOf" srcId="{B100D4E0-2287-4E8B-9FDC-B13EEBECF27C}" destId="{714D882D-7881-4ADF-A8E8-010693D30FD9}" srcOrd="5" destOrd="0" presId="urn:microsoft.com/office/officeart/2005/8/layout/orgChart1"/>
    <dgm:cxn modelId="{3650D175-D3B3-456B-BA9D-127F64742D84}" type="presParOf" srcId="{714D882D-7881-4ADF-A8E8-010693D30FD9}" destId="{518989A0-229B-4E6C-9D9C-66EF9945C642}" srcOrd="0" destOrd="0" presId="urn:microsoft.com/office/officeart/2005/8/layout/orgChart1"/>
    <dgm:cxn modelId="{5578BECA-0EE1-4135-AB8B-C6CA519014F8}" type="presParOf" srcId="{518989A0-229B-4E6C-9D9C-66EF9945C642}" destId="{73E6072F-28EC-4800-949B-FDC3FD6BB946}" srcOrd="0" destOrd="0" presId="urn:microsoft.com/office/officeart/2005/8/layout/orgChart1"/>
    <dgm:cxn modelId="{C0BECDBF-90B3-4E79-9BEC-87B08CE1ACE0}" type="presParOf" srcId="{518989A0-229B-4E6C-9D9C-66EF9945C642}" destId="{A7FEB448-3424-450C-96AA-5AAFA14A2066}" srcOrd="1" destOrd="0" presId="urn:microsoft.com/office/officeart/2005/8/layout/orgChart1"/>
    <dgm:cxn modelId="{54F7B5A0-ACE2-4784-BE8B-A3751041FFC3}" type="presParOf" srcId="{714D882D-7881-4ADF-A8E8-010693D30FD9}" destId="{E99394FC-4933-4844-9B10-01408E421BEE}" srcOrd="1" destOrd="0" presId="urn:microsoft.com/office/officeart/2005/8/layout/orgChart1"/>
    <dgm:cxn modelId="{3D9A32B0-A509-41C2-8AC7-D82E33034A2E}" type="presParOf" srcId="{E99394FC-4933-4844-9B10-01408E421BEE}" destId="{455E9A10-F382-4040-B275-7AED144414C7}" srcOrd="0" destOrd="0" presId="urn:microsoft.com/office/officeart/2005/8/layout/orgChart1"/>
    <dgm:cxn modelId="{1D87F83D-2580-46D5-BF1E-826233C15641}" type="presParOf" srcId="{E99394FC-4933-4844-9B10-01408E421BEE}" destId="{9BEDFA9F-3B4F-450D-B322-51FEAFF5A424}" srcOrd="1" destOrd="0" presId="urn:microsoft.com/office/officeart/2005/8/layout/orgChart1"/>
    <dgm:cxn modelId="{DA86ABFC-AFC0-446F-8242-55B16D57E697}" type="presParOf" srcId="{9BEDFA9F-3B4F-450D-B322-51FEAFF5A424}" destId="{03CE2BDE-4BF4-4951-85AE-2C6F6F203AA0}" srcOrd="0" destOrd="0" presId="urn:microsoft.com/office/officeart/2005/8/layout/orgChart1"/>
    <dgm:cxn modelId="{A66ACB3D-5CD2-4391-930D-87CD7ABDB877}" type="presParOf" srcId="{03CE2BDE-4BF4-4951-85AE-2C6F6F203AA0}" destId="{10D5787C-6168-453A-817A-6A61DC427CD8}" srcOrd="0" destOrd="0" presId="urn:microsoft.com/office/officeart/2005/8/layout/orgChart1"/>
    <dgm:cxn modelId="{1279A977-51A8-4276-9D37-C97AECC6480F}" type="presParOf" srcId="{03CE2BDE-4BF4-4951-85AE-2C6F6F203AA0}" destId="{55D55AF7-2D1E-4BA0-83B6-6578BA9FFACE}" srcOrd="1" destOrd="0" presId="urn:microsoft.com/office/officeart/2005/8/layout/orgChart1"/>
    <dgm:cxn modelId="{02B362CD-37E5-4409-BA8E-5801A83CCFFE}" type="presParOf" srcId="{9BEDFA9F-3B4F-450D-B322-51FEAFF5A424}" destId="{CDD865EC-3BB8-45C7-A559-1A19A9049B0F}" srcOrd="1" destOrd="0" presId="urn:microsoft.com/office/officeart/2005/8/layout/orgChart1"/>
    <dgm:cxn modelId="{378CA1A8-138A-4C88-839A-20E45EB8BB83}" type="presParOf" srcId="{9BEDFA9F-3B4F-450D-B322-51FEAFF5A424}" destId="{A59A17EC-A796-43DC-9E3E-16BD183E9482}" srcOrd="2" destOrd="0" presId="urn:microsoft.com/office/officeart/2005/8/layout/orgChart1"/>
    <dgm:cxn modelId="{34062A9A-607B-4A64-81CB-244DBC740FCC}" type="presParOf" srcId="{E99394FC-4933-4844-9B10-01408E421BEE}" destId="{0DBA9379-B9B0-4A95-8107-E33B1A9EE05F}" srcOrd="2" destOrd="0" presId="urn:microsoft.com/office/officeart/2005/8/layout/orgChart1"/>
    <dgm:cxn modelId="{5FF14298-A8FF-4739-BDC4-369C994FBF53}" type="presParOf" srcId="{E99394FC-4933-4844-9B10-01408E421BEE}" destId="{A9427C4E-1366-47D0-9E60-947A8E9902E3}" srcOrd="3" destOrd="0" presId="urn:microsoft.com/office/officeart/2005/8/layout/orgChart1"/>
    <dgm:cxn modelId="{9BE0B806-1812-46C1-A591-2CC4E0716DF5}" type="presParOf" srcId="{A9427C4E-1366-47D0-9E60-947A8E9902E3}" destId="{E10F41BC-84F2-4544-B69D-DF9B6D22F8EC}" srcOrd="0" destOrd="0" presId="urn:microsoft.com/office/officeart/2005/8/layout/orgChart1"/>
    <dgm:cxn modelId="{61EB449A-9E05-4E5E-B6B5-D6AD6E3C9ABB}" type="presParOf" srcId="{E10F41BC-84F2-4544-B69D-DF9B6D22F8EC}" destId="{931AB6AE-7987-446C-8BF6-B34FD59B2EA4}" srcOrd="0" destOrd="0" presId="urn:microsoft.com/office/officeart/2005/8/layout/orgChart1"/>
    <dgm:cxn modelId="{AF65A703-8D2C-4274-AF72-FA9F279E0234}" type="presParOf" srcId="{E10F41BC-84F2-4544-B69D-DF9B6D22F8EC}" destId="{818E1128-3BC9-4838-A828-63E53EC2326E}" srcOrd="1" destOrd="0" presId="urn:microsoft.com/office/officeart/2005/8/layout/orgChart1"/>
    <dgm:cxn modelId="{66150A17-6795-459F-B304-9F70D91E33B2}" type="presParOf" srcId="{A9427C4E-1366-47D0-9E60-947A8E9902E3}" destId="{0B1C425B-D88D-4928-ABFB-F24C492DC448}" srcOrd="1" destOrd="0" presId="urn:microsoft.com/office/officeart/2005/8/layout/orgChart1"/>
    <dgm:cxn modelId="{A1B8DC55-F6CE-4B25-ACB8-42A7D3E71A19}" type="presParOf" srcId="{A9427C4E-1366-47D0-9E60-947A8E9902E3}" destId="{3B4B4F06-E360-49CE-805D-4C468D27EF25}" srcOrd="2" destOrd="0" presId="urn:microsoft.com/office/officeart/2005/8/layout/orgChart1"/>
    <dgm:cxn modelId="{E1FD3166-66CB-4AE8-A9E6-88CB7C1CB68A}" type="presParOf" srcId="{714D882D-7881-4ADF-A8E8-010693D30FD9}" destId="{36F661ED-3641-47E2-8FFC-226F6E6AB99C}" srcOrd="2" destOrd="0" presId="urn:microsoft.com/office/officeart/2005/8/layout/orgChart1"/>
    <dgm:cxn modelId="{E2E019A2-3365-43AA-82A1-4F44935E4EA5}" type="presParOf" srcId="{B100D4E0-2287-4E8B-9FDC-B13EEBECF27C}" destId="{DE297F76-6926-4E67-AD5C-16A01506BE5F}" srcOrd="6" destOrd="0" presId="urn:microsoft.com/office/officeart/2005/8/layout/orgChart1"/>
    <dgm:cxn modelId="{87680CC4-9F9F-434D-9D99-359F038F87C4}" type="presParOf" srcId="{B100D4E0-2287-4E8B-9FDC-B13EEBECF27C}" destId="{F6EFC538-2095-47FC-9B88-B8D3F97AD307}" srcOrd="7" destOrd="0" presId="urn:microsoft.com/office/officeart/2005/8/layout/orgChart1"/>
    <dgm:cxn modelId="{064C49C3-F38E-4728-96C2-1388808495AD}" type="presParOf" srcId="{F6EFC538-2095-47FC-9B88-B8D3F97AD307}" destId="{77D9B61B-DE6A-456A-A2A9-64F6EE8D48E5}" srcOrd="0" destOrd="0" presId="urn:microsoft.com/office/officeart/2005/8/layout/orgChart1"/>
    <dgm:cxn modelId="{28B87071-9D96-44B3-A29C-4FA088675933}" type="presParOf" srcId="{77D9B61B-DE6A-456A-A2A9-64F6EE8D48E5}" destId="{6C84D826-F0DD-4159-943E-342C2A4D5510}" srcOrd="0" destOrd="0" presId="urn:microsoft.com/office/officeart/2005/8/layout/orgChart1"/>
    <dgm:cxn modelId="{2D3ADA4D-CB37-4035-A857-C4F92569AB86}" type="presParOf" srcId="{77D9B61B-DE6A-456A-A2A9-64F6EE8D48E5}" destId="{C821A5EC-ACC9-4DCD-A1D2-0BA6709E4F15}" srcOrd="1" destOrd="0" presId="urn:microsoft.com/office/officeart/2005/8/layout/orgChart1"/>
    <dgm:cxn modelId="{A68F746C-C6B9-44E8-8953-D48D499798CC}" type="presParOf" srcId="{F6EFC538-2095-47FC-9B88-B8D3F97AD307}" destId="{1C778F03-42B6-45BB-9C56-7CC785DFDDB1}" srcOrd="1" destOrd="0" presId="urn:microsoft.com/office/officeart/2005/8/layout/orgChart1"/>
    <dgm:cxn modelId="{9C15CADE-431E-4132-9CEB-5CCF887A3049}" type="presParOf" srcId="{1C778F03-42B6-45BB-9C56-7CC785DFDDB1}" destId="{D4501E8A-EAB7-4454-B411-C83C92F346E2}" srcOrd="0" destOrd="0" presId="urn:microsoft.com/office/officeart/2005/8/layout/orgChart1"/>
    <dgm:cxn modelId="{7CABC5DB-AF70-4532-A0B6-D42B37FB15A6}" type="presParOf" srcId="{1C778F03-42B6-45BB-9C56-7CC785DFDDB1}" destId="{84FD8E0F-B045-4AE9-BE23-81F2CAD312CB}" srcOrd="1" destOrd="0" presId="urn:microsoft.com/office/officeart/2005/8/layout/orgChart1"/>
    <dgm:cxn modelId="{40E115D5-186A-44D5-A136-02AEC857F367}" type="presParOf" srcId="{84FD8E0F-B045-4AE9-BE23-81F2CAD312CB}" destId="{69F74DD5-4E30-4BFD-8C7D-18ACC276A0F6}" srcOrd="0" destOrd="0" presId="urn:microsoft.com/office/officeart/2005/8/layout/orgChart1"/>
    <dgm:cxn modelId="{FBAA076B-0EFA-4FD8-8676-EC7B5A7D713B}" type="presParOf" srcId="{69F74DD5-4E30-4BFD-8C7D-18ACC276A0F6}" destId="{FCE4260C-D85B-4022-97A8-440EA2F3F657}" srcOrd="0" destOrd="0" presId="urn:microsoft.com/office/officeart/2005/8/layout/orgChart1"/>
    <dgm:cxn modelId="{72B24862-E303-4BDF-B762-81D942F7B210}" type="presParOf" srcId="{69F74DD5-4E30-4BFD-8C7D-18ACC276A0F6}" destId="{6CFE3A06-7C7E-48CA-8F33-E709913BAE6B}" srcOrd="1" destOrd="0" presId="urn:microsoft.com/office/officeart/2005/8/layout/orgChart1"/>
    <dgm:cxn modelId="{FB836E8D-208F-4A79-B322-2FADF59D05A6}" type="presParOf" srcId="{84FD8E0F-B045-4AE9-BE23-81F2CAD312CB}" destId="{7EE20CE9-D653-4E63-9FCA-4CA842A42121}" srcOrd="1" destOrd="0" presId="urn:microsoft.com/office/officeart/2005/8/layout/orgChart1"/>
    <dgm:cxn modelId="{163C3A02-9B39-4088-BE6A-56ABEA26E63B}" type="presParOf" srcId="{84FD8E0F-B045-4AE9-BE23-81F2CAD312CB}" destId="{4B7DFF61-C859-462A-8E1D-786133266694}" srcOrd="2" destOrd="0" presId="urn:microsoft.com/office/officeart/2005/8/layout/orgChart1"/>
    <dgm:cxn modelId="{FBB19E1F-34AB-4A9C-AD21-6EDCA93D782F}" type="presParOf" srcId="{1C778F03-42B6-45BB-9C56-7CC785DFDDB1}" destId="{43D8D190-9C1F-45A7-8B1F-F52505EB9914}" srcOrd="2" destOrd="0" presId="urn:microsoft.com/office/officeart/2005/8/layout/orgChart1"/>
    <dgm:cxn modelId="{661BA16C-B693-42E3-B253-CB517D62B749}" type="presParOf" srcId="{1C778F03-42B6-45BB-9C56-7CC785DFDDB1}" destId="{CBE611BF-F138-4BFC-94F8-88C7E19416DE}" srcOrd="3" destOrd="0" presId="urn:microsoft.com/office/officeart/2005/8/layout/orgChart1"/>
    <dgm:cxn modelId="{0166ED7B-915A-4E68-AA7D-47C5EA99A112}" type="presParOf" srcId="{CBE611BF-F138-4BFC-94F8-88C7E19416DE}" destId="{F298BF84-F0DF-4A9B-B4F0-2570822CFBF5}" srcOrd="0" destOrd="0" presId="urn:microsoft.com/office/officeart/2005/8/layout/orgChart1"/>
    <dgm:cxn modelId="{7AE851F1-F752-4520-A3F3-15465A748D43}" type="presParOf" srcId="{F298BF84-F0DF-4A9B-B4F0-2570822CFBF5}" destId="{2B39241E-5FEA-4EBB-A1DC-34FD8AD2F097}" srcOrd="0" destOrd="0" presId="urn:microsoft.com/office/officeart/2005/8/layout/orgChart1"/>
    <dgm:cxn modelId="{BC970783-5280-49CF-AF3B-09C9C2391C17}" type="presParOf" srcId="{F298BF84-F0DF-4A9B-B4F0-2570822CFBF5}" destId="{50AE2E01-1C58-4833-8775-EDC8A342315E}" srcOrd="1" destOrd="0" presId="urn:microsoft.com/office/officeart/2005/8/layout/orgChart1"/>
    <dgm:cxn modelId="{95FB9681-8250-4278-BA4A-CBFACCDC2027}" type="presParOf" srcId="{CBE611BF-F138-4BFC-94F8-88C7E19416DE}" destId="{37D55174-3E84-4517-A6B0-CF826FD73181}" srcOrd="1" destOrd="0" presId="urn:microsoft.com/office/officeart/2005/8/layout/orgChart1"/>
    <dgm:cxn modelId="{5AD582C3-8D7A-4D14-BE4E-794C920EB4E8}" type="presParOf" srcId="{CBE611BF-F138-4BFC-94F8-88C7E19416DE}" destId="{53CE1F14-1B7F-4043-994B-E46BF705CD76}" srcOrd="2" destOrd="0" presId="urn:microsoft.com/office/officeart/2005/8/layout/orgChart1"/>
    <dgm:cxn modelId="{127E35AE-21E1-440C-8958-9536C0003CD6}" type="presParOf" srcId="{1C778F03-42B6-45BB-9C56-7CC785DFDDB1}" destId="{B82F8AB4-685B-445A-A66D-CCCACBC13F6E}" srcOrd="4" destOrd="0" presId="urn:microsoft.com/office/officeart/2005/8/layout/orgChart1"/>
    <dgm:cxn modelId="{14FEB941-84D9-4B0D-AE1F-80A9DB500327}" type="presParOf" srcId="{1C778F03-42B6-45BB-9C56-7CC785DFDDB1}" destId="{ABCAE0C0-C7AA-4774-A0A1-0115A20C87DE}" srcOrd="5" destOrd="0" presId="urn:microsoft.com/office/officeart/2005/8/layout/orgChart1"/>
    <dgm:cxn modelId="{94E0B029-0F67-4920-8DAC-A41927CAFE84}" type="presParOf" srcId="{ABCAE0C0-C7AA-4774-A0A1-0115A20C87DE}" destId="{EC073F95-BF9F-4792-B41B-1BD82BEE6E4A}" srcOrd="0" destOrd="0" presId="urn:microsoft.com/office/officeart/2005/8/layout/orgChart1"/>
    <dgm:cxn modelId="{714B5602-732B-43C9-A270-3F83E30BE7AC}" type="presParOf" srcId="{EC073F95-BF9F-4792-B41B-1BD82BEE6E4A}" destId="{53662DD7-3C3B-41C4-BCCB-BA6583FB6F23}" srcOrd="0" destOrd="0" presId="urn:microsoft.com/office/officeart/2005/8/layout/orgChart1"/>
    <dgm:cxn modelId="{3DB183F8-274A-4E92-B79B-7F24CA8B5CB8}" type="presParOf" srcId="{EC073F95-BF9F-4792-B41B-1BD82BEE6E4A}" destId="{D312DAF3-0443-4F2C-BC09-4EF0E3CDA2B7}" srcOrd="1" destOrd="0" presId="urn:microsoft.com/office/officeart/2005/8/layout/orgChart1"/>
    <dgm:cxn modelId="{1B2BFE60-378C-461E-8AEB-95FDCC28FD85}" type="presParOf" srcId="{ABCAE0C0-C7AA-4774-A0A1-0115A20C87DE}" destId="{E1B1A647-8655-4A64-920E-14F3C7F4A733}" srcOrd="1" destOrd="0" presId="urn:microsoft.com/office/officeart/2005/8/layout/orgChart1"/>
    <dgm:cxn modelId="{5153D0C3-FEC3-490A-A671-EA5374190613}" type="presParOf" srcId="{ABCAE0C0-C7AA-4774-A0A1-0115A20C87DE}" destId="{B25C2BE3-F093-4F59-868A-4376F873BC6E}" srcOrd="2" destOrd="0" presId="urn:microsoft.com/office/officeart/2005/8/layout/orgChart1"/>
    <dgm:cxn modelId="{5EB71B77-9FAA-4095-92A1-CCDAC091F4F2}" type="presParOf" srcId="{1C778F03-42B6-45BB-9C56-7CC785DFDDB1}" destId="{66B435CE-F8FB-42B9-B0E3-5666BD6F47C5}" srcOrd="6" destOrd="0" presId="urn:microsoft.com/office/officeart/2005/8/layout/orgChart1"/>
    <dgm:cxn modelId="{A01232D5-BBBF-4799-94CF-E90CE99FBD42}" type="presParOf" srcId="{1C778F03-42B6-45BB-9C56-7CC785DFDDB1}" destId="{D6FA716D-C7D2-45FB-B00E-E169388F9468}" srcOrd="7" destOrd="0" presId="urn:microsoft.com/office/officeart/2005/8/layout/orgChart1"/>
    <dgm:cxn modelId="{C0C3691F-A65A-46BD-B3EB-0D5AB780C225}" type="presParOf" srcId="{D6FA716D-C7D2-45FB-B00E-E169388F9468}" destId="{8648B451-A3C8-4996-94A4-554CA33634E2}" srcOrd="0" destOrd="0" presId="urn:microsoft.com/office/officeart/2005/8/layout/orgChart1"/>
    <dgm:cxn modelId="{A5B351C7-1C3C-45E3-8C01-7D578FAD60DE}" type="presParOf" srcId="{8648B451-A3C8-4996-94A4-554CA33634E2}" destId="{01B381A8-7DD3-43DF-9491-FF52379560D0}" srcOrd="0" destOrd="0" presId="urn:microsoft.com/office/officeart/2005/8/layout/orgChart1"/>
    <dgm:cxn modelId="{10196F15-1E21-42EC-AFCF-825C27CE09F7}" type="presParOf" srcId="{8648B451-A3C8-4996-94A4-554CA33634E2}" destId="{F3A3ACE2-6946-4AC1-AF51-C9B6BF16F32D}" srcOrd="1" destOrd="0" presId="urn:microsoft.com/office/officeart/2005/8/layout/orgChart1"/>
    <dgm:cxn modelId="{CB4CF7B1-4CF1-4025-81CB-541D87FBBCDF}" type="presParOf" srcId="{D6FA716D-C7D2-45FB-B00E-E169388F9468}" destId="{4D7066A1-3AE2-4DD6-BDA8-89EF255C4E5F}" srcOrd="1" destOrd="0" presId="urn:microsoft.com/office/officeart/2005/8/layout/orgChart1"/>
    <dgm:cxn modelId="{29A86B1F-3FF9-487E-8DA6-AFF76D59D42B}" type="presParOf" srcId="{D6FA716D-C7D2-45FB-B00E-E169388F9468}" destId="{936F9FFE-CBB4-4943-A5CC-0A2CD4DE9F92}" srcOrd="2" destOrd="0" presId="urn:microsoft.com/office/officeart/2005/8/layout/orgChart1"/>
    <dgm:cxn modelId="{2A4CCBD1-E635-4B6D-89D5-2C5BCFF9E64D}" type="presParOf" srcId="{1C778F03-42B6-45BB-9C56-7CC785DFDDB1}" destId="{AF475DE2-80DE-4355-828E-1DBC717CA3B0}" srcOrd="8" destOrd="0" presId="urn:microsoft.com/office/officeart/2005/8/layout/orgChart1"/>
    <dgm:cxn modelId="{AAADDC11-11AB-4166-9946-5A2B8571CB2C}" type="presParOf" srcId="{1C778F03-42B6-45BB-9C56-7CC785DFDDB1}" destId="{DD6307BF-074D-4481-9940-74545205E239}" srcOrd="9" destOrd="0" presId="urn:microsoft.com/office/officeart/2005/8/layout/orgChart1"/>
    <dgm:cxn modelId="{38BCC25A-3C77-4204-9185-3728B8FC9232}" type="presParOf" srcId="{DD6307BF-074D-4481-9940-74545205E239}" destId="{040E2565-EDF3-443E-B966-A6BEC19226E8}" srcOrd="0" destOrd="0" presId="urn:microsoft.com/office/officeart/2005/8/layout/orgChart1"/>
    <dgm:cxn modelId="{11F394CE-17B7-476C-9D16-83AC15521C53}" type="presParOf" srcId="{040E2565-EDF3-443E-B966-A6BEC19226E8}" destId="{03BC1EF1-F5D7-435E-BC5B-DCE872C26583}" srcOrd="0" destOrd="0" presId="urn:microsoft.com/office/officeart/2005/8/layout/orgChart1"/>
    <dgm:cxn modelId="{D21D5EEE-0030-450C-8C14-923CC05DEF20}" type="presParOf" srcId="{040E2565-EDF3-443E-B966-A6BEC19226E8}" destId="{628CADA5-7EC5-4A9F-B133-542C9404AAF9}" srcOrd="1" destOrd="0" presId="urn:microsoft.com/office/officeart/2005/8/layout/orgChart1"/>
    <dgm:cxn modelId="{CAA4DDCD-04FA-4006-B97C-1CC79CA71343}" type="presParOf" srcId="{DD6307BF-074D-4481-9940-74545205E239}" destId="{FBBF88B8-9EC8-4C73-BEAE-69C380770590}" srcOrd="1" destOrd="0" presId="urn:microsoft.com/office/officeart/2005/8/layout/orgChart1"/>
    <dgm:cxn modelId="{6397FF23-6FC5-402B-9A6E-F04BC3D6F212}" type="presParOf" srcId="{DD6307BF-074D-4481-9940-74545205E239}" destId="{F3587E8C-6B97-47E9-8DEE-5C135B71B320}" srcOrd="2" destOrd="0" presId="urn:microsoft.com/office/officeart/2005/8/layout/orgChart1"/>
    <dgm:cxn modelId="{C9853272-71E4-4839-8703-842FF6CFC084}" type="presParOf" srcId="{1C778F03-42B6-45BB-9C56-7CC785DFDDB1}" destId="{5EE33ACC-6E41-499F-AD32-4FFAE13FF10E}" srcOrd="10" destOrd="0" presId="urn:microsoft.com/office/officeart/2005/8/layout/orgChart1"/>
    <dgm:cxn modelId="{4E4A41CD-4C11-4FDE-86DF-2F95F192EBD8}" type="presParOf" srcId="{1C778F03-42B6-45BB-9C56-7CC785DFDDB1}" destId="{51910BC3-F176-44A1-ADE4-0FC1344C7D3E}" srcOrd="11" destOrd="0" presId="urn:microsoft.com/office/officeart/2005/8/layout/orgChart1"/>
    <dgm:cxn modelId="{F976174C-7F5F-4D57-B406-227FE678982A}" type="presParOf" srcId="{51910BC3-F176-44A1-ADE4-0FC1344C7D3E}" destId="{F43D9A53-4457-42D6-B2DE-C075BF696A2E}" srcOrd="0" destOrd="0" presId="urn:microsoft.com/office/officeart/2005/8/layout/orgChart1"/>
    <dgm:cxn modelId="{FF72279F-81D5-4F2C-B5C7-426827DB50F0}" type="presParOf" srcId="{F43D9A53-4457-42D6-B2DE-C075BF696A2E}" destId="{96DCD99F-F368-4FCF-A3F2-4934F8001524}" srcOrd="0" destOrd="0" presId="urn:microsoft.com/office/officeart/2005/8/layout/orgChart1"/>
    <dgm:cxn modelId="{BD193856-F91A-4331-B46B-30F5EBA50B35}" type="presParOf" srcId="{F43D9A53-4457-42D6-B2DE-C075BF696A2E}" destId="{C05953B7-A0F3-4D57-82D2-8FF7EF5200C8}" srcOrd="1" destOrd="0" presId="urn:microsoft.com/office/officeart/2005/8/layout/orgChart1"/>
    <dgm:cxn modelId="{B1613A92-EABE-4ECD-99C4-935BC5ACAD9F}" type="presParOf" srcId="{51910BC3-F176-44A1-ADE4-0FC1344C7D3E}" destId="{374E018C-80D9-43B6-B895-AEC78895EC04}" srcOrd="1" destOrd="0" presId="urn:microsoft.com/office/officeart/2005/8/layout/orgChart1"/>
    <dgm:cxn modelId="{FC2C7868-A5E2-42A9-A0A3-0A39A4348E6B}" type="presParOf" srcId="{51910BC3-F176-44A1-ADE4-0FC1344C7D3E}" destId="{C9BE1EC8-E316-444C-AAF1-6737AF7D6669}" srcOrd="2" destOrd="0" presId="urn:microsoft.com/office/officeart/2005/8/layout/orgChart1"/>
    <dgm:cxn modelId="{A63DAC6E-7E94-4896-BA48-8933BA38F28D}" type="presParOf" srcId="{1C778F03-42B6-45BB-9C56-7CC785DFDDB1}" destId="{61154CBE-D9F5-449F-B264-82DBD965A553}" srcOrd="12" destOrd="0" presId="urn:microsoft.com/office/officeart/2005/8/layout/orgChart1"/>
    <dgm:cxn modelId="{5A89C820-87BC-47BC-8B88-E646AA451A56}" type="presParOf" srcId="{1C778F03-42B6-45BB-9C56-7CC785DFDDB1}" destId="{09888E19-2BE4-4442-8BD7-0E91856131DD}" srcOrd="13" destOrd="0" presId="urn:microsoft.com/office/officeart/2005/8/layout/orgChart1"/>
    <dgm:cxn modelId="{5364C7DF-CAD9-45B9-B8BF-71CEE19F2E87}" type="presParOf" srcId="{09888E19-2BE4-4442-8BD7-0E91856131DD}" destId="{B1B82274-7316-477D-A2AC-7E81212E131E}" srcOrd="0" destOrd="0" presId="urn:microsoft.com/office/officeart/2005/8/layout/orgChart1"/>
    <dgm:cxn modelId="{9884D80E-B771-4096-9F75-EBF0823FD74C}" type="presParOf" srcId="{B1B82274-7316-477D-A2AC-7E81212E131E}" destId="{58B82961-DDB1-419A-94E6-70936AF8393C}" srcOrd="0" destOrd="0" presId="urn:microsoft.com/office/officeart/2005/8/layout/orgChart1"/>
    <dgm:cxn modelId="{4FD6246B-C29E-401C-91CD-C9C16103FC6B}" type="presParOf" srcId="{B1B82274-7316-477D-A2AC-7E81212E131E}" destId="{E3B658A9-FDBD-428E-840E-DAE2E3482306}" srcOrd="1" destOrd="0" presId="urn:microsoft.com/office/officeart/2005/8/layout/orgChart1"/>
    <dgm:cxn modelId="{C6B92723-BCF0-417E-92DF-F48424EF79CD}" type="presParOf" srcId="{09888E19-2BE4-4442-8BD7-0E91856131DD}" destId="{ED9A61DF-79BC-4AEA-AD8C-1EF27BB109E1}" srcOrd="1" destOrd="0" presId="urn:microsoft.com/office/officeart/2005/8/layout/orgChart1"/>
    <dgm:cxn modelId="{A75B92FC-B4F2-4D09-9AEF-5BECA5E3EEB9}" type="presParOf" srcId="{09888E19-2BE4-4442-8BD7-0E91856131DD}" destId="{F951E86D-C167-46BE-9853-29361F03A3B6}" srcOrd="2" destOrd="0" presId="urn:microsoft.com/office/officeart/2005/8/layout/orgChart1"/>
    <dgm:cxn modelId="{CBCC78BD-B5E3-49FE-9DD9-35B8B602020F}" type="presParOf" srcId="{1C778F03-42B6-45BB-9C56-7CC785DFDDB1}" destId="{471031FF-4A6E-40E1-80E5-D63B6BE6E9CB}" srcOrd="14" destOrd="0" presId="urn:microsoft.com/office/officeart/2005/8/layout/orgChart1"/>
    <dgm:cxn modelId="{08EBFB4D-77A0-4D69-BDB1-651D875DE993}" type="presParOf" srcId="{1C778F03-42B6-45BB-9C56-7CC785DFDDB1}" destId="{E50A6BA8-E76F-4995-B82E-C33AA36DA0BE}" srcOrd="15" destOrd="0" presId="urn:microsoft.com/office/officeart/2005/8/layout/orgChart1"/>
    <dgm:cxn modelId="{29A5B7F4-1BD6-4555-87C1-8B24C2FF05B4}" type="presParOf" srcId="{E50A6BA8-E76F-4995-B82E-C33AA36DA0BE}" destId="{79704504-42C7-4E04-A9C2-D8A52FECD46F}" srcOrd="0" destOrd="0" presId="urn:microsoft.com/office/officeart/2005/8/layout/orgChart1"/>
    <dgm:cxn modelId="{0C282DAD-B2AC-4B92-B340-389C983566E4}" type="presParOf" srcId="{79704504-42C7-4E04-A9C2-D8A52FECD46F}" destId="{6A488623-F601-4856-94CA-1B87F3821D9F}" srcOrd="0" destOrd="0" presId="urn:microsoft.com/office/officeart/2005/8/layout/orgChart1"/>
    <dgm:cxn modelId="{BF42C2C5-3716-4C92-BA33-5686DFFF2BEE}" type="presParOf" srcId="{79704504-42C7-4E04-A9C2-D8A52FECD46F}" destId="{652AC7ED-AF89-47A1-8DCA-22EC3B20AC75}" srcOrd="1" destOrd="0" presId="urn:microsoft.com/office/officeart/2005/8/layout/orgChart1"/>
    <dgm:cxn modelId="{8A30E6D5-D571-4D36-B469-673C8433513D}" type="presParOf" srcId="{E50A6BA8-E76F-4995-B82E-C33AA36DA0BE}" destId="{0105431B-63C5-424A-A313-6F9DC84466C9}" srcOrd="1" destOrd="0" presId="urn:microsoft.com/office/officeart/2005/8/layout/orgChart1"/>
    <dgm:cxn modelId="{F2D94414-9D00-4EA6-BD57-F5074CC1253B}" type="presParOf" srcId="{E50A6BA8-E76F-4995-B82E-C33AA36DA0BE}" destId="{08CC5B72-475C-4EFE-893A-6AC38288E3BC}" srcOrd="2" destOrd="0" presId="urn:microsoft.com/office/officeart/2005/8/layout/orgChart1"/>
    <dgm:cxn modelId="{604A96E7-1D36-4698-A707-67D2F4109761}" type="presParOf" srcId="{F6EFC538-2095-47FC-9B88-B8D3F97AD307}" destId="{24EA8E6D-136F-41E6-924D-4964B6B552F7}" srcOrd="2" destOrd="0" presId="urn:microsoft.com/office/officeart/2005/8/layout/orgChart1"/>
    <dgm:cxn modelId="{3CD4A37E-AF1C-417C-AEB1-D409194F83EA}" type="presParOf" srcId="{B1565E4E-5AB2-4A7B-9C0A-A272855D9108}" destId="{9467539A-7C7B-4D40-81D9-A96B064543D7}" srcOrd="2" destOrd="0" presId="urn:microsoft.com/office/officeart/2005/8/layout/orgChart1"/>
    <dgm:cxn modelId="{B76DF678-4AAB-4517-A936-38DFA5BD8524}" type="presParOf" srcId="{E364C1A6-D9C3-4BA5-B611-2362E04E2FE2}" destId="{2E4CDDA1-A524-48F4-BC9D-9FA38663EC7D}" srcOrd="2" destOrd="0" presId="urn:microsoft.com/office/officeart/2005/8/layout/orgChart1"/>
    <dgm:cxn modelId="{D6871158-FEA5-4DC7-8803-1BFE3929C6D3}" type="presParOf" srcId="{F6EF7B7E-F6A4-4102-8C17-D8C9BE126556}" destId="{F30759FF-27A8-4C86-8C71-9A10D5A49931}" srcOrd="2" destOrd="0" presId="urn:microsoft.com/office/officeart/2005/8/layout/orgChart1"/>
    <dgm:cxn modelId="{F898FBA1-7179-47A2-86C6-9CB874D23B09}" type="presParOf" srcId="{F6EF7B7E-F6A4-4102-8C17-D8C9BE126556}" destId="{451D7093-02DB-4D07-956E-32F65634CF07}" srcOrd="3" destOrd="0" presId="urn:microsoft.com/office/officeart/2005/8/layout/orgChart1"/>
    <dgm:cxn modelId="{03D6B37D-C059-4090-A4C9-F1565D2D0E6A}" type="presParOf" srcId="{451D7093-02DB-4D07-956E-32F65634CF07}" destId="{74B4B5D6-1DFE-4135-B9C4-9FC7E433D68F}" srcOrd="0" destOrd="0" presId="urn:microsoft.com/office/officeart/2005/8/layout/orgChart1"/>
    <dgm:cxn modelId="{4C227A03-15EE-493B-8EAE-6136549455FC}" type="presParOf" srcId="{74B4B5D6-1DFE-4135-B9C4-9FC7E433D68F}" destId="{8A95057E-C186-4738-B4AF-587EE40B494C}" srcOrd="0" destOrd="0" presId="urn:microsoft.com/office/officeart/2005/8/layout/orgChart1"/>
    <dgm:cxn modelId="{F2D0A42F-3C6A-4A77-9773-06DFD2C8CA34}" type="presParOf" srcId="{74B4B5D6-1DFE-4135-B9C4-9FC7E433D68F}" destId="{739E4C43-9013-48B6-9289-F8FD2AB6D18B}" srcOrd="1" destOrd="0" presId="urn:microsoft.com/office/officeart/2005/8/layout/orgChart1"/>
    <dgm:cxn modelId="{639E04D5-D532-49EE-B0C7-1FFC94F385E6}" type="presParOf" srcId="{451D7093-02DB-4D07-956E-32F65634CF07}" destId="{EBB982FB-6A4A-4AD6-B286-7FA1D9A46850}" srcOrd="1" destOrd="0" presId="urn:microsoft.com/office/officeart/2005/8/layout/orgChart1"/>
    <dgm:cxn modelId="{B51EB9EA-E5F8-4DFD-B1E1-1B811518DB1D}" type="presParOf" srcId="{EBB982FB-6A4A-4AD6-B286-7FA1D9A46850}" destId="{EC78E816-58D9-49FC-95B1-D09362081341}" srcOrd="0" destOrd="0" presId="urn:microsoft.com/office/officeart/2005/8/layout/orgChart1"/>
    <dgm:cxn modelId="{BB0FC274-79E4-46F7-BA32-9DCF22DEACBE}" type="presParOf" srcId="{EBB982FB-6A4A-4AD6-B286-7FA1D9A46850}" destId="{DB8ACC09-4D63-4357-A526-EC35B839E641}" srcOrd="1" destOrd="0" presId="urn:microsoft.com/office/officeart/2005/8/layout/orgChart1"/>
    <dgm:cxn modelId="{9E55FDDB-3593-46E9-B4BF-B2E6695310CB}" type="presParOf" srcId="{DB8ACC09-4D63-4357-A526-EC35B839E641}" destId="{F8865FB3-7788-4285-AD19-F8F2FEE724F5}" srcOrd="0" destOrd="0" presId="urn:microsoft.com/office/officeart/2005/8/layout/orgChart1"/>
    <dgm:cxn modelId="{FF672438-00F4-4EB3-9692-27DDD5AF7D27}" type="presParOf" srcId="{F8865FB3-7788-4285-AD19-F8F2FEE724F5}" destId="{71EDAB4B-FC2F-4136-8875-DCBA728851DB}" srcOrd="0" destOrd="0" presId="urn:microsoft.com/office/officeart/2005/8/layout/orgChart1"/>
    <dgm:cxn modelId="{D6ACBDB6-D069-4CF5-9A80-F5F10F99D2EE}" type="presParOf" srcId="{F8865FB3-7788-4285-AD19-F8F2FEE724F5}" destId="{DFB3366D-27BA-42F4-9367-71A3585026E1}" srcOrd="1" destOrd="0" presId="urn:microsoft.com/office/officeart/2005/8/layout/orgChart1"/>
    <dgm:cxn modelId="{5AA8E439-82F4-4286-BB53-017829C95D92}" type="presParOf" srcId="{DB8ACC09-4D63-4357-A526-EC35B839E641}" destId="{5E05D421-2DEC-491A-88E4-89206CC2E603}" srcOrd="1" destOrd="0" presId="urn:microsoft.com/office/officeart/2005/8/layout/orgChart1"/>
    <dgm:cxn modelId="{053D3378-EEE6-4F4B-BC6F-9905D2A96436}" type="presParOf" srcId="{5E05D421-2DEC-491A-88E4-89206CC2E603}" destId="{9E6C45AD-BCF6-46F0-9316-0DE856F18C8D}" srcOrd="0" destOrd="0" presId="urn:microsoft.com/office/officeart/2005/8/layout/orgChart1"/>
    <dgm:cxn modelId="{D9E05C25-8C81-4DD4-9ED2-245122195B3F}" type="presParOf" srcId="{5E05D421-2DEC-491A-88E4-89206CC2E603}" destId="{70BC32E4-B42F-4450-97F2-AD45F859E27A}" srcOrd="1" destOrd="0" presId="urn:microsoft.com/office/officeart/2005/8/layout/orgChart1"/>
    <dgm:cxn modelId="{05950120-7034-446B-8D76-58798FBC54E5}" type="presParOf" srcId="{70BC32E4-B42F-4450-97F2-AD45F859E27A}" destId="{684FBADA-C758-44C9-BBBB-D0B8154C1EB8}" srcOrd="0" destOrd="0" presId="urn:microsoft.com/office/officeart/2005/8/layout/orgChart1"/>
    <dgm:cxn modelId="{9CAD3E92-3BA2-427E-8653-238BF7CD80D3}" type="presParOf" srcId="{684FBADA-C758-44C9-BBBB-D0B8154C1EB8}" destId="{E30B02A3-E1C2-441B-B3D9-9BE40D7EF294}" srcOrd="0" destOrd="0" presId="urn:microsoft.com/office/officeart/2005/8/layout/orgChart1"/>
    <dgm:cxn modelId="{87E2769E-4E54-4672-AC2D-1A775796200E}" type="presParOf" srcId="{684FBADA-C758-44C9-BBBB-D0B8154C1EB8}" destId="{D20CD67F-C503-4A50-BA62-9C6CA6544431}" srcOrd="1" destOrd="0" presId="urn:microsoft.com/office/officeart/2005/8/layout/orgChart1"/>
    <dgm:cxn modelId="{13E5983F-C700-4B6B-8B23-B6C4BE2CCF20}" type="presParOf" srcId="{70BC32E4-B42F-4450-97F2-AD45F859E27A}" destId="{8EE99F8E-9FB7-4475-889A-F6F025B6FFD3}" srcOrd="1" destOrd="0" presId="urn:microsoft.com/office/officeart/2005/8/layout/orgChart1"/>
    <dgm:cxn modelId="{041BECAA-5135-4D8F-8514-92DA4EDBB6FE}" type="presParOf" srcId="{8EE99F8E-9FB7-4475-889A-F6F025B6FFD3}" destId="{F053E2DA-5268-455C-8609-6FDA4B032910}" srcOrd="0" destOrd="0" presId="urn:microsoft.com/office/officeart/2005/8/layout/orgChart1"/>
    <dgm:cxn modelId="{6581F2F4-C379-4BD6-ACCD-579166265675}" type="presParOf" srcId="{8EE99F8E-9FB7-4475-889A-F6F025B6FFD3}" destId="{DA57A74A-49EB-4F78-9855-669F6F4E48A3}" srcOrd="1" destOrd="0" presId="urn:microsoft.com/office/officeart/2005/8/layout/orgChart1"/>
    <dgm:cxn modelId="{C8BCCC00-3853-4984-BACB-61245736D34A}" type="presParOf" srcId="{DA57A74A-49EB-4F78-9855-669F6F4E48A3}" destId="{4F3B6D21-7128-4488-90B3-9C02AA7E6B0C}" srcOrd="0" destOrd="0" presId="urn:microsoft.com/office/officeart/2005/8/layout/orgChart1"/>
    <dgm:cxn modelId="{BDACA73E-D1DF-462C-9F34-AAF7D0A0E3B5}" type="presParOf" srcId="{4F3B6D21-7128-4488-90B3-9C02AA7E6B0C}" destId="{ED1AD0D5-B66D-4AD9-B8A1-0CFA909FAB3A}" srcOrd="0" destOrd="0" presId="urn:microsoft.com/office/officeart/2005/8/layout/orgChart1"/>
    <dgm:cxn modelId="{1BB2B45C-E4A7-47D0-BADC-DE18891A3C0B}" type="presParOf" srcId="{4F3B6D21-7128-4488-90B3-9C02AA7E6B0C}" destId="{6AE001C3-696C-4819-AEE2-8BDB38704031}" srcOrd="1" destOrd="0" presId="urn:microsoft.com/office/officeart/2005/8/layout/orgChart1"/>
    <dgm:cxn modelId="{2C7EFB31-0E85-46CC-A227-6E5E52B33126}" type="presParOf" srcId="{DA57A74A-49EB-4F78-9855-669F6F4E48A3}" destId="{B68633E6-41BE-4475-840A-BF49D78D9387}" srcOrd="1" destOrd="0" presId="urn:microsoft.com/office/officeart/2005/8/layout/orgChart1"/>
    <dgm:cxn modelId="{3A59E912-A1DD-46EB-B7E6-D9F2B70A384E}" type="presParOf" srcId="{DA57A74A-49EB-4F78-9855-669F6F4E48A3}" destId="{9C4E5A1D-F8BD-4DDD-B94F-A86AC08D74AE}" srcOrd="2" destOrd="0" presId="urn:microsoft.com/office/officeart/2005/8/layout/orgChart1"/>
    <dgm:cxn modelId="{069F2F71-6749-4C07-B500-C2D5A29F6987}" type="presParOf" srcId="{8EE99F8E-9FB7-4475-889A-F6F025B6FFD3}" destId="{CF28D5E7-F3CB-427C-BAEA-43DC9CD830C9}" srcOrd="2" destOrd="0" presId="urn:microsoft.com/office/officeart/2005/8/layout/orgChart1"/>
    <dgm:cxn modelId="{D370B756-B7D9-43C7-9B15-308BBA5ACE3D}" type="presParOf" srcId="{8EE99F8E-9FB7-4475-889A-F6F025B6FFD3}" destId="{CFE08A16-DD06-4DEB-8456-F872B3905BDC}" srcOrd="3" destOrd="0" presId="urn:microsoft.com/office/officeart/2005/8/layout/orgChart1"/>
    <dgm:cxn modelId="{1B0C9D5B-5D5A-462A-9847-B4CCFEEA687C}" type="presParOf" srcId="{CFE08A16-DD06-4DEB-8456-F872B3905BDC}" destId="{58853C6B-8CAA-4237-8728-43CFD8318C23}" srcOrd="0" destOrd="0" presId="urn:microsoft.com/office/officeart/2005/8/layout/orgChart1"/>
    <dgm:cxn modelId="{EB5CC044-D448-47A0-8F66-B7204D39C24C}" type="presParOf" srcId="{58853C6B-8CAA-4237-8728-43CFD8318C23}" destId="{8367A7F7-AEBE-4580-9CAC-A63EC0C2889C}" srcOrd="0" destOrd="0" presId="urn:microsoft.com/office/officeart/2005/8/layout/orgChart1"/>
    <dgm:cxn modelId="{CB5016A3-EA5E-413A-890F-0CC6169A4B16}" type="presParOf" srcId="{58853C6B-8CAA-4237-8728-43CFD8318C23}" destId="{BB2ACE2A-BF5A-4C4B-BFD0-67D2E376227E}" srcOrd="1" destOrd="0" presId="urn:microsoft.com/office/officeart/2005/8/layout/orgChart1"/>
    <dgm:cxn modelId="{CF174FE5-36FB-4516-9A3B-D2596E657C7E}" type="presParOf" srcId="{CFE08A16-DD06-4DEB-8456-F872B3905BDC}" destId="{6F66624F-0FC8-4053-AEA9-875116A7A966}" srcOrd="1" destOrd="0" presId="urn:microsoft.com/office/officeart/2005/8/layout/orgChart1"/>
    <dgm:cxn modelId="{2D2F0EF4-5C18-408F-9068-1C4B05690CE3}" type="presParOf" srcId="{CFE08A16-DD06-4DEB-8456-F872B3905BDC}" destId="{1DDFFC21-32CE-4D1F-B05C-00CC23392331}" srcOrd="2" destOrd="0" presId="urn:microsoft.com/office/officeart/2005/8/layout/orgChart1"/>
    <dgm:cxn modelId="{EEE01BB7-EF09-4A49-B350-FC18243E2580}" type="presParOf" srcId="{8EE99F8E-9FB7-4475-889A-F6F025B6FFD3}" destId="{01C297BB-6ACA-43AB-9FB7-C66D784FDF16}" srcOrd="4" destOrd="0" presId="urn:microsoft.com/office/officeart/2005/8/layout/orgChart1"/>
    <dgm:cxn modelId="{93B8370E-788A-4839-AE8A-5F0BA1A451A0}" type="presParOf" srcId="{8EE99F8E-9FB7-4475-889A-F6F025B6FFD3}" destId="{237D8A72-CA14-49BC-B3C3-0D9BC17631A5}" srcOrd="5" destOrd="0" presId="urn:microsoft.com/office/officeart/2005/8/layout/orgChart1"/>
    <dgm:cxn modelId="{8A5B92EF-53EB-43A6-80E8-C31C50D3E7B4}" type="presParOf" srcId="{237D8A72-CA14-49BC-B3C3-0D9BC17631A5}" destId="{2DB31D6A-359C-4240-A4FC-9283C0966406}" srcOrd="0" destOrd="0" presId="urn:microsoft.com/office/officeart/2005/8/layout/orgChart1"/>
    <dgm:cxn modelId="{A8A257D3-92C5-4B43-95C8-879823A6C3CF}" type="presParOf" srcId="{2DB31D6A-359C-4240-A4FC-9283C0966406}" destId="{EF836C9A-6D23-41AC-8ED8-5F491A735A0D}" srcOrd="0" destOrd="0" presId="urn:microsoft.com/office/officeart/2005/8/layout/orgChart1"/>
    <dgm:cxn modelId="{195A41B7-BF3C-455F-89AA-EF411469FFF6}" type="presParOf" srcId="{2DB31D6A-359C-4240-A4FC-9283C0966406}" destId="{2B9ADA4C-A534-4C39-9868-13F06CE3EA5A}" srcOrd="1" destOrd="0" presId="urn:microsoft.com/office/officeart/2005/8/layout/orgChart1"/>
    <dgm:cxn modelId="{37F6CD70-D097-406C-843E-877CB97AE22C}" type="presParOf" srcId="{237D8A72-CA14-49BC-B3C3-0D9BC17631A5}" destId="{06119F3D-EE4A-4315-876F-9823461D7A15}" srcOrd="1" destOrd="0" presId="urn:microsoft.com/office/officeart/2005/8/layout/orgChart1"/>
    <dgm:cxn modelId="{38D8DC7D-33B9-462A-AE0E-6AF4B092841A}" type="presParOf" srcId="{237D8A72-CA14-49BC-B3C3-0D9BC17631A5}" destId="{B117643C-A853-486E-84D5-B5C8905FF9D5}" srcOrd="2" destOrd="0" presId="urn:microsoft.com/office/officeart/2005/8/layout/orgChart1"/>
    <dgm:cxn modelId="{D3F7A5A6-D8D3-44ED-83DB-6FD252921F49}" type="presParOf" srcId="{70BC32E4-B42F-4450-97F2-AD45F859E27A}" destId="{94A56454-3E22-4B79-91EF-D879CDC038B8}" srcOrd="2" destOrd="0" presId="urn:microsoft.com/office/officeart/2005/8/layout/orgChart1"/>
    <dgm:cxn modelId="{E8DABA74-0744-4068-820D-50C4ACE1C6E8}" type="presParOf" srcId="{5E05D421-2DEC-491A-88E4-89206CC2E603}" destId="{640DCD39-DADC-45D7-9A25-1342A50AFE0D}" srcOrd="2" destOrd="0" presId="urn:microsoft.com/office/officeart/2005/8/layout/orgChart1"/>
    <dgm:cxn modelId="{7AC85A34-66CA-4716-8CED-0E6D4C116E66}" type="presParOf" srcId="{5E05D421-2DEC-491A-88E4-89206CC2E603}" destId="{1B00CB62-E2B4-4143-ACCD-7DF27A4ABE53}" srcOrd="3" destOrd="0" presId="urn:microsoft.com/office/officeart/2005/8/layout/orgChart1"/>
    <dgm:cxn modelId="{0C7C8E84-BA20-4592-B4CB-977B19B4695F}" type="presParOf" srcId="{1B00CB62-E2B4-4143-ACCD-7DF27A4ABE53}" destId="{5042982B-E039-408B-A26D-F7636D475B32}" srcOrd="0" destOrd="0" presId="urn:microsoft.com/office/officeart/2005/8/layout/orgChart1"/>
    <dgm:cxn modelId="{A640E5EA-5B72-457A-A25A-BA6E8DB2DF1B}" type="presParOf" srcId="{5042982B-E039-408B-A26D-F7636D475B32}" destId="{3704A1DF-13C5-4C48-A940-EF6E28861C47}" srcOrd="0" destOrd="0" presId="urn:microsoft.com/office/officeart/2005/8/layout/orgChart1"/>
    <dgm:cxn modelId="{EAC5EEF2-6040-44F4-9CD1-FA909A7DC659}" type="presParOf" srcId="{5042982B-E039-408B-A26D-F7636D475B32}" destId="{7FA6981C-1089-4762-A789-55EC61C81789}" srcOrd="1" destOrd="0" presId="urn:microsoft.com/office/officeart/2005/8/layout/orgChart1"/>
    <dgm:cxn modelId="{DB4966AF-A712-4EDD-8231-0E3F7D0398C1}" type="presParOf" srcId="{1B00CB62-E2B4-4143-ACCD-7DF27A4ABE53}" destId="{D43A35FE-B1CC-4CA3-8AC5-5EC9723F1798}" srcOrd="1" destOrd="0" presId="urn:microsoft.com/office/officeart/2005/8/layout/orgChart1"/>
    <dgm:cxn modelId="{7A353DA8-8F7D-47F6-9AD8-CE7D5E80DF2D}" type="presParOf" srcId="{D43A35FE-B1CC-4CA3-8AC5-5EC9723F1798}" destId="{CEC2C1EE-363C-40E3-A031-0652DA663B4C}" srcOrd="0" destOrd="0" presId="urn:microsoft.com/office/officeart/2005/8/layout/orgChart1"/>
    <dgm:cxn modelId="{052AA2CD-1600-4F6B-B3ED-8466BC8351DE}" type="presParOf" srcId="{D43A35FE-B1CC-4CA3-8AC5-5EC9723F1798}" destId="{BF8EF066-25A5-4669-99A6-98B8398D2857}" srcOrd="1" destOrd="0" presId="urn:microsoft.com/office/officeart/2005/8/layout/orgChart1"/>
    <dgm:cxn modelId="{304EEBE8-EF22-44EF-B5C6-575C87926ABC}" type="presParOf" srcId="{BF8EF066-25A5-4669-99A6-98B8398D2857}" destId="{D2DD25C2-8338-4080-8EEC-5D2C3D855347}" srcOrd="0" destOrd="0" presId="urn:microsoft.com/office/officeart/2005/8/layout/orgChart1"/>
    <dgm:cxn modelId="{7FA5841F-421F-4B11-925D-A40DDA6AC88A}" type="presParOf" srcId="{D2DD25C2-8338-4080-8EEC-5D2C3D855347}" destId="{B7F8F5EB-FB60-4DBA-AE29-3AC065500AAF}" srcOrd="0" destOrd="0" presId="urn:microsoft.com/office/officeart/2005/8/layout/orgChart1"/>
    <dgm:cxn modelId="{DD3C06EF-C2C5-47A3-9570-34AEFB9CE155}" type="presParOf" srcId="{D2DD25C2-8338-4080-8EEC-5D2C3D855347}" destId="{B900F082-DE2E-4909-9AE2-2A8B5F461B22}" srcOrd="1" destOrd="0" presId="urn:microsoft.com/office/officeart/2005/8/layout/orgChart1"/>
    <dgm:cxn modelId="{8A75425A-72D3-4337-ACFC-C34A4115FCBF}" type="presParOf" srcId="{BF8EF066-25A5-4669-99A6-98B8398D2857}" destId="{5452B391-AAFC-4962-87FA-D5EB0C97DF50}" srcOrd="1" destOrd="0" presId="urn:microsoft.com/office/officeart/2005/8/layout/orgChart1"/>
    <dgm:cxn modelId="{65CC46F2-12DF-40F2-8EB3-3AD1446A0048}" type="presParOf" srcId="{BF8EF066-25A5-4669-99A6-98B8398D2857}" destId="{BA0BCC96-8B22-427E-929C-C5A17600EDEF}" srcOrd="2" destOrd="0" presId="urn:microsoft.com/office/officeart/2005/8/layout/orgChart1"/>
    <dgm:cxn modelId="{4330259C-DA54-4D31-82CA-D79AD9F27EAF}" type="presParOf" srcId="{1B00CB62-E2B4-4143-ACCD-7DF27A4ABE53}" destId="{74CAC81B-DB2E-493C-99CC-06C584A0A5E0}" srcOrd="2" destOrd="0" presId="urn:microsoft.com/office/officeart/2005/8/layout/orgChart1"/>
    <dgm:cxn modelId="{25F3AF8B-03C5-45F4-A9C2-FA87B92456F0}" type="presParOf" srcId="{5E05D421-2DEC-491A-88E4-89206CC2E603}" destId="{E9B3A915-2EDD-41A8-82F2-C787002452FE}" srcOrd="4" destOrd="0" presId="urn:microsoft.com/office/officeart/2005/8/layout/orgChart1"/>
    <dgm:cxn modelId="{D2049013-728D-479F-8FCB-2DC02ED64088}" type="presParOf" srcId="{5E05D421-2DEC-491A-88E4-89206CC2E603}" destId="{B0C64DD6-25F2-4D59-9942-562A9AC0FC72}" srcOrd="5" destOrd="0" presId="urn:microsoft.com/office/officeart/2005/8/layout/orgChart1"/>
    <dgm:cxn modelId="{E67DCEFF-997F-436E-B656-676944CC4A81}" type="presParOf" srcId="{B0C64DD6-25F2-4D59-9942-562A9AC0FC72}" destId="{7468EC81-C869-454E-90CB-00771336BEAC}" srcOrd="0" destOrd="0" presId="urn:microsoft.com/office/officeart/2005/8/layout/orgChart1"/>
    <dgm:cxn modelId="{400820E5-509C-462D-8198-0160FEEF4B21}" type="presParOf" srcId="{7468EC81-C869-454E-90CB-00771336BEAC}" destId="{045DC82F-A271-4A12-A38E-58BB0A19A3B2}" srcOrd="0" destOrd="0" presId="urn:microsoft.com/office/officeart/2005/8/layout/orgChart1"/>
    <dgm:cxn modelId="{58EF3A5D-902E-4FEA-852A-7587ECCF8520}" type="presParOf" srcId="{7468EC81-C869-454E-90CB-00771336BEAC}" destId="{D3BCCEC0-A8DD-4FFC-869F-276840A9083D}" srcOrd="1" destOrd="0" presId="urn:microsoft.com/office/officeart/2005/8/layout/orgChart1"/>
    <dgm:cxn modelId="{71DF6DD0-056B-419C-A0F9-4426F1986329}" type="presParOf" srcId="{B0C64DD6-25F2-4D59-9942-562A9AC0FC72}" destId="{F8A047FF-D48C-4DB5-B308-7F04E0AC9FD9}" srcOrd="1" destOrd="0" presId="urn:microsoft.com/office/officeart/2005/8/layout/orgChart1"/>
    <dgm:cxn modelId="{D4D7BD07-F9E4-4A2F-B35A-907CD4C99681}" type="presParOf" srcId="{F8A047FF-D48C-4DB5-B308-7F04E0AC9FD9}" destId="{275BC317-D4A8-4704-A58B-A7D316613DD1}" srcOrd="0" destOrd="0" presId="urn:microsoft.com/office/officeart/2005/8/layout/orgChart1"/>
    <dgm:cxn modelId="{3806914B-E503-4053-9E40-1FFABBC53608}" type="presParOf" srcId="{F8A047FF-D48C-4DB5-B308-7F04E0AC9FD9}" destId="{7350C13C-C4CC-44A7-918D-8AC8D91C7858}" srcOrd="1" destOrd="0" presId="urn:microsoft.com/office/officeart/2005/8/layout/orgChart1"/>
    <dgm:cxn modelId="{32C28E73-38DD-4761-A5F3-F7613A4DC1D7}" type="presParOf" srcId="{7350C13C-C4CC-44A7-918D-8AC8D91C7858}" destId="{E6990AF3-BADA-44A3-ABFA-4E9DBA68EFF8}" srcOrd="0" destOrd="0" presId="urn:microsoft.com/office/officeart/2005/8/layout/orgChart1"/>
    <dgm:cxn modelId="{E1714D62-BA6A-4E68-88CE-FCD3D344E9CB}" type="presParOf" srcId="{E6990AF3-BADA-44A3-ABFA-4E9DBA68EFF8}" destId="{4D8D8389-C116-47B2-89C5-9A0F83B94317}" srcOrd="0" destOrd="0" presId="urn:microsoft.com/office/officeart/2005/8/layout/orgChart1"/>
    <dgm:cxn modelId="{9F64458A-B994-4FDF-9621-02B62C1D82A9}" type="presParOf" srcId="{E6990AF3-BADA-44A3-ABFA-4E9DBA68EFF8}" destId="{A0AFCA69-B2DA-4936-98F7-934CB26BB9E5}" srcOrd="1" destOrd="0" presId="urn:microsoft.com/office/officeart/2005/8/layout/orgChart1"/>
    <dgm:cxn modelId="{B8C3924A-4F22-4B32-B63F-FDCD056DF2E9}" type="presParOf" srcId="{7350C13C-C4CC-44A7-918D-8AC8D91C7858}" destId="{9C97E8BA-C834-4240-A725-B3F2C4638B41}" srcOrd="1" destOrd="0" presId="urn:microsoft.com/office/officeart/2005/8/layout/orgChart1"/>
    <dgm:cxn modelId="{EC9786AF-2E22-4F61-AA04-3340FF31A5C0}" type="presParOf" srcId="{7350C13C-C4CC-44A7-918D-8AC8D91C7858}" destId="{7E1DE3FD-C0B6-4AB1-8F49-EFAA65F2472C}" srcOrd="2" destOrd="0" presId="urn:microsoft.com/office/officeart/2005/8/layout/orgChart1"/>
    <dgm:cxn modelId="{571BADDA-73B0-4CC5-A4E0-E693D187EBCD}" type="presParOf" srcId="{F8A047FF-D48C-4DB5-B308-7F04E0AC9FD9}" destId="{86B96C1F-DFD9-41C4-8C48-4F10AA96B005}" srcOrd="2" destOrd="0" presId="urn:microsoft.com/office/officeart/2005/8/layout/orgChart1"/>
    <dgm:cxn modelId="{4AACA4AD-E501-4BA4-AE5F-8CCF2A50ADEA}" type="presParOf" srcId="{F8A047FF-D48C-4DB5-B308-7F04E0AC9FD9}" destId="{74064A0C-3451-4017-97A7-E076DF2230D5}" srcOrd="3" destOrd="0" presId="urn:microsoft.com/office/officeart/2005/8/layout/orgChart1"/>
    <dgm:cxn modelId="{B18352D8-5BF3-48BE-A077-A2F1FA7B0773}" type="presParOf" srcId="{74064A0C-3451-4017-97A7-E076DF2230D5}" destId="{7948EF0B-A9DE-4ADF-8E92-66DC61D432E1}" srcOrd="0" destOrd="0" presId="urn:microsoft.com/office/officeart/2005/8/layout/orgChart1"/>
    <dgm:cxn modelId="{F2920E33-A310-4AFF-88A0-E27105F24A31}" type="presParOf" srcId="{7948EF0B-A9DE-4ADF-8E92-66DC61D432E1}" destId="{819867FA-488A-427D-8AA2-D1B84DEB0A2D}" srcOrd="0" destOrd="0" presId="urn:microsoft.com/office/officeart/2005/8/layout/orgChart1"/>
    <dgm:cxn modelId="{0CF2CDB2-4352-4483-90E5-04AFCB7FA57D}" type="presParOf" srcId="{7948EF0B-A9DE-4ADF-8E92-66DC61D432E1}" destId="{4084B98C-91E0-4E03-8641-A97E068E4B74}" srcOrd="1" destOrd="0" presId="urn:microsoft.com/office/officeart/2005/8/layout/orgChart1"/>
    <dgm:cxn modelId="{50BEE4E5-F6F3-485D-A51F-A5DFDA5BAC7E}" type="presParOf" srcId="{74064A0C-3451-4017-97A7-E076DF2230D5}" destId="{CDB70314-E9D2-413A-8383-9EBF8E7B815D}" srcOrd="1" destOrd="0" presId="urn:microsoft.com/office/officeart/2005/8/layout/orgChart1"/>
    <dgm:cxn modelId="{9B8B72DF-F823-4751-8771-7E07434F36A6}" type="presParOf" srcId="{74064A0C-3451-4017-97A7-E076DF2230D5}" destId="{2D1E185A-98DE-4D49-9BAB-3637C207BCB6}" srcOrd="2" destOrd="0" presId="urn:microsoft.com/office/officeart/2005/8/layout/orgChart1"/>
    <dgm:cxn modelId="{832A04E8-9E09-4EEF-B508-A4CE2B63138A}" type="presParOf" srcId="{B0C64DD6-25F2-4D59-9942-562A9AC0FC72}" destId="{CC156337-2504-4736-8D97-DC1C3F99020E}" srcOrd="2" destOrd="0" presId="urn:microsoft.com/office/officeart/2005/8/layout/orgChart1"/>
    <dgm:cxn modelId="{B1ED359D-78CC-44C1-8490-00134D88B76D}" type="presParOf" srcId="{5E05D421-2DEC-491A-88E4-89206CC2E603}" destId="{C271EE1A-3825-4CFA-8590-1FE3FAD5ED36}" srcOrd="6" destOrd="0" presId="urn:microsoft.com/office/officeart/2005/8/layout/orgChart1"/>
    <dgm:cxn modelId="{24D445FC-8AA6-4C4E-92DD-5FE46567E744}" type="presParOf" srcId="{5E05D421-2DEC-491A-88E4-89206CC2E603}" destId="{570CE713-9841-4536-9E99-121401987B9A}" srcOrd="7" destOrd="0" presId="urn:microsoft.com/office/officeart/2005/8/layout/orgChart1"/>
    <dgm:cxn modelId="{3C486368-1406-4BAC-8D38-D927B06F4635}" type="presParOf" srcId="{570CE713-9841-4536-9E99-121401987B9A}" destId="{C96F561A-8C56-4859-874A-73AE8BF3F8B4}" srcOrd="0" destOrd="0" presId="urn:microsoft.com/office/officeart/2005/8/layout/orgChart1"/>
    <dgm:cxn modelId="{424281B8-4530-47AB-9972-BE637F2D484E}" type="presParOf" srcId="{C96F561A-8C56-4859-874A-73AE8BF3F8B4}" destId="{1D2B4B93-F3D9-493F-9A6A-6940A404DCF3}" srcOrd="0" destOrd="0" presId="urn:microsoft.com/office/officeart/2005/8/layout/orgChart1"/>
    <dgm:cxn modelId="{91A60F38-6B2F-465F-9013-0A72E26EA573}" type="presParOf" srcId="{C96F561A-8C56-4859-874A-73AE8BF3F8B4}" destId="{A8DBD2F6-FABF-4467-A12F-728085BDC31A}" srcOrd="1" destOrd="0" presId="urn:microsoft.com/office/officeart/2005/8/layout/orgChart1"/>
    <dgm:cxn modelId="{595A54B6-C3EC-4ED3-ADB2-FBD0DDBB860C}" type="presParOf" srcId="{570CE713-9841-4536-9E99-121401987B9A}" destId="{C6A4A7E7-99D2-4218-9BD3-B709D1F839EE}" srcOrd="1" destOrd="0" presId="urn:microsoft.com/office/officeart/2005/8/layout/orgChart1"/>
    <dgm:cxn modelId="{2E8B68B9-36A6-4423-8811-B0D25923F363}" type="presParOf" srcId="{C6A4A7E7-99D2-4218-9BD3-B709D1F839EE}" destId="{83BD20D5-683E-4CCE-B1BC-F7E02E0C37A2}" srcOrd="0" destOrd="0" presId="urn:microsoft.com/office/officeart/2005/8/layout/orgChart1"/>
    <dgm:cxn modelId="{EEDDA884-1C37-45D6-8F8B-B4ED564CB33D}" type="presParOf" srcId="{C6A4A7E7-99D2-4218-9BD3-B709D1F839EE}" destId="{42FCCBED-7D07-4F78-862E-A2DA15A80FEB}" srcOrd="1" destOrd="0" presId="urn:microsoft.com/office/officeart/2005/8/layout/orgChart1"/>
    <dgm:cxn modelId="{54EEE0FF-AA79-40EB-9CC4-33F8A9E1C739}" type="presParOf" srcId="{42FCCBED-7D07-4F78-862E-A2DA15A80FEB}" destId="{DC2AFDEB-B9A4-4730-B8E4-FADA2082C12E}" srcOrd="0" destOrd="0" presId="urn:microsoft.com/office/officeart/2005/8/layout/orgChart1"/>
    <dgm:cxn modelId="{3D60F846-BFF0-4C31-A207-ACC1266BCEA3}" type="presParOf" srcId="{DC2AFDEB-B9A4-4730-B8E4-FADA2082C12E}" destId="{B9097992-0071-4524-B809-1465764D4706}" srcOrd="0" destOrd="0" presId="urn:microsoft.com/office/officeart/2005/8/layout/orgChart1"/>
    <dgm:cxn modelId="{B0AE56FE-DCF6-41AA-A06D-EFB0FD47760E}" type="presParOf" srcId="{DC2AFDEB-B9A4-4730-B8E4-FADA2082C12E}" destId="{FEB7E243-25DD-4DA1-AB73-425B2ED42661}" srcOrd="1" destOrd="0" presId="urn:microsoft.com/office/officeart/2005/8/layout/orgChart1"/>
    <dgm:cxn modelId="{5725A245-1240-487F-B9F8-48BC01A8C407}" type="presParOf" srcId="{42FCCBED-7D07-4F78-862E-A2DA15A80FEB}" destId="{7860005C-B390-4676-914E-85D7FE766D09}" srcOrd="1" destOrd="0" presId="urn:microsoft.com/office/officeart/2005/8/layout/orgChart1"/>
    <dgm:cxn modelId="{E8994BB3-7E27-47B6-A2A8-58A5357A5B06}" type="presParOf" srcId="{42FCCBED-7D07-4F78-862E-A2DA15A80FEB}" destId="{BBE423E2-DE36-4FD4-82D8-13785C555E3B}" srcOrd="2" destOrd="0" presId="urn:microsoft.com/office/officeart/2005/8/layout/orgChart1"/>
    <dgm:cxn modelId="{5F3C7043-8404-4F7D-9D8F-78F0A67097A7}" type="presParOf" srcId="{C6A4A7E7-99D2-4218-9BD3-B709D1F839EE}" destId="{5EF7521F-5B6A-473E-9EF1-77E892422305}" srcOrd="2" destOrd="0" presId="urn:microsoft.com/office/officeart/2005/8/layout/orgChart1"/>
    <dgm:cxn modelId="{6CB9F924-3432-4F37-B601-184FEF943210}" type="presParOf" srcId="{C6A4A7E7-99D2-4218-9BD3-B709D1F839EE}" destId="{D38960CC-8242-4C5D-BFA4-31B205613368}" srcOrd="3" destOrd="0" presId="urn:microsoft.com/office/officeart/2005/8/layout/orgChart1"/>
    <dgm:cxn modelId="{F1E96D1C-65DD-43A5-A672-77FE65186A9F}" type="presParOf" srcId="{D38960CC-8242-4C5D-BFA4-31B205613368}" destId="{E60957B9-2758-4384-9907-A0E85C072561}" srcOrd="0" destOrd="0" presId="urn:microsoft.com/office/officeart/2005/8/layout/orgChart1"/>
    <dgm:cxn modelId="{8DFD0328-9009-4B8D-8BB2-C8BE6FAEA0D2}" type="presParOf" srcId="{E60957B9-2758-4384-9907-A0E85C072561}" destId="{BD53F87B-D6BB-41C5-8899-E270FBAA47FC}" srcOrd="0" destOrd="0" presId="urn:microsoft.com/office/officeart/2005/8/layout/orgChart1"/>
    <dgm:cxn modelId="{54ACB401-9688-4DC7-B58B-BA08CEDE2FFB}" type="presParOf" srcId="{E60957B9-2758-4384-9907-A0E85C072561}" destId="{E2E50A0B-E860-43D6-B065-3C8C6A201780}" srcOrd="1" destOrd="0" presId="urn:microsoft.com/office/officeart/2005/8/layout/orgChart1"/>
    <dgm:cxn modelId="{C593F825-E99B-47B3-83B0-00797B5327BB}" type="presParOf" srcId="{D38960CC-8242-4C5D-BFA4-31B205613368}" destId="{CE80F02B-5A2D-4628-8886-9D630C6A96F8}" srcOrd="1" destOrd="0" presId="urn:microsoft.com/office/officeart/2005/8/layout/orgChart1"/>
    <dgm:cxn modelId="{9D93104B-C5C6-4199-AFF6-96A0823D8CF5}" type="presParOf" srcId="{D38960CC-8242-4C5D-BFA4-31B205613368}" destId="{A26431DD-6F1D-4204-AA71-91194A272B11}" srcOrd="2" destOrd="0" presId="urn:microsoft.com/office/officeart/2005/8/layout/orgChart1"/>
    <dgm:cxn modelId="{8680F409-431D-40A7-A9F1-29214082BCA7}" type="presParOf" srcId="{570CE713-9841-4536-9E99-121401987B9A}" destId="{A69B6DD0-FA26-4EDC-A7E6-2A6CF3AAB4D8}" srcOrd="2" destOrd="0" presId="urn:microsoft.com/office/officeart/2005/8/layout/orgChart1"/>
    <dgm:cxn modelId="{A766D4C3-4701-4FDE-A2AA-F43FF84F5D12}" type="presParOf" srcId="{5E05D421-2DEC-491A-88E4-89206CC2E603}" destId="{6DD97B6D-10B8-4BE9-880B-614CC152ACE9}" srcOrd="8" destOrd="0" presId="urn:microsoft.com/office/officeart/2005/8/layout/orgChart1"/>
    <dgm:cxn modelId="{B841DAA9-188E-488F-A45B-EC095FBF44D6}" type="presParOf" srcId="{5E05D421-2DEC-491A-88E4-89206CC2E603}" destId="{A25649F3-453F-4141-A545-64A7D71C110C}" srcOrd="9" destOrd="0" presId="urn:microsoft.com/office/officeart/2005/8/layout/orgChart1"/>
    <dgm:cxn modelId="{B1FF63C3-22E6-4EDE-95F9-B4499BE711A4}" type="presParOf" srcId="{A25649F3-453F-4141-A545-64A7D71C110C}" destId="{D102C83C-9373-40C2-A2A5-7C2E56505C19}" srcOrd="0" destOrd="0" presId="urn:microsoft.com/office/officeart/2005/8/layout/orgChart1"/>
    <dgm:cxn modelId="{449C05B7-394A-43F7-8B7F-9BCC231C5109}" type="presParOf" srcId="{D102C83C-9373-40C2-A2A5-7C2E56505C19}" destId="{53E5395D-2859-4E43-9981-4382FBE862BF}" srcOrd="0" destOrd="0" presId="urn:microsoft.com/office/officeart/2005/8/layout/orgChart1"/>
    <dgm:cxn modelId="{2B6FDA40-A7B5-4FDF-AA15-C2809AF257F3}" type="presParOf" srcId="{D102C83C-9373-40C2-A2A5-7C2E56505C19}" destId="{F216EC6A-01C1-4864-B52C-C503B69E1EC6}" srcOrd="1" destOrd="0" presId="urn:microsoft.com/office/officeart/2005/8/layout/orgChart1"/>
    <dgm:cxn modelId="{93DFB0D0-CF06-4971-9B45-BD79C632AE6E}" type="presParOf" srcId="{A25649F3-453F-4141-A545-64A7D71C110C}" destId="{EE3971E9-4655-44CB-8277-DCC1ADDEBF9B}" srcOrd="1" destOrd="0" presId="urn:microsoft.com/office/officeart/2005/8/layout/orgChart1"/>
    <dgm:cxn modelId="{EFAA1F0A-50D1-4DB9-ACD8-BD093BE2DC8E}" type="presParOf" srcId="{EE3971E9-4655-44CB-8277-DCC1ADDEBF9B}" destId="{961728DB-FEEE-4CCA-B053-2742170C8EE8}" srcOrd="0" destOrd="0" presId="urn:microsoft.com/office/officeart/2005/8/layout/orgChart1"/>
    <dgm:cxn modelId="{333A7917-8780-459D-8DD0-DECB8C069704}" type="presParOf" srcId="{EE3971E9-4655-44CB-8277-DCC1ADDEBF9B}" destId="{B3778805-6A5D-40F5-9737-6839EE2905E3}" srcOrd="1" destOrd="0" presId="urn:microsoft.com/office/officeart/2005/8/layout/orgChart1"/>
    <dgm:cxn modelId="{403BE523-6696-4604-91E7-EFE6590E992D}" type="presParOf" srcId="{B3778805-6A5D-40F5-9737-6839EE2905E3}" destId="{27C6BDD6-A9DC-4A72-A244-49CCA9167EA5}" srcOrd="0" destOrd="0" presId="urn:microsoft.com/office/officeart/2005/8/layout/orgChart1"/>
    <dgm:cxn modelId="{8EE0F2B7-540F-43B6-8A1E-CF639789CDBB}" type="presParOf" srcId="{27C6BDD6-A9DC-4A72-A244-49CCA9167EA5}" destId="{080E2B54-3381-47EB-B848-744FD9148063}" srcOrd="0" destOrd="0" presId="urn:microsoft.com/office/officeart/2005/8/layout/orgChart1"/>
    <dgm:cxn modelId="{3726B8BD-6E22-4AE0-81C5-4896A78FA70C}" type="presParOf" srcId="{27C6BDD6-A9DC-4A72-A244-49CCA9167EA5}" destId="{C2762534-8EF5-4CD0-A556-9DB3422B57A1}" srcOrd="1" destOrd="0" presId="urn:microsoft.com/office/officeart/2005/8/layout/orgChart1"/>
    <dgm:cxn modelId="{7C0BB7DC-44C2-44B1-B826-CA96FF958BF5}" type="presParOf" srcId="{B3778805-6A5D-40F5-9737-6839EE2905E3}" destId="{E6896F27-4865-420B-B34D-CE7180C76E2D}" srcOrd="1" destOrd="0" presId="urn:microsoft.com/office/officeart/2005/8/layout/orgChart1"/>
    <dgm:cxn modelId="{17E8FA4A-0274-4627-A00F-52AE04A8ED66}" type="presParOf" srcId="{B3778805-6A5D-40F5-9737-6839EE2905E3}" destId="{C6B566C5-47E6-4CBE-B82B-C09D563AF0AC}" srcOrd="2" destOrd="0" presId="urn:microsoft.com/office/officeart/2005/8/layout/orgChart1"/>
    <dgm:cxn modelId="{207D0154-ABCC-4A23-A8DB-C48BAA344BF2}" type="presParOf" srcId="{EE3971E9-4655-44CB-8277-DCC1ADDEBF9B}" destId="{CF1A70AD-3FE5-4D92-A8C4-529749B9D116}" srcOrd="2" destOrd="0" presId="urn:microsoft.com/office/officeart/2005/8/layout/orgChart1"/>
    <dgm:cxn modelId="{D9D1B7A5-F210-4B6C-B58E-F2D29F8F95D9}" type="presParOf" srcId="{EE3971E9-4655-44CB-8277-DCC1ADDEBF9B}" destId="{1EE78F73-D02B-4A31-8B01-CAAD8DA957A5}" srcOrd="3" destOrd="0" presId="urn:microsoft.com/office/officeart/2005/8/layout/orgChart1"/>
    <dgm:cxn modelId="{E01DE2B0-00F0-48F6-A928-9D419E6580D8}" type="presParOf" srcId="{1EE78F73-D02B-4A31-8B01-CAAD8DA957A5}" destId="{1BE154A1-D9B7-425A-B6CC-768BA23972C0}" srcOrd="0" destOrd="0" presId="urn:microsoft.com/office/officeart/2005/8/layout/orgChart1"/>
    <dgm:cxn modelId="{1D8C1DAA-ED93-4D91-821A-30384193DD7B}" type="presParOf" srcId="{1BE154A1-D9B7-425A-B6CC-768BA23972C0}" destId="{3199F8FB-4DA1-442D-A28A-55B54141E46F}" srcOrd="0" destOrd="0" presId="urn:microsoft.com/office/officeart/2005/8/layout/orgChart1"/>
    <dgm:cxn modelId="{B759E42A-FE12-4403-B502-828DE4E188D4}" type="presParOf" srcId="{1BE154A1-D9B7-425A-B6CC-768BA23972C0}" destId="{8AD2DE79-0909-4243-8579-46624AA3DF85}" srcOrd="1" destOrd="0" presId="urn:microsoft.com/office/officeart/2005/8/layout/orgChart1"/>
    <dgm:cxn modelId="{F325E743-003E-4C78-92EC-426EA5CB1E1C}" type="presParOf" srcId="{1EE78F73-D02B-4A31-8B01-CAAD8DA957A5}" destId="{DD194052-7E4F-45D5-8E51-37AC8ABDE431}" srcOrd="1" destOrd="0" presId="urn:microsoft.com/office/officeart/2005/8/layout/orgChart1"/>
    <dgm:cxn modelId="{BA47EDBA-2897-4003-8607-FACE220C78B6}" type="presParOf" srcId="{1EE78F73-D02B-4A31-8B01-CAAD8DA957A5}" destId="{0BDE173B-5256-4FFF-ADAC-DE7271381D06}" srcOrd="2" destOrd="0" presId="urn:microsoft.com/office/officeart/2005/8/layout/orgChart1"/>
    <dgm:cxn modelId="{E3B01704-E1D0-4616-A2E6-015A0E8D22F8}" type="presParOf" srcId="{EE3971E9-4655-44CB-8277-DCC1ADDEBF9B}" destId="{5C5962CF-892A-4982-9DDF-BE85A8B93D13}" srcOrd="4" destOrd="0" presId="urn:microsoft.com/office/officeart/2005/8/layout/orgChart1"/>
    <dgm:cxn modelId="{6EADE632-3B60-4BB1-AE81-DBFD3BF0A329}" type="presParOf" srcId="{EE3971E9-4655-44CB-8277-DCC1ADDEBF9B}" destId="{CCE0AE88-9B6D-4753-A690-E30FD0A8F1D0}" srcOrd="5" destOrd="0" presId="urn:microsoft.com/office/officeart/2005/8/layout/orgChart1"/>
    <dgm:cxn modelId="{B3B248C2-4479-4D48-9EFF-93D2114B5600}" type="presParOf" srcId="{CCE0AE88-9B6D-4753-A690-E30FD0A8F1D0}" destId="{2EBEFBE0-C2C9-4631-8858-7E33D28A7B38}" srcOrd="0" destOrd="0" presId="urn:microsoft.com/office/officeart/2005/8/layout/orgChart1"/>
    <dgm:cxn modelId="{C13814DA-9A4E-40B7-9600-B5FB0713B009}" type="presParOf" srcId="{2EBEFBE0-C2C9-4631-8858-7E33D28A7B38}" destId="{640762AC-EF0E-4E0B-86E4-5B397877369D}" srcOrd="0" destOrd="0" presId="urn:microsoft.com/office/officeart/2005/8/layout/orgChart1"/>
    <dgm:cxn modelId="{C4AE71DD-384B-44B9-97C7-E5AA67F9BE54}" type="presParOf" srcId="{2EBEFBE0-C2C9-4631-8858-7E33D28A7B38}" destId="{05D2AD5B-517C-4E40-8C43-B3865D75A289}" srcOrd="1" destOrd="0" presId="urn:microsoft.com/office/officeart/2005/8/layout/orgChart1"/>
    <dgm:cxn modelId="{7B37B4E4-DE56-45C1-9CC9-ECAAE9A60BD3}" type="presParOf" srcId="{CCE0AE88-9B6D-4753-A690-E30FD0A8F1D0}" destId="{02CDE401-2AAB-4E1B-AE8E-957514D7B73C}" srcOrd="1" destOrd="0" presId="urn:microsoft.com/office/officeart/2005/8/layout/orgChart1"/>
    <dgm:cxn modelId="{514A28F0-BDAA-4BD8-9D11-0CCF67376487}" type="presParOf" srcId="{CCE0AE88-9B6D-4753-A690-E30FD0A8F1D0}" destId="{C4F5E18F-157D-4EC2-9319-A1E9A787EA66}" srcOrd="2" destOrd="0" presId="urn:microsoft.com/office/officeart/2005/8/layout/orgChart1"/>
    <dgm:cxn modelId="{3D02A5C1-9808-464A-8A88-0CDA55A24818}" type="presParOf" srcId="{EE3971E9-4655-44CB-8277-DCC1ADDEBF9B}" destId="{6DE2DA71-9510-40FD-8E70-ABEC62AFED2A}" srcOrd="6" destOrd="0" presId="urn:microsoft.com/office/officeart/2005/8/layout/orgChart1"/>
    <dgm:cxn modelId="{74B6777E-01E4-4A03-86C4-2E668F866622}" type="presParOf" srcId="{EE3971E9-4655-44CB-8277-DCC1ADDEBF9B}" destId="{9F5EF8A7-F7D8-409E-A594-22EF3642818E}" srcOrd="7" destOrd="0" presId="urn:microsoft.com/office/officeart/2005/8/layout/orgChart1"/>
    <dgm:cxn modelId="{44B566FD-2A18-46F5-919E-A0F1B4A8DF66}" type="presParOf" srcId="{9F5EF8A7-F7D8-409E-A594-22EF3642818E}" destId="{340A9A8D-4608-422F-B3D6-3821CDE7A895}" srcOrd="0" destOrd="0" presId="urn:microsoft.com/office/officeart/2005/8/layout/orgChart1"/>
    <dgm:cxn modelId="{E591CBE1-1BCB-4198-8891-942E76FDDB9A}" type="presParOf" srcId="{340A9A8D-4608-422F-B3D6-3821CDE7A895}" destId="{25700BA4-C4FA-41C1-AB8C-CF918A583C33}" srcOrd="0" destOrd="0" presId="urn:microsoft.com/office/officeart/2005/8/layout/orgChart1"/>
    <dgm:cxn modelId="{C0E989B5-FA96-464D-9C2C-4318F82F7C1A}" type="presParOf" srcId="{340A9A8D-4608-422F-B3D6-3821CDE7A895}" destId="{35FE635B-2627-41D2-8A20-41E9FF39574B}" srcOrd="1" destOrd="0" presId="urn:microsoft.com/office/officeart/2005/8/layout/orgChart1"/>
    <dgm:cxn modelId="{72711888-82A9-4D9A-A29A-F52060ABE002}" type="presParOf" srcId="{9F5EF8A7-F7D8-409E-A594-22EF3642818E}" destId="{A538A265-3A3E-4B2A-9331-0F59E0E79928}" srcOrd="1" destOrd="0" presId="urn:microsoft.com/office/officeart/2005/8/layout/orgChart1"/>
    <dgm:cxn modelId="{A6C25299-91E1-4331-BE95-015772A43C7C}" type="presParOf" srcId="{9F5EF8A7-F7D8-409E-A594-22EF3642818E}" destId="{A798D272-889B-40DE-9495-12327B15BB21}" srcOrd="2" destOrd="0" presId="urn:microsoft.com/office/officeart/2005/8/layout/orgChart1"/>
    <dgm:cxn modelId="{6BA88071-E272-4A04-B1BE-9F1816EE6782}" type="presParOf" srcId="{EE3971E9-4655-44CB-8277-DCC1ADDEBF9B}" destId="{1A3E402B-3EF1-4D01-BB0C-1B6ED53C51B8}" srcOrd="8" destOrd="0" presId="urn:microsoft.com/office/officeart/2005/8/layout/orgChart1"/>
    <dgm:cxn modelId="{D101046F-07CF-4E5F-BD02-04075757A08F}" type="presParOf" srcId="{EE3971E9-4655-44CB-8277-DCC1ADDEBF9B}" destId="{908C53D9-1D84-4A4F-B03D-4488E032D057}" srcOrd="9" destOrd="0" presId="urn:microsoft.com/office/officeart/2005/8/layout/orgChart1"/>
    <dgm:cxn modelId="{94998619-5AC7-4C15-AA3C-1CDB012FC2E4}" type="presParOf" srcId="{908C53D9-1D84-4A4F-B03D-4488E032D057}" destId="{96B92BD8-1055-4E4A-8713-CA470CB9EAB8}" srcOrd="0" destOrd="0" presId="urn:microsoft.com/office/officeart/2005/8/layout/orgChart1"/>
    <dgm:cxn modelId="{82A8B457-9007-49BF-8AFE-4BB1CC97F548}" type="presParOf" srcId="{96B92BD8-1055-4E4A-8713-CA470CB9EAB8}" destId="{53A3922B-71B6-440E-9AB4-B7ED18B57C26}" srcOrd="0" destOrd="0" presId="urn:microsoft.com/office/officeart/2005/8/layout/orgChart1"/>
    <dgm:cxn modelId="{CDA0FCCE-9FD2-46BD-A2DD-745283801331}" type="presParOf" srcId="{96B92BD8-1055-4E4A-8713-CA470CB9EAB8}" destId="{595CA461-E26B-4E9B-A905-2D9F28CD1A80}" srcOrd="1" destOrd="0" presId="urn:microsoft.com/office/officeart/2005/8/layout/orgChart1"/>
    <dgm:cxn modelId="{38E7D40F-B6AD-4B23-AA53-D3137E9E0ADE}" type="presParOf" srcId="{908C53D9-1D84-4A4F-B03D-4488E032D057}" destId="{2896A847-0CFF-4F97-8177-57535EB4BDF0}" srcOrd="1" destOrd="0" presId="urn:microsoft.com/office/officeart/2005/8/layout/orgChart1"/>
    <dgm:cxn modelId="{802170BA-E7A0-4440-91B0-E69983777D5A}" type="presParOf" srcId="{908C53D9-1D84-4A4F-B03D-4488E032D057}" destId="{AB7C92E8-8DCC-4751-B828-9F5B43E8EBDD}" srcOrd="2" destOrd="0" presId="urn:microsoft.com/office/officeart/2005/8/layout/orgChart1"/>
    <dgm:cxn modelId="{B9426ABE-5542-47FF-93D4-1BC942355A9D}" type="presParOf" srcId="{EE3971E9-4655-44CB-8277-DCC1ADDEBF9B}" destId="{5A19BFE4-865F-43EB-B491-86C09854A2F0}" srcOrd="10" destOrd="0" presId="urn:microsoft.com/office/officeart/2005/8/layout/orgChart1"/>
    <dgm:cxn modelId="{6B59DCA4-40D7-4FD5-88AB-7FDCB8717CDD}" type="presParOf" srcId="{EE3971E9-4655-44CB-8277-DCC1ADDEBF9B}" destId="{9506AF31-0273-4189-A1C6-128DF84018CB}" srcOrd="11" destOrd="0" presId="urn:microsoft.com/office/officeart/2005/8/layout/orgChart1"/>
    <dgm:cxn modelId="{6E465644-C656-47D8-932B-002B5293A594}" type="presParOf" srcId="{9506AF31-0273-4189-A1C6-128DF84018CB}" destId="{60E2D9DC-EF4C-44CF-BBD1-C09EAED530DD}" srcOrd="0" destOrd="0" presId="urn:microsoft.com/office/officeart/2005/8/layout/orgChart1"/>
    <dgm:cxn modelId="{83EC8542-E30E-483A-803E-3DFE59FCD588}" type="presParOf" srcId="{60E2D9DC-EF4C-44CF-BBD1-C09EAED530DD}" destId="{9C19BD24-6CF0-4BC0-8DE7-2ABD52C6C2A1}" srcOrd="0" destOrd="0" presId="urn:microsoft.com/office/officeart/2005/8/layout/orgChart1"/>
    <dgm:cxn modelId="{59C25E7C-F447-409B-B72B-9FEECB1745EF}" type="presParOf" srcId="{60E2D9DC-EF4C-44CF-BBD1-C09EAED530DD}" destId="{2FC32ED7-8DFD-4C4A-8016-6B833CBC1D32}" srcOrd="1" destOrd="0" presId="urn:microsoft.com/office/officeart/2005/8/layout/orgChart1"/>
    <dgm:cxn modelId="{1D8E7EFD-820C-463E-909F-07E9D7DA0B1F}" type="presParOf" srcId="{9506AF31-0273-4189-A1C6-128DF84018CB}" destId="{9C315486-B599-46C3-B657-44BFD59253D7}" srcOrd="1" destOrd="0" presId="urn:microsoft.com/office/officeart/2005/8/layout/orgChart1"/>
    <dgm:cxn modelId="{A3CB8F57-D667-487B-8754-F2F19F76090A}" type="presParOf" srcId="{9506AF31-0273-4189-A1C6-128DF84018CB}" destId="{BD361093-A0B3-4F83-B60D-23997B539CC9}" srcOrd="2" destOrd="0" presId="urn:microsoft.com/office/officeart/2005/8/layout/orgChart1"/>
    <dgm:cxn modelId="{69E661E7-C0BC-48DC-B9AD-358CD0A59D61}" type="presParOf" srcId="{EE3971E9-4655-44CB-8277-DCC1ADDEBF9B}" destId="{35D206AF-31ED-4E6A-916D-C77D2850DC02}" srcOrd="12" destOrd="0" presId="urn:microsoft.com/office/officeart/2005/8/layout/orgChart1"/>
    <dgm:cxn modelId="{82DAE15B-491D-48AF-BA3A-B72F669F0046}" type="presParOf" srcId="{EE3971E9-4655-44CB-8277-DCC1ADDEBF9B}" destId="{CCB86476-28A4-4719-813D-B56859BA4940}" srcOrd="13" destOrd="0" presId="urn:microsoft.com/office/officeart/2005/8/layout/orgChart1"/>
    <dgm:cxn modelId="{A68D52D9-5928-49CC-A867-82ABCA6859DE}" type="presParOf" srcId="{CCB86476-28A4-4719-813D-B56859BA4940}" destId="{98239FFE-3995-407C-A6F4-CB1A91285E23}" srcOrd="0" destOrd="0" presId="urn:microsoft.com/office/officeart/2005/8/layout/orgChart1"/>
    <dgm:cxn modelId="{18564D4F-D2A7-4CA2-A593-69244C6069E0}" type="presParOf" srcId="{98239FFE-3995-407C-A6F4-CB1A91285E23}" destId="{7827EF0A-3A70-4725-9A0E-75341E85129C}" srcOrd="0" destOrd="0" presId="urn:microsoft.com/office/officeart/2005/8/layout/orgChart1"/>
    <dgm:cxn modelId="{C5A8E571-12FF-403A-9155-C7269BD70CE9}" type="presParOf" srcId="{98239FFE-3995-407C-A6F4-CB1A91285E23}" destId="{D92991D5-794C-4438-9352-D3F959597993}" srcOrd="1" destOrd="0" presId="urn:microsoft.com/office/officeart/2005/8/layout/orgChart1"/>
    <dgm:cxn modelId="{DF73D11A-100D-49F4-9765-D4DF33F24D09}" type="presParOf" srcId="{CCB86476-28A4-4719-813D-B56859BA4940}" destId="{9117D510-2B55-4C95-823A-2B96882635E2}" srcOrd="1" destOrd="0" presId="urn:microsoft.com/office/officeart/2005/8/layout/orgChart1"/>
    <dgm:cxn modelId="{757D6F63-92D9-4410-912C-A38D3CA99D7A}" type="presParOf" srcId="{CCB86476-28A4-4719-813D-B56859BA4940}" destId="{A89DE447-C759-48F1-B4DB-D3CAE2C202F4}" srcOrd="2" destOrd="0" presId="urn:microsoft.com/office/officeart/2005/8/layout/orgChart1"/>
    <dgm:cxn modelId="{7F61D2C4-5912-4E9F-961B-BB189C00AEAB}" type="presParOf" srcId="{EE3971E9-4655-44CB-8277-DCC1ADDEBF9B}" destId="{4774C989-8A4B-4E01-A722-360FAA2D30D0}" srcOrd="14" destOrd="0" presId="urn:microsoft.com/office/officeart/2005/8/layout/orgChart1"/>
    <dgm:cxn modelId="{1C54A93F-F189-43A0-B04D-FEE9EBB6CC84}" type="presParOf" srcId="{EE3971E9-4655-44CB-8277-DCC1ADDEBF9B}" destId="{0A6D74C4-92AE-47F7-8066-4A6E9C5824D0}" srcOrd="15" destOrd="0" presId="urn:microsoft.com/office/officeart/2005/8/layout/orgChart1"/>
    <dgm:cxn modelId="{563A8F01-385B-4B8C-84C5-76D0EAF03765}" type="presParOf" srcId="{0A6D74C4-92AE-47F7-8066-4A6E9C5824D0}" destId="{E4DFDA8F-58D2-4A54-9118-643DAC2970D5}" srcOrd="0" destOrd="0" presId="urn:microsoft.com/office/officeart/2005/8/layout/orgChart1"/>
    <dgm:cxn modelId="{0CCD0E44-1024-4169-82E3-331B869E32A5}" type="presParOf" srcId="{E4DFDA8F-58D2-4A54-9118-643DAC2970D5}" destId="{71F265CE-A631-4B9E-BFDC-5483C9702927}" srcOrd="0" destOrd="0" presId="urn:microsoft.com/office/officeart/2005/8/layout/orgChart1"/>
    <dgm:cxn modelId="{CD8FBED2-25CD-4455-9F5A-BEEB86362FFB}" type="presParOf" srcId="{E4DFDA8F-58D2-4A54-9118-643DAC2970D5}" destId="{C55B2EC7-C1D2-4BBA-9533-6DFE1CEA1494}" srcOrd="1" destOrd="0" presId="urn:microsoft.com/office/officeart/2005/8/layout/orgChart1"/>
    <dgm:cxn modelId="{C81D5826-5D89-4281-A0EC-73A695BAEAA3}" type="presParOf" srcId="{0A6D74C4-92AE-47F7-8066-4A6E9C5824D0}" destId="{01AEB378-10C0-4254-9D24-D6DE389EA337}" srcOrd="1" destOrd="0" presId="urn:microsoft.com/office/officeart/2005/8/layout/orgChart1"/>
    <dgm:cxn modelId="{3676A3AA-436E-4ECA-9B2C-4BBBA8619938}" type="presParOf" srcId="{0A6D74C4-92AE-47F7-8066-4A6E9C5824D0}" destId="{6F58F092-99E5-4919-81BB-D27100A708DE}" srcOrd="2" destOrd="0" presId="urn:microsoft.com/office/officeart/2005/8/layout/orgChart1"/>
    <dgm:cxn modelId="{31CF3F1A-76E0-4302-AEC9-1FE27E68A718}" type="presParOf" srcId="{A25649F3-453F-4141-A545-64A7D71C110C}" destId="{0EB0FE27-480D-4A97-9691-F1143DA4DBC5}" srcOrd="2" destOrd="0" presId="urn:microsoft.com/office/officeart/2005/8/layout/orgChart1"/>
    <dgm:cxn modelId="{72F6F6C6-2669-4368-BEEF-7B68F2C1752E}" type="presParOf" srcId="{DB8ACC09-4D63-4357-A526-EC35B839E641}" destId="{AD044E92-4157-45EF-B365-D6DD7F988DCA}" srcOrd="2" destOrd="0" presId="urn:microsoft.com/office/officeart/2005/8/layout/orgChart1"/>
    <dgm:cxn modelId="{AEC83DF6-A4FF-4020-9082-B9ED37B02907}" type="presParOf" srcId="{451D7093-02DB-4D07-956E-32F65634CF07}" destId="{E9A6D668-4FA6-4C15-BD49-CF17443CAC39}" srcOrd="2" destOrd="0" presId="urn:microsoft.com/office/officeart/2005/8/layout/orgChart1"/>
    <dgm:cxn modelId="{C0447DAB-BC64-4CC8-A1F1-93C64805DB3B}" type="presParOf" srcId="{F953CC88-C0EB-46EB-BC82-B59C560A505F}" destId="{4BC350BF-5643-43F5-960B-BAFA98C0932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8F68F0-1EEB-4D51-89E7-A51AE5CC3E0A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0091F6-CAD1-42BC-A806-199694919D49}">
      <dgm:prSet phldrT="[Text]"/>
      <dgm:spPr>
        <a:pattFill prst="dkVert">
          <a:fgClr>
            <a:schemeClr val="accent1"/>
          </a:fgClr>
          <a:bgClr>
            <a:schemeClr val="accent2"/>
          </a:bgClr>
        </a:pattFill>
      </dgm:spPr>
      <dgm:t>
        <a:bodyPr/>
        <a:lstStyle/>
        <a:p>
          <a:r>
            <a:rPr lang="en-US" dirty="0"/>
            <a:t>Clinical Pilot study with FDA approved LOX/COX Inhibitors</a:t>
          </a:r>
        </a:p>
      </dgm:t>
    </dgm:pt>
    <dgm:pt modelId="{0D22688D-6B9F-4B07-AA62-CA180FB2A728}" type="parTrans" cxnId="{CB579C7D-4413-4D95-8D3D-4C8A8573A651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6DF7DB68-5F8F-4389-83F8-E1F56FB84048}" type="sibTrans" cxnId="{CB579C7D-4413-4D95-8D3D-4C8A8573A651}">
      <dgm:prSet/>
      <dgm:spPr/>
      <dgm:t>
        <a:bodyPr/>
        <a:lstStyle/>
        <a:p>
          <a:endParaRPr lang="en-US"/>
        </a:p>
      </dgm:t>
    </dgm:pt>
    <dgm:pt modelId="{C398C6A8-913E-4196-B572-7A7FE34A5B3B}">
      <dgm:prSet phldrT="[Text]"/>
      <dgm:spPr>
        <a:solidFill>
          <a:schemeClr val="accent2"/>
        </a:solidFill>
      </dgm:spPr>
      <dgm:t>
        <a:bodyPr/>
        <a:lstStyle/>
        <a:p>
          <a:r>
            <a:rPr lang="en-US" i="0" u="none" dirty="0"/>
            <a:t>Effects of mPGES-1 inhibitors in huma brain capillaries</a:t>
          </a:r>
        </a:p>
      </dgm:t>
    </dgm:pt>
    <dgm:pt modelId="{DE93E88E-D2EC-4434-833C-9A40DA8F2958}" type="parTrans" cxnId="{82A6A208-1BD5-40BB-8CB9-6B17F1CAC6C8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20A02437-EAD9-4A03-BB48-DD419B6F7383}" type="sibTrans" cxnId="{82A6A208-1BD5-40BB-8CB9-6B17F1CAC6C8}">
      <dgm:prSet/>
      <dgm:spPr/>
      <dgm:t>
        <a:bodyPr/>
        <a:lstStyle/>
        <a:p>
          <a:endParaRPr lang="en-US"/>
        </a:p>
      </dgm:t>
    </dgm:pt>
    <dgm:pt modelId="{BB7EA1A7-BB1E-4EDD-A8E6-98CB4EABDC79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Human brain capillaries</a:t>
          </a:r>
        </a:p>
      </dgm:t>
    </dgm:pt>
    <dgm:pt modelId="{5B6E005A-BBFE-4298-9A66-7849DE7FF87E}" type="parTrans" cxnId="{74177A49-840F-4D19-8E61-EF8F1319E8E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7945054-F0EF-42F3-B6E3-CB53418647CA}" type="sibTrans" cxnId="{74177A49-840F-4D19-8E61-EF8F1319E8E4}">
      <dgm:prSet/>
      <dgm:spPr/>
      <dgm:t>
        <a:bodyPr/>
        <a:lstStyle/>
        <a:p>
          <a:endParaRPr lang="en-US"/>
        </a:p>
      </dgm:t>
    </dgm:pt>
    <dgm:pt modelId="{9CAF1155-117F-4158-B6B4-A7F668B82E6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Capillary Leakage</a:t>
          </a:r>
        </a:p>
      </dgm:t>
    </dgm:pt>
    <dgm:pt modelId="{9AE14E0A-03B0-45A5-9BD0-47999BA3EBEA}" type="parTrans" cxnId="{00C5829F-18AD-429D-B7A4-659FECE8639C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8217EDB-7AD2-435B-93E3-F7731AA1147A}" type="sibTrans" cxnId="{00C5829F-18AD-429D-B7A4-659FECE8639C}">
      <dgm:prSet/>
      <dgm:spPr/>
      <dgm:t>
        <a:bodyPr/>
        <a:lstStyle/>
        <a:p>
          <a:endParaRPr lang="en-US"/>
        </a:p>
      </dgm:t>
    </dgm:pt>
    <dgm:pt modelId="{C63713E4-5D57-4ACA-AA52-E52524809A2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Leakage Assay</a:t>
          </a:r>
        </a:p>
      </dgm:t>
    </dgm:pt>
    <dgm:pt modelId="{2A3E9DC4-926C-42F5-A1FC-D3FBD1CE8F9A}" type="parTrans" cxnId="{FAAE922B-48F4-43DD-9EF2-070B9208FEB3}">
      <dgm:prSet/>
      <dgm:spPr/>
      <dgm:t>
        <a:bodyPr/>
        <a:lstStyle/>
        <a:p>
          <a:endParaRPr lang="en-US"/>
        </a:p>
      </dgm:t>
    </dgm:pt>
    <dgm:pt modelId="{B6ED88AF-1733-4798-B5CC-DA4BE475A947}" type="sibTrans" cxnId="{FAAE922B-48F4-43DD-9EF2-070B9208FEB3}">
      <dgm:prSet/>
      <dgm:spPr/>
      <dgm:t>
        <a:bodyPr/>
        <a:lstStyle/>
        <a:p>
          <a:endParaRPr lang="en-US"/>
        </a:p>
      </dgm:t>
    </dgm:pt>
    <dgm:pt modelId="{79B78494-9C14-4AEF-BAFC-AAEE35E7F95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P-gp</a:t>
          </a:r>
        </a:p>
      </dgm:t>
    </dgm:pt>
    <dgm:pt modelId="{C08A8322-F6A6-49D2-8658-E4CB67892B3B}" type="parTrans" cxnId="{D2596596-6864-4EA7-953B-D0390C84494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3133835A-BAE5-4F74-BDE3-8514C149F789}" type="sibTrans" cxnId="{D2596596-6864-4EA7-953B-D0390C844944}">
      <dgm:prSet/>
      <dgm:spPr/>
      <dgm:t>
        <a:bodyPr/>
        <a:lstStyle/>
        <a:p>
          <a:endParaRPr lang="en-US"/>
        </a:p>
      </dgm:t>
    </dgm:pt>
    <dgm:pt modelId="{700232BC-06D1-484B-93A8-DCDE2ACF7B63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WES</a:t>
          </a:r>
        </a:p>
      </dgm:t>
    </dgm:pt>
    <dgm:pt modelId="{F5AC97D2-BD57-4156-939C-77D65F515F5C}" type="parTrans" cxnId="{3662A5E4-1C43-435F-8A94-DAF1382CACC5}">
      <dgm:prSet/>
      <dgm:spPr/>
      <dgm:t>
        <a:bodyPr/>
        <a:lstStyle/>
        <a:p>
          <a:endParaRPr lang="en-US"/>
        </a:p>
      </dgm:t>
    </dgm:pt>
    <dgm:pt modelId="{FC517DC6-AC42-4236-BE25-BC83CED57961}" type="sibTrans" cxnId="{3662A5E4-1C43-435F-8A94-DAF1382CACC5}">
      <dgm:prSet/>
      <dgm:spPr/>
      <dgm:t>
        <a:bodyPr/>
        <a:lstStyle/>
        <a:p>
          <a:endParaRPr lang="en-US"/>
        </a:p>
      </dgm:t>
    </dgm:pt>
    <dgm:pt modelId="{259D1829-6228-4F89-B676-BE978EE57ED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activity assay</a:t>
          </a:r>
        </a:p>
      </dgm:t>
    </dgm:pt>
    <dgm:pt modelId="{C71DFF10-9980-4EFB-B979-50815DB8D84C}" type="parTrans" cxnId="{9969F2DF-BB16-4DB8-9F80-07FCC84ED73A}">
      <dgm:prSet/>
      <dgm:spPr/>
      <dgm:t>
        <a:bodyPr/>
        <a:lstStyle/>
        <a:p>
          <a:endParaRPr lang="en-US"/>
        </a:p>
      </dgm:t>
    </dgm:pt>
    <dgm:pt modelId="{F86476DA-50D0-440F-AEB4-F3405920FDF0}" type="sibTrans" cxnId="{9969F2DF-BB16-4DB8-9F80-07FCC84ED73A}">
      <dgm:prSet/>
      <dgm:spPr/>
      <dgm:t>
        <a:bodyPr/>
        <a:lstStyle/>
        <a:p>
          <a:endParaRPr lang="en-US"/>
        </a:p>
      </dgm:t>
    </dgm:pt>
    <dgm:pt modelId="{FC3866E4-A702-4349-900A-B2AD341899A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TJ Proteins</a:t>
          </a:r>
        </a:p>
      </dgm:t>
    </dgm:pt>
    <dgm:pt modelId="{18D4178E-B0BF-43D5-9660-75B5EE34C618}" type="parTrans" cxnId="{0C3871CE-2AAA-454F-A951-DABC82EF28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AF0A9566-8221-4F05-9B05-E6A1F93A570E}" type="sibTrans" cxnId="{0C3871CE-2AAA-454F-A951-DABC82EF285F}">
      <dgm:prSet/>
      <dgm:spPr/>
      <dgm:t>
        <a:bodyPr/>
        <a:lstStyle/>
        <a:p>
          <a:endParaRPr lang="en-US"/>
        </a:p>
      </dgm:t>
    </dgm:pt>
    <dgm:pt modelId="{7D0698FB-CB98-4CAE-B485-7D0B204BA10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Mrp1 WES</a:t>
          </a:r>
        </a:p>
      </dgm:t>
    </dgm:pt>
    <dgm:pt modelId="{D03FE916-6F7B-4154-8212-C21A1FD3FE36}" type="parTrans" cxnId="{50BC61E8-8B56-4662-A2AA-068930B6083A}">
      <dgm:prSet/>
      <dgm:spPr/>
      <dgm:t>
        <a:bodyPr/>
        <a:lstStyle/>
        <a:p>
          <a:endParaRPr lang="en-US"/>
        </a:p>
      </dgm:t>
    </dgm:pt>
    <dgm:pt modelId="{6EC4160C-77DB-41A6-BD9D-DAC514CD02C1}" type="sibTrans" cxnId="{50BC61E8-8B56-4662-A2AA-068930B6083A}">
      <dgm:prSet/>
      <dgm:spPr/>
      <dgm:t>
        <a:bodyPr/>
        <a:lstStyle/>
        <a:p>
          <a:endParaRPr lang="en-US"/>
        </a:p>
      </dgm:t>
    </dgm:pt>
    <dgm:pt modelId="{1D1A0B46-BCD3-448E-8641-79F67DB083C3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Mrp2 WES</a:t>
          </a:r>
        </a:p>
      </dgm:t>
    </dgm:pt>
    <dgm:pt modelId="{2D87D9F7-BA31-4722-8FF1-CCA95F324DA1}" type="parTrans" cxnId="{F1572817-4E3F-4FF4-9204-4BA26FCE708A}">
      <dgm:prSet/>
      <dgm:spPr/>
      <dgm:t>
        <a:bodyPr/>
        <a:lstStyle/>
        <a:p>
          <a:endParaRPr lang="en-US"/>
        </a:p>
      </dgm:t>
    </dgm:pt>
    <dgm:pt modelId="{153F2D13-DBD4-4E04-A4BE-82CA8914D15B}" type="sibTrans" cxnId="{F1572817-4E3F-4FF4-9204-4BA26FCE708A}">
      <dgm:prSet/>
      <dgm:spPr/>
      <dgm:t>
        <a:bodyPr/>
        <a:lstStyle/>
        <a:p>
          <a:endParaRPr lang="en-US"/>
        </a:p>
      </dgm:t>
    </dgm:pt>
    <dgm:pt modelId="{5BF4AD55-EBFD-4E4D-9BFE-ACED01979ED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Mrp4 WES</a:t>
          </a:r>
        </a:p>
      </dgm:t>
    </dgm:pt>
    <dgm:pt modelId="{1B628A1B-AB36-4831-8132-88ED70A5D859}" type="parTrans" cxnId="{D62C0785-6932-4A63-B490-F136DBB1F30D}">
      <dgm:prSet/>
      <dgm:spPr/>
      <dgm:t>
        <a:bodyPr/>
        <a:lstStyle/>
        <a:p>
          <a:endParaRPr lang="en-US"/>
        </a:p>
      </dgm:t>
    </dgm:pt>
    <dgm:pt modelId="{7F5C6D80-8932-4741-A71F-E030A40EEFC9}" type="sibTrans" cxnId="{D62C0785-6932-4A63-B490-F136DBB1F30D}">
      <dgm:prSet/>
      <dgm:spPr/>
      <dgm:t>
        <a:bodyPr/>
        <a:lstStyle/>
        <a:p>
          <a:endParaRPr lang="en-US"/>
        </a:p>
      </dgm:t>
    </dgm:pt>
    <dgm:pt modelId="{A6A29A16-8356-43AF-9A55-D10CA2132E4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P-gp WES</a:t>
          </a:r>
        </a:p>
      </dgm:t>
    </dgm:pt>
    <dgm:pt modelId="{16B6F88A-69BE-4F12-9354-C11269E80279}" type="parTrans" cxnId="{46DD7C0D-2E44-471D-8B51-72D8DF6EDE37}">
      <dgm:prSet/>
      <dgm:spPr/>
      <dgm:t>
        <a:bodyPr/>
        <a:lstStyle/>
        <a:p>
          <a:endParaRPr lang="en-US"/>
        </a:p>
      </dgm:t>
    </dgm:pt>
    <dgm:pt modelId="{5A36A123-73FF-4293-8BF7-ACEA777CC7D9}" type="sibTrans" cxnId="{46DD7C0D-2E44-471D-8B51-72D8DF6EDE37}">
      <dgm:prSet/>
      <dgm:spPr/>
      <dgm:t>
        <a:bodyPr/>
        <a:lstStyle/>
        <a:p>
          <a:endParaRPr lang="en-US"/>
        </a:p>
      </dgm:t>
    </dgm:pt>
    <dgm:pt modelId="{C99CE624-3DBE-4352-B776-A554E938EC3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BCRP WES</a:t>
          </a:r>
        </a:p>
      </dgm:t>
    </dgm:pt>
    <dgm:pt modelId="{4CA51C0D-6A82-4D5C-A4EC-6D0BA7446D3A}" type="parTrans" cxnId="{ED8DE5FF-719D-4D6A-8058-4FB3399CA65D}">
      <dgm:prSet/>
      <dgm:spPr/>
      <dgm:t>
        <a:bodyPr/>
        <a:lstStyle/>
        <a:p>
          <a:endParaRPr lang="en-US"/>
        </a:p>
      </dgm:t>
    </dgm:pt>
    <dgm:pt modelId="{6091893B-41AC-4284-B962-05BDB68FAFA8}" type="sibTrans" cxnId="{ED8DE5FF-719D-4D6A-8058-4FB3399CA65D}">
      <dgm:prSet/>
      <dgm:spPr/>
      <dgm:t>
        <a:bodyPr/>
        <a:lstStyle/>
        <a:p>
          <a:endParaRPr lang="en-US"/>
        </a:p>
      </dgm:t>
    </dgm:pt>
    <dgm:pt modelId="{E2379222-2C2E-4C86-8687-645C1D03610A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Inflammation</a:t>
          </a:r>
        </a:p>
      </dgm:t>
    </dgm:pt>
    <dgm:pt modelId="{FAB20B0E-500E-4066-B786-FB8AE5A3C7D8}" type="parTrans" cxnId="{E2FD9CD6-9BF3-41A2-BE63-A3B3EBBA1C0B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29E88EC8-685F-4426-84D1-B225B45B193E}" type="sibTrans" cxnId="{E2FD9CD6-9BF3-41A2-BE63-A3B3EBBA1C0B}">
      <dgm:prSet/>
      <dgm:spPr/>
      <dgm:t>
        <a:bodyPr/>
        <a:lstStyle/>
        <a:p>
          <a:endParaRPr lang="en-US"/>
        </a:p>
      </dgm:t>
    </dgm:pt>
    <dgm:pt modelId="{2083B161-B149-4D25-9D68-26005D12A770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Plasma PGE2 ELISA</a:t>
          </a:r>
        </a:p>
      </dgm:t>
    </dgm:pt>
    <dgm:pt modelId="{FAEA9090-08DC-4F0D-9B22-C616AA9DB9E4}" type="parTrans" cxnId="{07D492DF-1DC2-499B-B62D-8A92072F8AEA}">
      <dgm:prSet/>
      <dgm:spPr/>
      <dgm:t>
        <a:bodyPr/>
        <a:lstStyle/>
        <a:p>
          <a:endParaRPr lang="en-US"/>
        </a:p>
      </dgm:t>
    </dgm:pt>
    <dgm:pt modelId="{F1F2EF54-7B55-4220-95B0-BCCBE47F146B}" type="sibTrans" cxnId="{07D492DF-1DC2-499B-B62D-8A92072F8AEA}">
      <dgm:prSet/>
      <dgm:spPr/>
      <dgm:t>
        <a:bodyPr/>
        <a:lstStyle/>
        <a:p>
          <a:endParaRPr lang="en-US"/>
        </a:p>
      </dgm:t>
    </dgm:pt>
    <dgm:pt modelId="{77FA6045-22C8-4D5D-9A7D-CD5DF6686D37}">
      <dgm:prSet phldrT="[Text]"/>
      <dgm:spPr>
        <a:solidFill>
          <a:schemeClr val="accent2"/>
        </a:solidFill>
      </dgm:spPr>
      <dgm:t>
        <a:bodyPr/>
        <a:lstStyle/>
        <a:p>
          <a:r>
            <a:rPr lang="en-US" i="0" u="none" dirty="0"/>
            <a:t>Clinical Pilot Study</a:t>
          </a:r>
          <a:endParaRPr lang="en-US" i="0" dirty="0"/>
        </a:p>
      </dgm:t>
    </dgm:pt>
    <dgm:pt modelId="{19C09A96-C9E7-4C15-A2B2-854CA8300F28}" type="parTrans" cxnId="{D0614B92-29EA-439C-9CCF-1C4B61D57103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51903BAE-8F6F-4109-883C-1F12C5B6247E}" type="sibTrans" cxnId="{D0614B92-29EA-439C-9CCF-1C4B61D57103}">
      <dgm:prSet/>
      <dgm:spPr/>
      <dgm:t>
        <a:bodyPr/>
        <a:lstStyle/>
        <a:p>
          <a:endParaRPr lang="en-US"/>
        </a:p>
      </dgm:t>
    </dgm:pt>
    <dgm:pt modelId="{90B647D8-FEAF-40FE-9DE5-3BB0580DEEFF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Epilepsy Patients</a:t>
          </a:r>
        </a:p>
      </dgm:t>
    </dgm:pt>
    <dgm:pt modelId="{EB192180-D20F-452B-B7F9-3334261800E6}" type="parTrans" cxnId="{8510D840-C146-4E11-A2EB-3FA1169F33A3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7287526B-57C2-465C-8E05-3590405AAAB1}" type="sibTrans" cxnId="{8510D840-C146-4E11-A2EB-3FA1169F33A3}">
      <dgm:prSet/>
      <dgm:spPr/>
      <dgm:t>
        <a:bodyPr/>
        <a:lstStyle/>
        <a:p>
          <a:endParaRPr lang="en-US"/>
        </a:p>
      </dgm:t>
    </dgm:pt>
    <dgm:pt modelId="{682E37BD-8C79-47B4-A9B6-99496091945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Seizure Burden</a:t>
          </a:r>
        </a:p>
      </dgm:t>
    </dgm:pt>
    <dgm:pt modelId="{AE604CD2-1396-4B67-ACCC-BE86CC1C3D38}" type="parTrans" cxnId="{4179BD47-BC5B-4574-84B9-241B993EA4A3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32605CA4-65EE-4E50-B986-5B659398A09E}" type="sibTrans" cxnId="{4179BD47-BC5B-4574-84B9-241B993EA4A3}">
      <dgm:prSet/>
      <dgm:spPr/>
      <dgm:t>
        <a:bodyPr/>
        <a:lstStyle/>
        <a:p>
          <a:endParaRPr lang="en-US"/>
        </a:p>
      </dgm:t>
    </dgm:pt>
    <dgm:pt modelId="{7D2BC75B-E3AD-422B-A76A-307C7876CED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Engel classification</a:t>
          </a:r>
        </a:p>
      </dgm:t>
    </dgm:pt>
    <dgm:pt modelId="{11330723-6E50-4424-89CC-CE694CDA357C}" type="parTrans" cxnId="{CEC7B540-0BE6-4162-AC69-6637FDB303FE}">
      <dgm:prSet/>
      <dgm:spPr/>
      <dgm:t>
        <a:bodyPr/>
        <a:lstStyle/>
        <a:p>
          <a:endParaRPr lang="en-US"/>
        </a:p>
      </dgm:t>
    </dgm:pt>
    <dgm:pt modelId="{3167C184-81F2-45E1-BC80-6D2945631505}" type="sibTrans" cxnId="{CEC7B540-0BE6-4162-AC69-6637FDB303FE}">
      <dgm:prSet/>
      <dgm:spPr/>
      <dgm:t>
        <a:bodyPr/>
        <a:lstStyle/>
        <a:p>
          <a:endParaRPr lang="en-US"/>
        </a:p>
      </dgm:t>
    </dgm:pt>
    <dgm:pt modelId="{01466D77-FEDF-4C27-8A87-1D53B589BE4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Plasma Drug Levels</a:t>
          </a:r>
        </a:p>
      </dgm:t>
    </dgm:pt>
    <dgm:pt modelId="{178DBAE2-9D5E-4B3A-922F-282197DBFCF5}" type="parTrans" cxnId="{CE3EB7CA-3187-4409-A8FF-C155AF0C36ED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48F6B8F2-AB08-48F1-B2EE-DC70F4B6840C}" type="sibTrans" cxnId="{CE3EB7CA-3187-4409-A8FF-C155AF0C36ED}">
      <dgm:prSet/>
      <dgm:spPr/>
      <dgm:t>
        <a:bodyPr/>
        <a:lstStyle/>
        <a:p>
          <a:endParaRPr lang="en-US"/>
        </a:p>
      </dgm:t>
    </dgm:pt>
    <dgm:pt modelId="{FB4C5F2F-12ED-42E0-8BCD-8E292ED06E3F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“Assay”</a:t>
          </a:r>
        </a:p>
      </dgm:t>
    </dgm:pt>
    <dgm:pt modelId="{B8C79537-8799-4442-A4A0-FE59DFBED4FF}" type="parTrans" cxnId="{CFE91508-A5CB-49D1-A878-ED43C3564AF7}">
      <dgm:prSet/>
      <dgm:spPr/>
      <dgm:t>
        <a:bodyPr/>
        <a:lstStyle/>
        <a:p>
          <a:endParaRPr lang="en-US"/>
        </a:p>
      </dgm:t>
    </dgm:pt>
    <dgm:pt modelId="{1441D1FB-B514-4B3C-82FA-B20F72941518}" type="sibTrans" cxnId="{CFE91508-A5CB-49D1-A878-ED43C3564AF7}">
      <dgm:prSet/>
      <dgm:spPr/>
      <dgm:t>
        <a:bodyPr/>
        <a:lstStyle/>
        <a:p>
          <a:endParaRPr lang="en-US"/>
        </a:p>
      </dgm:t>
    </dgm:pt>
    <dgm:pt modelId="{AD023067-F171-467C-9E1B-DD7BFC84B931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Plasma biomarker levels</a:t>
          </a:r>
        </a:p>
      </dgm:t>
    </dgm:pt>
    <dgm:pt modelId="{C5062737-D22A-4206-ACC6-2111CB633A10}" type="parTrans" cxnId="{3466DB7A-5776-46F8-8916-5D1484D7AA7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CD3B0B9-89A5-4132-B672-7C0724F88BB1}" type="sibTrans" cxnId="{3466DB7A-5776-46F8-8916-5D1484D7AA76}">
      <dgm:prSet/>
      <dgm:spPr/>
      <dgm:t>
        <a:bodyPr/>
        <a:lstStyle/>
        <a:p>
          <a:endParaRPr lang="en-US"/>
        </a:p>
      </dgm:t>
    </dgm:pt>
    <dgm:pt modelId="{D230D2F6-E4E5-4A10-92ED-EB46B3C9C76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S100B ELISA</a:t>
          </a:r>
        </a:p>
      </dgm:t>
    </dgm:pt>
    <dgm:pt modelId="{75402518-F7ED-4EDE-A055-9AD1EB15AC15}" type="parTrans" cxnId="{F13E3F9A-12A0-43C9-AD91-A31BE0563B61}">
      <dgm:prSet/>
      <dgm:spPr/>
      <dgm:t>
        <a:bodyPr/>
        <a:lstStyle/>
        <a:p>
          <a:endParaRPr lang="en-US"/>
        </a:p>
      </dgm:t>
    </dgm:pt>
    <dgm:pt modelId="{BA826408-261C-4025-932E-17E403776737}" type="sibTrans" cxnId="{F13E3F9A-12A0-43C9-AD91-A31BE0563B61}">
      <dgm:prSet/>
      <dgm:spPr/>
      <dgm:t>
        <a:bodyPr/>
        <a:lstStyle/>
        <a:p>
          <a:endParaRPr lang="en-US"/>
        </a:p>
      </dgm:t>
    </dgm:pt>
    <dgm:pt modelId="{D414F56F-71AB-4EE3-82CD-6FC92DEAD3FA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PGE2 ELISA</a:t>
          </a:r>
        </a:p>
      </dgm:t>
    </dgm:pt>
    <dgm:pt modelId="{0C68435D-DD4A-4BA3-A010-36128871B9C0}" type="parTrans" cxnId="{E3DDC60F-BEAA-4ACE-828D-3950A295ED32}">
      <dgm:prSet/>
      <dgm:spPr/>
      <dgm:t>
        <a:bodyPr/>
        <a:lstStyle/>
        <a:p>
          <a:endParaRPr lang="en-US"/>
        </a:p>
      </dgm:t>
    </dgm:pt>
    <dgm:pt modelId="{B0DCBB40-0D4B-4FF6-A454-80E953F7B111}" type="sibTrans" cxnId="{E3DDC60F-BEAA-4ACE-828D-3950A295ED32}">
      <dgm:prSet/>
      <dgm:spPr/>
      <dgm:t>
        <a:bodyPr/>
        <a:lstStyle/>
        <a:p>
          <a:endParaRPr lang="en-US"/>
        </a:p>
      </dgm:t>
    </dgm:pt>
    <dgm:pt modelId="{8BE34970-2AB2-43DE-B273-65B18A5FC73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C68C9A24-AC80-4B3C-B2DC-11978F9F7132}" type="parTrans" cxnId="{24261D9C-C6D6-41A8-B460-9C0666BA281D}">
      <dgm:prSet/>
      <dgm:spPr/>
      <dgm:t>
        <a:bodyPr/>
        <a:lstStyle/>
        <a:p>
          <a:endParaRPr lang="en-US"/>
        </a:p>
      </dgm:t>
    </dgm:pt>
    <dgm:pt modelId="{C158A118-A912-4A2E-977D-53E20CF32DBB}" type="sibTrans" cxnId="{24261D9C-C6D6-41A8-B460-9C0666BA281D}">
      <dgm:prSet/>
      <dgm:spPr/>
      <dgm:t>
        <a:bodyPr/>
        <a:lstStyle/>
        <a:p>
          <a:endParaRPr lang="en-US"/>
        </a:p>
      </dgm:t>
    </dgm:pt>
    <dgm:pt modelId="{5D266361-BE1D-4996-8564-A272885DFB75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75687995-9CA6-4F22-99E0-AC7BC56CD197}" type="parTrans" cxnId="{2EEDB886-6AE5-42A0-A0ED-33BB78C3F58C}">
      <dgm:prSet/>
      <dgm:spPr/>
      <dgm:t>
        <a:bodyPr/>
        <a:lstStyle/>
        <a:p>
          <a:endParaRPr lang="en-US"/>
        </a:p>
      </dgm:t>
    </dgm:pt>
    <dgm:pt modelId="{744B7D4F-1A83-4FBB-8FA6-B83B7F4BDB27}" type="sibTrans" cxnId="{2EEDB886-6AE5-42A0-A0ED-33BB78C3F58C}">
      <dgm:prSet/>
      <dgm:spPr/>
      <dgm:t>
        <a:bodyPr/>
        <a:lstStyle/>
        <a:p>
          <a:endParaRPr lang="en-US"/>
        </a:p>
      </dgm:t>
    </dgm:pt>
    <dgm:pt modelId="{882315F4-0D87-4F81-A997-69ED94463929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E78369E6-0A57-4C58-BAF2-93213531FC31}" type="parTrans" cxnId="{063D9E6F-BE5E-4C1E-94DA-1465DB19CCC0}">
      <dgm:prSet/>
      <dgm:spPr/>
      <dgm:t>
        <a:bodyPr/>
        <a:lstStyle/>
        <a:p>
          <a:endParaRPr lang="en-US"/>
        </a:p>
      </dgm:t>
    </dgm:pt>
    <dgm:pt modelId="{BC19DA85-3818-4545-BD17-9973322F2664}" type="sibTrans" cxnId="{063D9E6F-BE5E-4C1E-94DA-1465DB19CCC0}">
      <dgm:prSet/>
      <dgm:spPr/>
      <dgm:t>
        <a:bodyPr/>
        <a:lstStyle/>
        <a:p>
          <a:endParaRPr lang="en-US"/>
        </a:p>
      </dgm:t>
    </dgm:pt>
    <dgm:pt modelId="{00D5DE78-2950-4CE6-B863-AB5F284374C8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Bradford Assay</a:t>
          </a:r>
        </a:p>
      </dgm:t>
    </dgm:pt>
    <dgm:pt modelId="{51A59D98-A064-4613-9517-F13544AE6AD3}" type="parTrans" cxnId="{FBD56706-F9A7-45A4-85E2-1CA5C61F70D1}">
      <dgm:prSet/>
      <dgm:spPr/>
      <dgm:t>
        <a:bodyPr/>
        <a:lstStyle/>
        <a:p>
          <a:endParaRPr lang="en-US"/>
        </a:p>
      </dgm:t>
    </dgm:pt>
    <dgm:pt modelId="{68BC83DA-C324-4CAC-9F31-3A006B5DD9B8}" type="sibTrans" cxnId="{FBD56706-F9A7-45A4-85E2-1CA5C61F70D1}">
      <dgm:prSet/>
      <dgm:spPr/>
      <dgm:t>
        <a:bodyPr/>
        <a:lstStyle/>
        <a:p>
          <a:endParaRPr lang="en-US"/>
        </a:p>
      </dgm:t>
    </dgm:pt>
    <dgm:pt modelId="{68C30D7E-799F-47BE-8DA4-FE8C2AC0370B}" type="pres">
      <dgm:prSet presAssocID="{1A8F68F0-1EEB-4D51-89E7-A51AE5CC3E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A26D4AA-6381-49CB-BDD7-5F089274A8B9}" type="pres">
      <dgm:prSet presAssocID="{7E0091F6-CAD1-42BC-A806-199694919D49}" presName="hierRoot1" presStyleCnt="0">
        <dgm:presLayoutVars>
          <dgm:hierBranch val="init"/>
        </dgm:presLayoutVars>
      </dgm:prSet>
      <dgm:spPr/>
    </dgm:pt>
    <dgm:pt modelId="{5EED1793-52CC-4F3F-A4B4-D58EBD4CD034}" type="pres">
      <dgm:prSet presAssocID="{7E0091F6-CAD1-42BC-A806-199694919D49}" presName="rootComposite1" presStyleCnt="0"/>
      <dgm:spPr/>
    </dgm:pt>
    <dgm:pt modelId="{F2FB2843-7FB8-4D6E-8F78-F93E6A6B8FD4}" type="pres">
      <dgm:prSet presAssocID="{7E0091F6-CAD1-42BC-A806-199694919D49}" presName="rootText1" presStyleLbl="node0" presStyleIdx="0" presStyleCnt="1">
        <dgm:presLayoutVars>
          <dgm:chPref val="3"/>
        </dgm:presLayoutVars>
      </dgm:prSet>
      <dgm:spPr/>
    </dgm:pt>
    <dgm:pt modelId="{5979C74D-F3B4-4943-A50D-ECA4660552AA}" type="pres">
      <dgm:prSet presAssocID="{7E0091F6-CAD1-42BC-A806-199694919D49}" presName="rootConnector1" presStyleLbl="node1" presStyleIdx="0" presStyleCnt="0"/>
      <dgm:spPr/>
    </dgm:pt>
    <dgm:pt modelId="{49CAA004-EA80-41EE-B2F3-440DAB004C9D}" type="pres">
      <dgm:prSet presAssocID="{7E0091F6-CAD1-42BC-A806-199694919D49}" presName="hierChild2" presStyleCnt="0"/>
      <dgm:spPr/>
    </dgm:pt>
    <dgm:pt modelId="{05DECA83-78EC-4C32-B577-0769727DD9CC}" type="pres">
      <dgm:prSet presAssocID="{DE93E88E-D2EC-4434-833C-9A40DA8F2958}" presName="Name37" presStyleLbl="parChTrans1D2" presStyleIdx="0" presStyleCnt="2"/>
      <dgm:spPr/>
    </dgm:pt>
    <dgm:pt modelId="{BC4E5F74-85BF-4987-B936-629C3C3DE381}" type="pres">
      <dgm:prSet presAssocID="{C398C6A8-913E-4196-B572-7A7FE34A5B3B}" presName="hierRoot2" presStyleCnt="0">
        <dgm:presLayoutVars>
          <dgm:hierBranch val="init"/>
        </dgm:presLayoutVars>
      </dgm:prSet>
      <dgm:spPr/>
    </dgm:pt>
    <dgm:pt modelId="{E66032C1-B5DE-46CE-B0BC-9D36CCE39FEC}" type="pres">
      <dgm:prSet presAssocID="{C398C6A8-913E-4196-B572-7A7FE34A5B3B}" presName="rootComposite" presStyleCnt="0"/>
      <dgm:spPr/>
    </dgm:pt>
    <dgm:pt modelId="{C37A9383-3A61-4627-A590-89E626B4DF77}" type="pres">
      <dgm:prSet presAssocID="{C398C6A8-913E-4196-B572-7A7FE34A5B3B}" presName="rootText" presStyleLbl="node2" presStyleIdx="0" presStyleCnt="2">
        <dgm:presLayoutVars>
          <dgm:chPref val="3"/>
        </dgm:presLayoutVars>
      </dgm:prSet>
      <dgm:spPr/>
    </dgm:pt>
    <dgm:pt modelId="{721E9391-F589-4183-8B07-79E9AA724C08}" type="pres">
      <dgm:prSet presAssocID="{C398C6A8-913E-4196-B572-7A7FE34A5B3B}" presName="rootConnector" presStyleLbl="node2" presStyleIdx="0" presStyleCnt="2"/>
      <dgm:spPr/>
    </dgm:pt>
    <dgm:pt modelId="{8F3D9594-5075-4A24-B4D9-9FAAA54EEDB9}" type="pres">
      <dgm:prSet presAssocID="{C398C6A8-913E-4196-B572-7A7FE34A5B3B}" presName="hierChild4" presStyleCnt="0"/>
      <dgm:spPr/>
    </dgm:pt>
    <dgm:pt modelId="{B561F12E-A5ED-4754-B20E-7893C6F9E69A}" type="pres">
      <dgm:prSet presAssocID="{5B6E005A-BBFE-4298-9A66-7849DE7FF87E}" presName="Name37" presStyleLbl="parChTrans1D3" presStyleIdx="0" presStyleCnt="2"/>
      <dgm:spPr/>
    </dgm:pt>
    <dgm:pt modelId="{137D0300-91B9-4513-964E-E8FDE6B13F74}" type="pres">
      <dgm:prSet presAssocID="{BB7EA1A7-BB1E-4EDD-A8E6-98CB4EABDC79}" presName="hierRoot2" presStyleCnt="0">
        <dgm:presLayoutVars>
          <dgm:hierBranch val="init"/>
        </dgm:presLayoutVars>
      </dgm:prSet>
      <dgm:spPr/>
    </dgm:pt>
    <dgm:pt modelId="{CE824612-5308-4BF0-94EE-74D081DC6844}" type="pres">
      <dgm:prSet presAssocID="{BB7EA1A7-BB1E-4EDD-A8E6-98CB4EABDC79}" presName="rootComposite" presStyleCnt="0"/>
      <dgm:spPr/>
    </dgm:pt>
    <dgm:pt modelId="{AA8F22B7-47FE-4C8A-A591-50FC002E9AD7}" type="pres">
      <dgm:prSet presAssocID="{BB7EA1A7-BB1E-4EDD-A8E6-98CB4EABDC79}" presName="rootText" presStyleLbl="node3" presStyleIdx="0" presStyleCnt="2">
        <dgm:presLayoutVars>
          <dgm:chPref val="3"/>
        </dgm:presLayoutVars>
      </dgm:prSet>
      <dgm:spPr/>
    </dgm:pt>
    <dgm:pt modelId="{8C40B011-5D82-4569-BD49-3B495BF4D0D7}" type="pres">
      <dgm:prSet presAssocID="{BB7EA1A7-BB1E-4EDD-A8E6-98CB4EABDC79}" presName="rootConnector" presStyleLbl="node3" presStyleIdx="0" presStyleCnt="2"/>
      <dgm:spPr/>
    </dgm:pt>
    <dgm:pt modelId="{68B99BC9-582E-48E2-99D1-74E40017A441}" type="pres">
      <dgm:prSet presAssocID="{BB7EA1A7-BB1E-4EDD-A8E6-98CB4EABDC79}" presName="hierChild4" presStyleCnt="0"/>
      <dgm:spPr/>
    </dgm:pt>
    <dgm:pt modelId="{AAB0A284-E2AE-4F67-ACFE-AAE19F4F3F69}" type="pres">
      <dgm:prSet presAssocID="{9AE14E0A-03B0-45A5-9BD0-47999BA3EBEA}" presName="Name37" presStyleLbl="parChTrans1D4" presStyleIdx="0" presStyleCnt="24"/>
      <dgm:spPr/>
    </dgm:pt>
    <dgm:pt modelId="{7FDD355C-836F-402E-A192-172B57775BC4}" type="pres">
      <dgm:prSet presAssocID="{9CAF1155-117F-4158-B6B4-A7F668B82E65}" presName="hierRoot2" presStyleCnt="0">
        <dgm:presLayoutVars>
          <dgm:hierBranch val="init"/>
        </dgm:presLayoutVars>
      </dgm:prSet>
      <dgm:spPr/>
    </dgm:pt>
    <dgm:pt modelId="{541A74E2-98DF-42AA-8027-6C85E28CBD38}" type="pres">
      <dgm:prSet presAssocID="{9CAF1155-117F-4158-B6B4-A7F668B82E65}" presName="rootComposite" presStyleCnt="0"/>
      <dgm:spPr/>
    </dgm:pt>
    <dgm:pt modelId="{70D7AF6A-6B15-404D-8913-7A0C9C9AD5CB}" type="pres">
      <dgm:prSet presAssocID="{9CAF1155-117F-4158-B6B4-A7F668B82E65}" presName="rootText" presStyleLbl="node4" presStyleIdx="0" presStyleCnt="24">
        <dgm:presLayoutVars>
          <dgm:chPref val="3"/>
        </dgm:presLayoutVars>
      </dgm:prSet>
      <dgm:spPr/>
    </dgm:pt>
    <dgm:pt modelId="{350C75F6-CEAE-4E1A-AB8B-2409FB91D9CD}" type="pres">
      <dgm:prSet presAssocID="{9CAF1155-117F-4158-B6B4-A7F668B82E65}" presName="rootConnector" presStyleLbl="node4" presStyleIdx="0" presStyleCnt="24"/>
      <dgm:spPr/>
    </dgm:pt>
    <dgm:pt modelId="{D6260250-7ACD-437C-A2D1-DEC47FD64D3A}" type="pres">
      <dgm:prSet presAssocID="{9CAF1155-117F-4158-B6B4-A7F668B82E65}" presName="hierChild4" presStyleCnt="0"/>
      <dgm:spPr/>
    </dgm:pt>
    <dgm:pt modelId="{C6A69153-5BAA-4304-920F-59DE66498EC6}" type="pres">
      <dgm:prSet presAssocID="{2A3E9DC4-926C-42F5-A1FC-D3FBD1CE8F9A}" presName="Name37" presStyleLbl="parChTrans1D4" presStyleIdx="1" presStyleCnt="24"/>
      <dgm:spPr/>
    </dgm:pt>
    <dgm:pt modelId="{5C2C04C6-E596-4D48-9053-18E8F6A85317}" type="pres">
      <dgm:prSet presAssocID="{C63713E4-5D57-4ACA-AA52-E52524809A2F}" presName="hierRoot2" presStyleCnt="0">
        <dgm:presLayoutVars>
          <dgm:hierBranch val="init"/>
        </dgm:presLayoutVars>
      </dgm:prSet>
      <dgm:spPr/>
    </dgm:pt>
    <dgm:pt modelId="{BC61C554-8F53-4348-BDE1-9C39EAEAC436}" type="pres">
      <dgm:prSet presAssocID="{C63713E4-5D57-4ACA-AA52-E52524809A2F}" presName="rootComposite" presStyleCnt="0"/>
      <dgm:spPr/>
    </dgm:pt>
    <dgm:pt modelId="{6200F384-B570-474F-96B3-64774B3E0706}" type="pres">
      <dgm:prSet presAssocID="{C63713E4-5D57-4ACA-AA52-E52524809A2F}" presName="rootText" presStyleLbl="node4" presStyleIdx="1" presStyleCnt="24">
        <dgm:presLayoutVars>
          <dgm:chPref val="3"/>
        </dgm:presLayoutVars>
      </dgm:prSet>
      <dgm:spPr/>
    </dgm:pt>
    <dgm:pt modelId="{126A7566-6557-4FAA-A8AB-D49FC63A123A}" type="pres">
      <dgm:prSet presAssocID="{C63713E4-5D57-4ACA-AA52-E52524809A2F}" presName="rootConnector" presStyleLbl="node4" presStyleIdx="1" presStyleCnt="24"/>
      <dgm:spPr/>
    </dgm:pt>
    <dgm:pt modelId="{5369FF2E-22B9-473D-85C8-560D7876FBCD}" type="pres">
      <dgm:prSet presAssocID="{C63713E4-5D57-4ACA-AA52-E52524809A2F}" presName="hierChild4" presStyleCnt="0"/>
      <dgm:spPr/>
    </dgm:pt>
    <dgm:pt modelId="{5078228F-43B2-4C90-A8FC-A17AEDFEC289}" type="pres">
      <dgm:prSet presAssocID="{C63713E4-5D57-4ACA-AA52-E52524809A2F}" presName="hierChild5" presStyleCnt="0"/>
      <dgm:spPr/>
    </dgm:pt>
    <dgm:pt modelId="{B4BF58E2-6858-49B2-995F-E239232E146B}" type="pres">
      <dgm:prSet presAssocID="{9CAF1155-117F-4158-B6B4-A7F668B82E65}" presName="hierChild5" presStyleCnt="0"/>
      <dgm:spPr/>
    </dgm:pt>
    <dgm:pt modelId="{30657F06-5313-41BF-A859-071D6E3B5BD0}" type="pres">
      <dgm:prSet presAssocID="{C08A8322-F6A6-49D2-8658-E4CB67892B3B}" presName="Name37" presStyleLbl="parChTrans1D4" presStyleIdx="2" presStyleCnt="24"/>
      <dgm:spPr/>
    </dgm:pt>
    <dgm:pt modelId="{5B4B8932-8158-4107-900D-3141644F009D}" type="pres">
      <dgm:prSet presAssocID="{79B78494-9C14-4AEF-BAFC-AAEE35E7F95A}" presName="hierRoot2" presStyleCnt="0">
        <dgm:presLayoutVars>
          <dgm:hierBranch val="init"/>
        </dgm:presLayoutVars>
      </dgm:prSet>
      <dgm:spPr/>
    </dgm:pt>
    <dgm:pt modelId="{CEADE4BD-AAA9-40AA-A3E6-1405B50D7C70}" type="pres">
      <dgm:prSet presAssocID="{79B78494-9C14-4AEF-BAFC-AAEE35E7F95A}" presName="rootComposite" presStyleCnt="0"/>
      <dgm:spPr/>
    </dgm:pt>
    <dgm:pt modelId="{27A76B87-26EE-49FA-B7E9-F615BE0E91E1}" type="pres">
      <dgm:prSet presAssocID="{79B78494-9C14-4AEF-BAFC-AAEE35E7F95A}" presName="rootText" presStyleLbl="node4" presStyleIdx="2" presStyleCnt="24">
        <dgm:presLayoutVars>
          <dgm:chPref val="3"/>
        </dgm:presLayoutVars>
      </dgm:prSet>
      <dgm:spPr/>
    </dgm:pt>
    <dgm:pt modelId="{DB1B62A0-3669-410C-A74A-685DCC7CC584}" type="pres">
      <dgm:prSet presAssocID="{79B78494-9C14-4AEF-BAFC-AAEE35E7F95A}" presName="rootConnector" presStyleLbl="node4" presStyleIdx="2" presStyleCnt="24"/>
      <dgm:spPr/>
    </dgm:pt>
    <dgm:pt modelId="{4477710C-4B0B-43A6-AEA9-C3F55106AB7D}" type="pres">
      <dgm:prSet presAssocID="{79B78494-9C14-4AEF-BAFC-AAEE35E7F95A}" presName="hierChild4" presStyleCnt="0"/>
      <dgm:spPr/>
    </dgm:pt>
    <dgm:pt modelId="{89435B14-3D53-43EF-8299-1F43977B450D}" type="pres">
      <dgm:prSet presAssocID="{75687995-9CA6-4F22-99E0-AC7BC56CD197}" presName="Name37" presStyleLbl="parChTrans1D4" presStyleIdx="3" presStyleCnt="24"/>
      <dgm:spPr/>
    </dgm:pt>
    <dgm:pt modelId="{9FBCD2BA-AB3E-427E-94F1-06C243FAC75A}" type="pres">
      <dgm:prSet presAssocID="{5D266361-BE1D-4996-8564-A272885DFB75}" presName="hierRoot2" presStyleCnt="0">
        <dgm:presLayoutVars>
          <dgm:hierBranch val="init"/>
        </dgm:presLayoutVars>
      </dgm:prSet>
      <dgm:spPr/>
    </dgm:pt>
    <dgm:pt modelId="{46F2E4E2-3FDD-4C5E-972D-EEC6164D1304}" type="pres">
      <dgm:prSet presAssocID="{5D266361-BE1D-4996-8564-A272885DFB75}" presName="rootComposite" presStyleCnt="0"/>
      <dgm:spPr/>
    </dgm:pt>
    <dgm:pt modelId="{F1331462-0E35-4595-A21A-E3C585C42EF8}" type="pres">
      <dgm:prSet presAssocID="{5D266361-BE1D-4996-8564-A272885DFB75}" presName="rootText" presStyleLbl="node4" presStyleIdx="3" presStyleCnt="24">
        <dgm:presLayoutVars>
          <dgm:chPref val="3"/>
        </dgm:presLayoutVars>
      </dgm:prSet>
      <dgm:spPr/>
    </dgm:pt>
    <dgm:pt modelId="{3320B17A-87C9-4615-9552-C588D73C29E7}" type="pres">
      <dgm:prSet presAssocID="{5D266361-BE1D-4996-8564-A272885DFB75}" presName="rootConnector" presStyleLbl="node4" presStyleIdx="3" presStyleCnt="24"/>
      <dgm:spPr/>
    </dgm:pt>
    <dgm:pt modelId="{466B6207-100B-4660-BF53-82A5D2B2B83C}" type="pres">
      <dgm:prSet presAssocID="{5D266361-BE1D-4996-8564-A272885DFB75}" presName="hierChild4" presStyleCnt="0"/>
      <dgm:spPr/>
    </dgm:pt>
    <dgm:pt modelId="{40599150-5B39-4EE8-8B8D-04825E80F168}" type="pres">
      <dgm:prSet presAssocID="{5D266361-BE1D-4996-8564-A272885DFB75}" presName="hierChild5" presStyleCnt="0"/>
      <dgm:spPr/>
    </dgm:pt>
    <dgm:pt modelId="{B5415169-A7E1-4E46-B827-A9D4B5F31613}" type="pres">
      <dgm:prSet presAssocID="{F5AC97D2-BD57-4156-939C-77D65F515F5C}" presName="Name37" presStyleLbl="parChTrans1D4" presStyleIdx="4" presStyleCnt="24"/>
      <dgm:spPr/>
    </dgm:pt>
    <dgm:pt modelId="{7FDE3F71-F9DF-4917-91B6-97CF6243F38C}" type="pres">
      <dgm:prSet presAssocID="{700232BC-06D1-484B-93A8-DCDE2ACF7B63}" presName="hierRoot2" presStyleCnt="0">
        <dgm:presLayoutVars>
          <dgm:hierBranch val="init"/>
        </dgm:presLayoutVars>
      </dgm:prSet>
      <dgm:spPr/>
    </dgm:pt>
    <dgm:pt modelId="{8DB8B08F-911E-4B69-8ABC-8E38EC1C0875}" type="pres">
      <dgm:prSet presAssocID="{700232BC-06D1-484B-93A8-DCDE2ACF7B63}" presName="rootComposite" presStyleCnt="0"/>
      <dgm:spPr/>
    </dgm:pt>
    <dgm:pt modelId="{73253433-46DD-4910-9E74-C04D3EB4152D}" type="pres">
      <dgm:prSet presAssocID="{700232BC-06D1-484B-93A8-DCDE2ACF7B63}" presName="rootText" presStyleLbl="node4" presStyleIdx="4" presStyleCnt="24">
        <dgm:presLayoutVars>
          <dgm:chPref val="3"/>
        </dgm:presLayoutVars>
      </dgm:prSet>
      <dgm:spPr/>
    </dgm:pt>
    <dgm:pt modelId="{0A9EDACF-0EA3-42AB-AB93-520EF24E6525}" type="pres">
      <dgm:prSet presAssocID="{700232BC-06D1-484B-93A8-DCDE2ACF7B63}" presName="rootConnector" presStyleLbl="node4" presStyleIdx="4" presStyleCnt="24"/>
      <dgm:spPr/>
    </dgm:pt>
    <dgm:pt modelId="{EC921D59-C218-4E08-BA30-E5395C514DAE}" type="pres">
      <dgm:prSet presAssocID="{700232BC-06D1-484B-93A8-DCDE2ACF7B63}" presName="hierChild4" presStyleCnt="0"/>
      <dgm:spPr/>
    </dgm:pt>
    <dgm:pt modelId="{34C3FB58-3721-4893-AB27-C5E58594FCED}" type="pres">
      <dgm:prSet presAssocID="{700232BC-06D1-484B-93A8-DCDE2ACF7B63}" presName="hierChild5" presStyleCnt="0"/>
      <dgm:spPr/>
    </dgm:pt>
    <dgm:pt modelId="{8CDC5042-9314-4689-8773-1603E83F5C2D}" type="pres">
      <dgm:prSet presAssocID="{C71DFF10-9980-4EFB-B979-50815DB8D84C}" presName="Name37" presStyleLbl="parChTrans1D4" presStyleIdx="5" presStyleCnt="24"/>
      <dgm:spPr/>
    </dgm:pt>
    <dgm:pt modelId="{7635E6C2-BFC2-4E80-8272-A978F647F8A7}" type="pres">
      <dgm:prSet presAssocID="{259D1829-6228-4F89-B676-BE978EE57EDA}" presName="hierRoot2" presStyleCnt="0">
        <dgm:presLayoutVars>
          <dgm:hierBranch val="init"/>
        </dgm:presLayoutVars>
      </dgm:prSet>
      <dgm:spPr/>
    </dgm:pt>
    <dgm:pt modelId="{5D73982D-3D7A-4960-A910-066382756EBF}" type="pres">
      <dgm:prSet presAssocID="{259D1829-6228-4F89-B676-BE978EE57EDA}" presName="rootComposite" presStyleCnt="0"/>
      <dgm:spPr/>
    </dgm:pt>
    <dgm:pt modelId="{3228B40E-62D2-4753-A2B6-2BC2A7D84D08}" type="pres">
      <dgm:prSet presAssocID="{259D1829-6228-4F89-B676-BE978EE57EDA}" presName="rootText" presStyleLbl="node4" presStyleIdx="5" presStyleCnt="24">
        <dgm:presLayoutVars>
          <dgm:chPref val="3"/>
        </dgm:presLayoutVars>
      </dgm:prSet>
      <dgm:spPr/>
    </dgm:pt>
    <dgm:pt modelId="{225E2382-8510-478C-9B4F-AB6450919E4B}" type="pres">
      <dgm:prSet presAssocID="{259D1829-6228-4F89-B676-BE978EE57EDA}" presName="rootConnector" presStyleLbl="node4" presStyleIdx="5" presStyleCnt="24"/>
      <dgm:spPr/>
    </dgm:pt>
    <dgm:pt modelId="{09EB758F-7793-4765-9516-A194598BC764}" type="pres">
      <dgm:prSet presAssocID="{259D1829-6228-4F89-B676-BE978EE57EDA}" presName="hierChild4" presStyleCnt="0"/>
      <dgm:spPr/>
    </dgm:pt>
    <dgm:pt modelId="{33669578-21D0-4BFD-A1BA-FAD23D1E4377}" type="pres">
      <dgm:prSet presAssocID="{259D1829-6228-4F89-B676-BE978EE57EDA}" presName="hierChild5" presStyleCnt="0"/>
      <dgm:spPr/>
    </dgm:pt>
    <dgm:pt modelId="{97B0EC30-EE90-4DFF-97D0-317310FD71A8}" type="pres">
      <dgm:prSet presAssocID="{79B78494-9C14-4AEF-BAFC-AAEE35E7F95A}" presName="hierChild5" presStyleCnt="0"/>
      <dgm:spPr/>
    </dgm:pt>
    <dgm:pt modelId="{284C7AE5-E961-46F3-B6BC-A5E110D217AE}" type="pres">
      <dgm:prSet presAssocID="{18D4178E-B0BF-43D5-9660-75B5EE34C618}" presName="Name37" presStyleLbl="parChTrans1D4" presStyleIdx="6" presStyleCnt="24"/>
      <dgm:spPr/>
    </dgm:pt>
    <dgm:pt modelId="{BFCCCAD1-78A0-4EA9-A84C-7EFD341F30F9}" type="pres">
      <dgm:prSet presAssocID="{FC3866E4-A702-4349-900A-B2AD341899AB}" presName="hierRoot2" presStyleCnt="0">
        <dgm:presLayoutVars>
          <dgm:hierBranch val="init"/>
        </dgm:presLayoutVars>
      </dgm:prSet>
      <dgm:spPr/>
    </dgm:pt>
    <dgm:pt modelId="{3E4DF746-AB35-4BFD-B43F-0D234A85C317}" type="pres">
      <dgm:prSet presAssocID="{FC3866E4-A702-4349-900A-B2AD341899AB}" presName="rootComposite" presStyleCnt="0"/>
      <dgm:spPr/>
    </dgm:pt>
    <dgm:pt modelId="{6AADD225-6A28-456A-A869-CBF750E48C92}" type="pres">
      <dgm:prSet presAssocID="{FC3866E4-A702-4349-900A-B2AD341899AB}" presName="rootText" presStyleLbl="node4" presStyleIdx="6" presStyleCnt="24">
        <dgm:presLayoutVars>
          <dgm:chPref val="3"/>
        </dgm:presLayoutVars>
      </dgm:prSet>
      <dgm:spPr/>
    </dgm:pt>
    <dgm:pt modelId="{5968B4D5-C003-48FD-9E55-110ADA005E80}" type="pres">
      <dgm:prSet presAssocID="{FC3866E4-A702-4349-900A-B2AD341899AB}" presName="rootConnector" presStyleLbl="node4" presStyleIdx="6" presStyleCnt="24"/>
      <dgm:spPr/>
    </dgm:pt>
    <dgm:pt modelId="{43714B9C-41FC-4C4F-A836-D74DC902051F}" type="pres">
      <dgm:prSet presAssocID="{FC3866E4-A702-4349-900A-B2AD341899AB}" presName="hierChild4" presStyleCnt="0"/>
      <dgm:spPr/>
    </dgm:pt>
    <dgm:pt modelId="{7D30EF8B-289A-4123-B3AC-5FE65E0AA0B1}" type="pres">
      <dgm:prSet presAssocID="{C68C9A24-AC80-4B3C-B2DC-11978F9F7132}" presName="Name37" presStyleLbl="parChTrans1D4" presStyleIdx="7" presStyleCnt="24"/>
      <dgm:spPr/>
    </dgm:pt>
    <dgm:pt modelId="{8FC16775-4A49-4B8D-95B8-131DC9A22779}" type="pres">
      <dgm:prSet presAssocID="{8BE34970-2AB2-43DE-B273-65B18A5FC73E}" presName="hierRoot2" presStyleCnt="0">
        <dgm:presLayoutVars>
          <dgm:hierBranch val="init"/>
        </dgm:presLayoutVars>
      </dgm:prSet>
      <dgm:spPr/>
    </dgm:pt>
    <dgm:pt modelId="{D3224E2D-6AB7-4920-A35E-B36025598C0C}" type="pres">
      <dgm:prSet presAssocID="{8BE34970-2AB2-43DE-B273-65B18A5FC73E}" presName="rootComposite" presStyleCnt="0"/>
      <dgm:spPr/>
    </dgm:pt>
    <dgm:pt modelId="{2D1CDDB6-1E38-4786-A0AE-366E6850CDF4}" type="pres">
      <dgm:prSet presAssocID="{8BE34970-2AB2-43DE-B273-65B18A5FC73E}" presName="rootText" presStyleLbl="node4" presStyleIdx="7" presStyleCnt="24">
        <dgm:presLayoutVars>
          <dgm:chPref val="3"/>
        </dgm:presLayoutVars>
      </dgm:prSet>
      <dgm:spPr/>
    </dgm:pt>
    <dgm:pt modelId="{164590EC-14D0-4DA3-992D-6D33CC017A9B}" type="pres">
      <dgm:prSet presAssocID="{8BE34970-2AB2-43DE-B273-65B18A5FC73E}" presName="rootConnector" presStyleLbl="node4" presStyleIdx="7" presStyleCnt="24"/>
      <dgm:spPr/>
    </dgm:pt>
    <dgm:pt modelId="{971A3458-DC46-42AE-BC4A-036707EF04E2}" type="pres">
      <dgm:prSet presAssocID="{8BE34970-2AB2-43DE-B273-65B18A5FC73E}" presName="hierChild4" presStyleCnt="0"/>
      <dgm:spPr/>
    </dgm:pt>
    <dgm:pt modelId="{CBEC4E8B-C9FE-4590-A80D-427760A50236}" type="pres">
      <dgm:prSet presAssocID="{8BE34970-2AB2-43DE-B273-65B18A5FC73E}" presName="hierChild5" presStyleCnt="0"/>
      <dgm:spPr/>
    </dgm:pt>
    <dgm:pt modelId="{3A2E8EF5-F862-4527-9687-EA2E99E00D7A}" type="pres">
      <dgm:prSet presAssocID="{D03FE916-6F7B-4154-8212-C21A1FD3FE36}" presName="Name37" presStyleLbl="parChTrans1D4" presStyleIdx="8" presStyleCnt="24"/>
      <dgm:spPr/>
    </dgm:pt>
    <dgm:pt modelId="{1BC3E89F-8864-4D00-9697-356CCB42B328}" type="pres">
      <dgm:prSet presAssocID="{7D0698FB-CB98-4CAE-B485-7D0B204BA105}" presName="hierRoot2" presStyleCnt="0">
        <dgm:presLayoutVars>
          <dgm:hierBranch val="init"/>
        </dgm:presLayoutVars>
      </dgm:prSet>
      <dgm:spPr/>
    </dgm:pt>
    <dgm:pt modelId="{6D909DFE-6D54-4EC3-AE47-7D048484D399}" type="pres">
      <dgm:prSet presAssocID="{7D0698FB-CB98-4CAE-B485-7D0B204BA105}" presName="rootComposite" presStyleCnt="0"/>
      <dgm:spPr/>
    </dgm:pt>
    <dgm:pt modelId="{AACC69F5-EC51-4218-AABD-E1014DDEED49}" type="pres">
      <dgm:prSet presAssocID="{7D0698FB-CB98-4CAE-B485-7D0B204BA105}" presName="rootText" presStyleLbl="node4" presStyleIdx="8" presStyleCnt="24">
        <dgm:presLayoutVars>
          <dgm:chPref val="3"/>
        </dgm:presLayoutVars>
      </dgm:prSet>
      <dgm:spPr/>
    </dgm:pt>
    <dgm:pt modelId="{391006CD-5CEC-4E03-A503-15AFA74DB8B5}" type="pres">
      <dgm:prSet presAssocID="{7D0698FB-CB98-4CAE-B485-7D0B204BA105}" presName="rootConnector" presStyleLbl="node4" presStyleIdx="8" presStyleCnt="24"/>
      <dgm:spPr/>
    </dgm:pt>
    <dgm:pt modelId="{9F6638DD-C746-4C48-9FC9-F626CD50CCD2}" type="pres">
      <dgm:prSet presAssocID="{7D0698FB-CB98-4CAE-B485-7D0B204BA105}" presName="hierChild4" presStyleCnt="0"/>
      <dgm:spPr/>
    </dgm:pt>
    <dgm:pt modelId="{36CF80E1-5092-4FB1-A151-07D7880F7A4F}" type="pres">
      <dgm:prSet presAssocID="{7D0698FB-CB98-4CAE-B485-7D0B204BA105}" presName="hierChild5" presStyleCnt="0"/>
      <dgm:spPr/>
    </dgm:pt>
    <dgm:pt modelId="{0F7011B6-8F92-4023-A3A7-1D82CAC72EB2}" type="pres">
      <dgm:prSet presAssocID="{2D87D9F7-BA31-4722-8FF1-CCA95F324DA1}" presName="Name37" presStyleLbl="parChTrans1D4" presStyleIdx="9" presStyleCnt="24"/>
      <dgm:spPr/>
    </dgm:pt>
    <dgm:pt modelId="{95190F23-7317-4CE5-9011-9E5524D972B6}" type="pres">
      <dgm:prSet presAssocID="{1D1A0B46-BCD3-448E-8641-79F67DB083C3}" presName="hierRoot2" presStyleCnt="0">
        <dgm:presLayoutVars>
          <dgm:hierBranch val="init"/>
        </dgm:presLayoutVars>
      </dgm:prSet>
      <dgm:spPr/>
    </dgm:pt>
    <dgm:pt modelId="{C6DA6B5E-4F2E-45FE-B73B-7C559539ED91}" type="pres">
      <dgm:prSet presAssocID="{1D1A0B46-BCD3-448E-8641-79F67DB083C3}" presName="rootComposite" presStyleCnt="0"/>
      <dgm:spPr/>
    </dgm:pt>
    <dgm:pt modelId="{93ADB73D-DCCC-4BAD-93B5-1AC1D0AEBABF}" type="pres">
      <dgm:prSet presAssocID="{1D1A0B46-BCD3-448E-8641-79F67DB083C3}" presName="rootText" presStyleLbl="node4" presStyleIdx="9" presStyleCnt="24">
        <dgm:presLayoutVars>
          <dgm:chPref val="3"/>
        </dgm:presLayoutVars>
      </dgm:prSet>
      <dgm:spPr/>
    </dgm:pt>
    <dgm:pt modelId="{6A3D1F5D-B658-4277-8976-A65A17F4A04C}" type="pres">
      <dgm:prSet presAssocID="{1D1A0B46-BCD3-448E-8641-79F67DB083C3}" presName="rootConnector" presStyleLbl="node4" presStyleIdx="9" presStyleCnt="24"/>
      <dgm:spPr/>
    </dgm:pt>
    <dgm:pt modelId="{5033D741-7335-46EB-89AD-4BF85915DC4C}" type="pres">
      <dgm:prSet presAssocID="{1D1A0B46-BCD3-448E-8641-79F67DB083C3}" presName="hierChild4" presStyleCnt="0"/>
      <dgm:spPr/>
    </dgm:pt>
    <dgm:pt modelId="{F4ACC174-9D75-4861-8427-6C40B31D072D}" type="pres">
      <dgm:prSet presAssocID="{1D1A0B46-BCD3-448E-8641-79F67DB083C3}" presName="hierChild5" presStyleCnt="0"/>
      <dgm:spPr/>
    </dgm:pt>
    <dgm:pt modelId="{3FF751E0-B000-4318-882C-6D3B41E62F99}" type="pres">
      <dgm:prSet presAssocID="{1B628A1B-AB36-4831-8132-88ED70A5D859}" presName="Name37" presStyleLbl="parChTrans1D4" presStyleIdx="10" presStyleCnt="24"/>
      <dgm:spPr/>
    </dgm:pt>
    <dgm:pt modelId="{0A6DAB3D-F32B-4E00-AA99-0EF721B5F214}" type="pres">
      <dgm:prSet presAssocID="{5BF4AD55-EBFD-4E4D-9BFE-ACED01979ED2}" presName="hierRoot2" presStyleCnt="0">
        <dgm:presLayoutVars>
          <dgm:hierBranch val="init"/>
        </dgm:presLayoutVars>
      </dgm:prSet>
      <dgm:spPr/>
    </dgm:pt>
    <dgm:pt modelId="{EA0905D8-78B8-49E3-BE2A-23206D4EAFDB}" type="pres">
      <dgm:prSet presAssocID="{5BF4AD55-EBFD-4E4D-9BFE-ACED01979ED2}" presName="rootComposite" presStyleCnt="0"/>
      <dgm:spPr/>
    </dgm:pt>
    <dgm:pt modelId="{AD4B52F3-C0ED-413B-A623-3CF50FAC4758}" type="pres">
      <dgm:prSet presAssocID="{5BF4AD55-EBFD-4E4D-9BFE-ACED01979ED2}" presName="rootText" presStyleLbl="node4" presStyleIdx="10" presStyleCnt="24">
        <dgm:presLayoutVars>
          <dgm:chPref val="3"/>
        </dgm:presLayoutVars>
      </dgm:prSet>
      <dgm:spPr/>
    </dgm:pt>
    <dgm:pt modelId="{8BFAD17D-4250-4CDF-B0C5-FEA4C4812F85}" type="pres">
      <dgm:prSet presAssocID="{5BF4AD55-EBFD-4E4D-9BFE-ACED01979ED2}" presName="rootConnector" presStyleLbl="node4" presStyleIdx="10" presStyleCnt="24"/>
      <dgm:spPr/>
    </dgm:pt>
    <dgm:pt modelId="{4B2518AF-CE2B-4B0C-BD8C-5A81F1E872B1}" type="pres">
      <dgm:prSet presAssocID="{5BF4AD55-EBFD-4E4D-9BFE-ACED01979ED2}" presName="hierChild4" presStyleCnt="0"/>
      <dgm:spPr/>
    </dgm:pt>
    <dgm:pt modelId="{D274FB2C-0E9A-49D2-9DBF-DC613A5B88DD}" type="pres">
      <dgm:prSet presAssocID="{5BF4AD55-EBFD-4E4D-9BFE-ACED01979ED2}" presName="hierChild5" presStyleCnt="0"/>
      <dgm:spPr/>
    </dgm:pt>
    <dgm:pt modelId="{57FC4DFC-D4E8-4037-9BF0-29DE140C84A8}" type="pres">
      <dgm:prSet presAssocID="{16B6F88A-69BE-4F12-9354-C11269E80279}" presName="Name37" presStyleLbl="parChTrans1D4" presStyleIdx="11" presStyleCnt="24"/>
      <dgm:spPr/>
    </dgm:pt>
    <dgm:pt modelId="{FA1349FA-03E5-4DEF-A131-006AB18CE95A}" type="pres">
      <dgm:prSet presAssocID="{A6A29A16-8356-43AF-9A55-D10CA2132E41}" presName="hierRoot2" presStyleCnt="0">
        <dgm:presLayoutVars>
          <dgm:hierBranch val="init"/>
        </dgm:presLayoutVars>
      </dgm:prSet>
      <dgm:spPr/>
    </dgm:pt>
    <dgm:pt modelId="{8A20E025-6D4E-4820-9D14-5C5682842235}" type="pres">
      <dgm:prSet presAssocID="{A6A29A16-8356-43AF-9A55-D10CA2132E41}" presName="rootComposite" presStyleCnt="0"/>
      <dgm:spPr/>
    </dgm:pt>
    <dgm:pt modelId="{928000EB-1CD9-4ABE-80EB-F9729DA04F9D}" type="pres">
      <dgm:prSet presAssocID="{A6A29A16-8356-43AF-9A55-D10CA2132E41}" presName="rootText" presStyleLbl="node4" presStyleIdx="11" presStyleCnt="24">
        <dgm:presLayoutVars>
          <dgm:chPref val="3"/>
        </dgm:presLayoutVars>
      </dgm:prSet>
      <dgm:spPr/>
    </dgm:pt>
    <dgm:pt modelId="{F6187AFE-CB72-4D4D-A647-D113F9F0FF63}" type="pres">
      <dgm:prSet presAssocID="{A6A29A16-8356-43AF-9A55-D10CA2132E41}" presName="rootConnector" presStyleLbl="node4" presStyleIdx="11" presStyleCnt="24"/>
      <dgm:spPr/>
    </dgm:pt>
    <dgm:pt modelId="{314C0DDB-E0AC-4A82-9D0B-4A3CE0B4083B}" type="pres">
      <dgm:prSet presAssocID="{A6A29A16-8356-43AF-9A55-D10CA2132E41}" presName="hierChild4" presStyleCnt="0"/>
      <dgm:spPr/>
    </dgm:pt>
    <dgm:pt modelId="{D7FE67E8-A8C2-4C70-B81B-CF2273A51319}" type="pres">
      <dgm:prSet presAssocID="{A6A29A16-8356-43AF-9A55-D10CA2132E41}" presName="hierChild5" presStyleCnt="0"/>
      <dgm:spPr/>
    </dgm:pt>
    <dgm:pt modelId="{423D9440-7593-4C00-97A1-0CD62C4B8B74}" type="pres">
      <dgm:prSet presAssocID="{4CA51C0D-6A82-4D5C-A4EC-6D0BA7446D3A}" presName="Name37" presStyleLbl="parChTrans1D4" presStyleIdx="12" presStyleCnt="24"/>
      <dgm:spPr/>
    </dgm:pt>
    <dgm:pt modelId="{1F8F122F-18CF-4819-B11F-19FA8A39CA3D}" type="pres">
      <dgm:prSet presAssocID="{C99CE624-3DBE-4352-B776-A554E938EC30}" presName="hierRoot2" presStyleCnt="0">
        <dgm:presLayoutVars>
          <dgm:hierBranch val="init"/>
        </dgm:presLayoutVars>
      </dgm:prSet>
      <dgm:spPr/>
    </dgm:pt>
    <dgm:pt modelId="{464348F0-4FB6-4197-A307-7864E83D64EB}" type="pres">
      <dgm:prSet presAssocID="{C99CE624-3DBE-4352-B776-A554E938EC30}" presName="rootComposite" presStyleCnt="0"/>
      <dgm:spPr/>
    </dgm:pt>
    <dgm:pt modelId="{E0C35D3B-C706-44EA-B0F8-DE736E3334A9}" type="pres">
      <dgm:prSet presAssocID="{C99CE624-3DBE-4352-B776-A554E938EC30}" presName="rootText" presStyleLbl="node4" presStyleIdx="12" presStyleCnt="24">
        <dgm:presLayoutVars>
          <dgm:chPref val="3"/>
        </dgm:presLayoutVars>
      </dgm:prSet>
      <dgm:spPr/>
    </dgm:pt>
    <dgm:pt modelId="{CD58BDFC-1ED1-4BF3-B8B8-E6BF24ED0C09}" type="pres">
      <dgm:prSet presAssocID="{C99CE624-3DBE-4352-B776-A554E938EC30}" presName="rootConnector" presStyleLbl="node4" presStyleIdx="12" presStyleCnt="24"/>
      <dgm:spPr/>
    </dgm:pt>
    <dgm:pt modelId="{A7165649-3AB9-4C23-84E5-AB2D2D800BB6}" type="pres">
      <dgm:prSet presAssocID="{C99CE624-3DBE-4352-B776-A554E938EC30}" presName="hierChild4" presStyleCnt="0"/>
      <dgm:spPr/>
    </dgm:pt>
    <dgm:pt modelId="{D0582944-1D21-4ECC-BF13-90A1699D37E3}" type="pres">
      <dgm:prSet presAssocID="{C99CE624-3DBE-4352-B776-A554E938EC30}" presName="hierChild5" presStyleCnt="0"/>
      <dgm:spPr/>
    </dgm:pt>
    <dgm:pt modelId="{5887CE2E-8DFF-4EB4-82C9-5367FECA0060}" type="pres">
      <dgm:prSet presAssocID="{FC3866E4-A702-4349-900A-B2AD341899AB}" presName="hierChild5" presStyleCnt="0"/>
      <dgm:spPr/>
    </dgm:pt>
    <dgm:pt modelId="{15EA416E-AC29-4235-9065-0B616483A6DC}" type="pres">
      <dgm:prSet presAssocID="{FAB20B0E-500E-4066-B786-FB8AE5A3C7D8}" presName="Name37" presStyleLbl="parChTrans1D4" presStyleIdx="13" presStyleCnt="24"/>
      <dgm:spPr/>
    </dgm:pt>
    <dgm:pt modelId="{401CCD6D-ABC5-4E79-9C25-64A79A2E7C77}" type="pres">
      <dgm:prSet presAssocID="{E2379222-2C2E-4C86-8687-645C1D03610A}" presName="hierRoot2" presStyleCnt="0">
        <dgm:presLayoutVars>
          <dgm:hierBranch val="init"/>
        </dgm:presLayoutVars>
      </dgm:prSet>
      <dgm:spPr/>
    </dgm:pt>
    <dgm:pt modelId="{A909474B-E7F3-4EEB-A9E5-07EC7DC1B709}" type="pres">
      <dgm:prSet presAssocID="{E2379222-2C2E-4C86-8687-645C1D03610A}" presName="rootComposite" presStyleCnt="0"/>
      <dgm:spPr/>
    </dgm:pt>
    <dgm:pt modelId="{A0724F8E-66D6-427F-8B08-395860F123DE}" type="pres">
      <dgm:prSet presAssocID="{E2379222-2C2E-4C86-8687-645C1D03610A}" presName="rootText" presStyleLbl="node4" presStyleIdx="13" presStyleCnt="24">
        <dgm:presLayoutVars>
          <dgm:chPref val="3"/>
        </dgm:presLayoutVars>
      </dgm:prSet>
      <dgm:spPr/>
    </dgm:pt>
    <dgm:pt modelId="{F6BF9F42-AF6E-4C45-821F-7E823DAAC0D4}" type="pres">
      <dgm:prSet presAssocID="{E2379222-2C2E-4C86-8687-645C1D03610A}" presName="rootConnector" presStyleLbl="node4" presStyleIdx="13" presStyleCnt="24"/>
      <dgm:spPr/>
    </dgm:pt>
    <dgm:pt modelId="{CFC3EF96-8947-4794-B9AD-AF8B5E486BAA}" type="pres">
      <dgm:prSet presAssocID="{E2379222-2C2E-4C86-8687-645C1D03610A}" presName="hierChild4" presStyleCnt="0"/>
      <dgm:spPr/>
    </dgm:pt>
    <dgm:pt modelId="{C0CB974C-C580-4341-90CF-F2555D6A4BEA}" type="pres">
      <dgm:prSet presAssocID="{E78369E6-0A57-4C58-BAF2-93213531FC31}" presName="Name37" presStyleLbl="parChTrans1D4" presStyleIdx="14" presStyleCnt="24"/>
      <dgm:spPr/>
    </dgm:pt>
    <dgm:pt modelId="{F4B97C97-ED82-40B1-BDC8-3AFAA75A6CE5}" type="pres">
      <dgm:prSet presAssocID="{882315F4-0D87-4F81-A997-69ED94463929}" presName="hierRoot2" presStyleCnt="0">
        <dgm:presLayoutVars>
          <dgm:hierBranch val="init"/>
        </dgm:presLayoutVars>
      </dgm:prSet>
      <dgm:spPr/>
    </dgm:pt>
    <dgm:pt modelId="{5EFAE04C-C5D4-4AE4-AB3B-6DC3F5D550D8}" type="pres">
      <dgm:prSet presAssocID="{882315F4-0D87-4F81-A997-69ED94463929}" presName="rootComposite" presStyleCnt="0"/>
      <dgm:spPr/>
    </dgm:pt>
    <dgm:pt modelId="{81B827B5-1B6F-40D1-954F-6C606BB30E80}" type="pres">
      <dgm:prSet presAssocID="{882315F4-0D87-4F81-A997-69ED94463929}" presName="rootText" presStyleLbl="node4" presStyleIdx="14" presStyleCnt="24">
        <dgm:presLayoutVars>
          <dgm:chPref val="3"/>
        </dgm:presLayoutVars>
      </dgm:prSet>
      <dgm:spPr/>
    </dgm:pt>
    <dgm:pt modelId="{92CE37EC-9DBD-4743-82DC-DBE91EC1A6C4}" type="pres">
      <dgm:prSet presAssocID="{882315F4-0D87-4F81-A997-69ED94463929}" presName="rootConnector" presStyleLbl="node4" presStyleIdx="14" presStyleCnt="24"/>
      <dgm:spPr/>
    </dgm:pt>
    <dgm:pt modelId="{381DF5C1-5EC4-479C-819F-CC6EEFB04C71}" type="pres">
      <dgm:prSet presAssocID="{882315F4-0D87-4F81-A997-69ED94463929}" presName="hierChild4" presStyleCnt="0"/>
      <dgm:spPr/>
    </dgm:pt>
    <dgm:pt modelId="{AA7BFB8B-62A1-4688-84DB-BAA236DED333}" type="pres">
      <dgm:prSet presAssocID="{882315F4-0D87-4F81-A997-69ED94463929}" presName="hierChild5" presStyleCnt="0"/>
      <dgm:spPr/>
    </dgm:pt>
    <dgm:pt modelId="{E8CE9AA5-FE1C-463F-9135-4B9D1AAFAB9D}" type="pres">
      <dgm:prSet presAssocID="{FAEA9090-08DC-4F0D-9B22-C616AA9DB9E4}" presName="Name37" presStyleLbl="parChTrans1D4" presStyleIdx="15" presStyleCnt="24"/>
      <dgm:spPr/>
    </dgm:pt>
    <dgm:pt modelId="{EF362B8B-D28D-4282-B60F-D72F5E051035}" type="pres">
      <dgm:prSet presAssocID="{2083B161-B149-4D25-9D68-26005D12A770}" presName="hierRoot2" presStyleCnt="0">
        <dgm:presLayoutVars>
          <dgm:hierBranch val="init"/>
        </dgm:presLayoutVars>
      </dgm:prSet>
      <dgm:spPr/>
    </dgm:pt>
    <dgm:pt modelId="{4D9F25E4-1C25-4D6F-875E-439FFB9879CF}" type="pres">
      <dgm:prSet presAssocID="{2083B161-B149-4D25-9D68-26005D12A770}" presName="rootComposite" presStyleCnt="0"/>
      <dgm:spPr/>
    </dgm:pt>
    <dgm:pt modelId="{12B2DE8B-79BE-4275-867B-2EC1562A97E6}" type="pres">
      <dgm:prSet presAssocID="{2083B161-B149-4D25-9D68-26005D12A770}" presName="rootText" presStyleLbl="node4" presStyleIdx="15" presStyleCnt="24">
        <dgm:presLayoutVars>
          <dgm:chPref val="3"/>
        </dgm:presLayoutVars>
      </dgm:prSet>
      <dgm:spPr/>
    </dgm:pt>
    <dgm:pt modelId="{E9C91E3E-EA72-4D82-9645-FA3959339C7B}" type="pres">
      <dgm:prSet presAssocID="{2083B161-B149-4D25-9D68-26005D12A770}" presName="rootConnector" presStyleLbl="node4" presStyleIdx="15" presStyleCnt="24"/>
      <dgm:spPr/>
    </dgm:pt>
    <dgm:pt modelId="{03377362-8CBF-44E8-8663-B739BE499AA2}" type="pres">
      <dgm:prSet presAssocID="{2083B161-B149-4D25-9D68-26005D12A770}" presName="hierChild4" presStyleCnt="0"/>
      <dgm:spPr/>
    </dgm:pt>
    <dgm:pt modelId="{5FD3680A-1549-4F53-A83A-8D703706B4DF}" type="pres">
      <dgm:prSet presAssocID="{2083B161-B149-4D25-9D68-26005D12A770}" presName="hierChild5" presStyleCnt="0"/>
      <dgm:spPr/>
    </dgm:pt>
    <dgm:pt modelId="{4F5DDA6B-15F1-4BCC-A74E-2C1FA6ABB298}" type="pres">
      <dgm:prSet presAssocID="{E2379222-2C2E-4C86-8687-645C1D03610A}" presName="hierChild5" presStyleCnt="0"/>
      <dgm:spPr/>
    </dgm:pt>
    <dgm:pt modelId="{17751423-EA50-4587-9229-9589934AC785}" type="pres">
      <dgm:prSet presAssocID="{BB7EA1A7-BB1E-4EDD-A8E6-98CB4EABDC79}" presName="hierChild5" presStyleCnt="0"/>
      <dgm:spPr/>
    </dgm:pt>
    <dgm:pt modelId="{A24A31CA-3F4B-47FF-8993-762A47E27613}" type="pres">
      <dgm:prSet presAssocID="{C398C6A8-913E-4196-B572-7A7FE34A5B3B}" presName="hierChild5" presStyleCnt="0"/>
      <dgm:spPr/>
    </dgm:pt>
    <dgm:pt modelId="{B452104F-C0B5-4B32-BFB8-7B7E3794D1A7}" type="pres">
      <dgm:prSet presAssocID="{19C09A96-C9E7-4C15-A2B2-854CA8300F28}" presName="Name37" presStyleLbl="parChTrans1D2" presStyleIdx="1" presStyleCnt="2"/>
      <dgm:spPr/>
    </dgm:pt>
    <dgm:pt modelId="{C2C33476-6969-4A82-BC8B-D1CF1BA44BEA}" type="pres">
      <dgm:prSet presAssocID="{77FA6045-22C8-4D5D-9A7D-CD5DF6686D37}" presName="hierRoot2" presStyleCnt="0">
        <dgm:presLayoutVars>
          <dgm:hierBranch val="init"/>
        </dgm:presLayoutVars>
      </dgm:prSet>
      <dgm:spPr/>
    </dgm:pt>
    <dgm:pt modelId="{A93748B4-0216-401D-A95E-FD5B840A6C9E}" type="pres">
      <dgm:prSet presAssocID="{77FA6045-22C8-4D5D-9A7D-CD5DF6686D37}" presName="rootComposite" presStyleCnt="0"/>
      <dgm:spPr/>
    </dgm:pt>
    <dgm:pt modelId="{E682AB39-A463-4C29-A1AD-5A14935E71CD}" type="pres">
      <dgm:prSet presAssocID="{77FA6045-22C8-4D5D-9A7D-CD5DF6686D37}" presName="rootText" presStyleLbl="node2" presStyleIdx="1" presStyleCnt="2">
        <dgm:presLayoutVars>
          <dgm:chPref val="3"/>
        </dgm:presLayoutVars>
      </dgm:prSet>
      <dgm:spPr/>
    </dgm:pt>
    <dgm:pt modelId="{C818EA01-4B62-40CE-BB75-8397306EEE87}" type="pres">
      <dgm:prSet presAssocID="{77FA6045-22C8-4D5D-9A7D-CD5DF6686D37}" presName="rootConnector" presStyleLbl="node2" presStyleIdx="1" presStyleCnt="2"/>
      <dgm:spPr/>
    </dgm:pt>
    <dgm:pt modelId="{0DAD1BD4-5D5A-44D0-B4CD-8335B5FDD527}" type="pres">
      <dgm:prSet presAssocID="{77FA6045-22C8-4D5D-9A7D-CD5DF6686D37}" presName="hierChild4" presStyleCnt="0"/>
      <dgm:spPr/>
    </dgm:pt>
    <dgm:pt modelId="{372A852E-CFDD-4F3F-92B8-8F8B16B5B2F7}" type="pres">
      <dgm:prSet presAssocID="{EB192180-D20F-452B-B7F9-3334261800E6}" presName="Name37" presStyleLbl="parChTrans1D3" presStyleIdx="1" presStyleCnt="2"/>
      <dgm:spPr/>
    </dgm:pt>
    <dgm:pt modelId="{08E17945-E72E-4598-B6BA-6BB6C1093537}" type="pres">
      <dgm:prSet presAssocID="{90B647D8-FEAF-40FE-9DE5-3BB0580DEEFF}" presName="hierRoot2" presStyleCnt="0">
        <dgm:presLayoutVars>
          <dgm:hierBranch val="init"/>
        </dgm:presLayoutVars>
      </dgm:prSet>
      <dgm:spPr/>
    </dgm:pt>
    <dgm:pt modelId="{B1D5272D-E136-4C8B-A625-FC70A1C283F6}" type="pres">
      <dgm:prSet presAssocID="{90B647D8-FEAF-40FE-9DE5-3BB0580DEEFF}" presName="rootComposite" presStyleCnt="0"/>
      <dgm:spPr/>
    </dgm:pt>
    <dgm:pt modelId="{FB6EBE09-A5C2-48DD-9796-D6AB7E968007}" type="pres">
      <dgm:prSet presAssocID="{90B647D8-FEAF-40FE-9DE5-3BB0580DEEFF}" presName="rootText" presStyleLbl="node3" presStyleIdx="1" presStyleCnt="2">
        <dgm:presLayoutVars>
          <dgm:chPref val="3"/>
        </dgm:presLayoutVars>
      </dgm:prSet>
      <dgm:spPr/>
    </dgm:pt>
    <dgm:pt modelId="{EE341CD6-51BE-4AA8-9917-30CBA963A203}" type="pres">
      <dgm:prSet presAssocID="{90B647D8-FEAF-40FE-9DE5-3BB0580DEEFF}" presName="rootConnector" presStyleLbl="node3" presStyleIdx="1" presStyleCnt="2"/>
      <dgm:spPr/>
    </dgm:pt>
    <dgm:pt modelId="{0A707F8D-F948-4708-B99D-4DB90E88524C}" type="pres">
      <dgm:prSet presAssocID="{90B647D8-FEAF-40FE-9DE5-3BB0580DEEFF}" presName="hierChild4" presStyleCnt="0"/>
      <dgm:spPr/>
    </dgm:pt>
    <dgm:pt modelId="{880FA571-48F4-46F2-A023-0CEFF7589F68}" type="pres">
      <dgm:prSet presAssocID="{AE604CD2-1396-4B67-ACCC-BE86CC1C3D38}" presName="Name37" presStyleLbl="parChTrans1D4" presStyleIdx="16" presStyleCnt="24"/>
      <dgm:spPr/>
    </dgm:pt>
    <dgm:pt modelId="{5522AC3A-CA95-478A-9A44-70226200C19E}" type="pres">
      <dgm:prSet presAssocID="{682E37BD-8C79-47B4-A9B6-994960919456}" presName="hierRoot2" presStyleCnt="0">
        <dgm:presLayoutVars>
          <dgm:hierBranch val="init"/>
        </dgm:presLayoutVars>
      </dgm:prSet>
      <dgm:spPr/>
    </dgm:pt>
    <dgm:pt modelId="{513E5126-8372-4B72-80B1-A0D4790FF8C0}" type="pres">
      <dgm:prSet presAssocID="{682E37BD-8C79-47B4-A9B6-994960919456}" presName="rootComposite" presStyleCnt="0"/>
      <dgm:spPr/>
    </dgm:pt>
    <dgm:pt modelId="{98091585-8869-441F-9211-698D28C43791}" type="pres">
      <dgm:prSet presAssocID="{682E37BD-8C79-47B4-A9B6-994960919456}" presName="rootText" presStyleLbl="node4" presStyleIdx="16" presStyleCnt="24">
        <dgm:presLayoutVars>
          <dgm:chPref val="3"/>
        </dgm:presLayoutVars>
      </dgm:prSet>
      <dgm:spPr/>
    </dgm:pt>
    <dgm:pt modelId="{2B55C238-278B-47FE-A6B9-E71F0C4D292C}" type="pres">
      <dgm:prSet presAssocID="{682E37BD-8C79-47B4-A9B6-994960919456}" presName="rootConnector" presStyleLbl="node4" presStyleIdx="16" presStyleCnt="24"/>
      <dgm:spPr/>
    </dgm:pt>
    <dgm:pt modelId="{188CD5AF-1C62-4272-9E04-3D8F3298AB99}" type="pres">
      <dgm:prSet presAssocID="{682E37BD-8C79-47B4-A9B6-994960919456}" presName="hierChild4" presStyleCnt="0"/>
      <dgm:spPr/>
    </dgm:pt>
    <dgm:pt modelId="{B544D021-FFC0-47D7-9075-4973E359D284}" type="pres">
      <dgm:prSet presAssocID="{11330723-6E50-4424-89CC-CE694CDA357C}" presName="Name37" presStyleLbl="parChTrans1D4" presStyleIdx="17" presStyleCnt="24"/>
      <dgm:spPr/>
    </dgm:pt>
    <dgm:pt modelId="{E8759BEC-9DAC-4A2E-BCE5-C43A447D9C4B}" type="pres">
      <dgm:prSet presAssocID="{7D2BC75B-E3AD-422B-A76A-307C7876CED7}" presName="hierRoot2" presStyleCnt="0">
        <dgm:presLayoutVars>
          <dgm:hierBranch val="init"/>
        </dgm:presLayoutVars>
      </dgm:prSet>
      <dgm:spPr/>
    </dgm:pt>
    <dgm:pt modelId="{9378083B-7A10-4AC4-A91B-E5A2C9C48BA5}" type="pres">
      <dgm:prSet presAssocID="{7D2BC75B-E3AD-422B-A76A-307C7876CED7}" presName="rootComposite" presStyleCnt="0"/>
      <dgm:spPr/>
    </dgm:pt>
    <dgm:pt modelId="{D23E2DE9-4A26-4BD8-A3E0-0AF8EC713C08}" type="pres">
      <dgm:prSet presAssocID="{7D2BC75B-E3AD-422B-A76A-307C7876CED7}" presName="rootText" presStyleLbl="node4" presStyleIdx="17" presStyleCnt="24">
        <dgm:presLayoutVars>
          <dgm:chPref val="3"/>
        </dgm:presLayoutVars>
      </dgm:prSet>
      <dgm:spPr/>
    </dgm:pt>
    <dgm:pt modelId="{AD1D58F9-43D7-4903-B7FF-D058153D25A5}" type="pres">
      <dgm:prSet presAssocID="{7D2BC75B-E3AD-422B-A76A-307C7876CED7}" presName="rootConnector" presStyleLbl="node4" presStyleIdx="17" presStyleCnt="24"/>
      <dgm:spPr/>
    </dgm:pt>
    <dgm:pt modelId="{6D7C8462-2A5B-4822-8A1A-0D0CF13C4515}" type="pres">
      <dgm:prSet presAssocID="{7D2BC75B-E3AD-422B-A76A-307C7876CED7}" presName="hierChild4" presStyleCnt="0"/>
      <dgm:spPr/>
    </dgm:pt>
    <dgm:pt modelId="{6E4A712E-B6BE-4165-A2C9-27017B58CE9A}" type="pres">
      <dgm:prSet presAssocID="{7D2BC75B-E3AD-422B-A76A-307C7876CED7}" presName="hierChild5" presStyleCnt="0"/>
      <dgm:spPr/>
    </dgm:pt>
    <dgm:pt modelId="{7FC8F136-B836-491A-AD2D-C1073AE12326}" type="pres">
      <dgm:prSet presAssocID="{682E37BD-8C79-47B4-A9B6-994960919456}" presName="hierChild5" presStyleCnt="0"/>
      <dgm:spPr/>
    </dgm:pt>
    <dgm:pt modelId="{878E2269-8D3B-4798-BC9F-43C077167ADA}" type="pres">
      <dgm:prSet presAssocID="{178DBAE2-9D5E-4B3A-922F-282197DBFCF5}" presName="Name37" presStyleLbl="parChTrans1D4" presStyleIdx="18" presStyleCnt="24"/>
      <dgm:spPr/>
    </dgm:pt>
    <dgm:pt modelId="{E130EE1B-596E-42CC-8E8C-D7FF5B6D4AFD}" type="pres">
      <dgm:prSet presAssocID="{01466D77-FEDF-4C27-8A87-1D53B589BE49}" presName="hierRoot2" presStyleCnt="0">
        <dgm:presLayoutVars>
          <dgm:hierBranch val="init"/>
        </dgm:presLayoutVars>
      </dgm:prSet>
      <dgm:spPr/>
    </dgm:pt>
    <dgm:pt modelId="{CE1C1AD6-D4A4-4332-8C12-9B9DB193CC8D}" type="pres">
      <dgm:prSet presAssocID="{01466D77-FEDF-4C27-8A87-1D53B589BE49}" presName="rootComposite" presStyleCnt="0"/>
      <dgm:spPr/>
    </dgm:pt>
    <dgm:pt modelId="{AEEB676C-E50D-4CC5-93E4-756CA1E14AF5}" type="pres">
      <dgm:prSet presAssocID="{01466D77-FEDF-4C27-8A87-1D53B589BE49}" presName="rootText" presStyleLbl="node4" presStyleIdx="18" presStyleCnt="24">
        <dgm:presLayoutVars>
          <dgm:chPref val="3"/>
        </dgm:presLayoutVars>
      </dgm:prSet>
      <dgm:spPr/>
    </dgm:pt>
    <dgm:pt modelId="{6EC68D0A-165A-4102-94E7-B46055E46F02}" type="pres">
      <dgm:prSet presAssocID="{01466D77-FEDF-4C27-8A87-1D53B589BE49}" presName="rootConnector" presStyleLbl="node4" presStyleIdx="18" presStyleCnt="24"/>
      <dgm:spPr/>
    </dgm:pt>
    <dgm:pt modelId="{1A4DE91D-160F-484D-A36D-5AB5EED603C4}" type="pres">
      <dgm:prSet presAssocID="{01466D77-FEDF-4C27-8A87-1D53B589BE49}" presName="hierChild4" presStyleCnt="0"/>
      <dgm:spPr/>
    </dgm:pt>
    <dgm:pt modelId="{3A7B8296-B8D6-44BD-A866-FF55A958B434}" type="pres">
      <dgm:prSet presAssocID="{B8C79537-8799-4442-A4A0-FE59DFBED4FF}" presName="Name37" presStyleLbl="parChTrans1D4" presStyleIdx="19" presStyleCnt="24"/>
      <dgm:spPr/>
    </dgm:pt>
    <dgm:pt modelId="{768DC941-90DE-48DC-9316-34CABF022F62}" type="pres">
      <dgm:prSet presAssocID="{FB4C5F2F-12ED-42E0-8BCD-8E292ED06E3F}" presName="hierRoot2" presStyleCnt="0">
        <dgm:presLayoutVars>
          <dgm:hierBranch val="init"/>
        </dgm:presLayoutVars>
      </dgm:prSet>
      <dgm:spPr/>
    </dgm:pt>
    <dgm:pt modelId="{054F88D6-17E4-410A-B197-A08AC2A6F166}" type="pres">
      <dgm:prSet presAssocID="{FB4C5F2F-12ED-42E0-8BCD-8E292ED06E3F}" presName="rootComposite" presStyleCnt="0"/>
      <dgm:spPr/>
    </dgm:pt>
    <dgm:pt modelId="{2FD997C0-3919-470F-9720-098FCFB6A48E}" type="pres">
      <dgm:prSet presAssocID="{FB4C5F2F-12ED-42E0-8BCD-8E292ED06E3F}" presName="rootText" presStyleLbl="node4" presStyleIdx="19" presStyleCnt="24">
        <dgm:presLayoutVars>
          <dgm:chPref val="3"/>
        </dgm:presLayoutVars>
      </dgm:prSet>
      <dgm:spPr/>
    </dgm:pt>
    <dgm:pt modelId="{8881C074-BA55-4D52-9D3D-D191F4238FCA}" type="pres">
      <dgm:prSet presAssocID="{FB4C5F2F-12ED-42E0-8BCD-8E292ED06E3F}" presName="rootConnector" presStyleLbl="node4" presStyleIdx="19" presStyleCnt="24"/>
      <dgm:spPr/>
    </dgm:pt>
    <dgm:pt modelId="{42EF1590-2BAA-4E15-9E1E-41002D976EB6}" type="pres">
      <dgm:prSet presAssocID="{FB4C5F2F-12ED-42E0-8BCD-8E292ED06E3F}" presName="hierChild4" presStyleCnt="0"/>
      <dgm:spPr/>
    </dgm:pt>
    <dgm:pt modelId="{BF96A9C7-BF34-4844-B75D-B006AE3336DB}" type="pres">
      <dgm:prSet presAssocID="{FB4C5F2F-12ED-42E0-8BCD-8E292ED06E3F}" presName="hierChild5" presStyleCnt="0"/>
      <dgm:spPr/>
    </dgm:pt>
    <dgm:pt modelId="{6CBF7C39-77E4-4C3B-857A-4D6BF0075F2A}" type="pres">
      <dgm:prSet presAssocID="{01466D77-FEDF-4C27-8A87-1D53B589BE49}" presName="hierChild5" presStyleCnt="0"/>
      <dgm:spPr/>
    </dgm:pt>
    <dgm:pt modelId="{3881BB6C-67C4-451A-B0CD-49B9ABB7C19F}" type="pres">
      <dgm:prSet presAssocID="{C5062737-D22A-4206-ACC6-2111CB633A10}" presName="Name37" presStyleLbl="parChTrans1D4" presStyleIdx="20" presStyleCnt="24"/>
      <dgm:spPr/>
    </dgm:pt>
    <dgm:pt modelId="{39820E7D-7333-48A3-A9AE-98A42BD92B23}" type="pres">
      <dgm:prSet presAssocID="{AD023067-F171-467C-9E1B-DD7BFC84B931}" presName="hierRoot2" presStyleCnt="0">
        <dgm:presLayoutVars>
          <dgm:hierBranch val="init"/>
        </dgm:presLayoutVars>
      </dgm:prSet>
      <dgm:spPr/>
    </dgm:pt>
    <dgm:pt modelId="{64BF1B50-A305-4FFE-B11F-156762A7389C}" type="pres">
      <dgm:prSet presAssocID="{AD023067-F171-467C-9E1B-DD7BFC84B931}" presName="rootComposite" presStyleCnt="0"/>
      <dgm:spPr/>
    </dgm:pt>
    <dgm:pt modelId="{8FDAD2E7-A548-4B68-9645-E4E94B056F38}" type="pres">
      <dgm:prSet presAssocID="{AD023067-F171-467C-9E1B-DD7BFC84B931}" presName="rootText" presStyleLbl="node4" presStyleIdx="20" presStyleCnt="24">
        <dgm:presLayoutVars>
          <dgm:chPref val="3"/>
        </dgm:presLayoutVars>
      </dgm:prSet>
      <dgm:spPr/>
    </dgm:pt>
    <dgm:pt modelId="{A59D38DA-C172-4929-9854-6857C0A780DA}" type="pres">
      <dgm:prSet presAssocID="{AD023067-F171-467C-9E1B-DD7BFC84B931}" presName="rootConnector" presStyleLbl="node4" presStyleIdx="20" presStyleCnt="24"/>
      <dgm:spPr/>
    </dgm:pt>
    <dgm:pt modelId="{133FB988-7621-41A8-BB08-AEBB2854828D}" type="pres">
      <dgm:prSet presAssocID="{AD023067-F171-467C-9E1B-DD7BFC84B931}" presName="hierChild4" presStyleCnt="0"/>
      <dgm:spPr/>
    </dgm:pt>
    <dgm:pt modelId="{B4B9BA36-C740-4297-9A73-69A777154F52}" type="pres">
      <dgm:prSet presAssocID="{51A59D98-A064-4613-9517-F13544AE6AD3}" presName="Name37" presStyleLbl="parChTrans1D4" presStyleIdx="21" presStyleCnt="24"/>
      <dgm:spPr/>
    </dgm:pt>
    <dgm:pt modelId="{9F0F6F0D-CAF3-4673-9456-4E3166E58EE7}" type="pres">
      <dgm:prSet presAssocID="{00D5DE78-2950-4CE6-B863-AB5F284374C8}" presName="hierRoot2" presStyleCnt="0">
        <dgm:presLayoutVars>
          <dgm:hierBranch val="init"/>
        </dgm:presLayoutVars>
      </dgm:prSet>
      <dgm:spPr/>
    </dgm:pt>
    <dgm:pt modelId="{3730CA2C-0D53-45DE-A588-18AF6CB255A9}" type="pres">
      <dgm:prSet presAssocID="{00D5DE78-2950-4CE6-B863-AB5F284374C8}" presName="rootComposite" presStyleCnt="0"/>
      <dgm:spPr/>
    </dgm:pt>
    <dgm:pt modelId="{0A7A52AE-D563-4F71-90C5-122785ADE665}" type="pres">
      <dgm:prSet presAssocID="{00D5DE78-2950-4CE6-B863-AB5F284374C8}" presName="rootText" presStyleLbl="node4" presStyleIdx="21" presStyleCnt="24">
        <dgm:presLayoutVars>
          <dgm:chPref val="3"/>
        </dgm:presLayoutVars>
      </dgm:prSet>
      <dgm:spPr/>
    </dgm:pt>
    <dgm:pt modelId="{91912CB9-E605-47D8-ADFA-5F508980CC13}" type="pres">
      <dgm:prSet presAssocID="{00D5DE78-2950-4CE6-B863-AB5F284374C8}" presName="rootConnector" presStyleLbl="node4" presStyleIdx="21" presStyleCnt="24"/>
      <dgm:spPr/>
    </dgm:pt>
    <dgm:pt modelId="{68014EE1-FE97-48FE-BBC8-C9A8EE79A43D}" type="pres">
      <dgm:prSet presAssocID="{00D5DE78-2950-4CE6-B863-AB5F284374C8}" presName="hierChild4" presStyleCnt="0"/>
      <dgm:spPr/>
    </dgm:pt>
    <dgm:pt modelId="{5C7B6F60-BB2C-4F64-9CD5-52AE65216678}" type="pres">
      <dgm:prSet presAssocID="{00D5DE78-2950-4CE6-B863-AB5F284374C8}" presName="hierChild5" presStyleCnt="0"/>
      <dgm:spPr/>
    </dgm:pt>
    <dgm:pt modelId="{5F9FA886-66B1-432A-884A-45FAC356FA71}" type="pres">
      <dgm:prSet presAssocID="{75402518-F7ED-4EDE-A055-9AD1EB15AC15}" presName="Name37" presStyleLbl="parChTrans1D4" presStyleIdx="22" presStyleCnt="24"/>
      <dgm:spPr/>
    </dgm:pt>
    <dgm:pt modelId="{2C93B363-61CF-46EA-9BF4-976DA193A98E}" type="pres">
      <dgm:prSet presAssocID="{D230D2F6-E4E5-4A10-92ED-EB46B3C9C76E}" presName="hierRoot2" presStyleCnt="0">
        <dgm:presLayoutVars>
          <dgm:hierBranch val="init"/>
        </dgm:presLayoutVars>
      </dgm:prSet>
      <dgm:spPr/>
    </dgm:pt>
    <dgm:pt modelId="{55FF3784-103C-453B-A01B-7DB35D786D2A}" type="pres">
      <dgm:prSet presAssocID="{D230D2F6-E4E5-4A10-92ED-EB46B3C9C76E}" presName="rootComposite" presStyleCnt="0"/>
      <dgm:spPr/>
    </dgm:pt>
    <dgm:pt modelId="{EADC8116-F0ED-4FD6-BA6C-08E238E21212}" type="pres">
      <dgm:prSet presAssocID="{D230D2F6-E4E5-4A10-92ED-EB46B3C9C76E}" presName="rootText" presStyleLbl="node4" presStyleIdx="22" presStyleCnt="24">
        <dgm:presLayoutVars>
          <dgm:chPref val="3"/>
        </dgm:presLayoutVars>
      </dgm:prSet>
      <dgm:spPr/>
    </dgm:pt>
    <dgm:pt modelId="{73FC6F07-A806-4FF8-8E08-5B1E9B4443E3}" type="pres">
      <dgm:prSet presAssocID="{D230D2F6-E4E5-4A10-92ED-EB46B3C9C76E}" presName="rootConnector" presStyleLbl="node4" presStyleIdx="22" presStyleCnt="24"/>
      <dgm:spPr/>
    </dgm:pt>
    <dgm:pt modelId="{4CE9C277-2715-49E8-9A92-6EB8081A289B}" type="pres">
      <dgm:prSet presAssocID="{D230D2F6-E4E5-4A10-92ED-EB46B3C9C76E}" presName="hierChild4" presStyleCnt="0"/>
      <dgm:spPr/>
    </dgm:pt>
    <dgm:pt modelId="{EDCFF9E6-F60A-48C8-ADB7-31B4271C0E49}" type="pres">
      <dgm:prSet presAssocID="{D230D2F6-E4E5-4A10-92ED-EB46B3C9C76E}" presName="hierChild5" presStyleCnt="0"/>
      <dgm:spPr/>
    </dgm:pt>
    <dgm:pt modelId="{18AC5B17-2883-4721-9A1C-B0908CC09D56}" type="pres">
      <dgm:prSet presAssocID="{0C68435D-DD4A-4BA3-A010-36128871B9C0}" presName="Name37" presStyleLbl="parChTrans1D4" presStyleIdx="23" presStyleCnt="24"/>
      <dgm:spPr/>
    </dgm:pt>
    <dgm:pt modelId="{2FE11C0E-B395-41EF-B6D5-E802F53A9871}" type="pres">
      <dgm:prSet presAssocID="{D414F56F-71AB-4EE3-82CD-6FC92DEAD3FA}" presName="hierRoot2" presStyleCnt="0">
        <dgm:presLayoutVars>
          <dgm:hierBranch val="init"/>
        </dgm:presLayoutVars>
      </dgm:prSet>
      <dgm:spPr/>
    </dgm:pt>
    <dgm:pt modelId="{A12155BE-6DA1-4CA9-8417-554BB270D19C}" type="pres">
      <dgm:prSet presAssocID="{D414F56F-71AB-4EE3-82CD-6FC92DEAD3FA}" presName="rootComposite" presStyleCnt="0"/>
      <dgm:spPr/>
    </dgm:pt>
    <dgm:pt modelId="{1A6F69D7-DB26-4CD6-97FA-45A4B3F31EB8}" type="pres">
      <dgm:prSet presAssocID="{D414F56F-71AB-4EE3-82CD-6FC92DEAD3FA}" presName="rootText" presStyleLbl="node4" presStyleIdx="23" presStyleCnt="24">
        <dgm:presLayoutVars>
          <dgm:chPref val="3"/>
        </dgm:presLayoutVars>
      </dgm:prSet>
      <dgm:spPr/>
    </dgm:pt>
    <dgm:pt modelId="{B251F671-AF8B-4003-B146-B0154F5EC8FF}" type="pres">
      <dgm:prSet presAssocID="{D414F56F-71AB-4EE3-82CD-6FC92DEAD3FA}" presName="rootConnector" presStyleLbl="node4" presStyleIdx="23" presStyleCnt="24"/>
      <dgm:spPr/>
    </dgm:pt>
    <dgm:pt modelId="{5A5EF349-82C4-42B7-85E6-49FC964E668A}" type="pres">
      <dgm:prSet presAssocID="{D414F56F-71AB-4EE3-82CD-6FC92DEAD3FA}" presName="hierChild4" presStyleCnt="0"/>
      <dgm:spPr/>
    </dgm:pt>
    <dgm:pt modelId="{5C082448-E5B7-4AFF-9A34-E60C292BFFA5}" type="pres">
      <dgm:prSet presAssocID="{D414F56F-71AB-4EE3-82CD-6FC92DEAD3FA}" presName="hierChild5" presStyleCnt="0"/>
      <dgm:spPr/>
    </dgm:pt>
    <dgm:pt modelId="{55281D52-F3C6-4BEF-8C60-7E299B03C02B}" type="pres">
      <dgm:prSet presAssocID="{AD023067-F171-467C-9E1B-DD7BFC84B931}" presName="hierChild5" presStyleCnt="0"/>
      <dgm:spPr/>
    </dgm:pt>
    <dgm:pt modelId="{F8E2B983-1A31-4540-8B01-0A60F63D22D7}" type="pres">
      <dgm:prSet presAssocID="{90B647D8-FEAF-40FE-9DE5-3BB0580DEEFF}" presName="hierChild5" presStyleCnt="0"/>
      <dgm:spPr/>
    </dgm:pt>
    <dgm:pt modelId="{C918B4D0-52D5-4238-BB2B-C2C16AB9D2A7}" type="pres">
      <dgm:prSet presAssocID="{77FA6045-22C8-4D5D-9A7D-CD5DF6686D37}" presName="hierChild5" presStyleCnt="0"/>
      <dgm:spPr/>
    </dgm:pt>
    <dgm:pt modelId="{1BC1CBFD-072B-4C54-8132-A95408C1A9F8}" type="pres">
      <dgm:prSet presAssocID="{7E0091F6-CAD1-42BC-A806-199694919D49}" presName="hierChild3" presStyleCnt="0"/>
      <dgm:spPr/>
    </dgm:pt>
  </dgm:ptLst>
  <dgm:cxnLst>
    <dgm:cxn modelId="{5EAA9F04-F72C-4875-8681-749E3D66DBE4}" type="presOf" srcId="{79B78494-9C14-4AEF-BAFC-AAEE35E7F95A}" destId="{27A76B87-26EE-49FA-B7E9-F615BE0E91E1}" srcOrd="0" destOrd="0" presId="urn:microsoft.com/office/officeart/2005/8/layout/orgChart1"/>
    <dgm:cxn modelId="{FBD56706-F9A7-45A4-85E2-1CA5C61F70D1}" srcId="{AD023067-F171-467C-9E1B-DD7BFC84B931}" destId="{00D5DE78-2950-4CE6-B863-AB5F284374C8}" srcOrd="0" destOrd="0" parTransId="{51A59D98-A064-4613-9517-F13544AE6AD3}" sibTransId="{68BC83DA-C324-4CAC-9F31-3A006B5DD9B8}"/>
    <dgm:cxn modelId="{CFE91508-A5CB-49D1-A878-ED43C3564AF7}" srcId="{01466D77-FEDF-4C27-8A87-1D53B589BE49}" destId="{FB4C5F2F-12ED-42E0-8BCD-8E292ED06E3F}" srcOrd="0" destOrd="0" parTransId="{B8C79537-8799-4442-A4A0-FE59DFBED4FF}" sibTransId="{1441D1FB-B514-4B3C-82FA-B20F72941518}"/>
    <dgm:cxn modelId="{82A6A208-1BD5-40BB-8CB9-6B17F1CAC6C8}" srcId="{7E0091F6-CAD1-42BC-A806-199694919D49}" destId="{C398C6A8-913E-4196-B572-7A7FE34A5B3B}" srcOrd="0" destOrd="0" parTransId="{DE93E88E-D2EC-4434-833C-9A40DA8F2958}" sibTransId="{20A02437-EAD9-4A03-BB48-DD419B6F7383}"/>
    <dgm:cxn modelId="{4A050C0A-36C0-4D0B-98E1-A3911C81E3CA}" type="presOf" srcId="{9AE14E0A-03B0-45A5-9BD0-47999BA3EBEA}" destId="{AAB0A284-E2AE-4F67-ACFE-AAE19F4F3F69}" srcOrd="0" destOrd="0" presId="urn:microsoft.com/office/officeart/2005/8/layout/orgChart1"/>
    <dgm:cxn modelId="{0C70340A-58D0-41E0-A1D6-6BEFCA359A15}" type="presOf" srcId="{259D1829-6228-4F89-B676-BE978EE57EDA}" destId="{3228B40E-62D2-4753-A2B6-2BC2A7D84D08}" srcOrd="0" destOrd="0" presId="urn:microsoft.com/office/officeart/2005/8/layout/orgChart1"/>
    <dgm:cxn modelId="{46DD7C0D-2E44-471D-8B51-72D8DF6EDE37}" srcId="{FC3866E4-A702-4349-900A-B2AD341899AB}" destId="{A6A29A16-8356-43AF-9A55-D10CA2132E41}" srcOrd="4" destOrd="0" parTransId="{16B6F88A-69BE-4F12-9354-C11269E80279}" sibTransId="{5A36A123-73FF-4293-8BF7-ACEA777CC7D9}"/>
    <dgm:cxn modelId="{E3DDC60F-BEAA-4ACE-828D-3950A295ED32}" srcId="{AD023067-F171-467C-9E1B-DD7BFC84B931}" destId="{D414F56F-71AB-4EE3-82CD-6FC92DEAD3FA}" srcOrd="2" destOrd="0" parTransId="{0C68435D-DD4A-4BA3-A010-36128871B9C0}" sibTransId="{B0DCBB40-0D4B-4FF6-A454-80E953F7B111}"/>
    <dgm:cxn modelId="{BBB28110-AA80-49A2-836C-706495CCFE19}" type="presOf" srcId="{1D1A0B46-BCD3-448E-8641-79F67DB083C3}" destId="{6A3D1F5D-B658-4277-8976-A65A17F4A04C}" srcOrd="1" destOrd="0" presId="urn:microsoft.com/office/officeart/2005/8/layout/orgChart1"/>
    <dgm:cxn modelId="{FFBFEE10-0BD6-46F4-9CED-44C8E48BEA3D}" type="presOf" srcId="{DE93E88E-D2EC-4434-833C-9A40DA8F2958}" destId="{05DECA83-78EC-4C32-B577-0769727DD9CC}" srcOrd="0" destOrd="0" presId="urn:microsoft.com/office/officeart/2005/8/layout/orgChart1"/>
    <dgm:cxn modelId="{B87DE612-5AA5-4D8D-84C3-D5D5B679407D}" type="presOf" srcId="{EB192180-D20F-452B-B7F9-3334261800E6}" destId="{372A852E-CFDD-4F3F-92B8-8F8B16B5B2F7}" srcOrd="0" destOrd="0" presId="urn:microsoft.com/office/officeart/2005/8/layout/orgChart1"/>
    <dgm:cxn modelId="{4DD38513-4911-458D-9DD3-EBEA5C59FDE6}" type="presOf" srcId="{79B78494-9C14-4AEF-BAFC-AAEE35E7F95A}" destId="{DB1B62A0-3669-410C-A74A-685DCC7CC584}" srcOrd="1" destOrd="0" presId="urn:microsoft.com/office/officeart/2005/8/layout/orgChart1"/>
    <dgm:cxn modelId="{1C688E14-B3CA-4CDE-8AE0-F7992759EEB0}" type="presOf" srcId="{BB7EA1A7-BB1E-4EDD-A8E6-98CB4EABDC79}" destId="{8C40B011-5D82-4569-BD49-3B495BF4D0D7}" srcOrd="1" destOrd="0" presId="urn:microsoft.com/office/officeart/2005/8/layout/orgChart1"/>
    <dgm:cxn modelId="{F1572817-4E3F-4FF4-9204-4BA26FCE708A}" srcId="{FC3866E4-A702-4349-900A-B2AD341899AB}" destId="{1D1A0B46-BCD3-448E-8641-79F67DB083C3}" srcOrd="2" destOrd="0" parTransId="{2D87D9F7-BA31-4722-8FF1-CCA95F324DA1}" sibTransId="{153F2D13-DBD4-4E04-A4BE-82CA8914D15B}"/>
    <dgm:cxn modelId="{A35BC417-A587-42C3-BAD2-7EF2A0E7CB74}" type="presOf" srcId="{01466D77-FEDF-4C27-8A87-1D53B589BE49}" destId="{6EC68D0A-165A-4102-94E7-B46055E46F02}" srcOrd="1" destOrd="0" presId="urn:microsoft.com/office/officeart/2005/8/layout/orgChart1"/>
    <dgm:cxn modelId="{1E545B19-A4A6-490F-BEA4-EC0254462624}" type="presOf" srcId="{D03FE916-6F7B-4154-8212-C21A1FD3FE36}" destId="{3A2E8EF5-F862-4527-9687-EA2E99E00D7A}" srcOrd="0" destOrd="0" presId="urn:microsoft.com/office/officeart/2005/8/layout/orgChart1"/>
    <dgm:cxn modelId="{965AFF19-21A3-49C2-A51B-EF64BCDC3042}" type="presOf" srcId="{00D5DE78-2950-4CE6-B863-AB5F284374C8}" destId="{0A7A52AE-D563-4F71-90C5-122785ADE665}" srcOrd="0" destOrd="0" presId="urn:microsoft.com/office/officeart/2005/8/layout/orgChart1"/>
    <dgm:cxn modelId="{97BC8E1C-4FBA-445E-A3ED-77B62C387AAC}" type="presOf" srcId="{FC3866E4-A702-4349-900A-B2AD341899AB}" destId="{6AADD225-6A28-456A-A869-CBF750E48C92}" srcOrd="0" destOrd="0" presId="urn:microsoft.com/office/officeart/2005/8/layout/orgChart1"/>
    <dgm:cxn modelId="{4878B821-6C22-4570-A04F-EF768F0AFCEF}" type="presOf" srcId="{682E37BD-8C79-47B4-A9B6-994960919456}" destId="{2B55C238-278B-47FE-A6B9-E71F0C4D292C}" srcOrd="1" destOrd="0" presId="urn:microsoft.com/office/officeart/2005/8/layout/orgChart1"/>
    <dgm:cxn modelId="{03240E22-B230-4EA5-9660-DC9BA48A2EA3}" type="presOf" srcId="{C5062737-D22A-4206-ACC6-2111CB633A10}" destId="{3881BB6C-67C4-451A-B0CD-49B9ABB7C19F}" srcOrd="0" destOrd="0" presId="urn:microsoft.com/office/officeart/2005/8/layout/orgChart1"/>
    <dgm:cxn modelId="{44F62F23-D2EA-48C8-8911-033BB830BA04}" type="presOf" srcId="{1D1A0B46-BCD3-448E-8641-79F67DB083C3}" destId="{93ADB73D-DCCC-4BAD-93B5-1AC1D0AEBABF}" srcOrd="0" destOrd="0" presId="urn:microsoft.com/office/officeart/2005/8/layout/orgChart1"/>
    <dgm:cxn modelId="{560D9524-095C-4AD8-9C2B-6BD0936C233B}" type="presOf" srcId="{00D5DE78-2950-4CE6-B863-AB5F284374C8}" destId="{91912CB9-E605-47D8-ADFA-5F508980CC13}" srcOrd="1" destOrd="0" presId="urn:microsoft.com/office/officeart/2005/8/layout/orgChart1"/>
    <dgm:cxn modelId="{6B5A402A-91AB-4911-86A2-7F9CDAA3D0AA}" type="presOf" srcId="{FC3866E4-A702-4349-900A-B2AD341899AB}" destId="{5968B4D5-C003-48FD-9E55-110ADA005E80}" srcOrd="1" destOrd="0" presId="urn:microsoft.com/office/officeart/2005/8/layout/orgChart1"/>
    <dgm:cxn modelId="{FAAE922B-48F4-43DD-9EF2-070B9208FEB3}" srcId="{9CAF1155-117F-4158-B6B4-A7F668B82E65}" destId="{C63713E4-5D57-4ACA-AA52-E52524809A2F}" srcOrd="0" destOrd="0" parTransId="{2A3E9DC4-926C-42F5-A1FC-D3FBD1CE8F9A}" sibTransId="{B6ED88AF-1733-4798-B5CC-DA4BE475A947}"/>
    <dgm:cxn modelId="{0EDA382C-BCCF-4213-9B12-B8BB47B46E3B}" type="presOf" srcId="{5B6E005A-BBFE-4298-9A66-7849DE7FF87E}" destId="{B561F12E-A5ED-4754-B20E-7893C6F9E69A}" srcOrd="0" destOrd="0" presId="urn:microsoft.com/office/officeart/2005/8/layout/orgChart1"/>
    <dgm:cxn modelId="{98CBAF2C-6A45-4EFC-BE10-EDC76BF6ABA9}" type="presOf" srcId="{2D87D9F7-BA31-4722-8FF1-CCA95F324DA1}" destId="{0F7011B6-8F92-4023-A3A7-1D82CAC72EB2}" srcOrd="0" destOrd="0" presId="urn:microsoft.com/office/officeart/2005/8/layout/orgChart1"/>
    <dgm:cxn modelId="{9A768C2D-0072-42BF-A1D5-AE01901E47C6}" type="presOf" srcId="{700232BC-06D1-484B-93A8-DCDE2ACF7B63}" destId="{0A9EDACF-0EA3-42AB-AB93-520EF24E6525}" srcOrd="1" destOrd="0" presId="urn:microsoft.com/office/officeart/2005/8/layout/orgChart1"/>
    <dgm:cxn modelId="{6488F02E-E3E6-45AA-8A22-584AA5F094A1}" type="presOf" srcId="{01466D77-FEDF-4C27-8A87-1D53B589BE49}" destId="{AEEB676C-E50D-4CC5-93E4-756CA1E14AF5}" srcOrd="0" destOrd="0" presId="urn:microsoft.com/office/officeart/2005/8/layout/orgChart1"/>
    <dgm:cxn modelId="{6C35EC31-D84D-47D7-BA7C-315153FE1FFB}" type="presOf" srcId="{75687995-9CA6-4F22-99E0-AC7BC56CD197}" destId="{89435B14-3D53-43EF-8299-1F43977B450D}" srcOrd="0" destOrd="0" presId="urn:microsoft.com/office/officeart/2005/8/layout/orgChart1"/>
    <dgm:cxn modelId="{A6952832-134B-4DF2-93AA-5ABE89CB6EAF}" type="presOf" srcId="{0C68435D-DD4A-4BA3-A010-36128871B9C0}" destId="{18AC5B17-2883-4721-9A1C-B0908CC09D56}" srcOrd="0" destOrd="0" presId="urn:microsoft.com/office/officeart/2005/8/layout/orgChart1"/>
    <dgm:cxn modelId="{015D3132-1FC4-4112-91B8-1AF23ABB22DB}" type="presOf" srcId="{E78369E6-0A57-4C58-BAF2-93213531FC31}" destId="{C0CB974C-C580-4341-90CF-F2555D6A4BEA}" srcOrd="0" destOrd="0" presId="urn:microsoft.com/office/officeart/2005/8/layout/orgChart1"/>
    <dgm:cxn modelId="{46DB4136-A510-4F76-BC5B-447BA4CEFB4A}" type="presOf" srcId="{700232BC-06D1-484B-93A8-DCDE2ACF7B63}" destId="{73253433-46DD-4910-9E74-C04D3EB4152D}" srcOrd="0" destOrd="0" presId="urn:microsoft.com/office/officeart/2005/8/layout/orgChart1"/>
    <dgm:cxn modelId="{15883737-6F36-4C20-AE48-33C479A33E2E}" type="presOf" srcId="{B8C79537-8799-4442-A4A0-FE59DFBED4FF}" destId="{3A7B8296-B8D6-44BD-A866-FF55A958B434}" srcOrd="0" destOrd="0" presId="urn:microsoft.com/office/officeart/2005/8/layout/orgChart1"/>
    <dgm:cxn modelId="{5C29813C-8208-4680-BD7A-6FF44B4CF055}" type="presOf" srcId="{7E0091F6-CAD1-42BC-A806-199694919D49}" destId="{F2FB2843-7FB8-4D6E-8F78-F93E6A6B8FD4}" srcOrd="0" destOrd="0" presId="urn:microsoft.com/office/officeart/2005/8/layout/orgChart1"/>
    <dgm:cxn modelId="{7B792540-EB36-4DBE-9F98-7F7D9CA1842F}" type="presOf" srcId="{11330723-6E50-4424-89CC-CE694CDA357C}" destId="{B544D021-FFC0-47D7-9075-4973E359D284}" srcOrd="0" destOrd="0" presId="urn:microsoft.com/office/officeart/2005/8/layout/orgChart1"/>
    <dgm:cxn modelId="{CEC7B540-0BE6-4162-AC69-6637FDB303FE}" srcId="{682E37BD-8C79-47B4-A9B6-994960919456}" destId="{7D2BC75B-E3AD-422B-A76A-307C7876CED7}" srcOrd="0" destOrd="0" parTransId="{11330723-6E50-4424-89CC-CE694CDA357C}" sibTransId="{3167C184-81F2-45E1-BC80-6D2945631505}"/>
    <dgm:cxn modelId="{8510D840-C146-4E11-A2EB-3FA1169F33A3}" srcId="{77FA6045-22C8-4D5D-9A7D-CD5DF6686D37}" destId="{90B647D8-FEAF-40FE-9DE5-3BB0580DEEFF}" srcOrd="0" destOrd="0" parTransId="{EB192180-D20F-452B-B7F9-3334261800E6}" sibTransId="{7287526B-57C2-465C-8E05-3590405AAAB1}"/>
    <dgm:cxn modelId="{EC0A005D-C120-40D2-A298-ECB19186DDEC}" type="presOf" srcId="{FAB20B0E-500E-4066-B786-FB8AE5A3C7D8}" destId="{15EA416E-AC29-4235-9065-0B616483A6DC}" srcOrd="0" destOrd="0" presId="urn:microsoft.com/office/officeart/2005/8/layout/orgChart1"/>
    <dgm:cxn modelId="{E2A30F5D-F4E5-4D14-A32A-93EF7E6AC3DF}" type="presOf" srcId="{FAEA9090-08DC-4F0D-9B22-C616AA9DB9E4}" destId="{E8CE9AA5-FE1C-463F-9135-4B9D1AAFAB9D}" srcOrd="0" destOrd="0" presId="urn:microsoft.com/office/officeart/2005/8/layout/orgChart1"/>
    <dgm:cxn modelId="{B60FC05E-4867-4F80-8AE1-DB156693C48E}" type="presOf" srcId="{19C09A96-C9E7-4C15-A2B2-854CA8300F28}" destId="{B452104F-C0B5-4B32-BFB8-7B7E3794D1A7}" srcOrd="0" destOrd="0" presId="urn:microsoft.com/office/officeart/2005/8/layout/orgChart1"/>
    <dgm:cxn modelId="{84A19841-C11F-45BF-A92E-D0AAC9974FFF}" type="presOf" srcId="{18D4178E-B0BF-43D5-9660-75B5EE34C618}" destId="{284C7AE5-E961-46F3-B6BC-A5E110D217AE}" srcOrd="0" destOrd="0" presId="urn:microsoft.com/office/officeart/2005/8/layout/orgChart1"/>
    <dgm:cxn modelId="{71CFC764-C92B-4D4C-BF6E-183EA531D42A}" type="presOf" srcId="{C08A8322-F6A6-49D2-8658-E4CB67892B3B}" destId="{30657F06-5313-41BF-A859-071D6E3B5BD0}" srcOrd="0" destOrd="0" presId="urn:microsoft.com/office/officeart/2005/8/layout/orgChart1"/>
    <dgm:cxn modelId="{A39E1365-702E-4B46-9952-0DA70A22CD7A}" type="presOf" srcId="{D230D2F6-E4E5-4A10-92ED-EB46B3C9C76E}" destId="{73FC6F07-A806-4FF8-8E08-5B1E9B4443E3}" srcOrd="1" destOrd="0" presId="urn:microsoft.com/office/officeart/2005/8/layout/orgChart1"/>
    <dgm:cxn modelId="{4179BD47-BC5B-4574-84B9-241B993EA4A3}" srcId="{90B647D8-FEAF-40FE-9DE5-3BB0580DEEFF}" destId="{682E37BD-8C79-47B4-A9B6-994960919456}" srcOrd="0" destOrd="0" parTransId="{AE604CD2-1396-4B67-ACCC-BE86CC1C3D38}" sibTransId="{32605CA4-65EE-4E50-B986-5B659398A09E}"/>
    <dgm:cxn modelId="{74177A49-840F-4D19-8E61-EF8F1319E8E4}" srcId="{C398C6A8-913E-4196-B572-7A7FE34A5B3B}" destId="{BB7EA1A7-BB1E-4EDD-A8E6-98CB4EABDC79}" srcOrd="0" destOrd="0" parTransId="{5B6E005A-BBFE-4298-9A66-7849DE7FF87E}" sibTransId="{57945054-F0EF-42F3-B6E3-CB53418647CA}"/>
    <dgm:cxn modelId="{44378149-5915-4AF5-BD42-94C926099F85}" type="presOf" srcId="{9CAF1155-117F-4158-B6B4-A7F668B82E65}" destId="{70D7AF6A-6B15-404D-8913-7A0C9C9AD5CB}" srcOrd="0" destOrd="0" presId="urn:microsoft.com/office/officeart/2005/8/layout/orgChart1"/>
    <dgm:cxn modelId="{A928AA49-6051-4AFB-8B69-BCF246AB8040}" type="presOf" srcId="{7D2BC75B-E3AD-422B-A76A-307C7876CED7}" destId="{D23E2DE9-4A26-4BD8-A3E0-0AF8EC713C08}" srcOrd="0" destOrd="0" presId="urn:microsoft.com/office/officeart/2005/8/layout/orgChart1"/>
    <dgm:cxn modelId="{F3F7516B-60BD-447C-9471-593F7E941577}" type="presOf" srcId="{C63713E4-5D57-4ACA-AA52-E52524809A2F}" destId="{6200F384-B570-474F-96B3-64774B3E0706}" srcOrd="0" destOrd="0" presId="urn:microsoft.com/office/officeart/2005/8/layout/orgChart1"/>
    <dgm:cxn modelId="{9C6FBF6C-F707-4919-B2B8-B23A6E7E1BB9}" type="presOf" srcId="{7D0698FB-CB98-4CAE-B485-7D0B204BA105}" destId="{AACC69F5-EC51-4218-AABD-E1014DDEED49}" srcOrd="0" destOrd="0" presId="urn:microsoft.com/office/officeart/2005/8/layout/orgChart1"/>
    <dgm:cxn modelId="{886A106D-AE6A-4494-95D1-633498C155FB}" type="presOf" srcId="{E2379222-2C2E-4C86-8687-645C1D03610A}" destId="{A0724F8E-66D6-427F-8B08-395860F123DE}" srcOrd="0" destOrd="0" presId="urn:microsoft.com/office/officeart/2005/8/layout/orgChart1"/>
    <dgm:cxn modelId="{E891396F-F0F4-4E5A-91C8-972E8CF274F6}" type="presOf" srcId="{2083B161-B149-4D25-9D68-26005D12A770}" destId="{E9C91E3E-EA72-4D82-9645-FA3959339C7B}" srcOrd="1" destOrd="0" presId="urn:microsoft.com/office/officeart/2005/8/layout/orgChart1"/>
    <dgm:cxn modelId="{72169A4F-03F3-42F6-80D7-0C7A69A1C328}" type="presOf" srcId="{AD023067-F171-467C-9E1B-DD7BFC84B931}" destId="{8FDAD2E7-A548-4B68-9645-E4E94B056F38}" srcOrd="0" destOrd="0" presId="urn:microsoft.com/office/officeart/2005/8/layout/orgChart1"/>
    <dgm:cxn modelId="{063D9E6F-BE5E-4C1E-94DA-1465DB19CCC0}" srcId="{E2379222-2C2E-4C86-8687-645C1D03610A}" destId="{882315F4-0D87-4F81-A997-69ED94463929}" srcOrd="0" destOrd="0" parTransId="{E78369E6-0A57-4C58-BAF2-93213531FC31}" sibTransId="{BC19DA85-3818-4545-BD17-9973322F2664}"/>
    <dgm:cxn modelId="{9ECFD66F-BB3C-450B-A529-D9E1B0C76404}" type="presOf" srcId="{90B647D8-FEAF-40FE-9DE5-3BB0580DEEFF}" destId="{FB6EBE09-A5C2-48DD-9796-D6AB7E968007}" srcOrd="0" destOrd="0" presId="urn:microsoft.com/office/officeart/2005/8/layout/orgChart1"/>
    <dgm:cxn modelId="{33A2D551-91B1-449C-886E-B7272566D6F3}" type="presOf" srcId="{90B647D8-FEAF-40FE-9DE5-3BB0580DEEFF}" destId="{EE341CD6-51BE-4AA8-9917-30CBA963A203}" srcOrd="1" destOrd="0" presId="urn:microsoft.com/office/officeart/2005/8/layout/orgChart1"/>
    <dgm:cxn modelId="{27DAEA71-BF63-454F-A60A-E2B5FBD44696}" type="presOf" srcId="{A6A29A16-8356-43AF-9A55-D10CA2132E41}" destId="{F6187AFE-CB72-4D4D-A647-D113F9F0FF63}" srcOrd="1" destOrd="0" presId="urn:microsoft.com/office/officeart/2005/8/layout/orgChart1"/>
    <dgm:cxn modelId="{19064D57-E44F-4963-B666-7C8386E0C443}" type="presOf" srcId="{D414F56F-71AB-4EE3-82CD-6FC92DEAD3FA}" destId="{1A6F69D7-DB26-4CD6-97FA-45A4B3F31EB8}" srcOrd="0" destOrd="0" presId="urn:microsoft.com/office/officeart/2005/8/layout/orgChart1"/>
    <dgm:cxn modelId="{E037DE58-169D-4E98-A0BE-5586EFEF6C86}" type="presOf" srcId="{7D2BC75B-E3AD-422B-A76A-307C7876CED7}" destId="{AD1D58F9-43D7-4903-B7FF-D058153D25A5}" srcOrd="1" destOrd="0" presId="urn:microsoft.com/office/officeart/2005/8/layout/orgChart1"/>
    <dgm:cxn modelId="{0ABCE078-1D47-43C3-8163-8EDF9939CFA1}" type="presOf" srcId="{5D266361-BE1D-4996-8564-A272885DFB75}" destId="{3320B17A-87C9-4615-9552-C588D73C29E7}" srcOrd="1" destOrd="0" presId="urn:microsoft.com/office/officeart/2005/8/layout/orgChart1"/>
    <dgm:cxn modelId="{4BAB4659-C054-468B-9399-6EC25997880C}" type="presOf" srcId="{A6A29A16-8356-43AF-9A55-D10CA2132E41}" destId="{928000EB-1CD9-4ABE-80EB-F9729DA04F9D}" srcOrd="0" destOrd="0" presId="urn:microsoft.com/office/officeart/2005/8/layout/orgChart1"/>
    <dgm:cxn modelId="{A79ED759-42AC-4DAB-AD80-3858F2C089F1}" type="presOf" srcId="{C63713E4-5D57-4ACA-AA52-E52524809A2F}" destId="{126A7566-6557-4FAA-A8AB-D49FC63A123A}" srcOrd="1" destOrd="0" presId="urn:microsoft.com/office/officeart/2005/8/layout/orgChart1"/>
    <dgm:cxn modelId="{3466DB7A-5776-46F8-8916-5D1484D7AA76}" srcId="{90B647D8-FEAF-40FE-9DE5-3BB0580DEEFF}" destId="{AD023067-F171-467C-9E1B-DD7BFC84B931}" srcOrd="2" destOrd="0" parTransId="{C5062737-D22A-4206-ACC6-2111CB633A10}" sibTransId="{DCD3B0B9-89A5-4132-B672-7C0724F88BB1}"/>
    <dgm:cxn modelId="{CB579C7D-4413-4D95-8D3D-4C8A8573A651}" srcId="{1A8F68F0-1EEB-4D51-89E7-A51AE5CC3E0A}" destId="{7E0091F6-CAD1-42BC-A806-199694919D49}" srcOrd="0" destOrd="0" parTransId="{0D22688D-6B9F-4B07-AA62-CA180FB2A728}" sibTransId="{6DF7DB68-5F8F-4389-83F8-E1F56FB84048}"/>
    <dgm:cxn modelId="{F92CF77E-757E-452E-8D6E-6E83286DC125}" type="presOf" srcId="{5BF4AD55-EBFD-4E4D-9BFE-ACED01979ED2}" destId="{8BFAD17D-4250-4CDF-B0C5-FEA4C4812F85}" srcOrd="1" destOrd="0" presId="urn:microsoft.com/office/officeart/2005/8/layout/orgChart1"/>
    <dgm:cxn modelId="{D62C0785-6932-4A63-B490-F136DBB1F30D}" srcId="{FC3866E4-A702-4349-900A-B2AD341899AB}" destId="{5BF4AD55-EBFD-4E4D-9BFE-ACED01979ED2}" srcOrd="3" destOrd="0" parTransId="{1B628A1B-AB36-4831-8132-88ED70A5D859}" sibTransId="{7F5C6D80-8932-4741-A71F-E030A40EEFC9}"/>
    <dgm:cxn modelId="{76FE1685-6F53-4932-A259-6E035A8E01B5}" type="presOf" srcId="{77FA6045-22C8-4D5D-9A7D-CD5DF6686D37}" destId="{C818EA01-4B62-40CE-BB75-8397306EEE87}" srcOrd="1" destOrd="0" presId="urn:microsoft.com/office/officeart/2005/8/layout/orgChart1"/>
    <dgm:cxn modelId="{2EEDB886-6AE5-42A0-A0ED-33BB78C3F58C}" srcId="{79B78494-9C14-4AEF-BAFC-AAEE35E7F95A}" destId="{5D266361-BE1D-4996-8564-A272885DFB75}" srcOrd="0" destOrd="0" parTransId="{75687995-9CA6-4F22-99E0-AC7BC56CD197}" sibTransId="{744B7D4F-1A83-4FBB-8FA6-B83B7F4BDB27}"/>
    <dgm:cxn modelId="{BA385F8A-9FA6-436C-9685-2EA7A4D8C0FF}" type="presOf" srcId="{AE604CD2-1396-4B67-ACCC-BE86CC1C3D38}" destId="{880FA571-48F4-46F2-A023-0CEFF7589F68}" srcOrd="0" destOrd="0" presId="urn:microsoft.com/office/officeart/2005/8/layout/orgChart1"/>
    <dgm:cxn modelId="{E1F3238C-0B04-45B6-918B-BDC2712E10FF}" type="presOf" srcId="{C68C9A24-AC80-4B3C-B2DC-11978F9F7132}" destId="{7D30EF8B-289A-4123-B3AC-5FE65E0AA0B1}" srcOrd="0" destOrd="0" presId="urn:microsoft.com/office/officeart/2005/8/layout/orgChart1"/>
    <dgm:cxn modelId="{EE257A90-41D9-490D-94DD-2D42A275B69F}" type="presOf" srcId="{D230D2F6-E4E5-4A10-92ED-EB46B3C9C76E}" destId="{EADC8116-F0ED-4FD6-BA6C-08E238E21212}" srcOrd="0" destOrd="0" presId="urn:microsoft.com/office/officeart/2005/8/layout/orgChart1"/>
    <dgm:cxn modelId="{D0614B92-29EA-439C-9CCF-1C4B61D57103}" srcId="{7E0091F6-CAD1-42BC-A806-199694919D49}" destId="{77FA6045-22C8-4D5D-9A7D-CD5DF6686D37}" srcOrd="1" destOrd="0" parTransId="{19C09A96-C9E7-4C15-A2B2-854CA8300F28}" sibTransId="{51903BAE-8F6F-4109-883C-1F12C5B6247E}"/>
    <dgm:cxn modelId="{57DBCF94-8D40-4542-8B70-A2BC73F6C7FA}" type="presOf" srcId="{1A8F68F0-1EEB-4D51-89E7-A51AE5CC3E0A}" destId="{68C30D7E-799F-47BE-8DA4-FE8C2AC0370B}" srcOrd="0" destOrd="0" presId="urn:microsoft.com/office/officeart/2005/8/layout/orgChart1"/>
    <dgm:cxn modelId="{7F911D95-771E-4F98-A7F2-3A2B3421616A}" type="presOf" srcId="{9CAF1155-117F-4158-B6B4-A7F668B82E65}" destId="{350C75F6-CEAE-4E1A-AB8B-2409FB91D9CD}" srcOrd="1" destOrd="0" presId="urn:microsoft.com/office/officeart/2005/8/layout/orgChart1"/>
    <dgm:cxn modelId="{D2596596-6864-4EA7-953B-D0390C844944}" srcId="{BB7EA1A7-BB1E-4EDD-A8E6-98CB4EABDC79}" destId="{79B78494-9C14-4AEF-BAFC-AAEE35E7F95A}" srcOrd="1" destOrd="0" parTransId="{C08A8322-F6A6-49D2-8658-E4CB67892B3B}" sibTransId="{3133835A-BAE5-4F74-BDE3-8514C149F789}"/>
    <dgm:cxn modelId="{F13E3F9A-12A0-43C9-AD91-A31BE0563B61}" srcId="{AD023067-F171-467C-9E1B-DD7BFC84B931}" destId="{D230D2F6-E4E5-4A10-92ED-EB46B3C9C76E}" srcOrd="1" destOrd="0" parTransId="{75402518-F7ED-4EDE-A055-9AD1EB15AC15}" sibTransId="{BA826408-261C-4025-932E-17E403776737}"/>
    <dgm:cxn modelId="{24261D9C-C6D6-41A8-B460-9C0666BA281D}" srcId="{FC3866E4-A702-4349-900A-B2AD341899AB}" destId="{8BE34970-2AB2-43DE-B273-65B18A5FC73E}" srcOrd="0" destOrd="0" parTransId="{C68C9A24-AC80-4B3C-B2DC-11978F9F7132}" sibTransId="{C158A118-A912-4A2E-977D-53E20CF32DBB}"/>
    <dgm:cxn modelId="{FB4F889C-0C0F-4586-8776-2940B1E917C1}" type="presOf" srcId="{8BE34970-2AB2-43DE-B273-65B18A5FC73E}" destId="{164590EC-14D0-4DA3-992D-6D33CC017A9B}" srcOrd="1" destOrd="0" presId="urn:microsoft.com/office/officeart/2005/8/layout/orgChart1"/>
    <dgm:cxn modelId="{D7C3F29E-FCFA-4734-966C-D22675E57C8E}" type="presOf" srcId="{FB4C5F2F-12ED-42E0-8BCD-8E292ED06E3F}" destId="{2FD997C0-3919-470F-9720-098FCFB6A48E}" srcOrd="0" destOrd="0" presId="urn:microsoft.com/office/officeart/2005/8/layout/orgChart1"/>
    <dgm:cxn modelId="{3E23809F-6966-4C94-AC8A-CEDE646BAD14}" type="presOf" srcId="{7D0698FB-CB98-4CAE-B485-7D0B204BA105}" destId="{391006CD-5CEC-4E03-A503-15AFA74DB8B5}" srcOrd="1" destOrd="0" presId="urn:microsoft.com/office/officeart/2005/8/layout/orgChart1"/>
    <dgm:cxn modelId="{00C5829F-18AD-429D-B7A4-659FECE8639C}" srcId="{BB7EA1A7-BB1E-4EDD-A8E6-98CB4EABDC79}" destId="{9CAF1155-117F-4158-B6B4-A7F668B82E65}" srcOrd="0" destOrd="0" parTransId="{9AE14E0A-03B0-45A5-9BD0-47999BA3EBEA}" sibTransId="{D8217EDB-7AD2-435B-93E3-F7731AA1147A}"/>
    <dgm:cxn modelId="{80BDA89F-0C8E-4C01-82F2-6CD5C92D98A0}" type="presOf" srcId="{F5AC97D2-BD57-4156-939C-77D65F515F5C}" destId="{B5415169-A7E1-4E46-B827-A9D4B5F31613}" srcOrd="0" destOrd="0" presId="urn:microsoft.com/office/officeart/2005/8/layout/orgChart1"/>
    <dgm:cxn modelId="{FE7ECCA2-4EAE-4B1C-8B0C-F9D798A97964}" type="presOf" srcId="{C99CE624-3DBE-4352-B776-A554E938EC30}" destId="{CD58BDFC-1ED1-4BF3-B8B8-E6BF24ED0C09}" srcOrd="1" destOrd="0" presId="urn:microsoft.com/office/officeart/2005/8/layout/orgChart1"/>
    <dgm:cxn modelId="{2E03A5A8-3BCE-4276-904A-A6835B563163}" type="presOf" srcId="{682E37BD-8C79-47B4-A9B6-994960919456}" destId="{98091585-8869-441F-9211-698D28C43791}" srcOrd="0" destOrd="0" presId="urn:microsoft.com/office/officeart/2005/8/layout/orgChart1"/>
    <dgm:cxn modelId="{245756B3-3EAA-451B-B28C-193605D87391}" type="presOf" srcId="{7E0091F6-CAD1-42BC-A806-199694919D49}" destId="{5979C74D-F3B4-4943-A50D-ECA4660552AA}" srcOrd="1" destOrd="0" presId="urn:microsoft.com/office/officeart/2005/8/layout/orgChart1"/>
    <dgm:cxn modelId="{3EDD5CB6-B43B-4356-850F-9B75E974513E}" type="presOf" srcId="{882315F4-0D87-4F81-A997-69ED94463929}" destId="{81B827B5-1B6F-40D1-954F-6C606BB30E80}" srcOrd="0" destOrd="0" presId="urn:microsoft.com/office/officeart/2005/8/layout/orgChart1"/>
    <dgm:cxn modelId="{65D0C8B9-3C45-4045-A38A-FC2CED2433B5}" type="presOf" srcId="{C398C6A8-913E-4196-B572-7A7FE34A5B3B}" destId="{721E9391-F589-4183-8B07-79E9AA724C08}" srcOrd="1" destOrd="0" presId="urn:microsoft.com/office/officeart/2005/8/layout/orgChart1"/>
    <dgm:cxn modelId="{FA1D9CBD-A683-4BE8-8431-5F110DAF16A7}" type="presOf" srcId="{5D266361-BE1D-4996-8564-A272885DFB75}" destId="{F1331462-0E35-4595-A21A-E3C585C42EF8}" srcOrd="0" destOrd="0" presId="urn:microsoft.com/office/officeart/2005/8/layout/orgChart1"/>
    <dgm:cxn modelId="{6EC96BC0-D1F6-4700-9CDC-2BF400B6D316}" type="presOf" srcId="{FB4C5F2F-12ED-42E0-8BCD-8E292ED06E3F}" destId="{8881C074-BA55-4D52-9D3D-D191F4238FCA}" srcOrd="1" destOrd="0" presId="urn:microsoft.com/office/officeart/2005/8/layout/orgChart1"/>
    <dgm:cxn modelId="{FED7DFC8-A6A3-4707-BFC4-34F9B9CAB697}" type="presOf" srcId="{BB7EA1A7-BB1E-4EDD-A8E6-98CB4EABDC79}" destId="{AA8F22B7-47FE-4C8A-A591-50FC002E9AD7}" srcOrd="0" destOrd="0" presId="urn:microsoft.com/office/officeart/2005/8/layout/orgChart1"/>
    <dgm:cxn modelId="{9E9363CA-F444-401F-9F86-3DF4B73AF8BE}" type="presOf" srcId="{AD023067-F171-467C-9E1B-DD7BFC84B931}" destId="{A59D38DA-C172-4929-9854-6857C0A780DA}" srcOrd="1" destOrd="0" presId="urn:microsoft.com/office/officeart/2005/8/layout/orgChart1"/>
    <dgm:cxn modelId="{CE3EB7CA-3187-4409-A8FF-C155AF0C36ED}" srcId="{90B647D8-FEAF-40FE-9DE5-3BB0580DEEFF}" destId="{01466D77-FEDF-4C27-8A87-1D53B589BE49}" srcOrd="1" destOrd="0" parTransId="{178DBAE2-9D5E-4B3A-922F-282197DBFCF5}" sibTransId="{48F6B8F2-AB08-48F1-B2EE-DC70F4B6840C}"/>
    <dgm:cxn modelId="{A37ABACC-F610-486C-995D-00035750EB54}" type="presOf" srcId="{51A59D98-A064-4613-9517-F13544AE6AD3}" destId="{B4B9BA36-C740-4297-9A73-69A777154F52}" srcOrd="0" destOrd="0" presId="urn:microsoft.com/office/officeart/2005/8/layout/orgChart1"/>
    <dgm:cxn modelId="{3F53BFCC-3C8B-4B34-A39D-1C5F6CFA6B62}" type="presOf" srcId="{E2379222-2C2E-4C86-8687-645C1D03610A}" destId="{F6BF9F42-AF6E-4C45-821F-7E823DAAC0D4}" srcOrd="1" destOrd="0" presId="urn:microsoft.com/office/officeart/2005/8/layout/orgChart1"/>
    <dgm:cxn modelId="{0C3871CE-2AAA-454F-A951-DABC82EF285F}" srcId="{BB7EA1A7-BB1E-4EDD-A8E6-98CB4EABDC79}" destId="{FC3866E4-A702-4349-900A-B2AD341899AB}" srcOrd="2" destOrd="0" parTransId="{18D4178E-B0BF-43D5-9660-75B5EE34C618}" sibTransId="{AF0A9566-8221-4F05-9B05-E6A1F93A570E}"/>
    <dgm:cxn modelId="{24BB4DD4-20BA-47C1-B416-22E4DDB27AB7}" type="presOf" srcId="{5BF4AD55-EBFD-4E4D-9BFE-ACED01979ED2}" destId="{AD4B52F3-C0ED-413B-A623-3CF50FAC4758}" srcOrd="0" destOrd="0" presId="urn:microsoft.com/office/officeart/2005/8/layout/orgChart1"/>
    <dgm:cxn modelId="{E2FD9CD6-9BF3-41A2-BE63-A3B3EBBA1C0B}" srcId="{BB7EA1A7-BB1E-4EDD-A8E6-98CB4EABDC79}" destId="{E2379222-2C2E-4C86-8687-645C1D03610A}" srcOrd="3" destOrd="0" parTransId="{FAB20B0E-500E-4066-B786-FB8AE5A3C7D8}" sibTransId="{29E88EC8-685F-4426-84D1-B225B45B193E}"/>
    <dgm:cxn modelId="{98630BD8-24FB-4C0A-932F-C7DC68A6D800}" type="presOf" srcId="{1B628A1B-AB36-4831-8132-88ED70A5D859}" destId="{3FF751E0-B000-4318-882C-6D3B41E62F99}" srcOrd="0" destOrd="0" presId="urn:microsoft.com/office/officeart/2005/8/layout/orgChart1"/>
    <dgm:cxn modelId="{023130D9-771D-4E57-BAA9-365C90A3F371}" type="presOf" srcId="{882315F4-0D87-4F81-A997-69ED94463929}" destId="{92CE37EC-9DBD-4743-82DC-DBE91EC1A6C4}" srcOrd="1" destOrd="0" presId="urn:microsoft.com/office/officeart/2005/8/layout/orgChart1"/>
    <dgm:cxn modelId="{5A3BC4D9-5D99-4C5B-A992-F77A2ECAA222}" type="presOf" srcId="{178DBAE2-9D5E-4B3A-922F-282197DBFCF5}" destId="{878E2269-8D3B-4798-BC9F-43C077167ADA}" srcOrd="0" destOrd="0" presId="urn:microsoft.com/office/officeart/2005/8/layout/orgChart1"/>
    <dgm:cxn modelId="{575589DB-1DAE-4202-9D16-981881F56383}" type="presOf" srcId="{77FA6045-22C8-4D5D-9A7D-CD5DF6686D37}" destId="{E682AB39-A463-4C29-A1AD-5A14935E71CD}" srcOrd="0" destOrd="0" presId="urn:microsoft.com/office/officeart/2005/8/layout/orgChart1"/>
    <dgm:cxn modelId="{EA878ADD-4778-4F98-80E0-E16BA1CC13BB}" type="presOf" srcId="{259D1829-6228-4F89-B676-BE978EE57EDA}" destId="{225E2382-8510-478C-9B4F-AB6450919E4B}" srcOrd="1" destOrd="0" presId="urn:microsoft.com/office/officeart/2005/8/layout/orgChart1"/>
    <dgm:cxn modelId="{07D492DF-1DC2-499B-B62D-8A92072F8AEA}" srcId="{E2379222-2C2E-4C86-8687-645C1D03610A}" destId="{2083B161-B149-4D25-9D68-26005D12A770}" srcOrd="1" destOrd="0" parTransId="{FAEA9090-08DC-4F0D-9B22-C616AA9DB9E4}" sibTransId="{F1F2EF54-7B55-4220-95B0-BCCBE47F146B}"/>
    <dgm:cxn modelId="{9969F2DF-BB16-4DB8-9F80-07FCC84ED73A}" srcId="{79B78494-9C14-4AEF-BAFC-AAEE35E7F95A}" destId="{259D1829-6228-4F89-B676-BE978EE57EDA}" srcOrd="2" destOrd="0" parTransId="{C71DFF10-9980-4EFB-B979-50815DB8D84C}" sibTransId="{F86476DA-50D0-440F-AEB4-F3405920FDF0}"/>
    <dgm:cxn modelId="{3662A5E4-1C43-435F-8A94-DAF1382CACC5}" srcId="{79B78494-9C14-4AEF-BAFC-AAEE35E7F95A}" destId="{700232BC-06D1-484B-93A8-DCDE2ACF7B63}" srcOrd="1" destOrd="0" parTransId="{F5AC97D2-BD57-4156-939C-77D65F515F5C}" sibTransId="{FC517DC6-AC42-4236-BE25-BC83CED57961}"/>
    <dgm:cxn modelId="{E2230FE8-D5AA-47CC-8D34-6741A4FDEB3D}" type="presOf" srcId="{8BE34970-2AB2-43DE-B273-65B18A5FC73E}" destId="{2D1CDDB6-1E38-4786-A0AE-366E6850CDF4}" srcOrd="0" destOrd="0" presId="urn:microsoft.com/office/officeart/2005/8/layout/orgChart1"/>
    <dgm:cxn modelId="{50BC61E8-8B56-4662-A2AA-068930B6083A}" srcId="{FC3866E4-A702-4349-900A-B2AD341899AB}" destId="{7D0698FB-CB98-4CAE-B485-7D0B204BA105}" srcOrd="1" destOrd="0" parTransId="{D03FE916-6F7B-4154-8212-C21A1FD3FE36}" sibTransId="{6EC4160C-77DB-41A6-BD9D-DAC514CD02C1}"/>
    <dgm:cxn modelId="{C830E2ED-A838-4DE8-A55C-E26E14408573}" type="presOf" srcId="{2A3E9DC4-926C-42F5-A1FC-D3FBD1CE8F9A}" destId="{C6A69153-5BAA-4304-920F-59DE66498EC6}" srcOrd="0" destOrd="0" presId="urn:microsoft.com/office/officeart/2005/8/layout/orgChart1"/>
    <dgm:cxn modelId="{14B125F4-37BA-450C-974C-B598CFA28268}" type="presOf" srcId="{C71DFF10-9980-4EFB-B979-50815DB8D84C}" destId="{8CDC5042-9314-4689-8773-1603E83F5C2D}" srcOrd="0" destOrd="0" presId="urn:microsoft.com/office/officeart/2005/8/layout/orgChart1"/>
    <dgm:cxn modelId="{385AADF7-0578-48C9-8501-B50683638060}" type="presOf" srcId="{D414F56F-71AB-4EE3-82CD-6FC92DEAD3FA}" destId="{B251F671-AF8B-4003-B146-B0154F5EC8FF}" srcOrd="1" destOrd="0" presId="urn:microsoft.com/office/officeart/2005/8/layout/orgChart1"/>
    <dgm:cxn modelId="{9DF321FD-2B26-46FA-AEFB-0FEE26A11F8D}" type="presOf" srcId="{4CA51C0D-6A82-4D5C-A4EC-6D0BA7446D3A}" destId="{423D9440-7593-4C00-97A1-0CD62C4B8B74}" srcOrd="0" destOrd="0" presId="urn:microsoft.com/office/officeart/2005/8/layout/orgChart1"/>
    <dgm:cxn modelId="{89F229FD-4181-40BB-A4E1-D5AD9F993B74}" type="presOf" srcId="{75402518-F7ED-4EDE-A055-9AD1EB15AC15}" destId="{5F9FA886-66B1-432A-884A-45FAC356FA71}" srcOrd="0" destOrd="0" presId="urn:microsoft.com/office/officeart/2005/8/layout/orgChart1"/>
    <dgm:cxn modelId="{918C7FFD-F89F-4BD6-A8EA-E903D6BB05CA}" type="presOf" srcId="{16B6F88A-69BE-4F12-9354-C11269E80279}" destId="{57FC4DFC-D4E8-4037-9BF0-29DE140C84A8}" srcOrd="0" destOrd="0" presId="urn:microsoft.com/office/officeart/2005/8/layout/orgChart1"/>
    <dgm:cxn modelId="{ABA5CEFD-FA15-4775-8845-544E2D15B3A4}" type="presOf" srcId="{C398C6A8-913E-4196-B572-7A7FE34A5B3B}" destId="{C37A9383-3A61-4627-A590-89E626B4DF77}" srcOrd="0" destOrd="0" presId="urn:microsoft.com/office/officeart/2005/8/layout/orgChart1"/>
    <dgm:cxn modelId="{86858FFF-7537-48CF-9FE3-FC8F6385D2FF}" type="presOf" srcId="{C99CE624-3DBE-4352-B776-A554E938EC30}" destId="{E0C35D3B-C706-44EA-B0F8-DE736E3334A9}" srcOrd="0" destOrd="0" presId="urn:microsoft.com/office/officeart/2005/8/layout/orgChart1"/>
    <dgm:cxn modelId="{9A9995FF-45B5-4AE1-A375-0DE401A5C875}" type="presOf" srcId="{2083B161-B149-4D25-9D68-26005D12A770}" destId="{12B2DE8B-79BE-4275-867B-2EC1562A97E6}" srcOrd="0" destOrd="0" presId="urn:microsoft.com/office/officeart/2005/8/layout/orgChart1"/>
    <dgm:cxn modelId="{ED8DE5FF-719D-4D6A-8058-4FB3399CA65D}" srcId="{FC3866E4-A702-4349-900A-B2AD341899AB}" destId="{C99CE624-3DBE-4352-B776-A554E938EC30}" srcOrd="5" destOrd="0" parTransId="{4CA51C0D-6A82-4D5C-A4EC-6D0BA7446D3A}" sibTransId="{6091893B-41AC-4284-B962-05BDB68FAFA8}"/>
    <dgm:cxn modelId="{4918108E-2114-4CD0-8EC6-1900EA86E763}" type="presParOf" srcId="{68C30D7E-799F-47BE-8DA4-FE8C2AC0370B}" destId="{4A26D4AA-6381-49CB-BDD7-5F089274A8B9}" srcOrd="0" destOrd="0" presId="urn:microsoft.com/office/officeart/2005/8/layout/orgChart1"/>
    <dgm:cxn modelId="{CDAB3363-85EE-4549-9289-759D80A090B1}" type="presParOf" srcId="{4A26D4AA-6381-49CB-BDD7-5F089274A8B9}" destId="{5EED1793-52CC-4F3F-A4B4-D58EBD4CD034}" srcOrd="0" destOrd="0" presId="urn:microsoft.com/office/officeart/2005/8/layout/orgChart1"/>
    <dgm:cxn modelId="{C9643744-6990-43B8-97BC-61DAFB8740DA}" type="presParOf" srcId="{5EED1793-52CC-4F3F-A4B4-D58EBD4CD034}" destId="{F2FB2843-7FB8-4D6E-8F78-F93E6A6B8FD4}" srcOrd="0" destOrd="0" presId="urn:microsoft.com/office/officeart/2005/8/layout/orgChart1"/>
    <dgm:cxn modelId="{2EFB0C63-BC8B-4FF4-8F3C-B67DAF897A86}" type="presParOf" srcId="{5EED1793-52CC-4F3F-A4B4-D58EBD4CD034}" destId="{5979C74D-F3B4-4943-A50D-ECA4660552AA}" srcOrd="1" destOrd="0" presId="urn:microsoft.com/office/officeart/2005/8/layout/orgChart1"/>
    <dgm:cxn modelId="{A1697E0B-35C0-4138-8945-0175365DBCF9}" type="presParOf" srcId="{4A26D4AA-6381-49CB-BDD7-5F089274A8B9}" destId="{49CAA004-EA80-41EE-B2F3-440DAB004C9D}" srcOrd="1" destOrd="0" presId="urn:microsoft.com/office/officeart/2005/8/layout/orgChart1"/>
    <dgm:cxn modelId="{9E6CA6CE-B9D2-4D6D-AEA3-541D18ADF833}" type="presParOf" srcId="{49CAA004-EA80-41EE-B2F3-440DAB004C9D}" destId="{05DECA83-78EC-4C32-B577-0769727DD9CC}" srcOrd="0" destOrd="0" presId="urn:microsoft.com/office/officeart/2005/8/layout/orgChart1"/>
    <dgm:cxn modelId="{05110D00-F0E0-4298-AD60-146F52602C3B}" type="presParOf" srcId="{49CAA004-EA80-41EE-B2F3-440DAB004C9D}" destId="{BC4E5F74-85BF-4987-B936-629C3C3DE381}" srcOrd="1" destOrd="0" presId="urn:microsoft.com/office/officeart/2005/8/layout/orgChart1"/>
    <dgm:cxn modelId="{30EE1CF3-DC42-4C9D-B32D-850B3E259AB9}" type="presParOf" srcId="{BC4E5F74-85BF-4987-B936-629C3C3DE381}" destId="{E66032C1-B5DE-46CE-B0BC-9D36CCE39FEC}" srcOrd="0" destOrd="0" presId="urn:microsoft.com/office/officeart/2005/8/layout/orgChart1"/>
    <dgm:cxn modelId="{EC7339E8-18D7-402A-92E3-07811CA5032D}" type="presParOf" srcId="{E66032C1-B5DE-46CE-B0BC-9D36CCE39FEC}" destId="{C37A9383-3A61-4627-A590-89E626B4DF77}" srcOrd="0" destOrd="0" presId="urn:microsoft.com/office/officeart/2005/8/layout/orgChart1"/>
    <dgm:cxn modelId="{0B0C50AB-48E7-478D-BBBE-E92AE0DA3169}" type="presParOf" srcId="{E66032C1-B5DE-46CE-B0BC-9D36CCE39FEC}" destId="{721E9391-F589-4183-8B07-79E9AA724C08}" srcOrd="1" destOrd="0" presId="urn:microsoft.com/office/officeart/2005/8/layout/orgChart1"/>
    <dgm:cxn modelId="{E74B7209-923F-4D28-8A86-046ACB648398}" type="presParOf" srcId="{BC4E5F74-85BF-4987-B936-629C3C3DE381}" destId="{8F3D9594-5075-4A24-B4D9-9FAAA54EEDB9}" srcOrd="1" destOrd="0" presId="urn:microsoft.com/office/officeart/2005/8/layout/orgChart1"/>
    <dgm:cxn modelId="{162F8D24-AAB9-4ED3-B40D-C6FEA05343D2}" type="presParOf" srcId="{8F3D9594-5075-4A24-B4D9-9FAAA54EEDB9}" destId="{B561F12E-A5ED-4754-B20E-7893C6F9E69A}" srcOrd="0" destOrd="0" presId="urn:microsoft.com/office/officeart/2005/8/layout/orgChart1"/>
    <dgm:cxn modelId="{8F685F82-BF16-4181-8417-AE305C523F06}" type="presParOf" srcId="{8F3D9594-5075-4A24-B4D9-9FAAA54EEDB9}" destId="{137D0300-91B9-4513-964E-E8FDE6B13F74}" srcOrd="1" destOrd="0" presId="urn:microsoft.com/office/officeart/2005/8/layout/orgChart1"/>
    <dgm:cxn modelId="{03A6D11B-8E37-436B-8EEE-EBDE0875E91A}" type="presParOf" srcId="{137D0300-91B9-4513-964E-E8FDE6B13F74}" destId="{CE824612-5308-4BF0-94EE-74D081DC6844}" srcOrd="0" destOrd="0" presId="urn:microsoft.com/office/officeart/2005/8/layout/orgChart1"/>
    <dgm:cxn modelId="{A6C26680-9B51-41EC-BCE9-B827AEAEA152}" type="presParOf" srcId="{CE824612-5308-4BF0-94EE-74D081DC6844}" destId="{AA8F22B7-47FE-4C8A-A591-50FC002E9AD7}" srcOrd="0" destOrd="0" presId="urn:microsoft.com/office/officeart/2005/8/layout/orgChart1"/>
    <dgm:cxn modelId="{574C1328-0CD2-49E5-B54B-5E745B0ADF7D}" type="presParOf" srcId="{CE824612-5308-4BF0-94EE-74D081DC6844}" destId="{8C40B011-5D82-4569-BD49-3B495BF4D0D7}" srcOrd="1" destOrd="0" presId="urn:microsoft.com/office/officeart/2005/8/layout/orgChart1"/>
    <dgm:cxn modelId="{DBB90BC1-80FA-41C6-9C7E-B6747674A2D7}" type="presParOf" srcId="{137D0300-91B9-4513-964E-E8FDE6B13F74}" destId="{68B99BC9-582E-48E2-99D1-74E40017A441}" srcOrd="1" destOrd="0" presId="urn:microsoft.com/office/officeart/2005/8/layout/orgChart1"/>
    <dgm:cxn modelId="{DCFAF226-454D-47B1-8061-9C576E283DCA}" type="presParOf" srcId="{68B99BC9-582E-48E2-99D1-74E40017A441}" destId="{AAB0A284-E2AE-4F67-ACFE-AAE19F4F3F69}" srcOrd="0" destOrd="0" presId="urn:microsoft.com/office/officeart/2005/8/layout/orgChart1"/>
    <dgm:cxn modelId="{141131DA-B9C4-4E54-AA04-0388BE585C21}" type="presParOf" srcId="{68B99BC9-582E-48E2-99D1-74E40017A441}" destId="{7FDD355C-836F-402E-A192-172B57775BC4}" srcOrd="1" destOrd="0" presId="urn:microsoft.com/office/officeart/2005/8/layout/orgChart1"/>
    <dgm:cxn modelId="{74E36567-E122-49FA-B8D1-4B3849810E07}" type="presParOf" srcId="{7FDD355C-836F-402E-A192-172B57775BC4}" destId="{541A74E2-98DF-42AA-8027-6C85E28CBD38}" srcOrd="0" destOrd="0" presId="urn:microsoft.com/office/officeart/2005/8/layout/orgChart1"/>
    <dgm:cxn modelId="{F81845BB-2408-4E21-86D8-9E1A06000FDB}" type="presParOf" srcId="{541A74E2-98DF-42AA-8027-6C85E28CBD38}" destId="{70D7AF6A-6B15-404D-8913-7A0C9C9AD5CB}" srcOrd="0" destOrd="0" presId="urn:microsoft.com/office/officeart/2005/8/layout/orgChart1"/>
    <dgm:cxn modelId="{A1995E92-ABAE-43CE-8A64-E28460BB4019}" type="presParOf" srcId="{541A74E2-98DF-42AA-8027-6C85E28CBD38}" destId="{350C75F6-CEAE-4E1A-AB8B-2409FB91D9CD}" srcOrd="1" destOrd="0" presId="urn:microsoft.com/office/officeart/2005/8/layout/orgChart1"/>
    <dgm:cxn modelId="{DF5B837A-CBBF-4520-B951-EF8DC9F13A91}" type="presParOf" srcId="{7FDD355C-836F-402E-A192-172B57775BC4}" destId="{D6260250-7ACD-437C-A2D1-DEC47FD64D3A}" srcOrd="1" destOrd="0" presId="urn:microsoft.com/office/officeart/2005/8/layout/orgChart1"/>
    <dgm:cxn modelId="{737A54F1-5599-4F32-B33E-44260C128DE1}" type="presParOf" srcId="{D6260250-7ACD-437C-A2D1-DEC47FD64D3A}" destId="{C6A69153-5BAA-4304-920F-59DE66498EC6}" srcOrd="0" destOrd="0" presId="urn:microsoft.com/office/officeart/2005/8/layout/orgChart1"/>
    <dgm:cxn modelId="{1FBDC3A7-0290-43E2-A398-FB827F43B1CC}" type="presParOf" srcId="{D6260250-7ACD-437C-A2D1-DEC47FD64D3A}" destId="{5C2C04C6-E596-4D48-9053-18E8F6A85317}" srcOrd="1" destOrd="0" presId="urn:microsoft.com/office/officeart/2005/8/layout/orgChart1"/>
    <dgm:cxn modelId="{F84D1D3E-F518-4B9D-BB29-9FE128CCBAAC}" type="presParOf" srcId="{5C2C04C6-E596-4D48-9053-18E8F6A85317}" destId="{BC61C554-8F53-4348-BDE1-9C39EAEAC436}" srcOrd="0" destOrd="0" presId="urn:microsoft.com/office/officeart/2005/8/layout/orgChart1"/>
    <dgm:cxn modelId="{3E74A9B0-DE35-4116-8EB1-74319DFA55B5}" type="presParOf" srcId="{BC61C554-8F53-4348-BDE1-9C39EAEAC436}" destId="{6200F384-B570-474F-96B3-64774B3E0706}" srcOrd="0" destOrd="0" presId="urn:microsoft.com/office/officeart/2005/8/layout/orgChart1"/>
    <dgm:cxn modelId="{23751E45-B707-4D11-95C9-F29B3BBD19FC}" type="presParOf" srcId="{BC61C554-8F53-4348-BDE1-9C39EAEAC436}" destId="{126A7566-6557-4FAA-A8AB-D49FC63A123A}" srcOrd="1" destOrd="0" presId="urn:microsoft.com/office/officeart/2005/8/layout/orgChart1"/>
    <dgm:cxn modelId="{FC69029B-9F5A-4CD0-AF42-BF9062A6A7A6}" type="presParOf" srcId="{5C2C04C6-E596-4D48-9053-18E8F6A85317}" destId="{5369FF2E-22B9-473D-85C8-560D7876FBCD}" srcOrd="1" destOrd="0" presId="urn:microsoft.com/office/officeart/2005/8/layout/orgChart1"/>
    <dgm:cxn modelId="{A32F4093-0348-4D10-B325-F8A8DF7C4097}" type="presParOf" srcId="{5C2C04C6-E596-4D48-9053-18E8F6A85317}" destId="{5078228F-43B2-4C90-A8FC-A17AEDFEC289}" srcOrd="2" destOrd="0" presId="urn:microsoft.com/office/officeart/2005/8/layout/orgChart1"/>
    <dgm:cxn modelId="{CB619C84-803D-4044-894D-C31BDAECADC5}" type="presParOf" srcId="{7FDD355C-836F-402E-A192-172B57775BC4}" destId="{B4BF58E2-6858-49B2-995F-E239232E146B}" srcOrd="2" destOrd="0" presId="urn:microsoft.com/office/officeart/2005/8/layout/orgChart1"/>
    <dgm:cxn modelId="{ABDCA59F-E766-465B-B7D6-7C04E882040A}" type="presParOf" srcId="{68B99BC9-582E-48E2-99D1-74E40017A441}" destId="{30657F06-5313-41BF-A859-071D6E3B5BD0}" srcOrd="2" destOrd="0" presId="urn:microsoft.com/office/officeart/2005/8/layout/orgChart1"/>
    <dgm:cxn modelId="{85C45FAF-2245-46D3-BAC8-CE1BB2D7A01D}" type="presParOf" srcId="{68B99BC9-582E-48E2-99D1-74E40017A441}" destId="{5B4B8932-8158-4107-900D-3141644F009D}" srcOrd="3" destOrd="0" presId="urn:microsoft.com/office/officeart/2005/8/layout/orgChart1"/>
    <dgm:cxn modelId="{F7D3884C-4111-4440-B05D-6D3058D2FA72}" type="presParOf" srcId="{5B4B8932-8158-4107-900D-3141644F009D}" destId="{CEADE4BD-AAA9-40AA-A3E6-1405B50D7C70}" srcOrd="0" destOrd="0" presId="urn:microsoft.com/office/officeart/2005/8/layout/orgChart1"/>
    <dgm:cxn modelId="{A971616E-77D3-4C2C-9B5C-A7ACE82313D2}" type="presParOf" srcId="{CEADE4BD-AAA9-40AA-A3E6-1405B50D7C70}" destId="{27A76B87-26EE-49FA-B7E9-F615BE0E91E1}" srcOrd="0" destOrd="0" presId="urn:microsoft.com/office/officeart/2005/8/layout/orgChart1"/>
    <dgm:cxn modelId="{EB71E5CC-33B2-45EE-AC7B-859F37ED9881}" type="presParOf" srcId="{CEADE4BD-AAA9-40AA-A3E6-1405B50D7C70}" destId="{DB1B62A0-3669-410C-A74A-685DCC7CC584}" srcOrd="1" destOrd="0" presId="urn:microsoft.com/office/officeart/2005/8/layout/orgChart1"/>
    <dgm:cxn modelId="{D390A2B3-8DBE-420A-AA32-51245C2F04B0}" type="presParOf" srcId="{5B4B8932-8158-4107-900D-3141644F009D}" destId="{4477710C-4B0B-43A6-AEA9-C3F55106AB7D}" srcOrd="1" destOrd="0" presId="urn:microsoft.com/office/officeart/2005/8/layout/orgChart1"/>
    <dgm:cxn modelId="{4C29DF33-5D71-424B-A2B7-091FD4BEB426}" type="presParOf" srcId="{4477710C-4B0B-43A6-AEA9-C3F55106AB7D}" destId="{89435B14-3D53-43EF-8299-1F43977B450D}" srcOrd="0" destOrd="0" presId="urn:microsoft.com/office/officeart/2005/8/layout/orgChart1"/>
    <dgm:cxn modelId="{3F51BF67-B911-4698-A3A7-93EDE9BF7366}" type="presParOf" srcId="{4477710C-4B0B-43A6-AEA9-C3F55106AB7D}" destId="{9FBCD2BA-AB3E-427E-94F1-06C243FAC75A}" srcOrd="1" destOrd="0" presId="urn:microsoft.com/office/officeart/2005/8/layout/orgChart1"/>
    <dgm:cxn modelId="{1A36C6FB-27CC-49E8-9808-D2824755875B}" type="presParOf" srcId="{9FBCD2BA-AB3E-427E-94F1-06C243FAC75A}" destId="{46F2E4E2-3FDD-4C5E-972D-EEC6164D1304}" srcOrd="0" destOrd="0" presId="urn:microsoft.com/office/officeart/2005/8/layout/orgChart1"/>
    <dgm:cxn modelId="{6FC17424-D4D1-4FC1-A3E8-748B3F52E68D}" type="presParOf" srcId="{46F2E4E2-3FDD-4C5E-972D-EEC6164D1304}" destId="{F1331462-0E35-4595-A21A-E3C585C42EF8}" srcOrd="0" destOrd="0" presId="urn:microsoft.com/office/officeart/2005/8/layout/orgChart1"/>
    <dgm:cxn modelId="{8E3E2B1E-E805-48C3-BF3A-313E55B1A039}" type="presParOf" srcId="{46F2E4E2-3FDD-4C5E-972D-EEC6164D1304}" destId="{3320B17A-87C9-4615-9552-C588D73C29E7}" srcOrd="1" destOrd="0" presId="urn:microsoft.com/office/officeart/2005/8/layout/orgChart1"/>
    <dgm:cxn modelId="{BB42D2AC-B70F-4558-829E-22F867D1BF3C}" type="presParOf" srcId="{9FBCD2BA-AB3E-427E-94F1-06C243FAC75A}" destId="{466B6207-100B-4660-BF53-82A5D2B2B83C}" srcOrd="1" destOrd="0" presId="urn:microsoft.com/office/officeart/2005/8/layout/orgChart1"/>
    <dgm:cxn modelId="{509A1674-7FBE-4FCE-8290-475368862B2A}" type="presParOf" srcId="{9FBCD2BA-AB3E-427E-94F1-06C243FAC75A}" destId="{40599150-5B39-4EE8-8B8D-04825E80F168}" srcOrd="2" destOrd="0" presId="urn:microsoft.com/office/officeart/2005/8/layout/orgChart1"/>
    <dgm:cxn modelId="{F8B93B54-EA70-4348-AB12-E89A242C2B40}" type="presParOf" srcId="{4477710C-4B0B-43A6-AEA9-C3F55106AB7D}" destId="{B5415169-A7E1-4E46-B827-A9D4B5F31613}" srcOrd="2" destOrd="0" presId="urn:microsoft.com/office/officeart/2005/8/layout/orgChart1"/>
    <dgm:cxn modelId="{889BA475-8C85-49F0-8A49-027F556BE0CE}" type="presParOf" srcId="{4477710C-4B0B-43A6-AEA9-C3F55106AB7D}" destId="{7FDE3F71-F9DF-4917-91B6-97CF6243F38C}" srcOrd="3" destOrd="0" presId="urn:microsoft.com/office/officeart/2005/8/layout/orgChart1"/>
    <dgm:cxn modelId="{289FACAD-BFD6-49A6-B995-001830375B00}" type="presParOf" srcId="{7FDE3F71-F9DF-4917-91B6-97CF6243F38C}" destId="{8DB8B08F-911E-4B69-8ABC-8E38EC1C0875}" srcOrd="0" destOrd="0" presId="urn:microsoft.com/office/officeart/2005/8/layout/orgChart1"/>
    <dgm:cxn modelId="{24435648-F503-4CF0-B273-5A39A808B8E0}" type="presParOf" srcId="{8DB8B08F-911E-4B69-8ABC-8E38EC1C0875}" destId="{73253433-46DD-4910-9E74-C04D3EB4152D}" srcOrd="0" destOrd="0" presId="urn:microsoft.com/office/officeart/2005/8/layout/orgChart1"/>
    <dgm:cxn modelId="{70656D44-EB83-4C72-A120-A53BB779E0F5}" type="presParOf" srcId="{8DB8B08F-911E-4B69-8ABC-8E38EC1C0875}" destId="{0A9EDACF-0EA3-42AB-AB93-520EF24E6525}" srcOrd="1" destOrd="0" presId="urn:microsoft.com/office/officeart/2005/8/layout/orgChart1"/>
    <dgm:cxn modelId="{C18EF2BF-3881-47EC-BD80-5255F7246193}" type="presParOf" srcId="{7FDE3F71-F9DF-4917-91B6-97CF6243F38C}" destId="{EC921D59-C218-4E08-BA30-E5395C514DAE}" srcOrd="1" destOrd="0" presId="urn:microsoft.com/office/officeart/2005/8/layout/orgChart1"/>
    <dgm:cxn modelId="{913924C6-EFBB-49EA-A325-0F7AE7D8C58B}" type="presParOf" srcId="{7FDE3F71-F9DF-4917-91B6-97CF6243F38C}" destId="{34C3FB58-3721-4893-AB27-C5E58594FCED}" srcOrd="2" destOrd="0" presId="urn:microsoft.com/office/officeart/2005/8/layout/orgChart1"/>
    <dgm:cxn modelId="{295DAEFF-6B69-4CAF-9093-62225E4D91C7}" type="presParOf" srcId="{4477710C-4B0B-43A6-AEA9-C3F55106AB7D}" destId="{8CDC5042-9314-4689-8773-1603E83F5C2D}" srcOrd="4" destOrd="0" presId="urn:microsoft.com/office/officeart/2005/8/layout/orgChart1"/>
    <dgm:cxn modelId="{F5982425-CB5B-4CF8-BAE8-63C47463DEC9}" type="presParOf" srcId="{4477710C-4B0B-43A6-AEA9-C3F55106AB7D}" destId="{7635E6C2-BFC2-4E80-8272-A978F647F8A7}" srcOrd="5" destOrd="0" presId="urn:microsoft.com/office/officeart/2005/8/layout/orgChart1"/>
    <dgm:cxn modelId="{522133CA-1385-44A8-B4A7-68156C63D30E}" type="presParOf" srcId="{7635E6C2-BFC2-4E80-8272-A978F647F8A7}" destId="{5D73982D-3D7A-4960-A910-066382756EBF}" srcOrd="0" destOrd="0" presId="urn:microsoft.com/office/officeart/2005/8/layout/orgChart1"/>
    <dgm:cxn modelId="{4115A13E-C405-4B92-B940-EC10A7E63186}" type="presParOf" srcId="{5D73982D-3D7A-4960-A910-066382756EBF}" destId="{3228B40E-62D2-4753-A2B6-2BC2A7D84D08}" srcOrd="0" destOrd="0" presId="urn:microsoft.com/office/officeart/2005/8/layout/orgChart1"/>
    <dgm:cxn modelId="{51522F7D-26BF-4F4D-AA37-61FEA20DB1C2}" type="presParOf" srcId="{5D73982D-3D7A-4960-A910-066382756EBF}" destId="{225E2382-8510-478C-9B4F-AB6450919E4B}" srcOrd="1" destOrd="0" presId="urn:microsoft.com/office/officeart/2005/8/layout/orgChart1"/>
    <dgm:cxn modelId="{38C61FEE-1BB5-4611-8A91-16D62839685D}" type="presParOf" srcId="{7635E6C2-BFC2-4E80-8272-A978F647F8A7}" destId="{09EB758F-7793-4765-9516-A194598BC764}" srcOrd="1" destOrd="0" presId="urn:microsoft.com/office/officeart/2005/8/layout/orgChart1"/>
    <dgm:cxn modelId="{3EB3FAD1-DF5F-46C0-A844-A9C7D5289134}" type="presParOf" srcId="{7635E6C2-BFC2-4E80-8272-A978F647F8A7}" destId="{33669578-21D0-4BFD-A1BA-FAD23D1E4377}" srcOrd="2" destOrd="0" presId="urn:microsoft.com/office/officeart/2005/8/layout/orgChart1"/>
    <dgm:cxn modelId="{E2D1C7C2-00FA-48CB-B5E0-DF1EF9B71979}" type="presParOf" srcId="{5B4B8932-8158-4107-900D-3141644F009D}" destId="{97B0EC30-EE90-4DFF-97D0-317310FD71A8}" srcOrd="2" destOrd="0" presId="urn:microsoft.com/office/officeart/2005/8/layout/orgChart1"/>
    <dgm:cxn modelId="{FD3C2B4B-2579-4D18-A31B-A7462846EFA6}" type="presParOf" srcId="{68B99BC9-582E-48E2-99D1-74E40017A441}" destId="{284C7AE5-E961-46F3-B6BC-A5E110D217AE}" srcOrd="4" destOrd="0" presId="urn:microsoft.com/office/officeart/2005/8/layout/orgChart1"/>
    <dgm:cxn modelId="{057EA547-CEA3-4C68-9887-40BF97DBE7A8}" type="presParOf" srcId="{68B99BC9-582E-48E2-99D1-74E40017A441}" destId="{BFCCCAD1-78A0-4EA9-A84C-7EFD341F30F9}" srcOrd="5" destOrd="0" presId="urn:microsoft.com/office/officeart/2005/8/layout/orgChart1"/>
    <dgm:cxn modelId="{30939BB2-4EC6-4A5A-A7B8-BA40B97D577E}" type="presParOf" srcId="{BFCCCAD1-78A0-4EA9-A84C-7EFD341F30F9}" destId="{3E4DF746-AB35-4BFD-B43F-0D234A85C317}" srcOrd="0" destOrd="0" presId="urn:microsoft.com/office/officeart/2005/8/layout/orgChart1"/>
    <dgm:cxn modelId="{BDA345B1-5623-41C4-A6A2-919AAB1511ED}" type="presParOf" srcId="{3E4DF746-AB35-4BFD-B43F-0D234A85C317}" destId="{6AADD225-6A28-456A-A869-CBF750E48C92}" srcOrd="0" destOrd="0" presId="urn:microsoft.com/office/officeart/2005/8/layout/orgChart1"/>
    <dgm:cxn modelId="{C66EABAC-595B-423A-9864-10ADF02845CB}" type="presParOf" srcId="{3E4DF746-AB35-4BFD-B43F-0D234A85C317}" destId="{5968B4D5-C003-48FD-9E55-110ADA005E80}" srcOrd="1" destOrd="0" presId="urn:microsoft.com/office/officeart/2005/8/layout/orgChart1"/>
    <dgm:cxn modelId="{0E2CB23A-8464-48AD-B104-E29BB57B502E}" type="presParOf" srcId="{BFCCCAD1-78A0-4EA9-A84C-7EFD341F30F9}" destId="{43714B9C-41FC-4C4F-A836-D74DC902051F}" srcOrd="1" destOrd="0" presId="urn:microsoft.com/office/officeart/2005/8/layout/orgChart1"/>
    <dgm:cxn modelId="{827EBCE9-ECFC-4961-BD6A-3580DFA14904}" type="presParOf" srcId="{43714B9C-41FC-4C4F-A836-D74DC902051F}" destId="{7D30EF8B-289A-4123-B3AC-5FE65E0AA0B1}" srcOrd="0" destOrd="0" presId="urn:microsoft.com/office/officeart/2005/8/layout/orgChart1"/>
    <dgm:cxn modelId="{FC4475BB-524B-4E42-B146-C059900B1A7E}" type="presParOf" srcId="{43714B9C-41FC-4C4F-A836-D74DC902051F}" destId="{8FC16775-4A49-4B8D-95B8-131DC9A22779}" srcOrd="1" destOrd="0" presId="urn:microsoft.com/office/officeart/2005/8/layout/orgChart1"/>
    <dgm:cxn modelId="{87C3A047-6A84-4195-8D0A-B88EB705AF42}" type="presParOf" srcId="{8FC16775-4A49-4B8D-95B8-131DC9A22779}" destId="{D3224E2D-6AB7-4920-A35E-B36025598C0C}" srcOrd="0" destOrd="0" presId="urn:microsoft.com/office/officeart/2005/8/layout/orgChart1"/>
    <dgm:cxn modelId="{0559C604-A2BC-4B0E-B77F-B50CAD130360}" type="presParOf" srcId="{D3224E2D-6AB7-4920-A35E-B36025598C0C}" destId="{2D1CDDB6-1E38-4786-A0AE-366E6850CDF4}" srcOrd="0" destOrd="0" presId="urn:microsoft.com/office/officeart/2005/8/layout/orgChart1"/>
    <dgm:cxn modelId="{A3309184-7DF5-45B0-8058-D3B9FE743DF0}" type="presParOf" srcId="{D3224E2D-6AB7-4920-A35E-B36025598C0C}" destId="{164590EC-14D0-4DA3-992D-6D33CC017A9B}" srcOrd="1" destOrd="0" presId="urn:microsoft.com/office/officeart/2005/8/layout/orgChart1"/>
    <dgm:cxn modelId="{1AE78ED0-6DF0-4D28-8314-24511AA7B8D4}" type="presParOf" srcId="{8FC16775-4A49-4B8D-95B8-131DC9A22779}" destId="{971A3458-DC46-42AE-BC4A-036707EF04E2}" srcOrd="1" destOrd="0" presId="urn:microsoft.com/office/officeart/2005/8/layout/orgChart1"/>
    <dgm:cxn modelId="{51C5224B-BD67-4799-B679-F2874A797FBA}" type="presParOf" srcId="{8FC16775-4A49-4B8D-95B8-131DC9A22779}" destId="{CBEC4E8B-C9FE-4590-A80D-427760A50236}" srcOrd="2" destOrd="0" presId="urn:microsoft.com/office/officeart/2005/8/layout/orgChart1"/>
    <dgm:cxn modelId="{182DE072-6739-44DF-9800-C60225ACD89C}" type="presParOf" srcId="{43714B9C-41FC-4C4F-A836-D74DC902051F}" destId="{3A2E8EF5-F862-4527-9687-EA2E99E00D7A}" srcOrd="2" destOrd="0" presId="urn:microsoft.com/office/officeart/2005/8/layout/orgChart1"/>
    <dgm:cxn modelId="{98E98AAF-D60A-4080-8EA6-944375752948}" type="presParOf" srcId="{43714B9C-41FC-4C4F-A836-D74DC902051F}" destId="{1BC3E89F-8864-4D00-9697-356CCB42B328}" srcOrd="3" destOrd="0" presId="urn:microsoft.com/office/officeart/2005/8/layout/orgChart1"/>
    <dgm:cxn modelId="{01B74E87-0976-4B34-9CFD-314EF0FF0DC1}" type="presParOf" srcId="{1BC3E89F-8864-4D00-9697-356CCB42B328}" destId="{6D909DFE-6D54-4EC3-AE47-7D048484D399}" srcOrd="0" destOrd="0" presId="urn:microsoft.com/office/officeart/2005/8/layout/orgChart1"/>
    <dgm:cxn modelId="{C290D3B9-8964-4567-97C3-800272C7F37B}" type="presParOf" srcId="{6D909DFE-6D54-4EC3-AE47-7D048484D399}" destId="{AACC69F5-EC51-4218-AABD-E1014DDEED49}" srcOrd="0" destOrd="0" presId="urn:microsoft.com/office/officeart/2005/8/layout/orgChart1"/>
    <dgm:cxn modelId="{692C2381-DA13-46FB-BA0E-31CB63D76F4B}" type="presParOf" srcId="{6D909DFE-6D54-4EC3-AE47-7D048484D399}" destId="{391006CD-5CEC-4E03-A503-15AFA74DB8B5}" srcOrd="1" destOrd="0" presId="urn:microsoft.com/office/officeart/2005/8/layout/orgChart1"/>
    <dgm:cxn modelId="{D268BA52-DE42-4338-8023-BB327BC689CD}" type="presParOf" srcId="{1BC3E89F-8864-4D00-9697-356CCB42B328}" destId="{9F6638DD-C746-4C48-9FC9-F626CD50CCD2}" srcOrd="1" destOrd="0" presId="urn:microsoft.com/office/officeart/2005/8/layout/orgChart1"/>
    <dgm:cxn modelId="{7B05FEB3-5FA6-41F4-90F6-99D0FBE247AD}" type="presParOf" srcId="{1BC3E89F-8864-4D00-9697-356CCB42B328}" destId="{36CF80E1-5092-4FB1-A151-07D7880F7A4F}" srcOrd="2" destOrd="0" presId="urn:microsoft.com/office/officeart/2005/8/layout/orgChart1"/>
    <dgm:cxn modelId="{B1F4C05F-66CB-445E-A5C4-E7EF38B37A5A}" type="presParOf" srcId="{43714B9C-41FC-4C4F-A836-D74DC902051F}" destId="{0F7011B6-8F92-4023-A3A7-1D82CAC72EB2}" srcOrd="4" destOrd="0" presId="urn:microsoft.com/office/officeart/2005/8/layout/orgChart1"/>
    <dgm:cxn modelId="{23E6BC97-81AF-47F5-810C-98B59949C355}" type="presParOf" srcId="{43714B9C-41FC-4C4F-A836-D74DC902051F}" destId="{95190F23-7317-4CE5-9011-9E5524D972B6}" srcOrd="5" destOrd="0" presId="urn:microsoft.com/office/officeart/2005/8/layout/orgChart1"/>
    <dgm:cxn modelId="{AF714692-99DC-48E0-BEBF-2B9165C9B260}" type="presParOf" srcId="{95190F23-7317-4CE5-9011-9E5524D972B6}" destId="{C6DA6B5E-4F2E-45FE-B73B-7C559539ED91}" srcOrd="0" destOrd="0" presId="urn:microsoft.com/office/officeart/2005/8/layout/orgChart1"/>
    <dgm:cxn modelId="{D81072D7-8118-4921-9453-38F5CB361C3D}" type="presParOf" srcId="{C6DA6B5E-4F2E-45FE-B73B-7C559539ED91}" destId="{93ADB73D-DCCC-4BAD-93B5-1AC1D0AEBABF}" srcOrd="0" destOrd="0" presId="urn:microsoft.com/office/officeart/2005/8/layout/orgChart1"/>
    <dgm:cxn modelId="{7032D108-973A-4444-B4A7-C76DBA66BEA1}" type="presParOf" srcId="{C6DA6B5E-4F2E-45FE-B73B-7C559539ED91}" destId="{6A3D1F5D-B658-4277-8976-A65A17F4A04C}" srcOrd="1" destOrd="0" presId="urn:microsoft.com/office/officeart/2005/8/layout/orgChart1"/>
    <dgm:cxn modelId="{F6A9A613-4529-49F6-9D98-5A6F0F259236}" type="presParOf" srcId="{95190F23-7317-4CE5-9011-9E5524D972B6}" destId="{5033D741-7335-46EB-89AD-4BF85915DC4C}" srcOrd="1" destOrd="0" presId="urn:microsoft.com/office/officeart/2005/8/layout/orgChart1"/>
    <dgm:cxn modelId="{2F15398D-4C36-4A45-A43B-2B53F34BBADB}" type="presParOf" srcId="{95190F23-7317-4CE5-9011-9E5524D972B6}" destId="{F4ACC174-9D75-4861-8427-6C40B31D072D}" srcOrd="2" destOrd="0" presId="urn:microsoft.com/office/officeart/2005/8/layout/orgChart1"/>
    <dgm:cxn modelId="{79F36FE5-EA8E-4532-A439-A9BB979261B3}" type="presParOf" srcId="{43714B9C-41FC-4C4F-A836-D74DC902051F}" destId="{3FF751E0-B000-4318-882C-6D3B41E62F99}" srcOrd="6" destOrd="0" presId="urn:microsoft.com/office/officeart/2005/8/layout/orgChart1"/>
    <dgm:cxn modelId="{78D79A61-9C35-4347-B1DD-B9F036397118}" type="presParOf" srcId="{43714B9C-41FC-4C4F-A836-D74DC902051F}" destId="{0A6DAB3D-F32B-4E00-AA99-0EF721B5F214}" srcOrd="7" destOrd="0" presId="urn:microsoft.com/office/officeart/2005/8/layout/orgChart1"/>
    <dgm:cxn modelId="{1DA7FF7A-83BC-4771-9247-FE4452E46DBE}" type="presParOf" srcId="{0A6DAB3D-F32B-4E00-AA99-0EF721B5F214}" destId="{EA0905D8-78B8-49E3-BE2A-23206D4EAFDB}" srcOrd="0" destOrd="0" presId="urn:microsoft.com/office/officeart/2005/8/layout/orgChart1"/>
    <dgm:cxn modelId="{DFC01C47-E92C-4751-A675-9DCDDF157723}" type="presParOf" srcId="{EA0905D8-78B8-49E3-BE2A-23206D4EAFDB}" destId="{AD4B52F3-C0ED-413B-A623-3CF50FAC4758}" srcOrd="0" destOrd="0" presId="urn:microsoft.com/office/officeart/2005/8/layout/orgChart1"/>
    <dgm:cxn modelId="{DC592C29-8BF7-4A98-8C65-812CB0489256}" type="presParOf" srcId="{EA0905D8-78B8-49E3-BE2A-23206D4EAFDB}" destId="{8BFAD17D-4250-4CDF-B0C5-FEA4C4812F85}" srcOrd="1" destOrd="0" presId="urn:microsoft.com/office/officeart/2005/8/layout/orgChart1"/>
    <dgm:cxn modelId="{58B9FABE-CE63-45D0-89FA-9BAFD9427CB3}" type="presParOf" srcId="{0A6DAB3D-F32B-4E00-AA99-0EF721B5F214}" destId="{4B2518AF-CE2B-4B0C-BD8C-5A81F1E872B1}" srcOrd="1" destOrd="0" presId="urn:microsoft.com/office/officeart/2005/8/layout/orgChart1"/>
    <dgm:cxn modelId="{0E7E5C49-1C4A-4969-82ED-B50F5346F9C2}" type="presParOf" srcId="{0A6DAB3D-F32B-4E00-AA99-0EF721B5F214}" destId="{D274FB2C-0E9A-49D2-9DBF-DC613A5B88DD}" srcOrd="2" destOrd="0" presId="urn:microsoft.com/office/officeart/2005/8/layout/orgChart1"/>
    <dgm:cxn modelId="{C1137B63-C542-40AB-B254-F88A0B99C082}" type="presParOf" srcId="{43714B9C-41FC-4C4F-A836-D74DC902051F}" destId="{57FC4DFC-D4E8-4037-9BF0-29DE140C84A8}" srcOrd="8" destOrd="0" presId="urn:microsoft.com/office/officeart/2005/8/layout/orgChart1"/>
    <dgm:cxn modelId="{A93C83C1-1C56-48E8-A02D-79632393E9AC}" type="presParOf" srcId="{43714B9C-41FC-4C4F-A836-D74DC902051F}" destId="{FA1349FA-03E5-4DEF-A131-006AB18CE95A}" srcOrd="9" destOrd="0" presId="urn:microsoft.com/office/officeart/2005/8/layout/orgChart1"/>
    <dgm:cxn modelId="{59A54953-1CF1-4910-82A7-E0596BB9C800}" type="presParOf" srcId="{FA1349FA-03E5-4DEF-A131-006AB18CE95A}" destId="{8A20E025-6D4E-4820-9D14-5C5682842235}" srcOrd="0" destOrd="0" presId="urn:microsoft.com/office/officeart/2005/8/layout/orgChart1"/>
    <dgm:cxn modelId="{0E20AD12-8A1C-43E3-818D-5C30620054F3}" type="presParOf" srcId="{8A20E025-6D4E-4820-9D14-5C5682842235}" destId="{928000EB-1CD9-4ABE-80EB-F9729DA04F9D}" srcOrd="0" destOrd="0" presId="urn:microsoft.com/office/officeart/2005/8/layout/orgChart1"/>
    <dgm:cxn modelId="{3AEB4153-19B8-4430-9275-D0BD6E2AFD90}" type="presParOf" srcId="{8A20E025-6D4E-4820-9D14-5C5682842235}" destId="{F6187AFE-CB72-4D4D-A647-D113F9F0FF63}" srcOrd="1" destOrd="0" presId="urn:microsoft.com/office/officeart/2005/8/layout/orgChart1"/>
    <dgm:cxn modelId="{3D421138-C234-41DE-95EA-3AA3AA390192}" type="presParOf" srcId="{FA1349FA-03E5-4DEF-A131-006AB18CE95A}" destId="{314C0DDB-E0AC-4A82-9D0B-4A3CE0B4083B}" srcOrd="1" destOrd="0" presId="urn:microsoft.com/office/officeart/2005/8/layout/orgChart1"/>
    <dgm:cxn modelId="{4214DF4C-E9D3-486B-A1AD-17E4F475D775}" type="presParOf" srcId="{FA1349FA-03E5-4DEF-A131-006AB18CE95A}" destId="{D7FE67E8-A8C2-4C70-B81B-CF2273A51319}" srcOrd="2" destOrd="0" presId="urn:microsoft.com/office/officeart/2005/8/layout/orgChart1"/>
    <dgm:cxn modelId="{024C5841-7335-4EDD-BDE3-647D251A94A0}" type="presParOf" srcId="{43714B9C-41FC-4C4F-A836-D74DC902051F}" destId="{423D9440-7593-4C00-97A1-0CD62C4B8B74}" srcOrd="10" destOrd="0" presId="urn:microsoft.com/office/officeart/2005/8/layout/orgChart1"/>
    <dgm:cxn modelId="{F6CCB93A-0487-4D67-96BC-AD255607C656}" type="presParOf" srcId="{43714B9C-41FC-4C4F-A836-D74DC902051F}" destId="{1F8F122F-18CF-4819-B11F-19FA8A39CA3D}" srcOrd="11" destOrd="0" presId="urn:microsoft.com/office/officeart/2005/8/layout/orgChart1"/>
    <dgm:cxn modelId="{0E4CE938-B5EA-4846-9E9F-F61689479316}" type="presParOf" srcId="{1F8F122F-18CF-4819-B11F-19FA8A39CA3D}" destId="{464348F0-4FB6-4197-A307-7864E83D64EB}" srcOrd="0" destOrd="0" presId="urn:microsoft.com/office/officeart/2005/8/layout/orgChart1"/>
    <dgm:cxn modelId="{8488E4B8-FB5B-48BA-A67C-EEBA2E22ECD0}" type="presParOf" srcId="{464348F0-4FB6-4197-A307-7864E83D64EB}" destId="{E0C35D3B-C706-44EA-B0F8-DE736E3334A9}" srcOrd="0" destOrd="0" presId="urn:microsoft.com/office/officeart/2005/8/layout/orgChart1"/>
    <dgm:cxn modelId="{1BF5C7F0-5949-433F-AE00-1053BD64A7CC}" type="presParOf" srcId="{464348F0-4FB6-4197-A307-7864E83D64EB}" destId="{CD58BDFC-1ED1-4BF3-B8B8-E6BF24ED0C09}" srcOrd="1" destOrd="0" presId="urn:microsoft.com/office/officeart/2005/8/layout/orgChart1"/>
    <dgm:cxn modelId="{40D2F873-BDF0-4CBA-8CC6-04C283CCF74C}" type="presParOf" srcId="{1F8F122F-18CF-4819-B11F-19FA8A39CA3D}" destId="{A7165649-3AB9-4C23-84E5-AB2D2D800BB6}" srcOrd="1" destOrd="0" presId="urn:microsoft.com/office/officeart/2005/8/layout/orgChart1"/>
    <dgm:cxn modelId="{F4D35346-2811-40C5-9B78-CD2A0F4307F0}" type="presParOf" srcId="{1F8F122F-18CF-4819-B11F-19FA8A39CA3D}" destId="{D0582944-1D21-4ECC-BF13-90A1699D37E3}" srcOrd="2" destOrd="0" presId="urn:microsoft.com/office/officeart/2005/8/layout/orgChart1"/>
    <dgm:cxn modelId="{4B4EC728-2D52-4006-AEAA-5A259FCBE64A}" type="presParOf" srcId="{BFCCCAD1-78A0-4EA9-A84C-7EFD341F30F9}" destId="{5887CE2E-8DFF-4EB4-82C9-5367FECA0060}" srcOrd="2" destOrd="0" presId="urn:microsoft.com/office/officeart/2005/8/layout/orgChart1"/>
    <dgm:cxn modelId="{B1DB6B73-5A92-4D0E-90C0-E3AE19F60442}" type="presParOf" srcId="{68B99BC9-582E-48E2-99D1-74E40017A441}" destId="{15EA416E-AC29-4235-9065-0B616483A6DC}" srcOrd="6" destOrd="0" presId="urn:microsoft.com/office/officeart/2005/8/layout/orgChart1"/>
    <dgm:cxn modelId="{2C9DEE3A-960C-498D-A2CE-7E04CFB44C46}" type="presParOf" srcId="{68B99BC9-582E-48E2-99D1-74E40017A441}" destId="{401CCD6D-ABC5-4E79-9C25-64A79A2E7C77}" srcOrd="7" destOrd="0" presId="urn:microsoft.com/office/officeart/2005/8/layout/orgChart1"/>
    <dgm:cxn modelId="{68C59B16-7A22-4240-972C-84F076AB65EE}" type="presParOf" srcId="{401CCD6D-ABC5-4E79-9C25-64A79A2E7C77}" destId="{A909474B-E7F3-4EEB-A9E5-07EC7DC1B709}" srcOrd="0" destOrd="0" presId="urn:microsoft.com/office/officeart/2005/8/layout/orgChart1"/>
    <dgm:cxn modelId="{B2C5698E-FBE0-4733-8A84-CFCDADC8ADB1}" type="presParOf" srcId="{A909474B-E7F3-4EEB-A9E5-07EC7DC1B709}" destId="{A0724F8E-66D6-427F-8B08-395860F123DE}" srcOrd="0" destOrd="0" presId="urn:microsoft.com/office/officeart/2005/8/layout/orgChart1"/>
    <dgm:cxn modelId="{51855039-2EDB-4739-BE82-637F9982B499}" type="presParOf" srcId="{A909474B-E7F3-4EEB-A9E5-07EC7DC1B709}" destId="{F6BF9F42-AF6E-4C45-821F-7E823DAAC0D4}" srcOrd="1" destOrd="0" presId="urn:microsoft.com/office/officeart/2005/8/layout/orgChart1"/>
    <dgm:cxn modelId="{4920BFE4-E0C6-492F-8B11-6BAC26CC6AC0}" type="presParOf" srcId="{401CCD6D-ABC5-4E79-9C25-64A79A2E7C77}" destId="{CFC3EF96-8947-4794-B9AD-AF8B5E486BAA}" srcOrd="1" destOrd="0" presId="urn:microsoft.com/office/officeart/2005/8/layout/orgChart1"/>
    <dgm:cxn modelId="{200E236F-1861-41A2-8F12-18FDE8127DEF}" type="presParOf" srcId="{CFC3EF96-8947-4794-B9AD-AF8B5E486BAA}" destId="{C0CB974C-C580-4341-90CF-F2555D6A4BEA}" srcOrd="0" destOrd="0" presId="urn:microsoft.com/office/officeart/2005/8/layout/orgChart1"/>
    <dgm:cxn modelId="{B6565EBA-D7BA-4F75-AB0C-C28366F6BCDC}" type="presParOf" srcId="{CFC3EF96-8947-4794-B9AD-AF8B5E486BAA}" destId="{F4B97C97-ED82-40B1-BDC8-3AFAA75A6CE5}" srcOrd="1" destOrd="0" presId="urn:microsoft.com/office/officeart/2005/8/layout/orgChart1"/>
    <dgm:cxn modelId="{73C39E23-3216-47AB-90A0-42F748B0855E}" type="presParOf" srcId="{F4B97C97-ED82-40B1-BDC8-3AFAA75A6CE5}" destId="{5EFAE04C-C5D4-4AE4-AB3B-6DC3F5D550D8}" srcOrd="0" destOrd="0" presId="urn:microsoft.com/office/officeart/2005/8/layout/orgChart1"/>
    <dgm:cxn modelId="{7BDA6B62-E500-4301-B17D-2903F96E6BA2}" type="presParOf" srcId="{5EFAE04C-C5D4-4AE4-AB3B-6DC3F5D550D8}" destId="{81B827B5-1B6F-40D1-954F-6C606BB30E80}" srcOrd="0" destOrd="0" presId="urn:microsoft.com/office/officeart/2005/8/layout/orgChart1"/>
    <dgm:cxn modelId="{8E6FA8B7-EE17-4F81-B7A0-762059853AF4}" type="presParOf" srcId="{5EFAE04C-C5D4-4AE4-AB3B-6DC3F5D550D8}" destId="{92CE37EC-9DBD-4743-82DC-DBE91EC1A6C4}" srcOrd="1" destOrd="0" presId="urn:microsoft.com/office/officeart/2005/8/layout/orgChart1"/>
    <dgm:cxn modelId="{A881BBE5-CBA2-4D19-BD73-D558BB6E0FA9}" type="presParOf" srcId="{F4B97C97-ED82-40B1-BDC8-3AFAA75A6CE5}" destId="{381DF5C1-5EC4-479C-819F-CC6EEFB04C71}" srcOrd="1" destOrd="0" presId="urn:microsoft.com/office/officeart/2005/8/layout/orgChart1"/>
    <dgm:cxn modelId="{E750F265-9204-42A0-A139-A860006D0209}" type="presParOf" srcId="{F4B97C97-ED82-40B1-BDC8-3AFAA75A6CE5}" destId="{AA7BFB8B-62A1-4688-84DB-BAA236DED333}" srcOrd="2" destOrd="0" presId="urn:microsoft.com/office/officeart/2005/8/layout/orgChart1"/>
    <dgm:cxn modelId="{C8149124-4160-424C-AB5A-06ECB830864C}" type="presParOf" srcId="{CFC3EF96-8947-4794-B9AD-AF8B5E486BAA}" destId="{E8CE9AA5-FE1C-463F-9135-4B9D1AAFAB9D}" srcOrd="2" destOrd="0" presId="urn:microsoft.com/office/officeart/2005/8/layout/orgChart1"/>
    <dgm:cxn modelId="{236893F9-8B82-4467-98DB-29ED1A0B9CA8}" type="presParOf" srcId="{CFC3EF96-8947-4794-B9AD-AF8B5E486BAA}" destId="{EF362B8B-D28D-4282-B60F-D72F5E051035}" srcOrd="3" destOrd="0" presId="urn:microsoft.com/office/officeart/2005/8/layout/orgChart1"/>
    <dgm:cxn modelId="{491A09AA-08D8-41CE-B2B9-AD0BC98C5AF3}" type="presParOf" srcId="{EF362B8B-D28D-4282-B60F-D72F5E051035}" destId="{4D9F25E4-1C25-4D6F-875E-439FFB9879CF}" srcOrd="0" destOrd="0" presId="urn:microsoft.com/office/officeart/2005/8/layout/orgChart1"/>
    <dgm:cxn modelId="{85F90EF7-6E0E-40F1-9231-DF1FA1DE981A}" type="presParOf" srcId="{4D9F25E4-1C25-4D6F-875E-439FFB9879CF}" destId="{12B2DE8B-79BE-4275-867B-2EC1562A97E6}" srcOrd="0" destOrd="0" presId="urn:microsoft.com/office/officeart/2005/8/layout/orgChart1"/>
    <dgm:cxn modelId="{0726C7CF-B65C-4447-889F-8DF1CDB5342B}" type="presParOf" srcId="{4D9F25E4-1C25-4D6F-875E-439FFB9879CF}" destId="{E9C91E3E-EA72-4D82-9645-FA3959339C7B}" srcOrd="1" destOrd="0" presId="urn:microsoft.com/office/officeart/2005/8/layout/orgChart1"/>
    <dgm:cxn modelId="{D0DFFDE6-92A7-49AB-85A5-C3130D35C52E}" type="presParOf" srcId="{EF362B8B-D28D-4282-B60F-D72F5E051035}" destId="{03377362-8CBF-44E8-8663-B739BE499AA2}" srcOrd="1" destOrd="0" presId="urn:microsoft.com/office/officeart/2005/8/layout/orgChart1"/>
    <dgm:cxn modelId="{2860C9BC-96B7-4E1C-88B0-C0070D62152C}" type="presParOf" srcId="{EF362B8B-D28D-4282-B60F-D72F5E051035}" destId="{5FD3680A-1549-4F53-A83A-8D703706B4DF}" srcOrd="2" destOrd="0" presId="urn:microsoft.com/office/officeart/2005/8/layout/orgChart1"/>
    <dgm:cxn modelId="{78D52900-F74E-4158-B38B-E12B0645E009}" type="presParOf" srcId="{401CCD6D-ABC5-4E79-9C25-64A79A2E7C77}" destId="{4F5DDA6B-15F1-4BCC-A74E-2C1FA6ABB298}" srcOrd="2" destOrd="0" presId="urn:microsoft.com/office/officeart/2005/8/layout/orgChart1"/>
    <dgm:cxn modelId="{A1520191-7052-4D54-B8E2-97FBF42D8192}" type="presParOf" srcId="{137D0300-91B9-4513-964E-E8FDE6B13F74}" destId="{17751423-EA50-4587-9229-9589934AC785}" srcOrd="2" destOrd="0" presId="urn:microsoft.com/office/officeart/2005/8/layout/orgChart1"/>
    <dgm:cxn modelId="{FDDAADEA-50A0-4283-B05A-7B95FE777828}" type="presParOf" srcId="{BC4E5F74-85BF-4987-B936-629C3C3DE381}" destId="{A24A31CA-3F4B-47FF-8993-762A47E27613}" srcOrd="2" destOrd="0" presId="urn:microsoft.com/office/officeart/2005/8/layout/orgChart1"/>
    <dgm:cxn modelId="{CCBE6C75-CBF3-4ECB-B8CA-FDEDD3EEF716}" type="presParOf" srcId="{49CAA004-EA80-41EE-B2F3-440DAB004C9D}" destId="{B452104F-C0B5-4B32-BFB8-7B7E3794D1A7}" srcOrd="2" destOrd="0" presId="urn:microsoft.com/office/officeart/2005/8/layout/orgChart1"/>
    <dgm:cxn modelId="{7128D139-F1C6-45A6-A4DF-E5EB32ABA6C7}" type="presParOf" srcId="{49CAA004-EA80-41EE-B2F3-440DAB004C9D}" destId="{C2C33476-6969-4A82-BC8B-D1CF1BA44BEA}" srcOrd="3" destOrd="0" presId="urn:microsoft.com/office/officeart/2005/8/layout/orgChart1"/>
    <dgm:cxn modelId="{F7D25513-4C4C-45E1-AF1C-B108AE055987}" type="presParOf" srcId="{C2C33476-6969-4A82-BC8B-D1CF1BA44BEA}" destId="{A93748B4-0216-401D-A95E-FD5B840A6C9E}" srcOrd="0" destOrd="0" presId="urn:microsoft.com/office/officeart/2005/8/layout/orgChart1"/>
    <dgm:cxn modelId="{99502DC8-E576-49F9-BCB0-99B300D72B76}" type="presParOf" srcId="{A93748B4-0216-401D-A95E-FD5B840A6C9E}" destId="{E682AB39-A463-4C29-A1AD-5A14935E71CD}" srcOrd="0" destOrd="0" presId="urn:microsoft.com/office/officeart/2005/8/layout/orgChart1"/>
    <dgm:cxn modelId="{FA48A306-F345-493A-87CD-5A1A7243E6D0}" type="presParOf" srcId="{A93748B4-0216-401D-A95E-FD5B840A6C9E}" destId="{C818EA01-4B62-40CE-BB75-8397306EEE87}" srcOrd="1" destOrd="0" presId="urn:microsoft.com/office/officeart/2005/8/layout/orgChart1"/>
    <dgm:cxn modelId="{3F8E82CD-48F2-4831-AA07-5F63F2166623}" type="presParOf" srcId="{C2C33476-6969-4A82-BC8B-D1CF1BA44BEA}" destId="{0DAD1BD4-5D5A-44D0-B4CD-8335B5FDD527}" srcOrd="1" destOrd="0" presId="urn:microsoft.com/office/officeart/2005/8/layout/orgChart1"/>
    <dgm:cxn modelId="{E9C2F0F9-D62C-458B-930E-C100EE2ED712}" type="presParOf" srcId="{0DAD1BD4-5D5A-44D0-B4CD-8335B5FDD527}" destId="{372A852E-CFDD-4F3F-92B8-8F8B16B5B2F7}" srcOrd="0" destOrd="0" presId="urn:microsoft.com/office/officeart/2005/8/layout/orgChart1"/>
    <dgm:cxn modelId="{39BD8ABF-04C3-49BA-AEFF-49F234D432D0}" type="presParOf" srcId="{0DAD1BD4-5D5A-44D0-B4CD-8335B5FDD527}" destId="{08E17945-E72E-4598-B6BA-6BB6C1093537}" srcOrd="1" destOrd="0" presId="urn:microsoft.com/office/officeart/2005/8/layout/orgChart1"/>
    <dgm:cxn modelId="{F6B65517-7BE2-42A0-8482-6C35ECE977BE}" type="presParOf" srcId="{08E17945-E72E-4598-B6BA-6BB6C1093537}" destId="{B1D5272D-E136-4C8B-A625-FC70A1C283F6}" srcOrd="0" destOrd="0" presId="urn:microsoft.com/office/officeart/2005/8/layout/orgChart1"/>
    <dgm:cxn modelId="{C7113643-8AE2-4FBF-9B88-F172C467B1AC}" type="presParOf" srcId="{B1D5272D-E136-4C8B-A625-FC70A1C283F6}" destId="{FB6EBE09-A5C2-48DD-9796-D6AB7E968007}" srcOrd="0" destOrd="0" presId="urn:microsoft.com/office/officeart/2005/8/layout/orgChart1"/>
    <dgm:cxn modelId="{18D0C70D-65EB-48E8-9336-1E425515EB06}" type="presParOf" srcId="{B1D5272D-E136-4C8B-A625-FC70A1C283F6}" destId="{EE341CD6-51BE-4AA8-9917-30CBA963A203}" srcOrd="1" destOrd="0" presId="urn:microsoft.com/office/officeart/2005/8/layout/orgChart1"/>
    <dgm:cxn modelId="{6165F5B5-5409-4F8B-BAAC-1B00DA959EA8}" type="presParOf" srcId="{08E17945-E72E-4598-B6BA-6BB6C1093537}" destId="{0A707F8D-F948-4708-B99D-4DB90E88524C}" srcOrd="1" destOrd="0" presId="urn:microsoft.com/office/officeart/2005/8/layout/orgChart1"/>
    <dgm:cxn modelId="{B8FE73CC-E4F3-4910-BB87-7A1DB1790015}" type="presParOf" srcId="{0A707F8D-F948-4708-B99D-4DB90E88524C}" destId="{880FA571-48F4-46F2-A023-0CEFF7589F68}" srcOrd="0" destOrd="0" presId="urn:microsoft.com/office/officeart/2005/8/layout/orgChart1"/>
    <dgm:cxn modelId="{93B2E955-449B-4109-BC40-5EF1C2C6F430}" type="presParOf" srcId="{0A707F8D-F948-4708-B99D-4DB90E88524C}" destId="{5522AC3A-CA95-478A-9A44-70226200C19E}" srcOrd="1" destOrd="0" presId="urn:microsoft.com/office/officeart/2005/8/layout/orgChart1"/>
    <dgm:cxn modelId="{BA9BCD0A-3317-442C-86E0-4D520BD74E7F}" type="presParOf" srcId="{5522AC3A-CA95-478A-9A44-70226200C19E}" destId="{513E5126-8372-4B72-80B1-A0D4790FF8C0}" srcOrd="0" destOrd="0" presId="urn:microsoft.com/office/officeart/2005/8/layout/orgChart1"/>
    <dgm:cxn modelId="{05F95B08-237F-4DE6-BE1D-700AFBA6AC33}" type="presParOf" srcId="{513E5126-8372-4B72-80B1-A0D4790FF8C0}" destId="{98091585-8869-441F-9211-698D28C43791}" srcOrd="0" destOrd="0" presId="urn:microsoft.com/office/officeart/2005/8/layout/orgChart1"/>
    <dgm:cxn modelId="{915BAFF9-A986-440B-913B-51A258B58D6A}" type="presParOf" srcId="{513E5126-8372-4B72-80B1-A0D4790FF8C0}" destId="{2B55C238-278B-47FE-A6B9-E71F0C4D292C}" srcOrd="1" destOrd="0" presId="urn:microsoft.com/office/officeart/2005/8/layout/orgChart1"/>
    <dgm:cxn modelId="{56EB8A09-4EB8-4672-98C1-970E2319860C}" type="presParOf" srcId="{5522AC3A-CA95-478A-9A44-70226200C19E}" destId="{188CD5AF-1C62-4272-9E04-3D8F3298AB99}" srcOrd="1" destOrd="0" presId="urn:microsoft.com/office/officeart/2005/8/layout/orgChart1"/>
    <dgm:cxn modelId="{B5D5F056-4A4C-4336-A41B-C27DA7BDAFE7}" type="presParOf" srcId="{188CD5AF-1C62-4272-9E04-3D8F3298AB99}" destId="{B544D021-FFC0-47D7-9075-4973E359D284}" srcOrd="0" destOrd="0" presId="urn:microsoft.com/office/officeart/2005/8/layout/orgChart1"/>
    <dgm:cxn modelId="{61DA4B2C-9D0B-43DB-81BF-AADEBA8CE004}" type="presParOf" srcId="{188CD5AF-1C62-4272-9E04-3D8F3298AB99}" destId="{E8759BEC-9DAC-4A2E-BCE5-C43A447D9C4B}" srcOrd="1" destOrd="0" presId="urn:microsoft.com/office/officeart/2005/8/layout/orgChart1"/>
    <dgm:cxn modelId="{5AD7CBC0-83BF-4478-803F-276558F8F6DD}" type="presParOf" srcId="{E8759BEC-9DAC-4A2E-BCE5-C43A447D9C4B}" destId="{9378083B-7A10-4AC4-A91B-E5A2C9C48BA5}" srcOrd="0" destOrd="0" presId="urn:microsoft.com/office/officeart/2005/8/layout/orgChart1"/>
    <dgm:cxn modelId="{CA143AD5-2B79-4381-84D3-DF7D87D31822}" type="presParOf" srcId="{9378083B-7A10-4AC4-A91B-E5A2C9C48BA5}" destId="{D23E2DE9-4A26-4BD8-A3E0-0AF8EC713C08}" srcOrd="0" destOrd="0" presId="urn:microsoft.com/office/officeart/2005/8/layout/orgChart1"/>
    <dgm:cxn modelId="{DB94606B-CD5F-4515-92D2-89D0E43141E3}" type="presParOf" srcId="{9378083B-7A10-4AC4-A91B-E5A2C9C48BA5}" destId="{AD1D58F9-43D7-4903-B7FF-D058153D25A5}" srcOrd="1" destOrd="0" presId="urn:microsoft.com/office/officeart/2005/8/layout/orgChart1"/>
    <dgm:cxn modelId="{5C7A2C4F-DA7D-4531-AFF9-8EC445482711}" type="presParOf" srcId="{E8759BEC-9DAC-4A2E-BCE5-C43A447D9C4B}" destId="{6D7C8462-2A5B-4822-8A1A-0D0CF13C4515}" srcOrd="1" destOrd="0" presId="urn:microsoft.com/office/officeart/2005/8/layout/orgChart1"/>
    <dgm:cxn modelId="{462CAA1A-25AF-453F-94C1-E04929D4B76B}" type="presParOf" srcId="{E8759BEC-9DAC-4A2E-BCE5-C43A447D9C4B}" destId="{6E4A712E-B6BE-4165-A2C9-27017B58CE9A}" srcOrd="2" destOrd="0" presId="urn:microsoft.com/office/officeart/2005/8/layout/orgChart1"/>
    <dgm:cxn modelId="{C1AC001E-40BD-4515-81C5-D4DA3654591E}" type="presParOf" srcId="{5522AC3A-CA95-478A-9A44-70226200C19E}" destId="{7FC8F136-B836-491A-AD2D-C1073AE12326}" srcOrd="2" destOrd="0" presId="urn:microsoft.com/office/officeart/2005/8/layout/orgChart1"/>
    <dgm:cxn modelId="{9B618771-5905-44E4-AC17-633E4CCFB196}" type="presParOf" srcId="{0A707F8D-F948-4708-B99D-4DB90E88524C}" destId="{878E2269-8D3B-4798-BC9F-43C077167ADA}" srcOrd="2" destOrd="0" presId="urn:microsoft.com/office/officeart/2005/8/layout/orgChart1"/>
    <dgm:cxn modelId="{E68C9EDA-6A6F-4CA3-A469-54B47C1BC4F3}" type="presParOf" srcId="{0A707F8D-F948-4708-B99D-4DB90E88524C}" destId="{E130EE1B-596E-42CC-8E8C-D7FF5B6D4AFD}" srcOrd="3" destOrd="0" presId="urn:microsoft.com/office/officeart/2005/8/layout/orgChart1"/>
    <dgm:cxn modelId="{2BD2090E-0DB4-4EA9-BC8A-4984E205F4F8}" type="presParOf" srcId="{E130EE1B-596E-42CC-8E8C-D7FF5B6D4AFD}" destId="{CE1C1AD6-D4A4-4332-8C12-9B9DB193CC8D}" srcOrd="0" destOrd="0" presId="urn:microsoft.com/office/officeart/2005/8/layout/orgChart1"/>
    <dgm:cxn modelId="{416A0563-5E48-46C3-83C9-B09B25930EFE}" type="presParOf" srcId="{CE1C1AD6-D4A4-4332-8C12-9B9DB193CC8D}" destId="{AEEB676C-E50D-4CC5-93E4-756CA1E14AF5}" srcOrd="0" destOrd="0" presId="urn:microsoft.com/office/officeart/2005/8/layout/orgChart1"/>
    <dgm:cxn modelId="{D8411CA7-9EDB-4FAA-996C-6200980B07E6}" type="presParOf" srcId="{CE1C1AD6-D4A4-4332-8C12-9B9DB193CC8D}" destId="{6EC68D0A-165A-4102-94E7-B46055E46F02}" srcOrd="1" destOrd="0" presId="urn:microsoft.com/office/officeart/2005/8/layout/orgChart1"/>
    <dgm:cxn modelId="{0A2D59B0-409E-446F-B3AD-A82B59E9C07C}" type="presParOf" srcId="{E130EE1B-596E-42CC-8E8C-D7FF5B6D4AFD}" destId="{1A4DE91D-160F-484D-A36D-5AB5EED603C4}" srcOrd="1" destOrd="0" presId="urn:microsoft.com/office/officeart/2005/8/layout/orgChart1"/>
    <dgm:cxn modelId="{6FBC1334-E907-47DC-9810-ECFB40DFD9C3}" type="presParOf" srcId="{1A4DE91D-160F-484D-A36D-5AB5EED603C4}" destId="{3A7B8296-B8D6-44BD-A866-FF55A958B434}" srcOrd="0" destOrd="0" presId="urn:microsoft.com/office/officeart/2005/8/layout/orgChart1"/>
    <dgm:cxn modelId="{9CA9D341-F7FF-4BBB-A499-EA5E547AC608}" type="presParOf" srcId="{1A4DE91D-160F-484D-A36D-5AB5EED603C4}" destId="{768DC941-90DE-48DC-9316-34CABF022F62}" srcOrd="1" destOrd="0" presId="urn:microsoft.com/office/officeart/2005/8/layout/orgChart1"/>
    <dgm:cxn modelId="{D05CF068-16C8-4345-B7A4-800B84021278}" type="presParOf" srcId="{768DC941-90DE-48DC-9316-34CABF022F62}" destId="{054F88D6-17E4-410A-B197-A08AC2A6F166}" srcOrd="0" destOrd="0" presId="urn:microsoft.com/office/officeart/2005/8/layout/orgChart1"/>
    <dgm:cxn modelId="{E1E1962C-6D8D-43B6-ADC8-CCA4E98670E1}" type="presParOf" srcId="{054F88D6-17E4-410A-B197-A08AC2A6F166}" destId="{2FD997C0-3919-470F-9720-098FCFB6A48E}" srcOrd="0" destOrd="0" presId="urn:microsoft.com/office/officeart/2005/8/layout/orgChart1"/>
    <dgm:cxn modelId="{6944E833-875B-4158-A82D-F03CD772C2B5}" type="presParOf" srcId="{054F88D6-17E4-410A-B197-A08AC2A6F166}" destId="{8881C074-BA55-4D52-9D3D-D191F4238FCA}" srcOrd="1" destOrd="0" presId="urn:microsoft.com/office/officeart/2005/8/layout/orgChart1"/>
    <dgm:cxn modelId="{3CB6BA91-F097-4BD7-B362-8C1D1F951B19}" type="presParOf" srcId="{768DC941-90DE-48DC-9316-34CABF022F62}" destId="{42EF1590-2BAA-4E15-9E1E-41002D976EB6}" srcOrd="1" destOrd="0" presId="urn:microsoft.com/office/officeart/2005/8/layout/orgChart1"/>
    <dgm:cxn modelId="{AC26285C-CBFF-4D7C-9260-DD2EA0332FCD}" type="presParOf" srcId="{768DC941-90DE-48DC-9316-34CABF022F62}" destId="{BF96A9C7-BF34-4844-B75D-B006AE3336DB}" srcOrd="2" destOrd="0" presId="urn:microsoft.com/office/officeart/2005/8/layout/orgChart1"/>
    <dgm:cxn modelId="{550CAF37-A357-4DE3-95C3-3728E776848A}" type="presParOf" srcId="{E130EE1B-596E-42CC-8E8C-D7FF5B6D4AFD}" destId="{6CBF7C39-77E4-4C3B-857A-4D6BF0075F2A}" srcOrd="2" destOrd="0" presId="urn:microsoft.com/office/officeart/2005/8/layout/orgChart1"/>
    <dgm:cxn modelId="{CEE96329-8528-464D-AA02-FB37C49D4534}" type="presParOf" srcId="{0A707F8D-F948-4708-B99D-4DB90E88524C}" destId="{3881BB6C-67C4-451A-B0CD-49B9ABB7C19F}" srcOrd="4" destOrd="0" presId="urn:microsoft.com/office/officeart/2005/8/layout/orgChart1"/>
    <dgm:cxn modelId="{BFA3639A-16E8-4109-9B95-942E1C6C686A}" type="presParOf" srcId="{0A707F8D-F948-4708-B99D-4DB90E88524C}" destId="{39820E7D-7333-48A3-A9AE-98A42BD92B23}" srcOrd="5" destOrd="0" presId="urn:microsoft.com/office/officeart/2005/8/layout/orgChart1"/>
    <dgm:cxn modelId="{10816867-2AF1-44DA-B330-65475BC07B2B}" type="presParOf" srcId="{39820E7D-7333-48A3-A9AE-98A42BD92B23}" destId="{64BF1B50-A305-4FFE-B11F-156762A7389C}" srcOrd="0" destOrd="0" presId="urn:microsoft.com/office/officeart/2005/8/layout/orgChart1"/>
    <dgm:cxn modelId="{DEE7F7C8-4E3A-4DA5-BB5D-EC860FA60EFE}" type="presParOf" srcId="{64BF1B50-A305-4FFE-B11F-156762A7389C}" destId="{8FDAD2E7-A548-4B68-9645-E4E94B056F38}" srcOrd="0" destOrd="0" presId="urn:microsoft.com/office/officeart/2005/8/layout/orgChart1"/>
    <dgm:cxn modelId="{A7C98332-82B1-4AA6-8101-0521CEA77B6B}" type="presParOf" srcId="{64BF1B50-A305-4FFE-B11F-156762A7389C}" destId="{A59D38DA-C172-4929-9854-6857C0A780DA}" srcOrd="1" destOrd="0" presId="urn:microsoft.com/office/officeart/2005/8/layout/orgChart1"/>
    <dgm:cxn modelId="{657E381E-5B67-4DD6-AD4A-526F6A194EF9}" type="presParOf" srcId="{39820E7D-7333-48A3-A9AE-98A42BD92B23}" destId="{133FB988-7621-41A8-BB08-AEBB2854828D}" srcOrd="1" destOrd="0" presId="urn:microsoft.com/office/officeart/2005/8/layout/orgChart1"/>
    <dgm:cxn modelId="{16E77CFA-2AC3-427C-89ED-BF5F2188350B}" type="presParOf" srcId="{133FB988-7621-41A8-BB08-AEBB2854828D}" destId="{B4B9BA36-C740-4297-9A73-69A777154F52}" srcOrd="0" destOrd="0" presId="urn:microsoft.com/office/officeart/2005/8/layout/orgChart1"/>
    <dgm:cxn modelId="{267800D1-1122-4F9E-8DCC-4863FF9EBCD1}" type="presParOf" srcId="{133FB988-7621-41A8-BB08-AEBB2854828D}" destId="{9F0F6F0D-CAF3-4673-9456-4E3166E58EE7}" srcOrd="1" destOrd="0" presId="urn:microsoft.com/office/officeart/2005/8/layout/orgChart1"/>
    <dgm:cxn modelId="{DA72D4FE-5B93-4914-96C7-CEED8D52123D}" type="presParOf" srcId="{9F0F6F0D-CAF3-4673-9456-4E3166E58EE7}" destId="{3730CA2C-0D53-45DE-A588-18AF6CB255A9}" srcOrd="0" destOrd="0" presId="urn:microsoft.com/office/officeart/2005/8/layout/orgChart1"/>
    <dgm:cxn modelId="{2F82AD23-0337-4944-AA27-E660F91D96E0}" type="presParOf" srcId="{3730CA2C-0D53-45DE-A588-18AF6CB255A9}" destId="{0A7A52AE-D563-4F71-90C5-122785ADE665}" srcOrd="0" destOrd="0" presId="urn:microsoft.com/office/officeart/2005/8/layout/orgChart1"/>
    <dgm:cxn modelId="{E350BE59-88C0-47FC-ABA1-7F88CB2EA17A}" type="presParOf" srcId="{3730CA2C-0D53-45DE-A588-18AF6CB255A9}" destId="{91912CB9-E605-47D8-ADFA-5F508980CC13}" srcOrd="1" destOrd="0" presId="urn:microsoft.com/office/officeart/2005/8/layout/orgChart1"/>
    <dgm:cxn modelId="{B3425227-D508-405D-938D-082F384E0A46}" type="presParOf" srcId="{9F0F6F0D-CAF3-4673-9456-4E3166E58EE7}" destId="{68014EE1-FE97-48FE-BBC8-C9A8EE79A43D}" srcOrd="1" destOrd="0" presId="urn:microsoft.com/office/officeart/2005/8/layout/orgChart1"/>
    <dgm:cxn modelId="{58E96C84-40DC-4560-829E-1C32E218C2DB}" type="presParOf" srcId="{9F0F6F0D-CAF3-4673-9456-4E3166E58EE7}" destId="{5C7B6F60-BB2C-4F64-9CD5-52AE65216678}" srcOrd="2" destOrd="0" presId="urn:microsoft.com/office/officeart/2005/8/layout/orgChart1"/>
    <dgm:cxn modelId="{4E3D7E35-5714-4ED2-8A50-C2EB88D18069}" type="presParOf" srcId="{133FB988-7621-41A8-BB08-AEBB2854828D}" destId="{5F9FA886-66B1-432A-884A-45FAC356FA71}" srcOrd="2" destOrd="0" presId="urn:microsoft.com/office/officeart/2005/8/layout/orgChart1"/>
    <dgm:cxn modelId="{822E312C-97DD-4DEB-83C1-DB1E0F28753D}" type="presParOf" srcId="{133FB988-7621-41A8-BB08-AEBB2854828D}" destId="{2C93B363-61CF-46EA-9BF4-976DA193A98E}" srcOrd="3" destOrd="0" presId="urn:microsoft.com/office/officeart/2005/8/layout/orgChart1"/>
    <dgm:cxn modelId="{1D122152-6420-4AED-8569-189FAF5B656D}" type="presParOf" srcId="{2C93B363-61CF-46EA-9BF4-976DA193A98E}" destId="{55FF3784-103C-453B-A01B-7DB35D786D2A}" srcOrd="0" destOrd="0" presId="urn:microsoft.com/office/officeart/2005/8/layout/orgChart1"/>
    <dgm:cxn modelId="{ECFBA550-7FB8-42AC-8B13-E31E500E81F1}" type="presParOf" srcId="{55FF3784-103C-453B-A01B-7DB35D786D2A}" destId="{EADC8116-F0ED-4FD6-BA6C-08E238E21212}" srcOrd="0" destOrd="0" presId="urn:microsoft.com/office/officeart/2005/8/layout/orgChart1"/>
    <dgm:cxn modelId="{48002EB4-95C4-44B3-A2B8-744B1FB766ED}" type="presParOf" srcId="{55FF3784-103C-453B-A01B-7DB35D786D2A}" destId="{73FC6F07-A806-4FF8-8E08-5B1E9B4443E3}" srcOrd="1" destOrd="0" presId="urn:microsoft.com/office/officeart/2005/8/layout/orgChart1"/>
    <dgm:cxn modelId="{93DFA46D-6349-430F-A734-B8E62AD36905}" type="presParOf" srcId="{2C93B363-61CF-46EA-9BF4-976DA193A98E}" destId="{4CE9C277-2715-49E8-9A92-6EB8081A289B}" srcOrd="1" destOrd="0" presId="urn:microsoft.com/office/officeart/2005/8/layout/orgChart1"/>
    <dgm:cxn modelId="{47CDC434-713F-4F97-B8BF-A839533CEC2D}" type="presParOf" srcId="{2C93B363-61CF-46EA-9BF4-976DA193A98E}" destId="{EDCFF9E6-F60A-48C8-ADB7-31B4271C0E49}" srcOrd="2" destOrd="0" presId="urn:microsoft.com/office/officeart/2005/8/layout/orgChart1"/>
    <dgm:cxn modelId="{1A54C27E-5B73-40A7-AA40-5F0C5DB08652}" type="presParOf" srcId="{133FB988-7621-41A8-BB08-AEBB2854828D}" destId="{18AC5B17-2883-4721-9A1C-B0908CC09D56}" srcOrd="4" destOrd="0" presId="urn:microsoft.com/office/officeart/2005/8/layout/orgChart1"/>
    <dgm:cxn modelId="{75F214BC-653E-43A3-BFE6-E2FCAF779ADF}" type="presParOf" srcId="{133FB988-7621-41A8-BB08-AEBB2854828D}" destId="{2FE11C0E-B395-41EF-B6D5-E802F53A9871}" srcOrd="5" destOrd="0" presId="urn:microsoft.com/office/officeart/2005/8/layout/orgChart1"/>
    <dgm:cxn modelId="{C440E1DD-3EBD-426D-8FE4-B285FB949E5B}" type="presParOf" srcId="{2FE11C0E-B395-41EF-B6D5-E802F53A9871}" destId="{A12155BE-6DA1-4CA9-8417-554BB270D19C}" srcOrd="0" destOrd="0" presId="urn:microsoft.com/office/officeart/2005/8/layout/orgChart1"/>
    <dgm:cxn modelId="{B565D8FC-6327-4299-905E-78E0EE6D6BD3}" type="presParOf" srcId="{A12155BE-6DA1-4CA9-8417-554BB270D19C}" destId="{1A6F69D7-DB26-4CD6-97FA-45A4B3F31EB8}" srcOrd="0" destOrd="0" presId="urn:microsoft.com/office/officeart/2005/8/layout/orgChart1"/>
    <dgm:cxn modelId="{5F13F3BD-B7E0-46C2-8BD5-D3A4B97B4EEF}" type="presParOf" srcId="{A12155BE-6DA1-4CA9-8417-554BB270D19C}" destId="{B251F671-AF8B-4003-B146-B0154F5EC8FF}" srcOrd="1" destOrd="0" presId="urn:microsoft.com/office/officeart/2005/8/layout/orgChart1"/>
    <dgm:cxn modelId="{49D285C7-4E59-42EA-A743-15340ED7ED41}" type="presParOf" srcId="{2FE11C0E-B395-41EF-B6D5-E802F53A9871}" destId="{5A5EF349-82C4-42B7-85E6-49FC964E668A}" srcOrd="1" destOrd="0" presId="urn:microsoft.com/office/officeart/2005/8/layout/orgChart1"/>
    <dgm:cxn modelId="{443F8321-D82C-4FED-AF68-9FB66F7D2791}" type="presParOf" srcId="{2FE11C0E-B395-41EF-B6D5-E802F53A9871}" destId="{5C082448-E5B7-4AFF-9A34-E60C292BFFA5}" srcOrd="2" destOrd="0" presId="urn:microsoft.com/office/officeart/2005/8/layout/orgChart1"/>
    <dgm:cxn modelId="{B3BD3796-C442-408F-8B0D-684E416B9414}" type="presParOf" srcId="{39820E7D-7333-48A3-A9AE-98A42BD92B23}" destId="{55281D52-F3C6-4BEF-8C60-7E299B03C02B}" srcOrd="2" destOrd="0" presId="urn:microsoft.com/office/officeart/2005/8/layout/orgChart1"/>
    <dgm:cxn modelId="{5A66F78E-D96F-41B0-BB0D-C68E6C9E113B}" type="presParOf" srcId="{08E17945-E72E-4598-B6BA-6BB6C1093537}" destId="{F8E2B983-1A31-4540-8B01-0A60F63D22D7}" srcOrd="2" destOrd="0" presId="urn:microsoft.com/office/officeart/2005/8/layout/orgChart1"/>
    <dgm:cxn modelId="{DE3DD1C9-B202-4356-9569-8B2230EC1622}" type="presParOf" srcId="{C2C33476-6969-4A82-BC8B-D1CF1BA44BEA}" destId="{C918B4D0-52D5-4238-BB2B-C2C16AB9D2A7}" srcOrd="2" destOrd="0" presId="urn:microsoft.com/office/officeart/2005/8/layout/orgChart1"/>
    <dgm:cxn modelId="{1F2F7BA9-C966-43BD-B99C-9FDF8E2B57BC}" type="presParOf" srcId="{4A26D4AA-6381-49CB-BDD7-5F089274A8B9}" destId="{1BC1CBFD-072B-4C54-8132-A95408C1A9F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C5B17-2883-4721-9A1C-B0908CC09D56}">
      <dsp:nvSpPr>
        <dsp:cNvPr id="0" name=""/>
        <dsp:cNvSpPr/>
      </dsp:nvSpPr>
      <dsp:spPr>
        <a:xfrm>
          <a:off x="11661281" y="1426603"/>
          <a:ext cx="91440" cy="787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7803"/>
              </a:lnTo>
              <a:lnTo>
                <a:pt x="108576" y="787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FA886-66B1-432A-884A-45FAC356FA71}">
      <dsp:nvSpPr>
        <dsp:cNvPr id="0" name=""/>
        <dsp:cNvSpPr/>
      </dsp:nvSpPr>
      <dsp:spPr>
        <a:xfrm>
          <a:off x="11661281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9BA36-C740-4297-9A73-69A777154F52}">
      <dsp:nvSpPr>
        <dsp:cNvPr id="0" name=""/>
        <dsp:cNvSpPr/>
      </dsp:nvSpPr>
      <dsp:spPr>
        <a:xfrm>
          <a:off x="11661281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1BB6C-67C4-451A-B0CD-49B9ABB7C19F}">
      <dsp:nvSpPr>
        <dsp:cNvPr id="0" name=""/>
        <dsp:cNvSpPr/>
      </dsp:nvSpPr>
      <dsp:spPr>
        <a:xfrm>
          <a:off x="11367575" y="1083361"/>
          <a:ext cx="5070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507043" y="89719"/>
              </a:lnTo>
              <a:lnTo>
                <a:pt x="507043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B8296-B8D6-44BD-A866-FF55A958B434}">
      <dsp:nvSpPr>
        <dsp:cNvPr id="0" name=""/>
        <dsp:cNvSpPr/>
      </dsp:nvSpPr>
      <dsp:spPr>
        <a:xfrm>
          <a:off x="11154238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2269-8D3B-4798-BC9F-43C077167ADA}">
      <dsp:nvSpPr>
        <dsp:cNvPr id="0" name=""/>
        <dsp:cNvSpPr/>
      </dsp:nvSpPr>
      <dsp:spPr>
        <a:xfrm>
          <a:off x="11321855" y="108336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4D021-FFC0-47D7-9075-4973E359D284}">
      <dsp:nvSpPr>
        <dsp:cNvPr id="0" name=""/>
        <dsp:cNvSpPr/>
      </dsp:nvSpPr>
      <dsp:spPr>
        <a:xfrm>
          <a:off x="10647194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A571-48F4-46F2-A023-0CEFF7589F68}">
      <dsp:nvSpPr>
        <dsp:cNvPr id="0" name=""/>
        <dsp:cNvSpPr/>
      </dsp:nvSpPr>
      <dsp:spPr>
        <a:xfrm>
          <a:off x="10860532" y="1083361"/>
          <a:ext cx="507043" cy="91440"/>
        </a:xfrm>
        <a:custGeom>
          <a:avLst/>
          <a:gdLst/>
          <a:ahLst/>
          <a:cxnLst/>
          <a:rect l="0" t="0" r="0" b="0"/>
          <a:pathLst>
            <a:path>
              <a:moveTo>
                <a:pt x="507043" y="45720"/>
              </a:moveTo>
              <a:lnTo>
                <a:pt x="507043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A852E-CFDD-4F3F-92B8-8F8B16B5B2F7}">
      <dsp:nvSpPr>
        <dsp:cNvPr id="0" name=""/>
        <dsp:cNvSpPr/>
      </dsp:nvSpPr>
      <dsp:spPr>
        <a:xfrm>
          <a:off x="11321855" y="785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7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2104F-C0B5-4B32-BFB8-7B7E3794D1A7}">
      <dsp:nvSpPr>
        <dsp:cNvPr id="0" name=""/>
        <dsp:cNvSpPr/>
      </dsp:nvSpPr>
      <dsp:spPr>
        <a:xfrm>
          <a:off x="10353488" y="488319"/>
          <a:ext cx="1014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1014086" y="89719"/>
              </a:lnTo>
              <a:lnTo>
                <a:pt x="1014086" y="1337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E9AA5-FE1C-463F-9135-4B9D1AAFAB9D}">
      <dsp:nvSpPr>
        <dsp:cNvPr id="0" name=""/>
        <dsp:cNvSpPr/>
      </dsp:nvSpPr>
      <dsp:spPr>
        <a:xfrm>
          <a:off x="10140151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B974C-C580-4341-90CF-F2555D6A4BEA}">
      <dsp:nvSpPr>
        <dsp:cNvPr id="0" name=""/>
        <dsp:cNvSpPr/>
      </dsp:nvSpPr>
      <dsp:spPr>
        <a:xfrm>
          <a:off x="10140151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A416E-AC29-4235-9065-0B616483A6DC}">
      <dsp:nvSpPr>
        <dsp:cNvPr id="0" name=""/>
        <dsp:cNvSpPr/>
      </dsp:nvSpPr>
      <dsp:spPr>
        <a:xfrm>
          <a:off x="9339402" y="1083361"/>
          <a:ext cx="1014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1014086" y="89719"/>
              </a:lnTo>
              <a:lnTo>
                <a:pt x="1014086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D9440-7593-4C00-97A1-0CD62C4B8B74}">
      <dsp:nvSpPr>
        <dsp:cNvPr id="0" name=""/>
        <dsp:cNvSpPr/>
      </dsp:nvSpPr>
      <dsp:spPr>
        <a:xfrm>
          <a:off x="9633107" y="1426603"/>
          <a:ext cx="91440" cy="1680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0367"/>
              </a:lnTo>
              <a:lnTo>
                <a:pt x="108576" y="16803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C4DFC-D4E8-4037-9BF0-29DE140C84A8}">
      <dsp:nvSpPr>
        <dsp:cNvPr id="0" name=""/>
        <dsp:cNvSpPr/>
      </dsp:nvSpPr>
      <dsp:spPr>
        <a:xfrm>
          <a:off x="9633107" y="1426603"/>
          <a:ext cx="91440" cy="13828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2845"/>
              </a:lnTo>
              <a:lnTo>
                <a:pt x="108576" y="1382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51E0-B000-4318-882C-6D3B41E62F99}">
      <dsp:nvSpPr>
        <dsp:cNvPr id="0" name=""/>
        <dsp:cNvSpPr/>
      </dsp:nvSpPr>
      <dsp:spPr>
        <a:xfrm>
          <a:off x="9633107" y="1426603"/>
          <a:ext cx="91440" cy="1085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324"/>
              </a:lnTo>
              <a:lnTo>
                <a:pt x="108576" y="10853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011B6-8F92-4023-A3A7-1D82CAC72EB2}">
      <dsp:nvSpPr>
        <dsp:cNvPr id="0" name=""/>
        <dsp:cNvSpPr/>
      </dsp:nvSpPr>
      <dsp:spPr>
        <a:xfrm>
          <a:off x="9633107" y="1426603"/>
          <a:ext cx="91440" cy="787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7803"/>
              </a:lnTo>
              <a:lnTo>
                <a:pt x="108576" y="787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E8EF5-F862-4527-9687-EA2E99E00D7A}">
      <dsp:nvSpPr>
        <dsp:cNvPr id="0" name=""/>
        <dsp:cNvSpPr/>
      </dsp:nvSpPr>
      <dsp:spPr>
        <a:xfrm>
          <a:off x="9633107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0EF8B-289A-4123-B3AC-5FE65E0AA0B1}">
      <dsp:nvSpPr>
        <dsp:cNvPr id="0" name=""/>
        <dsp:cNvSpPr/>
      </dsp:nvSpPr>
      <dsp:spPr>
        <a:xfrm>
          <a:off x="9633107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C7AE5-E961-46F3-B6BC-A5E110D217AE}">
      <dsp:nvSpPr>
        <dsp:cNvPr id="0" name=""/>
        <dsp:cNvSpPr/>
      </dsp:nvSpPr>
      <dsp:spPr>
        <a:xfrm>
          <a:off x="9339402" y="1083361"/>
          <a:ext cx="5070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507043" y="89719"/>
              </a:lnTo>
              <a:lnTo>
                <a:pt x="507043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CF92D5-D8BA-4661-9419-091D44DC3DB9}">
      <dsp:nvSpPr>
        <dsp:cNvPr id="0" name=""/>
        <dsp:cNvSpPr/>
      </dsp:nvSpPr>
      <dsp:spPr>
        <a:xfrm>
          <a:off x="9126064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40A4E-AA58-4FAB-9C8B-B5AD82A8310B}">
      <dsp:nvSpPr>
        <dsp:cNvPr id="0" name=""/>
        <dsp:cNvSpPr/>
      </dsp:nvSpPr>
      <dsp:spPr>
        <a:xfrm>
          <a:off x="9293682" y="108336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C5042-9314-4689-8773-1603E83F5C2D}">
      <dsp:nvSpPr>
        <dsp:cNvPr id="0" name=""/>
        <dsp:cNvSpPr/>
      </dsp:nvSpPr>
      <dsp:spPr>
        <a:xfrm>
          <a:off x="8619020" y="1426603"/>
          <a:ext cx="91440" cy="787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7803"/>
              </a:lnTo>
              <a:lnTo>
                <a:pt x="108576" y="787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15169-A7E1-4E46-B827-A9D4B5F31613}">
      <dsp:nvSpPr>
        <dsp:cNvPr id="0" name=""/>
        <dsp:cNvSpPr/>
      </dsp:nvSpPr>
      <dsp:spPr>
        <a:xfrm>
          <a:off x="8619020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35B14-3D53-43EF-8299-1F43977B450D}">
      <dsp:nvSpPr>
        <dsp:cNvPr id="0" name=""/>
        <dsp:cNvSpPr/>
      </dsp:nvSpPr>
      <dsp:spPr>
        <a:xfrm>
          <a:off x="8619020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57F06-5313-41BF-A859-071D6E3B5BD0}">
      <dsp:nvSpPr>
        <dsp:cNvPr id="0" name=""/>
        <dsp:cNvSpPr/>
      </dsp:nvSpPr>
      <dsp:spPr>
        <a:xfrm>
          <a:off x="8832358" y="1083361"/>
          <a:ext cx="507043" cy="91440"/>
        </a:xfrm>
        <a:custGeom>
          <a:avLst/>
          <a:gdLst/>
          <a:ahLst/>
          <a:cxnLst/>
          <a:rect l="0" t="0" r="0" b="0"/>
          <a:pathLst>
            <a:path>
              <a:moveTo>
                <a:pt x="507043" y="45720"/>
              </a:moveTo>
              <a:lnTo>
                <a:pt x="507043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69153-5BAA-4304-920F-59DE66498EC6}">
      <dsp:nvSpPr>
        <dsp:cNvPr id="0" name=""/>
        <dsp:cNvSpPr/>
      </dsp:nvSpPr>
      <dsp:spPr>
        <a:xfrm>
          <a:off x="8111977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0A284-E2AE-4F67-ACFE-AAE19F4F3F69}">
      <dsp:nvSpPr>
        <dsp:cNvPr id="0" name=""/>
        <dsp:cNvSpPr/>
      </dsp:nvSpPr>
      <dsp:spPr>
        <a:xfrm>
          <a:off x="8325315" y="1083361"/>
          <a:ext cx="1014086" cy="91440"/>
        </a:xfrm>
        <a:custGeom>
          <a:avLst/>
          <a:gdLst/>
          <a:ahLst/>
          <a:cxnLst/>
          <a:rect l="0" t="0" r="0" b="0"/>
          <a:pathLst>
            <a:path>
              <a:moveTo>
                <a:pt x="1014086" y="45720"/>
              </a:moveTo>
              <a:lnTo>
                <a:pt x="1014086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1F12E-A5ED-4754-B20E-7893C6F9E69A}">
      <dsp:nvSpPr>
        <dsp:cNvPr id="0" name=""/>
        <dsp:cNvSpPr/>
      </dsp:nvSpPr>
      <dsp:spPr>
        <a:xfrm>
          <a:off x="9293682" y="785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7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ECA83-78EC-4C32-B577-0769727DD9CC}">
      <dsp:nvSpPr>
        <dsp:cNvPr id="0" name=""/>
        <dsp:cNvSpPr/>
      </dsp:nvSpPr>
      <dsp:spPr>
        <a:xfrm>
          <a:off x="9339402" y="488319"/>
          <a:ext cx="1014086" cy="91440"/>
        </a:xfrm>
        <a:custGeom>
          <a:avLst/>
          <a:gdLst/>
          <a:ahLst/>
          <a:cxnLst/>
          <a:rect l="0" t="0" r="0" b="0"/>
          <a:pathLst>
            <a:path>
              <a:moveTo>
                <a:pt x="1014086" y="45720"/>
              </a:moveTo>
              <a:lnTo>
                <a:pt x="1014086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076ED-1CF2-46AB-AC6B-3350EACA45BC}">
      <dsp:nvSpPr>
        <dsp:cNvPr id="0" name=""/>
        <dsp:cNvSpPr/>
      </dsp:nvSpPr>
      <dsp:spPr>
        <a:xfrm>
          <a:off x="6138690" y="190797"/>
          <a:ext cx="42147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4214798" y="89719"/>
              </a:lnTo>
              <a:lnTo>
                <a:pt x="4214798" y="133719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74C989-8A4B-4E01-A722-360FAA2D30D0}">
      <dsp:nvSpPr>
        <dsp:cNvPr id="0" name=""/>
        <dsp:cNvSpPr/>
      </dsp:nvSpPr>
      <dsp:spPr>
        <a:xfrm>
          <a:off x="7604933" y="1426603"/>
          <a:ext cx="91440" cy="2275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409"/>
              </a:lnTo>
              <a:lnTo>
                <a:pt x="108576" y="22754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206AF-31ED-4E6A-916D-C77D2850DC02}">
      <dsp:nvSpPr>
        <dsp:cNvPr id="0" name=""/>
        <dsp:cNvSpPr/>
      </dsp:nvSpPr>
      <dsp:spPr>
        <a:xfrm>
          <a:off x="7604933" y="1426603"/>
          <a:ext cx="91440" cy="197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7888"/>
              </a:lnTo>
              <a:lnTo>
                <a:pt x="108576" y="19778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9BFE4-865F-43EB-B491-86C09854A2F0}">
      <dsp:nvSpPr>
        <dsp:cNvPr id="0" name=""/>
        <dsp:cNvSpPr/>
      </dsp:nvSpPr>
      <dsp:spPr>
        <a:xfrm>
          <a:off x="7604933" y="1426603"/>
          <a:ext cx="91440" cy="1680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0367"/>
              </a:lnTo>
              <a:lnTo>
                <a:pt x="108576" y="16803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E402B-3EF1-4D01-BB0C-1B6ED53C51B8}">
      <dsp:nvSpPr>
        <dsp:cNvPr id="0" name=""/>
        <dsp:cNvSpPr/>
      </dsp:nvSpPr>
      <dsp:spPr>
        <a:xfrm>
          <a:off x="7604933" y="1426603"/>
          <a:ext cx="91440" cy="13828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2845"/>
              </a:lnTo>
              <a:lnTo>
                <a:pt x="108576" y="1382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2DA71-9510-40FD-8E70-ABEC62AFED2A}">
      <dsp:nvSpPr>
        <dsp:cNvPr id="0" name=""/>
        <dsp:cNvSpPr/>
      </dsp:nvSpPr>
      <dsp:spPr>
        <a:xfrm>
          <a:off x="7604933" y="1426603"/>
          <a:ext cx="91440" cy="1085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324"/>
              </a:lnTo>
              <a:lnTo>
                <a:pt x="108576" y="10853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962CF-892A-4982-9DDF-BE85A8B93D13}">
      <dsp:nvSpPr>
        <dsp:cNvPr id="0" name=""/>
        <dsp:cNvSpPr/>
      </dsp:nvSpPr>
      <dsp:spPr>
        <a:xfrm>
          <a:off x="7604933" y="1426603"/>
          <a:ext cx="91440" cy="787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7803"/>
              </a:lnTo>
              <a:lnTo>
                <a:pt x="108576" y="787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A70AD-3FE5-4D92-A8C4-529749B9D116}">
      <dsp:nvSpPr>
        <dsp:cNvPr id="0" name=""/>
        <dsp:cNvSpPr/>
      </dsp:nvSpPr>
      <dsp:spPr>
        <a:xfrm>
          <a:off x="7604933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728DB-FEEE-4CCA-B053-2742170C8EE8}">
      <dsp:nvSpPr>
        <dsp:cNvPr id="0" name=""/>
        <dsp:cNvSpPr/>
      </dsp:nvSpPr>
      <dsp:spPr>
        <a:xfrm>
          <a:off x="7604933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97B6D-10B8-4BE9-880B-614CC152ACE9}">
      <dsp:nvSpPr>
        <dsp:cNvPr id="0" name=""/>
        <dsp:cNvSpPr/>
      </dsp:nvSpPr>
      <dsp:spPr>
        <a:xfrm>
          <a:off x="6804184" y="1083361"/>
          <a:ext cx="10140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1014086" y="89719"/>
              </a:lnTo>
              <a:lnTo>
                <a:pt x="1014086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7521F-5B6A-473E-9EF1-77E892422305}">
      <dsp:nvSpPr>
        <dsp:cNvPr id="0" name=""/>
        <dsp:cNvSpPr/>
      </dsp:nvSpPr>
      <dsp:spPr>
        <a:xfrm>
          <a:off x="7097890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D20D5-683E-4CCE-B1BC-F7E02E0C37A2}">
      <dsp:nvSpPr>
        <dsp:cNvPr id="0" name=""/>
        <dsp:cNvSpPr/>
      </dsp:nvSpPr>
      <dsp:spPr>
        <a:xfrm>
          <a:off x="7097890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1EE1A-3825-4CFA-8590-1FE3FAD5ED36}">
      <dsp:nvSpPr>
        <dsp:cNvPr id="0" name=""/>
        <dsp:cNvSpPr/>
      </dsp:nvSpPr>
      <dsp:spPr>
        <a:xfrm>
          <a:off x="6804184" y="1083361"/>
          <a:ext cx="5070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507043" y="89719"/>
              </a:lnTo>
              <a:lnTo>
                <a:pt x="507043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96C1F-DFD9-41C4-8C48-4F10AA96B005}">
      <dsp:nvSpPr>
        <dsp:cNvPr id="0" name=""/>
        <dsp:cNvSpPr/>
      </dsp:nvSpPr>
      <dsp:spPr>
        <a:xfrm>
          <a:off x="6590847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BC317-D4A8-4704-A58B-A7D316613DD1}">
      <dsp:nvSpPr>
        <dsp:cNvPr id="0" name=""/>
        <dsp:cNvSpPr/>
      </dsp:nvSpPr>
      <dsp:spPr>
        <a:xfrm>
          <a:off x="6590847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3A915-2EDD-41A8-82F2-C787002452FE}">
      <dsp:nvSpPr>
        <dsp:cNvPr id="0" name=""/>
        <dsp:cNvSpPr/>
      </dsp:nvSpPr>
      <dsp:spPr>
        <a:xfrm>
          <a:off x="6758464" y="108336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C1EE-363C-40E3-A031-0652DA663B4C}">
      <dsp:nvSpPr>
        <dsp:cNvPr id="0" name=""/>
        <dsp:cNvSpPr/>
      </dsp:nvSpPr>
      <dsp:spPr>
        <a:xfrm>
          <a:off x="6083803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DCD39-DADC-45D7-9A25-1342A50AFE0D}">
      <dsp:nvSpPr>
        <dsp:cNvPr id="0" name=""/>
        <dsp:cNvSpPr/>
      </dsp:nvSpPr>
      <dsp:spPr>
        <a:xfrm>
          <a:off x="6297141" y="1083361"/>
          <a:ext cx="507043" cy="91440"/>
        </a:xfrm>
        <a:custGeom>
          <a:avLst/>
          <a:gdLst/>
          <a:ahLst/>
          <a:cxnLst/>
          <a:rect l="0" t="0" r="0" b="0"/>
          <a:pathLst>
            <a:path>
              <a:moveTo>
                <a:pt x="507043" y="45720"/>
              </a:moveTo>
              <a:lnTo>
                <a:pt x="507043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297BB-6ACA-43AB-9FB7-C66D784FDF16}">
      <dsp:nvSpPr>
        <dsp:cNvPr id="0" name=""/>
        <dsp:cNvSpPr/>
      </dsp:nvSpPr>
      <dsp:spPr>
        <a:xfrm>
          <a:off x="5576760" y="1426603"/>
          <a:ext cx="91440" cy="787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7803"/>
              </a:lnTo>
              <a:lnTo>
                <a:pt x="108576" y="787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8D5E7-F3CB-427C-BAEA-43DC9CD830C9}">
      <dsp:nvSpPr>
        <dsp:cNvPr id="0" name=""/>
        <dsp:cNvSpPr/>
      </dsp:nvSpPr>
      <dsp:spPr>
        <a:xfrm>
          <a:off x="5576760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3E2DA-5268-455C-8609-6FDA4B032910}">
      <dsp:nvSpPr>
        <dsp:cNvPr id="0" name=""/>
        <dsp:cNvSpPr/>
      </dsp:nvSpPr>
      <dsp:spPr>
        <a:xfrm>
          <a:off x="5576760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C45AD-BCF6-46F0-9316-0DE856F18C8D}">
      <dsp:nvSpPr>
        <dsp:cNvPr id="0" name=""/>
        <dsp:cNvSpPr/>
      </dsp:nvSpPr>
      <dsp:spPr>
        <a:xfrm>
          <a:off x="5790097" y="1083361"/>
          <a:ext cx="1014086" cy="91440"/>
        </a:xfrm>
        <a:custGeom>
          <a:avLst/>
          <a:gdLst/>
          <a:ahLst/>
          <a:cxnLst/>
          <a:rect l="0" t="0" r="0" b="0"/>
          <a:pathLst>
            <a:path>
              <a:moveTo>
                <a:pt x="1014086" y="45720"/>
              </a:moveTo>
              <a:lnTo>
                <a:pt x="1014086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8E816-58D9-49FC-95B1-D09362081341}">
      <dsp:nvSpPr>
        <dsp:cNvPr id="0" name=""/>
        <dsp:cNvSpPr/>
      </dsp:nvSpPr>
      <dsp:spPr>
        <a:xfrm>
          <a:off x="6758464" y="785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7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759FF-27A8-4C86-8C71-9A10D5A49931}">
      <dsp:nvSpPr>
        <dsp:cNvPr id="0" name=""/>
        <dsp:cNvSpPr/>
      </dsp:nvSpPr>
      <dsp:spPr>
        <a:xfrm>
          <a:off x="5663336" y="488319"/>
          <a:ext cx="11408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1140847" y="89719"/>
              </a:lnTo>
              <a:lnTo>
                <a:pt x="1140847" y="1337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031FF-4A6E-40E1-80E5-D63B6BE6E9CB}">
      <dsp:nvSpPr>
        <dsp:cNvPr id="0" name=""/>
        <dsp:cNvSpPr/>
      </dsp:nvSpPr>
      <dsp:spPr>
        <a:xfrm>
          <a:off x="5069716" y="1426603"/>
          <a:ext cx="91440" cy="22754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409"/>
              </a:lnTo>
              <a:lnTo>
                <a:pt x="108576" y="22754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54CBE-D9F5-449F-B264-82DBD965A553}">
      <dsp:nvSpPr>
        <dsp:cNvPr id="0" name=""/>
        <dsp:cNvSpPr/>
      </dsp:nvSpPr>
      <dsp:spPr>
        <a:xfrm>
          <a:off x="5069716" y="1426603"/>
          <a:ext cx="91440" cy="19778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7888"/>
              </a:lnTo>
              <a:lnTo>
                <a:pt x="108576" y="19778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33ACC-6E41-499F-AD32-4FFAE13FF10E}">
      <dsp:nvSpPr>
        <dsp:cNvPr id="0" name=""/>
        <dsp:cNvSpPr/>
      </dsp:nvSpPr>
      <dsp:spPr>
        <a:xfrm>
          <a:off x="5069716" y="1426603"/>
          <a:ext cx="91440" cy="16803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0367"/>
              </a:lnTo>
              <a:lnTo>
                <a:pt x="108576" y="16803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5DE2-80DE-4355-828E-1DBC717CA3B0}">
      <dsp:nvSpPr>
        <dsp:cNvPr id="0" name=""/>
        <dsp:cNvSpPr/>
      </dsp:nvSpPr>
      <dsp:spPr>
        <a:xfrm>
          <a:off x="5069716" y="1426603"/>
          <a:ext cx="91440" cy="13828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82845"/>
              </a:lnTo>
              <a:lnTo>
                <a:pt x="108576" y="13828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435CE-F8FB-42B9-B0E3-5666BD6F47C5}">
      <dsp:nvSpPr>
        <dsp:cNvPr id="0" name=""/>
        <dsp:cNvSpPr/>
      </dsp:nvSpPr>
      <dsp:spPr>
        <a:xfrm>
          <a:off x="5069716" y="1426603"/>
          <a:ext cx="91440" cy="1085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324"/>
              </a:lnTo>
              <a:lnTo>
                <a:pt x="108576" y="10853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F8AB4-685B-445A-A66D-CCCACBC13F6E}">
      <dsp:nvSpPr>
        <dsp:cNvPr id="0" name=""/>
        <dsp:cNvSpPr/>
      </dsp:nvSpPr>
      <dsp:spPr>
        <a:xfrm>
          <a:off x="5069716" y="1426603"/>
          <a:ext cx="91440" cy="787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7803"/>
              </a:lnTo>
              <a:lnTo>
                <a:pt x="108576" y="787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8D190-9C1F-45A7-8B1F-F52505EB9914}">
      <dsp:nvSpPr>
        <dsp:cNvPr id="0" name=""/>
        <dsp:cNvSpPr/>
      </dsp:nvSpPr>
      <dsp:spPr>
        <a:xfrm>
          <a:off x="5069716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1E8A-EAB7-4454-B411-C83C92F346E2}">
      <dsp:nvSpPr>
        <dsp:cNvPr id="0" name=""/>
        <dsp:cNvSpPr/>
      </dsp:nvSpPr>
      <dsp:spPr>
        <a:xfrm>
          <a:off x="5069716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97F76-6926-4E67-AD5C-16A01506BE5F}">
      <dsp:nvSpPr>
        <dsp:cNvPr id="0" name=""/>
        <dsp:cNvSpPr/>
      </dsp:nvSpPr>
      <dsp:spPr>
        <a:xfrm>
          <a:off x="4522489" y="1083361"/>
          <a:ext cx="7605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760565" y="89719"/>
              </a:lnTo>
              <a:lnTo>
                <a:pt x="760565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A9379-B9B0-4A95-8107-E33B1A9EE05F}">
      <dsp:nvSpPr>
        <dsp:cNvPr id="0" name=""/>
        <dsp:cNvSpPr/>
      </dsp:nvSpPr>
      <dsp:spPr>
        <a:xfrm>
          <a:off x="4562673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E9A10-F382-4040-B275-7AED144414C7}">
      <dsp:nvSpPr>
        <dsp:cNvPr id="0" name=""/>
        <dsp:cNvSpPr/>
      </dsp:nvSpPr>
      <dsp:spPr>
        <a:xfrm>
          <a:off x="4562673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4CBB-1B7C-4762-83FD-6851F31CC3A6}">
      <dsp:nvSpPr>
        <dsp:cNvPr id="0" name=""/>
        <dsp:cNvSpPr/>
      </dsp:nvSpPr>
      <dsp:spPr>
        <a:xfrm>
          <a:off x="4522489" y="1083361"/>
          <a:ext cx="2535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253521" y="89719"/>
              </a:lnTo>
              <a:lnTo>
                <a:pt x="253521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2089A-4FAC-4795-A0B9-46B6F9A87192}">
      <dsp:nvSpPr>
        <dsp:cNvPr id="0" name=""/>
        <dsp:cNvSpPr/>
      </dsp:nvSpPr>
      <dsp:spPr>
        <a:xfrm>
          <a:off x="4055629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DA1A2-181E-44F4-B197-5520F3DFFDE7}">
      <dsp:nvSpPr>
        <dsp:cNvPr id="0" name=""/>
        <dsp:cNvSpPr/>
      </dsp:nvSpPr>
      <dsp:spPr>
        <a:xfrm>
          <a:off x="4268967" y="1083361"/>
          <a:ext cx="253521" cy="91440"/>
        </a:xfrm>
        <a:custGeom>
          <a:avLst/>
          <a:gdLst/>
          <a:ahLst/>
          <a:cxnLst/>
          <a:rect l="0" t="0" r="0" b="0"/>
          <a:pathLst>
            <a:path>
              <a:moveTo>
                <a:pt x="253521" y="45720"/>
              </a:moveTo>
              <a:lnTo>
                <a:pt x="253521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3E9CB-FAA6-4988-857B-2A389102160C}">
      <dsp:nvSpPr>
        <dsp:cNvPr id="0" name=""/>
        <dsp:cNvSpPr/>
      </dsp:nvSpPr>
      <dsp:spPr>
        <a:xfrm>
          <a:off x="3548586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24276-A2E3-493C-A09F-18EB1BE80A96}">
      <dsp:nvSpPr>
        <dsp:cNvPr id="0" name=""/>
        <dsp:cNvSpPr/>
      </dsp:nvSpPr>
      <dsp:spPr>
        <a:xfrm>
          <a:off x="3548586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75C33-0D98-461E-871E-A751D5822B14}">
      <dsp:nvSpPr>
        <dsp:cNvPr id="0" name=""/>
        <dsp:cNvSpPr/>
      </dsp:nvSpPr>
      <dsp:spPr>
        <a:xfrm>
          <a:off x="3761923" y="1083361"/>
          <a:ext cx="760565" cy="91440"/>
        </a:xfrm>
        <a:custGeom>
          <a:avLst/>
          <a:gdLst/>
          <a:ahLst/>
          <a:cxnLst/>
          <a:rect l="0" t="0" r="0" b="0"/>
          <a:pathLst>
            <a:path>
              <a:moveTo>
                <a:pt x="760565" y="45720"/>
              </a:moveTo>
              <a:lnTo>
                <a:pt x="760565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F2771-687D-42B3-826A-6A31EC231FE8}">
      <dsp:nvSpPr>
        <dsp:cNvPr id="0" name=""/>
        <dsp:cNvSpPr/>
      </dsp:nvSpPr>
      <dsp:spPr>
        <a:xfrm>
          <a:off x="4476769" y="78584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7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A39FA-E2BB-4FFC-B689-888E1E2D58AA}">
      <dsp:nvSpPr>
        <dsp:cNvPr id="0" name=""/>
        <dsp:cNvSpPr/>
      </dsp:nvSpPr>
      <dsp:spPr>
        <a:xfrm>
          <a:off x="4522489" y="488319"/>
          <a:ext cx="1140847" cy="91440"/>
        </a:xfrm>
        <a:custGeom>
          <a:avLst/>
          <a:gdLst/>
          <a:ahLst/>
          <a:cxnLst/>
          <a:rect l="0" t="0" r="0" b="0"/>
          <a:pathLst>
            <a:path>
              <a:moveTo>
                <a:pt x="1140847" y="45720"/>
              </a:moveTo>
              <a:lnTo>
                <a:pt x="1140847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32CAA-660F-4DFC-A2BF-74A80781FAB9}">
      <dsp:nvSpPr>
        <dsp:cNvPr id="0" name=""/>
        <dsp:cNvSpPr/>
      </dsp:nvSpPr>
      <dsp:spPr>
        <a:xfrm>
          <a:off x="5663336" y="190797"/>
          <a:ext cx="475353" cy="91440"/>
        </a:xfrm>
        <a:custGeom>
          <a:avLst/>
          <a:gdLst/>
          <a:ahLst/>
          <a:cxnLst/>
          <a:rect l="0" t="0" r="0" b="0"/>
          <a:pathLst>
            <a:path>
              <a:moveTo>
                <a:pt x="475353" y="45720"/>
              </a:moveTo>
              <a:lnTo>
                <a:pt x="475353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8787D0-D255-43E1-A847-39060F183C88}">
      <dsp:nvSpPr>
        <dsp:cNvPr id="0" name=""/>
        <dsp:cNvSpPr/>
      </dsp:nvSpPr>
      <dsp:spPr>
        <a:xfrm>
          <a:off x="3041542" y="1426603"/>
          <a:ext cx="91440" cy="10853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85324"/>
              </a:lnTo>
              <a:lnTo>
                <a:pt x="108576" y="10853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0A7FD9-3F38-444F-AFEE-E0F66A75D788}">
      <dsp:nvSpPr>
        <dsp:cNvPr id="0" name=""/>
        <dsp:cNvSpPr/>
      </dsp:nvSpPr>
      <dsp:spPr>
        <a:xfrm>
          <a:off x="3041542" y="1426603"/>
          <a:ext cx="91440" cy="787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87803"/>
              </a:lnTo>
              <a:lnTo>
                <a:pt x="108576" y="787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F3F7C-A8EE-472B-BA89-08DAD6A9B8BE}">
      <dsp:nvSpPr>
        <dsp:cNvPr id="0" name=""/>
        <dsp:cNvSpPr/>
      </dsp:nvSpPr>
      <dsp:spPr>
        <a:xfrm>
          <a:off x="3041542" y="1426603"/>
          <a:ext cx="91440" cy="490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0281"/>
              </a:lnTo>
              <a:lnTo>
                <a:pt x="108576" y="49028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858AA-CE47-4292-9BF6-9D4FAD69DC27}">
      <dsp:nvSpPr>
        <dsp:cNvPr id="0" name=""/>
        <dsp:cNvSpPr/>
      </dsp:nvSpPr>
      <dsp:spPr>
        <a:xfrm>
          <a:off x="3041542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C46D0C-7D8D-4C51-8C1D-5BFD87F940D2}">
      <dsp:nvSpPr>
        <dsp:cNvPr id="0" name=""/>
        <dsp:cNvSpPr/>
      </dsp:nvSpPr>
      <dsp:spPr>
        <a:xfrm>
          <a:off x="3209160" y="1083361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87EC04-3DB5-4F38-9BA0-9A05A30B1A91}">
      <dsp:nvSpPr>
        <dsp:cNvPr id="0" name=""/>
        <dsp:cNvSpPr/>
      </dsp:nvSpPr>
      <dsp:spPr>
        <a:xfrm>
          <a:off x="2874597" y="785840"/>
          <a:ext cx="3802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380282" y="89719"/>
              </a:lnTo>
              <a:lnTo>
                <a:pt x="380282" y="1337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E876C-9CC5-4975-9F83-B37BCF01D96A}">
      <dsp:nvSpPr>
        <dsp:cNvPr id="0" name=""/>
        <dsp:cNvSpPr/>
      </dsp:nvSpPr>
      <dsp:spPr>
        <a:xfrm>
          <a:off x="2534499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E0D0A1-319D-429A-8088-3281198B88B8}">
      <dsp:nvSpPr>
        <dsp:cNvPr id="0" name=""/>
        <dsp:cNvSpPr/>
      </dsp:nvSpPr>
      <dsp:spPr>
        <a:xfrm>
          <a:off x="2494315" y="1083361"/>
          <a:ext cx="2535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253521" y="89719"/>
              </a:lnTo>
              <a:lnTo>
                <a:pt x="253521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E182F-9427-4983-A7CF-1A157F1897A5}">
      <dsp:nvSpPr>
        <dsp:cNvPr id="0" name=""/>
        <dsp:cNvSpPr/>
      </dsp:nvSpPr>
      <dsp:spPr>
        <a:xfrm>
          <a:off x="2027455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828171-9682-4343-94B8-2D4E1BBC1EF9}">
      <dsp:nvSpPr>
        <dsp:cNvPr id="0" name=""/>
        <dsp:cNvSpPr/>
      </dsp:nvSpPr>
      <dsp:spPr>
        <a:xfrm>
          <a:off x="2240793" y="1083361"/>
          <a:ext cx="253521" cy="91440"/>
        </a:xfrm>
        <a:custGeom>
          <a:avLst/>
          <a:gdLst/>
          <a:ahLst/>
          <a:cxnLst/>
          <a:rect l="0" t="0" r="0" b="0"/>
          <a:pathLst>
            <a:path>
              <a:moveTo>
                <a:pt x="253521" y="45720"/>
              </a:moveTo>
              <a:lnTo>
                <a:pt x="253521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7ED9E-FAED-4517-8C1C-A81C058642D5}">
      <dsp:nvSpPr>
        <dsp:cNvPr id="0" name=""/>
        <dsp:cNvSpPr/>
      </dsp:nvSpPr>
      <dsp:spPr>
        <a:xfrm>
          <a:off x="2494315" y="785840"/>
          <a:ext cx="380282" cy="91440"/>
        </a:xfrm>
        <a:custGeom>
          <a:avLst/>
          <a:gdLst/>
          <a:ahLst/>
          <a:cxnLst/>
          <a:rect l="0" t="0" r="0" b="0"/>
          <a:pathLst>
            <a:path>
              <a:moveTo>
                <a:pt x="380282" y="45720"/>
              </a:moveTo>
              <a:lnTo>
                <a:pt x="380282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0778E6-A2E3-41D9-9166-ABC154E2B4CD}">
      <dsp:nvSpPr>
        <dsp:cNvPr id="0" name=""/>
        <dsp:cNvSpPr/>
      </dsp:nvSpPr>
      <dsp:spPr>
        <a:xfrm>
          <a:off x="1923891" y="488319"/>
          <a:ext cx="9507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950706" y="89719"/>
              </a:lnTo>
              <a:lnTo>
                <a:pt x="950706" y="1337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B86BF-7E1D-4828-AEF8-571719CBF53B}">
      <dsp:nvSpPr>
        <dsp:cNvPr id="0" name=""/>
        <dsp:cNvSpPr/>
      </dsp:nvSpPr>
      <dsp:spPr>
        <a:xfrm>
          <a:off x="1520412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2FBC4-C212-4FC6-B8EB-149731CEACE5}">
      <dsp:nvSpPr>
        <dsp:cNvPr id="0" name=""/>
        <dsp:cNvSpPr/>
      </dsp:nvSpPr>
      <dsp:spPr>
        <a:xfrm>
          <a:off x="1480228" y="1083361"/>
          <a:ext cx="2535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253521" y="89719"/>
              </a:lnTo>
              <a:lnTo>
                <a:pt x="253521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2C0B2-CCF7-48CC-B536-E58C92C043EB}">
      <dsp:nvSpPr>
        <dsp:cNvPr id="0" name=""/>
        <dsp:cNvSpPr/>
      </dsp:nvSpPr>
      <dsp:spPr>
        <a:xfrm>
          <a:off x="1013368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BB1C0-CE38-430A-84F9-F39ED700C15D}">
      <dsp:nvSpPr>
        <dsp:cNvPr id="0" name=""/>
        <dsp:cNvSpPr/>
      </dsp:nvSpPr>
      <dsp:spPr>
        <a:xfrm>
          <a:off x="1226706" y="1083361"/>
          <a:ext cx="253521" cy="91440"/>
        </a:xfrm>
        <a:custGeom>
          <a:avLst/>
          <a:gdLst/>
          <a:ahLst/>
          <a:cxnLst/>
          <a:rect l="0" t="0" r="0" b="0"/>
          <a:pathLst>
            <a:path>
              <a:moveTo>
                <a:pt x="253521" y="45720"/>
              </a:moveTo>
              <a:lnTo>
                <a:pt x="253521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C4A62-2704-43DA-8703-89FF5F7DBA55}">
      <dsp:nvSpPr>
        <dsp:cNvPr id="0" name=""/>
        <dsp:cNvSpPr/>
      </dsp:nvSpPr>
      <dsp:spPr>
        <a:xfrm>
          <a:off x="973184" y="785840"/>
          <a:ext cx="50704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507043" y="89719"/>
              </a:lnTo>
              <a:lnTo>
                <a:pt x="507043" y="1337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F3675B-3928-40F5-B06A-7C36DC4775AA}">
      <dsp:nvSpPr>
        <dsp:cNvPr id="0" name=""/>
        <dsp:cNvSpPr/>
      </dsp:nvSpPr>
      <dsp:spPr>
        <a:xfrm>
          <a:off x="506325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1DE98-BB37-4285-8D4F-2BF919D4C1AF}">
      <dsp:nvSpPr>
        <dsp:cNvPr id="0" name=""/>
        <dsp:cNvSpPr/>
      </dsp:nvSpPr>
      <dsp:spPr>
        <a:xfrm>
          <a:off x="466141" y="1083361"/>
          <a:ext cx="2535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89719"/>
              </a:lnTo>
              <a:lnTo>
                <a:pt x="253521" y="89719"/>
              </a:lnTo>
              <a:lnTo>
                <a:pt x="253521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E2F9D9-187E-4847-B412-885C5D1BA0E6}">
      <dsp:nvSpPr>
        <dsp:cNvPr id="0" name=""/>
        <dsp:cNvSpPr/>
      </dsp:nvSpPr>
      <dsp:spPr>
        <a:xfrm>
          <a:off x="-718" y="1426603"/>
          <a:ext cx="91440" cy="1927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60"/>
              </a:lnTo>
              <a:lnTo>
                <a:pt x="108576" y="1927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04240-0D21-40EF-85F7-F3982A314685}">
      <dsp:nvSpPr>
        <dsp:cNvPr id="0" name=""/>
        <dsp:cNvSpPr/>
      </dsp:nvSpPr>
      <dsp:spPr>
        <a:xfrm>
          <a:off x="212619" y="1083361"/>
          <a:ext cx="253521" cy="91440"/>
        </a:xfrm>
        <a:custGeom>
          <a:avLst/>
          <a:gdLst/>
          <a:ahLst/>
          <a:cxnLst/>
          <a:rect l="0" t="0" r="0" b="0"/>
          <a:pathLst>
            <a:path>
              <a:moveTo>
                <a:pt x="253521" y="45720"/>
              </a:moveTo>
              <a:lnTo>
                <a:pt x="253521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67177D-75E2-4A40-8681-239860908B5C}">
      <dsp:nvSpPr>
        <dsp:cNvPr id="0" name=""/>
        <dsp:cNvSpPr/>
      </dsp:nvSpPr>
      <dsp:spPr>
        <a:xfrm>
          <a:off x="466141" y="785840"/>
          <a:ext cx="507043" cy="91440"/>
        </a:xfrm>
        <a:custGeom>
          <a:avLst/>
          <a:gdLst/>
          <a:ahLst/>
          <a:cxnLst/>
          <a:rect l="0" t="0" r="0" b="0"/>
          <a:pathLst>
            <a:path>
              <a:moveTo>
                <a:pt x="507043" y="45720"/>
              </a:moveTo>
              <a:lnTo>
                <a:pt x="507043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26231-F96F-4FA4-BCB0-F0E6269FAF89}">
      <dsp:nvSpPr>
        <dsp:cNvPr id="0" name=""/>
        <dsp:cNvSpPr/>
      </dsp:nvSpPr>
      <dsp:spPr>
        <a:xfrm>
          <a:off x="973184" y="488319"/>
          <a:ext cx="950706" cy="91440"/>
        </a:xfrm>
        <a:custGeom>
          <a:avLst/>
          <a:gdLst/>
          <a:ahLst/>
          <a:cxnLst/>
          <a:rect l="0" t="0" r="0" b="0"/>
          <a:pathLst>
            <a:path>
              <a:moveTo>
                <a:pt x="950706" y="45720"/>
              </a:moveTo>
              <a:lnTo>
                <a:pt x="950706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AA222-3829-4C15-8D61-285303FBA3D2}">
      <dsp:nvSpPr>
        <dsp:cNvPr id="0" name=""/>
        <dsp:cNvSpPr/>
      </dsp:nvSpPr>
      <dsp:spPr>
        <a:xfrm>
          <a:off x="1923891" y="190797"/>
          <a:ext cx="4214798" cy="91440"/>
        </a:xfrm>
        <a:custGeom>
          <a:avLst/>
          <a:gdLst/>
          <a:ahLst/>
          <a:cxnLst/>
          <a:rect l="0" t="0" r="0" b="0"/>
          <a:pathLst>
            <a:path>
              <a:moveTo>
                <a:pt x="4214798" y="45720"/>
              </a:moveTo>
              <a:lnTo>
                <a:pt x="4214798" y="89719"/>
              </a:lnTo>
              <a:lnTo>
                <a:pt x="0" y="89719"/>
              </a:lnTo>
              <a:lnTo>
                <a:pt x="0" y="133719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822D1-6470-48E4-8C4B-1799EA1ACC65}">
      <dsp:nvSpPr>
        <dsp:cNvPr id="0" name=""/>
        <dsp:cNvSpPr/>
      </dsp:nvSpPr>
      <dsp:spPr>
        <a:xfrm>
          <a:off x="5929168" y="26995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TEAMS Grant</a:t>
          </a:r>
        </a:p>
      </dsp:txBody>
      <dsp:txXfrm>
        <a:off x="5929168" y="26995"/>
        <a:ext cx="419044" cy="209522"/>
      </dsp:txXfrm>
    </dsp:sp>
    <dsp:sp modelId="{611AE85B-66C4-4585-BEE9-5E71F280C4E7}">
      <dsp:nvSpPr>
        <dsp:cNvPr id="0" name=""/>
        <dsp:cNvSpPr/>
      </dsp:nvSpPr>
      <dsp:spPr>
        <a:xfrm>
          <a:off x="1714369" y="324517"/>
          <a:ext cx="419044" cy="209522"/>
        </a:xfrm>
        <a:prstGeom prst="rect">
          <a:avLst/>
        </a:prstGeom>
        <a:pattFill prst="dkVert">
          <a:fgClr>
            <a:schemeClr val="accent1"/>
          </a:fgClr>
          <a:bgClr>
            <a:schemeClr val="accent2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Novel mPGES-1 inhibitors</a:t>
          </a:r>
        </a:p>
      </dsp:txBody>
      <dsp:txXfrm>
        <a:off x="1714369" y="324517"/>
        <a:ext cx="419044" cy="209522"/>
      </dsp:txXfrm>
    </dsp:sp>
    <dsp:sp modelId="{B788979D-5E62-4EB8-A7BC-D29E0BBCC4F5}">
      <dsp:nvSpPr>
        <dsp:cNvPr id="0" name=""/>
        <dsp:cNvSpPr/>
      </dsp:nvSpPr>
      <dsp:spPr>
        <a:xfrm>
          <a:off x="763662" y="622038"/>
          <a:ext cx="419044" cy="20952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Design, synthesis, and </a:t>
          </a:r>
          <a:r>
            <a:rPr lang="en-US" sz="500" i="1" kern="1200" dirty="0"/>
            <a:t>in vitro</a:t>
          </a:r>
          <a:r>
            <a:rPr lang="en-US" sz="500" i="0" kern="1200" dirty="0"/>
            <a:t> activity</a:t>
          </a:r>
          <a:endParaRPr lang="en-US" sz="500" kern="1200" dirty="0"/>
        </a:p>
      </dsp:txBody>
      <dsp:txXfrm>
        <a:off x="763662" y="622038"/>
        <a:ext cx="419044" cy="209522"/>
      </dsp:txXfrm>
    </dsp:sp>
    <dsp:sp modelId="{98CB5803-EEEE-47E6-BEAE-EED50643FDEF}">
      <dsp:nvSpPr>
        <dsp:cNvPr id="0" name=""/>
        <dsp:cNvSpPr/>
      </dsp:nvSpPr>
      <dsp:spPr>
        <a:xfrm>
          <a:off x="256619" y="919559"/>
          <a:ext cx="419044" cy="20952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Design/Synth</a:t>
          </a:r>
        </a:p>
      </dsp:txBody>
      <dsp:txXfrm>
        <a:off x="256619" y="919559"/>
        <a:ext cx="419044" cy="209522"/>
      </dsp:txXfrm>
    </dsp:sp>
    <dsp:sp modelId="{F0EB8292-0999-4657-9EAB-9EC595A60B35}">
      <dsp:nvSpPr>
        <dsp:cNvPr id="0" name=""/>
        <dsp:cNvSpPr/>
      </dsp:nvSpPr>
      <dsp:spPr>
        <a:xfrm>
          <a:off x="3097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Lapitinib</a:t>
          </a:r>
          <a:r>
            <a:rPr lang="en-US" sz="500" kern="1200" dirty="0"/>
            <a:t> Template</a:t>
          </a:r>
        </a:p>
      </dsp:txBody>
      <dsp:txXfrm>
        <a:off x="3097" y="1217081"/>
        <a:ext cx="419044" cy="209522"/>
      </dsp:txXfrm>
    </dsp:sp>
    <dsp:sp modelId="{B258ED3F-5ECB-46DE-8404-A0F4DC6DA6EA}">
      <dsp:nvSpPr>
        <dsp:cNvPr id="0" name=""/>
        <dsp:cNvSpPr/>
      </dsp:nvSpPr>
      <dsp:spPr>
        <a:xfrm>
          <a:off x="107858" y="1514602"/>
          <a:ext cx="419044" cy="209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Compound Synthesis</a:t>
          </a:r>
        </a:p>
      </dsp:txBody>
      <dsp:txXfrm>
        <a:off x="107858" y="1514602"/>
        <a:ext cx="419044" cy="209522"/>
      </dsp:txXfrm>
    </dsp:sp>
    <dsp:sp modelId="{F3FA553E-6D4F-403A-9F52-288CEAC8CC56}">
      <dsp:nvSpPr>
        <dsp:cNvPr id="0" name=""/>
        <dsp:cNvSpPr/>
      </dsp:nvSpPr>
      <dsp:spPr>
        <a:xfrm>
          <a:off x="510140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BAR002 template</a:t>
          </a:r>
        </a:p>
      </dsp:txBody>
      <dsp:txXfrm>
        <a:off x="510140" y="1217081"/>
        <a:ext cx="419044" cy="209522"/>
      </dsp:txXfrm>
    </dsp:sp>
    <dsp:sp modelId="{EBE9240D-025B-4B6D-B374-CA81EE6FD860}">
      <dsp:nvSpPr>
        <dsp:cNvPr id="0" name=""/>
        <dsp:cNvSpPr/>
      </dsp:nvSpPr>
      <dsp:spPr>
        <a:xfrm>
          <a:off x="614902" y="1514602"/>
          <a:ext cx="419044" cy="209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Compound Synthesis</a:t>
          </a:r>
        </a:p>
      </dsp:txBody>
      <dsp:txXfrm>
        <a:off x="614902" y="1514602"/>
        <a:ext cx="419044" cy="209522"/>
      </dsp:txXfrm>
    </dsp:sp>
    <dsp:sp modelId="{C6B8D578-CDAE-4713-8AD6-6D75316D33BD}">
      <dsp:nvSpPr>
        <dsp:cNvPr id="0" name=""/>
        <dsp:cNvSpPr/>
      </dsp:nvSpPr>
      <dsp:spPr>
        <a:xfrm>
          <a:off x="1270706" y="919559"/>
          <a:ext cx="419044" cy="20952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kern="1200" dirty="0"/>
            <a:t>In vitro</a:t>
          </a:r>
          <a:r>
            <a:rPr lang="en-US" sz="500" i="0" kern="1200" dirty="0"/>
            <a:t> activity</a:t>
          </a:r>
          <a:endParaRPr lang="en-US" sz="500" kern="1200" dirty="0"/>
        </a:p>
      </dsp:txBody>
      <dsp:txXfrm>
        <a:off x="1270706" y="919559"/>
        <a:ext cx="419044" cy="209522"/>
      </dsp:txXfrm>
    </dsp:sp>
    <dsp:sp modelId="{403DAC18-EE59-4ABE-9EC6-23FCC64240BA}">
      <dsp:nvSpPr>
        <dsp:cNvPr id="0" name=""/>
        <dsp:cNvSpPr/>
      </dsp:nvSpPr>
      <dsp:spPr>
        <a:xfrm>
          <a:off x="1017184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Lapitinib</a:t>
          </a:r>
          <a:r>
            <a:rPr lang="en-US" sz="500" kern="1200" dirty="0"/>
            <a:t> Template</a:t>
          </a:r>
          <a:endParaRPr lang="en-US" sz="500" i="1" kern="1200" dirty="0"/>
        </a:p>
      </dsp:txBody>
      <dsp:txXfrm>
        <a:off x="1017184" y="1217081"/>
        <a:ext cx="419044" cy="209522"/>
      </dsp:txXfrm>
    </dsp:sp>
    <dsp:sp modelId="{B960F040-8BFE-45A6-A22F-AE7892812793}">
      <dsp:nvSpPr>
        <dsp:cNvPr id="0" name=""/>
        <dsp:cNvSpPr/>
      </dsp:nvSpPr>
      <dsp:spPr>
        <a:xfrm>
          <a:off x="1121945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“Assays”</a:t>
          </a:r>
        </a:p>
      </dsp:txBody>
      <dsp:txXfrm>
        <a:off x="1121945" y="1514602"/>
        <a:ext cx="419044" cy="209522"/>
      </dsp:txXfrm>
    </dsp:sp>
    <dsp:sp modelId="{B6B3EEDF-CFBB-4114-A771-BC43D1DDA7EC}">
      <dsp:nvSpPr>
        <dsp:cNvPr id="0" name=""/>
        <dsp:cNvSpPr/>
      </dsp:nvSpPr>
      <dsp:spPr>
        <a:xfrm>
          <a:off x="1524227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BAR002 template</a:t>
          </a:r>
        </a:p>
      </dsp:txBody>
      <dsp:txXfrm>
        <a:off x="1524227" y="1217081"/>
        <a:ext cx="419044" cy="209522"/>
      </dsp:txXfrm>
    </dsp:sp>
    <dsp:sp modelId="{DD599F82-957F-44B8-AAB6-7567F1560AA3}">
      <dsp:nvSpPr>
        <dsp:cNvPr id="0" name=""/>
        <dsp:cNvSpPr/>
      </dsp:nvSpPr>
      <dsp:spPr>
        <a:xfrm>
          <a:off x="1628988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“Assays”</a:t>
          </a:r>
        </a:p>
      </dsp:txBody>
      <dsp:txXfrm>
        <a:off x="1628988" y="1514602"/>
        <a:ext cx="419044" cy="209522"/>
      </dsp:txXfrm>
    </dsp:sp>
    <dsp:sp modelId="{8854F455-C08E-4901-9A58-F5718BD10636}">
      <dsp:nvSpPr>
        <dsp:cNvPr id="0" name=""/>
        <dsp:cNvSpPr/>
      </dsp:nvSpPr>
      <dsp:spPr>
        <a:xfrm>
          <a:off x="2665075" y="622038"/>
          <a:ext cx="419044" cy="20952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Evaluation </a:t>
          </a:r>
          <a:r>
            <a:rPr lang="en-US" sz="500" kern="1200" dirty="0"/>
            <a:t>of </a:t>
          </a:r>
          <a:r>
            <a:rPr lang="en-US" sz="500" kern="1200" dirty="0" err="1"/>
            <a:t>mPGES</a:t>
          </a:r>
          <a:r>
            <a:rPr lang="en-US" sz="500" kern="1200" dirty="0"/>
            <a:t> </a:t>
          </a:r>
          <a:r>
            <a:rPr lang="en-US" sz="500" kern="1200" dirty="0" err="1"/>
            <a:t>inh</a:t>
          </a:r>
          <a:r>
            <a:rPr lang="en-US" sz="500" kern="1200" dirty="0"/>
            <a:t>.</a:t>
          </a:r>
        </a:p>
      </dsp:txBody>
      <dsp:txXfrm>
        <a:off x="2665075" y="622038"/>
        <a:ext cx="419044" cy="209522"/>
      </dsp:txXfrm>
    </dsp:sp>
    <dsp:sp modelId="{59547A05-D0F7-4B2A-8D30-F282FF0D424B}">
      <dsp:nvSpPr>
        <dsp:cNvPr id="0" name=""/>
        <dsp:cNvSpPr/>
      </dsp:nvSpPr>
      <dsp:spPr>
        <a:xfrm>
          <a:off x="2284793" y="919559"/>
          <a:ext cx="419044" cy="20952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PK</a:t>
          </a:r>
        </a:p>
      </dsp:txBody>
      <dsp:txXfrm>
        <a:off x="2284793" y="919559"/>
        <a:ext cx="419044" cy="209522"/>
      </dsp:txXfrm>
    </dsp:sp>
    <dsp:sp modelId="{24A764AF-36F9-4CBC-9695-C8BF06F2E5CF}">
      <dsp:nvSpPr>
        <dsp:cNvPr id="0" name=""/>
        <dsp:cNvSpPr/>
      </dsp:nvSpPr>
      <dsp:spPr>
        <a:xfrm>
          <a:off x="2031271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Blood detection</a:t>
          </a:r>
        </a:p>
      </dsp:txBody>
      <dsp:txXfrm>
        <a:off x="2031271" y="1217081"/>
        <a:ext cx="419044" cy="209522"/>
      </dsp:txXfrm>
    </dsp:sp>
    <dsp:sp modelId="{424103DE-990B-4D65-BC3D-4B9302853405}">
      <dsp:nvSpPr>
        <dsp:cNvPr id="0" name=""/>
        <dsp:cNvSpPr/>
      </dsp:nvSpPr>
      <dsp:spPr>
        <a:xfrm>
          <a:off x="2136032" y="1514602"/>
          <a:ext cx="419044" cy="209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Repeated sample “assay”</a:t>
          </a:r>
        </a:p>
      </dsp:txBody>
      <dsp:txXfrm>
        <a:off x="2136032" y="1514602"/>
        <a:ext cx="419044" cy="209522"/>
      </dsp:txXfrm>
    </dsp:sp>
    <dsp:sp modelId="{503FA6FC-268B-462B-8BEC-B2DF0B915362}">
      <dsp:nvSpPr>
        <dsp:cNvPr id="0" name=""/>
        <dsp:cNvSpPr/>
      </dsp:nvSpPr>
      <dsp:spPr>
        <a:xfrm>
          <a:off x="2538314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Brain Detection</a:t>
          </a:r>
        </a:p>
      </dsp:txBody>
      <dsp:txXfrm>
        <a:off x="2538314" y="1217081"/>
        <a:ext cx="419044" cy="209522"/>
      </dsp:txXfrm>
    </dsp:sp>
    <dsp:sp modelId="{C4EB9FD6-D70F-47FF-96F1-B748B7FB13D3}">
      <dsp:nvSpPr>
        <dsp:cNvPr id="0" name=""/>
        <dsp:cNvSpPr/>
      </dsp:nvSpPr>
      <dsp:spPr>
        <a:xfrm>
          <a:off x="2643075" y="1514602"/>
          <a:ext cx="419044" cy="209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End-point “assay”</a:t>
          </a:r>
        </a:p>
      </dsp:txBody>
      <dsp:txXfrm>
        <a:off x="2643075" y="1514602"/>
        <a:ext cx="419044" cy="209522"/>
      </dsp:txXfrm>
    </dsp:sp>
    <dsp:sp modelId="{FA3C87BF-DAE6-4220-ACB0-69AB27E47A41}">
      <dsp:nvSpPr>
        <dsp:cNvPr id="0" name=""/>
        <dsp:cNvSpPr/>
      </dsp:nvSpPr>
      <dsp:spPr>
        <a:xfrm>
          <a:off x="3045358" y="919559"/>
          <a:ext cx="419044" cy="20952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Potency</a:t>
          </a:r>
        </a:p>
      </dsp:txBody>
      <dsp:txXfrm>
        <a:off x="3045358" y="919559"/>
        <a:ext cx="419044" cy="209522"/>
      </dsp:txXfrm>
    </dsp:sp>
    <dsp:sp modelId="{753E954C-3050-4F3D-8B06-B4294349966B}">
      <dsp:nvSpPr>
        <dsp:cNvPr id="0" name=""/>
        <dsp:cNvSpPr/>
      </dsp:nvSpPr>
      <dsp:spPr>
        <a:xfrm>
          <a:off x="3045358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Acute SE Rat</a:t>
          </a:r>
        </a:p>
      </dsp:txBody>
      <dsp:txXfrm>
        <a:off x="3045358" y="1217081"/>
        <a:ext cx="419044" cy="209522"/>
      </dsp:txXfrm>
    </dsp:sp>
    <dsp:sp modelId="{92B75D48-7D15-421D-ABDF-3AC557D030B8}">
      <dsp:nvSpPr>
        <dsp:cNvPr id="0" name=""/>
        <dsp:cNvSpPr/>
      </dsp:nvSpPr>
      <dsp:spPr>
        <a:xfrm>
          <a:off x="3150119" y="1514602"/>
          <a:ext cx="419044" cy="209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Seizure Reduction</a:t>
          </a:r>
        </a:p>
      </dsp:txBody>
      <dsp:txXfrm>
        <a:off x="3150119" y="1514602"/>
        <a:ext cx="419044" cy="209522"/>
      </dsp:txXfrm>
    </dsp:sp>
    <dsp:sp modelId="{3940AC04-0EF0-4D79-93B7-D900575F2746}">
      <dsp:nvSpPr>
        <dsp:cNvPr id="0" name=""/>
        <dsp:cNvSpPr/>
      </dsp:nvSpPr>
      <dsp:spPr>
        <a:xfrm>
          <a:off x="3150119" y="1812123"/>
          <a:ext cx="419044" cy="209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Assays</a:t>
          </a:r>
        </a:p>
      </dsp:txBody>
      <dsp:txXfrm>
        <a:off x="3150119" y="1812123"/>
        <a:ext cx="419044" cy="209522"/>
      </dsp:txXfrm>
    </dsp:sp>
    <dsp:sp modelId="{1D409493-0981-44F3-BA6A-AF86EA30EF5D}">
      <dsp:nvSpPr>
        <dsp:cNvPr id="0" name=""/>
        <dsp:cNvSpPr/>
      </dsp:nvSpPr>
      <dsp:spPr>
        <a:xfrm>
          <a:off x="3150119" y="2109645"/>
          <a:ext cx="419044" cy="209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PGE2 ELISA</a:t>
          </a:r>
        </a:p>
      </dsp:txBody>
      <dsp:txXfrm>
        <a:off x="3150119" y="2109645"/>
        <a:ext cx="419044" cy="209522"/>
      </dsp:txXfrm>
    </dsp:sp>
    <dsp:sp modelId="{5567CDAE-DB00-4482-AA16-D1A04D8F9CBE}">
      <dsp:nvSpPr>
        <dsp:cNvPr id="0" name=""/>
        <dsp:cNvSpPr/>
      </dsp:nvSpPr>
      <dsp:spPr>
        <a:xfrm>
          <a:off x="3150119" y="2407166"/>
          <a:ext cx="419044" cy="20952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Brain PGE2 ELISA</a:t>
          </a:r>
        </a:p>
      </dsp:txBody>
      <dsp:txXfrm>
        <a:off x="3150119" y="2407166"/>
        <a:ext cx="419044" cy="209522"/>
      </dsp:txXfrm>
    </dsp:sp>
    <dsp:sp modelId="{C212B124-64A7-498F-AF85-FD7D67731388}">
      <dsp:nvSpPr>
        <dsp:cNvPr id="0" name=""/>
        <dsp:cNvSpPr/>
      </dsp:nvSpPr>
      <dsp:spPr>
        <a:xfrm>
          <a:off x="5453814" y="324517"/>
          <a:ext cx="419044" cy="209522"/>
        </a:xfrm>
        <a:prstGeom prst="rect">
          <a:avLst/>
        </a:prstGeom>
        <a:pattFill prst="dkVert">
          <a:fgClr>
            <a:schemeClr val="accent1"/>
          </a:fgClr>
          <a:bgClr>
            <a:schemeClr val="accent2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Preclinical Testing of mPEG-1 Inhibitors</a:t>
          </a:r>
        </a:p>
      </dsp:txBody>
      <dsp:txXfrm>
        <a:off x="5453814" y="324517"/>
        <a:ext cx="419044" cy="209522"/>
      </dsp:txXfrm>
    </dsp:sp>
    <dsp:sp modelId="{EF1F55F9-18B5-405E-B580-545FFCBE5D43}">
      <dsp:nvSpPr>
        <dsp:cNvPr id="0" name=""/>
        <dsp:cNvSpPr/>
      </dsp:nvSpPr>
      <dsp:spPr>
        <a:xfrm>
          <a:off x="4312966" y="622038"/>
          <a:ext cx="419044" cy="20952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1" u="none" kern="1200" dirty="0"/>
            <a:t>In vivo </a:t>
          </a:r>
          <a:r>
            <a:rPr lang="en-US" sz="500" i="0" u="none" kern="1200" dirty="0"/>
            <a:t>effects of mPGES-1 inhibitors on BBB</a:t>
          </a:r>
          <a:endParaRPr lang="en-US" sz="500" i="1" u="none" kern="1200" dirty="0"/>
        </a:p>
      </dsp:txBody>
      <dsp:txXfrm>
        <a:off x="4312966" y="622038"/>
        <a:ext cx="419044" cy="209522"/>
      </dsp:txXfrm>
    </dsp:sp>
    <dsp:sp modelId="{D02A6A6A-C6E3-458A-8868-69C9B4B50FB0}">
      <dsp:nvSpPr>
        <dsp:cNvPr id="0" name=""/>
        <dsp:cNvSpPr/>
      </dsp:nvSpPr>
      <dsp:spPr>
        <a:xfrm>
          <a:off x="4312966" y="919559"/>
          <a:ext cx="419044" cy="20952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Acute SE Rat</a:t>
          </a:r>
        </a:p>
      </dsp:txBody>
      <dsp:txXfrm>
        <a:off x="4312966" y="919559"/>
        <a:ext cx="419044" cy="209522"/>
      </dsp:txXfrm>
    </dsp:sp>
    <dsp:sp modelId="{2B4FA427-F121-4BAF-BF2D-9C6B88DC072D}">
      <dsp:nvSpPr>
        <dsp:cNvPr id="0" name=""/>
        <dsp:cNvSpPr/>
      </dsp:nvSpPr>
      <dsp:spPr>
        <a:xfrm>
          <a:off x="3552401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Inflammation</a:t>
          </a:r>
        </a:p>
      </dsp:txBody>
      <dsp:txXfrm>
        <a:off x="3552401" y="1217081"/>
        <a:ext cx="419044" cy="209522"/>
      </dsp:txXfrm>
    </dsp:sp>
    <dsp:sp modelId="{63189236-5758-4DC6-AFFE-B9A40340D3A4}">
      <dsp:nvSpPr>
        <dsp:cNvPr id="0" name=""/>
        <dsp:cNvSpPr/>
      </dsp:nvSpPr>
      <dsp:spPr>
        <a:xfrm>
          <a:off x="3657162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</a:t>
          </a:r>
        </a:p>
      </dsp:txBody>
      <dsp:txXfrm>
        <a:off x="3657162" y="1514602"/>
        <a:ext cx="419044" cy="209522"/>
      </dsp:txXfrm>
    </dsp:sp>
    <dsp:sp modelId="{287499ED-488A-4EF8-B563-C1F73E5497FF}">
      <dsp:nvSpPr>
        <dsp:cNvPr id="0" name=""/>
        <dsp:cNvSpPr/>
      </dsp:nvSpPr>
      <dsp:spPr>
        <a:xfrm>
          <a:off x="3657162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PGE2 ELISA</a:t>
          </a:r>
        </a:p>
      </dsp:txBody>
      <dsp:txXfrm>
        <a:off x="3657162" y="1812123"/>
        <a:ext cx="419044" cy="209522"/>
      </dsp:txXfrm>
    </dsp:sp>
    <dsp:sp modelId="{1F20D465-D8C1-49FC-9F23-C5CD517EF30F}">
      <dsp:nvSpPr>
        <dsp:cNvPr id="0" name=""/>
        <dsp:cNvSpPr/>
      </dsp:nvSpPr>
      <dsp:spPr>
        <a:xfrm>
          <a:off x="4059445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Brain Capillary leakage</a:t>
          </a:r>
        </a:p>
      </dsp:txBody>
      <dsp:txXfrm>
        <a:off x="4059445" y="1217081"/>
        <a:ext cx="419044" cy="209522"/>
      </dsp:txXfrm>
    </dsp:sp>
    <dsp:sp modelId="{FFF76FDE-0C4B-496E-A948-D94738B1D1A8}">
      <dsp:nvSpPr>
        <dsp:cNvPr id="0" name=""/>
        <dsp:cNvSpPr/>
      </dsp:nvSpPr>
      <dsp:spPr>
        <a:xfrm>
          <a:off x="4164206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Leakage Assay</a:t>
          </a:r>
        </a:p>
      </dsp:txBody>
      <dsp:txXfrm>
        <a:off x="4164206" y="1514602"/>
        <a:ext cx="419044" cy="209522"/>
      </dsp:txXfrm>
    </dsp:sp>
    <dsp:sp modelId="{73E6072F-28EC-4800-949B-FDC3FD6BB946}">
      <dsp:nvSpPr>
        <dsp:cNvPr id="0" name=""/>
        <dsp:cNvSpPr/>
      </dsp:nvSpPr>
      <dsp:spPr>
        <a:xfrm>
          <a:off x="4566488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Drug level</a:t>
          </a:r>
        </a:p>
      </dsp:txBody>
      <dsp:txXfrm>
        <a:off x="4566488" y="1217081"/>
        <a:ext cx="419044" cy="209522"/>
      </dsp:txXfrm>
    </dsp:sp>
    <dsp:sp modelId="{10D5787C-6168-453A-817A-6A61DC427CD8}">
      <dsp:nvSpPr>
        <dsp:cNvPr id="0" name=""/>
        <dsp:cNvSpPr/>
      </dsp:nvSpPr>
      <dsp:spPr>
        <a:xfrm>
          <a:off x="4671249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Assay</a:t>
          </a:r>
        </a:p>
      </dsp:txBody>
      <dsp:txXfrm>
        <a:off x="4671249" y="1514602"/>
        <a:ext cx="419044" cy="209522"/>
      </dsp:txXfrm>
    </dsp:sp>
    <dsp:sp modelId="{931AB6AE-7987-446C-8BF6-B34FD59B2EA4}">
      <dsp:nvSpPr>
        <dsp:cNvPr id="0" name=""/>
        <dsp:cNvSpPr/>
      </dsp:nvSpPr>
      <dsp:spPr>
        <a:xfrm>
          <a:off x="4671249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Brain Assay</a:t>
          </a:r>
        </a:p>
      </dsp:txBody>
      <dsp:txXfrm>
        <a:off x="4671249" y="1812123"/>
        <a:ext cx="419044" cy="209522"/>
      </dsp:txXfrm>
    </dsp:sp>
    <dsp:sp modelId="{6C84D826-F0DD-4159-943E-342C2A4D5510}">
      <dsp:nvSpPr>
        <dsp:cNvPr id="0" name=""/>
        <dsp:cNvSpPr/>
      </dsp:nvSpPr>
      <dsp:spPr>
        <a:xfrm>
          <a:off x="5073532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BBB Biomarkers</a:t>
          </a:r>
        </a:p>
      </dsp:txBody>
      <dsp:txXfrm>
        <a:off x="5073532" y="1217081"/>
        <a:ext cx="419044" cy="209522"/>
      </dsp:txXfrm>
    </dsp:sp>
    <dsp:sp modelId="{FCE4260C-D85B-4022-97A8-440EA2F3F657}">
      <dsp:nvSpPr>
        <dsp:cNvPr id="0" name=""/>
        <dsp:cNvSpPr/>
      </dsp:nvSpPr>
      <dsp:spPr>
        <a:xfrm>
          <a:off x="5178293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Assays</a:t>
          </a:r>
        </a:p>
      </dsp:txBody>
      <dsp:txXfrm>
        <a:off x="5178293" y="1514602"/>
        <a:ext cx="419044" cy="209522"/>
      </dsp:txXfrm>
    </dsp:sp>
    <dsp:sp modelId="{2B39241E-5FEA-4EBB-A1DC-34FD8AD2F097}">
      <dsp:nvSpPr>
        <dsp:cNvPr id="0" name=""/>
        <dsp:cNvSpPr/>
      </dsp:nvSpPr>
      <dsp:spPr>
        <a:xfrm>
          <a:off x="5178293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S100B ELISA</a:t>
          </a:r>
        </a:p>
      </dsp:txBody>
      <dsp:txXfrm>
        <a:off x="5178293" y="1812123"/>
        <a:ext cx="419044" cy="209522"/>
      </dsp:txXfrm>
    </dsp:sp>
    <dsp:sp modelId="{53662DD7-3C3B-41C4-BCCB-BA6583FB6F23}">
      <dsp:nvSpPr>
        <dsp:cNvPr id="0" name=""/>
        <dsp:cNvSpPr/>
      </dsp:nvSpPr>
      <dsp:spPr>
        <a:xfrm>
          <a:off x="5178293" y="2109645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P-gp activity Assay</a:t>
          </a:r>
        </a:p>
      </dsp:txBody>
      <dsp:txXfrm>
        <a:off x="5178293" y="2109645"/>
        <a:ext cx="419044" cy="209522"/>
      </dsp:txXfrm>
    </dsp:sp>
    <dsp:sp modelId="{01B381A8-7DD3-43DF-9491-FF52379560D0}">
      <dsp:nvSpPr>
        <dsp:cNvPr id="0" name=""/>
        <dsp:cNvSpPr/>
      </dsp:nvSpPr>
      <dsp:spPr>
        <a:xfrm>
          <a:off x="5178293" y="2407166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P-gp WES</a:t>
          </a:r>
        </a:p>
      </dsp:txBody>
      <dsp:txXfrm>
        <a:off x="5178293" y="2407166"/>
        <a:ext cx="419044" cy="209522"/>
      </dsp:txXfrm>
    </dsp:sp>
    <dsp:sp modelId="{03BC1EF1-F5D7-435E-BC5B-DCE872C26583}">
      <dsp:nvSpPr>
        <dsp:cNvPr id="0" name=""/>
        <dsp:cNvSpPr/>
      </dsp:nvSpPr>
      <dsp:spPr>
        <a:xfrm>
          <a:off x="5178293" y="2704688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 Mrp1 WES</a:t>
          </a:r>
        </a:p>
      </dsp:txBody>
      <dsp:txXfrm>
        <a:off x="5178293" y="2704688"/>
        <a:ext cx="419044" cy="209522"/>
      </dsp:txXfrm>
    </dsp:sp>
    <dsp:sp modelId="{96DCD99F-F368-4FCF-A3F2-4934F8001524}">
      <dsp:nvSpPr>
        <dsp:cNvPr id="0" name=""/>
        <dsp:cNvSpPr/>
      </dsp:nvSpPr>
      <dsp:spPr>
        <a:xfrm>
          <a:off x="5178293" y="3002209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Mrp2 WES</a:t>
          </a:r>
        </a:p>
      </dsp:txBody>
      <dsp:txXfrm>
        <a:off x="5178293" y="3002209"/>
        <a:ext cx="419044" cy="209522"/>
      </dsp:txXfrm>
    </dsp:sp>
    <dsp:sp modelId="{58B82961-DDB1-419A-94E6-70936AF8393C}">
      <dsp:nvSpPr>
        <dsp:cNvPr id="0" name=""/>
        <dsp:cNvSpPr/>
      </dsp:nvSpPr>
      <dsp:spPr>
        <a:xfrm>
          <a:off x="5178293" y="3299730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Mrp4 WES</a:t>
          </a:r>
        </a:p>
      </dsp:txBody>
      <dsp:txXfrm>
        <a:off x="5178293" y="3299730"/>
        <a:ext cx="419044" cy="209522"/>
      </dsp:txXfrm>
    </dsp:sp>
    <dsp:sp modelId="{6A488623-F601-4856-94CA-1B87F3821D9F}">
      <dsp:nvSpPr>
        <dsp:cNvPr id="0" name=""/>
        <dsp:cNvSpPr/>
      </dsp:nvSpPr>
      <dsp:spPr>
        <a:xfrm>
          <a:off x="5178293" y="359725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BCRP WES</a:t>
          </a:r>
        </a:p>
      </dsp:txBody>
      <dsp:txXfrm>
        <a:off x="5178293" y="3597252"/>
        <a:ext cx="419044" cy="209522"/>
      </dsp:txXfrm>
    </dsp:sp>
    <dsp:sp modelId="{8A95057E-C186-4738-B4AF-587EE40B494C}">
      <dsp:nvSpPr>
        <dsp:cNvPr id="0" name=""/>
        <dsp:cNvSpPr/>
      </dsp:nvSpPr>
      <dsp:spPr>
        <a:xfrm>
          <a:off x="6594662" y="622038"/>
          <a:ext cx="419044" cy="20952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0" kern="1200" dirty="0"/>
            <a:t>Therapeutic benefits of mPGES-1 inhibitors</a:t>
          </a:r>
        </a:p>
      </dsp:txBody>
      <dsp:txXfrm>
        <a:off x="6594662" y="622038"/>
        <a:ext cx="419044" cy="209522"/>
      </dsp:txXfrm>
    </dsp:sp>
    <dsp:sp modelId="{71EDAB4B-FC2F-4136-8875-DCBA728851DB}">
      <dsp:nvSpPr>
        <dsp:cNvPr id="0" name=""/>
        <dsp:cNvSpPr/>
      </dsp:nvSpPr>
      <dsp:spPr>
        <a:xfrm>
          <a:off x="6594662" y="919559"/>
          <a:ext cx="419044" cy="20952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Chronic SE Rat</a:t>
          </a:r>
        </a:p>
      </dsp:txBody>
      <dsp:txXfrm>
        <a:off x="6594662" y="919559"/>
        <a:ext cx="419044" cy="209522"/>
      </dsp:txXfrm>
    </dsp:sp>
    <dsp:sp modelId="{E30B02A3-E1C2-441B-B3D9-9BE40D7EF294}">
      <dsp:nvSpPr>
        <dsp:cNvPr id="0" name=""/>
        <dsp:cNvSpPr/>
      </dsp:nvSpPr>
      <dsp:spPr>
        <a:xfrm>
          <a:off x="5580575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Seizure Effects</a:t>
          </a:r>
        </a:p>
      </dsp:txBody>
      <dsp:txXfrm>
        <a:off x="5580575" y="1217081"/>
        <a:ext cx="419044" cy="209522"/>
      </dsp:txXfrm>
    </dsp:sp>
    <dsp:sp modelId="{ED1AD0D5-B66D-4AD9-B8A1-0CFA909FAB3A}">
      <dsp:nvSpPr>
        <dsp:cNvPr id="0" name=""/>
        <dsp:cNvSpPr/>
      </dsp:nvSpPr>
      <dsp:spPr>
        <a:xfrm>
          <a:off x="5685336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Piezo</a:t>
          </a:r>
        </a:p>
      </dsp:txBody>
      <dsp:txXfrm>
        <a:off x="5685336" y="1514602"/>
        <a:ext cx="419044" cy="209522"/>
      </dsp:txXfrm>
    </dsp:sp>
    <dsp:sp modelId="{8367A7F7-AEBE-4580-9CAC-A63EC0C2889C}">
      <dsp:nvSpPr>
        <dsp:cNvPr id="0" name=""/>
        <dsp:cNvSpPr/>
      </dsp:nvSpPr>
      <dsp:spPr>
        <a:xfrm>
          <a:off x="5685336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Video</a:t>
          </a:r>
        </a:p>
      </dsp:txBody>
      <dsp:txXfrm>
        <a:off x="5685336" y="1812123"/>
        <a:ext cx="419044" cy="209522"/>
      </dsp:txXfrm>
    </dsp:sp>
    <dsp:sp modelId="{EF836C9A-6D23-41AC-8ED8-5F491A735A0D}">
      <dsp:nvSpPr>
        <dsp:cNvPr id="0" name=""/>
        <dsp:cNvSpPr/>
      </dsp:nvSpPr>
      <dsp:spPr>
        <a:xfrm>
          <a:off x="5685336" y="2109645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EEG</a:t>
          </a:r>
        </a:p>
      </dsp:txBody>
      <dsp:txXfrm>
        <a:off x="5685336" y="2109645"/>
        <a:ext cx="419044" cy="209522"/>
      </dsp:txXfrm>
    </dsp:sp>
    <dsp:sp modelId="{3704A1DF-13C5-4C48-A940-EF6E28861C47}">
      <dsp:nvSpPr>
        <dsp:cNvPr id="0" name=""/>
        <dsp:cNvSpPr/>
      </dsp:nvSpPr>
      <dsp:spPr>
        <a:xfrm>
          <a:off x="6087619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Capillary Leakage</a:t>
          </a:r>
        </a:p>
      </dsp:txBody>
      <dsp:txXfrm>
        <a:off x="6087619" y="1217081"/>
        <a:ext cx="419044" cy="209522"/>
      </dsp:txXfrm>
    </dsp:sp>
    <dsp:sp modelId="{B7F8F5EB-FB60-4DBA-AE29-3AC065500AAF}">
      <dsp:nvSpPr>
        <dsp:cNvPr id="0" name=""/>
        <dsp:cNvSpPr/>
      </dsp:nvSpPr>
      <dsp:spPr>
        <a:xfrm>
          <a:off x="6192380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Leakage Assay</a:t>
          </a:r>
        </a:p>
      </dsp:txBody>
      <dsp:txXfrm>
        <a:off x="6192380" y="1514602"/>
        <a:ext cx="419044" cy="209522"/>
      </dsp:txXfrm>
    </dsp:sp>
    <dsp:sp modelId="{045DC82F-A271-4A12-A38E-58BB0A19A3B2}">
      <dsp:nvSpPr>
        <dsp:cNvPr id="0" name=""/>
        <dsp:cNvSpPr/>
      </dsp:nvSpPr>
      <dsp:spPr>
        <a:xfrm>
          <a:off x="6594662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Drug level</a:t>
          </a:r>
        </a:p>
      </dsp:txBody>
      <dsp:txXfrm>
        <a:off x="6594662" y="1217081"/>
        <a:ext cx="419044" cy="209522"/>
      </dsp:txXfrm>
    </dsp:sp>
    <dsp:sp modelId="{4D8D8389-C116-47B2-89C5-9A0F83B94317}">
      <dsp:nvSpPr>
        <dsp:cNvPr id="0" name=""/>
        <dsp:cNvSpPr/>
      </dsp:nvSpPr>
      <dsp:spPr>
        <a:xfrm>
          <a:off x="6699423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Assay</a:t>
          </a:r>
        </a:p>
      </dsp:txBody>
      <dsp:txXfrm>
        <a:off x="6699423" y="1514602"/>
        <a:ext cx="419044" cy="209522"/>
      </dsp:txXfrm>
    </dsp:sp>
    <dsp:sp modelId="{819867FA-488A-427D-8AA2-D1B84DEB0A2D}">
      <dsp:nvSpPr>
        <dsp:cNvPr id="0" name=""/>
        <dsp:cNvSpPr/>
      </dsp:nvSpPr>
      <dsp:spPr>
        <a:xfrm>
          <a:off x="6699423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Brain Assay</a:t>
          </a:r>
        </a:p>
      </dsp:txBody>
      <dsp:txXfrm>
        <a:off x="6699423" y="1812123"/>
        <a:ext cx="419044" cy="209522"/>
      </dsp:txXfrm>
    </dsp:sp>
    <dsp:sp modelId="{1D2B4B93-F3D9-493F-9A6A-6940A404DCF3}">
      <dsp:nvSpPr>
        <dsp:cNvPr id="0" name=""/>
        <dsp:cNvSpPr/>
      </dsp:nvSpPr>
      <dsp:spPr>
        <a:xfrm>
          <a:off x="7101706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Inflammation</a:t>
          </a:r>
        </a:p>
      </dsp:txBody>
      <dsp:txXfrm>
        <a:off x="7101706" y="1217081"/>
        <a:ext cx="419044" cy="209522"/>
      </dsp:txXfrm>
    </dsp:sp>
    <dsp:sp modelId="{B9097992-0071-4524-B809-1465764D4706}">
      <dsp:nvSpPr>
        <dsp:cNvPr id="0" name=""/>
        <dsp:cNvSpPr/>
      </dsp:nvSpPr>
      <dsp:spPr>
        <a:xfrm>
          <a:off x="7206467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</a:t>
          </a:r>
        </a:p>
      </dsp:txBody>
      <dsp:txXfrm>
        <a:off x="7206467" y="1514602"/>
        <a:ext cx="419044" cy="209522"/>
      </dsp:txXfrm>
    </dsp:sp>
    <dsp:sp modelId="{BD53F87B-D6BB-41C5-8899-E270FBAA47FC}">
      <dsp:nvSpPr>
        <dsp:cNvPr id="0" name=""/>
        <dsp:cNvSpPr/>
      </dsp:nvSpPr>
      <dsp:spPr>
        <a:xfrm>
          <a:off x="7206467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PGE2 ELISA</a:t>
          </a:r>
        </a:p>
      </dsp:txBody>
      <dsp:txXfrm>
        <a:off x="7206467" y="1812123"/>
        <a:ext cx="419044" cy="209522"/>
      </dsp:txXfrm>
    </dsp:sp>
    <dsp:sp modelId="{53E5395D-2859-4E43-9981-4382FBE862BF}">
      <dsp:nvSpPr>
        <dsp:cNvPr id="0" name=""/>
        <dsp:cNvSpPr/>
      </dsp:nvSpPr>
      <dsp:spPr>
        <a:xfrm>
          <a:off x="7608749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BBB Biomarkers</a:t>
          </a:r>
        </a:p>
      </dsp:txBody>
      <dsp:txXfrm>
        <a:off x="7608749" y="1217081"/>
        <a:ext cx="419044" cy="209522"/>
      </dsp:txXfrm>
    </dsp:sp>
    <dsp:sp modelId="{080E2B54-3381-47EB-B848-744FD9148063}">
      <dsp:nvSpPr>
        <dsp:cNvPr id="0" name=""/>
        <dsp:cNvSpPr/>
      </dsp:nvSpPr>
      <dsp:spPr>
        <a:xfrm>
          <a:off x="7713510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Assays</a:t>
          </a:r>
        </a:p>
      </dsp:txBody>
      <dsp:txXfrm>
        <a:off x="7713510" y="1514602"/>
        <a:ext cx="419044" cy="209522"/>
      </dsp:txXfrm>
    </dsp:sp>
    <dsp:sp modelId="{3199F8FB-4DA1-442D-A28A-55B54141E46F}">
      <dsp:nvSpPr>
        <dsp:cNvPr id="0" name=""/>
        <dsp:cNvSpPr/>
      </dsp:nvSpPr>
      <dsp:spPr>
        <a:xfrm>
          <a:off x="7713510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S100B ELISA</a:t>
          </a:r>
        </a:p>
      </dsp:txBody>
      <dsp:txXfrm>
        <a:off x="7713510" y="1812123"/>
        <a:ext cx="419044" cy="209522"/>
      </dsp:txXfrm>
    </dsp:sp>
    <dsp:sp modelId="{640762AC-EF0E-4E0B-86E4-5B397877369D}">
      <dsp:nvSpPr>
        <dsp:cNvPr id="0" name=""/>
        <dsp:cNvSpPr/>
      </dsp:nvSpPr>
      <dsp:spPr>
        <a:xfrm>
          <a:off x="7713510" y="2109645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P-gp activity Assay</a:t>
          </a:r>
        </a:p>
      </dsp:txBody>
      <dsp:txXfrm>
        <a:off x="7713510" y="2109645"/>
        <a:ext cx="419044" cy="209522"/>
      </dsp:txXfrm>
    </dsp:sp>
    <dsp:sp modelId="{25700BA4-C4FA-41C1-AB8C-CF918A583C33}">
      <dsp:nvSpPr>
        <dsp:cNvPr id="0" name=""/>
        <dsp:cNvSpPr/>
      </dsp:nvSpPr>
      <dsp:spPr>
        <a:xfrm>
          <a:off x="7713510" y="2407166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P-gp WES</a:t>
          </a:r>
        </a:p>
      </dsp:txBody>
      <dsp:txXfrm>
        <a:off x="7713510" y="2407166"/>
        <a:ext cx="419044" cy="209522"/>
      </dsp:txXfrm>
    </dsp:sp>
    <dsp:sp modelId="{53A3922B-71B6-440E-9AB4-B7ED18B57C26}">
      <dsp:nvSpPr>
        <dsp:cNvPr id="0" name=""/>
        <dsp:cNvSpPr/>
      </dsp:nvSpPr>
      <dsp:spPr>
        <a:xfrm>
          <a:off x="7713510" y="2704688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Mrp1 WES</a:t>
          </a:r>
        </a:p>
      </dsp:txBody>
      <dsp:txXfrm>
        <a:off x="7713510" y="2704688"/>
        <a:ext cx="419044" cy="209522"/>
      </dsp:txXfrm>
    </dsp:sp>
    <dsp:sp modelId="{9C19BD24-6CF0-4BC0-8DE7-2ABD52C6C2A1}">
      <dsp:nvSpPr>
        <dsp:cNvPr id="0" name=""/>
        <dsp:cNvSpPr/>
      </dsp:nvSpPr>
      <dsp:spPr>
        <a:xfrm>
          <a:off x="7713510" y="3002209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Mrp2 WES</a:t>
          </a:r>
        </a:p>
      </dsp:txBody>
      <dsp:txXfrm>
        <a:off x="7713510" y="3002209"/>
        <a:ext cx="419044" cy="209522"/>
      </dsp:txXfrm>
    </dsp:sp>
    <dsp:sp modelId="{7827EF0A-3A70-4725-9A0E-75341E85129C}">
      <dsp:nvSpPr>
        <dsp:cNvPr id="0" name=""/>
        <dsp:cNvSpPr/>
      </dsp:nvSpPr>
      <dsp:spPr>
        <a:xfrm>
          <a:off x="7713510" y="3299730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Mrp4 WES</a:t>
          </a:r>
        </a:p>
      </dsp:txBody>
      <dsp:txXfrm>
        <a:off x="7713510" y="3299730"/>
        <a:ext cx="419044" cy="209522"/>
      </dsp:txXfrm>
    </dsp:sp>
    <dsp:sp modelId="{71F265CE-A631-4B9E-BFDC-5483C9702927}">
      <dsp:nvSpPr>
        <dsp:cNvPr id="0" name=""/>
        <dsp:cNvSpPr/>
      </dsp:nvSpPr>
      <dsp:spPr>
        <a:xfrm>
          <a:off x="7713510" y="359725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BCRP WES</a:t>
          </a:r>
        </a:p>
      </dsp:txBody>
      <dsp:txXfrm>
        <a:off x="7713510" y="3597252"/>
        <a:ext cx="419044" cy="209522"/>
      </dsp:txXfrm>
    </dsp:sp>
    <dsp:sp modelId="{AB667EEF-74AF-4745-BC8A-73D77EF39D75}">
      <dsp:nvSpPr>
        <dsp:cNvPr id="0" name=""/>
        <dsp:cNvSpPr/>
      </dsp:nvSpPr>
      <dsp:spPr>
        <a:xfrm>
          <a:off x="10143966" y="324517"/>
          <a:ext cx="419044" cy="209522"/>
        </a:xfrm>
        <a:prstGeom prst="rect">
          <a:avLst/>
        </a:prstGeom>
        <a:pattFill prst="dkVert">
          <a:fgClr>
            <a:schemeClr val="accent1"/>
          </a:fgClr>
          <a:bgClr>
            <a:schemeClr val="accent2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Clinical Pilot study with FDA approved LOX/COX Inhibitors</a:t>
          </a:r>
        </a:p>
      </dsp:txBody>
      <dsp:txXfrm>
        <a:off x="10143966" y="324517"/>
        <a:ext cx="419044" cy="209522"/>
      </dsp:txXfrm>
    </dsp:sp>
    <dsp:sp modelId="{C37A9383-3A61-4627-A590-89E626B4DF77}">
      <dsp:nvSpPr>
        <dsp:cNvPr id="0" name=""/>
        <dsp:cNvSpPr/>
      </dsp:nvSpPr>
      <dsp:spPr>
        <a:xfrm>
          <a:off x="9129879" y="622038"/>
          <a:ext cx="419044" cy="20952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0" u="none" kern="1200" dirty="0"/>
            <a:t>Effects of mPGES-1 inhibitors in huma brain capillaries</a:t>
          </a:r>
        </a:p>
      </dsp:txBody>
      <dsp:txXfrm>
        <a:off x="9129879" y="622038"/>
        <a:ext cx="419044" cy="209522"/>
      </dsp:txXfrm>
    </dsp:sp>
    <dsp:sp modelId="{AA8F22B7-47FE-4C8A-A591-50FC002E9AD7}">
      <dsp:nvSpPr>
        <dsp:cNvPr id="0" name=""/>
        <dsp:cNvSpPr/>
      </dsp:nvSpPr>
      <dsp:spPr>
        <a:xfrm>
          <a:off x="9129879" y="919559"/>
          <a:ext cx="419044" cy="20952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Human brain capillaries</a:t>
          </a:r>
        </a:p>
      </dsp:txBody>
      <dsp:txXfrm>
        <a:off x="9129879" y="919559"/>
        <a:ext cx="419044" cy="209522"/>
      </dsp:txXfrm>
    </dsp:sp>
    <dsp:sp modelId="{70D7AF6A-6B15-404D-8913-7A0C9C9AD5CB}">
      <dsp:nvSpPr>
        <dsp:cNvPr id="0" name=""/>
        <dsp:cNvSpPr/>
      </dsp:nvSpPr>
      <dsp:spPr>
        <a:xfrm>
          <a:off x="8115792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Capillary Leakage</a:t>
          </a:r>
        </a:p>
      </dsp:txBody>
      <dsp:txXfrm>
        <a:off x="8115792" y="1217081"/>
        <a:ext cx="419044" cy="209522"/>
      </dsp:txXfrm>
    </dsp:sp>
    <dsp:sp modelId="{6200F384-B570-474F-96B3-64774B3E0706}">
      <dsp:nvSpPr>
        <dsp:cNvPr id="0" name=""/>
        <dsp:cNvSpPr/>
      </dsp:nvSpPr>
      <dsp:spPr>
        <a:xfrm>
          <a:off x="8220554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Leakage Assay</a:t>
          </a:r>
        </a:p>
      </dsp:txBody>
      <dsp:txXfrm>
        <a:off x="8220554" y="1514602"/>
        <a:ext cx="419044" cy="209522"/>
      </dsp:txXfrm>
    </dsp:sp>
    <dsp:sp modelId="{27A76B87-26EE-49FA-B7E9-F615BE0E91E1}">
      <dsp:nvSpPr>
        <dsp:cNvPr id="0" name=""/>
        <dsp:cNvSpPr/>
      </dsp:nvSpPr>
      <dsp:spPr>
        <a:xfrm>
          <a:off x="8622836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P-gp</a:t>
          </a:r>
        </a:p>
      </dsp:txBody>
      <dsp:txXfrm>
        <a:off x="8622836" y="1217081"/>
        <a:ext cx="419044" cy="209522"/>
      </dsp:txXfrm>
    </dsp:sp>
    <dsp:sp modelId="{F1331462-0E35-4595-A21A-E3C585C42EF8}">
      <dsp:nvSpPr>
        <dsp:cNvPr id="0" name=""/>
        <dsp:cNvSpPr/>
      </dsp:nvSpPr>
      <dsp:spPr>
        <a:xfrm>
          <a:off x="8727597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</a:t>
          </a:r>
        </a:p>
      </dsp:txBody>
      <dsp:txXfrm>
        <a:off x="8727597" y="1514602"/>
        <a:ext cx="419044" cy="209522"/>
      </dsp:txXfrm>
    </dsp:sp>
    <dsp:sp modelId="{73253433-46DD-4910-9E74-C04D3EB4152D}">
      <dsp:nvSpPr>
        <dsp:cNvPr id="0" name=""/>
        <dsp:cNvSpPr/>
      </dsp:nvSpPr>
      <dsp:spPr>
        <a:xfrm>
          <a:off x="8727597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P-gp WES</a:t>
          </a:r>
        </a:p>
      </dsp:txBody>
      <dsp:txXfrm>
        <a:off x="8727597" y="1812123"/>
        <a:ext cx="419044" cy="209522"/>
      </dsp:txXfrm>
    </dsp:sp>
    <dsp:sp modelId="{3228B40E-62D2-4753-A2B6-2BC2A7D84D08}">
      <dsp:nvSpPr>
        <dsp:cNvPr id="0" name=""/>
        <dsp:cNvSpPr/>
      </dsp:nvSpPr>
      <dsp:spPr>
        <a:xfrm>
          <a:off x="8727597" y="2109645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P-gp activity assay</a:t>
          </a:r>
        </a:p>
      </dsp:txBody>
      <dsp:txXfrm>
        <a:off x="8727597" y="2109645"/>
        <a:ext cx="419044" cy="209522"/>
      </dsp:txXfrm>
    </dsp:sp>
    <dsp:sp modelId="{D70E4DC5-9726-4540-B2AD-B81AA8CFE393}">
      <dsp:nvSpPr>
        <dsp:cNvPr id="0" name=""/>
        <dsp:cNvSpPr/>
      </dsp:nvSpPr>
      <dsp:spPr>
        <a:xfrm>
          <a:off x="9129879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/>
            <a:t>Capillary Leakage</a:t>
          </a:r>
          <a:endParaRPr lang="en-US" sz="500" kern="1200" dirty="0"/>
        </a:p>
      </dsp:txBody>
      <dsp:txXfrm>
        <a:off x="9129879" y="1217081"/>
        <a:ext cx="419044" cy="209522"/>
      </dsp:txXfrm>
    </dsp:sp>
    <dsp:sp modelId="{BACEA835-4587-422C-8875-AB5CD5697F9B}">
      <dsp:nvSpPr>
        <dsp:cNvPr id="0" name=""/>
        <dsp:cNvSpPr/>
      </dsp:nvSpPr>
      <dsp:spPr>
        <a:xfrm>
          <a:off x="9234640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Leakage Assay</a:t>
          </a:r>
        </a:p>
      </dsp:txBody>
      <dsp:txXfrm>
        <a:off x="9234640" y="1514602"/>
        <a:ext cx="419044" cy="209522"/>
      </dsp:txXfrm>
    </dsp:sp>
    <dsp:sp modelId="{6AADD225-6A28-456A-A869-CBF750E48C92}">
      <dsp:nvSpPr>
        <dsp:cNvPr id="0" name=""/>
        <dsp:cNvSpPr/>
      </dsp:nvSpPr>
      <dsp:spPr>
        <a:xfrm>
          <a:off x="9636923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TJ Proteins</a:t>
          </a:r>
        </a:p>
      </dsp:txBody>
      <dsp:txXfrm>
        <a:off x="9636923" y="1217081"/>
        <a:ext cx="419044" cy="209522"/>
      </dsp:txXfrm>
    </dsp:sp>
    <dsp:sp modelId="{2D1CDDB6-1E38-4786-A0AE-366E6850CDF4}">
      <dsp:nvSpPr>
        <dsp:cNvPr id="0" name=""/>
        <dsp:cNvSpPr/>
      </dsp:nvSpPr>
      <dsp:spPr>
        <a:xfrm>
          <a:off x="9741684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</a:t>
          </a:r>
        </a:p>
      </dsp:txBody>
      <dsp:txXfrm>
        <a:off x="9741684" y="1514602"/>
        <a:ext cx="419044" cy="209522"/>
      </dsp:txXfrm>
    </dsp:sp>
    <dsp:sp modelId="{AACC69F5-EC51-4218-AABD-E1014DDEED49}">
      <dsp:nvSpPr>
        <dsp:cNvPr id="0" name=""/>
        <dsp:cNvSpPr/>
      </dsp:nvSpPr>
      <dsp:spPr>
        <a:xfrm>
          <a:off x="9741684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Mrp1 WES</a:t>
          </a:r>
        </a:p>
      </dsp:txBody>
      <dsp:txXfrm>
        <a:off x="9741684" y="1812123"/>
        <a:ext cx="419044" cy="209522"/>
      </dsp:txXfrm>
    </dsp:sp>
    <dsp:sp modelId="{93ADB73D-DCCC-4BAD-93B5-1AC1D0AEBABF}">
      <dsp:nvSpPr>
        <dsp:cNvPr id="0" name=""/>
        <dsp:cNvSpPr/>
      </dsp:nvSpPr>
      <dsp:spPr>
        <a:xfrm>
          <a:off x="9741684" y="2109645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Mrp2 WES</a:t>
          </a:r>
        </a:p>
      </dsp:txBody>
      <dsp:txXfrm>
        <a:off x="9741684" y="2109645"/>
        <a:ext cx="419044" cy="209522"/>
      </dsp:txXfrm>
    </dsp:sp>
    <dsp:sp modelId="{AD4B52F3-C0ED-413B-A623-3CF50FAC4758}">
      <dsp:nvSpPr>
        <dsp:cNvPr id="0" name=""/>
        <dsp:cNvSpPr/>
      </dsp:nvSpPr>
      <dsp:spPr>
        <a:xfrm>
          <a:off x="9741684" y="2407166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Mrp4 WES</a:t>
          </a:r>
        </a:p>
      </dsp:txBody>
      <dsp:txXfrm>
        <a:off x="9741684" y="2407166"/>
        <a:ext cx="419044" cy="209522"/>
      </dsp:txXfrm>
    </dsp:sp>
    <dsp:sp modelId="{928000EB-1CD9-4ABE-80EB-F9729DA04F9D}">
      <dsp:nvSpPr>
        <dsp:cNvPr id="0" name=""/>
        <dsp:cNvSpPr/>
      </dsp:nvSpPr>
      <dsp:spPr>
        <a:xfrm>
          <a:off x="9741684" y="2704688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P-gp WES</a:t>
          </a:r>
        </a:p>
      </dsp:txBody>
      <dsp:txXfrm>
        <a:off x="9741684" y="2704688"/>
        <a:ext cx="419044" cy="209522"/>
      </dsp:txXfrm>
    </dsp:sp>
    <dsp:sp modelId="{E0C35D3B-C706-44EA-B0F8-DE736E3334A9}">
      <dsp:nvSpPr>
        <dsp:cNvPr id="0" name=""/>
        <dsp:cNvSpPr/>
      </dsp:nvSpPr>
      <dsp:spPr>
        <a:xfrm>
          <a:off x="9741684" y="3002209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BCRP WES</a:t>
          </a:r>
        </a:p>
      </dsp:txBody>
      <dsp:txXfrm>
        <a:off x="9741684" y="3002209"/>
        <a:ext cx="419044" cy="209522"/>
      </dsp:txXfrm>
    </dsp:sp>
    <dsp:sp modelId="{A0724F8E-66D6-427F-8B08-395860F123DE}">
      <dsp:nvSpPr>
        <dsp:cNvPr id="0" name=""/>
        <dsp:cNvSpPr/>
      </dsp:nvSpPr>
      <dsp:spPr>
        <a:xfrm>
          <a:off x="10143966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Inflammation</a:t>
          </a:r>
        </a:p>
      </dsp:txBody>
      <dsp:txXfrm>
        <a:off x="10143966" y="1217081"/>
        <a:ext cx="419044" cy="209522"/>
      </dsp:txXfrm>
    </dsp:sp>
    <dsp:sp modelId="{81B827B5-1B6F-40D1-954F-6C606BB30E80}">
      <dsp:nvSpPr>
        <dsp:cNvPr id="0" name=""/>
        <dsp:cNvSpPr/>
      </dsp:nvSpPr>
      <dsp:spPr>
        <a:xfrm>
          <a:off x="10248727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</a:t>
          </a:r>
        </a:p>
      </dsp:txBody>
      <dsp:txXfrm>
        <a:off x="10248727" y="1514602"/>
        <a:ext cx="419044" cy="209522"/>
      </dsp:txXfrm>
    </dsp:sp>
    <dsp:sp modelId="{12B2DE8B-79BE-4275-867B-2EC1562A97E6}">
      <dsp:nvSpPr>
        <dsp:cNvPr id="0" name=""/>
        <dsp:cNvSpPr/>
      </dsp:nvSpPr>
      <dsp:spPr>
        <a:xfrm>
          <a:off x="10248727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PGE2 ELISA</a:t>
          </a:r>
        </a:p>
      </dsp:txBody>
      <dsp:txXfrm>
        <a:off x="10248727" y="1812123"/>
        <a:ext cx="419044" cy="209522"/>
      </dsp:txXfrm>
    </dsp:sp>
    <dsp:sp modelId="{E682AB39-A463-4C29-A1AD-5A14935E71CD}">
      <dsp:nvSpPr>
        <dsp:cNvPr id="0" name=""/>
        <dsp:cNvSpPr/>
      </dsp:nvSpPr>
      <dsp:spPr>
        <a:xfrm>
          <a:off x="11158053" y="622038"/>
          <a:ext cx="419044" cy="20952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i="0" u="none" kern="1200" dirty="0"/>
            <a:t>Clinical Pilot Study</a:t>
          </a:r>
          <a:endParaRPr lang="en-US" sz="500" i="0" kern="1200" dirty="0"/>
        </a:p>
      </dsp:txBody>
      <dsp:txXfrm>
        <a:off x="11158053" y="622038"/>
        <a:ext cx="419044" cy="209522"/>
      </dsp:txXfrm>
    </dsp:sp>
    <dsp:sp modelId="{FB6EBE09-A5C2-48DD-9796-D6AB7E968007}">
      <dsp:nvSpPr>
        <dsp:cNvPr id="0" name=""/>
        <dsp:cNvSpPr/>
      </dsp:nvSpPr>
      <dsp:spPr>
        <a:xfrm>
          <a:off x="11158053" y="919559"/>
          <a:ext cx="419044" cy="20952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Epilepsy Patients</a:t>
          </a:r>
        </a:p>
      </dsp:txBody>
      <dsp:txXfrm>
        <a:off x="11158053" y="919559"/>
        <a:ext cx="419044" cy="209522"/>
      </dsp:txXfrm>
    </dsp:sp>
    <dsp:sp modelId="{98091585-8869-441F-9211-698D28C43791}">
      <dsp:nvSpPr>
        <dsp:cNvPr id="0" name=""/>
        <dsp:cNvSpPr/>
      </dsp:nvSpPr>
      <dsp:spPr>
        <a:xfrm>
          <a:off x="10651010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Seizure Burden</a:t>
          </a:r>
        </a:p>
      </dsp:txBody>
      <dsp:txXfrm>
        <a:off x="10651010" y="1217081"/>
        <a:ext cx="419044" cy="209522"/>
      </dsp:txXfrm>
    </dsp:sp>
    <dsp:sp modelId="{D23E2DE9-4A26-4BD8-A3E0-0AF8EC713C08}">
      <dsp:nvSpPr>
        <dsp:cNvPr id="0" name=""/>
        <dsp:cNvSpPr/>
      </dsp:nvSpPr>
      <dsp:spPr>
        <a:xfrm>
          <a:off x="10755771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Engel classification</a:t>
          </a:r>
        </a:p>
      </dsp:txBody>
      <dsp:txXfrm>
        <a:off x="10755771" y="1514602"/>
        <a:ext cx="419044" cy="209522"/>
      </dsp:txXfrm>
    </dsp:sp>
    <dsp:sp modelId="{AEEB676C-E50D-4CC5-93E4-756CA1E14AF5}">
      <dsp:nvSpPr>
        <dsp:cNvPr id="0" name=""/>
        <dsp:cNvSpPr/>
      </dsp:nvSpPr>
      <dsp:spPr>
        <a:xfrm>
          <a:off x="11158053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Drug Levels</a:t>
          </a:r>
        </a:p>
      </dsp:txBody>
      <dsp:txXfrm>
        <a:off x="11158053" y="1217081"/>
        <a:ext cx="419044" cy="209522"/>
      </dsp:txXfrm>
    </dsp:sp>
    <dsp:sp modelId="{2FD997C0-3919-470F-9720-098FCFB6A48E}">
      <dsp:nvSpPr>
        <dsp:cNvPr id="0" name=""/>
        <dsp:cNvSpPr/>
      </dsp:nvSpPr>
      <dsp:spPr>
        <a:xfrm>
          <a:off x="11262814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“Assay”</a:t>
          </a:r>
        </a:p>
      </dsp:txBody>
      <dsp:txXfrm>
        <a:off x="11262814" y="1514602"/>
        <a:ext cx="419044" cy="209522"/>
      </dsp:txXfrm>
    </dsp:sp>
    <dsp:sp modelId="{8FDAD2E7-A548-4B68-9645-E4E94B056F38}">
      <dsp:nvSpPr>
        <dsp:cNvPr id="0" name=""/>
        <dsp:cNvSpPr/>
      </dsp:nvSpPr>
      <dsp:spPr>
        <a:xfrm>
          <a:off x="11665097" y="1217081"/>
          <a:ext cx="419044" cy="20952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Plasma biomarker levels</a:t>
          </a:r>
        </a:p>
      </dsp:txBody>
      <dsp:txXfrm>
        <a:off x="11665097" y="1217081"/>
        <a:ext cx="419044" cy="209522"/>
      </dsp:txXfrm>
    </dsp:sp>
    <dsp:sp modelId="{0A7A52AE-D563-4F71-90C5-122785ADE665}">
      <dsp:nvSpPr>
        <dsp:cNvPr id="0" name=""/>
        <dsp:cNvSpPr/>
      </dsp:nvSpPr>
      <dsp:spPr>
        <a:xfrm>
          <a:off x="11769858" y="1514602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Bradford Assay</a:t>
          </a:r>
        </a:p>
      </dsp:txBody>
      <dsp:txXfrm>
        <a:off x="11769858" y="1514602"/>
        <a:ext cx="419044" cy="209522"/>
      </dsp:txXfrm>
    </dsp:sp>
    <dsp:sp modelId="{EADC8116-F0ED-4FD6-BA6C-08E238E21212}">
      <dsp:nvSpPr>
        <dsp:cNvPr id="0" name=""/>
        <dsp:cNvSpPr/>
      </dsp:nvSpPr>
      <dsp:spPr>
        <a:xfrm>
          <a:off x="11769858" y="1812123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S100B ELISA</a:t>
          </a:r>
        </a:p>
      </dsp:txBody>
      <dsp:txXfrm>
        <a:off x="11769858" y="1812123"/>
        <a:ext cx="419044" cy="209522"/>
      </dsp:txXfrm>
    </dsp:sp>
    <dsp:sp modelId="{1A6F69D7-DB26-4CD6-97FA-45A4B3F31EB8}">
      <dsp:nvSpPr>
        <dsp:cNvPr id="0" name=""/>
        <dsp:cNvSpPr/>
      </dsp:nvSpPr>
      <dsp:spPr>
        <a:xfrm>
          <a:off x="11769858" y="2109645"/>
          <a:ext cx="419044" cy="20952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PGE2 ELISA</a:t>
          </a:r>
        </a:p>
      </dsp:txBody>
      <dsp:txXfrm>
        <a:off x="11769858" y="2109645"/>
        <a:ext cx="419044" cy="209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275BA-02B2-4CD4-BA85-75664D82A3B3}">
      <dsp:nvSpPr>
        <dsp:cNvPr id="0" name=""/>
        <dsp:cNvSpPr/>
      </dsp:nvSpPr>
      <dsp:spPr>
        <a:xfrm>
          <a:off x="8099971" y="4463927"/>
          <a:ext cx="296349" cy="84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4" y="0"/>
              </a:lnTo>
              <a:lnTo>
                <a:pt x="148174" y="847034"/>
              </a:lnTo>
              <a:lnTo>
                <a:pt x="296349" y="84703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25711" y="4865010"/>
        <a:ext cx="44869" cy="44869"/>
      </dsp:txXfrm>
    </dsp:sp>
    <dsp:sp modelId="{30EA48F3-F361-48FF-B59A-7E51D8D516F9}">
      <dsp:nvSpPr>
        <dsp:cNvPr id="0" name=""/>
        <dsp:cNvSpPr/>
      </dsp:nvSpPr>
      <dsp:spPr>
        <a:xfrm>
          <a:off x="8099971" y="4463927"/>
          <a:ext cx="296349" cy="28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4" y="0"/>
              </a:lnTo>
              <a:lnTo>
                <a:pt x="148174" y="282344"/>
              </a:lnTo>
              <a:lnTo>
                <a:pt x="296349" y="28234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37913" y="4594867"/>
        <a:ext cx="20465" cy="20465"/>
      </dsp:txXfrm>
    </dsp:sp>
    <dsp:sp modelId="{18580344-6A5A-4CEB-B689-56FEFB818DD4}">
      <dsp:nvSpPr>
        <dsp:cNvPr id="0" name=""/>
        <dsp:cNvSpPr/>
      </dsp:nvSpPr>
      <dsp:spPr>
        <a:xfrm>
          <a:off x="8099971" y="4181582"/>
          <a:ext cx="296349" cy="282344"/>
        </a:xfrm>
        <a:custGeom>
          <a:avLst/>
          <a:gdLst/>
          <a:ahLst/>
          <a:cxnLst/>
          <a:rect l="0" t="0" r="0" b="0"/>
          <a:pathLst>
            <a:path>
              <a:moveTo>
                <a:pt x="0" y="282344"/>
              </a:moveTo>
              <a:lnTo>
                <a:pt x="148174" y="282344"/>
              </a:lnTo>
              <a:lnTo>
                <a:pt x="148174" y="0"/>
              </a:lnTo>
              <a:lnTo>
                <a:pt x="29634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37913" y="4312522"/>
        <a:ext cx="20465" cy="20465"/>
      </dsp:txXfrm>
    </dsp:sp>
    <dsp:sp modelId="{5A7A36A6-D277-4BA1-9F0A-D4B421AD65B7}">
      <dsp:nvSpPr>
        <dsp:cNvPr id="0" name=""/>
        <dsp:cNvSpPr/>
      </dsp:nvSpPr>
      <dsp:spPr>
        <a:xfrm>
          <a:off x="8099971" y="3616892"/>
          <a:ext cx="296349" cy="847034"/>
        </a:xfrm>
        <a:custGeom>
          <a:avLst/>
          <a:gdLst/>
          <a:ahLst/>
          <a:cxnLst/>
          <a:rect l="0" t="0" r="0" b="0"/>
          <a:pathLst>
            <a:path>
              <a:moveTo>
                <a:pt x="0" y="847034"/>
              </a:moveTo>
              <a:lnTo>
                <a:pt x="148174" y="847034"/>
              </a:lnTo>
              <a:lnTo>
                <a:pt x="148174" y="0"/>
              </a:lnTo>
              <a:lnTo>
                <a:pt x="29634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25711" y="4017975"/>
        <a:ext cx="44869" cy="44869"/>
      </dsp:txXfrm>
    </dsp:sp>
    <dsp:sp modelId="{8CDE83ED-7704-4F2A-B975-3475E9DA3B99}">
      <dsp:nvSpPr>
        <dsp:cNvPr id="0" name=""/>
        <dsp:cNvSpPr/>
      </dsp:nvSpPr>
      <dsp:spPr>
        <a:xfrm>
          <a:off x="6321875" y="4418207"/>
          <a:ext cx="29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349" y="4572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62641" y="4456519"/>
        <a:ext cx="14817" cy="14817"/>
      </dsp:txXfrm>
    </dsp:sp>
    <dsp:sp modelId="{FBA17C71-4E51-427E-B186-8B8C80E90D16}">
      <dsp:nvSpPr>
        <dsp:cNvPr id="0" name=""/>
        <dsp:cNvSpPr/>
      </dsp:nvSpPr>
      <dsp:spPr>
        <a:xfrm>
          <a:off x="4543780" y="3616892"/>
          <a:ext cx="296349" cy="847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4" y="0"/>
              </a:lnTo>
              <a:lnTo>
                <a:pt x="148174" y="847034"/>
              </a:lnTo>
              <a:lnTo>
                <a:pt x="296349" y="847034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9520" y="4017975"/>
        <a:ext cx="44869" cy="44869"/>
      </dsp:txXfrm>
    </dsp:sp>
    <dsp:sp modelId="{C217C2E0-9701-4FD4-B85E-2A30097F5A41}">
      <dsp:nvSpPr>
        <dsp:cNvPr id="0" name=""/>
        <dsp:cNvSpPr/>
      </dsp:nvSpPr>
      <dsp:spPr>
        <a:xfrm>
          <a:off x="8099971" y="3006482"/>
          <a:ext cx="29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34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40737" y="3044794"/>
        <a:ext cx="14817" cy="14817"/>
      </dsp:txXfrm>
    </dsp:sp>
    <dsp:sp modelId="{F00B94B2-92B8-4A75-935D-480DBE392692}">
      <dsp:nvSpPr>
        <dsp:cNvPr id="0" name=""/>
        <dsp:cNvSpPr/>
      </dsp:nvSpPr>
      <dsp:spPr>
        <a:xfrm>
          <a:off x="6321875" y="2769857"/>
          <a:ext cx="296349" cy="28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4" y="0"/>
              </a:lnTo>
              <a:lnTo>
                <a:pt x="148174" y="282344"/>
              </a:lnTo>
              <a:lnTo>
                <a:pt x="296349" y="282344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9817" y="2900797"/>
        <a:ext cx="20465" cy="20465"/>
      </dsp:txXfrm>
    </dsp:sp>
    <dsp:sp modelId="{F8CE27DA-040E-42CC-98B2-8ED826C8C491}">
      <dsp:nvSpPr>
        <dsp:cNvPr id="0" name=""/>
        <dsp:cNvSpPr/>
      </dsp:nvSpPr>
      <dsp:spPr>
        <a:xfrm>
          <a:off x="8099971" y="2441793"/>
          <a:ext cx="29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34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40737" y="2480104"/>
        <a:ext cx="14817" cy="14817"/>
      </dsp:txXfrm>
    </dsp:sp>
    <dsp:sp modelId="{996D1554-07C1-493C-A3E2-D1FBB70788AB}">
      <dsp:nvSpPr>
        <dsp:cNvPr id="0" name=""/>
        <dsp:cNvSpPr/>
      </dsp:nvSpPr>
      <dsp:spPr>
        <a:xfrm>
          <a:off x="6321875" y="2487513"/>
          <a:ext cx="296349" cy="282344"/>
        </a:xfrm>
        <a:custGeom>
          <a:avLst/>
          <a:gdLst/>
          <a:ahLst/>
          <a:cxnLst/>
          <a:rect l="0" t="0" r="0" b="0"/>
          <a:pathLst>
            <a:path>
              <a:moveTo>
                <a:pt x="0" y="282344"/>
              </a:moveTo>
              <a:lnTo>
                <a:pt x="148174" y="282344"/>
              </a:lnTo>
              <a:lnTo>
                <a:pt x="148174" y="0"/>
              </a:lnTo>
              <a:lnTo>
                <a:pt x="296349" y="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9817" y="2618452"/>
        <a:ext cx="20465" cy="20465"/>
      </dsp:txXfrm>
    </dsp:sp>
    <dsp:sp modelId="{10F3DEDA-3D75-48C7-8180-45CAB478D231}">
      <dsp:nvSpPr>
        <dsp:cNvPr id="0" name=""/>
        <dsp:cNvSpPr/>
      </dsp:nvSpPr>
      <dsp:spPr>
        <a:xfrm>
          <a:off x="4543780" y="2769857"/>
          <a:ext cx="296349" cy="847034"/>
        </a:xfrm>
        <a:custGeom>
          <a:avLst/>
          <a:gdLst/>
          <a:ahLst/>
          <a:cxnLst/>
          <a:rect l="0" t="0" r="0" b="0"/>
          <a:pathLst>
            <a:path>
              <a:moveTo>
                <a:pt x="0" y="847034"/>
              </a:moveTo>
              <a:lnTo>
                <a:pt x="148174" y="847034"/>
              </a:lnTo>
              <a:lnTo>
                <a:pt x="148174" y="0"/>
              </a:lnTo>
              <a:lnTo>
                <a:pt x="296349" y="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9520" y="3170940"/>
        <a:ext cx="44869" cy="44869"/>
      </dsp:txXfrm>
    </dsp:sp>
    <dsp:sp modelId="{6AF0FD95-3BA1-48B5-A913-98C7C00B9BAC}">
      <dsp:nvSpPr>
        <dsp:cNvPr id="0" name=""/>
        <dsp:cNvSpPr/>
      </dsp:nvSpPr>
      <dsp:spPr>
        <a:xfrm>
          <a:off x="2765684" y="2346340"/>
          <a:ext cx="296349" cy="1270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4" y="0"/>
              </a:lnTo>
              <a:lnTo>
                <a:pt x="148174" y="1270552"/>
              </a:lnTo>
              <a:lnTo>
                <a:pt x="296349" y="1270552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1242" y="2949000"/>
        <a:ext cx="65232" cy="65232"/>
      </dsp:txXfrm>
    </dsp:sp>
    <dsp:sp modelId="{11053319-CA17-4666-B08F-5492F4FE6181}">
      <dsp:nvSpPr>
        <dsp:cNvPr id="0" name=""/>
        <dsp:cNvSpPr/>
      </dsp:nvSpPr>
      <dsp:spPr>
        <a:xfrm>
          <a:off x="8099971" y="1877103"/>
          <a:ext cx="29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34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40737" y="1915414"/>
        <a:ext cx="14817" cy="14817"/>
      </dsp:txXfrm>
    </dsp:sp>
    <dsp:sp modelId="{6A0B4637-685E-461E-A725-8F55BDFE1469}">
      <dsp:nvSpPr>
        <dsp:cNvPr id="0" name=""/>
        <dsp:cNvSpPr/>
      </dsp:nvSpPr>
      <dsp:spPr>
        <a:xfrm>
          <a:off x="6321875" y="1640478"/>
          <a:ext cx="296349" cy="28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4" y="0"/>
              </a:lnTo>
              <a:lnTo>
                <a:pt x="148174" y="282344"/>
              </a:lnTo>
              <a:lnTo>
                <a:pt x="296349" y="282344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9817" y="1771417"/>
        <a:ext cx="20465" cy="20465"/>
      </dsp:txXfrm>
    </dsp:sp>
    <dsp:sp modelId="{40F678E0-C6DA-4353-8B6D-100853D4F8CD}">
      <dsp:nvSpPr>
        <dsp:cNvPr id="0" name=""/>
        <dsp:cNvSpPr/>
      </dsp:nvSpPr>
      <dsp:spPr>
        <a:xfrm>
          <a:off x="8099971" y="1312413"/>
          <a:ext cx="29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34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40737" y="1350724"/>
        <a:ext cx="14817" cy="14817"/>
      </dsp:txXfrm>
    </dsp:sp>
    <dsp:sp modelId="{30834DCD-139E-4091-B55C-45D4818B3E8C}">
      <dsp:nvSpPr>
        <dsp:cNvPr id="0" name=""/>
        <dsp:cNvSpPr/>
      </dsp:nvSpPr>
      <dsp:spPr>
        <a:xfrm>
          <a:off x="6321875" y="1358133"/>
          <a:ext cx="296349" cy="282344"/>
        </a:xfrm>
        <a:custGeom>
          <a:avLst/>
          <a:gdLst/>
          <a:ahLst/>
          <a:cxnLst/>
          <a:rect l="0" t="0" r="0" b="0"/>
          <a:pathLst>
            <a:path>
              <a:moveTo>
                <a:pt x="0" y="282344"/>
              </a:moveTo>
              <a:lnTo>
                <a:pt x="148174" y="282344"/>
              </a:lnTo>
              <a:lnTo>
                <a:pt x="148174" y="0"/>
              </a:lnTo>
              <a:lnTo>
                <a:pt x="296349" y="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9817" y="1489072"/>
        <a:ext cx="20465" cy="20465"/>
      </dsp:txXfrm>
    </dsp:sp>
    <dsp:sp modelId="{2D481F33-CA73-45D3-97D5-F845BC69CC2D}">
      <dsp:nvSpPr>
        <dsp:cNvPr id="0" name=""/>
        <dsp:cNvSpPr/>
      </dsp:nvSpPr>
      <dsp:spPr>
        <a:xfrm>
          <a:off x="4543780" y="1075788"/>
          <a:ext cx="296349" cy="564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4" y="0"/>
              </a:lnTo>
              <a:lnTo>
                <a:pt x="148174" y="564689"/>
              </a:lnTo>
              <a:lnTo>
                <a:pt x="296349" y="564689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6011" y="1342189"/>
        <a:ext cx="31886" cy="31886"/>
      </dsp:txXfrm>
    </dsp:sp>
    <dsp:sp modelId="{C4F47586-9E35-44A2-B739-F9C620C484C3}">
      <dsp:nvSpPr>
        <dsp:cNvPr id="0" name=""/>
        <dsp:cNvSpPr/>
      </dsp:nvSpPr>
      <dsp:spPr>
        <a:xfrm>
          <a:off x="8099971" y="747723"/>
          <a:ext cx="29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34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40737" y="786034"/>
        <a:ext cx="14817" cy="14817"/>
      </dsp:txXfrm>
    </dsp:sp>
    <dsp:sp modelId="{496EECAC-98F2-43DD-8087-D70954B6132C}">
      <dsp:nvSpPr>
        <dsp:cNvPr id="0" name=""/>
        <dsp:cNvSpPr/>
      </dsp:nvSpPr>
      <dsp:spPr>
        <a:xfrm>
          <a:off x="6321875" y="511098"/>
          <a:ext cx="296349" cy="282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174" y="0"/>
              </a:lnTo>
              <a:lnTo>
                <a:pt x="148174" y="282344"/>
              </a:lnTo>
              <a:lnTo>
                <a:pt x="296349" y="282344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9817" y="642037"/>
        <a:ext cx="20465" cy="20465"/>
      </dsp:txXfrm>
    </dsp:sp>
    <dsp:sp modelId="{20A2A02D-C1F0-42C6-94BA-58E5C8EA3B62}">
      <dsp:nvSpPr>
        <dsp:cNvPr id="0" name=""/>
        <dsp:cNvSpPr/>
      </dsp:nvSpPr>
      <dsp:spPr>
        <a:xfrm>
          <a:off x="8099971" y="183033"/>
          <a:ext cx="296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6349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40737" y="221344"/>
        <a:ext cx="14817" cy="14817"/>
      </dsp:txXfrm>
    </dsp:sp>
    <dsp:sp modelId="{28799383-2E7E-409D-BA72-CA906406199F}">
      <dsp:nvSpPr>
        <dsp:cNvPr id="0" name=""/>
        <dsp:cNvSpPr/>
      </dsp:nvSpPr>
      <dsp:spPr>
        <a:xfrm>
          <a:off x="6321875" y="228753"/>
          <a:ext cx="296349" cy="282344"/>
        </a:xfrm>
        <a:custGeom>
          <a:avLst/>
          <a:gdLst/>
          <a:ahLst/>
          <a:cxnLst/>
          <a:rect l="0" t="0" r="0" b="0"/>
          <a:pathLst>
            <a:path>
              <a:moveTo>
                <a:pt x="0" y="282344"/>
              </a:moveTo>
              <a:lnTo>
                <a:pt x="148174" y="282344"/>
              </a:lnTo>
              <a:lnTo>
                <a:pt x="148174" y="0"/>
              </a:lnTo>
              <a:lnTo>
                <a:pt x="296349" y="0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459817" y="359692"/>
        <a:ext cx="20465" cy="20465"/>
      </dsp:txXfrm>
    </dsp:sp>
    <dsp:sp modelId="{51A4C019-26D1-4FD3-B650-B6A2B059BFCF}">
      <dsp:nvSpPr>
        <dsp:cNvPr id="0" name=""/>
        <dsp:cNvSpPr/>
      </dsp:nvSpPr>
      <dsp:spPr>
        <a:xfrm>
          <a:off x="4543780" y="511098"/>
          <a:ext cx="296349" cy="564689"/>
        </a:xfrm>
        <a:custGeom>
          <a:avLst/>
          <a:gdLst/>
          <a:ahLst/>
          <a:cxnLst/>
          <a:rect l="0" t="0" r="0" b="0"/>
          <a:pathLst>
            <a:path>
              <a:moveTo>
                <a:pt x="0" y="564689"/>
              </a:moveTo>
              <a:lnTo>
                <a:pt x="148174" y="564689"/>
              </a:lnTo>
              <a:lnTo>
                <a:pt x="148174" y="0"/>
              </a:lnTo>
              <a:lnTo>
                <a:pt x="296349" y="0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76011" y="777500"/>
        <a:ext cx="31886" cy="31886"/>
      </dsp:txXfrm>
    </dsp:sp>
    <dsp:sp modelId="{DE0FEC04-33EC-4C85-96A9-EB9E4CB8ED30}">
      <dsp:nvSpPr>
        <dsp:cNvPr id="0" name=""/>
        <dsp:cNvSpPr/>
      </dsp:nvSpPr>
      <dsp:spPr>
        <a:xfrm>
          <a:off x="2765684" y="1075788"/>
          <a:ext cx="296349" cy="1270552"/>
        </a:xfrm>
        <a:custGeom>
          <a:avLst/>
          <a:gdLst/>
          <a:ahLst/>
          <a:cxnLst/>
          <a:rect l="0" t="0" r="0" b="0"/>
          <a:pathLst>
            <a:path>
              <a:moveTo>
                <a:pt x="0" y="1270552"/>
              </a:moveTo>
              <a:lnTo>
                <a:pt x="148174" y="1270552"/>
              </a:lnTo>
              <a:lnTo>
                <a:pt x="148174" y="0"/>
              </a:lnTo>
              <a:lnTo>
                <a:pt x="296349" y="0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1242" y="1678448"/>
        <a:ext cx="65232" cy="65232"/>
      </dsp:txXfrm>
    </dsp:sp>
    <dsp:sp modelId="{B6A8C22D-64D2-4A73-9170-CC0FB67B0DEE}">
      <dsp:nvSpPr>
        <dsp:cNvPr id="0" name=""/>
        <dsp:cNvSpPr/>
      </dsp:nvSpPr>
      <dsp:spPr>
        <a:xfrm rot="16200000">
          <a:off x="1350987" y="2120464"/>
          <a:ext cx="2377641" cy="451751"/>
        </a:xfrm>
        <a:prstGeom prst="rect">
          <a:avLst/>
        </a:prstGeom>
        <a:pattFill prst="dkVert">
          <a:fgClr>
            <a:schemeClr val="accent1"/>
          </a:fgClr>
          <a:bgClr>
            <a:schemeClr val="accent2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Novel mPGES-1 inhibitors</a:t>
          </a:r>
        </a:p>
      </dsp:txBody>
      <dsp:txXfrm>
        <a:off x="1350987" y="2120464"/>
        <a:ext cx="2377641" cy="451751"/>
      </dsp:txXfrm>
    </dsp:sp>
    <dsp:sp modelId="{81055061-A720-4F46-9E2D-1C6809EAA67C}">
      <dsp:nvSpPr>
        <dsp:cNvPr id="0" name=""/>
        <dsp:cNvSpPr/>
      </dsp:nvSpPr>
      <dsp:spPr>
        <a:xfrm>
          <a:off x="3062033" y="849912"/>
          <a:ext cx="1481746" cy="45175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Design, synthesis, and </a:t>
          </a:r>
          <a:r>
            <a:rPr lang="en-US" sz="1400" i="1" kern="1200" dirty="0"/>
            <a:t>in vitro</a:t>
          </a:r>
          <a:r>
            <a:rPr lang="en-US" sz="1400" i="0" kern="1200" dirty="0"/>
            <a:t> activity</a:t>
          </a:r>
          <a:endParaRPr lang="en-US" sz="1400" kern="1200" dirty="0"/>
        </a:p>
      </dsp:txBody>
      <dsp:txXfrm>
        <a:off x="3062033" y="849912"/>
        <a:ext cx="1481746" cy="451751"/>
      </dsp:txXfrm>
    </dsp:sp>
    <dsp:sp modelId="{31DFB080-A716-4856-8CC4-925F5C743A2C}">
      <dsp:nvSpPr>
        <dsp:cNvPr id="0" name=""/>
        <dsp:cNvSpPr/>
      </dsp:nvSpPr>
      <dsp:spPr>
        <a:xfrm>
          <a:off x="4840129" y="285222"/>
          <a:ext cx="1481746" cy="45175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Design/Synth</a:t>
          </a:r>
        </a:p>
      </dsp:txBody>
      <dsp:txXfrm>
        <a:off x="4840129" y="285222"/>
        <a:ext cx="1481746" cy="451751"/>
      </dsp:txXfrm>
    </dsp:sp>
    <dsp:sp modelId="{C99D262A-9024-4287-891B-34823FA5AAB3}">
      <dsp:nvSpPr>
        <dsp:cNvPr id="0" name=""/>
        <dsp:cNvSpPr/>
      </dsp:nvSpPr>
      <dsp:spPr>
        <a:xfrm>
          <a:off x="6618225" y="2877"/>
          <a:ext cx="1481746" cy="45175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Lapitinib</a:t>
          </a:r>
          <a:r>
            <a:rPr lang="en-US" sz="1400" kern="1200" dirty="0"/>
            <a:t> Template</a:t>
          </a:r>
        </a:p>
      </dsp:txBody>
      <dsp:txXfrm>
        <a:off x="6618225" y="2877"/>
        <a:ext cx="1481746" cy="451751"/>
      </dsp:txXfrm>
    </dsp:sp>
    <dsp:sp modelId="{5A9A8187-8EAA-478E-BB89-ED02D40F46B4}">
      <dsp:nvSpPr>
        <dsp:cNvPr id="0" name=""/>
        <dsp:cNvSpPr/>
      </dsp:nvSpPr>
      <dsp:spPr>
        <a:xfrm>
          <a:off x="8396320" y="2877"/>
          <a:ext cx="1481746" cy="451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Compound Synthesis</a:t>
          </a:r>
        </a:p>
      </dsp:txBody>
      <dsp:txXfrm>
        <a:off x="8396320" y="2877"/>
        <a:ext cx="1481746" cy="451751"/>
      </dsp:txXfrm>
    </dsp:sp>
    <dsp:sp modelId="{4E254437-7700-45FD-B933-AEED731036BD}">
      <dsp:nvSpPr>
        <dsp:cNvPr id="0" name=""/>
        <dsp:cNvSpPr/>
      </dsp:nvSpPr>
      <dsp:spPr>
        <a:xfrm>
          <a:off x="6618225" y="567567"/>
          <a:ext cx="1481746" cy="45175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BAR002 template</a:t>
          </a:r>
        </a:p>
      </dsp:txBody>
      <dsp:txXfrm>
        <a:off x="6618225" y="567567"/>
        <a:ext cx="1481746" cy="451751"/>
      </dsp:txXfrm>
    </dsp:sp>
    <dsp:sp modelId="{F407D554-9D6C-4BF3-B806-795BE0577E58}">
      <dsp:nvSpPr>
        <dsp:cNvPr id="0" name=""/>
        <dsp:cNvSpPr/>
      </dsp:nvSpPr>
      <dsp:spPr>
        <a:xfrm>
          <a:off x="8396320" y="567567"/>
          <a:ext cx="1481746" cy="451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Compound Synthesis</a:t>
          </a:r>
        </a:p>
      </dsp:txBody>
      <dsp:txXfrm>
        <a:off x="8396320" y="567567"/>
        <a:ext cx="1481746" cy="451751"/>
      </dsp:txXfrm>
    </dsp:sp>
    <dsp:sp modelId="{48AB6411-8F9A-46C5-8103-650F9C6BFC2D}">
      <dsp:nvSpPr>
        <dsp:cNvPr id="0" name=""/>
        <dsp:cNvSpPr/>
      </dsp:nvSpPr>
      <dsp:spPr>
        <a:xfrm>
          <a:off x="4840129" y="1414602"/>
          <a:ext cx="1481746" cy="45175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In vitro</a:t>
          </a:r>
          <a:r>
            <a:rPr lang="en-US" sz="1400" i="0" kern="1200" dirty="0"/>
            <a:t> activity</a:t>
          </a:r>
          <a:endParaRPr lang="en-US" sz="1400" kern="1200" dirty="0"/>
        </a:p>
      </dsp:txBody>
      <dsp:txXfrm>
        <a:off x="4840129" y="1414602"/>
        <a:ext cx="1481746" cy="451751"/>
      </dsp:txXfrm>
    </dsp:sp>
    <dsp:sp modelId="{C92BAD58-5372-4589-B61D-C236D5C76EF9}">
      <dsp:nvSpPr>
        <dsp:cNvPr id="0" name=""/>
        <dsp:cNvSpPr/>
      </dsp:nvSpPr>
      <dsp:spPr>
        <a:xfrm>
          <a:off x="6618225" y="1132257"/>
          <a:ext cx="1481746" cy="45175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Lapitinib</a:t>
          </a:r>
          <a:r>
            <a:rPr lang="en-US" sz="1400" kern="1200" dirty="0"/>
            <a:t> Template</a:t>
          </a:r>
          <a:endParaRPr lang="en-US" sz="1400" i="1" kern="1200" dirty="0"/>
        </a:p>
      </dsp:txBody>
      <dsp:txXfrm>
        <a:off x="6618225" y="1132257"/>
        <a:ext cx="1481746" cy="451751"/>
      </dsp:txXfrm>
    </dsp:sp>
    <dsp:sp modelId="{2461400E-C523-4E33-A25A-56ADFBB087FE}">
      <dsp:nvSpPr>
        <dsp:cNvPr id="0" name=""/>
        <dsp:cNvSpPr/>
      </dsp:nvSpPr>
      <dsp:spPr>
        <a:xfrm>
          <a:off x="8396320" y="1132257"/>
          <a:ext cx="1481746" cy="45175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“Assays”</a:t>
          </a:r>
        </a:p>
      </dsp:txBody>
      <dsp:txXfrm>
        <a:off x="8396320" y="1132257"/>
        <a:ext cx="1481746" cy="451751"/>
      </dsp:txXfrm>
    </dsp:sp>
    <dsp:sp modelId="{638EDAF0-C01E-48B2-9A6D-C46D7E7B4571}">
      <dsp:nvSpPr>
        <dsp:cNvPr id="0" name=""/>
        <dsp:cNvSpPr/>
      </dsp:nvSpPr>
      <dsp:spPr>
        <a:xfrm>
          <a:off x="6618225" y="1696947"/>
          <a:ext cx="1481746" cy="45175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BAR002 template</a:t>
          </a:r>
        </a:p>
      </dsp:txBody>
      <dsp:txXfrm>
        <a:off x="6618225" y="1696947"/>
        <a:ext cx="1481746" cy="451751"/>
      </dsp:txXfrm>
    </dsp:sp>
    <dsp:sp modelId="{B2527091-7AB4-4FA4-8453-2B55B01AD1E0}">
      <dsp:nvSpPr>
        <dsp:cNvPr id="0" name=""/>
        <dsp:cNvSpPr/>
      </dsp:nvSpPr>
      <dsp:spPr>
        <a:xfrm>
          <a:off x="8396320" y="1696947"/>
          <a:ext cx="1481746" cy="45175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“Assays”</a:t>
          </a:r>
        </a:p>
      </dsp:txBody>
      <dsp:txXfrm>
        <a:off x="8396320" y="1696947"/>
        <a:ext cx="1481746" cy="451751"/>
      </dsp:txXfrm>
    </dsp:sp>
    <dsp:sp modelId="{B6C1A56D-52FA-48EB-87F0-F423934D596A}">
      <dsp:nvSpPr>
        <dsp:cNvPr id="0" name=""/>
        <dsp:cNvSpPr/>
      </dsp:nvSpPr>
      <dsp:spPr>
        <a:xfrm>
          <a:off x="3062033" y="3391016"/>
          <a:ext cx="1481746" cy="45175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Evaluation </a:t>
          </a:r>
          <a:r>
            <a:rPr lang="en-US" sz="1400" kern="1200" dirty="0"/>
            <a:t>of </a:t>
          </a:r>
          <a:r>
            <a:rPr lang="en-US" sz="1400" kern="1200" dirty="0" err="1"/>
            <a:t>mPGES</a:t>
          </a:r>
          <a:r>
            <a:rPr lang="en-US" sz="1400" kern="1200" dirty="0"/>
            <a:t> </a:t>
          </a:r>
          <a:r>
            <a:rPr lang="en-US" sz="1400" kern="1200" dirty="0" err="1"/>
            <a:t>inh</a:t>
          </a:r>
          <a:r>
            <a:rPr lang="en-US" sz="1400" kern="1200" dirty="0"/>
            <a:t>.</a:t>
          </a:r>
        </a:p>
      </dsp:txBody>
      <dsp:txXfrm>
        <a:off x="3062033" y="3391016"/>
        <a:ext cx="1481746" cy="451751"/>
      </dsp:txXfrm>
    </dsp:sp>
    <dsp:sp modelId="{AB93D50A-94C8-49C3-9729-545FEFD1C990}">
      <dsp:nvSpPr>
        <dsp:cNvPr id="0" name=""/>
        <dsp:cNvSpPr/>
      </dsp:nvSpPr>
      <dsp:spPr>
        <a:xfrm>
          <a:off x="4840129" y="2543982"/>
          <a:ext cx="1481746" cy="45175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PK</a:t>
          </a:r>
        </a:p>
      </dsp:txBody>
      <dsp:txXfrm>
        <a:off x="4840129" y="2543982"/>
        <a:ext cx="1481746" cy="451751"/>
      </dsp:txXfrm>
    </dsp:sp>
    <dsp:sp modelId="{B77A42E3-67D4-4452-8367-E71CC8D690E9}">
      <dsp:nvSpPr>
        <dsp:cNvPr id="0" name=""/>
        <dsp:cNvSpPr/>
      </dsp:nvSpPr>
      <dsp:spPr>
        <a:xfrm>
          <a:off x="6618225" y="2261637"/>
          <a:ext cx="1481746" cy="45175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Blood detection</a:t>
          </a:r>
        </a:p>
      </dsp:txBody>
      <dsp:txXfrm>
        <a:off x="6618225" y="2261637"/>
        <a:ext cx="1481746" cy="451751"/>
      </dsp:txXfrm>
    </dsp:sp>
    <dsp:sp modelId="{5D69FA7C-9FD5-4A4D-A846-76D9B9846EA5}">
      <dsp:nvSpPr>
        <dsp:cNvPr id="0" name=""/>
        <dsp:cNvSpPr/>
      </dsp:nvSpPr>
      <dsp:spPr>
        <a:xfrm>
          <a:off x="8396320" y="2261637"/>
          <a:ext cx="1481746" cy="451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Repeated sample “assay”</a:t>
          </a:r>
        </a:p>
      </dsp:txBody>
      <dsp:txXfrm>
        <a:off x="8396320" y="2261637"/>
        <a:ext cx="1481746" cy="451751"/>
      </dsp:txXfrm>
    </dsp:sp>
    <dsp:sp modelId="{E484D3DF-81D7-4B7F-92C7-22BE54BEB2B1}">
      <dsp:nvSpPr>
        <dsp:cNvPr id="0" name=""/>
        <dsp:cNvSpPr/>
      </dsp:nvSpPr>
      <dsp:spPr>
        <a:xfrm>
          <a:off x="6618225" y="2826326"/>
          <a:ext cx="1481746" cy="45175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Brain Detection</a:t>
          </a:r>
        </a:p>
      </dsp:txBody>
      <dsp:txXfrm>
        <a:off x="6618225" y="2826326"/>
        <a:ext cx="1481746" cy="451751"/>
      </dsp:txXfrm>
    </dsp:sp>
    <dsp:sp modelId="{A06C12C6-1978-4C1F-AA94-08D042FFFE50}">
      <dsp:nvSpPr>
        <dsp:cNvPr id="0" name=""/>
        <dsp:cNvSpPr/>
      </dsp:nvSpPr>
      <dsp:spPr>
        <a:xfrm>
          <a:off x="8396320" y="2826326"/>
          <a:ext cx="1481746" cy="451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End-point “assay”</a:t>
          </a:r>
        </a:p>
      </dsp:txBody>
      <dsp:txXfrm>
        <a:off x="8396320" y="2826326"/>
        <a:ext cx="1481746" cy="451751"/>
      </dsp:txXfrm>
    </dsp:sp>
    <dsp:sp modelId="{1F73BF84-8996-4319-84E4-11D0B77A9898}">
      <dsp:nvSpPr>
        <dsp:cNvPr id="0" name=""/>
        <dsp:cNvSpPr/>
      </dsp:nvSpPr>
      <dsp:spPr>
        <a:xfrm>
          <a:off x="4840129" y="4238051"/>
          <a:ext cx="1481746" cy="45175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Potency</a:t>
          </a:r>
        </a:p>
      </dsp:txBody>
      <dsp:txXfrm>
        <a:off x="4840129" y="4238051"/>
        <a:ext cx="1481746" cy="451751"/>
      </dsp:txXfrm>
    </dsp:sp>
    <dsp:sp modelId="{E4ED2E7F-7AD2-4D20-A457-124099EB1158}">
      <dsp:nvSpPr>
        <dsp:cNvPr id="0" name=""/>
        <dsp:cNvSpPr/>
      </dsp:nvSpPr>
      <dsp:spPr>
        <a:xfrm>
          <a:off x="6618225" y="4238051"/>
          <a:ext cx="1481746" cy="451751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Acute SE Rat</a:t>
          </a:r>
        </a:p>
      </dsp:txBody>
      <dsp:txXfrm>
        <a:off x="6618225" y="4238051"/>
        <a:ext cx="1481746" cy="451751"/>
      </dsp:txXfrm>
    </dsp:sp>
    <dsp:sp modelId="{FCCBF5A4-8D18-4F62-B2D7-7B3D2BF5F3F9}">
      <dsp:nvSpPr>
        <dsp:cNvPr id="0" name=""/>
        <dsp:cNvSpPr/>
      </dsp:nvSpPr>
      <dsp:spPr>
        <a:xfrm>
          <a:off x="8396320" y="3391016"/>
          <a:ext cx="1481746" cy="451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Seizure Reduction</a:t>
          </a:r>
        </a:p>
      </dsp:txBody>
      <dsp:txXfrm>
        <a:off x="8396320" y="3391016"/>
        <a:ext cx="1481746" cy="451751"/>
      </dsp:txXfrm>
    </dsp:sp>
    <dsp:sp modelId="{505B0326-9518-4DB6-986B-AF0E2FD01CBE}">
      <dsp:nvSpPr>
        <dsp:cNvPr id="0" name=""/>
        <dsp:cNvSpPr/>
      </dsp:nvSpPr>
      <dsp:spPr>
        <a:xfrm>
          <a:off x="8396320" y="3955706"/>
          <a:ext cx="1481746" cy="451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Bradford Assays</a:t>
          </a:r>
        </a:p>
      </dsp:txBody>
      <dsp:txXfrm>
        <a:off x="8396320" y="3955706"/>
        <a:ext cx="1481746" cy="451751"/>
      </dsp:txXfrm>
    </dsp:sp>
    <dsp:sp modelId="{68816960-22D9-4126-9D14-BCE5F4005B1B}">
      <dsp:nvSpPr>
        <dsp:cNvPr id="0" name=""/>
        <dsp:cNvSpPr/>
      </dsp:nvSpPr>
      <dsp:spPr>
        <a:xfrm>
          <a:off x="8396320" y="4520396"/>
          <a:ext cx="1481746" cy="451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Plasma PGE2 ELISA</a:t>
          </a:r>
        </a:p>
      </dsp:txBody>
      <dsp:txXfrm>
        <a:off x="8396320" y="4520396"/>
        <a:ext cx="1481746" cy="451751"/>
      </dsp:txXfrm>
    </dsp:sp>
    <dsp:sp modelId="{90EC835C-D03F-4B77-B351-04E8C1E2E584}">
      <dsp:nvSpPr>
        <dsp:cNvPr id="0" name=""/>
        <dsp:cNvSpPr/>
      </dsp:nvSpPr>
      <dsp:spPr>
        <a:xfrm>
          <a:off x="8396320" y="5085086"/>
          <a:ext cx="1481746" cy="45175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Brain PGE2 ELISA</a:t>
          </a:r>
        </a:p>
      </dsp:txBody>
      <dsp:txXfrm>
        <a:off x="8396320" y="5085086"/>
        <a:ext cx="1481746" cy="4517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4C989-8A4B-4E01-A722-360FAA2D30D0}">
      <dsp:nvSpPr>
        <dsp:cNvPr id="0" name=""/>
        <dsp:cNvSpPr/>
      </dsp:nvSpPr>
      <dsp:spPr>
        <a:xfrm>
          <a:off x="8969815" y="1754199"/>
          <a:ext cx="99900" cy="3616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411"/>
              </a:lnTo>
              <a:lnTo>
                <a:pt x="99900" y="361641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206AF-31ED-4E6A-916D-C77D2850DC02}">
      <dsp:nvSpPr>
        <dsp:cNvPr id="0" name=""/>
        <dsp:cNvSpPr/>
      </dsp:nvSpPr>
      <dsp:spPr>
        <a:xfrm>
          <a:off x="8969815" y="1754199"/>
          <a:ext cx="99900" cy="3143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3547"/>
              </a:lnTo>
              <a:lnTo>
                <a:pt x="99900" y="31435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9BFE4-865F-43EB-B491-86C09854A2F0}">
      <dsp:nvSpPr>
        <dsp:cNvPr id="0" name=""/>
        <dsp:cNvSpPr/>
      </dsp:nvSpPr>
      <dsp:spPr>
        <a:xfrm>
          <a:off x="8969815" y="1754199"/>
          <a:ext cx="99900" cy="267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683"/>
              </a:lnTo>
              <a:lnTo>
                <a:pt x="99900" y="26706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3E402B-3EF1-4D01-BB0C-1B6ED53C51B8}">
      <dsp:nvSpPr>
        <dsp:cNvPr id="0" name=""/>
        <dsp:cNvSpPr/>
      </dsp:nvSpPr>
      <dsp:spPr>
        <a:xfrm>
          <a:off x="8969815" y="1754199"/>
          <a:ext cx="99900" cy="2197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7819"/>
              </a:lnTo>
              <a:lnTo>
                <a:pt x="99900" y="21978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2DA71-9510-40FD-8E70-ABEC62AFED2A}">
      <dsp:nvSpPr>
        <dsp:cNvPr id="0" name=""/>
        <dsp:cNvSpPr/>
      </dsp:nvSpPr>
      <dsp:spPr>
        <a:xfrm>
          <a:off x="8969815" y="1754199"/>
          <a:ext cx="99900" cy="1724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955"/>
              </a:lnTo>
              <a:lnTo>
                <a:pt x="99900" y="17249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962CF-892A-4982-9DDF-BE85A8B93D13}">
      <dsp:nvSpPr>
        <dsp:cNvPr id="0" name=""/>
        <dsp:cNvSpPr/>
      </dsp:nvSpPr>
      <dsp:spPr>
        <a:xfrm>
          <a:off x="8969815" y="1754199"/>
          <a:ext cx="99900" cy="12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91"/>
              </a:lnTo>
              <a:lnTo>
                <a:pt x="99900" y="12520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A70AD-3FE5-4D92-A8C4-529749B9D116}">
      <dsp:nvSpPr>
        <dsp:cNvPr id="0" name=""/>
        <dsp:cNvSpPr/>
      </dsp:nvSpPr>
      <dsp:spPr>
        <a:xfrm>
          <a:off x="8969815" y="1754199"/>
          <a:ext cx="99900" cy="77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226"/>
              </a:lnTo>
              <a:lnTo>
                <a:pt x="99900" y="7792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728DB-FEEE-4CCA-B053-2742170C8EE8}">
      <dsp:nvSpPr>
        <dsp:cNvPr id="0" name=""/>
        <dsp:cNvSpPr/>
      </dsp:nvSpPr>
      <dsp:spPr>
        <a:xfrm>
          <a:off x="8969815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97B6D-10B8-4BE9-880B-614CC152ACE9}">
      <dsp:nvSpPr>
        <dsp:cNvPr id="0" name=""/>
        <dsp:cNvSpPr/>
      </dsp:nvSpPr>
      <dsp:spPr>
        <a:xfrm>
          <a:off x="7624483" y="1281334"/>
          <a:ext cx="1611734" cy="1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30"/>
              </a:lnTo>
              <a:lnTo>
                <a:pt x="1611734" y="69930"/>
              </a:lnTo>
              <a:lnTo>
                <a:pt x="1611734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7521F-5B6A-473E-9EF1-77E892422305}">
      <dsp:nvSpPr>
        <dsp:cNvPr id="0" name=""/>
        <dsp:cNvSpPr/>
      </dsp:nvSpPr>
      <dsp:spPr>
        <a:xfrm>
          <a:off x="8163948" y="1754199"/>
          <a:ext cx="99900" cy="77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226"/>
              </a:lnTo>
              <a:lnTo>
                <a:pt x="99900" y="7792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BD20D5-683E-4CCE-B1BC-F7E02E0C37A2}">
      <dsp:nvSpPr>
        <dsp:cNvPr id="0" name=""/>
        <dsp:cNvSpPr/>
      </dsp:nvSpPr>
      <dsp:spPr>
        <a:xfrm>
          <a:off x="8163948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71EE1A-3825-4CFA-8590-1FE3FAD5ED36}">
      <dsp:nvSpPr>
        <dsp:cNvPr id="0" name=""/>
        <dsp:cNvSpPr/>
      </dsp:nvSpPr>
      <dsp:spPr>
        <a:xfrm>
          <a:off x="7624483" y="1281334"/>
          <a:ext cx="805867" cy="1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30"/>
              </a:lnTo>
              <a:lnTo>
                <a:pt x="805867" y="69930"/>
              </a:lnTo>
              <a:lnTo>
                <a:pt x="805867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96C1F-DFD9-41C4-8C48-4F10AA96B005}">
      <dsp:nvSpPr>
        <dsp:cNvPr id="0" name=""/>
        <dsp:cNvSpPr/>
      </dsp:nvSpPr>
      <dsp:spPr>
        <a:xfrm>
          <a:off x="7358081" y="1754199"/>
          <a:ext cx="99900" cy="77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226"/>
              </a:lnTo>
              <a:lnTo>
                <a:pt x="99900" y="7792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BC317-D4A8-4704-A58B-A7D316613DD1}">
      <dsp:nvSpPr>
        <dsp:cNvPr id="0" name=""/>
        <dsp:cNvSpPr/>
      </dsp:nvSpPr>
      <dsp:spPr>
        <a:xfrm>
          <a:off x="7358081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3A915-2EDD-41A8-82F2-C787002452FE}">
      <dsp:nvSpPr>
        <dsp:cNvPr id="0" name=""/>
        <dsp:cNvSpPr/>
      </dsp:nvSpPr>
      <dsp:spPr>
        <a:xfrm>
          <a:off x="7578763" y="1281334"/>
          <a:ext cx="91440" cy="139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2C1EE-363C-40E3-A031-0652DA663B4C}">
      <dsp:nvSpPr>
        <dsp:cNvPr id="0" name=""/>
        <dsp:cNvSpPr/>
      </dsp:nvSpPr>
      <dsp:spPr>
        <a:xfrm>
          <a:off x="6552214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DCD39-DADC-45D7-9A25-1342A50AFE0D}">
      <dsp:nvSpPr>
        <dsp:cNvPr id="0" name=""/>
        <dsp:cNvSpPr/>
      </dsp:nvSpPr>
      <dsp:spPr>
        <a:xfrm>
          <a:off x="6818616" y="1281334"/>
          <a:ext cx="805867" cy="139861"/>
        </a:xfrm>
        <a:custGeom>
          <a:avLst/>
          <a:gdLst/>
          <a:ahLst/>
          <a:cxnLst/>
          <a:rect l="0" t="0" r="0" b="0"/>
          <a:pathLst>
            <a:path>
              <a:moveTo>
                <a:pt x="805867" y="0"/>
              </a:moveTo>
              <a:lnTo>
                <a:pt x="805867" y="69930"/>
              </a:lnTo>
              <a:lnTo>
                <a:pt x="0" y="69930"/>
              </a:lnTo>
              <a:lnTo>
                <a:pt x="0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297BB-6ACA-43AB-9FB7-C66D784FDF16}">
      <dsp:nvSpPr>
        <dsp:cNvPr id="0" name=""/>
        <dsp:cNvSpPr/>
      </dsp:nvSpPr>
      <dsp:spPr>
        <a:xfrm>
          <a:off x="5746346" y="1754199"/>
          <a:ext cx="99900" cy="12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91"/>
              </a:lnTo>
              <a:lnTo>
                <a:pt x="99900" y="12520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8D5E7-F3CB-427C-BAEA-43DC9CD830C9}">
      <dsp:nvSpPr>
        <dsp:cNvPr id="0" name=""/>
        <dsp:cNvSpPr/>
      </dsp:nvSpPr>
      <dsp:spPr>
        <a:xfrm>
          <a:off x="5746346" y="1754199"/>
          <a:ext cx="99900" cy="77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226"/>
              </a:lnTo>
              <a:lnTo>
                <a:pt x="99900" y="7792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3E2DA-5268-455C-8609-6FDA4B032910}">
      <dsp:nvSpPr>
        <dsp:cNvPr id="0" name=""/>
        <dsp:cNvSpPr/>
      </dsp:nvSpPr>
      <dsp:spPr>
        <a:xfrm>
          <a:off x="5746346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C45AD-BCF6-46F0-9316-0DE856F18C8D}">
      <dsp:nvSpPr>
        <dsp:cNvPr id="0" name=""/>
        <dsp:cNvSpPr/>
      </dsp:nvSpPr>
      <dsp:spPr>
        <a:xfrm>
          <a:off x="6012749" y="1281334"/>
          <a:ext cx="1611734" cy="139861"/>
        </a:xfrm>
        <a:custGeom>
          <a:avLst/>
          <a:gdLst/>
          <a:ahLst/>
          <a:cxnLst/>
          <a:rect l="0" t="0" r="0" b="0"/>
          <a:pathLst>
            <a:path>
              <a:moveTo>
                <a:pt x="1611734" y="0"/>
              </a:moveTo>
              <a:lnTo>
                <a:pt x="1611734" y="69930"/>
              </a:lnTo>
              <a:lnTo>
                <a:pt x="0" y="69930"/>
              </a:lnTo>
              <a:lnTo>
                <a:pt x="0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8E816-58D9-49FC-95B1-D09362081341}">
      <dsp:nvSpPr>
        <dsp:cNvPr id="0" name=""/>
        <dsp:cNvSpPr/>
      </dsp:nvSpPr>
      <dsp:spPr>
        <a:xfrm>
          <a:off x="7578763" y="808470"/>
          <a:ext cx="91440" cy="139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861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759FF-27A8-4C86-8C71-9A10D5A49931}">
      <dsp:nvSpPr>
        <dsp:cNvPr id="0" name=""/>
        <dsp:cNvSpPr/>
      </dsp:nvSpPr>
      <dsp:spPr>
        <a:xfrm>
          <a:off x="5811282" y="335606"/>
          <a:ext cx="1813200" cy="1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30"/>
              </a:lnTo>
              <a:lnTo>
                <a:pt x="1813200" y="69930"/>
              </a:lnTo>
              <a:lnTo>
                <a:pt x="1813200" y="13986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031FF-4A6E-40E1-80E5-D63B6BE6E9CB}">
      <dsp:nvSpPr>
        <dsp:cNvPr id="0" name=""/>
        <dsp:cNvSpPr/>
      </dsp:nvSpPr>
      <dsp:spPr>
        <a:xfrm>
          <a:off x="4940479" y="1754199"/>
          <a:ext cx="99900" cy="36164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6411"/>
              </a:lnTo>
              <a:lnTo>
                <a:pt x="99900" y="361641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54CBE-D9F5-449F-B264-82DBD965A553}">
      <dsp:nvSpPr>
        <dsp:cNvPr id="0" name=""/>
        <dsp:cNvSpPr/>
      </dsp:nvSpPr>
      <dsp:spPr>
        <a:xfrm>
          <a:off x="4940479" y="1754199"/>
          <a:ext cx="99900" cy="3143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3547"/>
              </a:lnTo>
              <a:lnTo>
                <a:pt x="99900" y="314354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33ACC-6E41-499F-AD32-4FFAE13FF10E}">
      <dsp:nvSpPr>
        <dsp:cNvPr id="0" name=""/>
        <dsp:cNvSpPr/>
      </dsp:nvSpPr>
      <dsp:spPr>
        <a:xfrm>
          <a:off x="4940479" y="1754199"/>
          <a:ext cx="99900" cy="2670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0683"/>
              </a:lnTo>
              <a:lnTo>
                <a:pt x="99900" y="26706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75DE2-80DE-4355-828E-1DBC717CA3B0}">
      <dsp:nvSpPr>
        <dsp:cNvPr id="0" name=""/>
        <dsp:cNvSpPr/>
      </dsp:nvSpPr>
      <dsp:spPr>
        <a:xfrm>
          <a:off x="4940479" y="1754199"/>
          <a:ext cx="99900" cy="2197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7819"/>
              </a:lnTo>
              <a:lnTo>
                <a:pt x="99900" y="219781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435CE-F8FB-42B9-B0E3-5666BD6F47C5}">
      <dsp:nvSpPr>
        <dsp:cNvPr id="0" name=""/>
        <dsp:cNvSpPr/>
      </dsp:nvSpPr>
      <dsp:spPr>
        <a:xfrm>
          <a:off x="4940479" y="1754199"/>
          <a:ext cx="99900" cy="1724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955"/>
              </a:lnTo>
              <a:lnTo>
                <a:pt x="99900" y="172495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2F8AB4-685B-445A-A66D-CCCACBC13F6E}">
      <dsp:nvSpPr>
        <dsp:cNvPr id="0" name=""/>
        <dsp:cNvSpPr/>
      </dsp:nvSpPr>
      <dsp:spPr>
        <a:xfrm>
          <a:off x="4940479" y="1754199"/>
          <a:ext cx="99900" cy="1252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2091"/>
              </a:lnTo>
              <a:lnTo>
                <a:pt x="99900" y="125209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8D190-9C1F-45A7-8B1F-F52505EB9914}">
      <dsp:nvSpPr>
        <dsp:cNvPr id="0" name=""/>
        <dsp:cNvSpPr/>
      </dsp:nvSpPr>
      <dsp:spPr>
        <a:xfrm>
          <a:off x="4940479" y="1754199"/>
          <a:ext cx="99900" cy="77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226"/>
              </a:lnTo>
              <a:lnTo>
                <a:pt x="99900" y="7792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01E8A-EAB7-4454-B411-C83C92F346E2}">
      <dsp:nvSpPr>
        <dsp:cNvPr id="0" name=""/>
        <dsp:cNvSpPr/>
      </dsp:nvSpPr>
      <dsp:spPr>
        <a:xfrm>
          <a:off x="4940479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97F76-6926-4E67-AD5C-16A01506BE5F}">
      <dsp:nvSpPr>
        <dsp:cNvPr id="0" name=""/>
        <dsp:cNvSpPr/>
      </dsp:nvSpPr>
      <dsp:spPr>
        <a:xfrm>
          <a:off x="3998081" y="1281334"/>
          <a:ext cx="1208800" cy="1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30"/>
              </a:lnTo>
              <a:lnTo>
                <a:pt x="1208800" y="69930"/>
              </a:lnTo>
              <a:lnTo>
                <a:pt x="1208800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A9379-B9B0-4A95-8107-E33B1A9EE05F}">
      <dsp:nvSpPr>
        <dsp:cNvPr id="0" name=""/>
        <dsp:cNvSpPr/>
      </dsp:nvSpPr>
      <dsp:spPr>
        <a:xfrm>
          <a:off x="4134612" y="1754199"/>
          <a:ext cx="99900" cy="77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226"/>
              </a:lnTo>
              <a:lnTo>
                <a:pt x="99900" y="7792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E9A10-F382-4040-B275-7AED144414C7}">
      <dsp:nvSpPr>
        <dsp:cNvPr id="0" name=""/>
        <dsp:cNvSpPr/>
      </dsp:nvSpPr>
      <dsp:spPr>
        <a:xfrm>
          <a:off x="4134612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64CBB-1B7C-4762-83FD-6851F31CC3A6}">
      <dsp:nvSpPr>
        <dsp:cNvPr id="0" name=""/>
        <dsp:cNvSpPr/>
      </dsp:nvSpPr>
      <dsp:spPr>
        <a:xfrm>
          <a:off x="3998081" y="1281334"/>
          <a:ext cx="402933" cy="139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30"/>
              </a:lnTo>
              <a:lnTo>
                <a:pt x="402933" y="69930"/>
              </a:lnTo>
              <a:lnTo>
                <a:pt x="402933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2089A-4FAC-4795-A0B9-46B6F9A87192}">
      <dsp:nvSpPr>
        <dsp:cNvPr id="0" name=""/>
        <dsp:cNvSpPr/>
      </dsp:nvSpPr>
      <dsp:spPr>
        <a:xfrm>
          <a:off x="3328745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2DA1A2-181E-44F4-B197-5520F3DFFDE7}">
      <dsp:nvSpPr>
        <dsp:cNvPr id="0" name=""/>
        <dsp:cNvSpPr/>
      </dsp:nvSpPr>
      <dsp:spPr>
        <a:xfrm>
          <a:off x="3595147" y="1281334"/>
          <a:ext cx="402933" cy="139861"/>
        </a:xfrm>
        <a:custGeom>
          <a:avLst/>
          <a:gdLst/>
          <a:ahLst/>
          <a:cxnLst/>
          <a:rect l="0" t="0" r="0" b="0"/>
          <a:pathLst>
            <a:path>
              <a:moveTo>
                <a:pt x="402933" y="0"/>
              </a:moveTo>
              <a:lnTo>
                <a:pt x="402933" y="69930"/>
              </a:lnTo>
              <a:lnTo>
                <a:pt x="0" y="69930"/>
              </a:lnTo>
              <a:lnTo>
                <a:pt x="0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13E9CB-FAA6-4988-857B-2A389102160C}">
      <dsp:nvSpPr>
        <dsp:cNvPr id="0" name=""/>
        <dsp:cNvSpPr/>
      </dsp:nvSpPr>
      <dsp:spPr>
        <a:xfrm>
          <a:off x="2522878" y="1754199"/>
          <a:ext cx="99900" cy="779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9226"/>
              </a:lnTo>
              <a:lnTo>
                <a:pt x="99900" y="7792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24276-A2E3-493C-A09F-18EB1BE80A96}">
      <dsp:nvSpPr>
        <dsp:cNvPr id="0" name=""/>
        <dsp:cNvSpPr/>
      </dsp:nvSpPr>
      <dsp:spPr>
        <a:xfrm>
          <a:off x="2522878" y="1754199"/>
          <a:ext cx="99900" cy="30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2"/>
              </a:lnTo>
              <a:lnTo>
                <a:pt x="99900" y="30636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75C33-0D98-461E-871E-A751D5822B14}">
      <dsp:nvSpPr>
        <dsp:cNvPr id="0" name=""/>
        <dsp:cNvSpPr/>
      </dsp:nvSpPr>
      <dsp:spPr>
        <a:xfrm>
          <a:off x="2789280" y="1281334"/>
          <a:ext cx="1208800" cy="139861"/>
        </a:xfrm>
        <a:custGeom>
          <a:avLst/>
          <a:gdLst/>
          <a:ahLst/>
          <a:cxnLst/>
          <a:rect l="0" t="0" r="0" b="0"/>
          <a:pathLst>
            <a:path>
              <a:moveTo>
                <a:pt x="1208800" y="0"/>
              </a:moveTo>
              <a:lnTo>
                <a:pt x="1208800" y="69930"/>
              </a:lnTo>
              <a:lnTo>
                <a:pt x="0" y="69930"/>
              </a:lnTo>
              <a:lnTo>
                <a:pt x="0" y="1398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9F2771-687D-42B3-826A-6A31EC231FE8}">
      <dsp:nvSpPr>
        <dsp:cNvPr id="0" name=""/>
        <dsp:cNvSpPr/>
      </dsp:nvSpPr>
      <dsp:spPr>
        <a:xfrm>
          <a:off x="3952361" y="808470"/>
          <a:ext cx="91440" cy="1398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9861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A39FA-E2BB-4FFC-B689-888E1E2D58AA}">
      <dsp:nvSpPr>
        <dsp:cNvPr id="0" name=""/>
        <dsp:cNvSpPr/>
      </dsp:nvSpPr>
      <dsp:spPr>
        <a:xfrm>
          <a:off x="3998081" y="335606"/>
          <a:ext cx="1813200" cy="139861"/>
        </a:xfrm>
        <a:custGeom>
          <a:avLst/>
          <a:gdLst/>
          <a:ahLst/>
          <a:cxnLst/>
          <a:rect l="0" t="0" r="0" b="0"/>
          <a:pathLst>
            <a:path>
              <a:moveTo>
                <a:pt x="1813200" y="0"/>
              </a:moveTo>
              <a:lnTo>
                <a:pt x="1813200" y="69930"/>
              </a:lnTo>
              <a:lnTo>
                <a:pt x="0" y="69930"/>
              </a:lnTo>
              <a:lnTo>
                <a:pt x="0" y="13986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BBA7D-36AA-4D6A-A489-F8BEBD7CBBC3}">
      <dsp:nvSpPr>
        <dsp:cNvPr id="0" name=""/>
        <dsp:cNvSpPr/>
      </dsp:nvSpPr>
      <dsp:spPr>
        <a:xfrm>
          <a:off x="5478279" y="2603"/>
          <a:ext cx="666005" cy="333002"/>
        </a:xfrm>
        <a:prstGeom prst="rect">
          <a:avLst/>
        </a:prstGeom>
        <a:pattFill prst="dkVert">
          <a:fgClr>
            <a:schemeClr val="accent1"/>
          </a:fgClr>
          <a:bgClr>
            <a:schemeClr val="accent2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Preclinical Testing of mPEG-1 Inhibitors</a:t>
          </a:r>
        </a:p>
      </dsp:txBody>
      <dsp:txXfrm>
        <a:off x="5478279" y="2603"/>
        <a:ext cx="666005" cy="333002"/>
      </dsp:txXfrm>
    </dsp:sp>
    <dsp:sp modelId="{EF1F55F9-18B5-405E-B580-545FFCBE5D43}">
      <dsp:nvSpPr>
        <dsp:cNvPr id="0" name=""/>
        <dsp:cNvSpPr/>
      </dsp:nvSpPr>
      <dsp:spPr>
        <a:xfrm>
          <a:off x="3665078" y="475467"/>
          <a:ext cx="666005" cy="33300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i="1" u="none" kern="1200" dirty="0"/>
            <a:t>In vivo </a:t>
          </a:r>
          <a:r>
            <a:rPr lang="en-US" sz="600" i="0" u="none" kern="1200" dirty="0"/>
            <a:t>effects of mPGES-1 inhibitors on BBB</a:t>
          </a:r>
          <a:endParaRPr lang="en-US" sz="600" i="1" u="none" kern="1200" dirty="0"/>
        </a:p>
      </dsp:txBody>
      <dsp:txXfrm>
        <a:off x="3665078" y="475467"/>
        <a:ext cx="666005" cy="333002"/>
      </dsp:txXfrm>
    </dsp:sp>
    <dsp:sp modelId="{D02A6A6A-C6E3-458A-8868-69C9B4B50FB0}">
      <dsp:nvSpPr>
        <dsp:cNvPr id="0" name=""/>
        <dsp:cNvSpPr/>
      </dsp:nvSpPr>
      <dsp:spPr>
        <a:xfrm>
          <a:off x="3665078" y="948331"/>
          <a:ext cx="666005" cy="33300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Acute SE Rat</a:t>
          </a:r>
        </a:p>
      </dsp:txBody>
      <dsp:txXfrm>
        <a:off x="3665078" y="948331"/>
        <a:ext cx="666005" cy="333002"/>
      </dsp:txXfrm>
    </dsp:sp>
    <dsp:sp modelId="{2B4FA427-F121-4BAF-BF2D-9C6B88DC072D}">
      <dsp:nvSpPr>
        <dsp:cNvPr id="0" name=""/>
        <dsp:cNvSpPr/>
      </dsp:nvSpPr>
      <dsp:spPr>
        <a:xfrm>
          <a:off x="2456277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Inflammation</a:t>
          </a:r>
        </a:p>
      </dsp:txBody>
      <dsp:txXfrm>
        <a:off x="2456277" y="1421196"/>
        <a:ext cx="666005" cy="333002"/>
      </dsp:txXfrm>
    </dsp:sp>
    <dsp:sp modelId="{63189236-5758-4DC6-AFFE-B9A40340D3A4}">
      <dsp:nvSpPr>
        <dsp:cNvPr id="0" name=""/>
        <dsp:cNvSpPr/>
      </dsp:nvSpPr>
      <dsp:spPr>
        <a:xfrm>
          <a:off x="2622779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Bradford Assay</a:t>
          </a:r>
        </a:p>
      </dsp:txBody>
      <dsp:txXfrm>
        <a:off x="2622779" y="1894060"/>
        <a:ext cx="666005" cy="333002"/>
      </dsp:txXfrm>
    </dsp:sp>
    <dsp:sp modelId="{287499ED-488A-4EF8-B563-C1F73E5497FF}">
      <dsp:nvSpPr>
        <dsp:cNvPr id="0" name=""/>
        <dsp:cNvSpPr/>
      </dsp:nvSpPr>
      <dsp:spPr>
        <a:xfrm>
          <a:off x="2622779" y="2366924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Plasma PGE2 ELISA</a:t>
          </a:r>
        </a:p>
      </dsp:txBody>
      <dsp:txXfrm>
        <a:off x="2622779" y="2366924"/>
        <a:ext cx="666005" cy="333002"/>
      </dsp:txXfrm>
    </dsp:sp>
    <dsp:sp modelId="{1F20D465-D8C1-49FC-9F23-C5CD517EF30F}">
      <dsp:nvSpPr>
        <dsp:cNvPr id="0" name=""/>
        <dsp:cNvSpPr/>
      </dsp:nvSpPr>
      <dsp:spPr>
        <a:xfrm>
          <a:off x="3262145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Brain Capillary leakage</a:t>
          </a:r>
        </a:p>
      </dsp:txBody>
      <dsp:txXfrm>
        <a:off x="3262145" y="1421196"/>
        <a:ext cx="666005" cy="333002"/>
      </dsp:txXfrm>
    </dsp:sp>
    <dsp:sp modelId="{FFF76FDE-0C4B-496E-A948-D94738B1D1A8}">
      <dsp:nvSpPr>
        <dsp:cNvPr id="0" name=""/>
        <dsp:cNvSpPr/>
      </dsp:nvSpPr>
      <dsp:spPr>
        <a:xfrm>
          <a:off x="3428646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Leakage Assay</a:t>
          </a:r>
        </a:p>
      </dsp:txBody>
      <dsp:txXfrm>
        <a:off x="3428646" y="1894060"/>
        <a:ext cx="666005" cy="333002"/>
      </dsp:txXfrm>
    </dsp:sp>
    <dsp:sp modelId="{73E6072F-28EC-4800-949B-FDC3FD6BB946}">
      <dsp:nvSpPr>
        <dsp:cNvPr id="0" name=""/>
        <dsp:cNvSpPr/>
      </dsp:nvSpPr>
      <dsp:spPr>
        <a:xfrm>
          <a:off x="4068012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Drug level</a:t>
          </a:r>
        </a:p>
      </dsp:txBody>
      <dsp:txXfrm>
        <a:off x="4068012" y="1421196"/>
        <a:ext cx="666005" cy="333002"/>
      </dsp:txXfrm>
    </dsp:sp>
    <dsp:sp modelId="{10D5787C-6168-453A-817A-6A61DC427CD8}">
      <dsp:nvSpPr>
        <dsp:cNvPr id="0" name=""/>
        <dsp:cNvSpPr/>
      </dsp:nvSpPr>
      <dsp:spPr>
        <a:xfrm>
          <a:off x="4234513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Plasma Assay</a:t>
          </a:r>
        </a:p>
      </dsp:txBody>
      <dsp:txXfrm>
        <a:off x="4234513" y="1894060"/>
        <a:ext cx="666005" cy="333002"/>
      </dsp:txXfrm>
    </dsp:sp>
    <dsp:sp modelId="{931AB6AE-7987-446C-8BF6-B34FD59B2EA4}">
      <dsp:nvSpPr>
        <dsp:cNvPr id="0" name=""/>
        <dsp:cNvSpPr/>
      </dsp:nvSpPr>
      <dsp:spPr>
        <a:xfrm>
          <a:off x="4234513" y="2366924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Brain Assay</a:t>
          </a:r>
        </a:p>
      </dsp:txBody>
      <dsp:txXfrm>
        <a:off x="4234513" y="2366924"/>
        <a:ext cx="666005" cy="333002"/>
      </dsp:txXfrm>
    </dsp:sp>
    <dsp:sp modelId="{6C84D826-F0DD-4159-943E-342C2A4D5510}">
      <dsp:nvSpPr>
        <dsp:cNvPr id="0" name=""/>
        <dsp:cNvSpPr/>
      </dsp:nvSpPr>
      <dsp:spPr>
        <a:xfrm>
          <a:off x="4873879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BBB Biomarkers</a:t>
          </a:r>
        </a:p>
      </dsp:txBody>
      <dsp:txXfrm>
        <a:off x="4873879" y="1421196"/>
        <a:ext cx="666005" cy="333002"/>
      </dsp:txXfrm>
    </dsp:sp>
    <dsp:sp modelId="{FCE4260C-D85B-4022-97A8-440EA2F3F657}">
      <dsp:nvSpPr>
        <dsp:cNvPr id="0" name=""/>
        <dsp:cNvSpPr/>
      </dsp:nvSpPr>
      <dsp:spPr>
        <a:xfrm>
          <a:off x="5040380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Bradford Assays</a:t>
          </a:r>
        </a:p>
      </dsp:txBody>
      <dsp:txXfrm>
        <a:off x="5040380" y="1894060"/>
        <a:ext cx="666005" cy="333002"/>
      </dsp:txXfrm>
    </dsp:sp>
    <dsp:sp modelId="{2B39241E-5FEA-4EBB-A1DC-34FD8AD2F097}">
      <dsp:nvSpPr>
        <dsp:cNvPr id="0" name=""/>
        <dsp:cNvSpPr/>
      </dsp:nvSpPr>
      <dsp:spPr>
        <a:xfrm>
          <a:off x="5040380" y="2366924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Plasma S100B ELISA</a:t>
          </a:r>
        </a:p>
      </dsp:txBody>
      <dsp:txXfrm>
        <a:off x="5040380" y="2366924"/>
        <a:ext cx="666005" cy="333002"/>
      </dsp:txXfrm>
    </dsp:sp>
    <dsp:sp modelId="{53662DD7-3C3B-41C4-BCCB-BA6583FB6F23}">
      <dsp:nvSpPr>
        <dsp:cNvPr id="0" name=""/>
        <dsp:cNvSpPr/>
      </dsp:nvSpPr>
      <dsp:spPr>
        <a:xfrm>
          <a:off x="5040380" y="2839788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P-gp activity Assay</a:t>
          </a:r>
        </a:p>
      </dsp:txBody>
      <dsp:txXfrm>
        <a:off x="5040380" y="2839788"/>
        <a:ext cx="666005" cy="333002"/>
      </dsp:txXfrm>
    </dsp:sp>
    <dsp:sp modelId="{01B381A8-7DD3-43DF-9491-FF52379560D0}">
      <dsp:nvSpPr>
        <dsp:cNvPr id="0" name=""/>
        <dsp:cNvSpPr/>
      </dsp:nvSpPr>
      <dsp:spPr>
        <a:xfrm>
          <a:off x="5040380" y="3312652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P-gp WES</a:t>
          </a:r>
        </a:p>
      </dsp:txBody>
      <dsp:txXfrm>
        <a:off x="5040380" y="3312652"/>
        <a:ext cx="666005" cy="333002"/>
      </dsp:txXfrm>
    </dsp:sp>
    <dsp:sp modelId="{03BC1EF1-F5D7-435E-BC5B-DCE872C26583}">
      <dsp:nvSpPr>
        <dsp:cNvPr id="0" name=""/>
        <dsp:cNvSpPr/>
      </dsp:nvSpPr>
      <dsp:spPr>
        <a:xfrm>
          <a:off x="5040380" y="3785516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 Mrp1 WES</a:t>
          </a:r>
        </a:p>
      </dsp:txBody>
      <dsp:txXfrm>
        <a:off x="5040380" y="3785516"/>
        <a:ext cx="666005" cy="333002"/>
      </dsp:txXfrm>
    </dsp:sp>
    <dsp:sp modelId="{96DCD99F-F368-4FCF-A3F2-4934F8001524}">
      <dsp:nvSpPr>
        <dsp:cNvPr id="0" name=""/>
        <dsp:cNvSpPr/>
      </dsp:nvSpPr>
      <dsp:spPr>
        <a:xfrm>
          <a:off x="5040380" y="4258381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Mrp2 WES</a:t>
          </a:r>
        </a:p>
      </dsp:txBody>
      <dsp:txXfrm>
        <a:off x="5040380" y="4258381"/>
        <a:ext cx="666005" cy="333002"/>
      </dsp:txXfrm>
    </dsp:sp>
    <dsp:sp modelId="{58B82961-DDB1-419A-94E6-70936AF8393C}">
      <dsp:nvSpPr>
        <dsp:cNvPr id="0" name=""/>
        <dsp:cNvSpPr/>
      </dsp:nvSpPr>
      <dsp:spPr>
        <a:xfrm>
          <a:off x="5040380" y="4731245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Mrp4 WES</a:t>
          </a:r>
        </a:p>
      </dsp:txBody>
      <dsp:txXfrm>
        <a:off x="5040380" y="4731245"/>
        <a:ext cx="666005" cy="333002"/>
      </dsp:txXfrm>
    </dsp:sp>
    <dsp:sp modelId="{6A488623-F601-4856-94CA-1B87F3821D9F}">
      <dsp:nvSpPr>
        <dsp:cNvPr id="0" name=""/>
        <dsp:cNvSpPr/>
      </dsp:nvSpPr>
      <dsp:spPr>
        <a:xfrm>
          <a:off x="5040380" y="5204109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BCRP WES</a:t>
          </a:r>
        </a:p>
      </dsp:txBody>
      <dsp:txXfrm>
        <a:off x="5040380" y="5204109"/>
        <a:ext cx="666005" cy="333002"/>
      </dsp:txXfrm>
    </dsp:sp>
    <dsp:sp modelId="{8A95057E-C186-4738-B4AF-587EE40B494C}">
      <dsp:nvSpPr>
        <dsp:cNvPr id="0" name=""/>
        <dsp:cNvSpPr/>
      </dsp:nvSpPr>
      <dsp:spPr>
        <a:xfrm>
          <a:off x="7291480" y="475467"/>
          <a:ext cx="666005" cy="33300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i="0" kern="1200" dirty="0"/>
            <a:t>Therapeutic benefits of mPGES-1 inhibitors</a:t>
          </a:r>
        </a:p>
      </dsp:txBody>
      <dsp:txXfrm>
        <a:off x="7291480" y="475467"/>
        <a:ext cx="666005" cy="333002"/>
      </dsp:txXfrm>
    </dsp:sp>
    <dsp:sp modelId="{71EDAB4B-FC2F-4136-8875-DCBA728851DB}">
      <dsp:nvSpPr>
        <dsp:cNvPr id="0" name=""/>
        <dsp:cNvSpPr/>
      </dsp:nvSpPr>
      <dsp:spPr>
        <a:xfrm>
          <a:off x="7291480" y="948331"/>
          <a:ext cx="666005" cy="333002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Chronic SE Rat</a:t>
          </a:r>
        </a:p>
      </dsp:txBody>
      <dsp:txXfrm>
        <a:off x="7291480" y="948331"/>
        <a:ext cx="666005" cy="333002"/>
      </dsp:txXfrm>
    </dsp:sp>
    <dsp:sp modelId="{E30B02A3-E1C2-441B-B3D9-9BE40D7EF294}">
      <dsp:nvSpPr>
        <dsp:cNvPr id="0" name=""/>
        <dsp:cNvSpPr/>
      </dsp:nvSpPr>
      <dsp:spPr>
        <a:xfrm>
          <a:off x="5679746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Seizure Effects</a:t>
          </a:r>
        </a:p>
      </dsp:txBody>
      <dsp:txXfrm>
        <a:off x="5679746" y="1421196"/>
        <a:ext cx="666005" cy="333002"/>
      </dsp:txXfrm>
    </dsp:sp>
    <dsp:sp modelId="{ED1AD0D5-B66D-4AD9-B8A1-0CFA909FAB3A}">
      <dsp:nvSpPr>
        <dsp:cNvPr id="0" name=""/>
        <dsp:cNvSpPr/>
      </dsp:nvSpPr>
      <dsp:spPr>
        <a:xfrm>
          <a:off x="5846247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Piezo</a:t>
          </a:r>
        </a:p>
      </dsp:txBody>
      <dsp:txXfrm>
        <a:off x="5846247" y="1894060"/>
        <a:ext cx="666005" cy="333002"/>
      </dsp:txXfrm>
    </dsp:sp>
    <dsp:sp modelId="{8367A7F7-AEBE-4580-9CAC-A63EC0C2889C}">
      <dsp:nvSpPr>
        <dsp:cNvPr id="0" name=""/>
        <dsp:cNvSpPr/>
      </dsp:nvSpPr>
      <dsp:spPr>
        <a:xfrm>
          <a:off x="5846247" y="2366924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Video</a:t>
          </a:r>
        </a:p>
      </dsp:txBody>
      <dsp:txXfrm>
        <a:off x="5846247" y="2366924"/>
        <a:ext cx="666005" cy="333002"/>
      </dsp:txXfrm>
    </dsp:sp>
    <dsp:sp modelId="{EF836C9A-6D23-41AC-8ED8-5F491A735A0D}">
      <dsp:nvSpPr>
        <dsp:cNvPr id="0" name=""/>
        <dsp:cNvSpPr/>
      </dsp:nvSpPr>
      <dsp:spPr>
        <a:xfrm>
          <a:off x="5846247" y="2839788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EEG</a:t>
          </a:r>
        </a:p>
      </dsp:txBody>
      <dsp:txXfrm>
        <a:off x="5846247" y="2839788"/>
        <a:ext cx="666005" cy="333002"/>
      </dsp:txXfrm>
    </dsp:sp>
    <dsp:sp modelId="{3704A1DF-13C5-4C48-A940-EF6E28861C47}">
      <dsp:nvSpPr>
        <dsp:cNvPr id="0" name=""/>
        <dsp:cNvSpPr/>
      </dsp:nvSpPr>
      <dsp:spPr>
        <a:xfrm>
          <a:off x="6485613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Capillary Leakage</a:t>
          </a:r>
        </a:p>
      </dsp:txBody>
      <dsp:txXfrm>
        <a:off x="6485613" y="1421196"/>
        <a:ext cx="666005" cy="333002"/>
      </dsp:txXfrm>
    </dsp:sp>
    <dsp:sp modelId="{B7F8F5EB-FB60-4DBA-AE29-3AC065500AAF}">
      <dsp:nvSpPr>
        <dsp:cNvPr id="0" name=""/>
        <dsp:cNvSpPr/>
      </dsp:nvSpPr>
      <dsp:spPr>
        <a:xfrm>
          <a:off x="6652114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Leakage Assay</a:t>
          </a:r>
        </a:p>
      </dsp:txBody>
      <dsp:txXfrm>
        <a:off x="6652114" y="1894060"/>
        <a:ext cx="666005" cy="333002"/>
      </dsp:txXfrm>
    </dsp:sp>
    <dsp:sp modelId="{045DC82F-A271-4A12-A38E-58BB0A19A3B2}">
      <dsp:nvSpPr>
        <dsp:cNvPr id="0" name=""/>
        <dsp:cNvSpPr/>
      </dsp:nvSpPr>
      <dsp:spPr>
        <a:xfrm>
          <a:off x="7291480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Drug level</a:t>
          </a:r>
        </a:p>
      </dsp:txBody>
      <dsp:txXfrm>
        <a:off x="7291480" y="1421196"/>
        <a:ext cx="666005" cy="333002"/>
      </dsp:txXfrm>
    </dsp:sp>
    <dsp:sp modelId="{4D8D8389-C116-47B2-89C5-9A0F83B94317}">
      <dsp:nvSpPr>
        <dsp:cNvPr id="0" name=""/>
        <dsp:cNvSpPr/>
      </dsp:nvSpPr>
      <dsp:spPr>
        <a:xfrm>
          <a:off x="7457981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Plasma Assay</a:t>
          </a:r>
        </a:p>
      </dsp:txBody>
      <dsp:txXfrm>
        <a:off x="7457981" y="1894060"/>
        <a:ext cx="666005" cy="333002"/>
      </dsp:txXfrm>
    </dsp:sp>
    <dsp:sp modelId="{819867FA-488A-427D-8AA2-D1B84DEB0A2D}">
      <dsp:nvSpPr>
        <dsp:cNvPr id="0" name=""/>
        <dsp:cNvSpPr/>
      </dsp:nvSpPr>
      <dsp:spPr>
        <a:xfrm>
          <a:off x="7457981" y="2366924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Brain Assay</a:t>
          </a:r>
        </a:p>
      </dsp:txBody>
      <dsp:txXfrm>
        <a:off x="7457981" y="2366924"/>
        <a:ext cx="666005" cy="333002"/>
      </dsp:txXfrm>
    </dsp:sp>
    <dsp:sp modelId="{1D2B4B93-F3D9-493F-9A6A-6940A404DCF3}">
      <dsp:nvSpPr>
        <dsp:cNvPr id="0" name=""/>
        <dsp:cNvSpPr/>
      </dsp:nvSpPr>
      <dsp:spPr>
        <a:xfrm>
          <a:off x="8097347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Inflammation</a:t>
          </a:r>
        </a:p>
      </dsp:txBody>
      <dsp:txXfrm>
        <a:off x="8097347" y="1421196"/>
        <a:ext cx="666005" cy="333002"/>
      </dsp:txXfrm>
    </dsp:sp>
    <dsp:sp modelId="{B9097992-0071-4524-B809-1465764D4706}">
      <dsp:nvSpPr>
        <dsp:cNvPr id="0" name=""/>
        <dsp:cNvSpPr/>
      </dsp:nvSpPr>
      <dsp:spPr>
        <a:xfrm>
          <a:off x="8263849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Bradford Assay</a:t>
          </a:r>
        </a:p>
      </dsp:txBody>
      <dsp:txXfrm>
        <a:off x="8263849" y="1894060"/>
        <a:ext cx="666005" cy="333002"/>
      </dsp:txXfrm>
    </dsp:sp>
    <dsp:sp modelId="{BD53F87B-D6BB-41C5-8899-E270FBAA47FC}">
      <dsp:nvSpPr>
        <dsp:cNvPr id="0" name=""/>
        <dsp:cNvSpPr/>
      </dsp:nvSpPr>
      <dsp:spPr>
        <a:xfrm>
          <a:off x="8263849" y="2366924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Plasma PGE2 ELISA</a:t>
          </a:r>
        </a:p>
      </dsp:txBody>
      <dsp:txXfrm>
        <a:off x="8263849" y="2366924"/>
        <a:ext cx="666005" cy="333002"/>
      </dsp:txXfrm>
    </dsp:sp>
    <dsp:sp modelId="{53E5395D-2859-4E43-9981-4382FBE862BF}">
      <dsp:nvSpPr>
        <dsp:cNvPr id="0" name=""/>
        <dsp:cNvSpPr/>
      </dsp:nvSpPr>
      <dsp:spPr>
        <a:xfrm>
          <a:off x="8903214" y="1421196"/>
          <a:ext cx="666005" cy="3330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BBB Biomarkers</a:t>
          </a:r>
        </a:p>
      </dsp:txBody>
      <dsp:txXfrm>
        <a:off x="8903214" y="1421196"/>
        <a:ext cx="666005" cy="333002"/>
      </dsp:txXfrm>
    </dsp:sp>
    <dsp:sp modelId="{080E2B54-3381-47EB-B848-744FD9148063}">
      <dsp:nvSpPr>
        <dsp:cNvPr id="0" name=""/>
        <dsp:cNvSpPr/>
      </dsp:nvSpPr>
      <dsp:spPr>
        <a:xfrm>
          <a:off x="9069716" y="1894060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Bradford Assays</a:t>
          </a:r>
        </a:p>
      </dsp:txBody>
      <dsp:txXfrm>
        <a:off x="9069716" y="1894060"/>
        <a:ext cx="666005" cy="333002"/>
      </dsp:txXfrm>
    </dsp:sp>
    <dsp:sp modelId="{3199F8FB-4DA1-442D-A28A-55B54141E46F}">
      <dsp:nvSpPr>
        <dsp:cNvPr id="0" name=""/>
        <dsp:cNvSpPr/>
      </dsp:nvSpPr>
      <dsp:spPr>
        <a:xfrm>
          <a:off x="9069716" y="2366924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Plasma S100B ELISA</a:t>
          </a:r>
        </a:p>
      </dsp:txBody>
      <dsp:txXfrm>
        <a:off x="9069716" y="2366924"/>
        <a:ext cx="666005" cy="333002"/>
      </dsp:txXfrm>
    </dsp:sp>
    <dsp:sp modelId="{640762AC-EF0E-4E0B-86E4-5B397877369D}">
      <dsp:nvSpPr>
        <dsp:cNvPr id="0" name=""/>
        <dsp:cNvSpPr/>
      </dsp:nvSpPr>
      <dsp:spPr>
        <a:xfrm>
          <a:off x="9069716" y="2839788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P-gp activity Assay</a:t>
          </a:r>
        </a:p>
      </dsp:txBody>
      <dsp:txXfrm>
        <a:off x="9069716" y="2839788"/>
        <a:ext cx="666005" cy="333002"/>
      </dsp:txXfrm>
    </dsp:sp>
    <dsp:sp modelId="{25700BA4-C4FA-41C1-AB8C-CF918A583C33}">
      <dsp:nvSpPr>
        <dsp:cNvPr id="0" name=""/>
        <dsp:cNvSpPr/>
      </dsp:nvSpPr>
      <dsp:spPr>
        <a:xfrm>
          <a:off x="9069716" y="3312652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P-gp WES</a:t>
          </a:r>
        </a:p>
      </dsp:txBody>
      <dsp:txXfrm>
        <a:off x="9069716" y="3312652"/>
        <a:ext cx="666005" cy="333002"/>
      </dsp:txXfrm>
    </dsp:sp>
    <dsp:sp modelId="{53A3922B-71B6-440E-9AB4-B7ED18B57C26}">
      <dsp:nvSpPr>
        <dsp:cNvPr id="0" name=""/>
        <dsp:cNvSpPr/>
      </dsp:nvSpPr>
      <dsp:spPr>
        <a:xfrm>
          <a:off x="9069716" y="3785516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Mrp1 WES</a:t>
          </a:r>
        </a:p>
      </dsp:txBody>
      <dsp:txXfrm>
        <a:off x="9069716" y="3785516"/>
        <a:ext cx="666005" cy="333002"/>
      </dsp:txXfrm>
    </dsp:sp>
    <dsp:sp modelId="{9C19BD24-6CF0-4BC0-8DE7-2ABD52C6C2A1}">
      <dsp:nvSpPr>
        <dsp:cNvPr id="0" name=""/>
        <dsp:cNvSpPr/>
      </dsp:nvSpPr>
      <dsp:spPr>
        <a:xfrm>
          <a:off x="9069716" y="4258381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Mrp2 WES</a:t>
          </a:r>
        </a:p>
      </dsp:txBody>
      <dsp:txXfrm>
        <a:off x="9069716" y="4258381"/>
        <a:ext cx="666005" cy="333002"/>
      </dsp:txXfrm>
    </dsp:sp>
    <dsp:sp modelId="{7827EF0A-3A70-4725-9A0E-75341E85129C}">
      <dsp:nvSpPr>
        <dsp:cNvPr id="0" name=""/>
        <dsp:cNvSpPr/>
      </dsp:nvSpPr>
      <dsp:spPr>
        <a:xfrm>
          <a:off x="9069716" y="4731245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Mrp4 WES</a:t>
          </a:r>
        </a:p>
      </dsp:txBody>
      <dsp:txXfrm>
        <a:off x="9069716" y="4731245"/>
        <a:ext cx="666005" cy="333002"/>
      </dsp:txXfrm>
    </dsp:sp>
    <dsp:sp modelId="{71F265CE-A631-4B9E-BFDC-5483C9702927}">
      <dsp:nvSpPr>
        <dsp:cNvPr id="0" name=""/>
        <dsp:cNvSpPr/>
      </dsp:nvSpPr>
      <dsp:spPr>
        <a:xfrm>
          <a:off x="9069716" y="5204109"/>
          <a:ext cx="666005" cy="33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BCRP WES</a:t>
          </a:r>
        </a:p>
      </dsp:txBody>
      <dsp:txXfrm>
        <a:off x="9069716" y="5204109"/>
        <a:ext cx="666005" cy="333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C5B17-2883-4721-9A1C-B0908CC09D56}">
      <dsp:nvSpPr>
        <dsp:cNvPr id="0" name=""/>
        <dsp:cNvSpPr/>
      </dsp:nvSpPr>
      <dsp:spPr>
        <a:xfrm>
          <a:off x="8591401" y="2114865"/>
          <a:ext cx="120550" cy="151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903"/>
              </a:lnTo>
              <a:lnTo>
                <a:pt x="120550" y="15109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FA886-66B1-432A-884A-45FAC356FA71}">
      <dsp:nvSpPr>
        <dsp:cNvPr id="0" name=""/>
        <dsp:cNvSpPr/>
      </dsp:nvSpPr>
      <dsp:spPr>
        <a:xfrm>
          <a:off x="8591401" y="2114865"/>
          <a:ext cx="120550" cy="94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296"/>
              </a:lnTo>
              <a:lnTo>
                <a:pt x="120550" y="9402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B9BA36-C740-4297-9A73-69A777154F52}">
      <dsp:nvSpPr>
        <dsp:cNvPr id="0" name=""/>
        <dsp:cNvSpPr/>
      </dsp:nvSpPr>
      <dsp:spPr>
        <a:xfrm>
          <a:off x="8591401" y="2114865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1BB6C-67C4-451A-B0CD-49B9ABB7C19F}">
      <dsp:nvSpPr>
        <dsp:cNvPr id="0" name=""/>
        <dsp:cNvSpPr/>
      </dsp:nvSpPr>
      <dsp:spPr>
        <a:xfrm>
          <a:off x="7940426" y="1544258"/>
          <a:ext cx="972442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972442" y="84385"/>
              </a:lnTo>
              <a:lnTo>
                <a:pt x="972442" y="16877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7B8296-B8D6-44BD-A866-FF55A958B434}">
      <dsp:nvSpPr>
        <dsp:cNvPr id="0" name=""/>
        <dsp:cNvSpPr/>
      </dsp:nvSpPr>
      <dsp:spPr>
        <a:xfrm>
          <a:off x="7618958" y="2114865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E2269-8D3B-4798-BC9F-43C077167ADA}">
      <dsp:nvSpPr>
        <dsp:cNvPr id="0" name=""/>
        <dsp:cNvSpPr/>
      </dsp:nvSpPr>
      <dsp:spPr>
        <a:xfrm>
          <a:off x="7894706" y="1544258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4D021-FFC0-47D7-9075-4973E359D284}">
      <dsp:nvSpPr>
        <dsp:cNvPr id="0" name=""/>
        <dsp:cNvSpPr/>
      </dsp:nvSpPr>
      <dsp:spPr>
        <a:xfrm>
          <a:off x="6646515" y="2114865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0FA571-48F4-46F2-A023-0CEFF7589F68}">
      <dsp:nvSpPr>
        <dsp:cNvPr id="0" name=""/>
        <dsp:cNvSpPr/>
      </dsp:nvSpPr>
      <dsp:spPr>
        <a:xfrm>
          <a:off x="6967983" y="1544258"/>
          <a:ext cx="972442" cy="168771"/>
        </a:xfrm>
        <a:custGeom>
          <a:avLst/>
          <a:gdLst/>
          <a:ahLst/>
          <a:cxnLst/>
          <a:rect l="0" t="0" r="0" b="0"/>
          <a:pathLst>
            <a:path>
              <a:moveTo>
                <a:pt x="972442" y="0"/>
              </a:moveTo>
              <a:lnTo>
                <a:pt x="972442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A852E-CFDD-4F3F-92B8-8F8B16B5B2F7}">
      <dsp:nvSpPr>
        <dsp:cNvPr id="0" name=""/>
        <dsp:cNvSpPr/>
      </dsp:nvSpPr>
      <dsp:spPr>
        <a:xfrm>
          <a:off x="7894706" y="973651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2104F-C0B5-4B32-BFB8-7B7E3794D1A7}">
      <dsp:nvSpPr>
        <dsp:cNvPr id="0" name=""/>
        <dsp:cNvSpPr/>
      </dsp:nvSpPr>
      <dsp:spPr>
        <a:xfrm>
          <a:off x="6238651" y="403044"/>
          <a:ext cx="1701775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1701775" y="84385"/>
              </a:lnTo>
              <a:lnTo>
                <a:pt x="1701775" y="16877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E9AA5-FE1C-463F-9135-4B9D1AAFAB9D}">
      <dsp:nvSpPr>
        <dsp:cNvPr id="0" name=""/>
        <dsp:cNvSpPr/>
      </dsp:nvSpPr>
      <dsp:spPr>
        <a:xfrm>
          <a:off x="5674072" y="2114865"/>
          <a:ext cx="120550" cy="94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296"/>
              </a:lnTo>
              <a:lnTo>
                <a:pt x="120550" y="9402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B974C-C580-4341-90CF-F2555D6A4BEA}">
      <dsp:nvSpPr>
        <dsp:cNvPr id="0" name=""/>
        <dsp:cNvSpPr/>
      </dsp:nvSpPr>
      <dsp:spPr>
        <a:xfrm>
          <a:off x="5674072" y="2114865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A416E-AC29-4235-9065-0B616483A6DC}">
      <dsp:nvSpPr>
        <dsp:cNvPr id="0" name=""/>
        <dsp:cNvSpPr/>
      </dsp:nvSpPr>
      <dsp:spPr>
        <a:xfrm>
          <a:off x="4536876" y="1544258"/>
          <a:ext cx="1458664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1458664" y="84385"/>
              </a:lnTo>
              <a:lnTo>
                <a:pt x="1458664" y="16877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D9440-7593-4C00-97A1-0CD62C4B8B74}">
      <dsp:nvSpPr>
        <dsp:cNvPr id="0" name=""/>
        <dsp:cNvSpPr/>
      </dsp:nvSpPr>
      <dsp:spPr>
        <a:xfrm>
          <a:off x="4701629" y="2114865"/>
          <a:ext cx="120550" cy="32227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2724"/>
              </a:lnTo>
              <a:lnTo>
                <a:pt x="120550" y="32227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FC4DFC-D4E8-4037-9BF0-29DE140C84A8}">
      <dsp:nvSpPr>
        <dsp:cNvPr id="0" name=""/>
        <dsp:cNvSpPr/>
      </dsp:nvSpPr>
      <dsp:spPr>
        <a:xfrm>
          <a:off x="4701629" y="2114865"/>
          <a:ext cx="120550" cy="265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117"/>
              </a:lnTo>
              <a:lnTo>
                <a:pt x="120550" y="26521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751E0-B000-4318-882C-6D3B41E62F99}">
      <dsp:nvSpPr>
        <dsp:cNvPr id="0" name=""/>
        <dsp:cNvSpPr/>
      </dsp:nvSpPr>
      <dsp:spPr>
        <a:xfrm>
          <a:off x="4701629" y="2114865"/>
          <a:ext cx="120550" cy="2081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1510"/>
              </a:lnTo>
              <a:lnTo>
                <a:pt x="120550" y="20815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011B6-8F92-4023-A3A7-1D82CAC72EB2}">
      <dsp:nvSpPr>
        <dsp:cNvPr id="0" name=""/>
        <dsp:cNvSpPr/>
      </dsp:nvSpPr>
      <dsp:spPr>
        <a:xfrm>
          <a:off x="4701629" y="2114865"/>
          <a:ext cx="120550" cy="151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903"/>
              </a:lnTo>
              <a:lnTo>
                <a:pt x="120550" y="15109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E8EF5-F862-4527-9687-EA2E99E00D7A}">
      <dsp:nvSpPr>
        <dsp:cNvPr id="0" name=""/>
        <dsp:cNvSpPr/>
      </dsp:nvSpPr>
      <dsp:spPr>
        <a:xfrm>
          <a:off x="4701629" y="2114865"/>
          <a:ext cx="120550" cy="94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296"/>
              </a:lnTo>
              <a:lnTo>
                <a:pt x="120550" y="9402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0EF8B-289A-4123-B3AC-5FE65E0AA0B1}">
      <dsp:nvSpPr>
        <dsp:cNvPr id="0" name=""/>
        <dsp:cNvSpPr/>
      </dsp:nvSpPr>
      <dsp:spPr>
        <a:xfrm>
          <a:off x="4701629" y="2114865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C7AE5-E961-46F3-B6BC-A5E110D217AE}">
      <dsp:nvSpPr>
        <dsp:cNvPr id="0" name=""/>
        <dsp:cNvSpPr/>
      </dsp:nvSpPr>
      <dsp:spPr>
        <a:xfrm>
          <a:off x="4536876" y="1544258"/>
          <a:ext cx="486221" cy="1687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85"/>
              </a:lnTo>
              <a:lnTo>
                <a:pt x="486221" y="84385"/>
              </a:lnTo>
              <a:lnTo>
                <a:pt x="486221" y="16877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DC5042-9314-4689-8773-1603E83F5C2D}">
      <dsp:nvSpPr>
        <dsp:cNvPr id="0" name=""/>
        <dsp:cNvSpPr/>
      </dsp:nvSpPr>
      <dsp:spPr>
        <a:xfrm>
          <a:off x="3729186" y="2114865"/>
          <a:ext cx="120550" cy="151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0903"/>
              </a:lnTo>
              <a:lnTo>
                <a:pt x="120550" y="15109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15169-A7E1-4E46-B827-A9D4B5F31613}">
      <dsp:nvSpPr>
        <dsp:cNvPr id="0" name=""/>
        <dsp:cNvSpPr/>
      </dsp:nvSpPr>
      <dsp:spPr>
        <a:xfrm>
          <a:off x="3729186" y="2114865"/>
          <a:ext cx="120550" cy="940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0296"/>
              </a:lnTo>
              <a:lnTo>
                <a:pt x="120550" y="94029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435B14-3D53-43EF-8299-1F43977B450D}">
      <dsp:nvSpPr>
        <dsp:cNvPr id="0" name=""/>
        <dsp:cNvSpPr/>
      </dsp:nvSpPr>
      <dsp:spPr>
        <a:xfrm>
          <a:off x="3729186" y="2114865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57F06-5313-41BF-A859-071D6E3B5BD0}">
      <dsp:nvSpPr>
        <dsp:cNvPr id="0" name=""/>
        <dsp:cNvSpPr/>
      </dsp:nvSpPr>
      <dsp:spPr>
        <a:xfrm>
          <a:off x="4050655" y="1544258"/>
          <a:ext cx="486221" cy="168771"/>
        </a:xfrm>
        <a:custGeom>
          <a:avLst/>
          <a:gdLst/>
          <a:ahLst/>
          <a:cxnLst/>
          <a:rect l="0" t="0" r="0" b="0"/>
          <a:pathLst>
            <a:path>
              <a:moveTo>
                <a:pt x="486221" y="0"/>
              </a:moveTo>
              <a:lnTo>
                <a:pt x="486221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69153-5BAA-4304-920F-59DE66498EC6}">
      <dsp:nvSpPr>
        <dsp:cNvPr id="0" name=""/>
        <dsp:cNvSpPr/>
      </dsp:nvSpPr>
      <dsp:spPr>
        <a:xfrm>
          <a:off x="2756743" y="2114865"/>
          <a:ext cx="120550" cy="369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689"/>
              </a:lnTo>
              <a:lnTo>
                <a:pt x="120550" y="36968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B0A284-E2AE-4F67-ACFE-AAE19F4F3F69}">
      <dsp:nvSpPr>
        <dsp:cNvPr id="0" name=""/>
        <dsp:cNvSpPr/>
      </dsp:nvSpPr>
      <dsp:spPr>
        <a:xfrm>
          <a:off x="3078212" y="1544258"/>
          <a:ext cx="1458664" cy="168771"/>
        </a:xfrm>
        <a:custGeom>
          <a:avLst/>
          <a:gdLst/>
          <a:ahLst/>
          <a:cxnLst/>
          <a:rect l="0" t="0" r="0" b="0"/>
          <a:pathLst>
            <a:path>
              <a:moveTo>
                <a:pt x="1458664" y="0"/>
              </a:moveTo>
              <a:lnTo>
                <a:pt x="1458664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1F12E-A5ED-4754-B20E-7893C6F9E69A}">
      <dsp:nvSpPr>
        <dsp:cNvPr id="0" name=""/>
        <dsp:cNvSpPr/>
      </dsp:nvSpPr>
      <dsp:spPr>
        <a:xfrm>
          <a:off x="4491156" y="973651"/>
          <a:ext cx="91440" cy="1687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8771"/>
              </a:lnTo>
            </a:path>
          </a:pathLst>
        </a:custGeom>
        <a:noFill/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ECA83-78EC-4C32-B577-0769727DD9CC}">
      <dsp:nvSpPr>
        <dsp:cNvPr id="0" name=""/>
        <dsp:cNvSpPr/>
      </dsp:nvSpPr>
      <dsp:spPr>
        <a:xfrm>
          <a:off x="4536876" y="403044"/>
          <a:ext cx="1701775" cy="168771"/>
        </a:xfrm>
        <a:custGeom>
          <a:avLst/>
          <a:gdLst/>
          <a:ahLst/>
          <a:cxnLst/>
          <a:rect l="0" t="0" r="0" b="0"/>
          <a:pathLst>
            <a:path>
              <a:moveTo>
                <a:pt x="1701775" y="0"/>
              </a:moveTo>
              <a:lnTo>
                <a:pt x="1701775" y="84385"/>
              </a:lnTo>
              <a:lnTo>
                <a:pt x="0" y="84385"/>
              </a:lnTo>
              <a:lnTo>
                <a:pt x="0" y="168771"/>
              </a:lnTo>
            </a:path>
          </a:pathLst>
        </a:custGeom>
        <a:noFill/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B2843-7FB8-4D6E-8F78-F93E6A6B8FD4}">
      <dsp:nvSpPr>
        <dsp:cNvPr id="0" name=""/>
        <dsp:cNvSpPr/>
      </dsp:nvSpPr>
      <dsp:spPr>
        <a:xfrm>
          <a:off x="5836815" y="1208"/>
          <a:ext cx="803671" cy="401835"/>
        </a:xfrm>
        <a:prstGeom prst="rect">
          <a:avLst/>
        </a:prstGeom>
        <a:pattFill prst="dkVert">
          <a:fgClr>
            <a:schemeClr val="accent1"/>
          </a:fgClr>
          <a:bgClr>
            <a:schemeClr val="accent2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Clinical Pilot study with FDA approved LOX/COX Inhibitors</a:t>
          </a:r>
        </a:p>
      </dsp:txBody>
      <dsp:txXfrm>
        <a:off x="5836815" y="1208"/>
        <a:ext cx="803671" cy="401835"/>
      </dsp:txXfrm>
    </dsp:sp>
    <dsp:sp modelId="{C37A9383-3A61-4627-A590-89E626B4DF77}">
      <dsp:nvSpPr>
        <dsp:cNvPr id="0" name=""/>
        <dsp:cNvSpPr/>
      </dsp:nvSpPr>
      <dsp:spPr>
        <a:xfrm>
          <a:off x="4135040" y="571815"/>
          <a:ext cx="803671" cy="4018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i="0" u="none" kern="1200" dirty="0"/>
            <a:t>Effects of mPGES-1 inhibitors in huma brain capillaries</a:t>
          </a:r>
        </a:p>
      </dsp:txBody>
      <dsp:txXfrm>
        <a:off x="4135040" y="571815"/>
        <a:ext cx="803671" cy="401835"/>
      </dsp:txXfrm>
    </dsp:sp>
    <dsp:sp modelId="{AA8F22B7-47FE-4C8A-A591-50FC002E9AD7}">
      <dsp:nvSpPr>
        <dsp:cNvPr id="0" name=""/>
        <dsp:cNvSpPr/>
      </dsp:nvSpPr>
      <dsp:spPr>
        <a:xfrm>
          <a:off x="4135040" y="1142422"/>
          <a:ext cx="803671" cy="40183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Human brain capillaries</a:t>
          </a:r>
        </a:p>
      </dsp:txBody>
      <dsp:txXfrm>
        <a:off x="4135040" y="1142422"/>
        <a:ext cx="803671" cy="401835"/>
      </dsp:txXfrm>
    </dsp:sp>
    <dsp:sp modelId="{70D7AF6A-6B15-404D-8913-7A0C9C9AD5CB}">
      <dsp:nvSpPr>
        <dsp:cNvPr id="0" name=""/>
        <dsp:cNvSpPr/>
      </dsp:nvSpPr>
      <dsp:spPr>
        <a:xfrm>
          <a:off x="2676376" y="1713029"/>
          <a:ext cx="803671" cy="4018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Capillary Leakage</a:t>
          </a:r>
        </a:p>
      </dsp:txBody>
      <dsp:txXfrm>
        <a:off x="2676376" y="1713029"/>
        <a:ext cx="803671" cy="401835"/>
      </dsp:txXfrm>
    </dsp:sp>
    <dsp:sp modelId="{6200F384-B570-474F-96B3-64774B3E0706}">
      <dsp:nvSpPr>
        <dsp:cNvPr id="0" name=""/>
        <dsp:cNvSpPr/>
      </dsp:nvSpPr>
      <dsp:spPr>
        <a:xfrm>
          <a:off x="2877294" y="2283636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Leakage Assay</a:t>
          </a:r>
        </a:p>
      </dsp:txBody>
      <dsp:txXfrm>
        <a:off x="2877294" y="2283636"/>
        <a:ext cx="803671" cy="401835"/>
      </dsp:txXfrm>
    </dsp:sp>
    <dsp:sp modelId="{27A76B87-26EE-49FA-B7E9-F615BE0E91E1}">
      <dsp:nvSpPr>
        <dsp:cNvPr id="0" name=""/>
        <dsp:cNvSpPr/>
      </dsp:nvSpPr>
      <dsp:spPr>
        <a:xfrm>
          <a:off x="3648819" y="1713029"/>
          <a:ext cx="803671" cy="4018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P-gp</a:t>
          </a:r>
        </a:p>
      </dsp:txBody>
      <dsp:txXfrm>
        <a:off x="3648819" y="1713029"/>
        <a:ext cx="803671" cy="401835"/>
      </dsp:txXfrm>
    </dsp:sp>
    <dsp:sp modelId="{F1331462-0E35-4595-A21A-E3C585C42EF8}">
      <dsp:nvSpPr>
        <dsp:cNvPr id="0" name=""/>
        <dsp:cNvSpPr/>
      </dsp:nvSpPr>
      <dsp:spPr>
        <a:xfrm>
          <a:off x="3849737" y="2283636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Bradford Assay</a:t>
          </a:r>
        </a:p>
      </dsp:txBody>
      <dsp:txXfrm>
        <a:off x="3849737" y="2283636"/>
        <a:ext cx="803671" cy="401835"/>
      </dsp:txXfrm>
    </dsp:sp>
    <dsp:sp modelId="{73253433-46DD-4910-9E74-C04D3EB4152D}">
      <dsp:nvSpPr>
        <dsp:cNvPr id="0" name=""/>
        <dsp:cNvSpPr/>
      </dsp:nvSpPr>
      <dsp:spPr>
        <a:xfrm>
          <a:off x="3849737" y="2854243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P-gp WES</a:t>
          </a:r>
        </a:p>
      </dsp:txBody>
      <dsp:txXfrm>
        <a:off x="3849737" y="2854243"/>
        <a:ext cx="803671" cy="401835"/>
      </dsp:txXfrm>
    </dsp:sp>
    <dsp:sp modelId="{3228B40E-62D2-4753-A2B6-2BC2A7D84D08}">
      <dsp:nvSpPr>
        <dsp:cNvPr id="0" name=""/>
        <dsp:cNvSpPr/>
      </dsp:nvSpPr>
      <dsp:spPr>
        <a:xfrm>
          <a:off x="3849737" y="3424850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P-gp activity assay</a:t>
          </a:r>
        </a:p>
      </dsp:txBody>
      <dsp:txXfrm>
        <a:off x="3849737" y="3424850"/>
        <a:ext cx="803671" cy="401835"/>
      </dsp:txXfrm>
    </dsp:sp>
    <dsp:sp modelId="{6AADD225-6A28-456A-A869-CBF750E48C92}">
      <dsp:nvSpPr>
        <dsp:cNvPr id="0" name=""/>
        <dsp:cNvSpPr/>
      </dsp:nvSpPr>
      <dsp:spPr>
        <a:xfrm>
          <a:off x="4621262" y="1713029"/>
          <a:ext cx="803671" cy="4018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TJ Proteins</a:t>
          </a:r>
        </a:p>
      </dsp:txBody>
      <dsp:txXfrm>
        <a:off x="4621262" y="1713029"/>
        <a:ext cx="803671" cy="401835"/>
      </dsp:txXfrm>
    </dsp:sp>
    <dsp:sp modelId="{2D1CDDB6-1E38-4786-A0AE-366E6850CDF4}">
      <dsp:nvSpPr>
        <dsp:cNvPr id="0" name=""/>
        <dsp:cNvSpPr/>
      </dsp:nvSpPr>
      <dsp:spPr>
        <a:xfrm>
          <a:off x="4822180" y="2283636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Bradford Assay</a:t>
          </a:r>
        </a:p>
      </dsp:txBody>
      <dsp:txXfrm>
        <a:off x="4822180" y="2283636"/>
        <a:ext cx="803671" cy="401835"/>
      </dsp:txXfrm>
    </dsp:sp>
    <dsp:sp modelId="{AACC69F5-EC51-4218-AABD-E1014DDEED49}">
      <dsp:nvSpPr>
        <dsp:cNvPr id="0" name=""/>
        <dsp:cNvSpPr/>
      </dsp:nvSpPr>
      <dsp:spPr>
        <a:xfrm>
          <a:off x="4822180" y="2854243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Mrp1 WES</a:t>
          </a:r>
        </a:p>
      </dsp:txBody>
      <dsp:txXfrm>
        <a:off x="4822180" y="2854243"/>
        <a:ext cx="803671" cy="401835"/>
      </dsp:txXfrm>
    </dsp:sp>
    <dsp:sp modelId="{93ADB73D-DCCC-4BAD-93B5-1AC1D0AEBABF}">
      <dsp:nvSpPr>
        <dsp:cNvPr id="0" name=""/>
        <dsp:cNvSpPr/>
      </dsp:nvSpPr>
      <dsp:spPr>
        <a:xfrm>
          <a:off x="4822180" y="3424850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Mrp2 WES</a:t>
          </a:r>
        </a:p>
      </dsp:txBody>
      <dsp:txXfrm>
        <a:off x="4822180" y="3424850"/>
        <a:ext cx="803671" cy="401835"/>
      </dsp:txXfrm>
    </dsp:sp>
    <dsp:sp modelId="{AD4B52F3-C0ED-413B-A623-3CF50FAC4758}">
      <dsp:nvSpPr>
        <dsp:cNvPr id="0" name=""/>
        <dsp:cNvSpPr/>
      </dsp:nvSpPr>
      <dsp:spPr>
        <a:xfrm>
          <a:off x="4822180" y="3995457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Mrp4 WES</a:t>
          </a:r>
        </a:p>
      </dsp:txBody>
      <dsp:txXfrm>
        <a:off x="4822180" y="3995457"/>
        <a:ext cx="803671" cy="401835"/>
      </dsp:txXfrm>
    </dsp:sp>
    <dsp:sp modelId="{928000EB-1CD9-4ABE-80EB-F9729DA04F9D}">
      <dsp:nvSpPr>
        <dsp:cNvPr id="0" name=""/>
        <dsp:cNvSpPr/>
      </dsp:nvSpPr>
      <dsp:spPr>
        <a:xfrm>
          <a:off x="4822180" y="4566064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P-gp WES</a:t>
          </a:r>
        </a:p>
      </dsp:txBody>
      <dsp:txXfrm>
        <a:off x="4822180" y="4566064"/>
        <a:ext cx="803671" cy="401835"/>
      </dsp:txXfrm>
    </dsp:sp>
    <dsp:sp modelId="{E0C35D3B-C706-44EA-B0F8-DE736E3334A9}">
      <dsp:nvSpPr>
        <dsp:cNvPr id="0" name=""/>
        <dsp:cNvSpPr/>
      </dsp:nvSpPr>
      <dsp:spPr>
        <a:xfrm>
          <a:off x="4822180" y="5136671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BCRP WES</a:t>
          </a:r>
        </a:p>
      </dsp:txBody>
      <dsp:txXfrm>
        <a:off x="4822180" y="5136671"/>
        <a:ext cx="803671" cy="401835"/>
      </dsp:txXfrm>
    </dsp:sp>
    <dsp:sp modelId="{A0724F8E-66D6-427F-8B08-395860F123DE}">
      <dsp:nvSpPr>
        <dsp:cNvPr id="0" name=""/>
        <dsp:cNvSpPr/>
      </dsp:nvSpPr>
      <dsp:spPr>
        <a:xfrm>
          <a:off x="5593705" y="1713029"/>
          <a:ext cx="803671" cy="4018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Inflammation</a:t>
          </a:r>
        </a:p>
      </dsp:txBody>
      <dsp:txXfrm>
        <a:off x="5593705" y="1713029"/>
        <a:ext cx="803671" cy="401835"/>
      </dsp:txXfrm>
    </dsp:sp>
    <dsp:sp modelId="{81B827B5-1B6F-40D1-954F-6C606BB30E80}">
      <dsp:nvSpPr>
        <dsp:cNvPr id="0" name=""/>
        <dsp:cNvSpPr/>
      </dsp:nvSpPr>
      <dsp:spPr>
        <a:xfrm>
          <a:off x="5794623" y="2283636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Bradford Assay</a:t>
          </a:r>
        </a:p>
      </dsp:txBody>
      <dsp:txXfrm>
        <a:off x="5794623" y="2283636"/>
        <a:ext cx="803671" cy="401835"/>
      </dsp:txXfrm>
    </dsp:sp>
    <dsp:sp modelId="{12B2DE8B-79BE-4275-867B-2EC1562A97E6}">
      <dsp:nvSpPr>
        <dsp:cNvPr id="0" name=""/>
        <dsp:cNvSpPr/>
      </dsp:nvSpPr>
      <dsp:spPr>
        <a:xfrm>
          <a:off x="5794623" y="2854243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Plasma PGE2 ELISA</a:t>
          </a:r>
        </a:p>
      </dsp:txBody>
      <dsp:txXfrm>
        <a:off x="5794623" y="2854243"/>
        <a:ext cx="803671" cy="401835"/>
      </dsp:txXfrm>
    </dsp:sp>
    <dsp:sp modelId="{E682AB39-A463-4C29-A1AD-5A14935E71CD}">
      <dsp:nvSpPr>
        <dsp:cNvPr id="0" name=""/>
        <dsp:cNvSpPr/>
      </dsp:nvSpPr>
      <dsp:spPr>
        <a:xfrm>
          <a:off x="7538591" y="571815"/>
          <a:ext cx="803671" cy="4018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i="0" u="none" kern="1200" dirty="0"/>
            <a:t>Clinical Pilot Study</a:t>
          </a:r>
          <a:endParaRPr lang="en-US" sz="700" i="0" kern="1200" dirty="0"/>
        </a:p>
      </dsp:txBody>
      <dsp:txXfrm>
        <a:off x="7538591" y="571815"/>
        <a:ext cx="803671" cy="401835"/>
      </dsp:txXfrm>
    </dsp:sp>
    <dsp:sp modelId="{FB6EBE09-A5C2-48DD-9796-D6AB7E968007}">
      <dsp:nvSpPr>
        <dsp:cNvPr id="0" name=""/>
        <dsp:cNvSpPr/>
      </dsp:nvSpPr>
      <dsp:spPr>
        <a:xfrm>
          <a:off x="7538591" y="1142422"/>
          <a:ext cx="803671" cy="401835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Epilepsy Patients</a:t>
          </a:r>
        </a:p>
      </dsp:txBody>
      <dsp:txXfrm>
        <a:off x="7538591" y="1142422"/>
        <a:ext cx="803671" cy="401835"/>
      </dsp:txXfrm>
    </dsp:sp>
    <dsp:sp modelId="{98091585-8869-441F-9211-698D28C43791}">
      <dsp:nvSpPr>
        <dsp:cNvPr id="0" name=""/>
        <dsp:cNvSpPr/>
      </dsp:nvSpPr>
      <dsp:spPr>
        <a:xfrm>
          <a:off x="6566148" y="1713029"/>
          <a:ext cx="803671" cy="4018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Seizure Burden</a:t>
          </a:r>
        </a:p>
      </dsp:txBody>
      <dsp:txXfrm>
        <a:off x="6566148" y="1713029"/>
        <a:ext cx="803671" cy="401835"/>
      </dsp:txXfrm>
    </dsp:sp>
    <dsp:sp modelId="{D23E2DE9-4A26-4BD8-A3E0-0AF8EC713C08}">
      <dsp:nvSpPr>
        <dsp:cNvPr id="0" name=""/>
        <dsp:cNvSpPr/>
      </dsp:nvSpPr>
      <dsp:spPr>
        <a:xfrm>
          <a:off x="6767066" y="2283636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Engel classification</a:t>
          </a:r>
        </a:p>
      </dsp:txBody>
      <dsp:txXfrm>
        <a:off x="6767066" y="2283636"/>
        <a:ext cx="803671" cy="401835"/>
      </dsp:txXfrm>
    </dsp:sp>
    <dsp:sp modelId="{AEEB676C-E50D-4CC5-93E4-756CA1E14AF5}">
      <dsp:nvSpPr>
        <dsp:cNvPr id="0" name=""/>
        <dsp:cNvSpPr/>
      </dsp:nvSpPr>
      <dsp:spPr>
        <a:xfrm>
          <a:off x="7538591" y="1713029"/>
          <a:ext cx="803671" cy="4018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Plasma Drug Levels</a:t>
          </a:r>
        </a:p>
      </dsp:txBody>
      <dsp:txXfrm>
        <a:off x="7538591" y="1713029"/>
        <a:ext cx="803671" cy="401835"/>
      </dsp:txXfrm>
    </dsp:sp>
    <dsp:sp modelId="{2FD997C0-3919-470F-9720-098FCFB6A48E}">
      <dsp:nvSpPr>
        <dsp:cNvPr id="0" name=""/>
        <dsp:cNvSpPr/>
      </dsp:nvSpPr>
      <dsp:spPr>
        <a:xfrm>
          <a:off x="7739508" y="2283636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“Assay”</a:t>
          </a:r>
        </a:p>
      </dsp:txBody>
      <dsp:txXfrm>
        <a:off x="7739508" y="2283636"/>
        <a:ext cx="803671" cy="401835"/>
      </dsp:txXfrm>
    </dsp:sp>
    <dsp:sp modelId="{8FDAD2E7-A548-4B68-9645-E4E94B056F38}">
      <dsp:nvSpPr>
        <dsp:cNvPr id="0" name=""/>
        <dsp:cNvSpPr/>
      </dsp:nvSpPr>
      <dsp:spPr>
        <a:xfrm>
          <a:off x="8511033" y="1713029"/>
          <a:ext cx="803671" cy="4018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Plasma biomarker levels</a:t>
          </a:r>
        </a:p>
      </dsp:txBody>
      <dsp:txXfrm>
        <a:off x="8511033" y="1713029"/>
        <a:ext cx="803671" cy="401835"/>
      </dsp:txXfrm>
    </dsp:sp>
    <dsp:sp modelId="{0A7A52AE-D563-4F71-90C5-122785ADE665}">
      <dsp:nvSpPr>
        <dsp:cNvPr id="0" name=""/>
        <dsp:cNvSpPr/>
      </dsp:nvSpPr>
      <dsp:spPr>
        <a:xfrm>
          <a:off x="8711951" y="2283636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Bradford Assay</a:t>
          </a:r>
        </a:p>
      </dsp:txBody>
      <dsp:txXfrm>
        <a:off x="8711951" y="2283636"/>
        <a:ext cx="803671" cy="401835"/>
      </dsp:txXfrm>
    </dsp:sp>
    <dsp:sp modelId="{EADC8116-F0ED-4FD6-BA6C-08E238E21212}">
      <dsp:nvSpPr>
        <dsp:cNvPr id="0" name=""/>
        <dsp:cNvSpPr/>
      </dsp:nvSpPr>
      <dsp:spPr>
        <a:xfrm>
          <a:off x="8711951" y="2854243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S100B ELISA</a:t>
          </a:r>
        </a:p>
      </dsp:txBody>
      <dsp:txXfrm>
        <a:off x="8711951" y="2854243"/>
        <a:ext cx="803671" cy="401835"/>
      </dsp:txXfrm>
    </dsp:sp>
    <dsp:sp modelId="{1A6F69D7-DB26-4CD6-97FA-45A4B3F31EB8}">
      <dsp:nvSpPr>
        <dsp:cNvPr id="0" name=""/>
        <dsp:cNvSpPr/>
      </dsp:nvSpPr>
      <dsp:spPr>
        <a:xfrm>
          <a:off x="8711951" y="3424850"/>
          <a:ext cx="803671" cy="401835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PGE2 ELISA</a:t>
          </a:r>
        </a:p>
      </dsp:txBody>
      <dsp:txXfrm>
        <a:off x="8711951" y="3424850"/>
        <a:ext cx="803671" cy="401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2D0A-CE25-4915-A715-460CA144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A8E20-9AAE-4266-A5F5-12F80138C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A72B3-620A-4033-B44A-EA0ABF62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66BE02C-8FF7-4689-9739-05BC336C74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4180"/>
            <a:ext cx="12207240" cy="6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4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14568B-8AB9-4745-9F63-9BC52A4CAD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544" b="7127"/>
          <a:stretch/>
        </p:blipFill>
        <p:spPr>
          <a:xfrm>
            <a:off x="0" y="0"/>
            <a:ext cx="12193471" cy="6168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EB442-19D3-4929-81B4-ADECA25F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  <a:solidFill>
            <a:srgbClr val="17468E"/>
          </a:solidFill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E8A8-8FFB-4852-95DC-69039EFE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694" y="689956"/>
            <a:ext cx="11658906" cy="5374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DD01-E8E4-43D0-84B3-409594E3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1DCF-A50D-4C32-A73D-F8759D1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5E1A3-2ABD-4F43-9D34-17B6379D63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C08A784-394E-43F0-99C1-0E9A13A4C8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4180"/>
            <a:ext cx="12207240" cy="6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0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4EC8-8054-4030-9E93-56B95DBA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7AB8-7DBD-44AD-9DDB-02A4F06AD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778AF-BE06-47E6-9BD2-210335F3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9412D0A-8639-4338-8082-F58B7DEAF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4180"/>
            <a:ext cx="12207240" cy="6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0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168B79-2C8C-4E4C-9987-2E8EC4CA2B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544" b="7127"/>
          <a:stretch/>
        </p:blipFill>
        <p:spPr>
          <a:xfrm>
            <a:off x="0" y="0"/>
            <a:ext cx="12193471" cy="616804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FA58EDE-C296-44B9-BC3A-F92FD5F7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  <a:solidFill>
            <a:srgbClr val="17468E"/>
          </a:solidFill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12A4-068F-4B19-804E-AC9BFBF6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73901"/>
            <a:ext cx="5181600" cy="5181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4F199-D813-475A-9F2E-81399A27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73901"/>
            <a:ext cx="5181600" cy="5181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5EA9-E85C-424C-9373-03F642E3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4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7419D8-3F8A-44BB-B0E8-25B175AD94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544" b="7127"/>
          <a:stretch/>
        </p:blipFill>
        <p:spPr>
          <a:xfrm>
            <a:off x="0" y="0"/>
            <a:ext cx="12193471" cy="616804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5BC032B-4565-4A7D-A3FA-BC17BE99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  <a:solidFill>
            <a:srgbClr val="17468E"/>
          </a:solidFill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83FE8-683B-4FE5-AF0B-CBFE1F0C5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76279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2F697-E09E-4CDC-AFAE-0938FC39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86706"/>
            <a:ext cx="5157787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C1103-36A5-4746-B7F9-331766CD7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6279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C61E4-C9C5-4D20-A5DF-246149C09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86706"/>
            <a:ext cx="5183188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E5DDA-E07B-40C6-80CB-C3C2E5A0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3ECC8-6630-4763-99D5-7A8E06BA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75F6A-CDDD-4706-9FD9-334AD5A9B6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544" b="7127"/>
          <a:stretch/>
        </p:blipFill>
        <p:spPr>
          <a:xfrm>
            <a:off x="0" y="0"/>
            <a:ext cx="12193471" cy="616804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6434A5-0978-4E6C-B471-F6C50104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  <a:solidFill>
            <a:srgbClr val="17468E"/>
          </a:solidFill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249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B0325-F29F-4BF9-8A98-2D2D58E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3704E32-8D8D-460B-A665-737CC2C725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4180"/>
            <a:ext cx="12207240" cy="66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6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46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DCE17-6EC4-4185-93EF-2058A49B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647"/>
            <a:ext cx="10515600" cy="876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4DFC-66E1-4ACC-A40E-A267FFF0F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A302-6148-42C6-93AD-B7368DD17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B28139C-C4BF-42F5-AD34-80A03CB8B9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l="3387" t="10558" r="12066" b="4386"/>
          <a:stretch/>
        </p:blipFill>
        <p:spPr>
          <a:xfrm>
            <a:off x="10488122" y="6224545"/>
            <a:ext cx="1645919" cy="597784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03853695-1D23-421A-8BE9-7D4C8D8C51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2521" t="10370" r="3340"/>
          <a:stretch/>
        </p:blipFill>
        <p:spPr>
          <a:xfrm>
            <a:off x="57959" y="6214180"/>
            <a:ext cx="2218392" cy="4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87EF06-4BF1-2481-C7CF-1042463B85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641346"/>
              </p:ext>
            </p:extLst>
          </p:nvPr>
        </p:nvGraphicFramePr>
        <p:xfrm>
          <a:off x="0" y="1753830"/>
          <a:ext cx="12192000" cy="383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53277A9C-02DA-3C09-CA66-2C8EEA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</p:spPr>
        <p:txBody>
          <a:bodyPr/>
          <a:lstStyle/>
          <a:p>
            <a:r>
              <a:rPr lang="en-US" dirty="0"/>
              <a:t>Metadata 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C1D4B-3BB7-3E66-5C10-0A3A368B4D5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8" y="6219693"/>
            <a:ext cx="2024544" cy="473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060B70-5E54-E9D8-B65E-0F5C487552BF}"/>
              </a:ext>
            </a:extLst>
          </p:cNvPr>
          <p:cNvSpPr/>
          <p:nvPr/>
        </p:nvSpPr>
        <p:spPr>
          <a:xfrm>
            <a:off x="188006" y="649971"/>
            <a:ext cx="168676" cy="168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C1D2B-E442-6BBE-F5D9-C9A926C24E96}"/>
              </a:ext>
            </a:extLst>
          </p:cNvPr>
          <p:cNvSpPr/>
          <p:nvPr/>
        </p:nvSpPr>
        <p:spPr>
          <a:xfrm>
            <a:off x="188006" y="1045876"/>
            <a:ext cx="168676" cy="16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3D357-F1AD-E92B-7DD2-9D45D56CA10D}"/>
              </a:ext>
            </a:extLst>
          </p:cNvPr>
          <p:cNvSpPr/>
          <p:nvPr/>
        </p:nvSpPr>
        <p:spPr>
          <a:xfrm>
            <a:off x="188006" y="1240445"/>
            <a:ext cx="168676" cy="1686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B1D0BE-A801-090B-DEAD-23C8763B359C}"/>
              </a:ext>
            </a:extLst>
          </p:cNvPr>
          <p:cNvSpPr/>
          <p:nvPr/>
        </p:nvSpPr>
        <p:spPr>
          <a:xfrm>
            <a:off x="188006" y="1435014"/>
            <a:ext cx="168676" cy="1686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21A5A2-6F04-AF32-0F36-29D20C2404C6}"/>
              </a:ext>
            </a:extLst>
          </p:cNvPr>
          <p:cNvSpPr/>
          <p:nvPr/>
        </p:nvSpPr>
        <p:spPr>
          <a:xfrm>
            <a:off x="188006" y="1629583"/>
            <a:ext cx="168676" cy="168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D44632-FC6E-E262-BE06-9DDF4E805F32}"/>
              </a:ext>
            </a:extLst>
          </p:cNvPr>
          <p:cNvSpPr txBox="1"/>
          <p:nvPr/>
        </p:nvSpPr>
        <p:spPr>
          <a:xfrm>
            <a:off x="327498" y="588503"/>
            <a:ext cx="109241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Grant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Specific Aim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Assay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61974-A642-F194-A77C-29F0C03AAFEA}"/>
              </a:ext>
            </a:extLst>
          </p:cNvPr>
          <p:cNvSpPr/>
          <p:nvPr/>
        </p:nvSpPr>
        <p:spPr>
          <a:xfrm>
            <a:off x="188006" y="1835186"/>
            <a:ext cx="168676" cy="1686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0E85A-9B6B-7416-6557-CD97E081A072}"/>
              </a:ext>
            </a:extLst>
          </p:cNvPr>
          <p:cNvSpPr/>
          <p:nvPr/>
        </p:nvSpPr>
        <p:spPr>
          <a:xfrm>
            <a:off x="188006" y="836627"/>
            <a:ext cx="168676" cy="168676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8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3A3C1D1-A12A-0A33-AEEA-86CEF41D1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1373579"/>
              </p:ext>
            </p:extLst>
          </p:nvPr>
        </p:nvGraphicFramePr>
        <p:xfrm>
          <a:off x="0" y="609398"/>
          <a:ext cx="12192000" cy="5539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53277A9C-02DA-3C09-CA66-2C8EEA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</p:spPr>
        <p:txBody>
          <a:bodyPr/>
          <a:lstStyle/>
          <a:p>
            <a:r>
              <a:rPr lang="en-US" dirty="0"/>
              <a:t>Metadata substructure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C1D4B-3BB7-3E66-5C10-0A3A368B4D5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8" y="6219693"/>
            <a:ext cx="2024544" cy="473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FBF18F-E1FB-1F8B-BA9B-84159CB923F0}"/>
              </a:ext>
            </a:extLst>
          </p:cNvPr>
          <p:cNvSpPr txBox="1"/>
          <p:nvPr/>
        </p:nvSpPr>
        <p:spPr>
          <a:xfrm>
            <a:off x="0" y="56715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9 data genera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C1D2B-E442-6BBE-F5D9-C9A926C24E96}"/>
              </a:ext>
            </a:extLst>
          </p:cNvPr>
          <p:cNvSpPr/>
          <p:nvPr/>
        </p:nvSpPr>
        <p:spPr>
          <a:xfrm>
            <a:off x="188006" y="882246"/>
            <a:ext cx="168676" cy="16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E3D357-F1AD-E92B-7DD2-9D45D56CA10D}"/>
              </a:ext>
            </a:extLst>
          </p:cNvPr>
          <p:cNvSpPr/>
          <p:nvPr/>
        </p:nvSpPr>
        <p:spPr>
          <a:xfrm>
            <a:off x="188006" y="1076815"/>
            <a:ext cx="168676" cy="1686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B1D0BE-A801-090B-DEAD-23C8763B359C}"/>
              </a:ext>
            </a:extLst>
          </p:cNvPr>
          <p:cNvSpPr/>
          <p:nvPr/>
        </p:nvSpPr>
        <p:spPr>
          <a:xfrm>
            <a:off x="188006" y="1271384"/>
            <a:ext cx="168676" cy="1686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21A5A2-6F04-AF32-0F36-29D20C2404C6}"/>
              </a:ext>
            </a:extLst>
          </p:cNvPr>
          <p:cNvSpPr/>
          <p:nvPr/>
        </p:nvSpPr>
        <p:spPr>
          <a:xfrm>
            <a:off x="188006" y="1465953"/>
            <a:ext cx="168676" cy="168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D44632-FC6E-E262-BE06-9DDF4E805F32}"/>
              </a:ext>
            </a:extLst>
          </p:cNvPr>
          <p:cNvSpPr txBox="1"/>
          <p:nvPr/>
        </p:nvSpPr>
        <p:spPr>
          <a:xfrm>
            <a:off x="327498" y="424873"/>
            <a:ext cx="109241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Specific Aim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Assay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161974-A642-F194-A77C-29F0C03AAFEA}"/>
              </a:ext>
            </a:extLst>
          </p:cNvPr>
          <p:cNvSpPr/>
          <p:nvPr/>
        </p:nvSpPr>
        <p:spPr>
          <a:xfrm>
            <a:off x="188006" y="1671556"/>
            <a:ext cx="168676" cy="1686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10E85A-9B6B-7416-6557-CD97E081A072}"/>
              </a:ext>
            </a:extLst>
          </p:cNvPr>
          <p:cNvSpPr/>
          <p:nvPr/>
        </p:nvSpPr>
        <p:spPr>
          <a:xfrm>
            <a:off x="188006" y="672997"/>
            <a:ext cx="168676" cy="168676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0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683B947-7B83-672A-C51D-F95CE0A82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412711"/>
              </p:ext>
            </p:extLst>
          </p:nvPr>
        </p:nvGraphicFramePr>
        <p:xfrm>
          <a:off x="0" y="609398"/>
          <a:ext cx="12192000" cy="5539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53277A9C-02DA-3C09-CA66-2C8EEA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</p:spPr>
        <p:txBody>
          <a:bodyPr/>
          <a:lstStyle/>
          <a:p>
            <a:r>
              <a:rPr lang="en-US" dirty="0"/>
              <a:t>Metadata Substructure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C1D4B-3BB7-3E66-5C10-0A3A368B4D5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8" y="6219693"/>
            <a:ext cx="2024544" cy="473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FBF18F-E1FB-1F8B-BA9B-84159CB923F0}"/>
              </a:ext>
            </a:extLst>
          </p:cNvPr>
          <p:cNvSpPr txBox="1"/>
          <p:nvPr/>
        </p:nvSpPr>
        <p:spPr>
          <a:xfrm>
            <a:off x="0" y="56715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14 data genera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1C4F-F1C6-05C6-341E-FB578C7AD7E2}"/>
              </a:ext>
            </a:extLst>
          </p:cNvPr>
          <p:cNvSpPr/>
          <p:nvPr/>
        </p:nvSpPr>
        <p:spPr>
          <a:xfrm>
            <a:off x="188006" y="882246"/>
            <a:ext cx="168676" cy="16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75848-26E9-B5DE-5848-34DE6063C8F1}"/>
              </a:ext>
            </a:extLst>
          </p:cNvPr>
          <p:cNvSpPr/>
          <p:nvPr/>
        </p:nvSpPr>
        <p:spPr>
          <a:xfrm>
            <a:off x="188006" y="1076815"/>
            <a:ext cx="168676" cy="1686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5A5BE-1E7E-7BE6-6AFF-7AA661F4B63D}"/>
              </a:ext>
            </a:extLst>
          </p:cNvPr>
          <p:cNvSpPr/>
          <p:nvPr/>
        </p:nvSpPr>
        <p:spPr>
          <a:xfrm>
            <a:off x="188006" y="1271384"/>
            <a:ext cx="168676" cy="1686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BA12D4-E447-B81C-1EFF-C78F347FE0A6}"/>
              </a:ext>
            </a:extLst>
          </p:cNvPr>
          <p:cNvSpPr/>
          <p:nvPr/>
        </p:nvSpPr>
        <p:spPr>
          <a:xfrm>
            <a:off x="188006" y="1465953"/>
            <a:ext cx="168676" cy="168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FF227A-821A-A74B-71AF-9B2BDB596036}"/>
              </a:ext>
            </a:extLst>
          </p:cNvPr>
          <p:cNvSpPr txBox="1"/>
          <p:nvPr/>
        </p:nvSpPr>
        <p:spPr>
          <a:xfrm>
            <a:off x="327498" y="424873"/>
            <a:ext cx="109241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Specific Aim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Assay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5037FF-0035-70E5-BBCF-3B86C33E0581}"/>
              </a:ext>
            </a:extLst>
          </p:cNvPr>
          <p:cNvSpPr/>
          <p:nvPr/>
        </p:nvSpPr>
        <p:spPr>
          <a:xfrm>
            <a:off x="188006" y="1671556"/>
            <a:ext cx="168676" cy="1686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7C8DD-BB52-B863-7612-978878697684}"/>
              </a:ext>
            </a:extLst>
          </p:cNvPr>
          <p:cNvSpPr/>
          <p:nvPr/>
        </p:nvSpPr>
        <p:spPr>
          <a:xfrm>
            <a:off x="188006" y="672997"/>
            <a:ext cx="168676" cy="168676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6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D1F084E-3174-4CD0-3FDC-93E6817DE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961152"/>
              </p:ext>
            </p:extLst>
          </p:nvPr>
        </p:nvGraphicFramePr>
        <p:xfrm>
          <a:off x="0" y="609398"/>
          <a:ext cx="12192000" cy="5539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itle 1">
            <a:extLst>
              <a:ext uri="{FF2B5EF4-FFF2-40B4-BE49-F238E27FC236}">
                <a16:creationId xmlns:a16="http://schemas.microsoft.com/office/drawing/2014/main" id="{53277A9C-02DA-3C09-CA66-2C8EEA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</p:spPr>
        <p:txBody>
          <a:bodyPr/>
          <a:lstStyle/>
          <a:p>
            <a:r>
              <a:rPr lang="en-US" dirty="0"/>
              <a:t>Metadata Substructure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C1D4B-3BB7-3E66-5C10-0A3A368B4D5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8" y="6219693"/>
            <a:ext cx="2024544" cy="473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FBF18F-E1FB-1F8B-BA9B-84159CB923F0}"/>
              </a:ext>
            </a:extLst>
          </p:cNvPr>
          <p:cNvSpPr txBox="1"/>
          <p:nvPr/>
        </p:nvSpPr>
        <p:spPr>
          <a:xfrm>
            <a:off x="0" y="567158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25 data genera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8FDEE-A619-B7A7-E286-11C47E5C5B62}"/>
              </a:ext>
            </a:extLst>
          </p:cNvPr>
          <p:cNvSpPr/>
          <p:nvPr/>
        </p:nvSpPr>
        <p:spPr>
          <a:xfrm>
            <a:off x="188006" y="882246"/>
            <a:ext cx="168676" cy="16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25A4E-18FB-1387-7B8E-1CC30B197171}"/>
              </a:ext>
            </a:extLst>
          </p:cNvPr>
          <p:cNvSpPr/>
          <p:nvPr/>
        </p:nvSpPr>
        <p:spPr>
          <a:xfrm>
            <a:off x="188006" y="1076815"/>
            <a:ext cx="168676" cy="1686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83C22-EA4E-5567-354F-8D4D6045DA86}"/>
              </a:ext>
            </a:extLst>
          </p:cNvPr>
          <p:cNvSpPr/>
          <p:nvPr/>
        </p:nvSpPr>
        <p:spPr>
          <a:xfrm>
            <a:off x="188006" y="1271384"/>
            <a:ext cx="168676" cy="1686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1343EC-7FFF-A601-2B67-15D80DD5C239}"/>
              </a:ext>
            </a:extLst>
          </p:cNvPr>
          <p:cNvSpPr/>
          <p:nvPr/>
        </p:nvSpPr>
        <p:spPr>
          <a:xfrm>
            <a:off x="188006" y="1465953"/>
            <a:ext cx="168676" cy="1686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005EDC-7DB7-7BC9-9E7D-9DD2FC655D96}"/>
              </a:ext>
            </a:extLst>
          </p:cNvPr>
          <p:cNvSpPr txBox="1"/>
          <p:nvPr/>
        </p:nvSpPr>
        <p:spPr>
          <a:xfrm>
            <a:off x="327498" y="424873"/>
            <a:ext cx="109241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Specific Aim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Assay</a:t>
            </a:r>
          </a:p>
          <a:p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691D53-CDB9-0A9D-494C-C876B9CF5D9D}"/>
              </a:ext>
            </a:extLst>
          </p:cNvPr>
          <p:cNvSpPr/>
          <p:nvPr/>
        </p:nvSpPr>
        <p:spPr>
          <a:xfrm>
            <a:off x="188006" y="1671556"/>
            <a:ext cx="168676" cy="1686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615BF7-9CB0-8671-CE83-15CFB75AAC4E}"/>
              </a:ext>
            </a:extLst>
          </p:cNvPr>
          <p:cNvSpPr/>
          <p:nvPr/>
        </p:nvSpPr>
        <p:spPr>
          <a:xfrm>
            <a:off x="188006" y="672997"/>
            <a:ext cx="168676" cy="168676"/>
          </a:xfrm>
          <a:prstGeom prst="rect">
            <a:avLst/>
          </a:prstGeom>
          <a:pattFill prst="dkVert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53277A9C-02DA-3C09-CA66-2C8EEA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9398"/>
          </a:xfrm>
        </p:spPr>
        <p:txBody>
          <a:bodyPr/>
          <a:lstStyle/>
          <a:p>
            <a:r>
              <a:rPr lang="en-US" dirty="0"/>
              <a:t>Step back for definitions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C1D4B-3BB7-3E66-5C10-0A3A368B4D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728" y="6219693"/>
            <a:ext cx="2024544" cy="4738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9D75F-2BBE-DDD7-89F3-12D324171BE8}"/>
              </a:ext>
            </a:extLst>
          </p:cNvPr>
          <p:cNvSpPr txBox="1"/>
          <p:nvPr/>
        </p:nvSpPr>
        <p:spPr>
          <a:xfrm>
            <a:off x="0" y="1642523"/>
            <a:ext cx="1219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Study: Choose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to measure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Focus: What the measurements are carried out 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Assays: Make measurements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Data: Measurements AND derivatives</a:t>
            </a:r>
          </a:p>
        </p:txBody>
      </p:sp>
    </p:spTree>
    <p:extLst>
      <p:ext uri="{BB962C8B-B14F-4D97-AF65-F5344CB8AC3E}">
        <p14:creationId xmlns:p14="http://schemas.microsoft.com/office/powerpoint/2010/main" val="4130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ualitativ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7AA"/>
      </a:accent1>
      <a:accent2>
        <a:srgbClr val="EE6677"/>
      </a:accent2>
      <a:accent3>
        <a:srgbClr val="228833"/>
      </a:accent3>
      <a:accent4>
        <a:srgbClr val="CCBB44"/>
      </a:accent4>
      <a:accent5>
        <a:srgbClr val="66CCEE"/>
      </a:accent5>
      <a:accent6>
        <a:srgbClr val="AA337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 Template" id="{BBFFD214-018D-4B5B-98DD-5E5A1E8E7788}" vid="{2EF7071C-5707-4550-ADE0-AA52F6CAEAA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09C2CB52B320428DD31C3027B0EA15" ma:contentTypeVersion="11" ma:contentTypeDescription="Create a new document." ma:contentTypeScope="" ma:versionID="050d9629a693770c4e33d21d485be3fd">
  <xsd:schema xmlns:xsd="http://www.w3.org/2001/XMLSchema" xmlns:xs="http://www.w3.org/2001/XMLSchema" xmlns:p="http://schemas.microsoft.com/office/2006/metadata/properties" xmlns:ns2="08f57f63-f85a-47e3-9783-aaa03c72f2b9" xmlns:ns3="0df31bf2-6bab-4ae2-8674-eff779d5523c" targetNamespace="http://schemas.microsoft.com/office/2006/metadata/properties" ma:root="true" ma:fieldsID="52bbe3595c56b4ff03947365298adcb9" ns2:_="" ns3:_="">
    <xsd:import namespace="08f57f63-f85a-47e3-9783-aaa03c72f2b9"/>
    <xsd:import namespace="0df31bf2-6bab-4ae2-8674-eff779d552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f57f63-f85a-47e3-9783-aaa03c72f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560d88b-9459-45c3-8a30-9c03b99f5b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31bf2-6bab-4ae2-8674-eff779d5523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221b0f6-a5d0-4850-aaf8-7f111fc8cabc}" ma:internalName="TaxCatchAll" ma:showField="CatchAllData" ma:web="0df31bf2-6bab-4ae2-8674-eff779d5523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8f57f63-f85a-47e3-9783-aaa03c72f2b9">
      <Terms xmlns="http://schemas.microsoft.com/office/infopath/2007/PartnerControls"/>
    </lcf76f155ced4ddcb4097134ff3c332f>
    <TaxCatchAll xmlns="0df31bf2-6bab-4ae2-8674-eff779d5523c" xsi:nil="true"/>
  </documentManagement>
</p:properties>
</file>

<file path=customXml/itemProps1.xml><?xml version="1.0" encoding="utf-8"?>
<ds:datastoreItem xmlns:ds="http://schemas.openxmlformats.org/officeDocument/2006/customXml" ds:itemID="{6D543A73-D7D8-4C9F-84C8-113B7B2F24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BE88FB-EAF0-4E6A-AFAD-6DF3073BE61B}"/>
</file>

<file path=customXml/itemProps3.xml><?xml version="1.0" encoding="utf-8"?>
<ds:datastoreItem xmlns:ds="http://schemas.openxmlformats.org/officeDocument/2006/customXml" ds:itemID="{FB79CBD2-E1D4-46F7-8C07-029D8AF33685}">
  <ds:schemaRefs>
    <ds:schemaRef ds:uri="294eb488-1f4f-4301-b6c6-05426606e21f"/>
    <ds:schemaRef ds:uri="http://purl.org/dc/terms/"/>
    <ds:schemaRef ds:uri="http://purl.org/dc/dcmitype/"/>
    <ds:schemaRef ds:uri="45a22ea3-c166-4d4e-bc4d-089d2c624f9b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9579</TotalTime>
  <Words>576</Words>
  <Application>Microsoft Office PowerPoint</Application>
  <PresentationFormat>Widescreen</PresentationFormat>
  <Paragraphs>235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Metadata Structure</vt:lpstr>
      <vt:lpstr>Metadata substructure </vt:lpstr>
      <vt:lpstr>Metadata Substructure</vt:lpstr>
      <vt:lpstr>Metadata Substructure</vt:lpstr>
      <vt:lpstr>Step back for 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is this “Maloney”, anyway?</dc:title>
  <dc:creator>Maloney, Bryan J.</dc:creator>
  <cp:lastModifiedBy>Maloney, Bryan J.</cp:lastModifiedBy>
  <cp:revision>52</cp:revision>
  <dcterms:created xsi:type="dcterms:W3CDTF">2022-06-30T13:53:44Z</dcterms:created>
  <dcterms:modified xsi:type="dcterms:W3CDTF">2024-07-26T16:21:43Z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0x0101002809C2CB52B320428DD31C3027B0EA15</vt:lpwstr>
  </property>
</Properties>
</file>